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19"/>
  </p:notesMasterIdLst>
  <p:handoutMasterIdLst>
    <p:handoutMasterId r:id="rId20"/>
  </p:handoutMasterIdLst>
  <p:sldIdLst>
    <p:sldId id="755" r:id="rId2"/>
    <p:sldId id="762" r:id="rId3"/>
    <p:sldId id="797" r:id="rId4"/>
    <p:sldId id="757" r:id="rId5"/>
    <p:sldId id="818" r:id="rId6"/>
    <p:sldId id="798" r:id="rId7"/>
    <p:sldId id="800" r:id="rId8"/>
    <p:sldId id="822" r:id="rId9"/>
    <p:sldId id="823" r:id="rId10"/>
    <p:sldId id="825" r:id="rId11"/>
    <p:sldId id="801" r:id="rId12"/>
    <p:sldId id="820" r:id="rId13"/>
    <p:sldId id="805" r:id="rId14"/>
    <p:sldId id="821" r:id="rId15"/>
    <p:sldId id="824" r:id="rId16"/>
    <p:sldId id="316" r:id="rId17"/>
    <p:sldId id="284" r:id="rId18"/>
  </p:sldIdLst>
  <p:sldSz cx="12192000" cy="6858000"/>
  <p:notesSz cx="6735763" cy="9866313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ashi Khandelwal" initials="AK" lastIdx="2" clrIdx="0">
    <p:extLst>
      <p:ext uri="{19B8F6BF-5375-455C-9EA6-DF929625EA0E}">
        <p15:presenceInfo xmlns:p15="http://schemas.microsoft.com/office/powerpoint/2012/main" userId="Aashi Khandelwal" providerId="None"/>
      </p:ext>
    </p:extLst>
  </p:cmAuthor>
  <p:cmAuthor id="2" name="Rananjay Kumar" initials="RK" lastIdx="12" clrIdx="1">
    <p:extLst>
      <p:ext uri="{19B8F6BF-5375-455C-9EA6-DF929625EA0E}">
        <p15:presenceInfo xmlns:p15="http://schemas.microsoft.com/office/powerpoint/2012/main" userId="Rananjay Kumar" providerId="None"/>
      </p:ext>
    </p:extLst>
  </p:cmAuthor>
  <p:cmAuthor id="3" name="Gaurav Mathur" initials="GM" lastIdx="6" clrIdx="2">
    <p:extLst>
      <p:ext uri="{19B8F6BF-5375-455C-9EA6-DF929625EA0E}">
        <p15:presenceInfo xmlns:p15="http://schemas.microsoft.com/office/powerpoint/2012/main" userId="Gaurav Mathur" providerId="None"/>
      </p:ext>
    </p:extLst>
  </p:cmAuthor>
  <p:cmAuthor id="4" name="PwC India" initials="India" lastIdx="1" clrIdx="3">
    <p:extLst>
      <p:ext uri="{19B8F6BF-5375-455C-9EA6-DF929625EA0E}">
        <p15:presenceInfo xmlns:p15="http://schemas.microsoft.com/office/powerpoint/2012/main" userId="PwC Ind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C00"/>
    <a:srgbClr val="DC301E"/>
    <a:srgbClr val="F1A097"/>
    <a:srgbClr val="000000"/>
    <a:srgbClr val="F9E3E7"/>
    <a:srgbClr val="FFECD1"/>
    <a:srgbClr val="00EB8C"/>
    <a:srgbClr val="02AED6"/>
    <a:srgbClr val="CAF4FE"/>
    <a:srgbClr val="46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74" autoAdjust="0"/>
    <p:restoredTop sz="94349" autoAdjust="0"/>
  </p:normalViewPr>
  <p:slideViewPr>
    <p:cSldViewPr snapToGrid="0" snapToObjects="1" showGuides="1">
      <p:cViewPr>
        <p:scale>
          <a:sx n="60" d="100"/>
          <a:sy n="60" d="100"/>
        </p:scale>
        <p:origin x="786" y="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53" d="100"/>
          <a:sy n="53" d="100"/>
        </p:scale>
        <p:origin x="284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A09DDA-0787-4B42-881F-6B3C239318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1845B-8C18-C246-A0D1-61FFD19631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301B5-88AD-1849-891D-EA2905EB5A88}" type="datetimeFigureOut">
              <a:rPr lang="en-US" smtClean="0"/>
              <a:t>22/01/2020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75FE6D-CCE1-E44E-89A4-77460EF6CC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6315B-F8F9-5649-8DCB-C363E729D5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602F4-4C0C-5F4F-8771-7E15167AE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55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0AB23-24A6-494C-BA00-B87242B78CB4}" type="datetimeFigureOut">
              <a:rPr lang="en-GB" smtClean="0"/>
              <a:t>22/01/2020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A530D-631F-4981-98F0-E6C07C67E1A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54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982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55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547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0871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868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51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1251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002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567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852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38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CA530D-631F-4981-98F0-E6C07C67E1A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256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6096000" y="0"/>
            <a:ext cx="6095999" cy="685800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 bwMode="hidden">
          <a:xfrm>
            <a:off x="0" y="0"/>
            <a:ext cx="6096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 bwMode="hidden">
          <a:xfrm>
            <a:off x="0" y="3429000"/>
            <a:ext cx="6096000" cy="1143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913" y="428625"/>
            <a:ext cx="5473700" cy="2055496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2913" y="3764282"/>
            <a:ext cx="5473700" cy="704848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</p:spTree>
    <p:extLst>
      <p:ext uri="{BB962C8B-B14F-4D97-AF65-F5344CB8AC3E}">
        <p14:creationId xmlns:p14="http://schemas.microsoft.com/office/powerpoint/2010/main" val="3260771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hidden">
          <a:xfrm>
            <a:off x="0" y="0"/>
            <a:ext cx="6096000" cy="61278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 userDrawn="1"/>
        </p:nvSpPr>
        <p:spPr bwMode="hidden">
          <a:xfrm>
            <a:off x="0" y="6127844"/>
            <a:ext cx="6096000" cy="7438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2926E-C7A2-1946-B74B-5EC49D3EA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27130" y="6400800"/>
            <a:ext cx="421958" cy="137160"/>
          </a:xfrm>
        </p:spPr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0862913" y="374491"/>
            <a:ext cx="886175" cy="1085103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sz="16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111690" y="917042"/>
            <a:ext cx="7751223" cy="0"/>
          </a:xfrm>
          <a:prstGeom prst="line">
            <a:avLst/>
          </a:prstGeom>
          <a:ln w="12700" cap="sq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0971301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3889611"/>
            <a:ext cx="12192000" cy="2998369"/>
            <a:chOff x="0" y="-2"/>
            <a:chExt cx="12192000" cy="6909286"/>
          </a:xfrm>
        </p:grpSpPr>
        <p:sp>
          <p:nvSpPr>
            <p:cNvPr id="8" name="Rectangle 7"/>
            <p:cNvSpPr/>
            <p:nvPr userDrawn="1"/>
          </p:nvSpPr>
          <p:spPr bwMode="hidden">
            <a:xfrm>
              <a:off x="0" y="69085"/>
              <a:ext cx="12192000" cy="68401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 userDrawn="1"/>
          </p:nvSpPr>
          <p:spPr bwMode="hidden">
            <a:xfrm>
              <a:off x="0" y="-2"/>
              <a:ext cx="12192000" cy="37190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914" y="428625"/>
            <a:ext cx="5473699" cy="1608722"/>
          </a:xfrm>
        </p:spPr>
        <p:txBody>
          <a:bodyPr anchor="b" anchorCtr="0"/>
          <a:lstStyle>
            <a:lvl1pPr algn="l">
              <a:lnSpc>
                <a:spcPct val="85000"/>
              </a:lnSpc>
              <a:defRPr sz="5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42912" y="5087047"/>
            <a:ext cx="11306176" cy="145161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bg1"/>
                </a:solidFill>
              </a:defRPr>
            </a:lvl1pPr>
            <a:lvl2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[Legal]</a:t>
            </a:r>
          </a:p>
        </p:txBody>
      </p:sp>
      <p:sp>
        <p:nvSpPr>
          <p:cNvPr id="9" name="AutoShape 3"/>
          <p:cNvSpPr>
            <a:spLocks noChangeAspect="1" noChangeArrowheads="1" noTextEdit="1"/>
          </p:cNvSpPr>
          <p:nvPr userDrawn="1"/>
        </p:nvSpPr>
        <p:spPr bwMode="auto"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65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152400"/>
            <a:ext cx="10769600" cy="640080"/>
          </a:xfrm>
        </p:spPr>
        <p:txBody>
          <a:bodyPr/>
          <a:lstStyle>
            <a:lvl1pPr>
              <a:defRPr sz="2399" b="0" i="0"/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-1460" y="979666"/>
            <a:ext cx="1219492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Recent Developments in Transfer Pricing and Profit Attribution post BEPS and MLI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08E05-D779-4D1F-A323-DD8A238BE2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054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Quote 2 Grey">
    <p:bg>
      <p:bgPr>
        <a:solidFill>
          <a:srgbClr val="4646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42914" y="2274570"/>
            <a:ext cx="9540366" cy="3897630"/>
          </a:xfrm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3000"/>
              </a:spcAft>
              <a:defRPr sz="3800" b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6180B7-FBDB-F345-B5D1-21FE86D79BA3}"/>
              </a:ext>
            </a:extLst>
          </p:cNvPr>
          <p:cNvSpPr>
            <a:spLocks noChangeAspect="1" noEditPoints="1"/>
          </p:cNvSpPr>
          <p:nvPr userDrawn="1"/>
        </p:nvSpPr>
        <p:spPr bwMode="black">
          <a:xfrm>
            <a:off x="442913" y="1362959"/>
            <a:ext cx="871538" cy="679450"/>
          </a:xfrm>
          <a:custGeom>
            <a:avLst/>
            <a:gdLst>
              <a:gd name="T0" fmla="*/ 1757 w 1811"/>
              <a:gd name="T1" fmla="*/ 1424 h 1424"/>
              <a:gd name="T2" fmla="*/ 1757 w 1811"/>
              <a:gd name="T3" fmla="*/ 1424 h 1424"/>
              <a:gd name="T4" fmla="*/ 1099 w 1811"/>
              <a:gd name="T5" fmla="*/ 1424 h 1424"/>
              <a:gd name="T6" fmla="*/ 1099 w 1811"/>
              <a:gd name="T7" fmla="*/ 953 h 1424"/>
              <a:gd name="T8" fmla="*/ 1149 w 1811"/>
              <a:gd name="T9" fmla="*/ 501 h 1424"/>
              <a:gd name="T10" fmla="*/ 1337 w 1811"/>
              <a:gd name="T11" fmla="*/ 206 h 1424"/>
              <a:gd name="T12" fmla="*/ 1682 w 1811"/>
              <a:gd name="T13" fmla="*/ 0 h 1424"/>
              <a:gd name="T14" fmla="*/ 1811 w 1811"/>
              <a:gd name="T15" fmla="*/ 271 h 1424"/>
              <a:gd name="T16" fmla="*/ 1529 w 1811"/>
              <a:gd name="T17" fmla="*/ 454 h 1424"/>
              <a:gd name="T18" fmla="*/ 1439 w 1811"/>
              <a:gd name="T19" fmla="*/ 766 h 1424"/>
              <a:gd name="T20" fmla="*/ 1757 w 1811"/>
              <a:gd name="T21" fmla="*/ 766 h 1424"/>
              <a:gd name="T22" fmla="*/ 1757 w 1811"/>
              <a:gd name="T23" fmla="*/ 1424 h 1424"/>
              <a:gd name="T24" fmla="*/ 658 w 1811"/>
              <a:gd name="T25" fmla="*/ 1424 h 1424"/>
              <a:gd name="T26" fmla="*/ 658 w 1811"/>
              <a:gd name="T27" fmla="*/ 1424 h 1424"/>
              <a:gd name="T28" fmla="*/ 0 w 1811"/>
              <a:gd name="T29" fmla="*/ 1424 h 1424"/>
              <a:gd name="T30" fmla="*/ 0 w 1811"/>
              <a:gd name="T31" fmla="*/ 953 h 1424"/>
              <a:gd name="T32" fmla="*/ 50 w 1811"/>
              <a:gd name="T33" fmla="*/ 502 h 1424"/>
              <a:gd name="T34" fmla="*/ 236 w 1811"/>
              <a:gd name="T35" fmla="*/ 206 h 1424"/>
              <a:gd name="T36" fmla="*/ 583 w 1811"/>
              <a:gd name="T37" fmla="*/ 0 h 1424"/>
              <a:gd name="T38" fmla="*/ 712 w 1811"/>
              <a:gd name="T39" fmla="*/ 271 h 1424"/>
              <a:gd name="T40" fmla="*/ 430 w 1811"/>
              <a:gd name="T41" fmla="*/ 454 h 1424"/>
              <a:gd name="T42" fmla="*/ 339 w 1811"/>
              <a:gd name="T43" fmla="*/ 766 h 1424"/>
              <a:gd name="T44" fmla="*/ 658 w 1811"/>
              <a:gd name="T45" fmla="*/ 766 h 1424"/>
              <a:gd name="T46" fmla="*/ 658 w 1811"/>
              <a:gd name="T47" fmla="*/ 1424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11" h="1424">
                <a:moveTo>
                  <a:pt x="1757" y="1424"/>
                </a:moveTo>
                <a:lnTo>
                  <a:pt x="1757" y="1424"/>
                </a:lnTo>
                <a:lnTo>
                  <a:pt x="1099" y="1424"/>
                </a:lnTo>
                <a:lnTo>
                  <a:pt x="1099" y="953"/>
                </a:lnTo>
                <a:cubicBezTo>
                  <a:pt x="1099" y="761"/>
                  <a:pt x="1115" y="610"/>
                  <a:pt x="1149" y="501"/>
                </a:cubicBezTo>
                <a:cubicBezTo>
                  <a:pt x="1183" y="392"/>
                  <a:pt x="1245" y="293"/>
                  <a:pt x="1337" y="206"/>
                </a:cubicBezTo>
                <a:cubicBezTo>
                  <a:pt x="1428" y="118"/>
                  <a:pt x="1543" y="50"/>
                  <a:pt x="1682" y="0"/>
                </a:cubicBezTo>
                <a:lnTo>
                  <a:pt x="1811" y="271"/>
                </a:lnTo>
                <a:cubicBezTo>
                  <a:pt x="1680" y="315"/>
                  <a:pt x="1586" y="376"/>
                  <a:pt x="1529" y="454"/>
                </a:cubicBezTo>
                <a:cubicBezTo>
                  <a:pt x="1472" y="532"/>
                  <a:pt x="1442" y="636"/>
                  <a:pt x="1439" y="766"/>
                </a:cubicBezTo>
                <a:lnTo>
                  <a:pt x="1757" y="766"/>
                </a:lnTo>
                <a:lnTo>
                  <a:pt x="1757" y="1424"/>
                </a:lnTo>
                <a:close/>
                <a:moveTo>
                  <a:pt x="658" y="1424"/>
                </a:moveTo>
                <a:lnTo>
                  <a:pt x="658" y="1424"/>
                </a:lnTo>
                <a:lnTo>
                  <a:pt x="0" y="1424"/>
                </a:lnTo>
                <a:lnTo>
                  <a:pt x="0" y="953"/>
                </a:lnTo>
                <a:cubicBezTo>
                  <a:pt x="0" y="763"/>
                  <a:pt x="16" y="612"/>
                  <a:pt x="50" y="502"/>
                </a:cubicBezTo>
                <a:cubicBezTo>
                  <a:pt x="83" y="392"/>
                  <a:pt x="146" y="293"/>
                  <a:pt x="236" y="206"/>
                </a:cubicBezTo>
                <a:cubicBezTo>
                  <a:pt x="327" y="118"/>
                  <a:pt x="442" y="50"/>
                  <a:pt x="583" y="0"/>
                </a:cubicBezTo>
                <a:lnTo>
                  <a:pt x="712" y="271"/>
                </a:lnTo>
                <a:cubicBezTo>
                  <a:pt x="581" y="315"/>
                  <a:pt x="487" y="376"/>
                  <a:pt x="430" y="454"/>
                </a:cubicBezTo>
                <a:cubicBezTo>
                  <a:pt x="373" y="532"/>
                  <a:pt x="342" y="636"/>
                  <a:pt x="339" y="766"/>
                </a:cubicBezTo>
                <a:lnTo>
                  <a:pt x="658" y="766"/>
                </a:lnTo>
                <a:lnTo>
                  <a:pt x="658" y="142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13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hidden">
          <a:xfrm>
            <a:off x="0" y="0"/>
            <a:ext cx="8096250" cy="3429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 userDrawn="1"/>
        </p:nvSpPr>
        <p:spPr bwMode="hidden">
          <a:xfrm>
            <a:off x="0" y="3429000"/>
            <a:ext cx="8096250" cy="1143000"/>
          </a:xfrm>
          <a:prstGeom prst="rect">
            <a:avLst/>
          </a:prstGeom>
          <a:solidFill>
            <a:srgbClr val="D04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/>
          <p:cNvSpPr/>
          <p:nvPr userDrawn="1"/>
        </p:nvSpPr>
        <p:spPr bwMode="hidden">
          <a:xfrm>
            <a:off x="8096250" y="0"/>
            <a:ext cx="4095750" cy="3429000"/>
          </a:xfrm>
          <a:prstGeom prst="rect">
            <a:avLst/>
          </a:prstGeom>
          <a:solidFill>
            <a:srgbClr val="EB8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442912" y="428625"/>
            <a:ext cx="7418388" cy="2428874"/>
          </a:xfrm>
        </p:spPr>
        <p:txBody>
          <a:bodyPr anchor="b" anchorCtr="0"/>
          <a:lstStyle>
            <a:lvl1pPr algn="l">
              <a:lnSpc>
                <a:spcPct val="85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2914" y="3764282"/>
            <a:ext cx="5473700" cy="704848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[Presentation subtitle]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024489-97EC-1D48-A1FA-019C122861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85139" y="5330952"/>
            <a:ext cx="1636776" cy="135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88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8">
            <a:extLst>
              <a:ext uri="{FF2B5EF4-FFF2-40B4-BE49-F238E27FC236}">
                <a16:creationId xmlns:a16="http://schemas.microsoft.com/office/drawing/2014/main" id="{2B6306E4-EA3A-6A40-90F3-BFF139CD1856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custGeom>
            <a:avLst/>
            <a:gdLst>
              <a:gd name="connsiteX0" fmla="*/ 9144000 w 12192000"/>
              <a:gd name="connsiteY0" fmla="*/ 0 h 6858000"/>
              <a:gd name="connsiteX1" fmla="*/ 9450000 w 12192000"/>
              <a:gd name="connsiteY1" fmla="*/ 0 h 6858000"/>
              <a:gd name="connsiteX2" fmla="*/ 9450000 w 12192000"/>
              <a:gd name="connsiteY2" fmla="*/ 1022986 h 6858000"/>
              <a:gd name="connsiteX3" fmla="*/ 12192000 w 12192000"/>
              <a:gd name="connsiteY3" fmla="*/ 1022986 h 6858000"/>
              <a:gd name="connsiteX4" fmla="*/ 12192000 w 12192000"/>
              <a:gd name="connsiteY4" fmla="*/ 1328986 h 6858000"/>
              <a:gd name="connsiteX5" fmla="*/ 9450000 w 12192000"/>
              <a:gd name="connsiteY5" fmla="*/ 1328986 h 6858000"/>
              <a:gd name="connsiteX6" fmla="*/ 9450000 w 12192000"/>
              <a:gd name="connsiteY6" fmla="*/ 4394836 h 6858000"/>
              <a:gd name="connsiteX7" fmla="*/ 12192000 w 12192000"/>
              <a:gd name="connsiteY7" fmla="*/ 4394836 h 6858000"/>
              <a:gd name="connsiteX8" fmla="*/ 12192000 w 12192000"/>
              <a:gd name="connsiteY8" fmla="*/ 4700836 h 6858000"/>
              <a:gd name="connsiteX9" fmla="*/ 9450000 w 12192000"/>
              <a:gd name="connsiteY9" fmla="*/ 4700836 h 6858000"/>
              <a:gd name="connsiteX10" fmla="*/ 9450000 w 12192000"/>
              <a:gd name="connsiteY10" fmla="*/ 6858000 h 6858000"/>
              <a:gd name="connsiteX11" fmla="*/ 9144000 w 12192000"/>
              <a:gd name="connsiteY11" fmla="*/ 6858000 h 6858000"/>
              <a:gd name="connsiteX12" fmla="*/ 9144000 w 12192000"/>
              <a:gd name="connsiteY12" fmla="*/ 4700836 h 6858000"/>
              <a:gd name="connsiteX13" fmla="*/ 0 w 12192000"/>
              <a:gd name="connsiteY13" fmla="*/ 4700836 h 6858000"/>
              <a:gd name="connsiteX14" fmla="*/ 0 w 12192000"/>
              <a:gd name="connsiteY14" fmla="*/ 4394836 h 6858000"/>
              <a:gd name="connsiteX15" fmla="*/ 9144000 w 12192000"/>
              <a:gd name="connsiteY15" fmla="*/ 43948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9144000" y="0"/>
                </a:moveTo>
                <a:lnTo>
                  <a:pt x="9450000" y="0"/>
                </a:lnTo>
                <a:lnTo>
                  <a:pt x="9450000" y="1022986"/>
                </a:lnTo>
                <a:lnTo>
                  <a:pt x="12192000" y="1022986"/>
                </a:lnTo>
                <a:lnTo>
                  <a:pt x="12192000" y="1328986"/>
                </a:lnTo>
                <a:lnTo>
                  <a:pt x="9450000" y="1328986"/>
                </a:lnTo>
                <a:lnTo>
                  <a:pt x="9450000" y="4394836"/>
                </a:lnTo>
                <a:lnTo>
                  <a:pt x="12192000" y="4394836"/>
                </a:lnTo>
                <a:lnTo>
                  <a:pt x="12192000" y="4700836"/>
                </a:lnTo>
                <a:lnTo>
                  <a:pt x="9450000" y="4700836"/>
                </a:lnTo>
                <a:lnTo>
                  <a:pt x="9450000" y="6858000"/>
                </a:lnTo>
                <a:lnTo>
                  <a:pt x="9144000" y="6858000"/>
                </a:lnTo>
                <a:lnTo>
                  <a:pt x="9144000" y="4700836"/>
                </a:lnTo>
                <a:lnTo>
                  <a:pt x="0" y="4700836"/>
                </a:lnTo>
                <a:lnTo>
                  <a:pt x="0" y="4394836"/>
                </a:lnTo>
                <a:lnTo>
                  <a:pt x="9144000" y="43948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4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42912" y="1431736"/>
            <a:ext cx="6057110" cy="1497731"/>
          </a:xfrm>
        </p:spPr>
        <p:txBody>
          <a:bodyPr anchor="ctr" anchorCtr="0">
            <a:normAutofit/>
          </a:bodyPr>
          <a:lstStyle>
            <a:lvl1pPr algn="l">
              <a:lnSpc>
                <a:spcPct val="8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092926E-C7A2-1946-B74B-5EC49D3EA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27130" y="6400800"/>
            <a:ext cx="421958" cy="1371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1" y="4694830"/>
            <a:ext cx="9144001" cy="216317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3235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2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E09A93A-C7A1-4663-A4AB-949EFBEF8876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22" name="Freeform: Shape 8">
            <a:extLst>
              <a:ext uri="{FF2B5EF4-FFF2-40B4-BE49-F238E27FC236}">
                <a16:creationId xmlns:a16="http://schemas.microsoft.com/office/drawing/2014/main" id="{2B6306E4-EA3A-6A40-90F3-BFF139CD1856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custGeom>
            <a:avLst/>
            <a:gdLst>
              <a:gd name="connsiteX0" fmla="*/ 9144000 w 12192000"/>
              <a:gd name="connsiteY0" fmla="*/ 0 h 6858000"/>
              <a:gd name="connsiteX1" fmla="*/ 9450000 w 12192000"/>
              <a:gd name="connsiteY1" fmla="*/ 0 h 6858000"/>
              <a:gd name="connsiteX2" fmla="*/ 9450000 w 12192000"/>
              <a:gd name="connsiteY2" fmla="*/ 1022986 h 6858000"/>
              <a:gd name="connsiteX3" fmla="*/ 12192000 w 12192000"/>
              <a:gd name="connsiteY3" fmla="*/ 1022986 h 6858000"/>
              <a:gd name="connsiteX4" fmla="*/ 12192000 w 12192000"/>
              <a:gd name="connsiteY4" fmla="*/ 1328986 h 6858000"/>
              <a:gd name="connsiteX5" fmla="*/ 9450000 w 12192000"/>
              <a:gd name="connsiteY5" fmla="*/ 1328986 h 6858000"/>
              <a:gd name="connsiteX6" fmla="*/ 9450000 w 12192000"/>
              <a:gd name="connsiteY6" fmla="*/ 4394836 h 6858000"/>
              <a:gd name="connsiteX7" fmla="*/ 12192000 w 12192000"/>
              <a:gd name="connsiteY7" fmla="*/ 4394836 h 6858000"/>
              <a:gd name="connsiteX8" fmla="*/ 12192000 w 12192000"/>
              <a:gd name="connsiteY8" fmla="*/ 4700836 h 6858000"/>
              <a:gd name="connsiteX9" fmla="*/ 9450000 w 12192000"/>
              <a:gd name="connsiteY9" fmla="*/ 4700836 h 6858000"/>
              <a:gd name="connsiteX10" fmla="*/ 9450000 w 12192000"/>
              <a:gd name="connsiteY10" fmla="*/ 6858000 h 6858000"/>
              <a:gd name="connsiteX11" fmla="*/ 9144000 w 12192000"/>
              <a:gd name="connsiteY11" fmla="*/ 6858000 h 6858000"/>
              <a:gd name="connsiteX12" fmla="*/ 9144000 w 12192000"/>
              <a:gd name="connsiteY12" fmla="*/ 4700836 h 6858000"/>
              <a:gd name="connsiteX13" fmla="*/ 0 w 12192000"/>
              <a:gd name="connsiteY13" fmla="*/ 4700836 h 6858000"/>
              <a:gd name="connsiteX14" fmla="*/ 0 w 12192000"/>
              <a:gd name="connsiteY14" fmla="*/ 4394836 h 6858000"/>
              <a:gd name="connsiteX15" fmla="*/ 9144000 w 12192000"/>
              <a:gd name="connsiteY15" fmla="*/ 43948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9144000" y="0"/>
                </a:moveTo>
                <a:lnTo>
                  <a:pt x="9450000" y="0"/>
                </a:lnTo>
                <a:lnTo>
                  <a:pt x="9450000" y="1022986"/>
                </a:lnTo>
                <a:lnTo>
                  <a:pt x="12192000" y="1022986"/>
                </a:lnTo>
                <a:lnTo>
                  <a:pt x="12192000" y="1328986"/>
                </a:lnTo>
                <a:lnTo>
                  <a:pt x="9450000" y="1328986"/>
                </a:lnTo>
                <a:lnTo>
                  <a:pt x="9450000" y="4394836"/>
                </a:lnTo>
                <a:lnTo>
                  <a:pt x="12192000" y="4394836"/>
                </a:lnTo>
                <a:lnTo>
                  <a:pt x="12192000" y="4700836"/>
                </a:lnTo>
                <a:lnTo>
                  <a:pt x="9450000" y="4700836"/>
                </a:lnTo>
                <a:lnTo>
                  <a:pt x="9450000" y="6858000"/>
                </a:lnTo>
                <a:lnTo>
                  <a:pt x="9144000" y="6858000"/>
                </a:lnTo>
                <a:lnTo>
                  <a:pt x="9144000" y="4700836"/>
                </a:lnTo>
                <a:lnTo>
                  <a:pt x="0" y="4700836"/>
                </a:lnTo>
                <a:lnTo>
                  <a:pt x="0" y="4394836"/>
                </a:lnTo>
                <a:lnTo>
                  <a:pt x="9144000" y="43948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4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42912" y="428625"/>
            <a:ext cx="7418388" cy="2410109"/>
          </a:xfrm>
        </p:spPr>
        <p:txBody>
          <a:bodyPr anchor="b" anchorCtr="0">
            <a:normAutofit/>
          </a:bodyPr>
          <a:lstStyle>
            <a:lvl1pPr algn="l">
              <a:lnSpc>
                <a:spcPct val="86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092926E-C7A2-1946-B74B-5EC49D3EA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27130" y="6400800"/>
            <a:ext cx="421958" cy="137160"/>
          </a:xfrm>
        </p:spPr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1" y="4694830"/>
            <a:ext cx="9144001" cy="216317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66876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2926E-C7A2-1946-B74B-5EC49D3EA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170D9D-F462-43F0-9AA7-FAF5BA11ADE9}"/>
              </a:ext>
            </a:extLst>
          </p:cNvPr>
          <p:cNvSpPr/>
          <p:nvPr userDrawn="1"/>
        </p:nvSpPr>
        <p:spPr>
          <a:xfrm>
            <a:off x="0" y="1125638"/>
            <a:ext cx="12192000" cy="457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3520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45389DBB-3F14-48C5-939C-9538A7865A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hidden">
          <a:xfrm>
            <a:off x="6096000" y="0"/>
            <a:ext cx="6095999" cy="685800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2DB127-7254-414D-BC49-0A7ED24FC163}"/>
              </a:ext>
            </a:extLst>
          </p:cNvPr>
          <p:cNvSpPr/>
          <p:nvPr userDrawn="1"/>
        </p:nvSpPr>
        <p:spPr bwMode="hidden">
          <a:xfrm>
            <a:off x="0" y="0"/>
            <a:ext cx="10569388" cy="61278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A5B98A-8762-467E-9D35-42EADB8C6F80}"/>
              </a:ext>
            </a:extLst>
          </p:cNvPr>
          <p:cNvSpPr/>
          <p:nvPr userDrawn="1"/>
        </p:nvSpPr>
        <p:spPr bwMode="hidden">
          <a:xfrm>
            <a:off x="0" y="6127844"/>
            <a:ext cx="10569388" cy="7438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432001"/>
            <a:ext cx="5433664" cy="783838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2926E-C7A2-1946-B74B-5EC49D3EA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4F89D5A-523B-4ABE-A3EA-2024F41E3736}"/>
              </a:ext>
            </a:extLst>
          </p:cNvPr>
          <p:cNvSpPr txBox="1">
            <a:spLocks/>
          </p:cNvSpPr>
          <p:nvPr userDrawn="1"/>
        </p:nvSpPr>
        <p:spPr>
          <a:xfrm>
            <a:off x="733869" y="6400800"/>
            <a:ext cx="5142708" cy="1371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800" dirty="0">
                <a:solidFill>
                  <a:schemeClr val="bg1"/>
                </a:solidFill>
              </a:rPr>
              <a:t>Profit Attribution to Indian Permanent Establishments - Draft Recommendations</a:t>
            </a:r>
            <a:endParaRPr lang="en-US" sz="750" kern="1200" dirty="0">
              <a:solidFill>
                <a:schemeClr val="bg1"/>
              </a:solidFill>
              <a:latin typeface="+mn-lt"/>
              <a:ea typeface="+mn-ea"/>
              <a:cs typeface="+mn-cs"/>
              <a:sym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4789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45389DBB-3F14-48C5-939C-9538A7865A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hidden">
          <a:xfrm>
            <a:off x="-2" y="0"/>
            <a:ext cx="12192001" cy="4790364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2DB127-7254-414D-BC49-0A7ED24FC163}"/>
              </a:ext>
            </a:extLst>
          </p:cNvPr>
          <p:cNvSpPr/>
          <p:nvPr userDrawn="1"/>
        </p:nvSpPr>
        <p:spPr bwMode="hidden">
          <a:xfrm>
            <a:off x="0" y="4790364"/>
            <a:ext cx="12192000" cy="13374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A5B98A-8762-467E-9D35-42EADB8C6F80}"/>
              </a:ext>
            </a:extLst>
          </p:cNvPr>
          <p:cNvSpPr/>
          <p:nvPr userDrawn="1"/>
        </p:nvSpPr>
        <p:spPr bwMode="hidden">
          <a:xfrm>
            <a:off x="-1" y="6127844"/>
            <a:ext cx="12191999" cy="7438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68873" y="5118931"/>
            <a:ext cx="5433664" cy="783838"/>
          </a:xfrm>
        </p:spPr>
        <p:txBody>
          <a:bodyPr anchor="ctr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2926E-C7A2-1946-B74B-5EC49D3EA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A26D04-F788-4A48-AEFA-8A0A91B1C7D0}"/>
              </a:ext>
            </a:extLst>
          </p:cNvPr>
          <p:cNvSpPr/>
          <p:nvPr userDrawn="1"/>
        </p:nvSpPr>
        <p:spPr>
          <a:xfrm>
            <a:off x="0" y="1125638"/>
            <a:ext cx="12192000" cy="457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5822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45389DBB-3F14-48C5-939C-9538A7865A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hidden">
          <a:xfrm>
            <a:off x="6096000" y="0"/>
            <a:ext cx="6095999" cy="6858000"/>
          </a:xfrm>
          <a:solidFill>
            <a:srgbClr val="DEDEDE"/>
          </a:solidFill>
        </p:spPr>
        <p:txBody>
          <a:bodyPr anchor="ctr" anchorCtr="0"/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2DB127-7254-414D-BC49-0A7ED24FC163}"/>
              </a:ext>
            </a:extLst>
          </p:cNvPr>
          <p:cNvSpPr/>
          <p:nvPr userDrawn="1"/>
        </p:nvSpPr>
        <p:spPr bwMode="hidden">
          <a:xfrm>
            <a:off x="0" y="0"/>
            <a:ext cx="6096000" cy="61278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A5B98A-8762-467E-9D35-42EADB8C6F80}"/>
              </a:ext>
            </a:extLst>
          </p:cNvPr>
          <p:cNvSpPr/>
          <p:nvPr userDrawn="1"/>
        </p:nvSpPr>
        <p:spPr bwMode="hidden">
          <a:xfrm>
            <a:off x="0" y="6127844"/>
            <a:ext cx="6096000" cy="7438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2438601"/>
            <a:ext cx="5433664" cy="990399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2926E-C7A2-1946-B74B-5EC49D3EA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653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Orange">
    <p:bg>
      <p:bgPr>
        <a:solidFill>
          <a:srgbClr val="D04A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51413" y="2103438"/>
            <a:ext cx="4936658" cy="2564265"/>
          </a:xfrm>
        </p:spPr>
        <p:txBody>
          <a:bodyPr anchor="t" anchorCtr="0">
            <a:noAutofit/>
          </a:bodyPr>
          <a:lstStyle>
            <a:lvl1pPr>
              <a:lnSpc>
                <a:spcPct val="85000"/>
              </a:lnSpc>
              <a:defRPr sz="40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[Section header title]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1971A9E-1347-2E4A-8F01-32BA5D5488B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912" y="0"/>
            <a:ext cx="4344987" cy="6858000"/>
          </a:xfrm>
          <a:noFill/>
        </p:spPr>
        <p:txBody>
          <a:bodyPr anchor="ctr" anchorCtr="0"/>
          <a:lstStyle>
            <a:lvl1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65000" b="0">
                <a:solidFill>
                  <a:schemeClr val="bg1"/>
                </a:solidFill>
              </a:defRPr>
            </a:lvl1pPr>
            <a:lvl2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65000">
                <a:solidFill>
                  <a:schemeClr val="bg1"/>
                </a:solidFill>
              </a:defRPr>
            </a:lvl2pPr>
            <a:lvl3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65000">
                <a:solidFill>
                  <a:schemeClr val="bg1"/>
                </a:solidFill>
              </a:defRPr>
            </a:lvl3pPr>
            <a:lvl4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65000">
                <a:solidFill>
                  <a:schemeClr val="bg1"/>
                </a:solidFill>
              </a:defRPr>
            </a:lvl4pPr>
            <a:lvl5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65000">
                <a:solidFill>
                  <a:schemeClr val="bg1"/>
                </a:solidFill>
              </a:defRPr>
            </a:lvl5pPr>
            <a:lvl6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65000">
                <a:solidFill>
                  <a:schemeClr val="bg1"/>
                </a:solidFill>
              </a:defRPr>
            </a:lvl6pPr>
            <a:lvl7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65000">
                <a:solidFill>
                  <a:schemeClr val="bg1"/>
                </a:solidFill>
              </a:defRPr>
            </a:lvl7pPr>
            <a:lvl8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65000">
                <a:solidFill>
                  <a:schemeClr val="bg1"/>
                </a:solidFill>
              </a:defRPr>
            </a:lvl8pPr>
            <a:lvl9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65000">
                <a:solidFill>
                  <a:schemeClr val="bg1"/>
                </a:solidFill>
              </a:defRPr>
            </a:lvl9pPr>
          </a:lstStyle>
          <a:p>
            <a:r>
              <a:rPr lang="en-US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375197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138727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913" y="2103438"/>
            <a:ext cx="11306175" cy="40687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27130" y="6400800"/>
            <a:ext cx="421958" cy="1371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8218488" y="6400800"/>
            <a:ext cx="2942431" cy="1371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294C58-C2F3-428D-A3DE-86931922F320}"/>
              </a:ext>
            </a:extLst>
          </p:cNvPr>
          <p:cNvSpPr/>
          <p:nvPr userDrawn="1"/>
        </p:nvSpPr>
        <p:spPr>
          <a:xfrm>
            <a:off x="0" y="1125638"/>
            <a:ext cx="12192000" cy="457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1110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0" r:id="rId2"/>
    <p:sldLayoutId id="2147483791" r:id="rId3"/>
    <p:sldLayoutId id="2147483792" r:id="rId4"/>
    <p:sldLayoutId id="2147483740" r:id="rId5"/>
    <p:sldLayoutId id="2147483793" r:id="rId6"/>
    <p:sldLayoutId id="2147483796" r:id="rId7"/>
    <p:sldLayoutId id="2147483794" r:id="rId8"/>
    <p:sldLayoutId id="2147483778" r:id="rId9"/>
    <p:sldLayoutId id="2147483790" r:id="rId10"/>
    <p:sldLayoutId id="2147483789" r:id="rId11"/>
    <p:sldLayoutId id="2147483795" r:id="rId12"/>
    <p:sldLayoutId id="2147483797" r:id="rId13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2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19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91440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28016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pos="3840" userDrawn="1">
          <p15:clr>
            <a:srgbClr val="F26B43"/>
          </p15:clr>
        </p15:guide>
        <p15:guide id="1" pos="279" userDrawn="1">
          <p15:clr>
            <a:srgbClr val="F26B43"/>
          </p15:clr>
        </p15:guide>
        <p15:guide id="2" pos="7401" userDrawn="1">
          <p15:clr>
            <a:srgbClr val="F26B43"/>
          </p15:clr>
        </p15:guide>
        <p15:guide id="3" pos="3953" userDrawn="1">
          <p15:clr>
            <a:srgbClr val="F26B43"/>
          </p15:clr>
        </p15:guide>
        <p15:guide id="4" pos="3727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  <p15:guide id="6" pos="2726" userDrawn="1">
          <p15:clr>
            <a:srgbClr val="F26B43"/>
          </p15:clr>
        </p15:guide>
        <p15:guide id="7" pos="2502" userDrawn="1">
          <p15:clr>
            <a:srgbClr val="F26B43"/>
          </p15:clr>
        </p15:guide>
        <p15:guide id="8" pos="4952" userDrawn="1">
          <p15:clr>
            <a:srgbClr val="F26B43"/>
          </p15:clr>
        </p15:guide>
        <p15:guide id="9" pos="5177" userDrawn="1">
          <p15:clr>
            <a:srgbClr val="F26B43"/>
          </p15:clr>
        </p15:guide>
        <p15:guide id="10" orient="horz" pos="2160" userDrawn="1">
          <p15:clr>
            <a:srgbClr val="F26B43"/>
          </p15:clr>
        </p15:guide>
        <p15:guide id="11" orient="horz" pos="1325" userDrawn="1">
          <p15:clr>
            <a:srgbClr val="F26B43"/>
          </p15:clr>
        </p15:guide>
        <p15:guide id="12" orient="horz" pos="1146" userDrawn="1">
          <p15:clr>
            <a:srgbClr val="F26B43"/>
          </p15:clr>
        </p15:guide>
        <p15:guide id="13" orient="horz" pos="2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0F7C63-4C10-4E3A-9670-2256B45563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099400"/>
            <a:ext cx="5272087" cy="2055496"/>
          </a:xfrm>
        </p:spPr>
        <p:txBody>
          <a:bodyPr anchor="t">
            <a:normAutofit/>
          </a:bodyPr>
          <a:lstStyle/>
          <a:p>
            <a:pPr fontAlgn="base">
              <a:spcAft>
                <a:spcPts val="600"/>
              </a:spcAft>
            </a:pPr>
            <a:r>
              <a:rPr lang="en-US" sz="2800" i="0" dirty="0"/>
              <a:t>IP Ownership</a:t>
            </a:r>
            <a:br>
              <a:rPr lang="en-US" sz="2800" i="0" dirty="0"/>
            </a:br>
            <a:r>
              <a:rPr lang="en-US" sz="2800" i="0" dirty="0"/>
              <a:t>&amp;</a:t>
            </a:r>
            <a:br>
              <a:rPr lang="en-US" sz="2800" i="0" dirty="0"/>
            </a:br>
            <a:r>
              <a:rPr lang="en-US" sz="2800" i="0"/>
              <a:t>Dispute Resolution</a:t>
            </a:r>
            <a:endParaRPr lang="en-US" sz="2800" i="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9A41DB6-F58E-4C13-848F-64A8A4B24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1800" y="3749913"/>
            <a:ext cx="5473700" cy="375781"/>
          </a:xfrm>
        </p:spPr>
        <p:txBody>
          <a:bodyPr/>
          <a:lstStyle/>
          <a:p>
            <a:r>
              <a:rPr lang="en-US" dirty="0">
                <a:latin typeface="+mj-lt"/>
              </a:rPr>
              <a:t>Arun Saripalli</a:t>
            </a:r>
          </a:p>
          <a:p>
            <a:r>
              <a:rPr lang="en-US" dirty="0">
                <a:latin typeface="+mj-lt"/>
              </a:rPr>
              <a:t>January 25, 2020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D873892-7138-4EFA-9A64-3D24204A1E3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9144"/>
            <a:ext cx="6095999" cy="6858000"/>
          </a:xfrm>
        </p:spPr>
      </p:pic>
    </p:spTree>
    <p:extLst>
      <p:ext uri="{BB962C8B-B14F-4D97-AF65-F5344CB8AC3E}">
        <p14:creationId xmlns:p14="http://schemas.microsoft.com/office/powerpoint/2010/main" val="1128722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/>
          </a:bodyPr>
          <a:lstStyle/>
          <a:p>
            <a:r>
              <a:rPr lang="en-GB" dirty="0"/>
              <a:t>Key Takeaways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489C53-E521-406A-8675-A91BD1725811}"/>
              </a:ext>
            </a:extLst>
          </p:cNvPr>
          <p:cNvSpPr/>
          <p:nvPr/>
        </p:nvSpPr>
        <p:spPr>
          <a:xfrm>
            <a:off x="999414" y="1377463"/>
            <a:ext cx="25523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Article 7 of the Tax Treaty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latin typeface="+mj-lt"/>
              </a:rPr>
              <a:pPr/>
              <a:t>10</a:t>
            </a:fld>
            <a:endParaRPr lang="en-GB" dirty="0"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CCEBAF3-726B-43E4-BB79-8E1DC094E72B}"/>
              </a:ext>
            </a:extLst>
          </p:cNvPr>
          <p:cNvGrpSpPr/>
          <p:nvPr/>
        </p:nvGrpSpPr>
        <p:grpSpPr>
          <a:xfrm>
            <a:off x="442912" y="1351402"/>
            <a:ext cx="11306176" cy="4858056"/>
            <a:chOff x="-2777358" y="2018919"/>
            <a:chExt cx="11306176" cy="4858056"/>
          </a:xfrm>
        </p:grpSpPr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79C89BA1-0D05-4EFE-B146-4A8581EAB242}"/>
                </a:ext>
              </a:extLst>
            </p:cNvPr>
            <p:cNvSpPr/>
            <p:nvPr/>
          </p:nvSpPr>
          <p:spPr bwMode="ltGray">
            <a:xfrm flipH="1">
              <a:off x="1075183" y="2018919"/>
              <a:ext cx="3888432" cy="4858056"/>
            </a:xfrm>
            <a:prstGeom prst="parallelogram">
              <a:avLst>
                <a:gd name="adj" fmla="val 77827"/>
              </a:avLst>
            </a:prstGeom>
            <a:solidFill>
              <a:srgbClr val="D5D1C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23" name="Rectangle 2">
              <a:extLst>
                <a:ext uri="{FF2B5EF4-FFF2-40B4-BE49-F238E27FC236}">
                  <a16:creationId xmlns:a16="http://schemas.microsoft.com/office/drawing/2014/main" id="{2A9C0562-E88D-4817-B57D-0CEAB55E5221}"/>
                </a:ext>
              </a:extLst>
            </p:cNvPr>
            <p:cNvSpPr/>
            <p:nvPr/>
          </p:nvSpPr>
          <p:spPr bwMode="ltGray">
            <a:xfrm>
              <a:off x="1519138" y="2736617"/>
              <a:ext cx="7009680" cy="722461"/>
            </a:xfrm>
            <a:custGeom>
              <a:avLst/>
              <a:gdLst>
                <a:gd name="connsiteX0" fmla="*/ 0 w 3744987"/>
                <a:gd name="connsiteY0" fmla="*/ 0 h 720080"/>
                <a:gd name="connsiteX1" fmla="*/ 3744987 w 3744987"/>
                <a:gd name="connsiteY1" fmla="*/ 0 h 720080"/>
                <a:gd name="connsiteX2" fmla="*/ 3744987 w 3744987"/>
                <a:gd name="connsiteY2" fmla="*/ 720080 h 720080"/>
                <a:gd name="connsiteX3" fmla="*/ 0 w 3744987"/>
                <a:gd name="connsiteY3" fmla="*/ 720080 h 720080"/>
                <a:gd name="connsiteX4" fmla="*/ 0 w 3744987"/>
                <a:gd name="connsiteY4" fmla="*/ 0 h 720080"/>
                <a:gd name="connsiteX0" fmla="*/ 0 w 3744987"/>
                <a:gd name="connsiteY0" fmla="*/ 0 h 720080"/>
                <a:gd name="connsiteX1" fmla="*/ 3744987 w 3744987"/>
                <a:gd name="connsiteY1" fmla="*/ 0 h 720080"/>
                <a:gd name="connsiteX2" fmla="*/ 3744987 w 3744987"/>
                <a:gd name="connsiteY2" fmla="*/ 720080 h 720080"/>
                <a:gd name="connsiteX3" fmla="*/ 467591 w 3744987"/>
                <a:gd name="connsiteY3" fmla="*/ 720080 h 720080"/>
                <a:gd name="connsiteX4" fmla="*/ 0 w 3744987"/>
                <a:gd name="connsiteY4" fmla="*/ 0 h 720080"/>
                <a:gd name="connsiteX0" fmla="*/ 0 w 3728318"/>
                <a:gd name="connsiteY0" fmla="*/ 2382 h 720080"/>
                <a:gd name="connsiteX1" fmla="*/ 3728318 w 3728318"/>
                <a:gd name="connsiteY1" fmla="*/ 0 h 720080"/>
                <a:gd name="connsiteX2" fmla="*/ 3728318 w 3728318"/>
                <a:gd name="connsiteY2" fmla="*/ 720080 h 720080"/>
                <a:gd name="connsiteX3" fmla="*/ 450922 w 3728318"/>
                <a:gd name="connsiteY3" fmla="*/ 720080 h 720080"/>
                <a:gd name="connsiteX4" fmla="*/ 0 w 3728318"/>
                <a:gd name="connsiteY4" fmla="*/ 2382 h 720080"/>
                <a:gd name="connsiteX0" fmla="*/ 0 w 3730699"/>
                <a:gd name="connsiteY0" fmla="*/ 2382 h 720080"/>
                <a:gd name="connsiteX1" fmla="*/ 3730699 w 3730699"/>
                <a:gd name="connsiteY1" fmla="*/ 0 h 720080"/>
                <a:gd name="connsiteX2" fmla="*/ 3730699 w 3730699"/>
                <a:gd name="connsiteY2" fmla="*/ 720080 h 720080"/>
                <a:gd name="connsiteX3" fmla="*/ 453303 w 3730699"/>
                <a:gd name="connsiteY3" fmla="*/ 720080 h 720080"/>
                <a:gd name="connsiteX4" fmla="*/ 0 w 3730699"/>
                <a:gd name="connsiteY4" fmla="*/ 2382 h 720080"/>
                <a:gd name="connsiteX0" fmla="*/ 0 w 3733080"/>
                <a:gd name="connsiteY0" fmla="*/ 0 h 722461"/>
                <a:gd name="connsiteX1" fmla="*/ 3733080 w 3733080"/>
                <a:gd name="connsiteY1" fmla="*/ 2381 h 722461"/>
                <a:gd name="connsiteX2" fmla="*/ 3733080 w 3733080"/>
                <a:gd name="connsiteY2" fmla="*/ 722461 h 722461"/>
                <a:gd name="connsiteX3" fmla="*/ 455684 w 3733080"/>
                <a:gd name="connsiteY3" fmla="*/ 722461 h 722461"/>
                <a:gd name="connsiteX4" fmla="*/ 0 w 3733080"/>
                <a:gd name="connsiteY4" fmla="*/ 0 h 722461"/>
                <a:gd name="connsiteX0" fmla="*/ 0 w 3733080"/>
                <a:gd name="connsiteY0" fmla="*/ 0 h 722461"/>
                <a:gd name="connsiteX1" fmla="*/ 3733080 w 3733080"/>
                <a:gd name="connsiteY1" fmla="*/ 2381 h 722461"/>
                <a:gd name="connsiteX2" fmla="*/ 3733080 w 3733080"/>
                <a:gd name="connsiteY2" fmla="*/ 722461 h 722461"/>
                <a:gd name="connsiteX3" fmla="*/ 242099 w 3733080"/>
                <a:gd name="connsiteY3" fmla="*/ 722461 h 722461"/>
                <a:gd name="connsiteX4" fmla="*/ 0 w 3733080"/>
                <a:gd name="connsiteY4" fmla="*/ 0 h 722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3080" h="722461">
                  <a:moveTo>
                    <a:pt x="0" y="0"/>
                  </a:moveTo>
                  <a:lnTo>
                    <a:pt x="3733080" y="2381"/>
                  </a:lnTo>
                  <a:lnTo>
                    <a:pt x="3733080" y="722461"/>
                  </a:lnTo>
                  <a:lnTo>
                    <a:pt x="242099" y="722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12763" indent="-47625"/>
              <a:r>
                <a:rPr lang="en-GB" dirty="0">
                  <a:solidFill>
                    <a:schemeClr val="bg1"/>
                  </a:solidFill>
                  <a:latin typeface="Georgia" pitchFamily="18" charset="0"/>
                </a:rPr>
                <a:t>Post BEPS era – evaluate the contribution of each party to IP Development</a:t>
              </a:r>
            </a:p>
          </p:txBody>
        </p:sp>
        <p:sp>
          <p:nvSpPr>
            <p:cNvPr id="24" name="Rectangle 2">
              <a:extLst>
                <a:ext uri="{FF2B5EF4-FFF2-40B4-BE49-F238E27FC236}">
                  <a16:creationId xmlns:a16="http://schemas.microsoft.com/office/drawing/2014/main" id="{2FE41DF1-502C-48DD-B740-A1A0130E5A1D}"/>
                </a:ext>
              </a:extLst>
            </p:cNvPr>
            <p:cNvSpPr/>
            <p:nvPr/>
          </p:nvSpPr>
          <p:spPr bwMode="ltGray">
            <a:xfrm flipH="1" flipV="1">
              <a:off x="-2777357" y="3534551"/>
              <a:ext cx="6107314" cy="723255"/>
            </a:xfrm>
            <a:custGeom>
              <a:avLst/>
              <a:gdLst>
                <a:gd name="connsiteX0" fmla="*/ 0 w 3744987"/>
                <a:gd name="connsiteY0" fmla="*/ 0 h 720080"/>
                <a:gd name="connsiteX1" fmla="*/ 3744987 w 3744987"/>
                <a:gd name="connsiteY1" fmla="*/ 0 h 720080"/>
                <a:gd name="connsiteX2" fmla="*/ 3744987 w 3744987"/>
                <a:gd name="connsiteY2" fmla="*/ 720080 h 720080"/>
                <a:gd name="connsiteX3" fmla="*/ 0 w 3744987"/>
                <a:gd name="connsiteY3" fmla="*/ 720080 h 720080"/>
                <a:gd name="connsiteX4" fmla="*/ 0 w 3744987"/>
                <a:gd name="connsiteY4" fmla="*/ 0 h 720080"/>
                <a:gd name="connsiteX0" fmla="*/ 0 w 3744987"/>
                <a:gd name="connsiteY0" fmla="*/ 0 h 720080"/>
                <a:gd name="connsiteX1" fmla="*/ 3744987 w 3744987"/>
                <a:gd name="connsiteY1" fmla="*/ 0 h 720080"/>
                <a:gd name="connsiteX2" fmla="*/ 3744987 w 3744987"/>
                <a:gd name="connsiteY2" fmla="*/ 720080 h 720080"/>
                <a:gd name="connsiteX3" fmla="*/ 467591 w 3744987"/>
                <a:gd name="connsiteY3" fmla="*/ 720080 h 720080"/>
                <a:gd name="connsiteX4" fmla="*/ 0 w 3744987"/>
                <a:gd name="connsiteY4" fmla="*/ 0 h 720080"/>
                <a:gd name="connsiteX0" fmla="*/ 0 w 3744987"/>
                <a:gd name="connsiteY0" fmla="*/ 0 h 730471"/>
                <a:gd name="connsiteX1" fmla="*/ 3744987 w 3744987"/>
                <a:gd name="connsiteY1" fmla="*/ 0 h 730471"/>
                <a:gd name="connsiteX2" fmla="*/ 3744987 w 3744987"/>
                <a:gd name="connsiteY2" fmla="*/ 720080 h 730471"/>
                <a:gd name="connsiteX3" fmla="*/ 563391 w 3744987"/>
                <a:gd name="connsiteY3" fmla="*/ 730471 h 730471"/>
                <a:gd name="connsiteX4" fmla="*/ 0 w 3744987"/>
                <a:gd name="connsiteY4" fmla="*/ 0 h 730471"/>
                <a:gd name="connsiteX0" fmla="*/ 0 w 3744987"/>
                <a:gd name="connsiteY0" fmla="*/ 0 h 733646"/>
                <a:gd name="connsiteX1" fmla="*/ 3744987 w 3744987"/>
                <a:gd name="connsiteY1" fmla="*/ 0 h 733646"/>
                <a:gd name="connsiteX2" fmla="*/ 3744987 w 3744987"/>
                <a:gd name="connsiteY2" fmla="*/ 720080 h 733646"/>
                <a:gd name="connsiteX3" fmla="*/ 605209 w 3744987"/>
                <a:gd name="connsiteY3" fmla="*/ 733646 h 733646"/>
                <a:gd name="connsiteX4" fmla="*/ 0 w 3744987"/>
                <a:gd name="connsiteY4" fmla="*/ 0 h 733646"/>
                <a:gd name="connsiteX0" fmla="*/ 0 w 3728260"/>
                <a:gd name="connsiteY0" fmla="*/ 0 h 736821"/>
                <a:gd name="connsiteX1" fmla="*/ 3728260 w 3728260"/>
                <a:gd name="connsiteY1" fmla="*/ 3175 h 736821"/>
                <a:gd name="connsiteX2" fmla="*/ 3728260 w 3728260"/>
                <a:gd name="connsiteY2" fmla="*/ 723255 h 736821"/>
                <a:gd name="connsiteX3" fmla="*/ 588482 w 3728260"/>
                <a:gd name="connsiteY3" fmla="*/ 736821 h 736821"/>
                <a:gd name="connsiteX4" fmla="*/ 0 w 3728260"/>
                <a:gd name="connsiteY4" fmla="*/ 0 h 736821"/>
                <a:gd name="connsiteX0" fmla="*/ 0 w 3728260"/>
                <a:gd name="connsiteY0" fmla="*/ 0 h 729678"/>
                <a:gd name="connsiteX1" fmla="*/ 3728260 w 3728260"/>
                <a:gd name="connsiteY1" fmla="*/ 3175 h 729678"/>
                <a:gd name="connsiteX2" fmla="*/ 3728260 w 3728260"/>
                <a:gd name="connsiteY2" fmla="*/ 723255 h 729678"/>
                <a:gd name="connsiteX3" fmla="*/ 585344 w 3728260"/>
                <a:gd name="connsiteY3" fmla="*/ 729678 h 729678"/>
                <a:gd name="connsiteX4" fmla="*/ 0 w 3728260"/>
                <a:gd name="connsiteY4" fmla="*/ 0 h 729678"/>
                <a:gd name="connsiteX0" fmla="*/ 0 w 3728260"/>
                <a:gd name="connsiteY0" fmla="*/ 0 h 724915"/>
                <a:gd name="connsiteX1" fmla="*/ 3728260 w 3728260"/>
                <a:gd name="connsiteY1" fmla="*/ 3175 h 724915"/>
                <a:gd name="connsiteX2" fmla="*/ 3728260 w 3728260"/>
                <a:gd name="connsiteY2" fmla="*/ 723255 h 724915"/>
                <a:gd name="connsiteX3" fmla="*/ 579072 w 3728260"/>
                <a:gd name="connsiteY3" fmla="*/ 724915 h 724915"/>
                <a:gd name="connsiteX4" fmla="*/ 0 w 3728260"/>
                <a:gd name="connsiteY4" fmla="*/ 0 h 724915"/>
                <a:gd name="connsiteX0" fmla="*/ 0 w 3728260"/>
                <a:gd name="connsiteY0" fmla="*/ 0 h 723255"/>
                <a:gd name="connsiteX1" fmla="*/ 3728260 w 3728260"/>
                <a:gd name="connsiteY1" fmla="*/ 3175 h 723255"/>
                <a:gd name="connsiteX2" fmla="*/ 3728260 w 3728260"/>
                <a:gd name="connsiteY2" fmla="*/ 723255 h 723255"/>
                <a:gd name="connsiteX3" fmla="*/ 588482 w 3728260"/>
                <a:gd name="connsiteY3" fmla="*/ 717772 h 723255"/>
                <a:gd name="connsiteX4" fmla="*/ 0 w 3728260"/>
                <a:gd name="connsiteY4" fmla="*/ 0 h 723255"/>
                <a:gd name="connsiteX0" fmla="*/ 0 w 3728260"/>
                <a:gd name="connsiteY0" fmla="*/ 0 h 724916"/>
                <a:gd name="connsiteX1" fmla="*/ 3728260 w 3728260"/>
                <a:gd name="connsiteY1" fmla="*/ 3175 h 724916"/>
                <a:gd name="connsiteX2" fmla="*/ 3728260 w 3728260"/>
                <a:gd name="connsiteY2" fmla="*/ 723255 h 724916"/>
                <a:gd name="connsiteX3" fmla="*/ 591618 w 3728260"/>
                <a:gd name="connsiteY3" fmla="*/ 724916 h 724916"/>
                <a:gd name="connsiteX4" fmla="*/ 0 w 3728260"/>
                <a:gd name="connsiteY4" fmla="*/ 0 h 724916"/>
                <a:gd name="connsiteX0" fmla="*/ 0 w 3728260"/>
                <a:gd name="connsiteY0" fmla="*/ 0 h 723255"/>
                <a:gd name="connsiteX1" fmla="*/ 3728260 w 3728260"/>
                <a:gd name="connsiteY1" fmla="*/ 3175 h 723255"/>
                <a:gd name="connsiteX2" fmla="*/ 3728260 w 3728260"/>
                <a:gd name="connsiteY2" fmla="*/ 723255 h 723255"/>
                <a:gd name="connsiteX3" fmla="*/ 594754 w 3728260"/>
                <a:gd name="connsiteY3" fmla="*/ 722535 h 723255"/>
                <a:gd name="connsiteX4" fmla="*/ 0 w 3728260"/>
                <a:gd name="connsiteY4" fmla="*/ 0 h 723255"/>
                <a:gd name="connsiteX0" fmla="*/ 0 w 3728260"/>
                <a:gd name="connsiteY0" fmla="*/ 0 h 723255"/>
                <a:gd name="connsiteX1" fmla="*/ 3728260 w 3728260"/>
                <a:gd name="connsiteY1" fmla="*/ 3175 h 723255"/>
                <a:gd name="connsiteX2" fmla="*/ 3728260 w 3728260"/>
                <a:gd name="connsiteY2" fmla="*/ 723255 h 723255"/>
                <a:gd name="connsiteX3" fmla="*/ 251998 w 3728260"/>
                <a:gd name="connsiteY3" fmla="*/ 706493 h 723255"/>
                <a:gd name="connsiteX4" fmla="*/ 0 w 3728260"/>
                <a:gd name="connsiteY4" fmla="*/ 0 h 72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8260" h="723255">
                  <a:moveTo>
                    <a:pt x="0" y="0"/>
                  </a:moveTo>
                  <a:lnTo>
                    <a:pt x="3728260" y="3175"/>
                  </a:lnTo>
                  <a:lnTo>
                    <a:pt x="3728260" y="723255"/>
                  </a:lnTo>
                  <a:lnTo>
                    <a:pt x="251998" y="706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  <p:sp>
          <p:nvSpPr>
            <p:cNvPr id="25" name="Rectangle 2">
              <a:extLst>
                <a:ext uri="{FF2B5EF4-FFF2-40B4-BE49-F238E27FC236}">
                  <a16:creationId xmlns:a16="http://schemas.microsoft.com/office/drawing/2014/main" id="{F645E8DD-0BE8-42B5-8605-A91778CD6A92}"/>
                </a:ext>
              </a:extLst>
            </p:cNvPr>
            <p:cNvSpPr/>
            <p:nvPr/>
          </p:nvSpPr>
          <p:spPr bwMode="ltGray">
            <a:xfrm>
              <a:off x="2513128" y="4319712"/>
              <a:ext cx="6015689" cy="739297"/>
            </a:xfrm>
            <a:custGeom>
              <a:avLst/>
              <a:gdLst>
                <a:gd name="connsiteX0" fmla="*/ 0 w 3744987"/>
                <a:gd name="connsiteY0" fmla="*/ 0 h 720080"/>
                <a:gd name="connsiteX1" fmla="*/ 3744987 w 3744987"/>
                <a:gd name="connsiteY1" fmla="*/ 0 h 720080"/>
                <a:gd name="connsiteX2" fmla="*/ 3744987 w 3744987"/>
                <a:gd name="connsiteY2" fmla="*/ 720080 h 720080"/>
                <a:gd name="connsiteX3" fmla="*/ 0 w 3744987"/>
                <a:gd name="connsiteY3" fmla="*/ 720080 h 720080"/>
                <a:gd name="connsiteX4" fmla="*/ 0 w 3744987"/>
                <a:gd name="connsiteY4" fmla="*/ 0 h 720080"/>
                <a:gd name="connsiteX0" fmla="*/ 0 w 3744987"/>
                <a:gd name="connsiteY0" fmla="*/ 0 h 720080"/>
                <a:gd name="connsiteX1" fmla="*/ 3744987 w 3744987"/>
                <a:gd name="connsiteY1" fmla="*/ 0 h 720080"/>
                <a:gd name="connsiteX2" fmla="*/ 3744987 w 3744987"/>
                <a:gd name="connsiteY2" fmla="*/ 720080 h 720080"/>
                <a:gd name="connsiteX3" fmla="*/ 467591 w 3744987"/>
                <a:gd name="connsiteY3" fmla="*/ 720080 h 720080"/>
                <a:gd name="connsiteX4" fmla="*/ 0 w 3744987"/>
                <a:gd name="connsiteY4" fmla="*/ 0 h 720080"/>
                <a:gd name="connsiteX0" fmla="*/ 0 w 3664286"/>
                <a:gd name="connsiteY0" fmla="*/ 0 h 720080"/>
                <a:gd name="connsiteX1" fmla="*/ 3664286 w 3664286"/>
                <a:gd name="connsiteY1" fmla="*/ 0 h 720080"/>
                <a:gd name="connsiteX2" fmla="*/ 3664286 w 3664286"/>
                <a:gd name="connsiteY2" fmla="*/ 720080 h 720080"/>
                <a:gd name="connsiteX3" fmla="*/ 386890 w 3664286"/>
                <a:gd name="connsiteY3" fmla="*/ 720080 h 720080"/>
                <a:gd name="connsiteX4" fmla="*/ 0 w 3664286"/>
                <a:gd name="connsiteY4" fmla="*/ 0 h 720080"/>
                <a:gd name="connsiteX0" fmla="*/ 0 w 3664286"/>
                <a:gd name="connsiteY0" fmla="*/ 0 h 723255"/>
                <a:gd name="connsiteX1" fmla="*/ 3664286 w 3664286"/>
                <a:gd name="connsiteY1" fmla="*/ 0 h 723255"/>
                <a:gd name="connsiteX2" fmla="*/ 3664286 w 3664286"/>
                <a:gd name="connsiteY2" fmla="*/ 720080 h 723255"/>
                <a:gd name="connsiteX3" fmla="*/ 595014 w 3664286"/>
                <a:gd name="connsiteY3" fmla="*/ 723255 h 723255"/>
                <a:gd name="connsiteX4" fmla="*/ 0 w 3664286"/>
                <a:gd name="connsiteY4" fmla="*/ 0 h 723255"/>
                <a:gd name="connsiteX0" fmla="*/ 0 w 3664286"/>
                <a:gd name="connsiteY0" fmla="*/ 0 h 739297"/>
                <a:gd name="connsiteX1" fmla="*/ 3664286 w 3664286"/>
                <a:gd name="connsiteY1" fmla="*/ 0 h 739297"/>
                <a:gd name="connsiteX2" fmla="*/ 3664286 w 3664286"/>
                <a:gd name="connsiteY2" fmla="*/ 720080 h 739297"/>
                <a:gd name="connsiteX3" fmla="*/ 301866 w 3664286"/>
                <a:gd name="connsiteY3" fmla="*/ 739297 h 739297"/>
                <a:gd name="connsiteX4" fmla="*/ 0 w 3664286"/>
                <a:gd name="connsiteY4" fmla="*/ 0 h 739297"/>
                <a:gd name="connsiteX0" fmla="*/ 0 w 3664286"/>
                <a:gd name="connsiteY0" fmla="*/ 0 h 739297"/>
                <a:gd name="connsiteX1" fmla="*/ 3664286 w 3664286"/>
                <a:gd name="connsiteY1" fmla="*/ 0 h 739297"/>
                <a:gd name="connsiteX2" fmla="*/ 3664286 w 3664286"/>
                <a:gd name="connsiteY2" fmla="*/ 720080 h 739297"/>
                <a:gd name="connsiteX3" fmla="*/ 282323 w 3664286"/>
                <a:gd name="connsiteY3" fmla="*/ 739297 h 739297"/>
                <a:gd name="connsiteX4" fmla="*/ 0 w 3664286"/>
                <a:gd name="connsiteY4" fmla="*/ 0 h 73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4286" h="739297">
                  <a:moveTo>
                    <a:pt x="0" y="0"/>
                  </a:moveTo>
                  <a:lnTo>
                    <a:pt x="3664286" y="0"/>
                  </a:lnTo>
                  <a:lnTo>
                    <a:pt x="3664286" y="720080"/>
                  </a:lnTo>
                  <a:lnTo>
                    <a:pt x="282323" y="739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bg1"/>
                  </a:solidFill>
                  <a:latin typeface="Georgia" pitchFamily="18" charset="0"/>
                </a:rPr>
                <a:t>Revisit “substance” of each of the contributors</a:t>
              </a:r>
            </a:p>
          </p:txBody>
        </p:sp>
        <p:sp>
          <p:nvSpPr>
            <p:cNvPr id="26" name="Rectangle 2">
              <a:extLst>
                <a:ext uri="{FF2B5EF4-FFF2-40B4-BE49-F238E27FC236}">
                  <a16:creationId xmlns:a16="http://schemas.microsoft.com/office/drawing/2014/main" id="{53645FA1-DD63-4247-89B8-E4B27109B822}"/>
                </a:ext>
              </a:extLst>
            </p:cNvPr>
            <p:cNvSpPr/>
            <p:nvPr/>
          </p:nvSpPr>
          <p:spPr bwMode="ltGray">
            <a:xfrm flipH="1" flipV="1">
              <a:off x="-2777358" y="5095973"/>
              <a:ext cx="7093295" cy="744133"/>
            </a:xfrm>
            <a:custGeom>
              <a:avLst/>
              <a:gdLst>
                <a:gd name="connsiteX0" fmla="*/ 0 w 3744987"/>
                <a:gd name="connsiteY0" fmla="*/ 0 h 720080"/>
                <a:gd name="connsiteX1" fmla="*/ 3744987 w 3744987"/>
                <a:gd name="connsiteY1" fmla="*/ 0 h 720080"/>
                <a:gd name="connsiteX2" fmla="*/ 3744987 w 3744987"/>
                <a:gd name="connsiteY2" fmla="*/ 720080 h 720080"/>
                <a:gd name="connsiteX3" fmla="*/ 0 w 3744987"/>
                <a:gd name="connsiteY3" fmla="*/ 720080 h 720080"/>
                <a:gd name="connsiteX4" fmla="*/ 0 w 3744987"/>
                <a:gd name="connsiteY4" fmla="*/ 0 h 720080"/>
                <a:gd name="connsiteX0" fmla="*/ 0 w 3744987"/>
                <a:gd name="connsiteY0" fmla="*/ 0 h 720080"/>
                <a:gd name="connsiteX1" fmla="*/ 3744987 w 3744987"/>
                <a:gd name="connsiteY1" fmla="*/ 0 h 720080"/>
                <a:gd name="connsiteX2" fmla="*/ 3744987 w 3744987"/>
                <a:gd name="connsiteY2" fmla="*/ 720080 h 720080"/>
                <a:gd name="connsiteX3" fmla="*/ 467591 w 3744987"/>
                <a:gd name="connsiteY3" fmla="*/ 720080 h 720080"/>
                <a:gd name="connsiteX4" fmla="*/ 0 w 3744987"/>
                <a:gd name="connsiteY4" fmla="*/ 0 h 720080"/>
                <a:gd name="connsiteX0" fmla="*/ 0 w 3744987"/>
                <a:gd name="connsiteY0" fmla="*/ 0 h 730471"/>
                <a:gd name="connsiteX1" fmla="*/ 3744987 w 3744987"/>
                <a:gd name="connsiteY1" fmla="*/ 0 h 730471"/>
                <a:gd name="connsiteX2" fmla="*/ 3744987 w 3744987"/>
                <a:gd name="connsiteY2" fmla="*/ 720080 h 730471"/>
                <a:gd name="connsiteX3" fmla="*/ 563391 w 3744987"/>
                <a:gd name="connsiteY3" fmla="*/ 730471 h 730471"/>
                <a:gd name="connsiteX4" fmla="*/ 0 w 3744987"/>
                <a:gd name="connsiteY4" fmla="*/ 0 h 730471"/>
                <a:gd name="connsiteX0" fmla="*/ 0 w 3744987"/>
                <a:gd name="connsiteY0" fmla="*/ 0 h 725709"/>
                <a:gd name="connsiteX1" fmla="*/ 3744987 w 3744987"/>
                <a:gd name="connsiteY1" fmla="*/ 0 h 725709"/>
                <a:gd name="connsiteX2" fmla="*/ 3744987 w 3744987"/>
                <a:gd name="connsiteY2" fmla="*/ 720080 h 725709"/>
                <a:gd name="connsiteX3" fmla="*/ 300553 w 3744987"/>
                <a:gd name="connsiteY3" fmla="*/ 725709 h 725709"/>
                <a:gd name="connsiteX4" fmla="*/ 0 w 3744987"/>
                <a:gd name="connsiteY4" fmla="*/ 0 h 725709"/>
                <a:gd name="connsiteX0" fmla="*/ 0 w 3900743"/>
                <a:gd name="connsiteY0" fmla="*/ 0 h 730472"/>
                <a:gd name="connsiteX1" fmla="*/ 3900743 w 3900743"/>
                <a:gd name="connsiteY1" fmla="*/ 4763 h 730472"/>
                <a:gd name="connsiteX2" fmla="*/ 3900743 w 3900743"/>
                <a:gd name="connsiteY2" fmla="*/ 724843 h 730472"/>
                <a:gd name="connsiteX3" fmla="*/ 456309 w 3900743"/>
                <a:gd name="connsiteY3" fmla="*/ 730472 h 730472"/>
                <a:gd name="connsiteX4" fmla="*/ 0 w 3900743"/>
                <a:gd name="connsiteY4" fmla="*/ 0 h 730472"/>
                <a:gd name="connsiteX0" fmla="*/ 0 w 3900743"/>
                <a:gd name="connsiteY0" fmla="*/ 0 h 730472"/>
                <a:gd name="connsiteX1" fmla="*/ 3900743 w 3900743"/>
                <a:gd name="connsiteY1" fmla="*/ 4763 h 730472"/>
                <a:gd name="connsiteX2" fmla="*/ 3900743 w 3900743"/>
                <a:gd name="connsiteY2" fmla="*/ 724843 h 730472"/>
                <a:gd name="connsiteX3" fmla="*/ 463609 w 3900743"/>
                <a:gd name="connsiteY3" fmla="*/ 730472 h 730472"/>
                <a:gd name="connsiteX4" fmla="*/ 0 w 3900743"/>
                <a:gd name="connsiteY4" fmla="*/ 0 h 730472"/>
                <a:gd name="connsiteX0" fmla="*/ 0 w 3900743"/>
                <a:gd name="connsiteY0" fmla="*/ 0 h 728091"/>
                <a:gd name="connsiteX1" fmla="*/ 3900743 w 3900743"/>
                <a:gd name="connsiteY1" fmla="*/ 4763 h 728091"/>
                <a:gd name="connsiteX2" fmla="*/ 3900743 w 3900743"/>
                <a:gd name="connsiteY2" fmla="*/ 724843 h 728091"/>
                <a:gd name="connsiteX3" fmla="*/ 461176 w 3900743"/>
                <a:gd name="connsiteY3" fmla="*/ 728091 h 728091"/>
                <a:gd name="connsiteX4" fmla="*/ 0 w 3900743"/>
                <a:gd name="connsiteY4" fmla="*/ 0 h 728091"/>
                <a:gd name="connsiteX0" fmla="*/ 0 w 3900743"/>
                <a:gd name="connsiteY0" fmla="*/ 0 h 744133"/>
                <a:gd name="connsiteX1" fmla="*/ 3900743 w 3900743"/>
                <a:gd name="connsiteY1" fmla="*/ 4763 h 744133"/>
                <a:gd name="connsiteX2" fmla="*/ 3900743 w 3900743"/>
                <a:gd name="connsiteY2" fmla="*/ 724843 h 744133"/>
                <a:gd name="connsiteX3" fmla="*/ 249451 w 3900743"/>
                <a:gd name="connsiteY3" fmla="*/ 744133 h 744133"/>
                <a:gd name="connsiteX4" fmla="*/ 0 w 3900743"/>
                <a:gd name="connsiteY4" fmla="*/ 0 h 74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0743" h="744133">
                  <a:moveTo>
                    <a:pt x="0" y="0"/>
                  </a:moveTo>
                  <a:lnTo>
                    <a:pt x="3900743" y="4763"/>
                  </a:lnTo>
                  <a:lnTo>
                    <a:pt x="3900743" y="724843"/>
                  </a:lnTo>
                  <a:lnTo>
                    <a:pt x="249451" y="744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8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  <a:latin typeface="Georgia" pitchFamily="18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85444BD-F0E9-4184-952D-65A788E8D80F}"/>
              </a:ext>
            </a:extLst>
          </p:cNvPr>
          <p:cNvSpPr txBox="1"/>
          <p:nvPr/>
        </p:nvSpPr>
        <p:spPr>
          <a:xfrm>
            <a:off x="1384140" y="2967789"/>
            <a:ext cx="50656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US" dirty="0">
                <a:solidFill>
                  <a:schemeClr val="bg1"/>
                </a:solidFill>
                <a:latin typeface="+mj-lt"/>
              </a:rPr>
              <a:t>Align contracts and actual conduct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09D2B9-68C3-43B1-9FB3-BCD74462FBBD}"/>
              </a:ext>
            </a:extLst>
          </p:cNvPr>
          <p:cNvSpPr txBox="1"/>
          <p:nvPr/>
        </p:nvSpPr>
        <p:spPr>
          <a:xfrm>
            <a:off x="1484576" y="4530753"/>
            <a:ext cx="50656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US" dirty="0">
                <a:solidFill>
                  <a:schemeClr val="bg1"/>
                </a:solidFill>
                <a:latin typeface="+mj-lt"/>
              </a:rPr>
              <a:t>Adopt pro-active litigation planning</a:t>
            </a:r>
          </a:p>
        </p:txBody>
      </p:sp>
    </p:spTree>
    <p:extLst>
      <p:ext uri="{BB962C8B-B14F-4D97-AF65-F5344CB8AC3E}">
        <p14:creationId xmlns:p14="http://schemas.microsoft.com/office/powerpoint/2010/main" val="165594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3F6553-3B4D-477F-BA57-D356E1EC8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184" y="5103691"/>
            <a:ext cx="11312342" cy="783838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Tax authority challenges and dispute resolution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4E0A9-5E19-44F1-9BA0-BA83FBE472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92CE5D6-4056-4B73-9E5A-8E5478704AB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445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/>
          </a:bodyPr>
          <a:lstStyle/>
          <a:p>
            <a:r>
              <a:rPr lang="en-US" dirty="0"/>
              <a:t>Key TP issues in India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12</a:t>
            </a:fld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270372" y="1497628"/>
            <a:ext cx="11633791" cy="4618010"/>
            <a:chOff x="117443" y="2319687"/>
            <a:chExt cx="5053428" cy="3796580"/>
          </a:xfrm>
        </p:grpSpPr>
        <p:grpSp>
          <p:nvGrpSpPr>
            <p:cNvPr id="86" name="Group 85"/>
            <p:cNvGrpSpPr/>
            <p:nvPr/>
          </p:nvGrpSpPr>
          <p:grpSpPr>
            <a:xfrm>
              <a:off x="117443" y="2319687"/>
              <a:ext cx="457200" cy="457200"/>
              <a:chOff x="89025" y="1363246"/>
              <a:chExt cx="457200" cy="457200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>
                <a:off x="118554" y="1363246"/>
                <a:ext cx="0" cy="457200"/>
              </a:xfrm>
              <a:prstGeom prst="line">
                <a:avLst/>
              </a:prstGeom>
              <a:ln w="571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rot="5400000">
                <a:off x="317625" y="1158239"/>
                <a:ext cx="0" cy="457200"/>
              </a:xfrm>
              <a:prstGeom prst="line">
                <a:avLst/>
              </a:prstGeom>
              <a:ln w="571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Group 159"/>
            <p:cNvGrpSpPr/>
            <p:nvPr/>
          </p:nvGrpSpPr>
          <p:grpSpPr>
            <a:xfrm flipH="1" flipV="1">
              <a:off x="4677562" y="5659067"/>
              <a:ext cx="493309" cy="457200"/>
              <a:chOff x="1552713" y="1374515"/>
              <a:chExt cx="493309" cy="457200"/>
            </a:xfrm>
          </p:grpSpPr>
          <p:cxnSp>
            <p:nvCxnSpPr>
              <p:cNvPr id="162" name="Straight Connector 161"/>
              <p:cNvCxnSpPr/>
              <p:nvPr/>
            </p:nvCxnSpPr>
            <p:spPr>
              <a:xfrm flipH="1">
                <a:off x="1596227" y="1374515"/>
                <a:ext cx="0" cy="457200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H="1" flipV="1">
                <a:off x="1552713" y="1408804"/>
                <a:ext cx="493309" cy="0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 38"/>
          <p:cNvGrpSpPr/>
          <p:nvPr/>
        </p:nvGrpSpPr>
        <p:grpSpPr>
          <a:xfrm>
            <a:off x="972109" y="1762067"/>
            <a:ext cx="4319332" cy="3973616"/>
            <a:chOff x="6324767" y="2786273"/>
            <a:chExt cx="3343397" cy="3068836"/>
          </a:xfrm>
        </p:grpSpPr>
        <p:sp>
          <p:nvSpPr>
            <p:cNvPr id="40" name="Rectangle 39"/>
            <p:cNvSpPr/>
            <p:nvPr/>
          </p:nvSpPr>
          <p:spPr bwMode="ltGray">
            <a:xfrm>
              <a:off x="6324768" y="2786273"/>
              <a:ext cx="3343396" cy="576064"/>
            </a:xfrm>
            <a:prstGeom prst="rect">
              <a:avLst/>
            </a:prstGeom>
            <a:solidFill>
              <a:schemeClr val="accent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Rectangle 41"/>
            <p:cNvSpPr/>
            <p:nvPr/>
          </p:nvSpPr>
          <p:spPr bwMode="ltGray">
            <a:xfrm>
              <a:off x="6324768" y="3598858"/>
              <a:ext cx="2835510" cy="576064"/>
            </a:xfrm>
            <a:prstGeom prst="rect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4" name="Rectangle 43"/>
            <p:cNvSpPr/>
            <p:nvPr/>
          </p:nvSpPr>
          <p:spPr bwMode="ltGray">
            <a:xfrm>
              <a:off x="6324767" y="4438951"/>
              <a:ext cx="3343396" cy="576064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6" name="Freeform 201"/>
            <p:cNvSpPr>
              <a:spLocks noEditPoints="1"/>
            </p:cNvSpPr>
            <p:nvPr/>
          </p:nvSpPr>
          <p:spPr bwMode="auto">
            <a:xfrm>
              <a:off x="6450384" y="2921905"/>
              <a:ext cx="428625" cy="304800"/>
            </a:xfrm>
            <a:custGeom>
              <a:avLst/>
              <a:gdLst>
                <a:gd name="T0" fmla="*/ 67 w 812"/>
                <a:gd name="T1" fmla="*/ 0 h 576"/>
                <a:gd name="T2" fmla="*/ 30 w 812"/>
                <a:gd name="T3" fmla="*/ 12 h 576"/>
                <a:gd name="T4" fmla="*/ 5 w 812"/>
                <a:gd name="T5" fmla="*/ 43 h 576"/>
                <a:gd name="T6" fmla="*/ 0 w 812"/>
                <a:gd name="T7" fmla="*/ 390 h 576"/>
                <a:gd name="T8" fmla="*/ 5 w 812"/>
                <a:gd name="T9" fmla="*/ 416 h 576"/>
                <a:gd name="T10" fmla="*/ 30 w 812"/>
                <a:gd name="T11" fmla="*/ 446 h 576"/>
                <a:gd name="T12" fmla="*/ 67 w 812"/>
                <a:gd name="T13" fmla="*/ 457 h 576"/>
                <a:gd name="T14" fmla="*/ 101 w 812"/>
                <a:gd name="T15" fmla="*/ 509 h 576"/>
                <a:gd name="T16" fmla="*/ 473 w 812"/>
                <a:gd name="T17" fmla="*/ 509 h 576"/>
                <a:gd name="T18" fmla="*/ 507 w 812"/>
                <a:gd name="T19" fmla="*/ 457 h 576"/>
                <a:gd name="T20" fmla="*/ 534 w 812"/>
                <a:gd name="T21" fmla="*/ 452 h 576"/>
                <a:gd name="T22" fmla="*/ 564 w 812"/>
                <a:gd name="T23" fmla="*/ 428 h 576"/>
                <a:gd name="T24" fmla="*/ 575 w 812"/>
                <a:gd name="T25" fmla="*/ 390 h 576"/>
                <a:gd name="T26" fmla="*/ 574 w 812"/>
                <a:gd name="T27" fmla="*/ 55 h 576"/>
                <a:gd name="T28" fmla="*/ 555 w 812"/>
                <a:gd name="T29" fmla="*/ 21 h 576"/>
                <a:gd name="T30" fmla="*/ 522 w 812"/>
                <a:gd name="T31" fmla="*/ 2 h 576"/>
                <a:gd name="T32" fmla="*/ 507 w 812"/>
                <a:gd name="T33" fmla="*/ 373 h 576"/>
                <a:gd name="T34" fmla="*/ 502 w 812"/>
                <a:gd name="T35" fmla="*/ 385 h 576"/>
                <a:gd name="T36" fmla="*/ 84 w 812"/>
                <a:gd name="T37" fmla="*/ 390 h 576"/>
                <a:gd name="T38" fmla="*/ 72 w 812"/>
                <a:gd name="T39" fmla="*/ 385 h 576"/>
                <a:gd name="T40" fmla="*/ 67 w 812"/>
                <a:gd name="T41" fmla="*/ 85 h 576"/>
                <a:gd name="T42" fmla="*/ 72 w 812"/>
                <a:gd name="T43" fmla="*/ 74 h 576"/>
                <a:gd name="T44" fmla="*/ 490 w 812"/>
                <a:gd name="T45" fmla="*/ 68 h 576"/>
                <a:gd name="T46" fmla="*/ 502 w 812"/>
                <a:gd name="T47" fmla="*/ 74 h 576"/>
                <a:gd name="T48" fmla="*/ 507 w 812"/>
                <a:gd name="T49" fmla="*/ 373 h 576"/>
                <a:gd name="T50" fmla="*/ 643 w 812"/>
                <a:gd name="T51" fmla="*/ 0 h 576"/>
                <a:gd name="T52" fmla="*/ 624 w 812"/>
                <a:gd name="T53" fmla="*/ 6 h 576"/>
                <a:gd name="T54" fmla="*/ 612 w 812"/>
                <a:gd name="T55" fmla="*/ 21 h 576"/>
                <a:gd name="T56" fmla="*/ 610 w 812"/>
                <a:gd name="T57" fmla="*/ 543 h 576"/>
                <a:gd name="T58" fmla="*/ 612 w 812"/>
                <a:gd name="T59" fmla="*/ 556 h 576"/>
                <a:gd name="T60" fmla="*/ 624 w 812"/>
                <a:gd name="T61" fmla="*/ 570 h 576"/>
                <a:gd name="T62" fmla="*/ 643 w 812"/>
                <a:gd name="T63" fmla="*/ 576 h 576"/>
                <a:gd name="T64" fmla="*/ 786 w 812"/>
                <a:gd name="T65" fmla="*/ 575 h 576"/>
                <a:gd name="T66" fmla="*/ 802 w 812"/>
                <a:gd name="T67" fmla="*/ 566 h 576"/>
                <a:gd name="T68" fmla="*/ 811 w 812"/>
                <a:gd name="T69" fmla="*/ 549 h 576"/>
                <a:gd name="T70" fmla="*/ 812 w 812"/>
                <a:gd name="T71" fmla="*/ 34 h 576"/>
                <a:gd name="T72" fmla="*/ 806 w 812"/>
                <a:gd name="T73" fmla="*/ 16 h 576"/>
                <a:gd name="T74" fmla="*/ 792 w 812"/>
                <a:gd name="T75" fmla="*/ 3 h 576"/>
                <a:gd name="T76" fmla="*/ 778 w 812"/>
                <a:gd name="T77" fmla="*/ 0 h 576"/>
                <a:gd name="T78" fmla="*/ 702 w 812"/>
                <a:gd name="T79" fmla="*/ 444 h 576"/>
                <a:gd name="T80" fmla="*/ 683 w 812"/>
                <a:gd name="T81" fmla="*/ 434 h 576"/>
                <a:gd name="T82" fmla="*/ 674 w 812"/>
                <a:gd name="T83" fmla="*/ 415 h 576"/>
                <a:gd name="T84" fmla="*/ 674 w 812"/>
                <a:gd name="T85" fmla="*/ 399 h 576"/>
                <a:gd name="T86" fmla="*/ 683 w 812"/>
                <a:gd name="T87" fmla="*/ 380 h 576"/>
                <a:gd name="T88" fmla="*/ 702 w 812"/>
                <a:gd name="T89" fmla="*/ 369 h 576"/>
                <a:gd name="T90" fmla="*/ 718 w 812"/>
                <a:gd name="T91" fmla="*/ 369 h 576"/>
                <a:gd name="T92" fmla="*/ 737 w 812"/>
                <a:gd name="T93" fmla="*/ 380 h 576"/>
                <a:gd name="T94" fmla="*/ 748 w 812"/>
                <a:gd name="T95" fmla="*/ 399 h 576"/>
                <a:gd name="T96" fmla="*/ 748 w 812"/>
                <a:gd name="T97" fmla="*/ 415 h 576"/>
                <a:gd name="T98" fmla="*/ 737 w 812"/>
                <a:gd name="T99" fmla="*/ 434 h 576"/>
                <a:gd name="T100" fmla="*/ 718 w 812"/>
                <a:gd name="T101" fmla="*/ 444 h 576"/>
                <a:gd name="T102" fmla="*/ 765 w 812"/>
                <a:gd name="T103" fmla="*/ 103 h 576"/>
                <a:gd name="T104" fmla="*/ 653 w 812"/>
                <a:gd name="T105" fmla="*/ 103 h 576"/>
                <a:gd name="T106" fmla="*/ 640 w 812"/>
                <a:gd name="T107" fmla="*/ 92 h 576"/>
                <a:gd name="T108" fmla="*/ 639 w 812"/>
                <a:gd name="T109" fmla="*/ 85 h 576"/>
                <a:gd name="T110" fmla="*/ 643 w 812"/>
                <a:gd name="T111" fmla="*/ 73 h 576"/>
                <a:gd name="T112" fmla="*/ 657 w 812"/>
                <a:gd name="T113" fmla="*/ 68 h 576"/>
                <a:gd name="T114" fmla="*/ 769 w 812"/>
                <a:gd name="T115" fmla="*/ 68 h 576"/>
                <a:gd name="T116" fmla="*/ 781 w 812"/>
                <a:gd name="T117" fmla="*/ 79 h 576"/>
                <a:gd name="T118" fmla="*/ 782 w 812"/>
                <a:gd name="T119" fmla="*/ 85 h 576"/>
                <a:gd name="T120" fmla="*/ 777 w 812"/>
                <a:gd name="T121" fmla="*/ 98 h 576"/>
                <a:gd name="T122" fmla="*/ 765 w 812"/>
                <a:gd name="T123" fmla="*/ 103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2" h="576">
                  <a:moveTo>
                    <a:pt x="507" y="0"/>
                  </a:moveTo>
                  <a:lnTo>
                    <a:pt x="67" y="0"/>
                  </a:lnTo>
                  <a:lnTo>
                    <a:pt x="67" y="0"/>
                  </a:lnTo>
                  <a:lnTo>
                    <a:pt x="54" y="2"/>
                  </a:lnTo>
                  <a:lnTo>
                    <a:pt x="41" y="6"/>
                  </a:lnTo>
                  <a:lnTo>
                    <a:pt x="30" y="12"/>
                  </a:lnTo>
                  <a:lnTo>
                    <a:pt x="19" y="21"/>
                  </a:lnTo>
                  <a:lnTo>
                    <a:pt x="12" y="31"/>
                  </a:lnTo>
                  <a:lnTo>
                    <a:pt x="5" y="43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1" y="404"/>
                  </a:lnTo>
                  <a:lnTo>
                    <a:pt x="5" y="416"/>
                  </a:lnTo>
                  <a:lnTo>
                    <a:pt x="12" y="428"/>
                  </a:lnTo>
                  <a:lnTo>
                    <a:pt x="19" y="438"/>
                  </a:lnTo>
                  <a:lnTo>
                    <a:pt x="30" y="446"/>
                  </a:lnTo>
                  <a:lnTo>
                    <a:pt x="41" y="452"/>
                  </a:lnTo>
                  <a:lnTo>
                    <a:pt x="54" y="456"/>
                  </a:lnTo>
                  <a:lnTo>
                    <a:pt x="67" y="457"/>
                  </a:lnTo>
                  <a:lnTo>
                    <a:pt x="237" y="457"/>
                  </a:lnTo>
                  <a:lnTo>
                    <a:pt x="237" y="509"/>
                  </a:lnTo>
                  <a:lnTo>
                    <a:pt x="101" y="509"/>
                  </a:lnTo>
                  <a:lnTo>
                    <a:pt x="101" y="576"/>
                  </a:lnTo>
                  <a:lnTo>
                    <a:pt x="473" y="576"/>
                  </a:lnTo>
                  <a:lnTo>
                    <a:pt x="473" y="509"/>
                  </a:lnTo>
                  <a:lnTo>
                    <a:pt x="339" y="509"/>
                  </a:lnTo>
                  <a:lnTo>
                    <a:pt x="339" y="457"/>
                  </a:lnTo>
                  <a:lnTo>
                    <a:pt x="507" y="457"/>
                  </a:lnTo>
                  <a:lnTo>
                    <a:pt x="507" y="457"/>
                  </a:lnTo>
                  <a:lnTo>
                    <a:pt x="522" y="456"/>
                  </a:lnTo>
                  <a:lnTo>
                    <a:pt x="534" y="452"/>
                  </a:lnTo>
                  <a:lnTo>
                    <a:pt x="546" y="446"/>
                  </a:lnTo>
                  <a:lnTo>
                    <a:pt x="555" y="438"/>
                  </a:lnTo>
                  <a:lnTo>
                    <a:pt x="564" y="428"/>
                  </a:lnTo>
                  <a:lnTo>
                    <a:pt x="570" y="416"/>
                  </a:lnTo>
                  <a:lnTo>
                    <a:pt x="574" y="404"/>
                  </a:lnTo>
                  <a:lnTo>
                    <a:pt x="575" y="390"/>
                  </a:lnTo>
                  <a:lnTo>
                    <a:pt x="575" y="68"/>
                  </a:lnTo>
                  <a:lnTo>
                    <a:pt x="575" y="68"/>
                  </a:lnTo>
                  <a:lnTo>
                    <a:pt x="574" y="55"/>
                  </a:lnTo>
                  <a:lnTo>
                    <a:pt x="570" y="43"/>
                  </a:lnTo>
                  <a:lnTo>
                    <a:pt x="564" y="31"/>
                  </a:lnTo>
                  <a:lnTo>
                    <a:pt x="555" y="21"/>
                  </a:lnTo>
                  <a:lnTo>
                    <a:pt x="546" y="12"/>
                  </a:lnTo>
                  <a:lnTo>
                    <a:pt x="534" y="6"/>
                  </a:lnTo>
                  <a:lnTo>
                    <a:pt x="522" y="2"/>
                  </a:lnTo>
                  <a:lnTo>
                    <a:pt x="507" y="0"/>
                  </a:lnTo>
                  <a:lnTo>
                    <a:pt x="507" y="0"/>
                  </a:lnTo>
                  <a:close/>
                  <a:moveTo>
                    <a:pt x="507" y="373"/>
                  </a:moveTo>
                  <a:lnTo>
                    <a:pt x="507" y="373"/>
                  </a:lnTo>
                  <a:lnTo>
                    <a:pt x="506" y="380"/>
                  </a:lnTo>
                  <a:lnTo>
                    <a:pt x="502" y="385"/>
                  </a:lnTo>
                  <a:lnTo>
                    <a:pt x="498" y="388"/>
                  </a:lnTo>
                  <a:lnTo>
                    <a:pt x="490" y="390"/>
                  </a:lnTo>
                  <a:lnTo>
                    <a:pt x="84" y="390"/>
                  </a:lnTo>
                  <a:lnTo>
                    <a:pt x="84" y="390"/>
                  </a:lnTo>
                  <a:lnTo>
                    <a:pt x="78" y="388"/>
                  </a:lnTo>
                  <a:lnTo>
                    <a:pt x="72" y="385"/>
                  </a:lnTo>
                  <a:lnTo>
                    <a:pt x="69" y="380"/>
                  </a:lnTo>
                  <a:lnTo>
                    <a:pt x="67" y="373"/>
                  </a:lnTo>
                  <a:lnTo>
                    <a:pt x="67" y="85"/>
                  </a:lnTo>
                  <a:lnTo>
                    <a:pt x="67" y="85"/>
                  </a:lnTo>
                  <a:lnTo>
                    <a:pt x="69" y="79"/>
                  </a:lnTo>
                  <a:lnTo>
                    <a:pt x="72" y="74"/>
                  </a:lnTo>
                  <a:lnTo>
                    <a:pt x="78" y="70"/>
                  </a:lnTo>
                  <a:lnTo>
                    <a:pt x="84" y="68"/>
                  </a:lnTo>
                  <a:lnTo>
                    <a:pt x="490" y="68"/>
                  </a:lnTo>
                  <a:lnTo>
                    <a:pt x="490" y="68"/>
                  </a:lnTo>
                  <a:lnTo>
                    <a:pt x="498" y="70"/>
                  </a:lnTo>
                  <a:lnTo>
                    <a:pt x="502" y="74"/>
                  </a:lnTo>
                  <a:lnTo>
                    <a:pt x="506" y="79"/>
                  </a:lnTo>
                  <a:lnTo>
                    <a:pt x="507" y="85"/>
                  </a:lnTo>
                  <a:lnTo>
                    <a:pt x="507" y="373"/>
                  </a:lnTo>
                  <a:close/>
                  <a:moveTo>
                    <a:pt x="778" y="0"/>
                  </a:moveTo>
                  <a:lnTo>
                    <a:pt x="643" y="0"/>
                  </a:lnTo>
                  <a:lnTo>
                    <a:pt x="643" y="0"/>
                  </a:lnTo>
                  <a:lnTo>
                    <a:pt x="636" y="2"/>
                  </a:lnTo>
                  <a:lnTo>
                    <a:pt x="630" y="3"/>
                  </a:lnTo>
                  <a:lnTo>
                    <a:pt x="624" y="6"/>
                  </a:lnTo>
                  <a:lnTo>
                    <a:pt x="619" y="11"/>
                  </a:lnTo>
                  <a:lnTo>
                    <a:pt x="614" y="16"/>
                  </a:lnTo>
                  <a:lnTo>
                    <a:pt x="612" y="21"/>
                  </a:lnTo>
                  <a:lnTo>
                    <a:pt x="610" y="28"/>
                  </a:lnTo>
                  <a:lnTo>
                    <a:pt x="610" y="34"/>
                  </a:lnTo>
                  <a:lnTo>
                    <a:pt x="610" y="543"/>
                  </a:lnTo>
                  <a:lnTo>
                    <a:pt x="610" y="543"/>
                  </a:lnTo>
                  <a:lnTo>
                    <a:pt x="610" y="549"/>
                  </a:lnTo>
                  <a:lnTo>
                    <a:pt x="612" y="556"/>
                  </a:lnTo>
                  <a:lnTo>
                    <a:pt x="614" y="561"/>
                  </a:lnTo>
                  <a:lnTo>
                    <a:pt x="619" y="566"/>
                  </a:lnTo>
                  <a:lnTo>
                    <a:pt x="624" y="570"/>
                  </a:lnTo>
                  <a:lnTo>
                    <a:pt x="630" y="574"/>
                  </a:lnTo>
                  <a:lnTo>
                    <a:pt x="636" y="575"/>
                  </a:lnTo>
                  <a:lnTo>
                    <a:pt x="643" y="576"/>
                  </a:lnTo>
                  <a:lnTo>
                    <a:pt x="778" y="576"/>
                  </a:lnTo>
                  <a:lnTo>
                    <a:pt x="778" y="576"/>
                  </a:lnTo>
                  <a:lnTo>
                    <a:pt x="786" y="575"/>
                  </a:lnTo>
                  <a:lnTo>
                    <a:pt x="792" y="574"/>
                  </a:lnTo>
                  <a:lnTo>
                    <a:pt x="798" y="570"/>
                  </a:lnTo>
                  <a:lnTo>
                    <a:pt x="802" y="566"/>
                  </a:lnTo>
                  <a:lnTo>
                    <a:pt x="806" y="561"/>
                  </a:lnTo>
                  <a:lnTo>
                    <a:pt x="810" y="556"/>
                  </a:lnTo>
                  <a:lnTo>
                    <a:pt x="811" y="549"/>
                  </a:lnTo>
                  <a:lnTo>
                    <a:pt x="812" y="543"/>
                  </a:lnTo>
                  <a:lnTo>
                    <a:pt x="812" y="34"/>
                  </a:lnTo>
                  <a:lnTo>
                    <a:pt x="812" y="34"/>
                  </a:lnTo>
                  <a:lnTo>
                    <a:pt x="811" y="28"/>
                  </a:lnTo>
                  <a:lnTo>
                    <a:pt x="810" y="21"/>
                  </a:lnTo>
                  <a:lnTo>
                    <a:pt x="806" y="16"/>
                  </a:lnTo>
                  <a:lnTo>
                    <a:pt x="802" y="11"/>
                  </a:lnTo>
                  <a:lnTo>
                    <a:pt x="798" y="6"/>
                  </a:lnTo>
                  <a:lnTo>
                    <a:pt x="792" y="3"/>
                  </a:lnTo>
                  <a:lnTo>
                    <a:pt x="786" y="2"/>
                  </a:lnTo>
                  <a:lnTo>
                    <a:pt x="778" y="0"/>
                  </a:lnTo>
                  <a:lnTo>
                    <a:pt x="778" y="0"/>
                  </a:lnTo>
                  <a:close/>
                  <a:moveTo>
                    <a:pt x="711" y="445"/>
                  </a:moveTo>
                  <a:lnTo>
                    <a:pt x="711" y="445"/>
                  </a:lnTo>
                  <a:lnTo>
                    <a:pt x="702" y="444"/>
                  </a:lnTo>
                  <a:lnTo>
                    <a:pt x="695" y="441"/>
                  </a:lnTo>
                  <a:lnTo>
                    <a:pt x="689" y="438"/>
                  </a:lnTo>
                  <a:lnTo>
                    <a:pt x="683" y="434"/>
                  </a:lnTo>
                  <a:lnTo>
                    <a:pt x="680" y="428"/>
                  </a:lnTo>
                  <a:lnTo>
                    <a:pt x="676" y="422"/>
                  </a:lnTo>
                  <a:lnTo>
                    <a:pt x="674" y="415"/>
                  </a:lnTo>
                  <a:lnTo>
                    <a:pt x="672" y="406"/>
                  </a:lnTo>
                  <a:lnTo>
                    <a:pt x="672" y="406"/>
                  </a:lnTo>
                  <a:lnTo>
                    <a:pt x="674" y="399"/>
                  </a:lnTo>
                  <a:lnTo>
                    <a:pt x="676" y="392"/>
                  </a:lnTo>
                  <a:lnTo>
                    <a:pt x="680" y="386"/>
                  </a:lnTo>
                  <a:lnTo>
                    <a:pt x="683" y="380"/>
                  </a:lnTo>
                  <a:lnTo>
                    <a:pt x="689" y="375"/>
                  </a:lnTo>
                  <a:lnTo>
                    <a:pt x="695" y="372"/>
                  </a:lnTo>
                  <a:lnTo>
                    <a:pt x="702" y="369"/>
                  </a:lnTo>
                  <a:lnTo>
                    <a:pt x="711" y="369"/>
                  </a:lnTo>
                  <a:lnTo>
                    <a:pt x="711" y="369"/>
                  </a:lnTo>
                  <a:lnTo>
                    <a:pt x="718" y="369"/>
                  </a:lnTo>
                  <a:lnTo>
                    <a:pt x="725" y="372"/>
                  </a:lnTo>
                  <a:lnTo>
                    <a:pt x="731" y="375"/>
                  </a:lnTo>
                  <a:lnTo>
                    <a:pt x="737" y="380"/>
                  </a:lnTo>
                  <a:lnTo>
                    <a:pt x="742" y="386"/>
                  </a:lnTo>
                  <a:lnTo>
                    <a:pt x="746" y="392"/>
                  </a:lnTo>
                  <a:lnTo>
                    <a:pt x="748" y="399"/>
                  </a:lnTo>
                  <a:lnTo>
                    <a:pt x="748" y="406"/>
                  </a:lnTo>
                  <a:lnTo>
                    <a:pt x="748" y="406"/>
                  </a:lnTo>
                  <a:lnTo>
                    <a:pt x="748" y="415"/>
                  </a:lnTo>
                  <a:lnTo>
                    <a:pt x="746" y="422"/>
                  </a:lnTo>
                  <a:lnTo>
                    <a:pt x="742" y="428"/>
                  </a:lnTo>
                  <a:lnTo>
                    <a:pt x="737" y="434"/>
                  </a:lnTo>
                  <a:lnTo>
                    <a:pt x="731" y="438"/>
                  </a:lnTo>
                  <a:lnTo>
                    <a:pt x="725" y="441"/>
                  </a:lnTo>
                  <a:lnTo>
                    <a:pt x="718" y="444"/>
                  </a:lnTo>
                  <a:lnTo>
                    <a:pt x="711" y="445"/>
                  </a:lnTo>
                  <a:lnTo>
                    <a:pt x="711" y="445"/>
                  </a:lnTo>
                  <a:close/>
                  <a:moveTo>
                    <a:pt x="765" y="103"/>
                  </a:moveTo>
                  <a:lnTo>
                    <a:pt x="657" y="103"/>
                  </a:lnTo>
                  <a:lnTo>
                    <a:pt x="657" y="103"/>
                  </a:lnTo>
                  <a:lnTo>
                    <a:pt x="653" y="103"/>
                  </a:lnTo>
                  <a:lnTo>
                    <a:pt x="649" y="102"/>
                  </a:lnTo>
                  <a:lnTo>
                    <a:pt x="643" y="98"/>
                  </a:lnTo>
                  <a:lnTo>
                    <a:pt x="640" y="92"/>
                  </a:lnTo>
                  <a:lnTo>
                    <a:pt x="639" y="90"/>
                  </a:lnTo>
                  <a:lnTo>
                    <a:pt x="639" y="85"/>
                  </a:lnTo>
                  <a:lnTo>
                    <a:pt x="639" y="85"/>
                  </a:lnTo>
                  <a:lnTo>
                    <a:pt x="639" y="81"/>
                  </a:lnTo>
                  <a:lnTo>
                    <a:pt x="640" y="79"/>
                  </a:lnTo>
                  <a:lnTo>
                    <a:pt x="643" y="73"/>
                  </a:lnTo>
                  <a:lnTo>
                    <a:pt x="649" y="69"/>
                  </a:lnTo>
                  <a:lnTo>
                    <a:pt x="653" y="68"/>
                  </a:lnTo>
                  <a:lnTo>
                    <a:pt x="657" y="68"/>
                  </a:lnTo>
                  <a:lnTo>
                    <a:pt x="765" y="68"/>
                  </a:lnTo>
                  <a:lnTo>
                    <a:pt x="765" y="68"/>
                  </a:lnTo>
                  <a:lnTo>
                    <a:pt x="769" y="68"/>
                  </a:lnTo>
                  <a:lnTo>
                    <a:pt x="771" y="69"/>
                  </a:lnTo>
                  <a:lnTo>
                    <a:pt x="777" y="73"/>
                  </a:lnTo>
                  <a:lnTo>
                    <a:pt x="781" y="79"/>
                  </a:lnTo>
                  <a:lnTo>
                    <a:pt x="782" y="81"/>
                  </a:lnTo>
                  <a:lnTo>
                    <a:pt x="782" y="85"/>
                  </a:lnTo>
                  <a:lnTo>
                    <a:pt x="782" y="85"/>
                  </a:lnTo>
                  <a:lnTo>
                    <a:pt x="782" y="90"/>
                  </a:lnTo>
                  <a:lnTo>
                    <a:pt x="781" y="92"/>
                  </a:lnTo>
                  <a:lnTo>
                    <a:pt x="777" y="98"/>
                  </a:lnTo>
                  <a:lnTo>
                    <a:pt x="771" y="102"/>
                  </a:lnTo>
                  <a:lnTo>
                    <a:pt x="769" y="103"/>
                  </a:lnTo>
                  <a:lnTo>
                    <a:pt x="765" y="103"/>
                  </a:lnTo>
                  <a:lnTo>
                    <a:pt x="765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+mj-lt"/>
              </a:endParaRPr>
            </a:p>
          </p:txBody>
        </p:sp>
        <p:sp>
          <p:nvSpPr>
            <p:cNvPr id="47" name="Freeform 206"/>
            <p:cNvSpPr>
              <a:spLocks noEditPoints="1"/>
            </p:cNvSpPr>
            <p:nvPr/>
          </p:nvSpPr>
          <p:spPr bwMode="auto">
            <a:xfrm>
              <a:off x="6450384" y="3674734"/>
              <a:ext cx="388938" cy="390525"/>
            </a:xfrm>
            <a:custGeom>
              <a:avLst/>
              <a:gdLst>
                <a:gd name="T0" fmla="*/ 272 w 736"/>
                <a:gd name="T1" fmla="*/ 192 h 738"/>
                <a:gd name="T2" fmla="*/ 183 w 736"/>
                <a:gd name="T3" fmla="*/ 290 h 738"/>
                <a:gd name="T4" fmla="*/ 171 w 736"/>
                <a:gd name="T5" fmla="*/ 410 h 738"/>
                <a:gd name="T6" fmla="*/ 241 w 736"/>
                <a:gd name="T7" fmla="*/ 524 h 738"/>
                <a:gd name="T8" fmla="*/ 368 w 736"/>
                <a:gd name="T9" fmla="*/ 570 h 738"/>
                <a:gd name="T10" fmla="*/ 480 w 736"/>
                <a:gd name="T11" fmla="*/ 535 h 738"/>
                <a:gd name="T12" fmla="*/ 559 w 736"/>
                <a:gd name="T13" fmla="*/ 429 h 738"/>
                <a:gd name="T14" fmla="*/ 559 w 736"/>
                <a:gd name="T15" fmla="*/ 309 h 738"/>
                <a:gd name="T16" fmla="*/ 480 w 736"/>
                <a:gd name="T17" fmla="*/ 203 h 738"/>
                <a:gd name="T18" fmla="*/ 368 w 736"/>
                <a:gd name="T19" fmla="*/ 168 h 738"/>
                <a:gd name="T20" fmla="*/ 319 w 736"/>
                <a:gd name="T21" fmla="*/ 460 h 738"/>
                <a:gd name="T22" fmla="*/ 272 w 736"/>
                <a:gd name="T23" fmla="*/ 410 h 738"/>
                <a:gd name="T24" fmla="*/ 266 w 736"/>
                <a:gd name="T25" fmla="*/ 347 h 738"/>
                <a:gd name="T26" fmla="*/ 302 w 736"/>
                <a:gd name="T27" fmla="*/ 288 h 738"/>
                <a:gd name="T28" fmla="*/ 368 w 736"/>
                <a:gd name="T29" fmla="*/ 264 h 738"/>
                <a:gd name="T30" fmla="*/ 427 w 736"/>
                <a:gd name="T31" fmla="*/ 282 h 738"/>
                <a:gd name="T32" fmla="*/ 468 w 736"/>
                <a:gd name="T33" fmla="*/ 337 h 738"/>
                <a:gd name="T34" fmla="*/ 468 w 736"/>
                <a:gd name="T35" fmla="*/ 400 h 738"/>
                <a:gd name="T36" fmla="*/ 427 w 736"/>
                <a:gd name="T37" fmla="*/ 456 h 738"/>
                <a:gd name="T38" fmla="*/ 368 w 736"/>
                <a:gd name="T39" fmla="*/ 474 h 738"/>
                <a:gd name="T40" fmla="*/ 19 w 736"/>
                <a:gd name="T41" fmla="*/ 19 h 738"/>
                <a:gd name="T42" fmla="*/ 1 w 736"/>
                <a:gd name="T43" fmla="*/ 685 h 738"/>
                <a:gd name="T44" fmla="*/ 67 w 736"/>
                <a:gd name="T45" fmla="*/ 738 h 738"/>
                <a:gd name="T46" fmla="*/ 724 w 736"/>
                <a:gd name="T47" fmla="*/ 707 h 738"/>
                <a:gd name="T48" fmla="*/ 731 w 736"/>
                <a:gd name="T49" fmla="*/ 41 h 738"/>
                <a:gd name="T50" fmla="*/ 668 w 736"/>
                <a:gd name="T51" fmla="*/ 0 h 738"/>
                <a:gd name="T52" fmla="*/ 131 w 736"/>
                <a:gd name="T53" fmla="*/ 80 h 738"/>
                <a:gd name="T54" fmla="*/ 131 w 736"/>
                <a:gd name="T55" fmla="*/ 122 h 738"/>
                <a:gd name="T56" fmla="*/ 93 w 736"/>
                <a:gd name="T57" fmla="*/ 137 h 738"/>
                <a:gd name="T58" fmla="*/ 63 w 736"/>
                <a:gd name="T59" fmla="*/ 100 h 738"/>
                <a:gd name="T60" fmla="*/ 85 w 736"/>
                <a:gd name="T61" fmla="*/ 66 h 738"/>
                <a:gd name="T62" fmla="*/ 85 w 736"/>
                <a:gd name="T63" fmla="*/ 671 h 738"/>
                <a:gd name="T64" fmla="*/ 63 w 736"/>
                <a:gd name="T65" fmla="*/ 638 h 738"/>
                <a:gd name="T66" fmla="*/ 93 w 736"/>
                <a:gd name="T67" fmla="*/ 600 h 738"/>
                <a:gd name="T68" fmla="*/ 131 w 736"/>
                <a:gd name="T69" fmla="*/ 616 h 738"/>
                <a:gd name="T70" fmla="*/ 131 w 736"/>
                <a:gd name="T71" fmla="*/ 658 h 738"/>
                <a:gd name="T72" fmla="*/ 368 w 736"/>
                <a:gd name="T73" fmla="*/ 641 h 738"/>
                <a:gd name="T74" fmla="*/ 216 w 736"/>
                <a:gd name="T75" fmla="*/ 594 h 738"/>
                <a:gd name="T76" fmla="*/ 108 w 736"/>
                <a:gd name="T77" fmla="*/ 450 h 738"/>
                <a:gd name="T78" fmla="*/ 108 w 736"/>
                <a:gd name="T79" fmla="*/ 288 h 738"/>
                <a:gd name="T80" fmla="*/ 216 w 736"/>
                <a:gd name="T81" fmla="*/ 143 h 738"/>
                <a:gd name="T82" fmla="*/ 368 w 736"/>
                <a:gd name="T83" fmla="*/ 96 h 738"/>
                <a:gd name="T84" fmla="*/ 541 w 736"/>
                <a:gd name="T85" fmla="*/ 159 h 738"/>
                <a:gd name="T86" fmla="*/ 634 w 736"/>
                <a:gd name="T87" fmla="*/ 313 h 738"/>
                <a:gd name="T88" fmla="*/ 618 w 736"/>
                <a:gd name="T89" fmla="*/ 475 h 738"/>
                <a:gd name="T90" fmla="*/ 498 w 736"/>
                <a:gd name="T91" fmla="*/ 609 h 738"/>
                <a:gd name="T92" fmla="*/ 636 w 736"/>
                <a:gd name="T93" fmla="*/ 675 h 738"/>
                <a:gd name="T94" fmla="*/ 601 w 736"/>
                <a:gd name="T95" fmla="*/ 652 h 738"/>
                <a:gd name="T96" fmla="*/ 608 w 736"/>
                <a:gd name="T97" fmla="*/ 610 h 738"/>
                <a:gd name="T98" fmla="*/ 650 w 736"/>
                <a:gd name="T99" fmla="*/ 603 h 738"/>
                <a:gd name="T100" fmla="*/ 673 w 736"/>
                <a:gd name="T101" fmla="*/ 638 h 738"/>
                <a:gd name="T102" fmla="*/ 643 w 736"/>
                <a:gd name="T103" fmla="*/ 674 h 738"/>
                <a:gd name="T104" fmla="*/ 614 w 736"/>
                <a:gd name="T105" fmla="*/ 131 h 738"/>
                <a:gd name="T106" fmla="*/ 599 w 736"/>
                <a:gd name="T107" fmla="*/ 93 h 738"/>
                <a:gd name="T108" fmla="*/ 636 w 736"/>
                <a:gd name="T109" fmla="*/ 63 h 738"/>
                <a:gd name="T110" fmla="*/ 670 w 736"/>
                <a:gd name="T111" fmla="*/ 86 h 738"/>
                <a:gd name="T112" fmla="*/ 662 w 736"/>
                <a:gd name="T113" fmla="*/ 12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6" h="738">
                  <a:moveTo>
                    <a:pt x="368" y="168"/>
                  </a:moveTo>
                  <a:lnTo>
                    <a:pt x="368" y="168"/>
                  </a:lnTo>
                  <a:lnTo>
                    <a:pt x="347" y="169"/>
                  </a:lnTo>
                  <a:lnTo>
                    <a:pt x="327" y="171"/>
                  </a:lnTo>
                  <a:lnTo>
                    <a:pt x="308" y="177"/>
                  </a:lnTo>
                  <a:lnTo>
                    <a:pt x="290" y="183"/>
                  </a:lnTo>
                  <a:lnTo>
                    <a:pt x="272" y="192"/>
                  </a:lnTo>
                  <a:lnTo>
                    <a:pt x="256" y="203"/>
                  </a:lnTo>
                  <a:lnTo>
                    <a:pt x="241" y="213"/>
                  </a:lnTo>
                  <a:lnTo>
                    <a:pt x="226" y="227"/>
                  </a:lnTo>
                  <a:lnTo>
                    <a:pt x="213" y="241"/>
                  </a:lnTo>
                  <a:lnTo>
                    <a:pt x="202" y="257"/>
                  </a:lnTo>
                  <a:lnTo>
                    <a:pt x="191" y="272"/>
                  </a:lnTo>
                  <a:lnTo>
                    <a:pt x="183" y="290"/>
                  </a:lnTo>
                  <a:lnTo>
                    <a:pt x="177" y="309"/>
                  </a:lnTo>
                  <a:lnTo>
                    <a:pt x="171" y="328"/>
                  </a:lnTo>
                  <a:lnTo>
                    <a:pt x="168" y="348"/>
                  </a:lnTo>
                  <a:lnTo>
                    <a:pt x="167" y="369"/>
                  </a:lnTo>
                  <a:lnTo>
                    <a:pt x="167" y="369"/>
                  </a:lnTo>
                  <a:lnTo>
                    <a:pt x="168" y="389"/>
                  </a:lnTo>
                  <a:lnTo>
                    <a:pt x="171" y="410"/>
                  </a:lnTo>
                  <a:lnTo>
                    <a:pt x="177" y="429"/>
                  </a:lnTo>
                  <a:lnTo>
                    <a:pt x="183" y="447"/>
                  </a:lnTo>
                  <a:lnTo>
                    <a:pt x="191" y="465"/>
                  </a:lnTo>
                  <a:lnTo>
                    <a:pt x="202" y="481"/>
                  </a:lnTo>
                  <a:lnTo>
                    <a:pt x="213" y="497"/>
                  </a:lnTo>
                  <a:lnTo>
                    <a:pt x="226" y="511"/>
                  </a:lnTo>
                  <a:lnTo>
                    <a:pt x="241" y="524"/>
                  </a:lnTo>
                  <a:lnTo>
                    <a:pt x="256" y="535"/>
                  </a:lnTo>
                  <a:lnTo>
                    <a:pt x="272" y="546"/>
                  </a:lnTo>
                  <a:lnTo>
                    <a:pt x="290" y="554"/>
                  </a:lnTo>
                  <a:lnTo>
                    <a:pt x="308" y="560"/>
                  </a:lnTo>
                  <a:lnTo>
                    <a:pt x="327" y="566"/>
                  </a:lnTo>
                  <a:lnTo>
                    <a:pt x="347" y="569"/>
                  </a:lnTo>
                  <a:lnTo>
                    <a:pt x="368" y="570"/>
                  </a:lnTo>
                  <a:lnTo>
                    <a:pt x="368" y="570"/>
                  </a:lnTo>
                  <a:lnTo>
                    <a:pt x="388" y="569"/>
                  </a:lnTo>
                  <a:lnTo>
                    <a:pt x="409" y="566"/>
                  </a:lnTo>
                  <a:lnTo>
                    <a:pt x="428" y="560"/>
                  </a:lnTo>
                  <a:lnTo>
                    <a:pt x="446" y="554"/>
                  </a:lnTo>
                  <a:lnTo>
                    <a:pt x="464" y="546"/>
                  </a:lnTo>
                  <a:lnTo>
                    <a:pt x="480" y="535"/>
                  </a:lnTo>
                  <a:lnTo>
                    <a:pt x="495" y="524"/>
                  </a:lnTo>
                  <a:lnTo>
                    <a:pt x="510" y="511"/>
                  </a:lnTo>
                  <a:lnTo>
                    <a:pt x="523" y="497"/>
                  </a:lnTo>
                  <a:lnTo>
                    <a:pt x="534" y="481"/>
                  </a:lnTo>
                  <a:lnTo>
                    <a:pt x="545" y="465"/>
                  </a:lnTo>
                  <a:lnTo>
                    <a:pt x="553" y="447"/>
                  </a:lnTo>
                  <a:lnTo>
                    <a:pt x="559" y="429"/>
                  </a:lnTo>
                  <a:lnTo>
                    <a:pt x="565" y="410"/>
                  </a:lnTo>
                  <a:lnTo>
                    <a:pt x="567" y="389"/>
                  </a:lnTo>
                  <a:lnTo>
                    <a:pt x="569" y="369"/>
                  </a:lnTo>
                  <a:lnTo>
                    <a:pt x="569" y="369"/>
                  </a:lnTo>
                  <a:lnTo>
                    <a:pt x="567" y="348"/>
                  </a:lnTo>
                  <a:lnTo>
                    <a:pt x="565" y="328"/>
                  </a:lnTo>
                  <a:lnTo>
                    <a:pt x="559" y="309"/>
                  </a:lnTo>
                  <a:lnTo>
                    <a:pt x="553" y="290"/>
                  </a:lnTo>
                  <a:lnTo>
                    <a:pt x="545" y="272"/>
                  </a:lnTo>
                  <a:lnTo>
                    <a:pt x="534" y="257"/>
                  </a:lnTo>
                  <a:lnTo>
                    <a:pt x="523" y="241"/>
                  </a:lnTo>
                  <a:lnTo>
                    <a:pt x="510" y="227"/>
                  </a:lnTo>
                  <a:lnTo>
                    <a:pt x="495" y="213"/>
                  </a:lnTo>
                  <a:lnTo>
                    <a:pt x="480" y="203"/>
                  </a:lnTo>
                  <a:lnTo>
                    <a:pt x="464" y="192"/>
                  </a:lnTo>
                  <a:lnTo>
                    <a:pt x="446" y="183"/>
                  </a:lnTo>
                  <a:lnTo>
                    <a:pt x="428" y="177"/>
                  </a:lnTo>
                  <a:lnTo>
                    <a:pt x="409" y="171"/>
                  </a:lnTo>
                  <a:lnTo>
                    <a:pt x="388" y="169"/>
                  </a:lnTo>
                  <a:lnTo>
                    <a:pt x="368" y="168"/>
                  </a:lnTo>
                  <a:lnTo>
                    <a:pt x="368" y="168"/>
                  </a:lnTo>
                  <a:close/>
                  <a:moveTo>
                    <a:pt x="368" y="474"/>
                  </a:moveTo>
                  <a:lnTo>
                    <a:pt x="368" y="474"/>
                  </a:lnTo>
                  <a:lnTo>
                    <a:pt x="357" y="472"/>
                  </a:lnTo>
                  <a:lnTo>
                    <a:pt x="346" y="471"/>
                  </a:lnTo>
                  <a:lnTo>
                    <a:pt x="337" y="469"/>
                  </a:lnTo>
                  <a:lnTo>
                    <a:pt x="327" y="465"/>
                  </a:lnTo>
                  <a:lnTo>
                    <a:pt x="319" y="460"/>
                  </a:lnTo>
                  <a:lnTo>
                    <a:pt x="309" y="456"/>
                  </a:lnTo>
                  <a:lnTo>
                    <a:pt x="302" y="450"/>
                  </a:lnTo>
                  <a:lnTo>
                    <a:pt x="295" y="442"/>
                  </a:lnTo>
                  <a:lnTo>
                    <a:pt x="287" y="435"/>
                  </a:lnTo>
                  <a:lnTo>
                    <a:pt x="281" y="428"/>
                  </a:lnTo>
                  <a:lnTo>
                    <a:pt x="277" y="418"/>
                  </a:lnTo>
                  <a:lnTo>
                    <a:pt x="272" y="410"/>
                  </a:lnTo>
                  <a:lnTo>
                    <a:pt x="268" y="400"/>
                  </a:lnTo>
                  <a:lnTo>
                    <a:pt x="266" y="390"/>
                  </a:lnTo>
                  <a:lnTo>
                    <a:pt x="265" y="380"/>
                  </a:lnTo>
                  <a:lnTo>
                    <a:pt x="263" y="369"/>
                  </a:lnTo>
                  <a:lnTo>
                    <a:pt x="263" y="369"/>
                  </a:lnTo>
                  <a:lnTo>
                    <a:pt x="265" y="358"/>
                  </a:lnTo>
                  <a:lnTo>
                    <a:pt x="266" y="347"/>
                  </a:lnTo>
                  <a:lnTo>
                    <a:pt x="268" y="337"/>
                  </a:lnTo>
                  <a:lnTo>
                    <a:pt x="272" y="328"/>
                  </a:lnTo>
                  <a:lnTo>
                    <a:pt x="277" y="319"/>
                  </a:lnTo>
                  <a:lnTo>
                    <a:pt x="281" y="310"/>
                  </a:lnTo>
                  <a:lnTo>
                    <a:pt x="287" y="303"/>
                  </a:lnTo>
                  <a:lnTo>
                    <a:pt x="295" y="295"/>
                  </a:lnTo>
                  <a:lnTo>
                    <a:pt x="302" y="288"/>
                  </a:lnTo>
                  <a:lnTo>
                    <a:pt x="309" y="282"/>
                  </a:lnTo>
                  <a:lnTo>
                    <a:pt x="319" y="277"/>
                  </a:lnTo>
                  <a:lnTo>
                    <a:pt x="327" y="272"/>
                  </a:lnTo>
                  <a:lnTo>
                    <a:pt x="337" y="269"/>
                  </a:lnTo>
                  <a:lnTo>
                    <a:pt x="346" y="266"/>
                  </a:lnTo>
                  <a:lnTo>
                    <a:pt x="357" y="265"/>
                  </a:lnTo>
                  <a:lnTo>
                    <a:pt x="368" y="264"/>
                  </a:lnTo>
                  <a:lnTo>
                    <a:pt x="368" y="264"/>
                  </a:lnTo>
                  <a:lnTo>
                    <a:pt x="379" y="265"/>
                  </a:lnTo>
                  <a:lnTo>
                    <a:pt x="390" y="266"/>
                  </a:lnTo>
                  <a:lnTo>
                    <a:pt x="399" y="269"/>
                  </a:lnTo>
                  <a:lnTo>
                    <a:pt x="409" y="272"/>
                  </a:lnTo>
                  <a:lnTo>
                    <a:pt x="417" y="277"/>
                  </a:lnTo>
                  <a:lnTo>
                    <a:pt x="427" y="282"/>
                  </a:lnTo>
                  <a:lnTo>
                    <a:pt x="434" y="288"/>
                  </a:lnTo>
                  <a:lnTo>
                    <a:pt x="441" y="295"/>
                  </a:lnTo>
                  <a:lnTo>
                    <a:pt x="448" y="303"/>
                  </a:lnTo>
                  <a:lnTo>
                    <a:pt x="454" y="310"/>
                  </a:lnTo>
                  <a:lnTo>
                    <a:pt x="459" y="319"/>
                  </a:lnTo>
                  <a:lnTo>
                    <a:pt x="464" y="328"/>
                  </a:lnTo>
                  <a:lnTo>
                    <a:pt x="468" y="337"/>
                  </a:lnTo>
                  <a:lnTo>
                    <a:pt x="470" y="347"/>
                  </a:lnTo>
                  <a:lnTo>
                    <a:pt x="471" y="358"/>
                  </a:lnTo>
                  <a:lnTo>
                    <a:pt x="472" y="369"/>
                  </a:lnTo>
                  <a:lnTo>
                    <a:pt x="472" y="369"/>
                  </a:lnTo>
                  <a:lnTo>
                    <a:pt x="471" y="380"/>
                  </a:lnTo>
                  <a:lnTo>
                    <a:pt x="470" y="390"/>
                  </a:lnTo>
                  <a:lnTo>
                    <a:pt x="468" y="400"/>
                  </a:lnTo>
                  <a:lnTo>
                    <a:pt x="464" y="410"/>
                  </a:lnTo>
                  <a:lnTo>
                    <a:pt x="459" y="418"/>
                  </a:lnTo>
                  <a:lnTo>
                    <a:pt x="454" y="428"/>
                  </a:lnTo>
                  <a:lnTo>
                    <a:pt x="448" y="435"/>
                  </a:lnTo>
                  <a:lnTo>
                    <a:pt x="441" y="442"/>
                  </a:lnTo>
                  <a:lnTo>
                    <a:pt x="434" y="450"/>
                  </a:lnTo>
                  <a:lnTo>
                    <a:pt x="427" y="456"/>
                  </a:lnTo>
                  <a:lnTo>
                    <a:pt x="417" y="460"/>
                  </a:lnTo>
                  <a:lnTo>
                    <a:pt x="409" y="465"/>
                  </a:lnTo>
                  <a:lnTo>
                    <a:pt x="399" y="469"/>
                  </a:lnTo>
                  <a:lnTo>
                    <a:pt x="390" y="471"/>
                  </a:lnTo>
                  <a:lnTo>
                    <a:pt x="379" y="472"/>
                  </a:lnTo>
                  <a:lnTo>
                    <a:pt x="368" y="474"/>
                  </a:lnTo>
                  <a:lnTo>
                    <a:pt x="368" y="474"/>
                  </a:lnTo>
                  <a:close/>
                  <a:moveTo>
                    <a:pt x="668" y="0"/>
                  </a:moveTo>
                  <a:lnTo>
                    <a:pt x="67" y="0"/>
                  </a:lnTo>
                  <a:lnTo>
                    <a:pt x="67" y="0"/>
                  </a:lnTo>
                  <a:lnTo>
                    <a:pt x="53" y="1"/>
                  </a:lnTo>
                  <a:lnTo>
                    <a:pt x="41" y="5"/>
                  </a:lnTo>
                  <a:lnTo>
                    <a:pt x="30" y="12"/>
                  </a:lnTo>
                  <a:lnTo>
                    <a:pt x="19" y="19"/>
                  </a:lnTo>
                  <a:lnTo>
                    <a:pt x="12" y="30"/>
                  </a:lnTo>
                  <a:lnTo>
                    <a:pt x="5" y="41"/>
                  </a:lnTo>
                  <a:lnTo>
                    <a:pt x="1" y="53"/>
                  </a:lnTo>
                  <a:lnTo>
                    <a:pt x="0" y="68"/>
                  </a:lnTo>
                  <a:lnTo>
                    <a:pt x="0" y="670"/>
                  </a:lnTo>
                  <a:lnTo>
                    <a:pt x="0" y="670"/>
                  </a:lnTo>
                  <a:lnTo>
                    <a:pt x="1" y="685"/>
                  </a:lnTo>
                  <a:lnTo>
                    <a:pt x="5" y="697"/>
                  </a:lnTo>
                  <a:lnTo>
                    <a:pt x="12" y="707"/>
                  </a:lnTo>
                  <a:lnTo>
                    <a:pt x="19" y="718"/>
                  </a:lnTo>
                  <a:lnTo>
                    <a:pt x="30" y="725"/>
                  </a:lnTo>
                  <a:lnTo>
                    <a:pt x="41" y="733"/>
                  </a:lnTo>
                  <a:lnTo>
                    <a:pt x="53" y="736"/>
                  </a:lnTo>
                  <a:lnTo>
                    <a:pt x="67" y="738"/>
                  </a:lnTo>
                  <a:lnTo>
                    <a:pt x="668" y="738"/>
                  </a:lnTo>
                  <a:lnTo>
                    <a:pt x="668" y="738"/>
                  </a:lnTo>
                  <a:lnTo>
                    <a:pt x="683" y="736"/>
                  </a:lnTo>
                  <a:lnTo>
                    <a:pt x="695" y="733"/>
                  </a:lnTo>
                  <a:lnTo>
                    <a:pt x="706" y="725"/>
                  </a:lnTo>
                  <a:lnTo>
                    <a:pt x="716" y="718"/>
                  </a:lnTo>
                  <a:lnTo>
                    <a:pt x="724" y="707"/>
                  </a:lnTo>
                  <a:lnTo>
                    <a:pt x="731" y="697"/>
                  </a:lnTo>
                  <a:lnTo>
                    <a:pt x="734" y="685"/>
                  </a:lnTo>
                  <a:lnTo>
                    <a:pt x="736" y="670"/>
                  </a:lnTo>
                  <a:lnTo>
                    <a:pt x="736" y="68"/>
                  </a:lnTo>
                  <a:lnTo>
                    <a:pt x="736" y="68"/>
                  </a:lnTo>
                  <a:lnTo>
                    <a:pt x="734" y="53"/>
                  </a:lnTo>
                  <a:lnTo>
                    <a:pt x="731" y="41"/>
                  </a:lnTo>
                  <a:lnTo>
                    <a:pt x="724" y="30"/>
                  </a:lnTo>
                  <a:lnTo>
                    <a:pt x="716" y="19"/>
                  </a:lnTo>
                  <a:lnTo>
                    <a:pt x="706" y="12"/>
                  </a:lnTo>
                  <a:lnTo>
                    <a:pt x="695" y="5"/>
                  </a:lnTo>
                  <a:lnTo>
                    <a:pt x="683" y="1"/>
                  </a:lnTo>
                  <a:lnTo>
                    <a:pt x="668" y="0"/>
                  </a:lnTo>
                  <a:lnTo>
                    <a:pt x="668" y="0"/>
                  </a:lnTo>
                  <a:close/>
                  <a:moveTo>
                    <a:pt x="100" y="63"/>
                  </a:moveTo>
                  <a:lnTo>
                    <a:pt x="100" y="63"/>
                  </a:lnTo>
                  <a:lnTo>
                    <a:pt x="108" y="64"/>
                  </a:lnTo>
                  <a:lnTo>
                    <a:pt x="116" y="66"/>
                  </a:lnTo>
                  <a:lnTo>
                    <a:pt x="122" y="70"/>
                  </a:lnTo>
                  <a:lnTo>
                    <a:pt x="128" y="74"/>
                  </a:lnTo>
                  <a:lnTo>
                    <a:pt x="131" y="80"/>
                  </a:lnTo>
                  <a:lnTo>
                    <a:pt x="135" y="86"/>
                  </a:lnTo>
                  <a:lnTo>
                    <a:pt x="137" y="93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7" y="109"/>
                  </a:lnTo>
                  <a:lnTo>
                    <a:pt x="135" y="116"/>
                  </a:lnTo>
                  <a:lnTo>
                    <a:pt x="131" y="122"/>
                  </a:lnTo>
                  <a:lnTo>
                    <a:pt x="128" y="128"/>
                  </a:lnTo>
                  <a:lnTo>
                    <a:pt x="122" y="131"/>
                  </a:lnTo>
                  <a:lnTo>
                    <a:pt x="116" y="135"/>
                  </a:lnTo>
                  <a:lnTo>
                    <a:pt x="108" y="137"/>
                  </a:lnTo>
                  <a:lnTo>
                    <a:pt x="100" y="139"/>
                  </a:lnTo>
                  <a:lnTo>
                    <a:pt x="100" y="139"/>
                  </a:lnTo>
                  <a:lnTo>
                    <a:pt x="93" y="137"/>
                  </a:lnTo>
                  <a:lnTo>
                    <a:pt x="85" y="135"/>
                  </a:lnTo>
                  <a:lnTo>
                    <a:pt x="79" y="131"/>
                  </a:lnTo>
                  <a:lnTo>
                    <a:pt x="73" y="128"/>
                  </a:lnTo>
                  <a:lnTo>
                    <a:pt x="70" y="122"/>
                  </a:lnTo>
                  <a:lnTo>
                    <a:pt x="66" y="116"/>
                  </a:lnTo>
                  <a:lnTo>
                    <a:pt x="64" y="10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4" y="93"/>
                  </a:lnTo>
                  <a:lnTo>
                    <a:pt x="66" y="86"/>
                  </a:lnTo>
                  <a:lnTo>
                    <a:pt x="70" y="80"/>
                  </a:lnTo>
                  <a:lnTo>
                    <a:pt x="73" y="74"/>
                  </a:lnTo>
                  <a:lnTo>
                    <a:pt x="79" y="70"/>
                  </a:lnTo>
                  <a:lnTo>
                    <a:pt x="85" y="66"/>
                  </a:lnTo>
                  <a:lnTo>
                    <a:pt x="93" y="64"/>
                  </a:lnTo>
                  <a:lnTo>
                    <a:pt x="100" y="63"/>
                  </a:lnTo>
                  <a:lnTo>
                    <a:pt x="100" y="63"/>
                  </a:lnTo>
                  <a:close/>
                  <a:moveTo>
                    <a:pt x="100" y="675"/>
                  </a:moveTo>
                  <a:lnTo>
                    <a:pt x="100" y="675"/>
                  </a:lnTo>
                  <a:lnTo>
                    <a:pt x="93" y="674"/>
                  </a:lnTo>
                  <a:lnTo>
                    <a:pt x="85" y="671"/>
                  </a:lnTo>
                  <a:lnTo>
                    <a:pt x="79" y="668"/>
                  </a:lnTo>
                  <a:lnTo>
                    <a:pt x="73" y="664"/>
                  </a:lnTo>
                  <a:lnTo>
                    <a:pt x="70" y="658"/>
                  </a:lnTo>
                  <a:lnTo>
                    <a:pt x="66" y="652"/>
                  </a:lnTo>
                  <a:lnTo>
                    <a:pt x="64" y="645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64" y="629"/>
                  </a:lnTo>
                  <a:lnTo>
                    <a:pt x="66" y="622"/>
                  </a:lnTo>
                  <a:lnTo>
                    <a:pt x="70" y="616"/>
                  </a:lnTo>
                  <a:lnTo>
                    <a:pt x="73" y="610"/>
                  </a:lnTo>
                  <a:lnTo>
                    <a:pt x="79" y="606"/>
                  </a:lnTo>
                  <a:lnTo>
                    <a:pt x="85" y="603"/>
                  </a:lnTo>
                  <a:lnTo>
                    <a:pt x="93" y="600"/>
                  </a:lnTo>
                  <a:lnTo>
                    <a:pt x="100" y="599"/>
                  </a:lnTo>
                  <a:lnTo>
                    <a:pt x="100" y="599"/>
                  </a:lnTo>
                  <a:lnTo>
                    <a:pt x="108" y="600"/>
                  </a:lnTo>
                  <a:lnTo>
                    <a:pt x="116" y="603"/>
                  </a:lnTo>
                  <a:lnTo>
                    <a:pt x="122" y="606"/>
                  </a:lnTo>
                  <a:lnTo>
                    <a:pt x="128" y="610"/>
                  </a:lnTo>
                  <a:lnTo>
                    <a:pt x="131" y="616"/>
                  </a:lnTo>
                  <a:lnTo>
                    <a:pt x="135" y="622"/>
                  </a:lnTo>
                  <a:lnTo>
                    <a:pt x="137" y="629"/>
                  </a:lnTo>
                  <a:lnTo>
                    <a:pt x="138" y="638"/>
                  </a:lnTo>
                  <a:lnTo>
                    <a:pt x="138" y="638"/>
                  </a:lnTo>
                  <a:lnTo>
                    <a:pt x="137" y="645"/>
                  </a:lnTo>
                  <a:lnTo>
                    <a:pt x="135" y="652"/>
                  </a:lnTo>
                  <a:lnTo>
                    <a:pt x="131" y="658"/>
                  </a:lnTo>
                  <a:lnTo>
                    <a:pt x="128" y="664"/>
                  </a:lnTo>
                  <a:lnTo>
                    <a:pt x="122" y="668"/>
                  </a:lnTo>
                  <a:lnTo>
                    <a:pt x="116" y="671"/>
                  </a:lnTo>
                  <a:lnTo>
                    <a:pt x="108" y="674"/>
                  </a:lnTo>
                  <a:lnTo>
                    <a:pt x="100" y="675"/>
                  </a:lnTo>
                  <a:lnTo>
                    <a:pt x="100" y="675"/>
                  </a:lnTo>
                  <a:close/>
                  <a:moveTo>
                    <a:pt x="368" y="641"/>
                  </a:moveTo>
                  <a:lnTo>
                    <a:pt x="368" y="641"/>
                  </a:lnTo>
                  <a:lnTo>
                    <a:pt x="340" y="640"/>
                  </a:lnTo>
                  <a:lnTo>
                    <a:pt x="313" y="635"/>
                  </a:lnTo>
                  <a:lnTo>
                    <a:pt x="287" y="629"/>
                  </a:lnTo>
                  <a:lnTo>
                    <a:pt x="262" y="619"/>
                  </a:lnTo>
                  <a:lnTo>
                    <a:pt x="238" y="609"/>
                  </a:lnTo>
                  <a:lnTo>
                    <a:pt x="216" y="594"/>
                  </a:lnTo>
                  <a:lnTo>
                    <a:pt x="195" y="578"/>
                  </a:lnTo>
                  <a:lnTo>
                    <a:pt x="176" y="562"/>
                  </a:lnTo>
                  <a:lnTo>
                    <a:pt x="159" y="542"/>
                  </a:lnTo>
                  <a:lnTo>
                    <a:pt x="143" y="521"/>
                  </a:lnTo>
                  <a:lnTo>
                    <a:pt x="129" y="499"/>
                  </a:lnTo>
                  <a:lnTo>
                    <a:pt x="118" y="475"/>
                  </a:lnTo>
                  <a:lnTo>
                    <a:pt x="108" y="450"/>
                  </a:lnTo>
                  <a:lnTo>
                    <a:pt x="102" y="424"/>
                  </a:lnTo>
                  <a:lnTo>
                    <a:pt x="97" y="397"/>
                  </a:lnTo>
                  <a:lnTo>
                    <a:pt x="96" y="369"/>
                  </a:lnTo>
                  <a:lnTo>
                    <a:pt x="96" y="369"/>
                  </a:lnTo>
                  <a:lnTo>
                    <a:pt x="97" y="341"/>
                  </a:lnTo>
                  <a:lnTo>
                    <a:pt x="102" y="313"/>
                  </a:lnTo>
                  <a:lnTo>
                    <a:pt x="108" y="288"/>
                  </a:lnTo>
                  <a:lnTo>
                    <a:pt x="118" y="263"/>
                  </a:lnTo>
                  <a:lnTo>
                    <a:pt x="129" y="239"/>
                  </a:lnTo>
                  <a:lnTo>
                    <a:pt x="143" y="217"/>
                  </a:lnTo>
                  <a:lnTo>
                    <a:pt x="159" y="195"/>
                  </a:lnTo>
                  <a:lnTo>
                    <a:pt x="176" y="176"/>
                  </a:lnTo>
                  <a:lnTo>
                    <a:pt x="195" y="159"/>
                  </a:lnTo>
                  <a:lnTo>
                    <a:pt x="216" y="143"/>
                  </a:lnTo>
                  <a:lnTo>
                    <a:pt x="238" y="129"/>
                  </a:lnTo>
                  <a:lnTo>
                    <a:pt x="262" y="118"/>
                  </a:lnTo>
                  <a:lnTo>
                    <a:pt x="287" y="109"/>
                  </a:lnTo>
                  <a:lnTo>
                    <a:pt x="313" y="103"/>
                  </a:lnTo>
                  <a:lnTo>
                    <a:pt x="340" y="98"/>
                  </a:lnTo>
                  <a:lnTo>
                    <a:pt x="368" y="96"/>
                  </a:lnTo>
                  <a:lnTo>
                    <a:pt x="368" y="96"/>
                  </a:lnTo>
                  <a:lnTo>
                    <a:pt x="396" y="98"/>
                  </a:lnTo>
                  <a:lnTo>
                    <a:pt x="423" y="103"/>
                  </a:lnTo>
                  <a:lnTo>
                    <a:pt x="448" y="109"/>
                  </a:lnTo>
                  <a:lnTo>
                    <a:pt x="474" y="118"/>
                  </a:lnTo>
                  <a:lnTo>
                    <a:pt x="498" y="129"/>
                  </a:lnTo>
                  <a:lnTo>
                    <a:pt x="519" y="143"/>
                  </a:lnTo>
                  <a:lnTo>
                    <a:pt x="541" y="159"/>
                  </a:lnTo>
                  <a:lnTo>
                    <a:pt x="560" y="176"/>
                  </a:lnTo>
                  <a:lnTo>
                    <a:pt x="577" y="195"/>
                  </a:lnTo>
                  <a:lnTo>
                    <a:pt x="593" y="217"/>
                  </a:lnTo>
                  <a:lnTo>
                    <a:pt x="607" y="239"/>
                  </a:lnTo>
                  <a:lnTo>
                    <a:pt x="618" y="263"/>
                  </a:lnTo>
                  <a:lnTo>
                    <a:pt x="628" y="288"/>
                  </a:lnTo>
                  <a:lnTo>
                    <a:pt x="634" y="313"/>
                  </a:lnTo>
                  <a:lnTo>
                    <a:pt x="638" y="341"/>
                  </a:lnTo>
                  <a:lnTo>
                    <a:pt x="640" y="369"/>
                  </a:lnTo>
                  <a:lnTo>
                    <a:pt x="640" y="369"/>
                  </a:lnTo>
                  <a:lnTo>
                    <a:pt x="638" y="397"/>
                  </a:lnTo>
                  <a:lnTo>
                    <a:pt x="634" y="424"/>
                  </a:lnTo>
                  <a:lnTo>
                    <a:pt x="628" y="450"/>
                  </a:lnTo>
                  <a:lnTo>
                    <a:pt x="618" y="475"/>
                  </a:lnTo>
                  <a:lnTo>
                    <a:pt x="607" y="499"/>
                  </a:lnTo>
                  <a:lnTo>
                    <a:pt x="593" y="521"/>
                  </a:lnTo>
                  <a:lnTo>
                    <a:pt x="577" y="542"/>
                  </a:lnTo>
                  <a:lnTo>
                    <a:pt x="560" y="562"/>
                  </a:lnTo>
                  <a:lnTo>
                    <a:pt x="541" y="578"/>
                  </a:lnTo>
                  <a:lnTo>
                    <a:pt x="519" y="594"/>
                  </a:lnTo>
                  <a:lnTo>
                    <a:pt x="498" y="609"/>
                  </a:lnTo>
                  <a:lnTo>
                    <a:pt x="474" y="619"/>
                  </a:lnTo>
                  <a:lnTo>
                    <a:pt x="448" y="629"/>
                  </a:lnTo>
                  <a:lnTo>
                    <a:pt x="423" y="635"/>
                  </a:lnTo>
                  <a:lnTo>
                    <a:pt x="396" y="640"/>
                  </a:lnTo>
                  <a:lnTo>
                    <a:pt x="368" y="641"/>
                  </a:lnTo>
                  <a:lnTo>
                    <a:pt x="368" y="641"/>
                  </a:lnTo>
                  <a:close/>
                  <a:moveTo>
                    <a:pt x="636" y="675"/>
                  </a:moveTo>
                  <a:lnTo>
                    <a:pt x="636" y="675"/>
                  </a:lnTo>
                  <a:lnTo>
                    <a:pt x="628" y="674"/>
                  </a:lnTo>
                  <a:lnTo>
                    <a:pt x="620" y="671"/>
                  </a:lnTo>
                  <a:lnTo>
                    <a:pt x="614" y="668"/>
                  </a:lnTo>
                  <a:lnTo>
                    <a:pt x="608" y="664"/>
                  </a:lnTo>
                  <a:lnTo>
                    <a:pt x="605" y="658"/>
                  </a:lnTo>
                  <a:lnTo>
                    <a:pt x="601" y="652"/>
                  </a:lnTo>
                  <a:lnTo>
                    <a:pt x="599" y="645"/>
                  </a:lnTo>
                  <a:lnTo>
                    <a:pt x="597" y="638"/>
                  </a:lnTo>
                  <a:lnTo>
                    <a:pt x="597" y="638"/>
                  </a:lnTo>
                  <a:lnTo>
                    <a:pt x="599" y="629"/>
                  </a:lnTo>
                  <a:lnTo>
                    <a:pt x="601" y="622"/>
                  </a:lnTo>
                  <a:lnTo>
                    <a:pt x="605" y="616"/>
                  </a:lnTo>
                  <a:lnTo>
                    <a:pt x="608" y="610"/>
                  </a:lnTo>
                  <a:lnTo>
                    <a:pt x="614" y="606"/>
                  </a:lnTo>
                  <a:lnTo>
                    <a:pt x="620" y="603"/>
                  </a:lnTo>
                  <a:lnTo>
                    <a:pt x="628" y="600"/>
                  </a:lnTo>
                  <a:lnTo>
                    <a:pt x="636" y="599"/>
                  </a:lnTo>
                  <a:lnTo>
                    <a:pt x="636" y="599"/>
                  </a:lnTo>
                  <a:lnTo>
                    <a:pt x="643" y="600"/>
                  </a:lnTo>
                  <a:lnTo>
                    <a:pt x="650" y="603"/>
                  </a:lnTo>
                  <a:lnTo>
                    <a:pt x="656" y="606"/>
                  </a:lnTo>
                  <a:lnTo>
                    <a:pt x="662" y="610"/>
                  </a:lnTo>
                  <a:lnTo>
                    <a:pt x="666" y="616"/>
                  </a:lnTo>
                  <a:lnTo>
                    <a:pt x="670" y="622"/>
                  </a:lnTo>
                  <a:lnTo>
                    <a:pt x="672" y="629"/>
                  </a:lnTo>
                  <a:lnTo>
                    <a:pt x="673" y="638"/>
                  </a:lnTo>
                  <a:lnTo>
                    <a:pt x="673" y="638"/>
                  </a:lnTo>
                  <a:lnTo>
                    <a:pt x="672" y="645"/>
                  </a:lnTo>
                  <a:lnTo>
                    <a:pt x="670" y="652"/>
                  </a:lnTo>
                  <a:lnTo>
                    <a:pt x="666" y="658"/>
                  </a:lnTo>
                  <a:lnTo>
                    <a:pt x="662" y="664"/>
                  </a:lnTo>
                  <a:lnTo>
                    <a:pt x="656" y="668"/>
                  </a:lnTo>
                  <a:lnTo>
                    <a:pt x="650" y="671"/>
                  </a:lnTo>
                  <a:lnTo>
                    <a:pt x="643" y="674"/>
                  </a:lnTo>
                  <a:lnTo>
                    <a:pt x="636" y="675"/>
                  </a:lnTo>
                  <a:lnTo>
                    <a:pt x="636" y="675"/>
                  </a:lnTo>
                  <a:close/>
                  <a:moveTo>
                    <a:pt x="636" y="139"/>
                  </a:moveTo>
                  <a:lnTo>
                    <a:pt x="636" y="139"/>
                  </a:lnTo>
                  <a:lnTo>
                    <a:pt x="628" y="137"/>
                  </a:lnTo>
                  <a:lnTo>
                    <a:pt x="620" y="135"/>
                  </a:lnTo>
                  <a:lnTo>
                    <a:pt x="614" y="131"/>
                  </a:lnTo>
                  <a:lnTo>
                    <a:pt x="608" y="128"/>
                  </a:lnTo>
                  <a:lnTo>
                    <a:pt x="605" y="122"/>
                  </a:lnTo>
                  <a:lnTo>
                    <a:pt x="601" y="116"/>
                  </a:lnTo>
                  <a:lnTo>
                    <a:pt x="599" y="109"/>
                  </a:lnTo>
                  <a:lnTo>
                    <a:pt x="597" y="100"/>
                  </a:lnTo>
                  <a:lnTo>
                    <a:pt x="597" y="100"/>
                  </a:lnTo>
                  <a:lnTo>
                    <a:pt x="599" y="93"/>
                  </a:lnTo>
                  <a:lnTo>
                    <a:pt x="601" y="86"/>
                  </a:lnTo>
                  <a:lnTo>
                    <a:pt x="605" y="80"/>
                  </a:lnTo>
                  <a:lnTo>
                    <a:pt x="608" y="74"/>
                  </a:lnTo>
                  <a:lnTo>
                    <a:pt x="614" y="70"/>
                  </a:lnTo>
                  <a:lnTo>
                    <a:pt x="620" y="66"/>
                  </a:lnTo>
                  <a:lnTo>
                    <a:pt x="628" y="64"/>
                  </a:lnTo>
                  <a:lnTo>
                    <a:pt x="636" y="63"/>
                  </a:lnTo>
                  <a:lnTo>
                    <a:pt x="636" y="63"/>
                  </a:lnTo>
                  <a:lnTo>
                    <a:pt x="643" y="64"/>
                  </a:lnTo>
                  <a:lnTo>
                    <a:pt x="650" y="66"/>
                  </a:lnTo>
                  <a:lnTo>
                    <a:pt x="656" y="70"/>
                  </a:lnTo>
                  <a:lnTo>
                    <a:pt x="662" y="74"/>
                  </a:lnTo>
                  <a:lnTo>
                    <a:pt x="666" y="80"/>
                  </a:lnTo>
                  <a:lnTo>
                    <a:pt x="670" y="86"/>
                  </a:lnTo>
                  <a:lnTo>
                    <a:pt x="672" y="93"/>
                  </a:lnTo>
                  <a:lnTo>
                    <a:pt x="673" y="100"/>
                  </a:lnTo>
                  <a:lnTo>
                    <a:pt x="673" y="100"/>
                  </a:lnTo>
                  <a:lnTo>
                    <a:pt x="672" y="109"/>
                  </a:lnTo>
                  <a:lnTo>
                    <a:pt x="670" y="116"/>
                  </a:lnTo>
                  <a:lnTo>
                    <a:pt x="666" y="122"/>
                  </a:lnTo>
                  <a:lnTo>
                    <a:pt x="662" y="128"/>
                  </a:lnTo>
                  <a:lnTo>
                    <a:pt x="656" y="131"/>
                  </a:lnTo>
                  <a:lnTo>
                    <a:pt x="650" y="135"/>
                  </a:lnTo>
                  <a:lnTo>
                    <a:pt x="643" y="137"/>
                  </a:lnTo>
                  <a:lnTo>
                    <a:pt x="636" y="139"/>
                  </a:lnTo>
                  <a:lnTo>
                    <a:pt x="636" y="1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+mj-lt"/>
              </a:endParaRPr>
            </a:p>
          </p:txBody>
        </p:sp>
        <p:sp>
          <p:nvSpPr>
            <p:cNvPr id="48" name="Freeform 211"/>
            <p:cNvSpPr>
              <a:spLocks noEditPoints="1"/>
            </p:cNvSpPr>
            <p:nvPr/>
          </p:nvSpPr>
          <p:spPr bwMode="auto">
            <a:xfrm>
              <a:off x="6524033" y="4515503"/>
              <a:ext cx="241640" cy="404813"/>
            </a:xfrm>
            <a:custGeom>
              <a:avLst/>
              <a:gdLst>
                <a:gd name="T0" fmla="*/ 223 w 512"/>
                <a:gd name="T1" fmla="*/ 95 h 766"/>
                <a:gd name="T2" fmla="*/ 159 w 512"/>
                <a:gd name="T3" fmla="*/ 95 h 766"/>
                <a:gd name="T4" fmla="*/ 159 w 512"/>
                <a:gd name="T5" fmla="*/ 160 h 766"/>
                <a:gd name="T6" fmla="*/ 223 w 512"/>
                <a:gd name="T7" fmla="*/ 160 h 766"/>
                <a:gd name="T8" fmla="*/ 223 w 512"/>
                <a:gd name="T9" fmla="*/ 95 h 766"/>
                <a:gd name="T10" fmla="*/ 352 w 512"/>
                <a:gd name="T11" fmla="*/ 95 h 766"/>
                <a:gd name="T12" fmla="*/ 287 w 512"/>
                <a:gd name="T13" fmla="*/ 95 h 766"/>
                <a:gd name="T14" fmla="*/ 287 w 512"/>
                <a:gd name="T15" fmla="*/ 160 h 766"/>
                <a:gd name="T16" fmla="*/ 352 w 512"/>
                <a:gd name="T17" fmla="*/ 160 h 766"/>
                <a:gd name="T18" fmla="*/ 352 w 512"/>
                <a:gd name="T19" fmla="*/ 95 h 766"/>
                <a:gd name="T20" fmla="*/ 448 w 512"/>
                <a:gd name="T21" fmla="*/ 223 h 766"/>
                <a:gd name="T22" fmla="*/ 448 w 512"/>
                <a:gd name="T23" fmla="*/ 0 h 766"/>
                <a:gd name="T24" fmla="*/ 63 w 512"/>
                <a:gd name="T25" fmla="*/ 0 h 766"/>
                <a:gd name="T26" fmla="*/ 63 w 512"/>
                <a:gd name="T27" fmla="*/ 223 h 766"/>
                <a:gd name="T28" fmla="*/ 63 w 512"/>
                <a:gd name="T29" fmla="*/ 223 h 766"/>
                <a:gd name="T30" fmla="*/ 50 w 512"/>
                <a:gd name="T31" fmla="*/ 224 h 766"/>
                <a:gd name="T32" fmla="*/ 39 w 512"/>
                <a:gd name="T33" fmla="*/ 228 h 766"/>
                <a:gd name="T34" fmla="*/ 27 w 512"/>
                <a:gd name="T35" fmla="*/ 234 h 766"/>
                <a:gd name="T36" fmla="*/ 19 w 512"/>
                <a:gd name="T37" fmla="*/ 241 h 766"/>
                <a:gd name="T38" fmla="*/ 10 w 512"/>
                <a:gd name="T39" fmla="*/ 251 h 766"/>
                <a:gd name="T40" fmla="*/ 4 w 512"/>
                <a:gd name="T41" fmla="*/ 262 h 766"/>
                <a:gd name="T42" fmla="*/ 1 w 512"/>
                <a:gd name="T43" fmla="*/ 274 h 766"/>
                <a:gd name="T44" fmla="*/ 0 w 512"/>
                <a:gd name="T45" fmla="*/ 287 h 766"/>
                <a:gd name="T46" fmla="*/ 0 w 512"/>
                <a:gd name="T47" fmla="*/ 703 h 766"/>
                <a:gd name="T48" fmla="*/ 0 w 512"/>
                <a:gd name="T49" fmla="*/ 703 h 766"/>
                <a:gd name="T50" fmla="*/ 1 w 512"/>
                <a:gd name="T51" fmla="*/ 716 h 766"/>
                <a:gd name="T52" fmla="*/ 4 w 512"/>
                <a:gd name="T53" fmla="*/ 728 h 766"/>
                <a:gd name="T54" fmla="*/ 10 w 512"/>
                <a:gd name="T55" fmla="*/ 739 h 766"/>
                <a:gd name="T56" fmla="*/ 19 w 512"/>
                <a:gd name="T57" fmla="*/ 748 h 766"/>
                <a:gd name="T58" fmla="*/ 27 w 512"/>
                <a:gd name="T59" fmla="*/ 756 h 766"/>
                <a:gd name="T60" fmla="*/ 39 w 512"/>
                <a:gd name="T61" fmla="*/ 762 h 766"/>
                <a:gd name="T62" fmla="*/ 50 w 512"/>
                <a:gd name="T63" fmla="*/ 765 h 766"/>
                <a:gd name="T64" fmla="*/ 63 w 512"/>
                <a:gd name="T65" fmla="*/ 766 h 766"/>
                <a:gd name="T66" fmla="*/ 448 w 512"/>
                <a:gd name="T67" fmla="*/ 766 h 766"/>
                <a:gd name="T68" fmla="*/ 448 w 512"/>
                <a:gd name="T69" fmla="*/ 766 h 766"/>
                <a:gd name="T70" fmla="*/ 460 w 512"/>
                <a:gd name="T71" fmla="*/ 765 h 766"/>
                <a:gd name="T72" fmla="*/ 472 w 512"/>
                <a:gd name="T73" fmla="*/ 762 h 766"/>
                <a:gd name="T74" fmla="*/ 483 w 512"/>
                <a:gd name="T75" fmla="*/ 756 h 766"/>
                <a:gd name="T76" fmla="*/ 492 w 512"/>
                <a:gd name="T77" fmla="*/ 748 h 766"/>
                <a:gd name="T78" fmla="*/ 501 w 512"/>
                <a:gd name="T79" fmla="*/ 739 h 766"/>
                <a:gd name="T80" fmla="*/ 507 w 512"/>
                <a:gd name="T81" fmla="*/ 728 h 766"/>
                <a:gd name="T82" fmla="*/ 510 w 512"/>
                <a:gd name="T83" fmla="*/ 716 h 766"/>
                <a:gd name="T84" fmla="*/ 512 w 512"/>
                <a:gd name="T85" fmla="*/ 703 h 766"/>
                <a:gd name="T86" fmla="*/ 512 w 512"/>
                <a:gd name="T87" fmla="*/ 287 h 766"/>
                <a:gd name="T88" fmla="*/ 512 w 512"/>
                <a:gd name="T89" fmla="*/ 287 h 766"/>
                <a:gd name="T90" fmla="*/ 510 w 512"/>
                <a:gd name="T91" fmla="*/ 274 h 766"/>
                <a:gd name="T92" fmla="*/ 507 w 512"/>
                <a:gd name="T93" fmla="*/ 262 h 766"/>
                <a:gd name="T94" fmla="*/ 501 w 512"/>
                <a:gd name="T95" fmla="*/ 251 h 766"/>
                <a:gd name="T96" fmla="*/ 492 w 512"/>
                <a:gd name="T97" fmla="*/ 241 h 766"/>
                <a:gd name="T98" fmla="*/ 483 w 512"/>
                <a:gd name="T99" fmla="*/ 234 h 766"/>
                <a:gd name="T100" fmla="*/ 472 w 512"/>
                <a:gd name="T101" fmla="*/ 228 h 766"/>
                <a:gd name="T102" fmla="*/ 460 w 512"/>
                <a:gd name="T103" fmla="*/ 224 h 766"/>
                <a:gd name="T104" fmla="*/ 448 w 512"/>
                <a:gd name="T105" fmla="*/ 223 h 766"/>
                <a:gd name="T106" fmla="*/ 448 w 512"/>
                <a:gd name="T107" fmla="*/ 223 h 766"/>
                <a:gd name="T108" fmla="*/ 400 w 512"/>
                <a:gd name="T109" fmla="*/ 223 h 766"/>
                <a:gd name="T110" fmla="*/ 111 w 512"/>
                <a:gd name="T111" fmla="*/ 223 h 766"/>
                <a:gd name="T112" fmla="*/ 111 w 512"/>
                <a:gd name="T113" fmla="*/ 47 h 766"/>
                <a:gd name="T114" fmla="*/ 400 w 512"/>
                <a:gd name="T115" fmla="*/ 47 h 766"/>
                <a:gd name="T116" fmla="*/ 400 w 512"/>
                <a:gd name="T117" fmla="*/ 223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12" h="766">
                  <a:moveTo>
                    <a:pt x="223" y="95"/>
                  </a:moveTo>
                  <a:lnTo>
                    <a:pt x="159" y="95"/>
                  </a:lnTo>
                  <a:lnTo>
                    <a:pt x="159" y="160"/>
                  </a:lnTo>
                  <a:lnTo>
                    <a:pt x="223" y="160"/>
                  </a:lnTo>
                  <a:lnTo>
                    <a:pt x="223" y="95"/>
                  </a:lnTo>
                  <a:close/>
                  <a:moveTo>
                    <a:pt x="352" y="95"/>
                  </a:moveTo>
                  <a:lnTo>
                    <a:pt x="287" y="95"/>
                  </a:lnTo>
                  <a:lnTo>
                    <a:pt x="287" y="160"/>
                  </a:lnTo>
                  <a:lnTo>
                    <a:pt x="352" y="160"/>
                  </a:lnTo>
                  <a:lnTo>
                    <a:pt x="352" y="95"/>
                  </a:lnTo>
                  <a:close/>
                  <a:moveTo>
                    <a:pt x="448" y="223"/>
                  </a:moveTo>
                  <a:lnTo>
                    <a:pt x="448" y="0"/>
                  </a:lnTo>
                  <a:lnTo>
                    <a:pt x="63" y="0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50" y="224"/>
                  </a:lnTo>
                  <a:lnTo>
                    <a:pt x="39" y="228"/>
                  </a:lnTo>
                  <a:lnTo>
                    <a:pt x="27" y="234"/>
                  </a:lnTo>
                  <a:lnTo>
                    <a:pt x="19" y="241"/>
                  </a:lnTo>
                  <a:lnTo>
                    <a:pt x="10" y="251"/>
                  </a:lnTo>
                  <a:lnTo>
                    <a:pt x="4" y="262"/>
                  </a:lnTo>
                  <a:lnTo>
                    <a:pt x="1" y="274"/>
                  </a:lnTo>
                  <a:lnTo>
                    <a:pt x="0" y="287"/>
                  </a:lnTo>
                  <a:lnTo>
                    <a:pt x="0" y="703"/>
                  </a:lnTo>
                  <a:lnTo>
                    <a:pt x="0" y="703"/>
                  </a:lnTo>
                  <a:lnTo>
                    <a:pt x="1" y="716"/>
                  </a:lnTo>
                  <a:lnTo>
                    <a:pt x="4" y="728"/>
                  </a:lnTo>
                  <a:lnTo>
                    <a:pt x="10" y="739"/>
                  </a:lnTo>
                  <a:lnTo>
                    <a:pt x="19" y="748"/>
                  </a:lnTo>
                  <a:lnTo>
                    <a:pt x="27" y="756"/>
                  </a:lnTo>
                  <a:lnTo>
                    <a:pt x="39" y="762"/>
                  </a:lnTo>
                  <a:lnTo>
                    <a:pt x="50" y="765"/>
                  </a:lnTo>
                  <a:lnTo>
                    <a:pt x="63" y="766"/>
                  </a:lnTo>
                  <a:lnTo>
                    <a:pt x="448" y="766"/>
                  </a:lnTo>
                  <a:lnTo>
                    <a:pt x="448" y="766"/>
                  </a:lnTo>
                  <a:lnTo>
                    <a:pt x="460" y="765"/>
                  </a:lnTo>
                  <a:lnTo>
                    <a:pt x="472" y="762"/>
                  </a:lnTo>
                  <a:lnTo>
                    <a:pt x="483" y="756"/>
                  </a:lnTo>
                  <a:lnTo>
                    <a:pt x="492" y="748"/>
                  </a:lnTo>
                  <a:lnTo>
                    <a:pt x="501" y="739"/>
                  </a:lnTo>
                  <a:lnTo>
                    <a:pt x="507" y="728"/>
                  </a:lnTo>
                  <a:lnTo>
                    <a:pt x="510" y="716"/>
                  </a:lnTo>
                  <a:lnTo>
                    <a:pt x="512" y="703"/>
                  </a:lnTo>
                  <a:lnTo>
                    <a:pt x="512" y="287"/>
                  </a:lnTo>
                  <a:lnTo>
                    <a:pt x="512" y="287"/>
                  </a:lnTo>
                  <a:lnTo>
                    <a:pt x="510" y="274"/>
                  </a:lnTo>
                  <a:lnTo>
                    <a:pt x="507" y="262"/>
                  </a:lnTo>
                  <a:lnTo>
                    <a:pt x="501" y="251"/>
                  </a:lnTo>
                  <a:lnTo>
                    <a:pt x="492" y="241"/>
                  </a:lnTo>
                  <a:lnTo>
                    <a:pt x="483" y="234"/>
                  </a:lnTo>
                  <a:lnTo>
                    <a:pt x="472" y="228"/>
                  </a:lnTo>
                  <a:lnTo>
                    <a:pt x="460" y="224"/>
                  </a:lnTo>
                  <a:lnTo>
                    <a:pt x="448" y="223"/>
                  </a:lnTo>
                  <a:lnTo>
                    <a:pt x="448" y="223"/>
                  </a:lnTo>
                  <a:close/>
                  <a:moveTo>
                    <a:pt x="400" y="223"/>
                  </a:moveTo>
                  <a:lnTo>
                    <a:pt x="111" y="223"/>
                  </a:lnTo>
                  <a:lnTo>
                    <a:pt x="111" y="47"/>
                  </a:lnTo>
                  <a:lnTo>
                    <a:pt x="400" y="47"/>
                  </a:lnTo>
                  <a:lnTo>
                    <a:pt x="400" y="2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+mj-lt"/>
              </a:endParaRPr>
            </a:p>
          </p:txBody>
        </p:sp>
        <p:sp>
          <p:nvSpPr>
            <p:cNvPr id="49" name="Rectangle 48"/>
            <p:cNvSpPr/>
            <p:nvPr/>
          </p:nvSpPr>
          <p:spPr bwMode="ltGray">
            <a:xfrm>
              <a:off x="6324768" y="5279045"/>
              <a:ext cx="2835510" cy="576064"/>
            </a:xfrm>
            <a:prstGeom prst="rect">
              <a:avLst/>
            </a:prstGeom>
            <a:solidFill>
              <a:srgbClr val="EB8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Freeform 8"/>
            <p:cNvSpPr>
              <a:spLocks noEditPoints="1"/>
            </p:cNvSpPr>
            <p:nvPr/>
          </p:nvSpPr>
          <p:spPr bwMode="auto">
            <a:xfrm>
              <a:off x="6479175" y="5411051"/>
              <a:ext cx="430212" cy="287338"/>
            </a:xfrm>
            <a:custGeom>
              <a:avLst/>
              <a:gdLst>
                <a:gd name="T0" fmla="*/ 747 w 1356"/>
                <a:gd name="T1" fmla="*/ 10 h 907"/>
                <a:gd name="T2" fmla="*/ 630 w 1356"/>
                <a:gd name="T3" fmla="*/ 1 h 907"/>
                <a:gd name="T4" fmla="*/ 574 w 1356"/>
                <a:gd name="T5" fmla="*/ 66 h 907"/>
                <a:gd name="T6" fmla="*/ 377 w 1356"/>
                <a:gd name="T7" fmla="*/ 100 h 907"/>
                <a:gd name="T8" fmla="*/ 187 w 1356"/>
                <a:gd name="T9" fmla="*/ 215 h 907"/>
                <a:gd name="T10" fmla="*/ 56 w 1356"/>
                <a:gd name="T11" fmla="*/ 391 h 907"/>
                <a:gd name="T12" fmla="*/ 0 w 1356"/>
                <a:gd name="T13" fmla="*/ 609 h 907"/>
                <a:gd name="T14" fmla="*/ 7 w 1356"/>
                <a:gd name="T15" fmla="*/ 829 h 907"/>
                <a:gd name="T16" fmla="*/ 50 w 1356"/>
                <a:gd name="T17" fmla="*/ 896 h 907"/>
                <a:gd name="T18" fmla="*/ 118 w 1356"/>
                <a:gd name="T19" fmla="*/ 904 h 907"/>
                <a:gd name="T20" fmla="*/ 284 w 1356"/>
                <a:gd name="T21" fmla="*/ 794 h 907"/>
                <a:gd name="T22" fmla="*/ 519 w 1356"/>
                <a:gd name="T23" fmla="*/ 629 h 907"/>
                <a:gd name="T24" fmla="*/ 678 w 1356"/>
                <a:gd name="T25" fmla="*/ 596 h 907"/>
                <a:gd name="T26" fmla="*/ 808 w 1356"/>
                <a:gd name="T27" fmla="*/ 618 h 907"/>
                <a:gd name="T28" fmla="*/ 1022 w 1356"/>
                <a:gd name="T29" fmla="*/ 752 h 907"/>
                <a:gd name="T30" fmla="*/ 1228 w 1356"/>
                <a:gd name="T31" fmla="*/ 901 h 907"/>
                <a:gd name="T32" fmla="*/ 1299 w 1356"/>
                <a:gd name="T33" fmla="*/ 899 h 907"/>
                <a:gd name="T34" fmla="*/ 1344 w 1356"/>
                <a:gd name="T35" fmla="*/ 841 h 907"/>
                <a:gd name="T36" fmla="*/ 1356 w 1356"/>
                <a:gd name="T37" fmla="*/ 639 h 907"/>
                <a:gd name="T38" fmla="*/ 1311 w 1356"/>
                <a:gd name="T39" fmla="*/ 416 h 907"/>
                <a:gd name="T40" fmla="*/ 1188 w 1356"/>
                <a:gd name="T41" fmla="*/ 233 h 907"/>
                <a:gd name="T42" fmla="*/ 1005 w 1356"/>
                <a:gd name="T43" fmla="*/ 111 h 907"/>
                <a:gd name="T44" fmla="*/ 782 w 1356"/>
                <a:gd name="T45" fmla="*/ 66 h 907"/>
                <a:gd name="T46" fmla="*/ 366 w 1356"/>
                <a:gd name="T47" fmla="*/ 515 h 907"/>
                <a:gd name="T48" fmla="*/ 338 w 1356"/>
                <a:gd name="T49" fmla="*/ 612 h 907"/>
                <a:gd name="T50" fmla="*/ 295 w 1356"/>
                <a:gd name="T51" fmla="*/ 606 h 907"/>
                <a:gd name="T52" fmla="*/ 265 w 1356"/>
                <a:gd name="T53" fmla="*/ 509 h 907"/>
                <a:gd name="T54" fmla="*/ 170 w 1356"/>
                <a:gd name="T55" fmla="*/ 478 h 907"/>
                <a:gd name="T56" fmla="*/ 143 w 1356"/>
                <a:gd name="T57" fmla="*/ 435 h 907"/>
                <a:gd name="T58" fmla="*/ 206 w 1356"/>
                <a:gd name="T59" fmla="*/ 394 h 907"/>
                <a:gd name="T60" fmla="*/ 274 w 1356"/>
                <a:gd name="T61" fmla="*/ 326 h 907"/>
                <a:gd name="T62" fmla="*/ 315 w 1356"/>
                <a:gd name="T63" fmla="*/ 263 h 907"/>
                <a:gd name="T64" fmla="*/ 358 w 1356"/>
                <a:gd name="T65" fmla="*/ 290 h 907"/>
                <a:gd name="T66" fmla="*/ 385 w 1356"/>
                <a:gd name="T67" fmla="*/ 388 h 907"/>
                <a:gd name="T68" fmla="*/ 487 w 1356"/>
                <a:gd name="T69" fmla="*/ 415 h 907"/>
                <a:gd name="T70" fmla="*/ 492 w 1356"/>
                <a:gd name="T71" fmla="*/ 458 h 907"/>
                <a:gd name="T72" fmla="*/ 908 w 1356"/>
                <a:gd name="T73" fmla="*/ 436 h 907"/>
                <a:gd name="T74" fmla="*/ 839 w 1356"/>
                <a:gd name="T75" fmla="*/ 457 h 907"/>
                <a:gd name="T76" fmla="*/ 805 w 1356"/>
                <a:gd name="T77" fmla="*/ 393 h 907"/>
                <a:gd name="T78" fmla="*/ 861 w 1356"/>
                <a:gd name="T79" fmla="*/ 348 h 907"/>
                <a:gd name="T80" fmla="*/ 917 w 1356"/>
                <a:gd name="T81" fmla="*/ 393 h 907"/>
                <a:gd name="T82" fmla="*/ 912 w 1356"/>
                <a:gd name="T83" fmla="*/ 230 h 907"/>
                <a:gd name="T84" fmla="*/ 983 w 1356"/>
                <a:gd name="T85" fmla="*/ 223 h 907"/>
                <a:gd name="T86" fmla="*/ 998 w 1356"/>
                <a:gd name="T87" fmla="*/ 302 h 907"/>
                <a:gd name="T88" fmla="*/ 930 w 1356"/>
                <a:gd name="T89" fmla="*/ 323 h 907"/>
                <a:gd name="T90" fmla="*/ 895 w 1356"/>
                <a:gd name="T91" fmla="*/ 259 h 907"/>
                <a:gd name="T92" fmla="*/ 1008 w 1356"/>
                <a:gd name="T93" fmla="*/ 541 h 907"/>
                <a:gd name="T94" fmla="*/ 939 w 1356"/>
                <a:gd name="T95" fmla="*/ 520 h 907"/>
                <a:gd name="T96" fmla="*/ 946 w 1356"/>
                <a:gd name="T97" fmla="*/ 448 h 907"/>
                <a:gd name="T98" fmla="*/ 1018 w 1356"/>
                <a:gd name="T99" fmla="*/ 442 h 907"/>
                <a:gd name="T100" fmla="*/ 1033 w 1356"/>
                <a:gd name="T101" fmla="*/ 521 h 907"/>
                <a:gd name="T102" fmla="*/ 1078 w 1356"/>
                <a:gd name="T103" fmla="*/ 412 h 907"/>
                <a:gd name="T104" fmla="*/ 1021 w 1356"/>
                <a:gd name="T105" fmla="*/ 365 h 907"/>
                <a:gd name="T106" fmla="*/ 1056 w 1356"/>
                <a:gd name="T107" fmla="*/ 302 h 907"/>
                <a:gd name="T108" fmla="*/ 1125 w 1356"/>
                <a:gd name="T109" fmla="*/ 324 h 907"/>
                <a:gd name="T110" fmla="*/ 1250 w 1356"/>
                <a:gd name="T111" fmla="*/ 471 h 907"/>
                <a:gd name="T112" fmla="*/ 1182 w 1356"/>
                <a:gd name="T113" fmla="*/ 492 h 907"/>
                <a:gd name="T114" fmla="*/ 1147 w 1356"/>
                <a:gd name="T115" fmla="*/ 428 h 907"/>
                <a:gd name="T116" fmla="*/ 1202 w 1356"/>
                <a:gd name="T117" fmla="*/ 382 h 907"/>
                <a:gd name="T118" fmla="*/ 1259 w 1356"/>
                <a:gd name="T119" fmla="*/ 4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56" h="907">
                  <a:moveTo>
                    <a:pt x="782" y="66"/>
                  </a:moveTo>
                  <a:lnTo>
                    <a:pt x="778" y="66"/>
                  </a:lnTo>
                  <a:lnTo>
                    <a:pt x="778" y="66"/>
                  </a:lnTo>
                  <a:lnTo>
                    <a:pt x="775" y="52"/>
                  </a:lnTo>
                  <a:lnTo>
                    <a:pt x="771" y="40"/>
                  </a:lnTo>
                  <a:lnTo>
                    <a:pt x="764" y="28"/>
                  </a:lnTo>
                  <a:lnTo>
                    <a:pt x="757" y="18"/>
                  </a:lnTo>
                  <a:lnTo>
                    <a:pt x="747" y="10"/>
                  </a:lnTo>
                  <a:lnTo>
                    <a:pt x="737" y="4"/>
                  </a:lnTo>
                  <a:lnTo>
                    <a:pt x="726" y="1"/>
                  </a:lnTo>
                  <a:lnTo>
                    <a:pt x="721" y="0"/>
                  </a:lnTo>
                  <a:lnTo>
                    <a:pt x="715" y="0"/>
                  </a:lnTo>
                  <a:lnTo>
                    <a:pt x="641" y="0"/>
                  </a:lnTo>
                  <a:lnTo>
                    <a:pt x="641" y="0"/>
                  </a:lnTo>
                  <a:lnTo>
                    <a:pt x="635" y="0"/>
                  </a:lnTo>
                  <a:lnTo>
                    <a:pt x="630" y="1"/>
                  </a:lnTo>
                  <a:lnTo>
                    <a:pt x="619" y="4"/>
                  </a:lnTo>
                  <a:lnTo>
                    <a:pt x="608" y="10"/>
                  </a:lnTo>
                  <a:lnTo>
                    <a:pt x="599" y="18"/>
                  </a:lnTo>
                  <a:lnTo>
                    <a:pt x="592" y="28"/>
                  </a:lnTo>
                  <a:lnTo>
                    <a:pt x="585" y="40"/>
                  </a:lnTo>
                  <a:lnTo>
                    <a:pt x="581" y="52"/>
                  </a:lnTo>
                  <a:lnTo>
                    <a:pt x="578" y="66"/>
                  </a:lnTo>
                  <a:lnTo>
                    <a:pt x="574" y="66"/>
                  </a:lnTo>
                  <a:lnTo>
                    <a:pt x="574" y="66"/>
                  </a:lnTo>
                  <a:lnTo>
                    <a:pt x="545" y="67"/>
                  </a:lnTo>
                  <a:lnTo>
                    <a:pt x="516" y="69"/>
                  </a:lnTo>
                  <a:lnTo>
                    <a:pt x="487" y="72"/>
                  </a:lnTo>
                  <a:lnTo>
                    <a:pt x="458" y="77"/>
                  </a:lnTo>
                  <a:lnTo>
                    <a:pt x="430" y="84"/>
                  </a:lnTo>
                  <a:lnTo>
                    <a:pt x="403" y="92"/>
                  </a:lnTo>
                  <a:lnTo>
                    <a:pt x="377" y="100"/>
                  </a:lnTo>
                  <a:lnTo>
                    <a:pt x="351" y="111"/>
                  </a:lnTo>
                  <a:lnTo>
                    <a:pt x="325" y="122"/>
                  </a:lnTo>
                  <a:lnTo>
                    <a:pt x="300" y="135"/>
                  </a:lnTo>
                  <a:lnTo>
                    <a:pt x="276" y="149"/>
                  </a:lnTo>
                  <a:lnTo>
                    <a:pt x="254" y="164"/>
                  </a:lnTo>
                  <a:lnTo>
                    <a:pt x="231" y="180"/>
                  </a:lnTo>
                  <a:lnTo>
                    <a:pt x="209" y="196"/>
                  </a:lnTo>
                  <a:lnTo>
                    <a:pt x="187" y="215"/>
                  </a:lnTo>
                  <a:lnTo>
                    <a:pt x="168" y="233"/>
                  </a:lnTo>
                  <a:lnTo>
                    <a:pt x="149" y="254"/>
                  </a:lnTo>
                  <a:lnTo>
                    <a:pt x="131" y="274"/>
                  </a:lnTo>
                  <a:lnTo>
                    <a:pt x="114" y="296"/>
                  </a:lnTo>
                  <a:lnTo>
                    <a:pt x="97" y="319"/>
                  </a:lnTo>
                  <a:lnTo>
                    <a:pt x="83" y="341"/>
                  </a:lnTo>
                  <a:lnTo>
                    <a:pt x="69" y="366"/>
                  </a:lnTo>
                  <a:lnTo>
                    <a:pt x="56" y="391"/>
                  </a:lnTo>
                  <a:lnTo>
                    <a:pt x="44" y="416"/>
                  </a:lnTo>
                  <a:lnTo>
                    <a:pt x="35" y="442"/>
                  </a:lnTo>
                  <a:lnTo>
                    <a:pt x="26" y="469"/>
                  </a:lnTo>
                  <a:lnTo>
                    <a:pt x="17" y="496"/>
                  </a:lnTo>
                  <a:lnTo>
                    <a:pt x="12" y="524"/>
                  </a:lnTo>
                  <a:lnTo>
                    <a:pt x="6" y="552"/>
                  </a:lnTo>
                  <a:lnTo>
                    <a:pt x="3" y="580"/>
                  </a:lnTo>
                  <a:lnTo>
                    <a:pt x="0" y="609"/>
                  </a:lnTo>
                  <a:lnTo>
                    <a:pt x="0" y="639"/>
                  </a:lnTo>
                  <a:lnTo>
                    <a:pt x="0" y="753"/>
                  </a:lnTo>
                  <a:lnTo>
                    <a:pt x="0" y="753"/>
                  </a:lnTo>
                  <a:lnTo>
                    <a:pt x="0" y="771"/>
                  </a:lnTo>
                  <a:lnTo>
                    <a:pt x="1" y="787"/>
                  </a:lnTo>
                  <a:lnTo>
                    <a:pt x="3" y="802"/>
                  </a:lnTo>
                  <a:lnTo>
                    <a:pt x="5" y="816"/>
                  </a:lnTo>
                  <a:lnTo>
                    <a:pt x="7" y="829"/>
                  </a:lnTo>
                  <a:lnTo>
                    <a:pt x="11" y="841"/>
                  </a:lnTo>
                  <a:lnTo>
                    <a:pt x="15" y="852"/>
                  </a:lnTo>
                  <a:lnTo>
                    <a:pt x="19" y="861"/>
                  </a:lnTo>
                  <a:lnTo>
                    <a:pt x="25" y="870"/>
                  </a:lnTo>
                  <a:lnTo>
                    <a:pt x="30" y="878"/>
                  </a:lnTo>
                  <a:lnTo>
                    <a:pt x="37" y="885"/>
                  </a:lnTo>
                  <a:lnTo>
                    <a:pt x="43" y="891"/>
                  </a:lnTo>
                  <a:lnTo>
                    <a:pt x="50" y="896"/>
                  </a:lnTo>
                  <a:lnTo>
                    <a:pt x="57" y="899"/>
                  </a:lnTo>
                  <a:lnTo>
                    <a:pt x="65" y="902"/>
                  </a:lnTo>
                  <a:lnTo>
                    <a:pt x="73" y="905"/>
                  </a:lnTo>
                  <a:lnTo>
                    <a:pt x="81" y="907"/>
                  </a:lnTo>
                  <a:lnTo>
                    <a:pt x="90" y="907"/>
                  </a:lnTo>
                  <a:lnTo>
                    <a:pt x="100" y="907"/>
                  </a:lnTo>
                  <a:lnTo>
                    <a:pt x="108" y="906"/>
                  </a:lnTo>
                  <a:lnTo>
                    <a:pt x="118" y="904"/>
                  </a:lnTo>
                  <a:lnTo>
                    <a:pt x="128" y="901"/>
                  </a:lnTo>
                  <a:lnTo>
                    <a:pt x="148" y="894"/>
                  </a:lnTo>
                  <a:lnTo>
                    <a:pt x="170" y="884"/>
                  </a:lnTo>
                  <a:lnTo>
                    <a:pt x="191" y="871"/>
                  </a:lnTo>
                  <a:lnTo>
                    <a:pt x="213" y="855"/>
                  </a:lnTo>
                  <a:lnTo>
                    <a:pt x="235" y="838"/>
                  </a:lnTo>
                  <a:lnTo>
                    <a:pt x="235" y="838"/>
                  </a:lnTo>
                  <a:lnTo>
                    <a:pt x="284" y="794"/>
                  </a:lnTo>
                  <a:lnTo>
                    <a:pt x="334" y="752"/>
                  </a:lnTo>
                  <a:lnTo>
                    <a:pt x="359" y="732"/>
                  </a:lnTo>
                  <a:lnTo>
                    <a:pt x="384" y="711"/>
                  </a:lnTo>
                  <a:lnTo>
                    <a:pt x="410" y="693"/>
                  </a:lnTo>
                  <a:lnTo>
                    <a:pt x="436" y="674"/>
                  </a:lnTo>
                  <a:lnTo>
                    <a:pt x="463" y="658"/>
                  </a:lnTo>
                  <a:lnTo>
                    <a:pt x="491" y="643"/>
                  </a:lnTo>
                  <a:lnTo>
                    <a:pt x="519" y="629"/>
                  </a:lnTo>
                  <a:lnTo>
                    <a:pt x="548" y="618"/>
                  </a:lnTo>
                  <a:lnTo>
                    <a:pt x="579" y="608"/>
                  </a:lnTo>
                  <a:lnTo>
                    <a:pt x="595" y="605"/>
                  </a:lnTo>
                  <a:lnTo>
                    <a:pt x="611" y="602"/>
                  </a:lnTo>
                  <a:lnTo>
                    <a:pt x="628" y="600"/>
                  </a:lnTo>
                  <a:lnTo>
                    <a:pt x="644" y="598"/>
                  </a:lnTo>
                  <a:lnTo>
                    <a:pt x="661" y="596"/>
                  </a:lnTo>
                  <a:lnTo>
                    <a:pt x="678" y="596"/>
                  </a:lnTo>
                  <a:lnTo>
                    <a:pt x="678" y="596"/>
                  </a:lnTo>
                  <a:lnTo>
                    <a:pt x="695" y="596"/>
                  </a:lnTo>
                  <a:lnTo>
                    <a:pt x="712" y="598"/>
                  </a:lnTo>
                  <a:lnTo>
                    <a:pt x="728" y="600"/>
                  </a:lnTo>
                  <a:lnTo>
                    <a:pt x="745" y="602"/>
                  </a:lnTo>
                  <a:lnTo>
                    <a:pt x="761" y="605"/>
                  </a:lnTo>
                  <a:lnTo>
                    <a:pt x="776" y="608"/>
                  </a:lnTo>
                  <a:lnTo>
                    <a:pt x="808" y="618"/>
                  </a:lnTo>
                  <a:lnTo>
                    <a:pt x="837" y="629"/>
                  </a:lnTo>
                  <a:lnTo>
                    <a:pt x="865" y="643"/>
                  </a:lnTo>
                  <a:lnTo>
                    <a:pt x="893" y="658"/>
                  </a:lnTo>
                  <a:lnTo>
                    <a:pt x="919" y="674"/>
                  </a:lnTo>
                  <a:lnTo>
                    <a:pt x="946" y="693"/>
                  </a:lnTo>
                  <a:lnTo>
                    <a:pt x="972" y="711"/>
                  </a:lnTo>
                  <a:lnTo>
                    <a:pt x="997" y="732"/>
                  </a:lnTo>
                  <a:lnTo>
                    <a:pt x="1022" y="752"/>
                  </a:lnTo>
                  <a:lnTo>
                    <a:pt x="1071" y="794"/>
                  </a:lnTo>
                  <a:lnTo>
                    <a:pt x="1121" y="838"/>
                  </a:lnTo>
                  <a:lnTo>
                    <a:pt x="1121" y="838"/>
                  </a:lnTo>
                  <a:lnTo>
                    <a:pt x="1143" y="855"/>
                  </a:lnTo>
                  <a:lnTo>
                    <a:pt x="1164" y="871"/>
                  </a:lnTo>
                  <a:lnTo>
                    <a:pt x="1186" y="884"/>
                  </a:lnTo>
                  <a:lnTo>
                    <a:pt x="1208" y="894"/>
                  </a:lnTo>
                  <a:lnTo>
                    <a:pt x="1228" y="901"/>
                  </a:lnTo>
                  <a:lnTo>
                    <a:pt x="1238" y="904"/>
                  </a:lnTo>
                  <a:lnTo>
                    <a:pt x="1248" y="906"/>
                  </a:lnTo>
                  <a:lnTo>
                    <a:pt x="1256" y="907"/>
                  </a:lnTo>
                  <a:lnTo>
                    <a:pt x="1266" y="907"/>
                  </a:lnTo>
                  <a:lnTo>
                    <a:pt x="1275" y="907"/>
                  </a:lnTo>
                  <a:lnTo>
                    <a:pt x="1283" y="905"/>
                  </a:lnTo>
                  <a:lnTo>
                    <a:pt x="1291" y="902"/>
                  </a:lnTo>
                  <a:lnTo>
                    <a:pt x="1299" y="899"/>
                  </a:lnTo>
                  <a:lnTo>
                    <a:pt x="1306" y="896"/>
                  </a:lnTo>
                  <a:lnTo>
                    <a:pt x="1313" y="891"/>
                  </a:lnTo>
                  <a:lnTo>
                    <a:pt x="1319" y="885"/>
                  </a:lnTo>
                  <a:lnTo>
                    <a:pt x="1326" y="878"/>
                  </a:lnTo>
                  <a:lnTo>
                    <a:pt x="1331" y="870"/>
                  </a:lnTo>
                  <a:lnTo>
                    <a:pt x="1337" y="861"/>
                  </a:lnTo>
                  <a:lnTo>
                    <a:pt x="1341" y="852"/>
                  </a:lnTo>
                  <a:lnTo>
                    <a:pt x="1344" y="841"/>
                  </a:lnTo>
                  <a:lnTo>
                    <a:pt x="1349" y="829"/>
                  </a:lnTo>
                  <a:lnTo>
                    <a:pt x="1351" y="816"/>
                  </a:lnTo>
                  <a:lnTo>
                    <a:pt x="1353" y="802"/>
                  </a:lnTo>
                  <a:lnTo>
                    <a:pt x="1355" y="787"/>
                  </a:lnTo>
                  <a:lnTo>
                    <a:pt x="1356" y="771"/>
                  </a:lnTo>
                  <a:lnTo>
                    <a:pt x="1356" y="753"/>
                  </a:lnTo>
                  <a:lnTo>
                    <a:pt x="1356" y="639"/>
                  </a:lnTo>
                  <a:lnTo>
                    <a:pt x="1356" y="639"/>
                  </a:lnTo>
                  <a:lnTo>
                    <a:pt x="1355" y="609"/>
                  </a:lnTo>
                  <a:lnTo>
                    <a:pt x="1353" y="580"/>
                  </a:lnTo>
                  <a:lnTo>
                    <a:pt x="1350" y="552"/>
                  </a:lnTo>
                  <a:lnTo>
                    <a:pt x="1344" y="524"/>
                  </a:lnTo>
                  <a:lnTo>
                    <a:pt x="1338" y="496"/>
                  </a:lnTo>
                  <a:lnTo>
                    <a:pt x="1330" y="469"/>
                  </a:lnTo>
                  <a:lnTo>
                    <a:pt x="1322" y="442"/>
                  </a:lnTo>
                  <a:lnTo>
                    <a:pt x="1311" y="416"/>
                  </a:lnTo>
                  <a:lnTo>
                    <a:pt x="1300" y="391"/>
                  </a:lnTo>
                  <a:lnTo>
                    <a:pt x="1287" y="366"/>
                  </a:lnTo>
                  <a:lnTo>
                    <a:pt x="1273" y="341"/>
                  </a:lnTo>
                  <a:lnTo>
                    <a:pt x="1259" y="319"/>
                  </a:lnTo>
                  <a:lnTo>
                    <a:pt x="1242" y="296"/>
                  </a:lnTo>
                  <a:lnTo>
                    <a:pt x="1225" y="274"/>
                  </a:lnTo>
                  <a:lnTo>
                    <a:pt x="1207" y="254"/>
                  </a:lnTo>
                  <a:lnTo>
                    <a:pt x="1188" y="233"/>
                  </a:lnTo>
                  <a:lnTo>
                    <a:pt x="1168" y="215"/>
                  </a:lnTo>
                  <a:lnTo>
                    <a:pt x="1147" y="196"/>
                  </a:lnTo>
                  <a:lnTo>
                    <a:pt x="1125" y="180"/>
                  </a:lnTo>
                  <a:lnTo>
                    <a:pt x="1103" y="164"/>
                  </a:lnTo>
                  <a:lnTo>
                    <a:pt x="1080" y="149"/>
                  </a:lnTo>
                  <a:lnTo>
                    <a:pt x="1056" y="135"/>
                  </a:lnTo>
                  <a:lnTo>
                    <a:pt x="1031" y="122"/>
                  </a:lnTo>
                  <a:lnTo>
                    <a:pt x="1005" y="111"/>
                  </a:lnTo>
                  <a:lnTo>
                    <a:pt x="979" y="100"/>
                  </a:lnTo>
                  <a:lnTo>
                    <a:pt x="953" y="92"/>
                  </a:lnTo>
                  <a:lnTo>
                    <a:pt x="925" y="84"/>
                  </a:lnTo>
                  <a:lnTo>
                    <a:pt x="898" y="77"/>
                  </a:lnTo>
                  <a:lnTo>
                    <a:pt x="869" y="72"/>
                  </a:lnTo>
                  <a:lnTo>
                    <a:pt x="840" y="69"/>
                  </a:lnTo>
                  <a:lnTo>
                    <a:pt x="811" y="67"/>
                  </a:lnTo>
                  <a:lnTo>
                    <a:pt x="782" y="66"/>
                  </a:lnTo>
                  <a:lnTo>
                    <a:pt x="782" y="66"/>
                  </a:lnTo>
                  <a:close/>
                  <a:moveTo>
                    <a:pt x="434" y="486"/>
                  </a:moveTo>
                  <a:lnTo>
                    <a:pt x="393" y="486"/>
                  </a:lnTo>
                  <a:lnTo>
                    <a:pt x="393" y="486"/>
                  </a:lnTo>
                  <a:lnTo>
                    <a:pt x="388" y="495"/>
                  </a:lnTo>
                  <a:lnTo>
                    <a:pt x="382" y="502"/>
                  </a:lnTo>
                  <a:lnTo>
                    <a:pt x="374" y="509"/>
                  </a:lnTo>
                  <a:lnTo>
                    <a:pt x="366" y="515"/>
                  </a:lnTo>
                  <a:lnTo>
                    <a:pt x="366" y="553"/>
                  </a:lnTo>
                  <a:lnTo>
                    <a:pt x="366" y="553"/>
                  </a:lnTo>
                  <a:lnTo>
                    <a:pt x="365" y="566"/>
                  </a:lnTo>
                  <a:lnTo>
                    <a:pt x="362" y="578"/>
                  </a:lnTo>
                  <a:lnTo>
                    <a:pt x="358" y="589"/>
                  </a:lnTo>
                  <a:lnTo>
                    <a:pt x="352" y="599"/>
                  </a:lnTo>
                  <a:lnTo>
                    <a:pt x="346" y="606"/>
                  </a:lnTo>
                  <a:lnTo>
                    <a:pt x="338" y="612"/>
                  </a:lnTo>
                  <a:lnTo>
                    <a:pt x="329" y="616"/>
                  </a:lnTo>
                  <a:lnTo>
                    <a:pt x="325" y="617"/>
                  </a:lnTo>
                  <a:lnTo>
                    <a:pt x="320" y="617"/>
                  </a:lnTo>
                  <a:lnTo>
                    <a:pt x="320" y="617"/>
                  </a:lnTo>
                  <a:lnTo>
                    <a:pt x="315" y="617"/>
                  </a:lnTo>
                  <a:lnTo>
                    <a:pt x="311" y="616"/>
                  </a:lnTo>
                  <a:lnTo>
                    <a:pt x="302" y="612"/>
                  </a:lnTo>
                  <a:lnTo>
                    <a:pt x="295" y="606"/>
                  </a:lnTo>
                  <a:lnTo>
                    <a:pt x="287" y="599"/>
                  </a:lnTo>
                  <a:lnTo>
                    <a:pt x="282" y="589"/>
                  </a:lnTo>
                  <a:lnTo>
                    <a:pt x="277" y="578"/>
                  </a:lnTo>
                  <a:lnTo>
                    <a:pt x="275" y="566"/>
                  </a:lnTo>
                  <a:lnTo>
                    <a:pt x="274" y="553"/>
                  </a:lnTo>
                  <a:lnTo>
                    <a:pt x="274" y="515"/>
                  </a:lnTo>
                  <a:lnTo>
                    <a:pt x="274" y="515"/>
                  </a:lnTo>
                  <a:lnTo>
                    <a:pt x="265" y="509"/>
                  </a:lnTo>
                  <a:lnTo>
                    <a:pt x="258" y="502"/>
                  </a:lnTo>
                  <a:lnTo>
                    <a:pt x="251" y="495"/>
                  </a:lnTo>
                  <a:lnTo>
                    <a:pt x="246" y="486"/>
                  </a:lnTo>
                  <a:lnTo>
                    <a:pt x="206" y="486"/>
                  </a:lnTo>
                  <a:lnTo>
                    <a:pt x="206" y="486"/>
                  </a:lnTo>
                  <a:lnTo>
                    <a:pt x="193" y="485"/>
                  </a:lnTo>
                  <a:lnTo>
                    <a:pt x="181" y="482"/>
                  </a:lnTo>
                  <a:lnTo>
                    <a:pt x="170" y="478"/>
                  </a:lnTo>
                  <a:lnTo>
                    <a:pt x="161" y="472"/>
                  </a:lnTo>
                  <a:lnTo>
                    <a:pt x="153" y="466"/>
                  </a:lnTo>
                  <a:lnTo>
                    <a:pt x="147" y="458"/>
                  </a:lnTo>
                  <a:lnTo>
                    <a:pt x="144" y="449"/>
                  </a:lnTo>
                  <a:lnTo>
                    <a:pt x="143" y="445"/>
                  </a:lnTo>
                  <a:lnTo>
                    <a:pt x="142" y="440"/>
                  </a:lnTo>
                  <a:lnTo>
                    <a:pt x="142" y="440"/>
                  </a:lnTo>
                  <a:lnTo>
                    <a:pt x="143" y="435"/>
                  </a:lnTo>
                  <a:lnTo>
                    <a:pt x="144" y="431"/>
                  </a:lnTo>
                  <a:lnTo>
                    <a:pt x="147" y="422"/>
                  </a:lnTo>
                  <a:lnTo>
                    <a:pt x="153" y="415"/>
                  </a:lnTo>
                  <a:lnTo>
                    <a:pt x="161" y="407"/>
                  </a:lnTo>
                  <a:lnTo>
                    <a:pt x="170" y="402"/>
                  </a:lnTo>
                  <a:lnTo>
                    <a:pt x="181" y="398"/>
                  </a:lnTo>
                  <a:lnTo>
                    <a:pt x="193" y="395"/>
                  </a:lnTo>
                  <a:lnTo>
                    <a:pt x="206" y="394"/>
                  </a:lnTo>
                  <a:lnTo>
                    <a:pt x="250" y="394"/>
                  </a:lnTo>
                  <a:lnTo>
                    <a:pt x="250" y="394"/>
                  </a:lnTo>
                  <a:lnTo>
                    <a:pt x="256" y="388"/>
                  </a:lnTo>
                  <a:lnTo>
                    <a:pt x="261" y="382"/>
                  </a:lnTo>
                  <a:lnTo>
                    <a:pt x="268" y="377"/>
                  </a:lnTo>
                  <a:lnTo>
                    <a:pt x="274" y="372"/>
                  </a:lnTo>
                  <a:lnTo>
                    <a:pt x="274" y="326"/>
                  </a:lnTo>
                  <a:lnTo>
                    <a:pt x="274" y="326"/>
                  </a:lnTo>
                  <a:lnTo>
                    <a:pt x="275" y="313"/>
                  </a:lnTo>
                  <a:lnTo>
                    <a:pt x="277" y="301"/>
                  </a:lnTo>
                  <a:lnTo>
                    <a:pt x="282" y="290"/>
                  </a:lnTo>
                  <a:lnTo>
                    <a:pt x="287" y="282"/>
                  </a:lnTo>
                  <a:lnTo>
                    <a:pt x="295" y="274"/>
                  </a:lnTo>
                  <a:lnTo>
                    <a:pt x="302" y="268"/>
                  </a:lnTo>
                  <a:lnTo>
                    <a:pt x="311" y="265"/>
                  </a:lnTo>
                  <a:lnTo>
                    <a:pt x="315" y="263"/>
                  </a:lnTo>
                  <a:lnTo>
                    <a:pt x="320" y="262"/>
                  </a:lnTo>
                  <a:lnTo>
                    <a:pt x="320" y="262"/>
                  </a:lnTo>
                  <a:lnTo>
                    <a:pt x="325" y="263"/>
                  </a:lnTo>
                  <a:lnTo>
                    <a:pt x="329" y="265"/>
                  </a:lnTo>
                  <a:lnTo>
                    <a:pt x="338" y="268"/>
                  </a:lnTo>
                  <a:lnTo>
                    <a:pt x="346" y="274"/>
                  </a:lnTo>
                  <a:lnTo>
                    <a:pt x="352" y="282"/>
                  </a:lnTo>
                  <a:lnTo>
                    <a:pt x="358" y="290"/>
                  </a:lnTo>
                  <a:lnTo>
                    <a:pt x="362" y="301"/>
                  </a:lnTo>
                  <a:lnTo>
                    <a:pt x="365" y="313"/>
                  </a:lnTo>
                  <a:lnTo>
                    <a:pt x="366" y="326"/>
                  </a:lnTo>
                  <a:lnTo>
                    <a:pt x="366" y="372"/>
                  </a:lnTo>
                  <a:lnTo>
                    <a:pt x="366" y="372"/>
                  </a:lnTo>
                  <a:lnTo>
                    <a:pt x="373" y="377"/>
                  </a:lnTo>
                  <a:lnTo>
                    <a:pt x="378" y="382"/>
                  </a:lnTo>
                  <a:lnTo>
                    <a:pt x="385" y="388"/>
                  </a:lnTo>
                  <a:lnTo>
                    <a:pt x="389" y="394"/>
                  </a:lnTo>
                  <a:lnTo>
                    <a:pt x="434" y="394"/>
                  </a:lnTo>
                  <a:lnTo>
                    <a:pt x="434" y="394"/>
                  </a:lnTo>
                  <a:lnTo>
                    <a:pt x="447" y="395"/>
                  </a:lnTo>
                  <a:lnTo>
                    <a:pt x="458" y="398"/>
                  </a:lnTo>
                  <a:lnTo>
                    <a:pt x="469" y="402"/>
                  </a:lnTo>
                  <a:lnTo>
                    <a:pt x="479" y="407"/>
                  </a:lnTo>
                  <a:lnTo>
                    <a:pt x="487" y="415"/>
                  </a:lnTo>
                  <a:lnTo>
                    <a:pt x="492" y="422"/>
                  </a:lnTo>
                  <a:lnTo>
                    <a:pt x="496" y="431"/>
                  </a:lnTo>
                  <a:lnTo>
                    <a:pt x="498" y="435"/>
                  </a:lnTo>
                  <a:lnTo>
                    <a:pt x="498" y="440"/>
                  </a:lnTo>
                  <a:lnTo>
                    <a:pt x="498" y="440"/>
                  </a:lnTo>
                  <a:lnTo>
                    <a:pt x="498" y="445"/>
                  </a:lnTo>
                  <a:lnTo>
                    <a:pt x="496" y="449"/>
                  </a:lnTo>
                  <a:lnTo>
                    <a:pt x="492" y="458"/>
                  </a:lnTo>
                  <a:lnTo>
                    <a:pt x="487" y="466"/>
                  </a:lnTo>
                  <a:lnTo>
                    <a:pt x="479" y="472"/>
                  </a:lnTo>
                  <a:lnTo>
                    <a:pt x="469" y="478"/>
                  </a:lnTo>
                  <a:lnTo>
                    <a:pt x="458" y="482"/>
                  </a:lnTo>
                  <a:lnTo>
                    <a:pt x="447" y="485"/>
                  </a:lnTo>
                  <a:lnTo>
                    <a:pt x="434" y="486"/>
                  </a:lnTo>
                  <a:lnTo>
                    <a:pt x="434" y="486"/>
                  </a:lnTo>
                  <a:close/>
                  <a:moveTo>
                    <a:pt x="908" y="436"/>
                  </a:moveTo>
                  <a:lnTo>
                    <a:pt x="908" y="436"/>
                  </a:lnTo>
                  <a:lnTo>
                    <a:pt x="901" y="445"/>
                  </a:lnTo>
                  <a:lnTo>
                    <a:pt x="892" y="452"/>
                  </a:lnTo>
                  <a:lnTo>
                    <a:pt x="882" y="457"/>
                  </a:lnTo>
                  <a:lnTo>
                    <a:pt x="872" y="460"/>
                  </a:lnTo>
                  <a:lnTo>
                    <a:pt x="861" y="461"/>
                  </a:lnTo>
                  <a:lnTo>
                    <a:pt x="850" y="460"/>
                  </a:lnTo>
                  <a:lnTo>
                    <a:pt x="839" y="457"/>
                  </a:lnTo>
                  <a:lnTo>
                    <a:pt x="829" y="452"/>
                  </a:lnTo>
                  <a:lnTo>
                    <a:pt x="829" y="452"/>
                  </a:lnTo>
                  <a:lnTo>
                    <a:pt x="821" y="444"/>
                  </a:lnTo>
                  <a:lnTo>
                    <a:pt x="813" y="435"/>
                  </a:lnTo>
                  <a:lnTo>
                    <a:pt x="809" y="426"/>
                  </a:lnTo>
                  <a:lnTo>
                    <a:pt x="805" y="416"/>
                  </a:lnTo>
                  <a:lnTo>
                    <a:pt x="804" y="405"/>
                  </a:lnTo>
                  <a:lnTo>
                    <a:pt x="805" y="393"/>
                  </a:lnTo>
                  <a:lnTo>
                    <a:pt x="809" y="383"/>
                  </a:lnTo>
                  <a:lnTo>
                    <a:pt x="814" y="373"/>
                  </a:lnTo>
                  <a:lnTo>
                    <a:pt x="814" y="373"/>
                  </a:lnTo>
                  <a:lnTo>
                    <a:pt x="822" y="364"/>
                  </a:lnTo>
                  <a:lnTo>
                    <a:pt x="830" y="358"/>
                  </a:lnTo>
                  <a:lnTo>
                    <a:pt x="840" y="352"/>
                  </a:lnTo>
                  <a:lnTo>
                    <a:pt x="850" y="349"/>
                  </a:lnTo>
                  <a:lnTo>
                    <a:pt x="861" y="348"/>
                  </a:lnTo>
                  <a:lnTo>
                    <a:pt x="872" y="349"/>
                  </a:lnTo>
                  <a:lnTo>
                    <a:pt x="882" y="352"/>
                  </a:lnTo>
                  <a:lnTo>
                    <a:pt x="892" y="358"/>
                  </a:lnTo>
                  <a:lnTo>
                    <a:pt x="892" y="358"/>
                  </a:lnTo>
                  <a:lnTo>
                    <a:pt x="902" y="365"/>
                  </a:lnTo>
                  <a:lnTo>
                    <a:pt x="908" y="374"/>
                  </a:lnTo>
                  <a:lnTo>
                    <a:pt x="914" y="383"/>
                  </a:lnTo>
                  <a:lnTo>
                    <a:pt x="917" y="393"/>
                  </a:lnTo>
                  <a:lnTo>
                    <a:pt x="918" y="405"/>
                  </a:lnTo>
                  <a:lnTo>
                    <a:pt x="917" y="416"/>
                  </a:lnTo>
                  <a:lnTo>
                    <a:pt x="914" y="426"/>
                  </a:lnTo>
                  <a:lnTo>
                    <a:pt x="908" y="436"/>
                  </a:lnTo>
                  <a:lnTo>
                    <a:pt x="908" y="436"/>
                  </a:lnTo>
                  <a:close/>
                  <a:moveTo>
                    <a:pt x="904" y="239"/>
                  </a:moveTo>
                  <a:lnTo>
                    <a:pt x="904" y="239"/>
                  </a:lnTo>
                  <a:lnTo>
                    <a:pt x="912" y="230"/>
                  </a:lnTo>
                  <a:lnTo>
                    <a:pt x="920" y="222"/>
                  </a:lnTo>
                  <a:lnTo>
                    <a:pt x="930" y="218"/>
                  </a:lnTo>
                  <a:lnTo>
                    <a:pt x="941" y="215"/>
                  </a:lnTo>
                  <a:lnTo>
                    <a:pt x="952" y="214"/>
                  </a:lnTo>
                  <a:lnTo>
                    <a:pt x="963" y="215"/>
                  </a:lnTo>
                  <a:lnTo>
                    <a:pt x="973" y="218"/>
                  </a:lnTo>
                  <a:lnTo>
                    <a:pt x="983" y="223"/>
                  </a:lnTo>
                  <a:lnTo>
                    <a:pt x="983" y="223"/>
                  </a:lnTo>
                  <a:lnTo>
                    <a:pt x="992" y="231"/>
                  </a:lnTo>
                  <a:lnTo>
                    <a:pt x="1000" y="240"/>
                  </a:lnTo>
                  <a:lnTo>
                    <a:pt x="1004" y="249"/>
                  </a:lnTo>
                  <a:lnTo>
                    <a:pt x="1007" y="259"/>
                  </a:lnTo>
                  <a:lnTo>
                    <a:pt x="1008" y="270"/>
                  </a:lnTo>
                  <a:lnTo>
                    <a:pt x="1007" y="281"/>
                  </a:lnTo>
                  <a:lnTo>
                    <a:pt x="1004" y="292"/>
                  </a:lnTo>
                  <a:lnTo>
                    <a:pt x="998" y="302"/>
                  </a:lnTo>
                  <a:lnTo>
                    <a:pt x="998" y="302"/>
                  </a:lnTo>
                  <a:lnTo>
                    <a:pt x="991" y="311"/>
                  </a:lnTo>
                  <a:lnTo>
                    <a:pt x="982" y="318"/>
                  </a:lnTo>
                  <a:lnTo>
                    <a:pt x="972" y="323"/>
                  </a:lnTo>
                  <a:lnTo>
                    <a:pt x="963" y="326"/>
                  </a:lnTo>
                  <a:lnTo>
                    <a:pt x="952" y="327"/>
                  </a:lnTo>
                  <a:lnTo>
                    <a:pt x="941" y="326"/>
                  </a:lnTo>
                  <a:lnTo>
                    <a:pt x="930" y="323"/>
                  </a:lnTo>
                  <a:lnTo>
                    <a:pt x="920" y="318"/>
                  </a:lnTo>
                  <a:lnTo>
                    <a:pt x="920" y="318"/>
                  </a:lnTo>
                  <a:lnTo>
                    <a:pt x="911" y="310"/>
                  </a:lnTo>
                  <a:lnTo>
                    <a:pt x="904" y="301"/>
                  </a:lnTo>
                  <a:lnTo>
                    <a:pt x="899" y="292"/>
                  </a:lnTo>
                  <a:lnTo>
                    <a:pt x="895" y="281"/>
                  </a:lnTo>
                  <a:lnTo>
                    <a:pt x="894" y="270"/>
                  </a:lnTo>
                  <a:lnTo>
                    <a:pt x="895" y="259"/>
                  </a:lnTo>
                  <a:lnTo>
                    <a:pt x="899" y="248"/>
                  </a:lnTo>
                  <a:lnTo>
                    <a:pt x="904" y="239"/>
                  </a:lnTo>
                  <a:lnTo>
                    <a:pt x="904" y="239"/>
                  </a:lnTo>
                  <a:close/>
                  <a:moveTo>
                    <a:pt x="1033" y="521"/>
                  </a:moveTo>
                  <a:lnTo>
                    <a:pt x="1033" y="521"/>
                  </a:lnTo>
                  <a:lnTo>
                    <a:pt x="1027" y="529"/>
                  </a:lnTo>
                  <a:lnTo>
                    <a:pt x="1018" y="536"/>
                  </a:lnTo>
                  <a:lnTo>
                    <a:pt x="1008" y="541"/>
                  </a:lnTo>
                  <a:lnTo>
                    <a:pt x="997" y="545"/>
                  </a:lnTo>
                  <a:lnTo>
                    <a:pt x="987" y="546"/>
                  </a:lnTo>
                  <a:lnTo>
                    <a:pt x="976" y="545"/>
                  </a:lnTo>
                  <a:lnTo>
                    <a:pt x="965" y="541"/>
                  </a:lnTo>
                  <a:lnTo>
                    <a:pt x="955" y="536"/>
                  </a:lnTo>
                  <a:lnTo>
                    <a:pt x="955" y="536"/>
                  </a:lnTo>
                  <a:lnTo>
                    <a:pt x="946" y="528"/>
                  </a:lnTo>
                  <a:lnTo>
                    <a:pt x="939" y="520"/>
                  </a:lnTo>
                  <a:lnTo>
                    <a:pt x="933" y="510"/>
                  </a:lnTo>
                  <a:lnTo>
                    <a:pt x="931" y="500"/>
                  </a:lnTo>
                  <a:lnTo>
                    <a:pt x="930" y="489"/>
                  </a:lnTo>
                  <a:lnTo>
                    <a:pt x="931" y="479"/>
                  </a:lnTo>
                  <a:lnTo>
                    <a:pt x="934" y="468"/>
                  </a:lnTo>
                  <a:lnTo>
                    <a:pt x="940" y="457"/>
                  </a:lnTo>
                  <a:lnTo>
                    <a:pt x="940" y="457"/>
                  </a:lnTo>
                  <a:lnTo>
                    <a:pt x="946" y="448"/>
                  </a:lnTo>
                  <a:lnTo>
                    <a:pt x="955" y="442"/>
                  </a:lnTo>
                  <a:lnTo>
                    <a:pt x="965" y="436"/>
                  </a:lnTo>
                  <a:lnTo>
                    <a:pt x="976" y="433"/>
                  </a:lnTo>
                  <a:lnTo>
                    <a:pt x="987" y="432"/>
                  </a:lnTo>
                  <a:lnTo>
                    <a:pt x="997" y="433"/>
                  </a:lnTo>
                  <a:lnTo>
                    <a:pt x="1008" y="436"/>
                  </a:lnTo>
                  <a:lnTo>
                    <a:pt x="1018" y="442"/>
                  </a:lnTo>
                  <a:lnTo>
                    <a:pt x="1018" y="442"/>
                  </a:lnTo>
                  <a:lnTo>
                    <a:pt x="1027" y="449"/>
                  </a:lnTo>
                  <a:lnTo>
                    <a:pt x="1034" y="458"/>
                  </a:lnTo>
                  <a:lnTo>
                    <a:pt x="1040" y="468"/>
                  </a:lnTo>
                  <a:lnTo>
                    <a:pt x="1042" y="479"/>
                  </a:lnTo>
                  <a:lnTo>
                    <a:pt x="1043" y="489"/>
                  </a:lnTo>
                  <a:lnTo>
                    <a:pt x="1042" y="500"/>
                  </a:lnTo>
                  <a:lnTo>
                    <a:pt x="1039" y="510"/>
                  </a:lnTo>
                  <a:lnTo>
                    <a:pt x="1033" y="521"/>
                  </a:lnTo>
                  <a:lnTo>
                    <a:pt x="1033" y="521"/>
                  </a:lnTo>
                  <a:close/>
                  <a:moveTo>
                    <a:pt x="1124" y="387"/>
                  </a:moveTo>
                  <a:lnTo>
                    <a:pt x="1124" y="387"/>
                  </a:lnTo>
                  <a:lnTo>
                    <a:pt x="1117" y="395"/>
                  </a:lnTo>
                  <a:lnTo>
                    <a:pt x="1108" y="402"/>
                  </a:lnTo>
                  <a:lnTo>
                    <a:pt x="1098" y="407"/>
                  </a:lnTo>
                  <a:lnTo>
                    <a:pt x="1088" y="410"/>
                  </a:lnTo>
                  <a:lnTo>
                    <a:pt x="1078" y="412"/>
                  </a:lnTo>
                  <a:lnTo>
                    <a:pt x="1067" y="410"/>
                  </a:lnTo>
                  <a:lnTo>
                    <a:pt x="1056" y="407"/>
                  </a:lnTo>
                  <a:lnTo>
                    <a:pt x="1045" y="402"/>
                  </a:lnTo>
                  <a:lnTo>
                    <a:pt x="1045" y="402"/>
                  </a:lnTo>
                  <a:lnTo>
                    <a:pt x="1036" y="394"/>
                  </a:lnTo>
                  <a:lnTo>
                    <a:pt x="1030" y="386"/>
                  </a:lnTo>
                  <a:lnTo>
                    <a:pt x="1024" y="376"/>
                  </a:lnTo>
                  <a:lnTo>
                    <a:pt x="1021" y="365"/>
                  </a:lnTo>
                  <a:lnTo>
                    <a:pt x="1020" y="354"/>
                  </a:lnTo>
                  <a:lnTo>
                    <a:pt x="1021" y="343"/>
                  </a:lnTo>
                  <a:lnTo>
                    <a:pt x="1024" y="334"/>
                  </a:lnTo>
                  <a:lnTo>
                    <a:pt x="1030" y="323"/>
                  </a:lnTo>
                  <a:lnTo>
                    <a:pt x="1030" y="323"/>
                  </a:lnTo>
                  <a:lnTo>
                    <a:pt x="1037" y="314"/>
                  </a:lnTo>
                  <a:lnTo>
                    <a:pt x="1046" y="308"/>
                  </a:lnTo>
                  <a:lnTo>
                    <a:pt x="1056" y="302"/>
                  </a:lnTo>
                  <a:lnTo>
                    <a:pt x="1067" y="299"/>
                  </a:lnTo>
                  <a:lnTo>
                    <a:pt x="1078" y="298"/>
                  </a:lnTo>
                  <a:lnTo>
                    <a:pt x="1088" y="299"/>
                  </a:lnTo>
                  <a:lnTo>
                    <a:pt x="1099" y="302"/>
                  </a:lnTo>
                  <a:lnTo>
                    <a:pt x="1109" y="308"/>
                  </a:lnTo>
                  <a:lnTo>
                    <a:pt x="1109" y="308"/>
                  </a:lnTo>
                  <a:lnTo>
                    <a:pt x="1118" y="315"/>
                  </a:lnTo>
                  <a:lnTo>
                    <a:pt x="1125" y="324"/>
                  </a:lnTo>
                  <a:lnTo>
                    <a:pt x="1130" y="334"/>
                  </a:lnTo>
                  <a:lnTo>
                    <a:pt x="1133" y="343"/>
                  </a:lnTo>
                  <a:lnTo>
                    <a:pt x="1134" y="354"/>
                  </a:lnTo>
                  <a:lnTo>
                    <a:pt x="1133" y="366"/>
                  </a:lnTo>
                  <a:lnTo>
                    <a:pt x="1130" y="376"/>
                  </a:lnTo>
                  <a:lnTo>
                    <a:pt x="1124" y="387"/>
                  </a:lnTo>
                  <a:lnTo>
                    <a:pt x="1124" y="387"/>
                  </a:lnTo>
                  <a:close/>
                  <a:moveTo>
                    <a:pt x="1250" y="471"/>
                  </a:moveTo>
                  <a:lnTo>
                    <a:pt x="1250" y="471"/>
                  </a:lnTo>
                  <a:lnTo>
                    <a:pt x="1242" y="480"/>
                  </a:lnTo>
                  <a:lnTo>
                    <a:pt x="1234" y="486"/>
                  </a:lnTo>
                  <a:lnTo>
                    <a:pt x="1224" y="492"/>
                  </a:lnTo>
                  <a:lnTo>
                    <a:pt x="1214" y="495"/>
                  </a:lnTo>
                  <a:lnTo>
                    <a:pt x="1203" y="496"/>
                  </a:lnTo>
                  <a:lnTo>
                    <a:pt x="1191" y="495"/>
                  </a:lnTo>
                  <a:lnTo>
                    <a:pt x="1182" y="492"/>
                  </a:lnTo>
                  <a:lnTo>
                    <a:pt x="1171" y="486"/>
                  </a:lnTo>
                  <a:lnTo>
                    <a:pt x="1171" y="486"/>
                  </a:lnTo>
                  <a:lnTo>
                    <a:pt x="1162" y="479"/>
                  </a:lnTo>
                  <a:lnTo>
                    <a:pt x="1156" y="470"/>
                  </a:lnTo>
                  <a:lnTo>
                    <a:pt x="1150" y="460"/>
                  </a:lnTo>
                  <a:lnTo>
                    <a:pt x="1147" y="451"/>
                  </a:lnTo>
                  <a:lnTo>
                    <a:pt x="1146" y="440"/>
                  </a:lnTo>
                  <a:lnTo>
                    <a:pt x="1147" y="428"/>
                  </a:lnTo>
                  <a:lnTo>
                    <a:pt x="1150" y="418"/>
                  </a:lnTo>
                  <a:lnTo>
                    <a:pt x="1156" y="407"/>
                  </a:lnTo>
                  <a:lnTo>
                    <a:pt x="1156" y="407"/>
                  </a:lnTo>
                  <a:lnTo>
                    <a:pt x="1163" y="399"/>
                  </a:lnTo>
                  <a:lnTo>
                    <a:pt x="1172" y="392"/>
                  </a:lnTo>
                  <a:lnTo>
                    <a:pt x="1182" y="387"/>
                  </a:lnTo>
                  <a:lnTo>
                    <a:pt x="1191" y="383"/>
                  </a:lnTo>
                  <a:lnTo>
                    <a:pt x="1202" y="382"/>
                  </a:lnTo>
                  <a:lnTo>
                    <a:pt x="1214" y="383"/>
                  </a:lnTo>
                  <a:lnTo>
                    <a:pt x="1224" y="387"/>
                  </a:lnTo>
                  <a:lnTo>
                    <a:pt x="1235" y="392"/>
                  </a:lnTo>
                  <a:lnTo>
                    <a:pt x="1235" y="392"/>
                  </a:lnTo>
                  <a:lnTo>
                    <a:pt x="1243" y="400"/>
                  </a:lnTo>
                  <a:lnTo>
                    <a:pt x="1250" y="408"/>
                  </a:lnTo>
                  <a:lnTo>
                    <a:pt x="1255" y="418"/>
                  </a:lnTo>
                  <a:lnTo>
                    <a:pt x="1259" y="428"/>
                  </a:lnTo>
                  <a:lnTo>
                    <a:pt x="1260" y="439"/>
                  </a:lnTo>
                  <a:lnTo>
                    <a:pt x="1259" y="451"/>
                  </a:lnTo>
                  <a:lnTo>
                    <a:pt x="1255" y="460"/>
                  </a:lnTo>
                  <a:lnTo>
                    <a:pt x="1250" y="471"/>
                  </a:lnTo>
                  <a:lnTo>
                    <a:pt x="1250" y="4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latin typeface="+mj-l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974343" y="2907266"/>
              <a:ext cx="2286954" cy="307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900"/>
                </a:spcAft>
              </a:pPr>
              <a:r>
                <a:rPr lang="en-GB" sz="1400" dirty="0">
                  <a:solidFill>
                    <a:schemeClr val="bg1"/>
                  </a:solidFill>
                  <a:latin typeface="+mj-lt"/>
                </a:rPr>
                <a:t>Advertisement, Marketing and Sales Promotion expense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974345" y="3716455"/>
              <a:ext cx="1929242" cy="307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900"/>
                </a:spcAft>
              </a:pPr>
              <a:r>
                <a:rPr lang="en-GB" sz="1400" dirty="0">
                  <a:solidFill>
                    <a:schemeClr val="bg1"/>
                  </a:solidFill>
                  <a:latin typeface="+mj-lt"/>
                </a:rPr>
                <a:t>Contract R&amp;D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974343" y="4564368"/>
              <a:ext cx="2286954" cy="307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900"/>
                </a:spcAft>
              </a:pPr>
              <a:r>
                <a:rPr lang="en-GB" sz="1400" dirty="0">
                  <a:solidFill>
                    <a:schemeClr val="bg1"/>
                  </a:solidFill>
                  <a:latin typeface="+mj-lt"/>
                </a:rPr>
                <a:t>IT / ITeS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974345" y="5490938"/>
              <a:ext cx="1929242" cy="3070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Aft>
                  <a:spcPts val="900"/>
                </a:spcAft>
              </a:pPr>
              <a:r>
                <a:rPr lang="en-GB" sz="1200" dirty="0">
                  <a:solidFill>
                    <a:schemeClr val="bg1"/>
                  </a:solidFill>
                  <a:latin typeface="+mj-lt"/>
                </a:rPr>
                <a:t>Royalty and intra-group charges</a:t>
              </a:r>
            </a:p>
          </p:txBody>
        </p:sp>
      </p:grpSp>
      <p:cxnSp>
        <p:nvCxnSpPr>
          <p:cNvPr id="72" name="Straight Connector 71"/>
          <p:cNvCxnSpPr/>
          <p:nvPr/>
        </p:nvCxnSpPr>
        <p:spPr>
          <a:xfrm>
            <a:off x="6096000" y="1511238"/>
            <a:ext cx="0" cy="4576639"/>
          </a:xfrm>
          <a:prstGeom prst="line">
            <a:avLst/>
          </a:prstGeom>
          <a:ln w="12700" cap="sq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C4D749A8-AA98-4909-8342-8EC5B0324CAD}"/>
              </a:ext>
            </a:extLst>
          </p:cNvPr>
          <p:cNvSpPr/>
          <p:nvPr/>
        </p:nvSpPr>
        <p:spPr>
          <a:xfrm>
            <a:off x="6946524" y="1762066"/>
            <a:ext cx="4635665" cy="473974"/>
          </a:xfrm>
          <a:prstGeom prst="rect">
            <a:avLst/>
          </a:prstGeom>
          <a:solidFill>
            <a:srgbClr val="AA2417"/>
          </a:solidFill>
          <a:ln>
            <a:solidFill>
              <a:srgbClr val="AA2417"/>
            </a:solidFill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1400" b="1" dirty="0">
                <a:latin typeface="+mj-lt"/>
              </a:rPr>
              <a:t>Recent TP Developments in India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E0325F0-4B67-4FF8-9C3C-58EC0293AB27}"/>
              </a:ext>
            </a:extLst>
          </p:cNvPr>
          <p:cNvSpPr/>
          <p:nvPr/>
        </p:nvSpPr>
        <p:spPr bwMode="ltGray">
          <a:xfrm>
            <a:off x="6947377" y="2236040"/>
            <a:ext cx="4635019" cy="3651410"/>
          </a:xfrm>
          <a:prstGeom prst="rect">
            <a:avLst/>
          </a:prstGeom>
          <a:noFill/>
          <a:ln w="3175">
            <a:solidFill>
              <a:srgbClr val="AA24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171450" lvl="0" indent="-1714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kern="0" dirty="0">
                <a:solidFill>
                  <a:srgbClr val="AA2417"/>
                </a:solidFill>
                <a:latin typeface="+mj-lt"/>
              </a:rPr>
              <a:t>Risk based audit for TP</a:t>
            </a:r>
          </a:p>
          <a:p>
            <a:pPr marL="171450" lvl="0" indent="-1714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altLang="en-US" sz="2000" kern="0" dirty="0">
              <a:solidFill>
                <a:srgbClr val="AA2417"/>
              </a:solidFill>
              <a:latin typeface="+mj-lt"/>
            </a:endParaRPr>
          </a:p>
          <a:p>
            <a:pPr marL="171450" lvl="0" indent="-1714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kern="0" dirty="0">
                <a:solidFill>
                  <a:srgbClr val="AA2417"/>
                </a:solidFill>
                <a:latin typeface="+mj-lt"/>
              </a:rPr>
              <a:t>Increase in appeal thresholds</a:t>
            </a:r>
          </a:p>
          <a:p>
            <a:pPr marL="171450" lvl="0" indent="-1714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altLang="en-US" sz="2000" kern="0" dirty="0">
              <a:solidFill>
                <a:srgbClr val="AA2417"/>
              </a:solidFill>
              <a:latin typeface="+mj-lt"/>
            </a:endParaRPr>
          </a:p>
          <a:p>
            <a:pPr marL="171450" lvl="0" indent="-1714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kern="0" dirty="0">
                <a:solidFill>
                  <a:srgbClr val="AA2417"/>
                </a:solidFill>
                <a:latin typeface="+mj-lt"/>
              </a:rPr>
              <a:t>Local Committee for high-pitched Litigation</a:t>
            </a:r>
          </a:p>
          <a:p>
            <a:pPr marL="171450" lvl="0" indent="-1714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altLang="en-US" sz="2000" kern="0" dirty="0">
              <a:solidFill>
                <a:srgbClr val="AA2417"/>
              </a:solidFill>
              <a:latin typeface="+mj-lt"/>
            </a:endParaRPr>
          </a:p>
          <a:p>
            <a:pPr marL="171450" lvl="0" indent="-17145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kern="0" dirty="0">
                <a:solidFill>
                  <a:srgbClr val="AA2417"/>
                </a:solidFill>
                <a:latin typeface="+mj-lt"/>
              </a:rPr>
              <a:t>APA</a:t>
            </a:r>
          </a:p>
        </p:txBody>
      </p:sp>
    </p:spTree>
    <p:extLst>
      <p:ext uri="{BB962C8B-B14F-4D97-AF65-F5344CB8AC3E}">
        <p14:creationId xmlns:p14="http://schemas.microsoft.com/office/powerpoint/2010/main" val="3130311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/>
          </a:bodyPr>
          <a:lstStyle/>
          <a:p>
            <a:r>
              <a:rPr lang="en-US" dirty="0"/>
              <a:t>Evolving Tax Landscape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13</a:t>
            </a:fld>
            <a:endParaRPr lang="en-GB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259A112-930A-408E-AFBA-9D4B703F0EAD}"/>
              </a:ext>
            </a:extLst>
          </p:cNvPr>
          <p:cNvGrpSpPr/>
          <p:nvPr/>
        </p:nvGrpSpPr>
        <p:grpSpPr>
          <a:xfrm>
            <a:off x="93028" y="1249479"/>
            <a:ext cx="12066074" cy="5236262"/>
            <a:chOff x="89617" y="650727"/>
            <a:chExt cx="8962208" cy="4175703"/>
          </a:xfrm>
        </p:grpSpPr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36D3FE6B-A64F-4C5C-A745-CBAED0B95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210" y="2444934"/>
              <a:ext cx="40184" cy="20356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1" y="6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12" y="2"/>
                </a:cxn>
                <a:cxn ang="0">
                  <a:pos x="14" y="2"/>
                </a:cxn>
                <a:cxn ang="0">
                  <a:pos x="14" y="4"/>
                </a:cxn>
                <a:cxn ang="0">
                  <a:pos x="17" y="2"/>
                </a:cxn>
                <a:cxn ang="0">
                  <a:pos x="17" y="2"/>
                </a:cxn>
                <a:cxn ang="0">
                  <a:pos x="11" y="6"/>
                </a:cxn>
                <a:cxn ang="0">
                  <a:pos x="8" y="7"/>
                </a:cxn>
                <a:cxn ang="0">
                  <a:pos x="4" y="7"/>
                </a:cxn>
                <a:cxn ang="0">
                  <a:pos x="1" y="9"/>
                </a:cxn>
                <a:cxn ang="0">
                  <a:pos x="1" y="7"/>
                </a:cxn>
              </a:cxnLst>
              <a:rect l="0" t="0" r="r" b="b"/>
              <a:pathLst>
                <a:path w="18" h="9">
                  <a:moveTo>
                    <a:pt x="1" y="7"/>
                  </a:moveTo>
                  <a:cubicBezTo>
                    <a:pt x="0" y="7"/>
                    <a:pt x="0" y="7"/>
                    <a:pt x="1" y="6"/>
                  </a:cubicBezTo>
                  <a:cubicBezTo>
                    <a:pt x="4" y="4"/>
                    <a:pt x="3" y="4"/>
                    <a:pt x="4" y="4"/>
                  </a:cubicBezTo>
                  <a:cubicBezTo>
                    <a:pt x="6" y="4"/>
                    <a:pt x="6" y="4"/>
                    <a:pt x="8" y="4"/>
                  </a:cubicBezTo>
                  <a:cubicBezTo>
                    <a:pt x="9" y="2"/>
                    <a:pt x="11" y="4"/>
                    <a:pt x="12" y="2"/>
                  </a:cubicBezTo>
                  <a:cubicBezTo>
                    <a:pt x="15" y="0"/>
                    <a:pt x="17" y="0"/>
                    <a:pt x="14" y="2"/>
                  </a:cubicBezTo>
                  <a:cubicBezTo>
                    <a:pt x="12" y="4"/>
                    <a:pt x="12" y="4"/>
                    <a:pt x="14" y="4"/>
                  </a:cubicBezTo>
                  <a:cubicBezTo>
                    <a:pt x="15" y="2"/>
                    <a:pt x="15" y="4"/>
                    <a:pt x="17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5" y="4"/>
                    <a:pt x="12" y="6"/>
                    <a:pt x="11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4" y="7"/>
                  </a:cubicBezTo>
                  <a:cubicBezTo>
                    <a:pt x="4" y="9"/>
                    <a:pt x="1" y="9"/>
                    <a:pt x="1" y="9"/>
                  </a:cubicBezTo>
                  <a:cubicBezTo>
                    <a:pt x="3" y="7"/>
                    <a:pt x="3" y="7"/>
                    <a:pt x="1" y="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FAA7C670-7CBE-41CD-8760-C38D1E901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216" y="1713331"/>
              <a:ext cx="200919" cy="108962"/>
            </a:xfrm>
            <a:custGeom>
              <a:avLst/>
              <a:gdLst/>
              <a:ahLst/>
              <a:cxnLst>
                <a:cxn ang="0">
                  <a:pos x="81" y="13"/>
                </a:cxn>
                <a:cxn ang="0">
                  <a:pos x="86" y="16"/>
                </a:cxn>
                <a:cxn ang="0">
                  <a:pos x="89" y="25"/>
                </a:cxn>
                <a:cxn ang="0">
                  <a:pos x="83" y="30"/>
                </a:cxn>
                <a:cxn ang="0">
                  <a:pos x="72" y="34"/>
                </a:cxn>
                <a:cxn ang="0">
                  <a:pos x="60" y="41"/>
                </a:cxn>
                <a:cxn ang="0">
                  <a:pos x="51" y="45"/>
                </a:cxn>
                <a:cxn ang="0">
                  <a:pos x="40" y="44"/>
                </a:cxn>
                <a:cxn ang="0">
                  <a:pos x="26" y="39"/>
                </a:cxn>
                <a:cxn ang="0">
                  <a:pos x="17" y="37"/>
                </a:cxn>
                <a:cxn ang="0">
                  <a:pos x="22" y="36"/>
                </a:cxn>
                <a:cxn ang="0">
                  <a:pos x="20" y="30"/>
                </a:cxn>
                <a:cxn ang="0">
                  <a:pos x="17" y="27"/>
                </a:cxn>
                <a:cxn ang="0">
                  <a:pos x="7" y="25"/>
                </a:cxn>
                <a:cxn ang="0">
                  <a:pos x="14" y="24"/>
                </a:cxn>
                <a:cxn ang="0">
                  <a:pos x="22" y="24"/>
                </a:cxn>
                <a:cxn ang="0">
                  <a:pos x="19" y="20"/>
                </a:cxn>
                <a:cxn ang="0">
                  <a:pos x="20" y="17"/>
                </a:cxn>
                <a:cxn ang="0">
                  <a:pos x="10" y="17"/>
                </a:cxn>
                <a:cxn ang="0">
                  <a:pos x="2" y="16"/>
                </a:cxn>
                <a:cxn ang="0">
                  <a:pos x="5" y="14"/>
                </a:cxn>
                <a:cxn ang="0">
                  <a:pos x="8" y="11"/>
                </a:cxn>
                <a:cxn ang="0">
                  <a:pos x="13" y="8"/>
                </a:cxn>
                <a:cxn ang="0">
                  <a:pos x="20" y="10"/>
                </a:cxn>
                <a:cxn ang="0">
                  <a:pos x="13" y="6"/>
                </a:cxn>
                <a:cxn ang="0">
                  <a:pos x="19" y="3"/>
                </a:cxn>
                <a:cxn ang="0">
                  <a:pos x="26" y="8"/>
                </a:cxn>
                <a:cxn ang="0">
                  <a:pos x="28" y="16"/>
                </a:cxn>
                <a:cxn ang="0">
                  <a:pos x="34" y="14"/>
                </a:cxn>
                <a:cxn ang="0">
                  <a:pos x="36" y="11"/>
                </a:cxn>
                <a:cxn ang="0">
                  <a:pos x="39" y="10"/>
                </a:cxn>
                <a:cxn ang="0">
                  <a:pos x="43" y="11"/>
                </a:cxn>
                <a:cxn ang="0">
                  <a:pos x="49" y="8"/>
                </a:cxn>
                <a:cxn ang="0">
                  <a:pos x="52" y="10"/>
                </a:cxn>
                <a:cxn ang="0">
                  <a:pos x="57" y="10"/>
                </a:cxn>
                <a:cxn ang="0">
                  <a:pos x="63" y="6"/>
                </a:cxn>
                <a:cxn ang="0">
                  <a:pos x="66" y="5"/>
                </a:cxn>
                <a:cxn ang="0">
                  <a:pos x="72" y="3"/>
                </a:cxn>
                <a:cxn ang="0">
                  <a:pos x="78" y="5"/>
                </a:cxn>
                <a:cxn ang="0">
                  <a:pos x="80" y="6"/>
                </a:cxn>
                <a:cxn ang="0">
                  <a:pos x="81" y="11"/>
                </a:cxn>
                <a:cxn ang="0">
                  <a:pos x="81" y="13"/>
                </a:cxn>
              </a:cxnLst>
              <a:rect l="0" t="0" r="r" b="b"/>
              <a:pathLst>
                <a:path w="90" h="47">
                  <a:moveTo>
                    <a:pt x="81" y="13"/>
                  </a:moveTo>
                  <a:cubicBezTo>
                    <a:pt x="84" y="13"/>
                    <a:pt x="83" y="14"/>
                    <a:pt x="86" y="16"/>
                  </a:cubicBezTo>
                  <a:cubicBezTo>
                    <a:pt x="90" y="16"/>
                    <a:pt x="90" y="22"/>
                    <a:pt x="89" y="25"/>
                  </a:cubicBezTo>
                  <a:cubicBezTo>
                    <a:pt x="86" y="28"/>
                    <a:pt x="86" y="25"/>
                    <a:pt x="83" y="30"/>
                  </a:cubicBezTo>
                  <a:cubicBezTo>
                    <a:pt x="80" y="34"/>
                    <a:pt x="77" y="31"/>
                    <a:pt x="72" y="34"/>
                  </a:cubicBezTo>
                  <a:cubicBezTo>
                    <a:pt x="66" y="37"/>
                    <a:pt x="64" y="41"/>
                    <a:pt x="60" y="41"/>
                  </a:cubicBezTo>
                  <a:cubicBezTo>
                    <a:pt x="54" y="41"/>
                    <a:pt x="57" y="44"/>
                    <a:pt x="51" y="45"/>
                  </a:cubicBezTo>
                  <a:cubicBezTo>
                    <a:pt x="45" y="47"/>
                    <a:pt x="46" y="44"/>
                    <a:pt x="40" y="44"/>
                  </a:cubicBezTo>
                  <a:cubicBezTo>
                    <a:pt x="34" y="44"/>
                    <a:pt x="34" y="39"/>
                    <a:pt x="26" y="39"/>
                  </a:cubicBezTo>
                  <a:cubicBezTo>
                    <a:pt x="19" y="39"/>
                    <a:pt x="17" y="41"/>
                    <a:pt x="17" y="37"/>
                  </a:cubicBezTo>
                  <a:cubicBezTo>
                    <a:pt x="16" y="34"/>
                    <a:pt x="20" y="39"/>
                    <a:pt x="22" y="36"/>
                  </a:cubicBezTo>
                  <a:cubicBezTo>
                    <a:pt x="23" y="34"/>
                    <a:pt x="23" y="31"/>
                    <a:pt x="20" y="30"/>
                  </a:cubicBezTo>
                  <a:cubicBezTo>
                    <a:pt x="19" y="30"/>
                    <a:pt x="22" y="27"/>
                    <a:pt x="17" y="27"/>
                  </a:cubicBezTo>
                  <a:cubicBezTo>
                    <a:pt x="10" y="25"/>
                    <a:pt x="7" y="28"/>
                    <a:pt x="7" y="25"/>
                  </a:cubicBezTo>
                  <a:cubicBezTo>
                    <a:pt x="7" y="24"/>
                    <a:pt x="11" y="25"/>
                    <a:pt x="14" y="24"/>
                  </a:cubicBezTo>
                  <a:cubicBezTo>
                    <a:pt x="16" y="22"/>
                    <a:pt x="17" y="25"/>
                    <a:pt x="22" y="24"/>
                  </a:cubicBezTo>
                  <a:cubicBezTo>
                    <a:pt x="26" y="20"/>
                    <a:pt x="19" y="24"/>
                    <a:pt x="19" y="20"/>
                  </a:cubicBezTo>
                  <a:cubicBezTo>
                    <a:pt x="19" y="19"/>
                    <a:pt x="26" y="17"/>
                    <a:pt x="20" y="17"/>
                  </a:cubicBezTo>
                  <a:cubicBezTo>
                    <a:pt x="14" y="16"/>
                    <a:pt x="14" y="16"/>
                    <a:pt x="10" y="17"/>
                  </a:cubicBezTo>
                  <a:cubicBezTo>
                    <a:pt x="5" y="19"/>
                    <a:pt x="0" y="16"/>
                    <a:pt x="2" y="16"/>
                  </a:cubicBezTo>
                  <a:cubicBezTo>
                    <a:pt x="4" y="14"/>
                    <a:pt x="7" y="16"/>
                    <a:pt x="5" y="14"/>
                  </a:cubicBezTo>
                  <a:cubicBezTo>
                    <a:pt x="5" y="11"/>
                    <a:pt x="8" y="14"/>
                    <a:pt x="8" y="11"/>
                  </a:cubicBezTo>
                  <a:cubicBezTo>
                    <a:pt x="8" y="8"/>
                    <a:pt x="10" y="5"/>
                    <a:pt x="13" y="8"/>
                  </a:cubicBezTo>
                  <a:cubicBezTo>
                    <a:pt x="16" y="10"/>
                    <a:pt x="22" y="13"/>
                    <a:pt x="20" y="10"/>
                  </a:cubicBezTo>
                  <a:cubicBezTo>
                    <a:pt x="19" y="8"/>
                    <a:pt x="14" y="8"/>
                    <a:pt x="13" y="6"/>
                  </a:cubicBezTo>
                  <a:cubicBezTo>
                    <a:pt x="11" y="5"/>
                    <a:pt x="14" y="2"/>
                    <a:pt x="19" y="3"/>
                  </a:cubicBezTo>
                  <a:cubicBezTo>
                    <a:pt x="23" y="5"/>
                    <a:pt x="20" y="5"/>
                    <a:pt x="26" y="8"/>
                  </a:cubicBezTo>
                  <a:cubicBezTo>
                    <a:pt x="31" y="11"/>
                    <a:pt x="26" y="11"/>
                    <a:pt x="28" y="16"/>
                  </a:cubicBezTo>
                  <a:cubicBezTo>
                    <a:pt x="31" y="22"/>
                    <a:pt x="31" y="11"/>
                    <a:pt x="34" y="14"/>
                  </a:cubicBezTo>
                  <a:cubicBezTo>
                    <a:pt x="36" y="17"/>
                    <a:pt x="37" y="14"/>
                    <a:pt x="36" y="11"/>
                  </a:cubicBezTo>
                  <a:cubicBezTo>
                    <a:pt x="34" y="10"/>
                    <a:pt x="37" y="5"/>
                    <a:pt x="39" y="10"/>
                  </a:cubicBezTo>
                  <a:cubicBezTo>
                    <a:pt x="42" y="14"/>
                    <a:pt x="43" y="14"/>
                    <a:pt x="43" y="11"/>
                  </a:cubicBezTo>
                  <a:cubicBezTo>
                    <a:pt x="43" y="8"/>
                    <a:pt x="49" y="5"/>
                    <a:pt x="49" y="8"/>
                  </a:cubicBezTo>
                  <a:cubicBezTo>
                    <a:pt x="51" y="11"/>
                    <a:pt x="52" y="13"/>
                    <a:pt x="52" y="10"/>
                  </a:cubicBezTo>
                  <a:cubicBezTo>
                    <a:pt x="52" y="6"/>
                    <a:pt x="54" y="5"/>
                    <a:pt x="57" y="10"/>
                  </a:cubicBezTo>
                  <a:cubicBezTo>
                    <a:pt x="60" y="13"/>
                    <a:pt x="60" y="5"/>
                    <a:pt x="63" y="6"/>
                  </a:cubicBezTo>
                  <a:cubicBezTo>
                    <a:pt x="66" y="8"/>
                    <a:pt x="68" y="6"/>
                    <a:pt x="66" y="5"/>
                  </a:cubicBezTo>
                  <a:cubicBezTo>
                    <a:pt x="64" y="2"/>
                    <a:pt x="71" y="0"/>
                    <a:pt x="72" y="3"/>
                  </a:cubicBezTo>
                  <a:cubicBezTo>
                    <a:pt x="75" y="10"/>
                    <a:pt x="75" y="5"/>
                    <a:pt x="78" y="5"/>
                  </a:cubicBezTo>
                  <a:cubicBezTo>
                    <a:pt x="81" y="3"/>
                    <a:pt x="83" y="3"/>
                    <a:pt x="80" y="6"/>
                  </a:cubicBezTo>
                  <a:cubicBezTo>
                    <a:pt x="75" y="10"/>
                    <a:pt x="84" y="6"/>
                    <a:pt x="81" y="11"/>
                  </a:cubicBezTo>
                  <a:cubicBezTo>
                    <a:pt x="80" y="11"/>
                    <a:pt x="80" y="13"/>
                    <a:pt x="81" y="1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69AC58F7-B208-43F4-AE5E-C8649BF00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432" y="1093086"/>
              <a:ext cx="1089553" cy="833380"/>
            </a:xfrm>
            <a:custGeom>
              <a:avLst/>
              <a:gdLst/>
              <a:ahLst/>
              <a:cxnLst>
                <a:cxn ang="0">
                  <a:pos x="394" y="224"/>
                </a:cxn>
                <a:cxn ang="0">
                  <a:pos x="343" y="245"/>
                </a:cxn>
                <a:cxn ang="0">
                  <a:pos x="315" y="259"/>
                </a:cxn>
                <a:cxn ang="0">
                  <a:pos x="291" y="276"/>
                </a:cxn>
                <a:cxn ang="0">
                  <a:pos x="280" y="283"/>
                </a:cxn>
                <a:cxn ang="0">
                  <a:pos x="279" y="272"/>
                </a:cxn>
                <a:cxn ang="0">
                  <a:pos x="273" y="283"/>
                </a:cxn>
                <a:cxn ang="0">
                  <a:pos x="260" y="290"/>
                </a:cxn>
                <a:cxn ang="0">
                  <a:pos x="256" y="303"/>
                </a:cxn>
                <a:cxn ang="0">
                  <a:pos x="244" y="321"/>
                </a:cxn>
                <a:cxn ang="0">
                  <a:pos x="241" y="346"/>
                </a:cxn>
                <a:cxn ang="0">
                  <a:pos x="227" y="356"/>
                </a:cxn>
                <a:cxn ang="0">
                  <a:pos x="215" y="342"/>
                </a:cxn>
                <a:cxn ang="0">
                  <a:pos x="198" y="343"/>
                </a:cxn>
                <a:cxn ang="0">
                  <a:pos x="187" y="331"/>
                </a:cxn>
                <a:cxn ang="0">
                  <a:pos x="175" y="314"/>
                </a:cxn>
                <a:cxn ang="0">
                  <a:pos x="178" y="298"/>
                </a:cxn>
                <a:cxn ang="0">
                  <a:pos x="172" y="297"/>
                </a:cxn>
                <a:cxn ang="0">
                  <a:pos x="160" y="281"/>
                </a:cxn>
                <a:cxn ang="0">
                  <a:pos x="155" y="252"/>
                </a:cxn>
                <a:cxn ang="0">
                  <a:pos x="174" y="241"/>
                </a:cxn>
                <a:cxn ang="0">
                  <a:pos x="169" y="220"/>
                </a:cxn>
                <a:cxn ang="0">
                  <a:pos x="175" y="213"/>
                </a:cxn>
                <a:cxn ang="0">
                  <a:pos x="152" y="197"/>
                </a:cxn>
                <a:cxn ang="0">
                  <a:pos x="142" y="183"/>
                </a:cxn>
                <a:cxn ang="0">
                  <a:pos x="129" y="158"/>
                </a:cxn>
                <a:cxn ang="0">
                  <a:pos x="97" y="127"/>
                </a:cxn>
                <a:cxn ang="0">
                  <a:pos x="56" y="126"/>
                </a:cxn>
                <a:cxn ang="0">
                  <a:pos x="17" y="115"/>
                </a:cxn>
                <a:cxn ang="0">
                  <a:pos x="21" y="102"/>
                </a:cxn>
                <a:cxn ang="0">
                  <a:pos x="39" y="79"/>
                </a:cxn>
                <a:cxn ang="0">
                  <a:pos x="62" y="49"/>
                </a:cxn>
                <a:cxn ang="0">
                  <a:pos x="154" y="26"/>
                </a:cxn>
                <a:cxn ang="0">
                  <a:pos x="183" y="21"/>
                </a:cxn>
                <a:cxn ang="0">
                  <a:pos x="221" y="17"/>
                </a:cxn>
                <a:cxn ang="0">
                  <a:pos x="209" y="14"/>
                </a:cxn>
                <a:cxn ang="0">
                  <a:pos x="279" y="10"/>
                </a:cxn>
                <a:cxn ang="0">
                  <a:pos x="343" y="3"/>
                </a:cxn>
                <a:cxn ang="0">
                  <a:pos x="355" y="10"/>
                </a:cxn>
                <a:cxn ang="0">
                  <a:pos x="393" y="26"/>
                </a:cxn>
                <a:cxn ang="0">
                  <a:pos x="375" y="35"/>
                </a:cxn>
                <a:cxn ang="0">
                  <a:pos x="407" y="43"/>
                </a:cxn>
                <a:cxn ang="0">
                  <a:pos x="483" y="38"/>
                </a:cxn>
                <a:cxn ang="0">
                  <a:pos x="426" y="54"/>
                </a:cxn>
                <a:cxn ang="0">
                  <a:pos x="420" y="65"/>
                </a:cxn>
                <a:cxn ang="0">
                  <a:pos x="422" y="82"/>
                </a:cxn>
                <a:cxn ang="0">
                  <a:pos x="425" y="102"/>
                </a:cxn>
                <a:cxn ang="0">
                  <a:pos x="413" y="116"/>
                </a:cxn>
                <a:cxn ang="0">
                  <a:pos x="425" y="132"/>
                </a:cxn>
                <a:cxn ang="0">
                  <a:pos x="426" y="155"/>
                </a:cxn>
                <a:cxn ang="0">
                  <a:pos x="408" y="169"/>
                </a:cxn>
                <a:cxn ang="0">
                  <a:pos x="391" y="188"/>
                </a:cxn>
                <a:cxn ang="0">
                  <a:pos x="408" y="199"/>
                </a:cxn>
                <a:cxn ang="0">
                  <a:pos x="382" y="199"/>
                </a:cxn>
                <a:cxn ang="0">
                  <a:pos x="362" y="205"/>
                </a:cxn>
                <a:cxn ang="0">
                  <a:pos x="362" y="216"/>
                </a:cxn>
              </a:cxnLst>
              <a:rect l="0" t="0" r="r" b="b"/>
              <a:pathLst>
                <a:path w="489" h="359">
                  <a:moveTo>
                    <a:pt x="375" y="216"/>
                  </a:moveTo>
                  <a:cubicBezTo>
                    <a:pt x="382" y="210"/>
                    <a:pt x="387" y="219"/>
                    <a:pt x="396" y="219"/>
                  </a:cubicBezTo>
                  <a:cubicBezTo>
                    <a:pt x="405" y="217"/>
                    <a:pt x="408" y="217"/>
                    <a:pt x="402" y="220"/>
                  </a:cubicBezTo>
                  <a:cubicBezTo>
                    <a:pt x="396" y="222"/>
                    <a:pt x="401" y="224"/>
                    <a:pt x="394" y="224"/>
                  </a:cubicBezTo>
                  <a:cubicBezTo>
                    <a:pt x="390" y="224"/>
                    <a:pt x="396" y="227"/>
                    <a:pt x="390" y="228"/>
                  </a:cubicBezTo>
                  <a:cubicBezTo>
                    <a:pt x="384" y="228"/>
                    <a:pt x="381" y="231"/>
                    <a:pt x="378" y="236"/>
                  </a:cubicBezTo>
                  <a:cubicBezTo>
                    <a:pt x="375" y="239"/>
                    <a:pt x="362" y="239"/>
                    <a:pt x="353" y="242"/>
                  </a:cubicBezTo>
                  <a:cubicBezTo>
                    <a:pt x="344" y="247"/>
                    <a:pt x="344" y="241"/>
                    <a:pt x="343" y="245"/>
                  </a:cubicBezTo>
                  <a:cubicBezTo>
                    <a:pt x="341" y="248"/>
                    <a:pt x="335" y="248"/>
                    <a:pt x="332" y="247"/>
                  </a:cubicBezTo>
                  <a:cubicBezTo>
                    <a:pt x="327" y="245"/>
                    <a:pt x="318" y="238"/>
                    <a:pt x="324" y="244"/>
                  </a:cubicBezTo>
                  <a:cubicBezTo>
                    <a:pt x="329" y="248"/>
                    <a:pt x="327" y="250"/>
                    <a:pt x="324" y="250"/>
                  </a:cubicBezTo>
                  <a:cubicBezTo>
                    <a:pt x="321" y="250"/>
                    <a:pt x="317" y="253"/>
                    <a:pt x="315" y="259"/>
                  </a:cubicBezTo>
                  <a:cubicBezTo>
                    <a:pt x="315" y="264"/>
                    <a:pt x="305" y="273"/>
                    <a:pt x="300" y="273"/>
                  </a:cubicBezTo>
                  <a:cubicBezTo>
                    <a:pt x="300" y="273"/>
                    <a:pt x="300" y="272"/>
                    <a:pt x="298" y="272"/>
                  </a:cubicBezTo>
                  <a:cubicBezTo>
                    <a:pt x="297" y="272"/>
                    <a:pt x="298" y="275"/>
                    <a:pt x="297" y="275"/>
                  </a:cubicBezTo>
                  <a:cubicBezTo>
                    <a:pt x="295" y="275"/>
                    <a:pt x="292" y="278"/>
                    <a:pt x="291" y="276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289" y="280"/>
                    <a:pt x="289" y="281"/>
                    <a:pt x="288" y="280"/>
                  </a:cubicBezTo>
                  <a:cubicBezTo>
                    <a:pt x="286" y="278"/>
                    <a:pt x="286" y="280"/>
                    <a:pt x="285" y="281"/>
                  </a:cubicBezTo>
                  <a:cubicBezTo>
                    <a:pt x="283" y="283"/>
                    <a:pt x="282" y="283"/>
                    <a:pt x="280" y="283"/>
                  </a:cubicBezTo>
                  <a:cubicBezTo>
                    <a:pt x="279" y="281"/>
                    <a:pt x="280" y="278"/>
                    <a:pt x="280" y="276"/>
                  </a:cubicBezTo>
                  <a:cubicBezTo>
                    <a:pt x="280" y="275"/>
                    <a:pt x="283" y="275"/>
                    <a:pt x="283" y="273"/>
                  </a:cubicBezTo>
                  <a:cubicBezTo>
                    <a:pt x="283" y="272"/>
                    <a:pt x="286" y="272"/>
                    <a:pt x="283" y="272"/>
                  </a:cubicBezTo>
                  <a:cubicBezTo>
                    <a:pt x="280" y="272"/>
                    <a:pt x="280" y="270"/>
                    <a:pt x="279" y="272"/>
                  </a:cubicBezTo>
                  <a:cubicBezTo>
                    <a:pt x="279" y="272"/>
                    <a:pt x="283" y="273"/>
                    <a:pt x="280" y="275"/>
                  </a:cubicBezTo>
                  <a:cubicBezTo>
                    <a:pt x="277" y="276"/>
                    <a:pt x="280" y="276"/>
                    <a:pt x="279" y="278"/>
                  </a:cubicBezTo>
                  <a:cubicBezTo>
                    <a:pt x="276" y="280"/>
                    <a:pt x="279" y="280"/>
                    <a:pt x="277" y="281"/>
                  </a:cubicBezTo>
                  <a:cubicBezTo>
                    <a:pt x="277" y="283"/>
                    <a:pt x="276" y="281"/>
                    <a:pt x="273" y="283"/>
                  </a:cubicBezTo>
                  <a:cubicBezTo>
                    <a:pt x="270" y="283"/>
                    <a:pt x="268" y="281"/>
                    <a:pt x="266" y="283"/>
                  </a:cubicBezTo>
                  <a:cubicBezTo>
                    <a:pt x="263" y="284"/>
                    <a:pt x="262" y="283"/>
                    <a:pt x="265" y="284"/>
                  </a:cubicBezTo>
                  <a:cubicBezTo>
                    <a:pt x="268" y="286"/>
                    <a:pt x="268" y="287"/>
                    <a:pt x="266" y="286"/>
                  </a:cubicBezTo>
                  <a:cubicBezTo>
                    <a:pt x="263" y="286"/>
                    <a:pt x="263" y="292"/>
                    <a:pt x="260" y="290"/>
                  </a:cubicBezTo>
                  <a:cubicBezTo>
                    <a:pt x="257" y="289"/>
                    <a:pt x="251" y="289"/>
                    <a:pt x="256" y="293"/>
                  </a:cubicBezTo>
                  <a:cubicBezTo>
                    <a:pt x="260" y="298"/>
                    <a:pt x="260" y="300"/>
                    <a:pt x="259" y="300"/>
                  </a:cubicBezTo>
                  <a:cubicBezTo>
                    <a:pt x="256" y="298"/>
                    <a:pt x="256" y="301"/>
                    <a:pt x="253" y="300"/>
                  </a:cubicBezTo>
                  <a:cubicBezTo>
                    <a:pt x="250" y="298"/>
                    <a:pt x="251" y="303"/>
                    <a:pt x="256" y="303"/>
                  </a:cubicBezTo>
                  <a:cubicBezTo>
                    <a:pt x="260" y="303"/>
                    <a:pt x="257" y="303"/>
                    <a:pt x="259" y="306"/>
                  </a:cubicBezTo>
                  <a:cubicBezTo>
                    <a:pt x="259" y="311"/>
                    <a:pt x="254" y="311"/>
                    <a:pt x="254" y="314"/>
                  </a:cubicBezTo>
                  <a:cubicBezTo>
                    <a:pt x="254" y="318"/>
                    <a:pt x="251" y="311"/>
                    <a:pt x="251" y="315"/>
                  </a:cubicBezTo>
                  <a:cubicBezTo>
                    <a:pt x="250" y="321"/>
                    <a:pt x="244" y="318"/>
                    <a:pt x="244" y="321"/>
                  </a:cubicBezTo>
                  <a:cubicBezTo>
                    <a:pt x="242" y="323"/>
                    <a:pt x="245" y="321"/>
                    <a:pt x="245" y="325"/>
                  </a:cubicBezTo>
                  <a:cubicBezTo>
                    <a:pt x="247" y="328"/>
                    <a:pt x="239" y="321"/>
                    <a:pt x="242" y="326"/>
                  </a:cubicBezTo>
                  <a:cubicBezTo>
                    <a:pt x="244" y="329"/>
                    <a:pt x="245" y="325"/>
                    <a:pt x="245" y="329"/>
                  </a:cubicBezTo>
                  <a:cubicBezTo>
                    <a:pt x="247" y="334"/>
                    <a:pt x="239" y="343"/>
                    <a:pt x="241" y="346"/>
                  </a:cubicBezTo>
                  <a:cubicBezTo>
                    <a:pt x="242" y="350"/>
                    <a:pt x="237" y="350"/>
                    <a:pt x="236" y="351"/>
                  </a:cubicBezTo>
                  <a:cubicBezTo>
                    <a:pt x="234" y="354"/>
                    <a:pt x="239" y="350"/>
                    <a:pt x="239" y="354"/>
                  </a:cubicBezTo>
                  <a:cubicBezTo>
                    <a:pt x="239" y="359"/>
                    <a:pt x="236" y="359"/>
                    <a:pt x="233" y="357"/>
                  </a:cubicBezTo>
                  <a:cubicBezTo>
                    <a:pt x="230" y="354"/>
                    <a:pt x="230" y="353"/>
                    <a:pt x="227" y="356"/>
                  </a:cubicBezTo>
                  <a:cubicBezTo>
                    <a:pt x="225" y="357"/>
                    <a:pt x="221" y="357"/>
                    <a:pt x="222" y="353"/>
                  </a:cubicBezTo>
                  <a:cubicBezTo>
                    <a:pt x="227" y="348"/>
                    <a:pt x="221" y="353"/>
                    <a:pt x="218" y="351"/>
                  </a:cubicBezTo>
                  <a:cubicBezTo>
                    <a:pt x="213" y="348"/>
                    <a:pt x="213" y="348"/>
                    <a:pt x="216" y="345"/>
                  </a:cubicBezTo>
                  <a:cubicBezTo>
                    <a:pt x="219" y="342"/>
                    <a:pt x="215" y="339"/>
                    <a:pt x="215" y="342"/>
                  </a:cubicBezTo>
                  <a:cubicBezTo>
                    <a:pt x="216" y="343"/>
                    <a:pt x="212" y="343"/>
                    <a:pt x="210" y="346"/>
                  </a:cubicBezTo>
                  <a:cubicBezTo>
                    <a:pt x="207" y="348"/>
                    <a:pt x="209" y="343"/>
                    <a:pt x="204" y="346"/>
                  </a:cubicBezTo>
                  <a:cubicBezTo>
                    <a:pt x="199" y="350"/>
                    <a:pt x="198" y="348"/>
                    <a:pt x="198" y="345"/>
                  </a:cubicBezTo>
                  <a:cubicBezTo>
                    <a:pt x="196" y="343"/>
                    <a:pt x="199" y="345"/>
                    <a:pt x="198" y="343"/>
                  </a:cubicBezTo>
                  <a:cubicBezTo>
                    <a:pt x="198" y="340"/>
                    <a:pt x="193" y="343"/>
                    <a:pt x="195" y="340"/>
                  </a:cubicBezTo>
                  <a:cubicBezTo>
                    <a:pt x="196" y="337"/>
                    <a:pt x="189" y="340"/>
                    <a:pt x="190" y="337"/>
                  </a:cubicBezTo>
                  <a:cubicBezTo>
                    <a:pt x="192" y="334"/>
                    <a:pt x="192" y="334"/>
                    <a:pt x="189" y="334"/>
                  </a:cubicBezTo>
                  <a:cubicBezTo>
                    <a:pt x="187" y="336"/>
                    <a:pt x="190" y="329"/>
                    <a:pt x="187" y="331"/>
                  </a:cubicBezTo>
                  <a:cubicBezTo>
                    <a:pt x="184" y="332"/>
                    <a:pt x="189" y="328"/>
                    <a:pt x="184" y="326"/>
                  </a:cubicBezTo>
                  <a:cubicBezTo>
                    <a:pt x="181" y="325"/>
                    <a:pt x="181" y="325"/>
                    <a:pt x="181" y="323"/>
                  </a:cubicBezTo>
                  <a:cubicBezTo>
                    <a:pt x="181" y="320"/>
                    <a:pt x="178" y="318"/>
                    <a:pt x="180" y="317"/>
                  </a:cubicBezTo>
                  <a:cubicBezTo>
                    <a:pt x="180" y="314"/>
                    <a:pt x="177" y="317"/>
                    <a:pt x="175" y="314"/>
                  </a:cubicBezTo>
                  <a:cubicBezTo>
                    <a:pt x="174" y="311"/>
                    <a:pt x="170" y="307"/>
                    <a:pt x="172" y="306"/>
                  </a:cubicBezTo>
                  <a:cubicBezTo>
                    <a:pt x="174" y="304"/>
                    <a:pt x="169" y="304"/>
                    <a:pt x="172" y="303"/>
                  </a:cubicBezTo>
                  <a:cubicBezTo>
                    <a:pt x="174" y="303"/>
                    <a:pt x="167" y="301"/>
                    <a:pt x="174" y="301"/>
                  </a:cubicBezTo>
                  <a:cubicBezTo>
                    <a:pt x="178" y="301"/>
                    <a:pt x="172" y="298"/>
                    <a:pt x="178" y="298"/>
                  </a:cubicBezTo>
                  <a:cubicBezTo>
                    <a:pt x="183" y="298"/>
                    <a:pt x="175" y="297"/>
                    <a:pt x="178" y="295"/>
                  </a:cubicBezTo>
                  <a:cubicBezTo>
                    <a:pt x="181" y="293"/>
                    <a:pt x="184" y="300"/>
                    <a:pt x="184" y="297"/>
                  </a:cubicBezTo>
                  <a:cubicBezTo>
                    <a:pt x="183" y="293"/>
                    <a:pt x="180" y="292"/>
                    <a:pt x="177" y="295"/>
                  </a:cubicBezTo>
                  <a:cubicBezTo>
                    <a:pt x="174" y="297"/>
                    <a:pt x="177" y="289"/>
                    <a:pt x="172" y="297"/>
                  </a:cubicBezTo>
                  <a:cubicBezTo>
                    <a:pt x="167" y="304"/>
                    <a:pt x="166" y="298"/>
                    <a:pt x="167" y="295"/>
                  </a:cubicBezTo>
                  <a:cubicBezTo>
                    <a:pt x="167" y="292"/>
                    <a:pt x="166" y="295"/>
                    <a:pt x="166" y="290"/>
                  </a:cubicBezTo>
                  <a:cubicBezTo>
                    <a:pt x="166" y="287"/>
                    <a:pt x="163" y="289"/>
                    <a:pt x="163" y="286"/>
                  </a:cubicBezTo>
                  <a:cubicBezTo>
                    <a:pt x="164" y="283"/>
                    <a:pt x="161" y="281"/>
                    <a:pt x="160" y="281"/>
                  </a:cubicBezTo>
                  <a:cubicBezTo>
                    <a:pt x="157" y="281"/>
                    <a:pt x="160" y="280"/>
                    <a:pt x="155" y="276"/>
                  </a:cubicBezTo>
                  <a:cubicBezTo>
                    <a:pt x="152" y="273"/>
                    <a:pt x="155" y="267"/>
                    <a:pt x="161" y="264"/>
                  </a:cubicBezTo>
                  <a:cubicBezTo>
                    <a:pt x="155" y="264"/>
                    <a:pt x="151" y="264"/>
                    <a:pt x="152" y="259"/>
                  </a:cubicBezTo>
                  <a:cubicBezTo>
                    <a:pt x="154" y="255"/>
                    <a:pt x="155" y="253"/>
                    <a:pt x="155" y="252"/>
                  </a:cubicBezTo>
                  <a:cubicBezTo>
                    <a:pt x="154" y="250"/>
                    <a:pt x="161" y="248"/>
                    <a:pt x="158" y="247"/>
                  </a:cubicBezTo>
                  <a:cubicBezTo>
                    <a:pt x="155" y="244"/>
                    <a:pt x="158" y="245"/>
                    <a:pt x="157" y="244"/>
                  </a:cubicBezTo>
                  <a:cubicBezTo>
                    <a:pt x="157" y="242"/>
                    <a:pt x="161" y="244"/>
                    <a:pt x="163" y="241"/>
                  </a:cubicBezTo>
                  <a:cubicBezTo>
                    <a:pt x="166" y="239"/>
                    <a:pt x="169" y="242"/>
                    <a:pt x="174" y="241"/>
                  </a:cubicBezTo>
                  <a:cubicBezTo>
                    <a:pt x="178" y="239"/>
                    <a:pt x="174" y="239"/>
                    <a:pt x="174" y="234"/>
                  </a:cubicBezTo>
                  <a:cubicBezTo>
                    <a:pt x="175" y="231"/>
                    <a:pt x="178" y="227"/>
                    <a:pt x="178" y="224"/>
                  </a:cubicBezTo>
                  <a:cubicBezTo>
                    <a:pt x="177" y="220"/>
                    <a:pt x="175" y="228"/>
                    <a:pt x="174" y="225"/>
                  </a:cubicBezTo>
                  <a:cubicBezTo>
                    <a:pt x="172" y="224"/>
                    <a:pt x="178" y="220"/>
                    <a:pt x="169" y="220"/>
                  </a:cubicBezTo>
                  <a:cubicBezTo>
                    <a:pt x="161" y="219"/>
                    <a:pt x="164" y="214"/>
                    <a:pt x="157" y="214"/>
                  </a:cubicBezTo>
                  <a:cubicBezTo>
                    <a:pt x="152" y="214"/>
                    <a:pt x="146" y="211"/>
                    <a:pt x="148" y="210"/>
                  </a:cubicBezTo>
                  <a:cubicBezTo>
                    <a:pt x="151" y="206"/>
                    <a:pt x="163" y="208"/>
                    <a:pt x="166" y="210"/>
                  </a:cubicBezTo>
                  <a:cubicBezTo>
                    <a:pt x="170" y="213"/>
                    <a:pt x="177" y="214"/>
                    <a:pt x="175" y="213"/>
                  </a:cubicBezTo>
                  <a:cubicBezTo>
                    <a:pt x="174" y="211"/>
                    <a:pt x="172" y="210"/>
                    <a:pt x="175" y="206"/>
                  </a:cubicBezTo>
                  <a:cubicBezTo>
                    <a:pt x="175" y="206"/>
                    <a:pt x="163" y="205"/>
                    <a:pt x="164" y="202"/>
                  </a:cubicBezTo>
                  <a:cubicBezTo>
                    <a:pt x="167" y="197"/>
                    <a:pt x="158" y="200"/>
                    <a:pt x="163" y="197"/>
                  </a:cubicBezTo>
                  <a:cubicBezTo>
                    <a:pt x="166" y="196"/>
                    <a:pt x="155" y="191"/>
                    <a:pt x="152" y="197"/>
                  </a:cubicBezTo>
                  <a:cubicBezTo>
                    <a:pt x="151" y="203"/>
                    <a:pt x="145" y="197"/>
                    <a:pt x="142" y="199"/>
                  </a:cubicBezTo>
                  <a:cubicBezTo>
                    <a:pt x="140" y="200"/>
                    <a:pt x="138" y="197"/>
                    <a:pt x="137" y="196"/>
                  </a:cubicBezTo>
                  <a:cubicBezTo>
                    <a:pt x="135" y="192"/>
                    <a:pt x="145" y="194"/>
                    <a:pt x="142" y="191"/>
                  </a:cubicBezTo>
                  <a:cubicBezTo>
                    <a:pt x="137" y="186"/>
                    <a:pt x="137" y="183"/>
                    <a:pt x="142" y="183"/>
                  </a:cubicBezTo>
                  <a:cubicBezTo>
                    <a:pt x="146" y="182"/>
                    <a:pt x="149" y="175"/>
                    <a:pt x="142" y="174"/>
                  </a:cubicBezTo>
                  <a:cubicBezTo>
                    <a:pt x="135" y="172"/>
                    <a:pt x="146" y="169"/>
                    <a:pt x="140" y="166"/>
                  </a:cubicBezTo>
                  <a:cubicBezTo>
                    <a:pt x="131" y="163"/>
                    <a:pt x="142" y="163"/>
                    <a:pt x="135" y="160"/>
                  </a:cubicBezTo>
                  <a:cubicBezTo>
                    <a:pt x="132" y="158"/>
                    <a:pt x="135" y="155"/>
                    <a:pt x="129" y="158"/>
                  </a:cubicBezTo>
                  <a:cubicBezTo>
                    <a:pt x="122" y="160"/>
                    <a:pt x="129" y="155"/>
                    <a:pt x="131" y="152"/>
                  </a:cubicBezTo>
                  <a:cubicBezTo>
                    <a:pt x="132" y="149"/>
                    <a:pt x="113" y="141"/>
                    <a:pt x="116" y="138"/>
                  </a:cubicBezTo>
                  <a:cubicBezTo>
                    <a:pt x="120" y="135"/>
                    <a:pt x="116" y="135"/>
                    <a:pt x="108" y="130"/>
                  </a:cubicBezTo>
                  <a:cubicBezTo>
                    <a:pt x="100" y="127"/>
                    <a:pt x="100" y="130"/>
                    <a:pt x="97" y="127"/>
                  </a:cubicBezTo>
                  <a:cubicBezTo>
                    <a:pt x="94" y="124"/>
                    <a:pt x="87" y="127"/>
                    <a:pt x="81" y="124"/>
                  </a:cubicBezTo>
                  <a:cubicBezTo>
                    <a:pt x="75" y="122"/>
                    <a:pt x="76" y="130"/>
                    <a:pt x="71" y="126"/>
                  </a:cubicBezTo>
                  <a:cubicBezTo>
                    <a:pt x="67" y="122"/>
                    <a:pt x="68" y="129"/>
                    <a:pt x="61" y="129"/>
                  </a:cubicBezTo>
                  <a:cubicBezTo>
                    <a:pt x="55" y="127"/>
                    <a:pt x="62" y="122"/>
                    <a:pt x="56" y="126"/>
                  </a:cubicBezTo>
                  <a:cubicBezTo>
                    <a:pt x="49" y="129"/>
                    <a:pt x="52" y="122"/>
                    <a:pt x="49" y="124"/>
                  </a:cubicBezTo>
                  <a:cubicBezTo>
                    <a:pt x="44" y="126"/>
                    <a:pt x="58" y="133"/>
                    <a:pt x="47" y="129"/>
                  </a:cubicBezTo>
                  <a:cubicBezTo>
                    <a:pt x="35" y="126"/>
                    <a:pt x="23" y="124"/>
                    <a:pt x="32" y="121"/>
                  </a:cubicBezTo>
                  <a:cubicBezTo>
                    <a:pt x="41" y="118"/>
                    <a:pt x="23" y="118"/>
                    <a:pt x="17" y="115"/>
                  </a:cubicBezTo>
                  <a:cubicBezTo>
                    <a:pt x="9" y="112"/>
                    <a:pt x="24" y="108"/>
                    <a:pt x="36" y="107"/>
                  </a:cubicBezTo>
                  <a:cubicBezTo>
                    <a:pt x="49" y="107"/>
                    <a:pt x="58" y="107"/>
                    <a:pt x="56" y="104"/>
                  </a:cubicBezTo>
                  <a:cubicBezTo>
                    <a:pt x="55" y="101"/>
                    <a:pt x="46" y="105"/>
                    <a:pt x="36" y="105"/>
                  </a:cubicBezTo>
                  <a:cubicBezTo>
                    <a:pt x="27" y="105"/>
                    <a:pt x="24" y="105"/>
                    <a:pt x="21" y="102"/>
                  </a:cubicBezTo>
                  <a:cubicBezTo>
                    <a:pt x="18" y="99"/>
                    <a:pt x="17" y="102"/>
                    <a:pt x="14" y="99"/>
                  </a:cubicBezTo>
                  <a:cubicBezTo>
                    <a:pt x="10" y="98"/>
                    <a:pt x="9" y="101"/>
                    <a:pt x="4" y="96"/>
                  </a:cubicBezTo>
                  <a:cubicBezTo>
                    <a:pt x="0" y="91"/>
                    <a:pt x="1" y="88"/>
                    <a:pt x="20" y="85"/>
                  </a:cubicBezTo>
                  <a:cubicBezTo>
                    <a:pt x="36" y="82"/>
                    <a:pt x="29" y="80"/>
                    <a:pt x="39" y="79"/>
                  </a:cubicBezTo>
                  <a:cubicBezTo>
                    <a:pt x="50" y="77"/>
                    <a:pt x="56" y="82"/>
                    <a:pt x="61" y="76"/>
                  </a:cubicBezTo>
                  <a:cubicBezTo>
                    <a:pt x="67" y="70"/>
                    <a:pt x="67" y="62"/>
                    <a:pt x="62" y="63"/>
                  </a:cubicBezTo>
                  <a:cubicBezTo>
                    <a:pt x="58" y="63"/>
                    <a:pt x="49" y="63"/>
                    <a:pt x="46" y="60"/>
                  </a:cubicBezTo>
                  <a:cubicBezTo>
                    <a:pt x="44" y="57"/>
                    <a:pt x="55" y="54"/>
                    <a:pt x="62" y="49"/>
                  </a:cubicBezTo>
                  <a:cubicBezTo>
                    <a:pt x="70" y="45"/>
                    <a:pt x="79" y="42"/>
                    <a:pt x="90" y="45"/>
                  </a:cubicBezTo>
                  <a:cubicBezTo>
                    <a:pt x="97" y="46"/>
                    <a:pt x="99" y="42"/>
                    <a:pt x="94" y="37"/>
                  </a:cubicBezTo>
                  <a:cubicBezTo>
                    <a:pt x="91" y="32"/>
                    <a:pt x="97" y="29"/>
                    <a:pt x="120" y="28"/>
                  </a:cubicBezTo>
                  <a:cubicBezTo>
                    <a:pt x="145" y="24"/>
                    <a:pt x="148" y="20"/>
                    <a:pt x="154" y="26"/>
                  </a:cubicBezTo>
                  <a:cubicBezTo>
                    <a:pt x="160" y="34"/>
                    <a:pt x="149" y="46"/>
                    <a:pt x="157" y="35"/>
                  </a:cubicBezTo>
                  <a:cubicBezTo>
                    <a:pt x="163" y="24"/>
                    <a:pt x="178" y="37"/>
                    <a:pt x="177" y="34"/>
                  </a:cubicBezTo>
                  <a:cubicBezTo>
                    <a:pt x="174" y="28"/>
                    <a:pt x="192" y="35"/>
                    <a:pt x="183" y="29"/>
                  </a:cubicBezTo>
                  <a:cubicBezTo>
                    <a:pt x="172" y="23"/>
                    <a:pt x="170" y="20"/>
                    <a:pt x="183" y="21"/>
                  </a:cubicBezTo>
                  <a:cubicBezTo>
                    <a:pt x="195" y="21"/>
                    <a:pt x="199" y="26"/>
                    <a:pt x="210" y="28"/>
                  </a:cubicBezTo>
                  <a:cubicBezTo>
                    <a:pt x="221" y="29"/>
                    <a:pt x="219" y="35"/>
                    <a:pt x="225" y="34"/>
                  </a:cubicBezTo>
                  <a:cubicBezTo>
                    <a:pt x="231" y="34"/>
                    <a:pt x="221" y="26"/>
                    <a:pt x="230" y="24"/>
                  </a:cubicBezTo>
                  <a:cubicBezTo>
                    <a:pt x="244" y="23"/>
                    <a:pt x="206" y="15"/>
                    <a:pt x="221" y="17"/>
                  </a:cubicBezTo>
                  <a:cubicBezTo>
                    <a:pt x="237" y="17"/>
                    <a:pt x="248" y="17"/>
                    <a:pt x="254" y="18"/>
                  </a:cubicBezTo>
                  <a:cubicBezTo>
                    <a:pt x="262" y="21"/>
                    <a:pt x="270" y="20"/>
                    <a:pt x="260" y="18"/>
                  </a:cubicBezTo>
                  <a:cubicBezTo>
                    <a:pt x="253" y="17"/>
                    <a:pt x="244" y="15"/>
                    <a:pt x="233" y="15"/>
                  </a:cubicBezTo>
                  <a:cubicBezTo>
                    <a:pt x="222" y="14"/>
                    <a:pt x="210" y="15"/>
                    <a:pt x="209" y="14"/>
                  </a:cubicBezTo>
                  <a:cubicBezTo>
                    <a:pt x="207" y="10"/>
                    <a:pt x="219" y="10"/>
                    <a:pt x="230" y="9"/>
                  </a:cubicBezTo>
                  <a:cubicBezTo>
                    <a:pt x="241" y="7"/>
                    <a:pt x="248" y="9"/>
                    <a:pt x="254" y="12"/>
                  </a:cubicBezTo>
                  <a:cubicBezTo>
                    <a:pt x="260" y="15"/>
                    <a:pt x="271" y="14"/>
                    <a:pt x="273" y="12"/>
                  </a:cubicBezTo>
                  <a:cubicBezTo>
                    <a:pt x="274" y="12"/>
                    <a:pt x="286" y="10"/>
                    <a:pt x="279" y="10"/>
                  </a:cubicBezTo>
                  <a:cubicBezTo>
                    <a:pt x="271" y="9"/>
                    <a:pt x="270" y="4"/>
                    <a:pt x="274" y="4"/>
                  </a:cubicBezTo>
                  <a:cubicBezTo>
                    <a:pt x="280" y="4"/>
                    <a:pt x="279" y="3"/>
                    <a:pt x="286" y="4"/>
                  </a:cubicBezTo>
                  <a:cubicBezTo>
                    <a:pt x="294" y="6"/>
                    <a:pt x="283" y="1"/>
                    <a:pt x="298" y="3"/>
                  </a:cubicBezTo>
                  <a:cubicBezTo>
                    <a:pt x="314" y="3"/>
                    <a:pt x="317" y="0"/>
                    <a:pt x="343" y="3"/>
                  </a:cubicBezTo>
                  <a:cubicBezTo>
                    <a:pt x="359" y="4"/>
                    <a:pt x="384" y="7"/>
                    <a:pt x="376" y="7"/>
                  </a:cubicBezTo>
                  <a:cubicBezTo>
                    <a:pt x="369" y="9"/>
                    <a:pt x="343" y="9"/>
                    <a:pt x="335" y="10"/>
                  </a:cubicBezTo>
                  <a:cubicBezTo>
                    <a:pt x="327" y="12"/>
                    <a:pt x="314" y="12"/>
                    <a:pt x="324" y="14"/>
                  </a:cubicBezTo>
                  <a:cubicBezTo>
                    <a:pt x="337" y="15"/>
                    <a:pt x="340" y="9"/>
                    <a:pt x="355" y="10"/>
                  </a:cubicBezTo>
                  <a:cubicBezTo>
                    <a:pt x="372" y="14"/>
                    <a:pt x="378" y="7"/>
                    <a:pt x="382" y="10"/>
                  </a:cubicBezTo>
                  <a:cubicBezTo>
                    <a:pt x="388" y="14"/>
                    <a:pt x="372" y="18"/>
                    <a:pt x="382" y="15"/>
                  </a:cubicBezTo>
                  <a:cubicBezTo>
                    <a:pt x="393" y="14"/>
                    <a:pt x="401" y="17"/>
                    <a:pt x="408" y="18"/>
                  </a:cubicBezTo>
                  <a:cubicBezTo>
                    <a:pt x="416" y="20"/>
                    <a:pt x="402" y="24"/>
                    <a:pt x="393" y="26"/>
                  </a:cubicBezTo>
                  <a:cubicBezTo>
                    <a:pt x="379" y="29"/>
                    <a:pt x="361" y="26"/>
                    <a:pt x="346" y="28"/>
                  </a:cubicBezTo>
                  <a:cubicBezTo>
                    <a:pt x="330" y="31"/>
                    <a:pt x="314" y="32"/>
                    <a:pt x="318" y="37"/>
                  </a:cubicBezTo>
                  <a:cubicBezTo>
                    <a:pt x="321" y="38"/>
                    <a:pt x="346" y="29"/>
                    <a:pt x="367" y="29"/>
                  </a:cubicBezTo>
                  <a:cubicBezTo>
                    <a:pt x="387" y="31"/>
                    <a:pt x="382" y="32"/>
                    <a:pt x="375" y="35"/>
                  </a:cubicBezTo>
                  <a:cubicBezTo>
                    <a:pt x="367" y="38"/>
                    <a:pt x="376" y="38"/>
                    <a:pt x="384" y="35"/>
                  </a:cubicBezTo>
                  <a:cubicBezTo>
                    <a:pt x="393" y="34"/>
                    <a:pt x="384" y="29"/>
                    <a:pt x="397" y="29"/>
                  </a:cubicBezTo>
                  <a:cubicBezTo>
                    <a:pt x="411" y="29"/>
                    <a:pt x="408" y="37"/>
                    <a:pt x="397" y="45"/>
                  </a:cubicBezTo>
                  <a:cubicBezTo>
                    <a:pt x="387" y="52"/>
                    <a:pt x="394" y="52"/>
                    <a:pt x="407" y="43"/>
                  </a:cubicBezTo>
                  <a:cubicBezTo>
                    <a:pt x="419" y="35"/>
                    <a:pt x="425" y="34"/>
                    <a:pt x="422" y="37"/>
                  </a:cubicBezTo>
                  <a:cubicBezTo>
                    <a:pt x="419" y="40"/>
                    <a:pt x="426" y="37"/>
                    <a:pt x="432" y="38"/>
                  </a:cubicBezTo>
                  <a:cubicBezTo>
                    <a:pt x="439" y="40"/>
                    <a:pt x="436" y="32"/>
                    <a:pt x="448" y="31"/>
                  </a:cubicBezTo>
                  <a:cubicBezTo>
                    <a:pt x="460" y="31"/>
                    <a:pt x="489" y="35"/>
                    <a:pt x="483" y="38"/>
                  </a:cubicBezTo>
                  <a:cubicBezTo>
                    <a:pt x="475" y="42"/>
                    <a:pt x="472" y="45"/>
                    <a:pt x="464" y="45"/>
                  </a:cubicBezTo>
                  <a:cubicBezTo>
                    <a:pt x="454" y="45"/>
                    <a:pt x="471" y="49"/>
                    <a:pt x="461" y="49"/>
                  </a:cubicBezTo>
                  <a:cubicBezTo>
                    <a:pt x="452" y="51"/>
                    <a:pt x="448" y="52"/>
                    <a:pt x="442" y="51"/>
                  </a:cubicBezTo>
                  <a:cubicBezTo>
                    <a:pt x="436" y="49"/>
                    <a:pt x="437" y="54"/>
                    <a:pt x="426" y="54"/>
                  </a:cubicBezTo>
                  <a:cubicBezTo>
                    <a:pt x="416" y="52"/>
                    <a:pt x="434" y="56"/>
                    <a:pt x="440" y="54"/>
                  </a:cubicBezTo>
                  <a:cubicBezTo>
                    <a:pt x="445" y="52"/>
                    <a:pt x="457" y="54"/>
                    <a:pt x="451" y="57"/>
                  </a:cubicBezTo>
                  <a:cubicBezTo>
                    <a:pt x="446" y="59"/>
                    <a:pt x="437" y="62"/>
                    <a:pt x="429" y="59"/>
                  </a:cubicBezTo>
                  <a:cubicBezTo>
                    <a:pt x="422" y="57"/>
                    <a:pt x="411" y="68"/>
                    <a:pt x="420" y="65"/>
                  </a:cubicBezTo>
                  <a:cubicBezTo>
                    <a:pt x="429" y="62"/>
                    <a:pt x="445" y="60"/>
                    <a:pt x="442" y="63"/>
                  </a:cubicBezTo>
                  <a:cubicBezTo>
                    <a:pt x="437" y="68"/>
                    <a:pt x="436" y="68"/>
                    <a:pt x="429" y="68"/>
                  </a:cubicBezTo>
                  <a:cubicBezTo>
                    <a:pt x="423" y="68"/>
                    <a:pt x="423" y="74"/>
                    <a:pt x="428" y="74"/>
                  </a:cubicBezTo>
                  <a:cubicBezTo>
                    <a:pt x="432" y="76"/>
                    <a:pt x="425" y="80"/>
                    <a:pt x="422" y="82"/>
                  </a:cubicBezTo>
                  <a:cubicBezTo>
                    <a:pt x="420" y="84"/>
                    <a:pt x="416" y="79"/>
                    <a:pt x="413" y="87"/>
                  </a:cubicBezTo>
                  <a:cubicBezTo>
                    <a:pt x="411" y="94"/>
                    <a:pt x="404" y="102"/>
                    <a:pt x="408" y="102"/>
                  </a:cubicBezTo>
                  <a:cubicBezTo>
                    <a:pt x="413" y="102"/>
                    <a:pt x="407" y="93"/>
                    <a:pt x="420" y="98"/>
                  </a:cubicBezTo>
                  <a:cubicBezTo>
                    <a:pt x="432" y="102"/>
                    <a:pt x="434" y="105"/>
                    <a:pt x="425" y="102"/>
                  </a:cubicBezTo>
                  <a:cubicBezTo>
                    <a:pt x="416" y="101"/>
                    <a:pt x="413" y="101"/>
                    <a:pt x="422" y="107"/>
                  </a:cubicBezTo>
                  <a:cubicBezTo>
                    <a:pt x="431" y="112"/>
                    <a:pt x="429" y="104"/>
                    <a:pt x="434" y="107"/>
                  </a:cubicBezTo>
                  <a:cubicBezTo>
                    <a:pt x="440" y="112"/>
                    <a:pt x="437" y="119"/>
                    <a:pt x="431" y="116"/>
                  </a:cubicBezTo>
                  <a:cubicBezTo>
                    <a:pt x="426" y="115"/>
                    <a:pt x="419" y="112"/>
                    <a:pt x="413" y="116"/>
                  </a:cubicBezTo>
                  <a:cubicBezTo>
                    <a:pt x="405" y="121"/>
                    <a:pt x="407" y="112"/>
                    <a:pt x="402" y="116"/>
                  </a:cubicBezTo>
                  <a:cubicBezTo>
                    <a:pt x="397" y="119"/>
                    <a:pt x="408" y="118"/>
                    <a:pt x="408" y="122"/>
                  </a:cubicBezTo>
                  <a:cubicBezTo>
                    <a:pt x="408" y="127"/>
                    <a:pt x="422" y="122"/>
                    <a:pt x="423" y="126"/>
                  </a:cubicBezTo>
                  <a:cubicBezTo>
                    <a:pt x="426" y="129"/>
                    <a:pt x="416" y="127"/>
                    <a:pt x="425" y="132"/>
                  </a:cubicBezTo>
                  <a:cubicBezTo>
                    <a:pt x="432" y="135"/>
                    <a:pt x="423" y="130"/>
                    <a:pt x="426" y="136"/>
                  </a:cubicBezTo>
                  <a:cubicBezTo>
                    <a:pt x="431" y="141"/>
                    <a:pt x="423" y="144"/>
                    <a:pt x="422" y="141"/>
                  </a:cubicBezTo>
                  <a:cubicBezTo>
                    <a:pt x="419" y="136"/>
                    <a:pt x="411" y="149"/>
                    <a:pt x="420" y="149"/>
                  </a:cubicBezTo>
                  <a:cubicBezTo>
                    <a:pt x="428" y="150"/>
                    <a:pt x="431" y="154"/>
                    <a:pt x="426" y="155"/>
                  </a:cubicBezTo>
                  <a:cubicBezTo>
                    <a:pt x="419" y="158"/>
                    <a:pt x="422" y="154"/>
                    <a:pt x="414" y="152"/>
                  </a:cubicBezTo>
                  <a:cubicBezTo>
                    <a:pt x="407" y="152"/>
                    <a:pt x="399" y="160"/>
                    <a:pt x="407" y="160"/>
                  </a:cubicBezTo>
                  <a:cubicBezTo>
                    <a:pt x="414" y="160"/>
                    <a:pt x="422" y="160"/>
                    <a:pt x="419" y="166"/>
                  </a:cubicBezTo>
                  <a:cubicBezTo>
                    <a:pt x="414" y="171"/>
                    <a:pt x="414" y="164"/>
                    <a:pt x="408" y="169"/>
                  </a:cubicBezTo>
                  <a:cubicBezTo>
                    <a:pt x="401" y="175"/>
                    <a:pt x="393" y="163"/>
                    <a:pt x="385" y="166"/>
                  </a:cubicBezTo>
                  <a:cubicBezTo>
                    <a:pt x="379" y="168"/>
                    <a:pt x="378" y="172"/>
                    <a:pt x="372" y="171"/>
                  </a:cubicBezTo>
                  <a:cubicBezTo>
                    <a:pt x="388" y="175"/>
                    <a:pt x="376" y="175"/>
                    <a:pt x="382" y="178"/>
                  </a:cubicBezTo>
                  <a:cubicBezTo>
                    <a:pt x="390" y="183"/>
                    <a:pt x="379" y="183"/>
                    <a:pt x="391" y="188"/>
                  </a:cubicBezTo>
                  <a:cubicBezTo>
                    <a:pt x="399" y="189"/>
                    <a:pt x="404" y="189"/>
                    <a:pt x="402" y="194"/>
                  </a:cubicBezTo>
                  <a:cubicBezTo>
                    <a:pt x="401" y="197"/>
                    <a:pt x="410" y="191"/>
                    <a:pt x="407" y="194"/>
                  </a:cubicBezTo>
                  <a:cubicBezTo>
                    <a:pt x="402" y="199"/>
                    <a:pt x="401" y="196"/>
                    <a:pt x="402" y="199"/>
                  </a:cubicBezTo>
                  <a:cubicBezTo>
                    <a:pt x="404" y="203"/>
                    <a:pt x="410" y="192"/>
                    <a:pt x="408" y="199"/>
                  </a:cubicBezTo>
                  <a:cubicBezTo>
                    <a:pt x="408" y="205"/>
                    <a:pt x="413" y="214"/>
                    <a:pt x="408" y="213"/>
                  </a:cubicBezTo>
                  <a:cubicBezTo>
                    <a:pt x="404" y="213"/>
                    <a:pt x="404" y="211"/>
                    <a:pt x="401" y="213"/>
                  </a:cubicBezTo>
                  <a:cubicBezTo>
                    <a:pt x="397" y="214"/>
                    <a:pt x="388" y="211"/>
                    <a:pt x="388" y="206"/>
                  </a:cubicBezTo>
                  <a:cubicBezTo>
                    <a:pt x="388" y="202"/>
                    <a:pt x="387" y="200"/>
                    <a:pt x="382" y="199"/>
                  </a:cubicBezTo>
                  <a:cubicBezTo>
                    <a:pt x="379" y="199"/>
                    <a:pt x="378" y="196"/>
                    <a:pt x="370" y="196"/>
                  </a:cubicBezTo>
                  <a:cubicBezTo>
                    <a:pt x="364" y="196"/>
                    <a:pt x="364" y="197"/>
                    <a:pt x="372" y="197"/>
                  </a:cubicBezTo>
                  <a:cubicBezTo>
                    <a:pt x="379" y="199"/>
                    <a:pt x="381" y="202"/>
                    <a:pt x="373" y="205"/>
                  </a:cubicBezTo>
                  <a:cubicBezTo>
                    <a:pt x="365" y="206"/>
                    <a:pt x="364" y="208"/>
                    <a:pt x="362" y="205"/>
                  </a:cubicBezTo>
                  <a:cubicBezTo>
                    <a:pt x="361" y="203"/>
                    <a:pt x="361" y="205"/>
                    <a:pt x="358" y="210"/>
                  </a:cubicBezTo>
                  <a:cubicBezTo>
                    <a:pt x="353" y="216"/>
                    <a:pt x="356" y="214"/>
                    <a:pt x="365" y="213"/>
                  </a:cubicBezTo>
                  <a:cubicBezTo>
                    <a:pt x="373" y="211"/>
                    <a:pt x="373" y="213"/>
                    <a:pt x="370" y="214"/>
                  </a:cubicBezTo>
                  <a:cubicBezTo>
                    <a:pt x="369" y="216"/>
                    <a:pt x="369" y="213"/>
                    <a:pt x="362" y="216"/>
                  </a:cubicBezTo>
                  <a:cubicBezTo>
                    <a:pt x="358" y="220"/>
                    <a:pt x="361" y="222"/>
                    <a:pt x="364" y="219"/>
                  </a:cubicBezTo>
                  <a:cubicBezTo>
                    <a:pt x="369" y="214"/>
                    <a:pt x="370" y="217"/>
                    <a:pt x="375" y="21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id="{4D3180AB-26B1-4E78-B510-58580554F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163" y="2658068"/>
              <a:ext cx="539610" cy="434651"/>
            </a:xfrm>
            <a:custGeom>
              <a:avLst/>
              <a:gdLst/>
              <a:ahLst/>
              <a:cxnLst>
                <a:cxn ang="0">
                  <a:pos x="207" y="154"/>
                </a:cxn>
                <a:cxn ang="0">
                  <a:pos x="204" y="161"/>
                </a:cxn>
                <a:cxn ang="0">
                  <a:pos x="210" y="167"/>
                </a:cxn>
                <a:cxn ang="0">
                  <a:pos x="201" y="172"/>
                </a:cxn>
                <a:cxn ang="0">
                  <a:pos x="199" y="181"/>
                </a:cxn>
                <a:cxn ang="0">
                  <a:pos x="198" y="187"/>
                </a:cxn>
                <a:cxn ang="0">
                  <a:pos x="160" y="175"/>
                </a:cxn>
                <a:cxn ang="0">
                  <a:pos x="106" y="147"/>
                </a:cxn>
                <a:cxn ang="0">
                  <a:pos x="93" y="117"/>
                </a:cxn>
                <a:cxn ang="0">
                  <a:pos x="64" y="77"/>
                </a:cxn>
                <a:cxn ang="0">
                  <a:pos x="48" y="52"/>
                </a:cxn>
                <a:cxn ang="0">
                  <a:pos x="27" y="15"/>
                </a:cxn>
                <a:cxn ang="0">
                  <a:pos x="23" y="32"/>
                </a:cxn>
                <a:cxn ang="0">
                  <a:pos x="44" y="64"/>
                </a:cxn>
                <a:cxn ang="0">
                  <a:pos x="52" y="89"/>
                </a:cxn>
                <a:cxn ang="0">
                  <a:pos x="59" y="102"/>
                </a:cxn>
                <a:cxn ang="0">
                  <a:pos x="36" y="69"/>
                </a:cxn>
                <a:cxn ang="0">
                  <a:pos x="23" y="49"/>
                </a:cxn>
                <a:cxn ang="0">
                  <a:pos x="0" y="4"/>
                </a:cxn>
                <a:cxn ang="0">
                  <a:pos x="18" y="4"/>
                </a:cxn>
                <a:cxn ang="0">
                  <a:pos x="71" y="16"/>
                </a:cxn>
                <a:cxn ang="0">
                  <a:pos x="84" y="11"/>
                </a:cxn>
                <a:cxn ang="0">
                  <a:pos x="106" y="39"/>
                </a:cxn>
                <a:cxn ang="0">
                  <a:pos x="137" y="52"/>
                </a:cxn>
                <a:cxn ang="0">
                  <a:pos x="157" y="72"/>
                </a:cxn>
                <a:cxn ang="0">
                  <a:pos x="154" y="89"/>
                </a:cxn>
                <a:cxn ang="0">
                  <a:pos x="154" y="108"/>
                </a:cxn>
                <a:cxn ang="0">
                  <a:pos x="160" y="128"/>
                </a:cxn>
                <a:cxn ang="0">
                  <a:pos x="181" y="151"/>
                </a:cxn>
                <a:cxn ang="0">
                  <a:pos x="196" y="145"/>
                </a:cxn>
                <a:cxn ang="0">
                  <a:pos x="204" y="147"/>
                </a:cxn>
                <a:cxn ang="0">
                  <a:pos x="210" y="137"/>
                </a:cxn>
                <a:cxn ang="0">
                  <a:pos x="212" y="123"/>
                </a:cxn>
                <a:cxn ang="0">
                  <a:pos x="228" y="117"/>
                </a:cxn>
                <a:cxn ang="0">
                  <a:pos x="236" y="117"/>
                </a:cxn>
                <a:cxn ang="0">
                  <a:pos x="240" y="119"/>
                </a:cxn>
                <a:cxn ang="0">
                  <a:pos x="234" y="134"/>
                </a:cxn>
                <a:cxn ang="0">
                  <a:pos x="234" y="139"/>
                </a:cxn>
                <a:cxn ang="0">
                  <a:pos x="231" y="150"/>
                </a:cxn>
                <a:cxn ang="0">
                  <a:pos x="230" y="145"/>
                </a:cxn>
                <a:cxn ang="0">
                  <a:pos x="224" y="153"/>
                </a:cxn>
              </a:cxnLst>
              <a:rect l="0" t="0" r="r" b="b"/>
              <a:pathLst>
                <a:path w="242" h="187">
                  <a:moveTo>
                    <a:pt x="222" y="154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61"/>
                    <a:pt x="207" y="161"/>
                    <a:pt x="207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5" y="161"/>
                    <a:pt x="205" y="162"/>
                  </a:cubicBezTo>
                  <a:cubicBezTo>
                    <a:pt x="207" y="164"/>
                    <a:pt x="208" y="164"/>
                    <a:pt x="210" y="167"/>
                  </a:cubicBezTo>
                  <a:cubicBezTo>
                    <a:pt x="210" y="170"/>
                    <a:pt x="213" y="165"/>
                    <a:pt x="212" y="172"/>
                  </a:cubicBezTo>
                  <a:cubicBezTo>
                    <a:pt x="201" y="172"/>
                    <a:pt x="201" y="172"/>
                    <a:pt x="201" y="172"/>
                  </a:cubicBezTo>
                  <a:cubicBezTo>
                    <a:pt x="198" y="179"/>
                    <a:pt x="198" y="179"/>
                    <a:pt x="198" y="179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99" y="181"/>
                    <a:pt x="198" y="182"/>
                    <a:pt x="198" y="184"/>
                  </a:cubicBezTo>
                  <a:cubicBezTo>
                    <a:pt x="198" y="186"/>
                    <a:pt x="198" y="187"/>
                    <a:pt x="198" y="187"/>
                  </a:cubicBezTo>
                  <a:cubicBezTo>
                    <a:pt x="190" y="181"/>
                    <a:pt x="190" y="173"/>
                    <a:pt x="179" y="172"/>
                  </a:cubicBezTo>
                  <a:cubicBezTo>
                    <a:pt x="170" y="168"/>
                    <a:pt x="170" y="179"/>
                    <a:pt x="160" y="175"/>
                  </a:cubicBezTo>
                  <a:cubicBezTo>
                    <a:pt x="149" y="172"/>
                    <a:pt x="129" y="162"/>
                    <a:pt x="123" y="156"/>
                  </a:cubicBezTo>
                  <a:cubicBezTo>
                    <a:pt x="117" y="150"/>
                    <a:pt x="114" y="154"/>
                    <a:pt x="106" y="147"/>
                  </a:cubicBezTo>
                  <a:cubicBezTo>
                    <a:pt x="100" y="140"/>
                    <a:pt x="96" y="140"/>
                    <a:pt x="93" y="134"/>
                  </a:cubicBezTo>
                  <a:cubicBezTo>
                    <a:pt x="88" y="127"/>
                    <a:pt x="97" y="123"/>
                    <a:pt x="93" y="117"/>
                  </a:cubicBezTo>
                  <a:cubicBezTo>
                    <a:pt x="90" y="109"/>
                    <a:pt x="94" y="108"/>
                    <a:pt x="79" y="92"/>
                  </a:cubicBezTo>
                  <a:cubicBezTo>
                    <a:pt x="67" y="81"/>
                    <a:pt x="73" y="81"/>
                    <a:pt x="64" y="77"/>
                  </a:cubicBezTo>
                  <a:cubicBezTo>
                    <a:pt x="56" y="72"/>
                    <a:pt x="68" y="67"/>
                    <a:pt x="59" y="63"/>
                  </a:cubicBezTo>
                  <a:cubicBezTo>
                    <a:pt x="50" y="60"/>
                    <a:pt x="55" y="55"/>
                    <a:pt x="48" y="52"/>
                  </a:cubicBezTo>
                  <a:cubicBezTo>
                    <a:pt x="42" y="47"/>
                    <a:pt x="36" y="36"/>
                    <a:pt x="33" y="25"/>
                  </a:cubicBezTo>
                  <a:cubicBezTo>
                    <a:pt x="30" y="16"/>
                    <a:pt x="30" y="16"/>
                    <a:pt x="27" y="15"/>
                  </a:cubicBezTo>
                  <a:cubicBezTo>
                    <a:pt x="23" y="13"/>
                    <a:pt x="26" y="15"/>
                    <a:pt x="20" y="11"/>
                  </a:cubicBezTo>
                  <a:cubicBezTo>
                    <a:pt x="15" y="8"/>
                    <a:pt x="20" y="25"/>
                    <a:pt x="23" y="32"/>
                  </a:cubicBezTo>
                  <a:cubicBezTo>
                    <a:pt x="26" y="38"/>
                    <a:pt x="32" y="41"/>
                    <a:pt x="33" y="49"/>
                  </a:cubicBezTo>
                  <a:cubicBezTo>
                    <a:pt x="36" y="57"/>
                    <a:pt x="41" y="58"/>
                    <a:pt x="44" y="64"/>
                  </a:cubicBezTo>
                  <a:cubicBezTo>
                    <a:pt x="47" y="72"/>
                    <a:pt x="45" y="70"/>
                    <a:pt x="48" y="78"/>
                  </a:cubicBezTo>
                  <a:cubicBezTo>
                    <a:pt x="53" y="86"/>
                    <a:pt x="50" y="86"/>
                    <a:pt x="52" y="89"/>
                  </a:cubicBezTo>
                  <a:cubicBezTo>
                    <a:pt x="55" y="92"/>
                    <a:pt x="55" y="86"/>
                    <a:pt x="58" y="92"/>
                  </a:cubicBezTo>
                  <a:cubicBezTo>
                    <a:pt x="61" y="98"/>
                    <a:pt x="64" y="98"/>
                    <a:pt x="59" y="102"/>
                  </a:cubicBezTo>
                  <a:cubicBezTo>
                    <a:pt x="55" y="105"/>
                    <a:pt x="58" y="98"/>
                    <a:pt x="45" y="89"/>
                  </a:cubicBezTo>
                  <a:cubicBezTo>
                    <a:pt x="32" y="81"/>
                    <a:pt x="44" y="74"/>
                    <a:pt x="36" y="69"/>
                  </a:cubicBezTo>
                  <a:cubicBezTo>
                    <a:pt x="30" y="63"/>
                    <a:pt x="24" y="61"/>
                    <a:pt x="18" y="55"/>
                  </a:cubicBezTo>
                  <a:cubicBezTo>
                    <a:pt x="13" y="49"/>
                    <a:pt x="23" y="57"/>
                    <a:pt x="23" y="49"/>
                  </a:cubicBezTo>
                  <a:cubicBezTo>
                    <a:pt x="24" y="41"/>
                    <a:pt x="15" y="38"/>
                    <a:pt x="12" y="32"/>
                  </a:cubicBezTo>
                  <a:cubicBezTo>
                    <a:pt x="7" y="27"/>
                    <a:pt x="9" y="21"/>
                    <a:pt x="0" y="4"/>
                  </a:cubicBezTo>
                  <a:cubicBezTo>
                    <a:pt x="4" y="2"/>
                    <a:pt x="15" y="2"/>
                    <a:pt x="18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3" y="5"/>
                    <a:pt x="45" y="15"/>
                    <a:pt x="48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93" y="21"/>
                    <a:pt x="96" y="24"/>
                  </a:cubicBezTo>
                  <a:cubicBezTo>
                    <a:pt x="100" y="27"/>
                    <a:pt x="99" y="35"/>
                    <a:pt x="106" y="39"/>
                  </a:cubicBezTo>
                  <a:cubicBezTo>
                    <a:pt x="115" y="43"/>
                    <a:pt x="109" y="29"/>
                    <a:pt x="120" y="30"/>
                  </a:cubicBezTo>
                  <a:cubicBezTo>
                    <a:pt x="129" y="32"/>
                    <a:pt x="131" y="44"/>
                    <a:pt x="137" y="52"/>
                  </a:cubicBezTo>
                  <a:cubicBezTo>
                    <a:pt x="143" y="60"/>
                    <a:pt x="138" y="69"/>
                    <a:pt x="152" y="70"/>
                  </a:cubicBezTo>
                  <a:cubicBezTo>
                    <a:pt x="154" y="70"/>
                    <a:pt x="157" y="74"/>
                    <a:pt x="157" y="72"/>
                  </a:cubicBezTo>
                  <a:cubicBezTo>
                    <a:pt x="157" y="72"/>
                    <a:pt x="157" y="72"/>
                    <a:pt x="158" y="72"/>
                  </a:cubicBezTo>
                  <a:cubicBezTo>
                    <a:pt x="158" y="78"/>
                    <a:pt x="155" y="78"/>
                    <a:pt x="154" y="89"/>
                  </a:cubicBezTo>
                  <a:cubicBezTo>
                    <a:pt x="152" y="102"/>
                    <a:pt x="154" y="102"/>
                    <a:pt x="154" y="105"/>
                  </a:cubicBezTo>
                  <a:cubicBezTo>
                    <a:pt x="152" y="106"/>
                    <a:pt x="152" y="105"/>
                    <a:pt x="154" y="108"/>
                  </a:cubicBezTo>
                  <a:cubicBezTo>
                    <a:pt x="154" y="112"/>
                    <a:pt x="154" y="117"/>
                    <a:pt x="155" y="117"/>
                  </a:cubicBezTo>
                  <a:cubicBezTo>
                    <a:pt x="157" y="117"/>
                    <a:pt x="155" y="123"/>
                    <a:pt x="160" y="128"/>
                  </a:cubicBezTo>
                  <a:cubicBezTo>
                    <a:pt x="167" y="136"/>
                    <a:pt x="164" y="144"/>
                    <a:pt x="172" y="145"/>
                  </a:cubicBezTo>
                  <a:cubicBezTo>
                    <a:pt x="179" y="147"/>
                    <a:pt x="178" y="151"/>
                    <a:pt x="181" y="151"/>
                  </a:cubicBezTo>
                  <a:cubicBezTo>
                    <a:pt x="184" y="150"/>
                    <a:pt x="184" y="148"/>
                    <a:pt x="189" y="148"/>
                  </a:cubicBezTo>
                  <a:cubicBezTo>
                    <a:pt x="196" y="147"/>
                    <a:pt x="192" y="147"/>
                    <a:pt x="196" y="145"/>
                  </a:cubicBezTo>
                  <a:cubicBezTo>
                    <a:pt x="199" y="145"/>
                    <a:pt x="201" y="145"/>
                    <a:pt x="201" y="147"/>
                  </a:cubicBezTo>
                  <a:cubicBezTo>
                    <a:pt x="201" y="150"/>
                    <a:pt x="204" y="148"/>
                    <a:pt x="204" y="147"/>
                  </a:cubicBezTo>
                  <a:cubicBezTo>
                    <a:pt x="205" y="144"/>
                    <a:pt x="202" y="145"/>
                    <a:pt x="204" y="144"/>
                  </a:cubicBezTo>
                  <a:cubicBezTo>
                    <a:pt x="205" y="142"/>
                    <a:pt x="208" y="142"/>
                    <a:pt x="210" y="137"/>
                  </a:cubicBezTo>
                  <a:cubicBezTo>
                    <a:pt x="210" y="131"/>
                    <a:pt x="212" y="136"/>
                    <a:pt x="212" y="130"/>
                  </a:cubicBezTo>
                  <a:cubicBezTo>
                    <a:pt x="210" y="125"/>
                    <a:pt x="212" y="127"/>
                    <a:pt x="212" y="123"/>
                  </a:cubicBezTo>
                  <a:cubicBezTo>
                    <a:pt x="212" y="120"/>
                    <a:pt x="218" y="119"/>
                    <a:pt x="222" y="119"/>
                  </a:cubicBezTo>
                  <a:cubicBezTo>
                    <a:pt x="227" y="119"/>
                    <a:pt x="224" y="117"/>
                    <a:pt x="228" y="117"/>
                  </a:cubicBezTo>
                  <a:cubicBezTo>
                    <a:pt x="233" y="116"/>
                    <a:pt x="236" y="119"/>
                    <a:pt x="237" y="117"/>
                  </a:cubicBezTo>
                  <a:cubicBezTo>
                    <a:pt x="239" y="117"/>
                    <a:pt x="237" y="117"/>
                    <a:pt x="236" y="117"/>
                  </a:cubicBezTo>
                  <a:cubicBezTo>
                    <a:pt x="236" y="117"/>
                    <a:pt x="237" y="116"/>
                    <a:pt x="239" y="117"/>
                  </a:cubicBezTo>
                  <a:cubicBezTo>
                    <a:pt x="240" y="119"/>
                    <a:pt x="240" y="117"/>
                    <a:pt x="240" y="119"/>
                  </a:cubicBezTo>
                  <a:cubicBezTo>
                    <a:pt x="240" y="122"/>
                    <a:pt x="242" y="120"/>
                    <a:pt x="239" y="125"/>
                  </a:cubicBezTo>
                  <a:cubicBezTo>
                    <a:pt x="234" y="131"/>
                    <a:pt x="236" y="134"/>
                    <a:pt x="234" y="134"/>
                  </a:cubicBezTo>
                  <a:cubicBezTo>
                    <a:pt x="231" y="136"/>
                    <a:pt x="233" y="137"/>
                    <a:pt x="234" y="137"/>
                  </a:cubicBezTo>
                  <a:cubicBezTo>
                    <a:pt x="236" y="136"/>
                    <a:pt x="236" y="137"/>
                    <a:pt x="234" y="139"/>
                  </a:cubicBezTo>
                  <a:cubicBezTo>
                    <a:pt x="231" y="140"/>
                    <a:pt x="236" y="139"/>
                    <a:pt x="234" y="140"/>
                  </a:cubicBezTo>
                  <a:cubicBezTo>
                    <a:pt x="234" y="142"/>
                    <a:pt x="233" y="153"/>
                    <a:pt x="231" y="150"/>
                  </a:cubicBezTo>
                  <a:cubicBezTo>
                    <a:pt x="231" y="148"/>
                    <a:pt x="230" y="148"/>
                    <a:pt x="230" y="147"/>
                  </a:cubicBezTo>
                  <a:cubicBezTo>
                    <a:pt x="231" y="144"/>
                    <a:pt x="231" y="144"/>
                    <a:pt x="230" y="145"/>
                  </a:cubicBezTo>
                  <a:cubicBezTo>
                    <a:pt x="230" y="147"/>
                    <a:pt x="228" y="147"/>
                    <a:pt x="228" y="148"/>
                  </a:cubicBezTo>
                  <a:cubicBezTo>
                    <a:pt x="225" y="147"/>
                    <a:pt x="225" y="153"/>
                    <a:pt x="224" y="153"/>
                  </a:cubicBezTo>
                  <a:cubicBezTo>
                    <a:pt x="224" y="154"/>
                    <a:pt x="222" y="151"/>
                    <a:pt x="222" y="15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709D151B-EF19-4DD7-904A-D0A28B164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5999" y="2999323"/>
              <a:ext cx="19517" cy="61067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2" y="6"/>
                </a:cxn>
                <a:cxn ang="0">
                  <a:pos x="0" y="7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6" y="20"/>
                </a:cxn>
                <a:cxn ang="0">
                  <a:pos x="8" y="4"/>
                </a:cxn>
                <a:cxn ang="0">
                  <a:pos x="8" y="1"/>
                </a:cxn>
                <a:cxn ang="0">
                  <a:pos x="6" y="1"/>
                </a:cxn>
              </a:cxnLst>
              <a:rect l="0" t="0" r="r" b="b"/>
              <a:pathLst>
                <a:path w="9" h="26">
                  <a:moveTo>
                    <a:pt x="6" y="1"/>
                  </a:moveTo>
                  <a:cubicBezTo>
                    <a:pt x="3" y="0"/>
                    <a:pt x="3" y="6"/>
                    <a:pt x="2" y="6"/>
                  </a:cubicBezTo>
                  <a:cubicBezTo>
                    <a:pt x="2" y="7"/>
                    <a:pt x="0" y="4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5"/>
                    <a:pt x="5" y="23"/>
                    <a:pt x="6" y="20"/>
                  </a:cubicBezTo>
                  <a:cubicBezTo>
                    <a:pt x="8" y="18"/>
                    <a:pt x="6" y="9"/>
                    <a:pt x="8" y="4"/>
                  </a:cubicBezTo>
                  <a:cubicBezTo>
                    <a:pt x="9" y="3"/>
                    <a:pt x="8" y="1"/>
                    <a:pt x="8" y="1"/>
                  </a:cubicBezTo>
                  <a:cubicBezTo>
                    <a:pt x="6" y="3"/>
                    <a:pt x="6" y="3"/>
                    <a:pt x="6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3" name="Freeform 16">
              <a:extLst>
                <a:ext uri="{FF2B5EF4-FFF2-40B4-BE49-F238E27FC236}">
                  <a16:creationId xmlns:a16="http://schemas.microsoft.com/office/drawing/2014/main" id="{9B7A8C74-ED93-4CBA-83D6-A591DEADF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6985" y="3638727"/>
              <a:ext cx="227325" cy="313715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20" y="10"/>
                </a:cxn>
                <a:cxn ang="0">
                  <a:pos x="36" y="6"/>
                </a:cxn>
                <a:cxn ang="0">
                  <a:pos x="41" y="27"/>
                </a:cxn>
                <a:cxn ang="0">
                  <a:pos x="56" y="34"/>
                </a:cxn>
                <a:cxn ang="0">
                  <a:pos x="62" y="39"/>
                </a:cxn>
                <a:cxn ang="0">
                  <a:pos x="73" y="42"/>
                </a:cxn>
                <a:cxn ang="0">
                  <a:pos x="79" y="69"/>
                </a:cxn>
                <a:cxn ang="0">
                  <a:pos x="91" y="70"/>
                </a:cxn>
                <a:cxn ang="0">
                  <a:pos x="94" y="79"/>
                </a:cxn>
                <a:cxn ang="0">
                  <a:pos x="96" y="95"/>
                </a:cxn>
                <a:cxn ang="0">
                  <a:pos x="94" y="103"/>
                </a:cxn>
                <a:cxn ang="0">
                  <a:pos x="93" y="107"/>
                </a:cxn>
                <a:cxn ang="0">
                  <a:pos x="90" y="103"/>
                </a:cxn>
                <a:cxn ang="0">
                  <a:pos x="76" y="100"/>
                </a:cxn>
                <a:cxn ang="0">
                  <a:pos x="64" y="104"/>
                </a:cxn>
                <a:cxn ang="0">
                  <a:pos x="61" y="115"/>
                </a:cxn>
                <a:cxn ang="0">
                  <a:pos x="58" y="129"/>
                </a:cxn>
                <a:cxn ang="0">
                  <a:pos x="55" y="126"/>
                </a:cxn>
                <a:cxn ang="0">
                  <a:pos x="49" y="126"/>
                </a:cxn>
                <a:cxn ang="0">
                  <a:pos x="44" y="134"/>
                </a:cxn>
                <a:cxn ang="0">
                  <a:pos x="35" y="128"/>
                </a:cxn>
                <a:cxn ang="0">
                  <a:pos x="29" y="123"/>
                </a:cxn>
                <a:cxn ang="0">
                  <a:pos x="26" y="128"/>
                </a:cxn>
                <a:cxn ang="0">
                  <a:pos x="21" y="134"/>
                </a:cxn>
                <a:cxn ang="0">
                  <a:pos x="15" y="131"/>
                </a:cxn>
                <a:cxn ang="0">
                  <a:pos x="12" y="115"/>
                </a:cxn>
                <a:cxn ang="0">
                  <a:pos x="10" y="111"/>
                </a:cxn>
                <a:cxn ang="0">
                  <a:pos x="10" y="106"/>
                </a:cxn>
                <a:cxn ang="0">
                  <a:pos x="10" y="101"/>
                </a:cxn>
                <a:cxn ang="0">
                  <a:pos x="9" y="97"/>
                </a:cxn>
                <a:cxn ang="0">
                  <a:pos x="6" y="87"/>
                </a:cxn>
                <a:cxn ang="0">
                  <a:pos x="3" y="79"/>
                </a:cxn>
                <a:cxn ang="0">
                  <a:pos x="4" y="67"/>
                </a:cxn>
                <a:cxn ang="0">
                  <a:pos x="4" y="56"/>
                </a:cxn>
                <a:cxn ang="0">
                  <a:pos x="7" y="45"/>
                </a:cxn>
                <a:cxn ang="0">
                  <a:pos x="9" y="31"/>
                </a:cxn>
                <a:cxn ang="0">
                  <a:pos x="3" y="16"/>
                </a:cxn>
              </a:cxnLst>
              <a:rect l="0" t="0" r="r" b="b"/>
              <a:pathLst>
                <a:path w="102" h="135">
                  <a:moveTo>
                    <a:pt x="3" y="16"/>
                  </a:moveTo>
                  <a:cubicBezTo>
                    <a:pt x="12" y="19"/>
                    <a:pt x="10" y="17"/>
                    <a:pt x="20" y="10"/>
                  </a:cubicBezTo>
                  <a:cubicBezTo>
                    <a:pt x="27" y="3"/>
                    <a:pt x="39" y="0"/>
                    <a:pt x="36" y="6"/>
                  </a:cubicBezTo>
                  <a:cubicBezTo>
                    <a:pt x="35" y="14"/>
                    <a:pt x="35" y="20"/>
                    <a:pt x="41" y="27"/>
                  </a:cubicBezTo>
                  <a:cubicBezTo>
                    <a:pt x="47" y="33"/>
                    <a:pt x="50" y="30"/>
                    <a:pt x="56" y="34"/>
                  </a:cubicBezTo>
                  <a:cubicBezTo>
                    <a:pt x="61" y="39"/>
                    <a:pt x="59" y="36"/>
                    <a:pt x="62" y="39"/>
                  </a:cubicBezTo>
                  <a:cubicBezTo>
                    <a:pt x="67" y="44"/>
                    <a:pt x="68" y="38"/>
                    <a:pt x="73" y="42"/>
                  </a:cubicBezTo>
                  <a:cubicBezTo>
                    <a:pt x="77" y="47"/>
                    <a:pt x="74" y="67"/>
                    <a:pt x="79" y="69"/>
                  </a:cubicBezTo>
                  <a:cubicBezTo>
                    <a:pt x="83" y="69"/>
                    <a:pt x="93" y="67"/>
                    <a:pt x="91" y="70"/>
                  </a:cubicBezTo>
                  <a:cubicBezTo>
                    <a:pt x="90" y="73"/>
                    <a:pt x="90" y="78"/>
                    <a:pt x="94" y="79"/>
                  </a:cubicBezTo>
                  <a:cubicBezTo>
                    <a:pt x="102" y="83"/>
                    <a:pt x="96" y="93"/>
                    <a:pt x="96" y="95"/>
                  </a:cubicBezTo>
                  <a:cubicBezTo>
                    <a:pt x="97" y="98"/>
                    <a:pt x="94" y="101"/>
                    <a:pt x="94" y="103"/>
                  </a:cubicBezTo>
                  <a:cubicBezTo>
                    <a:pt x="96" y="106"/>
                    <a:pt x="96" y="106"/>
                    <a:pt x="93" y="107"/>
                  </a:cubicBezTo>
                  <a:cubicBezTo>
                    <a:pt x="93" y="104"/>
                    <a:pt x="94" y="104"/>
                    <a:pt x="90" y="103"/>
                  </a:cubicBezTo>
                  <a:cubicBezTo>
                    <a:pt x="87" y="100"/>
                    <a:pt x="85" y="97"/>
                    <a:pt x="76" y="100"/>
                  </a:cubicBezTo>
                  <a:cubicBezTo>
                    <a:pt x="67" y="101"/>
                    <a:pt x="65" y="100"/>
                    <a:pt x="64" y="104"/>
                  </a:cubicBezTo>
                  <a:cubicBezTo>
                    <a:pt x="62" y="109"/>
                    <a:pt x="61" y="109"/>
                    <a:pt x="61" y="115"/>
                  </a:cubicBezTo>
                  <a:cubicBezTo>
                    <a:pt x="61" y="120"/>
                    <a:pt x="58" y="126"/>
                    <a:pt x="58" y="129"/>
                  </a:cubicBezTo>
                  <a:cubicBezTo>
                    <a:pt x="56" y="128"/>
                    <a:pt x="56" y="126"/>
                    <a:pt x="55" y="126"/>
                  </a:cubicBezTo>
                  <a:cubicBezTo>
                    <a:pt x="53" y="126"/>
                    <a:pt x="52" y="126"/>
                    <a:pt x="49" y="126"/>
                  </a:cubicBezTo>
                  <a:cubicBezTo>
                    <a:pt x="47" y="126"/>
                    <a:pt x="45" y="128"/>
                    <a:pt x="44" y="134"/>
                  </a:cubicBezTo>
                  <a:cubicBezTo>
                    <a:pt x="42" y="126"/>
                    <a:pt x="39" y="126"/>
                    <a:pt x="35" y="128"/>
                  </a:cubicBezTo>
                  <a:cubicBezTo>
                    <a:pt x="30" y="128"/>
                    <a:pt x="30" y="123"/>
                    <a:pt x="29" y="123"/>
                  </a:cubicBezTo>
                  <a:cubicBezTo>
                    <a:pt x="27" y="124"/>
                    <a:pt x="29" y="126"/>
                    <a:pt x="26" y="128"/>
                  </a:cubicBezTo>
                  <a:cubicBezTo>
                    <a:pt x="24" y="129"/>
                    <a:pt x="24" y="132"/>
                    <a:pt x="21" y="134"/>
                  </a:cubicBezTo>
                  <a:cubicBezTo>
                    <a:pt x="18" y="135"/>
                    <a:pt x="17" y="135"/>
                    <a:pt x="15" y="131"/>
                  </a:cubicBezTo>
                  <a:cubicBezTo>
                    <a:pt x="15" y="124"/>
                    <a:pt x="14" y="115"/>
                    <a:pt x="12" y="115"/>
                  </a:cubicBezTo>
                  <a:cubicBezTo>
                    <a:pt x="9" y="115"/>
                    <a:pt x="12" y="112"/>
                    <a:pt x="10" y="111"/>
                  </a:cubicBezTo>
                  <a:cubicBezTo>
                    <a:pt x="9" y="111"/>
                    <a:pt x="9" y="109"/>
                    <a:pt x="10" y="106"/>
                  </a:cubicBezTo>
                  <a:cubicBezTo>
                    <a:pt x="12" y="104"/>
                    <a:pt x="7" y="104"/>
                    <a:pt x="10" y="101"/>
                  </a:cubicBezTo>
                  <a:cubicBezTo>
                    <a:pt x="12" y="100"/>
                    <a:pt x="10" y="100"/>
                    <a:pt x="9" y="97"/>
                  </a:cubicBezTo>
                  <a:cubicBezTo>
                    <a:pt x="7" y="97"/>
                    <a:pt x="6" y="89"/>
                    <a:pt x="6" y="87"/>
                  </a:cubicBezTo>
                  <a:cubicBezTo>
                    <a:pt x="6" y="86"/>
                    <a:pt x="4" y="86"/>
                    <a:pt x="3" y="79"/>
                  </a:cubicBezTo>
                  <a:cubicBezTo>
                    <a:pt x="3" y="76"/>
                    <a:pt x="10" y="70"/>
                    <a:pt x="4" y="67"/>
                  </a:cubicBezTo>
                  <a:cubicBezTo>
                    <a:pt x="0" y="64"/>
                    <a:pt x="7" y="61"/>
                    <a:pt x="4" y="56"/>
                  </a:cubicBezTo>
                  <a:cubicBezTo>
                    <a:pt x="1" y="52"/>
                    <a:pt x="9" y="50"/>
                    <a:pt x="7" y="45"/>
                  </a:cubicBezTo>
                  <a:cubicBezTo>
                    <a:pt x="6" y="39"/>
                    <a:pt x="9" y="31"/>
                    <a:pt x="9" y="31"/>
                  </a:cubicBezTo>
                  <a:cubicBezTo>
                    <a:pt x="3" y="16"/>
                    <a:pt x="3" y="16"/>
                    <a:pt x="3" y="16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4" name="Freeform 17">
              <a:extLst>
                <a:ext uri="{FF2B5EF4-FFF2-40B4-BE49-F238E27FC236}">
                  <a16:creationId xmlns:a16="http://schemas.microsoft.com/office/drawing/2014/main" id="{F98ADF68-0CC1-4F2B-978E-C91E49D3C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5572" y="3861441"/>
              <a:ext cx="149254" cy="207148"/>
            </a:xfrm>
            <a:custGeom>
              <a:avLst/>
              <a:gdLst/>
              <a:ahLst/>
              <a:cxnLst>
                <a:cxn ang="0">
                  <a:pos x="62" y="66"/>
                </a:cxn>
                <a:cxn ang="0">
                  <a:pos x="62" y="75"/>
                </a:cxn>
                <a:cxn ang="0">
                  <a:pos x="56" y="84"/>
                </a:cxn>
                <a:cxn ang="0">
                  <a:pos x="50" y="86"/>
                </a:cxn>
                <a:cxn ang="0">
                  <a:pos x="36" y="84"/>
                </a:cxn>
                <a:cxn ang="0">
                  <a:pos x="32" y="83"/>
                </a:cxn>
                <a:cxn ang="0">
                  <a:pos x="35" y="78"/>
                </a:cxn>
                <a:cxn ang="0">
                  <a:pos x="36" y="72"/>
                </a:cxn>
                <a:cxn ang="0">
                  <a:pos x="39" y="66"/>
                </a:cxn>
                <a:cxn ang="0">
                  <a:pos x="35" y="59"/>
                </a:cxn>
                <a:cxn ang="0">
                  <a:pos x="23" y="53"/>
                </a:cxn>
                <a:cxn ang="0">
                  <a:pos x="12" y="47"/>
                </a:cxn>
                <a:cxn ang="0">
                  <a:pos x="3" y="38"/>
                </a:cxn>
                <a:cxn ang="0">
                  <a:pos x="0" y="33"/>
                </a:cxn>
                <a:cxn ang="0">
                  <a:pos x="3" y="19"/>
                </a:cxn>
                <a:cxn ang="0">
                  <a:pos x="6" y="8"/>
                </a:cxn>
                <a:cxn ang="0">
                  <a:pos x="18" y="3"/>
                </a:cxn>
                <a:cxn ang="0">
                  <a:pos x="32" y="7"/>
                </a:cxn>
                <a:cxn ang="0">
                  <a:pos x="35" y="11"/>
                </a:cxn>
                <a:cxn ang="0">
                  <a:pos x="38" y="22"/>
                </a:cxn>
                <a:cxn ang="0">
                  <a:pos x="36" y="30"/>
                </a:cxn>
                <a:cxn ang="0">
                  <a:pos x="47" y="31"/>
                </a:cxn>
                <a:cxn ang="0">
                  <a:pos x="55" y="35"/>
                </a:cxn>
                <a:cxn ang="0">
                  <a:pos x="58" y="50"/>
                </a:cxn>
                <a:cxn ang="0">
                  <a:pos x="64" y="49"/>
                </a:cxn>
                <a:cxn ang="0">
                  <a:pos x="62" y="66"/>
                </a:cxn>
              </a:cxnLst>
              <a:rect l="0" t="0" r="r" b="b"/>
              <a:pathLst>
                <a:path w="67" h="89">
                  <a:moveTo>
                    <a:pt x="62" y="66"/>
                  </a:moveTo>
                  <a:cubicBezTo>
                    <a:pt x="64" y="72"/>
                    <a:pt x="62" y="70"/>
                    <a:pt x="62" y="75"/>
                  </a:cubicBezTo>
                  <a:cubicBezTo>
                    <a:pt x="61" y="80"/>
                    <a:pt x="56" y="80"/>
                    <a:pt x="56" y="84"/>
                  </a:cubicBezTo>
                  <a:cubicBezTo>
                    <a:pt x="55" y="89"/>
                    <a:pt x="53" y="81"/>
                    <a:pt x="50" y="86"/>
                  </a:cubicBezTo>
                  <a:cubicBezTo>
                    <a:pt x="45" y="89"/>
                    <a:pt x="42" y="84"/>
                    <a:pt x="36" y="84"/>
                  </a:cubicBezTo>
                  <a:cubicBezTo>
                    <a:pt x="32" y="84"/>
                    <a:pt x="32" y="86"/>
                    <a:pt x="32" y="83"/>
                  </a:cubicBezTo>
                  <a:cubicBezTo>
                    <a:pt x="30" y="81"/>
                    <a:pt x="33" y="81"/>
                    <a:pt x="35" y="78"/>
                  </a:cubicBezTo>
                  <a:cubicBezTo>
                    <a:pt x="36" y="75"/>
                    <a:pt x="33" y="73"/>
                    <a:pt x="36" y="72"/>
                  </a:cubicBezTo>
                  <a:cubicBezTo>
                    <a:pt x="39" y="70"/>
                    <a:pt x="36" y="70"/>
                    <a:pt x="39" y="66"/>
                  </a:cubicBezTo>
                  <a:cubicBezTo>
                    <a:pt x="41" y="64"/>
                    <a:pt x="36" y="59"/>
                    <a:pt x="35" y="59"/>
                  </a:cubicBezTo>
                  <a:cubicBezTo>
                    <a:pt x="32" y="59"/>
                    <a:pt x="29" y="58"/>
                    <a:pt x="23" y="53"/>
                  </a:cubicBezTo>
                  <a:cubicBezTo>
                    <a:pt x="18" y="49"/>
                    <a:pt x="13" y="50"/>
                    <a:pt x="12" y="47"/>
                  </a:cubicBezTo>
                  <a:cubicBezTo>
                    <a:pt x="10" y="44"/>
                    <a:pt x="6" y="44"/>
                    <a:pt x="3" y="38"/>
                  </a:cubicBezTo>
                  <a:cubicBezTo>
                    <a:pt x="1" y="33"/>
                    <a:pt x="1" y="35"/>
                    <a:pt x="0" y="33"/>
                  </a:cubicBezTo>
                  <a:cubicBezTo>
                    <a:pt x="0" y="30"/>
                    <a:pt x="3" y="24"/>
                    <a:pt x="3" y="19"/>
                  </a:cubicBezTo>
                  <a:cubicBezTo>
                    <a:pt x="3" y="13"/>
                    <a:pt x="4" y="13"/>
                    <a:pt x="6" y="8"/>
                  </a:cubicBezTo>
                  <a:cubicBezTo>
                    <a:pt x="7" y="3"/>
                    <a:pt x="9" y="5"/>
                    <a:pt x="18" y="3"/>
                  </a:cubicBezTo>
                  <a:cubicBezTo>
                    <a:pt x="27" y="0"/>
                    <a:pt x="29" y="3"/>
                    <a:pt x="32" y="7"/>
                  </a:cubicBezTo>
                  <a:cubicBezTo>
                    <a:pt x="36" y="8"/>
                    <a:pt x="35" y="8"/>
                    <a:pt x="35" y="11"/>
                  </a:cubicBezTo>
                  <a:cubicBezTo>
                    <a:pt x="35" y="14"/>
                    <a:pt x="39" y="19"/>
                    <a:pt x="38" y="22"/>
                  </a:cubicBezTo>
                  <a:cubicBezTo>
                    <a:pt x="36" y="27"/>
                    <a:pt x="38" y="27"/>
                    <a:pt x="36" y="30"/>
                  </a:cubicBezTo>
                  <a:cubicBezTo>
                    <a:pt x="36" y="31"/>
                    <a:pt x="47" y="33"/>
                    <a:pt x="47" y="31"/>
                  </a:cubicBezTo>
                  <a:cubicBezTo>
                    <a:pt x="48" y="30"/>
                    <a:pt x="53" y="31"/>
                    <a:pt x="55" y="35"/>
                  </a:cubicBezTo>
                  <a:cubicBezTo>
                    <a:pt x="58" y="47"/>
                    <a:pt x="55" y="50"/>
                    <a:pt x="58" y="50"/>
                  </a:cubicBezTo>
                  <a:cubicBezTo>
                    <a:pt x="61" y="50"/>
                    <a:pt x="62" y="47"/>
                    <a:pt x="64" y="49"/>
                  </a:cubicBezTo>
                  <a:cubicBezTo>
                    <a:pt x="67" y="52"/>
                    <a:pt x="65" y="64"/>
                    <a:pt x="62" y="6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5" name="Freeform 18">
              <a:extLst>
                <a:ext uri="{FF2B5EF4-FFF2-40B4-BE49-F238E27FC236}">
                  <a16:creationId xmlns:a16="http://schemas.microsoft.com/office/drawing/2014/main" id="{DC70CC6B-27B8-4895-8472-D4148E7B5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458" y="4118878"/>
              <a:ext cx="103330" cy="128120"/>
            </a:xfrm>
            <a:custGeom>
              <a:avLst/>
              <a:gdLst/>
              <a:ahLst/>
              <a:cxnLst>
                <a:cxn ang="0">
                  <a:pos x="42" y="42"/>
                </a:cxn>
                <a:cxn ang="0">
                  <a:pos x="32" y="52"/>
                </a:cxn>
                <a:cxn ang="0">
                  <a:pos x="22" y="52"/>
                </a:cxn>
                <a:cxn ang="0">
                  <a:pos x="9" y="48"/>
                </a:cxn>
                <a:cxn ang="0">
                  <a:pos x="2" y="45"/>
                </a:cxn>
                <a:cxn ang="0">
                  <a:pos x="3" y="34"/>
                </a:cxn>
                <a:cxn ang="0">
                  <a:pos x="3" y="20"/>
                </a:cxn>
                <a:cxn ang="0">
                  <a:pos x="5" y="14"/>
                </a:cxn>
                <a:cxn ang="0">
                  <a:pos x="8" y="3"/>
                </a:cxn>
                <a:cxn ang="0">
                  <a:pos x="17" y="5"/>
                </a:cxn>
                <a:cxn ang="0">
                  <a:pos x="23" y="12"/>
                </a:cxn>
                <a:cxn ang="0">
                  <a:pos x="29" y="15"/>
                </a:cxn>
                <a:cxn ang="0">
                  <a:pos x="35" y="22"/>
                </a:cxn>
                <a:cxn ang="0">
                  <a:pos x="42" y="28"/>
                </a:cxn>
                <a:cxn ang="0">
                  <a:pos x="42" y="42"/>
                </a:cxn>
              </a:cxnLst>
              <a:rect l="0" t="0" r="r" b="b"/>
              <a:pathLst>
                <a:path w="46" h="55">
                  <a:moveTo>
                    <a:pt x="42" y="42"/>
                  </a:moveTo>
                  <a:cubicBezTo>
                    <a:pt x="39" y="48"/>
                    <a:pt x="35" y="49"/>
                    <a:pt x="32" y="52"/>
                  </a:cubicBezTo>
                  <a:cubicBezTo>
                    <a:pt x="28" y="55"/>
                    <a:pt x="26" y="51"/>
                    <a:pt x="22" y="52"/>
                  </a:cubicBezTo>
                  <a:cubicBezTo>
                    <a:pt x="19" y="54"/>
                    <a:pt x="13" y="48"/>
                    <a:pt x="9" y="48"/>
                  </a:cubicBezTo>
                  <a:cubicBezTo>
                    <a:pt x="5" y="48"/>
                    <a:pt x="2" y="45"/>
                    <a:pt x="2" y="45"/>
                  </a:cubicBezTo>
                  <a:cubicBezTo>
                    <a:pt x="0" y="42"/>
                    <a:pt x="0" y="35"/>
                    <a:pt x="3" y="34"/>
                  </a:cubicBezTo>
                  <a:cubicBezTo>
                    <a:pt x="6" y="32"/>
                    <a:pt x="2" y="23"/>
                    <a:pt x="3" y="20"/>
                  </a:cubicBezTo>
                  <a:cubicBezTo>
                    <a:pt x="6" y="18"/>
                    <a:pt x="2" y="18"/>
                    <a:pt x="5" y="14"/>
                  </a:cubicBezTo>
                  <a:cubicBezTo>
                    <a:pt x="8" y="9"/>
                    <a:pt x="5" y="8"/>
                    <a:pt x="8" y="3"/>
                  </a:cubicBezTo>
                  <a:cubicBezTo>
                    <a:pt x="11" y="8"/>
                    <a:pt x="11" y="0"/>
                    <a:pt x="17" y="5"/>
                  </a:cubicBezTo>
                  <a:cubicBezTo>
                    <a:pt x="22" y="9"/>
                    <a:pt x="19" y="14"/>
                    <a:pt x="23" y="12"/>
                  </a:cubicBezTo>
                  <a:cubicBezTo>
                    <a:pt x="26" y="9"/>
                    <a:pt x="25" y="14"/>
                    <a:pt x="29" y="15"/>
                  </a:cubicBezTo>
                  <a:cubicBezTo>
                    <a:pt x="34" y="18"/>
                    <a:pt x="32" y="18"/>
                    <a:pt x="35" y="22"/>
                  </a:cubicBezTo>
                  <a:cubicBezTo>
                    <a:pt x="40" y="23"/>
                    <a:pt x="39" y="23"/>
                    <a:pt x="42" y="28"/>
                  </a:cubicBezTo>
                  <a:cubicBezTo>
                    <a:pt x="46" y="34"/>
                    <a:pt x="39" y="34"/>
                    <a:pt x="42" y="4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6" name="Freeform 19">
              <a:extLst>
                <a:ext uri="{FF2B5EF4-FFF2-40B4-BE49-F238E27FC236}">
                  <a16:creationId xmlns:a16="http://schemas.microsoft.com/office/drawing/2014/main" id="{5430D344-E499-4CA7-8184-8AEDA5B76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9177" y="3421999"/>
              <a:ext cx="229622" cy="420282"/>
            </a:xfrm>
            <a:custGeom>
              <a:avLst/>
              <a:gdLst/>
              <a:ahLst/>
              <a:cxnLst>
                <a:cxn ang="0">
                  <a:pos x="93" y="42"/>
                </a:cxn>
                <a:cxn ang="0">
                  <a:pos x="85" y="42"/>
                </a:cxn>
                <a:cxn ang="0">
                  <a:pos x="71" y="49"/>
                </a:cxn>
                <a:cxn ang="0">
                  <a:pos x="64" y="66"/>
                </a:cxn>
                <a:cxn ang="0">
                  <a:pos x="67" y="91"/>
                </a:cxn>
                <a:cxn ang="0">
                  <a:pos x="74" y="96"/>
                </a:cxn>
                <a:cxn ang="0">
                  <a:pos x="85" y="96"/>
                </a:cxn>
                <a:cxn ang="0">
                  <a:pos x="88" y="108"/>
                </a:cxn>
                <a:cxn ang="0">
                  <a:pos x="96" y="108"/>
                </a:cxn>
                <a:cxn ang="0">
                  <a:pos x="102" y="124"/>
                </a:cxn>
                <a:cxn ang="0">
                  <a:pos x="100" y="138"/>
                </a:cxn>
                <a:cxn ang="0">
                  <a:pos x="97" y="149"/>
                </a:cxn>
                <a:cxn ang="0">
                  <a:pos x="97" y="160"/>
                </a:cxn>
                <a:cxn ang="0">
                  <a:pos x="96" y="172"/>
                </a:cxn>
                <a:cxn ang="0">
                  <a:pos x="93" y="175"/>
                </a:cxn>
                <a:cxn ang="0">
                  <a:pos x="88" y="181"/>
                </a:cxn>
                <a:cxn ang="0">
                  <a:pos x="80" y="174"/>
                </a:cxn>
                <a:cxn ang="0">
                  <a:pos x="65" y="161"/>
                </a:cxn>
                <a:cxn ang="0">
                  <a:pos x="50" y="149"/>
                </a:cxn>
                <a:cxn ang="0">
                  <a:pos x="42" y="135"/>
                </a:cxn>
                <a:cxn ang="0">
                  <a:pos x="35" y="119"/>
                </a:cxn>
                <a:cxn ang="0">
                  <a:pos x="30" y="108"/>
                </a:cxn>
                <a:cxn ang="0">
                  <a:pos x="23" y="85"/>
                </a:cxn>
                <a:cxn ang="0">
                  <a:pos x="14" y="70"/>
                </a:cxn>
                <a:cxn ang="0">
                  <a:pos x="4" y="57"/>
                </a:cxn>
                <a:cxn ang="0">
                  <a:pos x="3" y="52"/>
                </a:cxn>
                <a:cxn ang="0">
                  <a:pos x="11" y="34"/>
                </a:cxn>
                <a:cxn ang="0">
                  <a:pos x="9" y="43"/>
                </a:cxn>
                <a:cxn ang="0">
                  <a:pos x="15" y="45"/>
                </a:cxn>
                <a:cxn ang="0">
                  <a:pos x="21" y="48"/>
                </a:cxn>
                <a:cxn ang="0">
                  <a:pos x="26" y="35"/>
                </a:cxn>
                <a:cxn ang="0">
                  <a:pos x="47" y="18"/>
                </a:cxn>
                <a:cxn ang="0">
                  <a:pos x="50" y="1"/>
                </a:cxn>
                <a:cxn ang="0">
                  <a:pos x="55" y="4"/>
                </a:cxn>
                <a:cxn ang="0">
                  <a:pos x="61" y="12"/>
                </a:cxn>
                <a:cxn ang="0">
                  <a:pos x="70" y="25"/>
                </a:cxn>
                <a:cxn ang="0">
                  <a:pos x="85" y="23"/>
                </a:cxn>
                <a:cxn ang="0">
                  <a:pos x="91" y="28"/>
                </a:cxn>
                <a:cxn ang="0">
                  <a:pos x="88" y="39"/>
                </a:cxn>
                <a:cxn ang="0">
                  <a:pos x="93" y="42"/>
                </a:cxn>
              </a:cxnLst>
              <a:rect l="0" t="0" r="r" b="b"/>
              <a:pathLst>
                <a:path w="103" h="181">
                  <a:moveTo>
                    <a:pt x="93" y="42"/>
                  </a:moveTo>
                  <a:cubicBezTo>
                    <a:pt x="88" y="45"/>
                    <a:pt x="91" y="39"/>
                    <a:pt x="85" y="42"/>
                  </a:cubicBezTo>
                  <a:cubicBezTo>
                    <a:pt x="79" y="46"/>
                    <a:pt x="77" y="45"/>
                    <a:pt x="71" y="49"/>
                  </a:cubicBezTo>
                  <a:cubicBezTo>
                    <a:pt x="67" y="56"/>
                    <a:pt x="70" y="63"/>
                    <a:pt x="64" y="66"/>
                  </a:cubicBezTo>
                  <a:cubicBezTo>
                    <a:pt x="55" y="74"/>
                    <a:pt x="68" y="87"/>
                    <a:pt x="67" y="91"/>
                  </a:cubicBezTo>
                  <a:cubicBezTo>
                    <a:pt x="65" y="96"/>
                    <a:pt x="74" y="90"/>
                    <a:pt x="74" y="96"/>
                  </a:cubicBezTo>
                  <a:cubicBezTo>
                    <a:pt x="73" y="104"/>
                    <a:pt x="84" y="99"/>
                    <a:pt x="85" y="96"/>
                  </a:cubicBezTo>
                  <a:cubicBezTo>
                    <a:pt x="88" y="91"/>
                    <a:pt x="85" y="108"/>
                    <a:pt x="88" y="108"/>
                  </a:cubicBezTo>
                  <a:cubicBezTo>
                    <a:pt x="91" y="110"/>
                    <a:pt x="91" y="107"/>
                    <a:pt x="96" y="108"/>
                  </a:cubicBezTo>
                  <a:cubicBezTo>
                    <a:pt x="102" y="124"/>
                    <a:pt x="102" y="124"/>
                    <a:pt x="102" y="124"/>
                  </a:cubicBezTo>
                  <a:cubicBezTo>
                    <a:pt x="102" y="124"/>
                    <a:pt x="99" y="132"/>
                    <a:pt x="100" y="138"/>
                  </a:cubicBezTo>
                  <a:cubicBezTo>
                    <a:pt x="102" y="143"/>
                    <a:pt x="94" y="144"/>
                    <a:pt x="97" y="149"/>
                  </a:cubicBezTo>
                  <a:cubicBezTo>
                    <a:pt x="100" y="153"/>
                    <a:pt x="93" y="156"/>
                    <a:pt x="97" y="160"/>
                  </a:cubicBezTo>
                  <a:cubicBezTo>
                    <a:pt x="103" y="163"/>
                    <a:pt x="96" y="169"/>
                    <a:pt x="96" y="172"/>
                  </a:cubicBezTo>
                  <a:cubicBezTo>
                    <a:pt x="96" y="172"/>
                    <a:pt x="96" y="175"/>
                    <a:pt x="93" y="175"/>
                  </a:cubicBezTo>
                  <a:cubicBezTo>
                    <a:pt x="91" y="175"/>
                    <a:pt x="97" y="178"/>
                    <a:pt x="88" y="181"/>
                  </a:cubicBezTo>
                  <a:cubicBezTo>
                    <a:pt x="87" y="178"/>
                    <a:pt x="82" y="178"/>
                    <a:pt x="80" y="174"/>
                  </a:cubicBezTo>
                  <a:cubicBezTo>
                    <a:pt x="80" y="169"/>
                    <a:pt x="77" y="169"/>
                    <a:pt x="65" y="161"/>
                  </a:cubicBezTo>
                  <a:cubicBezTo>
                    <a:pt x="52" y="155"/>
                    <a:pt x="52" y="152"/>
                    <a:pt x="50" y="149"/>
                  </a:cubicBezTo>
                  <a:cubicBezTo>
                    <a:pt x="47" y="146"/>
                    <a:pt x="41" y="143"/>
                    <a:pt x="42" y="135"/>
                  </a:cubicBezTo>
                  <a:cubicBezTo>
                    <a:pt x="42" y="127"/>
                    <a:pt x="35" y="124"/>
                    <a:pt x="35" y="119"/>
                  </a:cubicBezTo>
                  <a:cubicBezTo>
                    <a:pt x="35" y="115"/>
                    <a:pt x="32" y="115"/>
                    <a:pt x="30" y="108"/>
                  </a:cubicBezTo>
                  <a:cubicBezTo>
                    <a:pt x="30" y="102"/>
                    <a:pt x="24" y="93"/>
                    <a:pt x="23" y="85"/>
                  </a:cubicBezTo>
                  <a:cubicBezTo>
                    <a:pt x="21" y="79"/>
                    <a:pt x="17" y="79"/>
                    <a:pt x="14" y="70"/>
                  </a:cubicBezTo>
                  <a:cubicBezTo>
                    <a:pt x="12" y="63"/>
                    <a:pt x="0" y="62"/>
                    <a:pt x="4" y="57"/>
                  </a:cubicBezTo>
                  <a:cubicBezTo>
                    <a:pt x="9" y="56"/>
                    <a:pt x="4" y="56"/>
                    <a:pt x="3" y="52"/>
                  </a:cubicBezTo>
                  <a:cubicBezTo>
                    <a:pt x="1" y="48"/>
                    <a:pt x="1" y="43"/>
                    <a:pt x="11" y="34"/>
                  </a:cubicBezTo>
                  <a:cubicBezTo>
                    <a:pt x="14" y="40"/>
                    <a:pt x="8" y="40"/>
                    <a:pt x="9" y="43"/>
                  </a:cubicBezTo>
                  <a:cubicBezTo>
                    <a:pt x="9" y="46"/>
                    <a:pt x="11" y="43"/>
                    <a:pt x="15" y="45"/>
                  </a:cubicBezTo>
                  <a:cubicBezTo>
                    <a:pt x="18" y="45"/>
                    <a:pt x="18" y="51"/>
                    <a:pt x="21" y="48"/>
                  </a:cubicBezTo>
                  <a:cubicBezTo>
                    <a:pt x="24" y="45"/>
                    <a:pt x="21" y="45"/>
                    <a:pt x="26" y="35"/>
                  </a:cubicBezTo>
                  <a:cubicBezTo>
                    <a:pt x="30" y="28"/>
                    <a:pt x="42" y="25"/>
                    <a:pt x="47" y="18"/>
                  </a:cubicBezTo>
                  <a:cubicBezTo>
                    <a:pt x="50" y="11"/>
                    <a:pt x="50" y="9"/>
                    <a:pt x="50" y="1"/>
                  </a:cubicBezTo>
                  <a:cubicBezTo>
                    <a:pt x="52" y="0"/>
                    <a:pt x="52" y="3"/>
                    <a:pt x="55" y="4"/>
                  </a:cubicBezTo>
                  <a:cubicBezTo>
                    <a:pt x="59" y="6"/>
                    <a:pt x="56" y="9"/>
                    <a:pt x="61" y="12"/>
                  </a:cubicBezTo>
                  <a:cubicBezTo>
                    <a:pt x="67" y="15"/>
                    <a:pt x="65" y="25"/>
                    <a:pt x="70" y="25"/>
                  </a:cubicBezTo>
                  <a:cubicBezTo>
                    <a:pt x="76" y="25"/>
                    <a:pt x="79" y="21"/>
                    <a:pt x="85" y="23"/>
                  </a:cubicBezTo>
                  <a:cubicBezTo>
                    <a:pt x="93" y="26"/>
                    <a:pt x="93" y="26"/>
                    <a:pt x="91" y="28"/>
                  </a:cubicBezTo>
                  <a:cubicBezTo>
                    <a:pt x="88" y="34"/>
                    <a:pt x="85" y="40"/>
                    <a:pt x="88" y="39"/>
                  </a:cubicBezTo>
                  <a:cubicBezTo>
                    <a:pt x="91" y="39"/>
                    <a:pt x="91" y="40"/>
                    <a:pt x="93" y="4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7" name="Freeform 20">
              <a:extLst>
                <a:ext uri="{FF2B5EF4-FFF2-40B4-BE49-F238E27FC236}">
                  <a16:creationId xmlns:a16="http://schemas.microsoft.com/office/drawing/2014/main" id="{0A4D82C7-3C6C-45BB-8CB1-E14C2EAE1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9360" y="3139417"/>
              <a:ext cx="220437" cy="380768"/>
            </a:xfrm>
            <a:custGeom>
              <a:avLst/>
              <a:gdLst/>
              <a:ahLst/>
              <a:cxnLst>
                <a:cxn ang="0">
                  <a:pos x="64" y="6"/>
                </a:cxn>
                <a:cxn ang="0">
                  <a:pos x="61" y="2"/>
                </a:cxn>
                <a:cxn ang="0">
                  <a:pos x="52" y="8"/>
                </a:cxn>
                <a:cxn ang="0">
                  <a:pos x="40" y="13"/>
                </a:cxn>
                <a:cxn ang="0">
                  <a:pos x="34" y="14"/>
                </a:cxn>
                <a:cxn ang="0">
                  <a:pos x="29" y="25"/>
                </a:cxn>
                <a:cxn ang="0">
                  <a:pos x="25" y="33"/>
                </a:cxn>
                <a:cxn ang="0">
                  <a:pos x="20" y="41"/>
                </a:cxn>
                <a:cxn ang="0">
                  <a:pos x="16" y="38"/>
                </a:cxn>
                <a:cxn ang="0">
                  <a:pos x="17" y="45"/>
                </a:cxn>
                <a:cxn ang="0">
                  <a:pos x="16" y="48"/>
                </a:cxn>
                <a:cxn ang="0">
                  <a:pos x="13" y="47"/>
                </a:cxn>
                <a:cxn ang="0">
                  <a:pos x="11" y="52"/>
                </a:cxn>
                <a:cxn ang="0">
                  <a:pos x="13" y="55"/>
                </a:cxn>
                <a:cxn ang="0">
                  <a:pos x="14" y="58"/>
                </a:cxn>
                <a:cxn ang="0">
                  <a:pos x="16" y="64"/>
                </a:cxn>
                <a:cxn ang="0">
                  <a:pos x="14" y="73"/>
                </a:cxn>
                <a:cxn ang="0">
                  <a:pos x="16" y="87"/>
                </a:cxn>
                <a:cxn ang="0">
                  <a:pos x="11" y="98"/>
                </a:cxn>
                <a:cxn ang="0">
                  <a:pos x="5" y="103"/>
                </a:cxn>
                <a:cxn ang="0">
                  <a:pos x="3" y="109"/>
                </a:cxn>
                <a:cxn ang="0">
                  <a:pos x="13" y="115"/>
                </a:cxn>
                <a:cxn ang="0">
                  <a:pos x="16" y="119"/>
                </a:cxn>
                <a:cxn ang="0">
                  <a:pos x="23" y="120"/>
                </a:cxn>
                <a:cxn ang="0">
                  <a:pos x="26" y="120"/>
                </a:cxn>
                <a:cxn ang="0">
                  <a:pos x="32" y="123"/>
                </a:cxn>
                <a:cxn ang="0">
                  <a:pos x="37" y="126"/>
                </a:cxn>
                <a:cxn ang="0">
                  <a:pos x="43" y="134"/>
                </a:cxn>
                <a:cxn ang="0">
                  <a:pos x="52" y="147"/>
                </a:cxn>
                <a:cxn ang="0">
                  <a:pos x="67" y="145"/>
                </a:cxn>
                <a:cxn ang="0">
                  <a:pos x="73" y="150"/>
                </a:cxn>
                <a:cxn ang="0">
                  <a:pos x="70" y="161"/>
                </a:cxn>
                <a:cxn ang="0">
                  <a:pos x="75" y="164"/>
                </a:cxn>
                <a:cxn ang="0">
                  <a:pos x="78" y="140"/>
                </a:cxn>
                <a:cxn ang="0">
                  <a:pos x="78" y="129"/>
                </a:cxn>
                <a:cxn ang="0">
                  <a:pos x="73" y="119"/>
                </a:cxn>
                <a:cxn ang="0">
                  <a:pos x="78" y="115"/>
                </a:cxn>
                <a:cxn ang="0">
                  <a:pos x="81" y="117"/>
                </a:cxn>
                <a:cxn ang="0">
                  <a:pos x="80" y="112"/>
                </a:cxn>
                <a:cxn ang="0">
                  <a:pos x="75" y="112"/>
                </a:cxn>
                <a:cxn ang="0">
                  <a:pos x="75" y="106"/>
                </a:cxn>
                <a:cxn ang="0">
                  <a:pos x="89" y="106"/>
                </a:cxn>
                <a:cxn ang="0">
                  <a:pos x="90" y="105"/>
                </a:cxn>
                <a:cxn ang="0">
                  <a:pos x="95" y="101"/>
                </a:cxn>
                <a:cxn ang="0">
                  <a:pos x="99" y="111"/>
                </a:cxn>
                <a:cxn ang="0">
                  <a:pos x="95" y="98"/>
                </a:cxn>
                <a:cxn ang="0">
                  <a:pos x="92" y="95"/>
                </a:cxn>
                <a:cxn ang="0">
                  <a:pos x="95" y="90"/>
                </a:cxn>
                <a:cxn ang="0">
                  <a:pos x="92" y="81"/>
                </a:cxn>
                <a:cxn ang="0">
                  <a:pos x="95" y="62"/>
                </a:cxn>
                <a:cxn ang="0">
                  <a:pos x="80" y="62"/>
                </a:cxn>
                <a:cxn ang="0">
                  <a:pos x="72" y="55"/>
                </a:cxn>
                <a:cxn ang="0">
                  <a:pos x="61" y="55"/>
                </a:cxn>
                <a:cxn ang="0">
                  <a:pos x="55" y="50"/>
                </a:cxn>
                <a:cxn ang="0">
                  <a:pos x="55" y="41"/>
                </a:cxn>
                <a:cxn ang="0">
                  <a:pos x="49" y="33"/>
                </a:cxn>
                <a:cxn ang="0">
                  <a:pos x="49" y="30"/>
                </a:cxn>
                <a:cxn ang="0">
                  <a:pos x="55" y="14"/>
                </a:cxn>
                <a:cxn ang="0">
                  <a:pos x="64" y="6"/>
                </a:cxn>
              </a:cxnLst>
              <a:rect l="0" t="0" r="r" b="b"/>
              <a:pathLst>
                <a:path w="99" h="164">
                  <a:moveTo>
                    <a:pt x="64" y="6"/>
                  </a:moveTo>
                  <a:cubicBezTo>
                    <a:pt x="66" y="5"/>
                    <a:pt x="67" y="0"/>
                    <a:pt x="61" y="2"/>
                  </a:cubicBezTo>
                  <a:cubicBezTo>
                    <a:pt x="57" y="2"/>
                    <a:pt x="60" y="3"/>
                    <a:pt x="52" y="8"/>
                  </a:cubicBezTo>
                  <a:cubicBezTo>
                    <a:pt x="43" y="16"/>
                    <a:pt x="42" y="8"/>
                    <a:pt x="40" y="13"/>
                  </a:cubicBezTo>
                  <a:cubicBezTo>
                    <a:pt x="38" y="17"/>
                    <a:pt x="35" y="11"/>
                    <a:pt x="34" y="14"/>
                  </a:cubicBezTo>
                  <a:cubicBezTo>
                    <a:pt x="32" y="17"/>
                    <a:pt x="29" y="17"/>
                    <a:pt x="29" y="25"/>
                  </a:cubicBezTo>
                  <a:cubicBezTo>
                    <a:pt x="31" y="34"/>
                    <a:pt x="26" y="28"/>
                    <a:pt x="25" y="33"/>
                  </a:cubicBezTo>
                  <a:cubicBezTo>
                    <a:pt x="25" y="38"/>
                    <a:pt x="19" y="36"/>
                    <a:pt x="20" y="41"/>
                  </a:cubicBezTo>
                  <a:cubicBezTo>
                    <a:pt x="22" y="48"/>
                    <a:pt x="19" y="42"/>
                    <a:pt x="16" y="38"/>
                  </a:cubicBezTo>
                  <a:cubicBezTo>
                    <a:pt x="14" y="41"/>
                    <a:pt x="19" y="45"/>
                    <a:pt x="17" y="45"/>
                  </a:cubicBezTo>
                  <a:cubicBezTo>
                    <a:pt x="16" y="45"/>
                    <a:pt x="17" y="47"/>
                    <a:pt x="16" y="48"/>
                  </a:cubicBezTo>
                  <a:cubicBezTo>
                    <a:pt x="14" y="50"/>
                    <a:pt x="13" y="47"/>
                    <a:pt x="13" y="47"/>
                  </a:cubicBezTo>
                  <a:cubicBezTo>
                    <a:pt x="11" y="50"/>
                    <a:pt x="13" y="48"/>
                    <a:pt x="11" y="52"/>
                  </a:cubicBezTo>
                  <a:cubicBezTo>
                    <a:pt x="13" y="53"/>
                    <a:pt x="13" y="53"/>
                    <a:pt x="13" y="55"/>
                  </a:cubicBezTo>
                  <a:cubicBezTo>
                    <a:pt x="13" y="56"/>
                    <a:pt x="13" y="56"/>
                    <a:pt x="14" y="58"/>
                  </a:cubicBezTo>
                  <a:cubicBezTo>
                    <a:pt x="19" y="59"/>
                    <a:pt x="14" y="62"/>
                    <a:pt x="16" y="64"/>
                  </a:cubicBezTo>
                  <a:cubicBezTo>
                    <a:pt x="19" y="69"/>
                    <a:pt x="13" y="66"/>
                    <a:pt x="14" y="73"/>
                  </a:cubicBezTo>
                  <a:cubicBezTo>
                    <a:pt x="16" y="81"/>
                    <a:pt x="13" y="86"/>
                    <a:pt x="16" y="87"/>
                  </a:cubicBezTo>
                  <a:cubicBezTo>
                    <a:pt x="17" y="87"/>
                    <a:pt x="14" y="98"/>
                    <a:pt x="11" y="98"/>
                  </a:cubicBezTo>
                  <a:cubicBezTo>
                    <a:pt x="7" y="98"/>
                    <a:pt x="5" y="98"/>
                    <a:pt x="5" y="103"/>
                  </a:cubicBezTo>
                  <a:cubicBezTo>
                    <a:pt x="7" y="106"/>
                    <a:pt x="0" y="103"/>
                    <a:pt x="3" y="109"/>
                  </a:cubicBezTo>
                  <a:cubicBezTo>
                    <a:pt x="10" y="114"/>
                    <a:pt x="11" y="115"/>
                    <a:pt x="13" y="115"/>
                  </a:cubicBezTo>
                  <a:cubicBezTo>
                    <a:pt x="13" y="115"/>
                    <a:pt x="16" y="117"/>
                    <a:pt x="16" y="119"/>
                  </a:cubicBezTo>
                  <a:cubicBezTo>
                    <a:pt x="16" y="120"/>
                    <a:pt x="23" y="122"/>
                    <a:pt x="23" y="120"/>
                  </a:cubicBezTo>
                  <a:cubicBezTo>
                    <a:pt x="23" y="119"/>
                    <a:pt x="25" y="117"/>
                    <a:pt x="26" y="120"/>
                  </a:cubicBezTo>
                  <a:cubicBezTo>
                    <a:pt x="28" y="123"/>
                    <a:pt x="29" y="123"/>
                    <a:pt x="32" y="123"/>
                  </a:cubicBezTo>
                  <a:cubicBezTo>
                    <a:pt x="34" y="122"/>
                    <a:pt x="34" y="125"/>
                    <a:pt x="37" y="126"/>
                  </a:cubicBezTo>
                  <a:cubicBezTo>
                    <a:pt x="42" y="128"/>
                    <a:pt x="38" y="131"/>
                    <a:pt x="43" y="134"/>
                  </a:cubicBezTo>
                  <a:cubicBezTo>
                    <a:pt x="49" y="137"/>
                    <a:pt x="48" y="147"/>
                    <a:pt x="52" y="147"/>
                  </a:cubicBezTo>
                  <a:cubicBezTo>
                    <a:pt x="58" y="147"/>
                    <a:pt x="61" y="144"/>
                    <a:pt x="67" y="145"/>
                  </a:cubicBezTo>
                  <a:cubicBezTo>
                    <a:pt x="75" y="148"/>
                    <a:pt x="75" y="148"/>
                    <a:pt x="73" y="150"/>
                  </a:cubicBezTo>
                  <a:cubicBezTo>
                    <a:pt x="70" y="156"/>
                    <a:pt x="67" y="162"/>
                    <a:pt x="70" y="161"/>
                  </a:cubicBezTo>
                  <a:cubicBezTo>
                    <a:pt x="73" y="161"/>
                    <a:pt x="73" y="162"/>
                    <a:pt x="75" y="164"/>
                  </a:cubicBezTo>
                  <a:cubicBezTo>
                    <a:pt x="75" y="162"/>
                    <a:pt x="76" y="147"/>
                    <a:pt x="78" y="140"/>
                  </a:cubicBezTo>
                  <a:cubicBezTo>
                    <a:pt x="80" y="133"/>
                    <a:pt x="76" y="133"/>
                    <a:pt x="78" y="129"/>
                  </a:cubicBezTo>
                  <a:cubicBezTo>
                    <a:pt x="78" y="126"/>
                    <a:pt x="75" y="131"/>
                    <a:pt x="73" y="119"/>
                  </a:cubicBezTo>
                  <a:cubicBezTo>
                    <a:pt x="73" y="115"/>
                    <a:pt x="76" y="117"/>
                    <a:pt x="78" y="115"/>
                  </a:cubicBezTo>
                  <a:cubicBezTo>
                    <a:pt x="78" y="115"/>
                    <a:pt x="80" y="117"/>
                    <a:pt x="81" y="117"/>
                  </a:cubicBezTo>
                  <a:cubicBezTo>
                    <a:pt x="81" y="119"/>
                    <a:pt x="81" y="112"/>
                    <a:pt x="80" y="112"/>
                  </a:cubicBezTo>
                  <a:cubicBezTo>
                    <a:pt x="76" y="112"/>
                    <a:pt x="75" y="112"/>
                    <a:pt x="75" y="11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7" y="105"/>
                    <a:pt x="87" y="101"/>
                    <a:pt x="90" y="105"/>
                  </a:cubicBezTo>
                  <a:cubicBezTo>
                    <a:pt x="92" y="108"/>
                    <a:pt x="93" y="101"/>
                    <a:pt x="95" y="101"/>
                  </a:cubicBezTo>
                  <a:cubicBezTo>
                    <a:pt x="99" y="108"/>
                    <a:pt x="95" y="112"/>
                    <a:pt x="99" y="111"/>
                  </a:cubicBezTo>
                  <a:cubicBezTo>
                    <a:pt x="96" y="101"/>
                    <a:pt x="98" y="100"/>
                    <a:pt x="95" y="98"/>
                  </a:cubicBezTo>
                  <a:cubicBezTo>
                    <a:pt x="93" y="97"/>
                    <a:pt x="93" y="95"/>
                    <a:pt x="92" y="95"/>
                  </a:cubicBezTo>
                  <a:cubicBezTo>
                    <a:pt x="90" y="97"/>
                    <a:pt x="90" y="95"/>
                    <a:pt x="95" y="90"/>
                  </a:cubicBezTo>
                  <a:cubicBezTo>
                    <a:pt x="96" y="89"/>
                    <a:pt x="93" y="87"/>
                    <a:pt x="92" y="81"/>
                  </a:cubicBezTo>
                  <a:cubicBezTo>
                    <a:pt x="89" y="72"/>
                    <a:pt x="96" y="62"/>
                    <a:pt x="95" y="62"/>
                  </a:cubicBezTo>
                  <a:cubicBezTo>
                    <a:pt x="87" y="61"/>
                    <a:pt x="87" y="64"/>
                    <a:pt x="80" y="62"/>
                  </a:cubicBezTo>
                  <a:cubicBezTo>
                    <a:pt x="76" y="62"/>
                    <a:pt x="75" y="53"/>
                    <a:pt x="72" y="55"/>
                  </a:cubicBezTo>
                  <a:cubicBezTo>
                    <a:pt x="70" y="56"/>
                    <a:pt x="69" y="53"/>
                    <a:pt x="61" y="55"/>
                  </a:cubicBezTo>
                  <a:cubicBezTo>
                    <a:pt x="55" y="55"/>
                    <a:pt x="60" y="52"/>
                    <a:pt x="55" y="50"/>
                  </a:cubicBezTo>
                  <a:cubicBezTo>
                    <a:pt x="52" y="50"/>
                    <a:pt x="58" y="42"/>
                    <a:pt x="55" y="41"/>
                  </a:cubicBezTo>
                  <a:cubicBezTo>
                    <a:pt x="51" y="38"/>
                    <a:pt x="54" y="31"/>
                    <a:pt x="49" y="33"/>
                  </a:cubicBezTo>
                  <a:cubicBezTo>
                    <a:pt x="46" y="33"/>
                    <a:pt x="48" y="33"/>
                    <a:pt x="49" y="30"/>
                  </a:cubicBezTo>
                  <a:cubicBezTo>
                    <a:pt x="52" y="28"/>
                    <a:pt x="51" y="16"/>
                    <a:pt x="55" y="14"/>
                  </a:cubicBezTo>
                  <a:cubicBezTo>
                    <a:pt x="60" y="11"/>
                    <a:pt x="54" y="8"/>
                    <a:pt x="64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8" name="Freeform 21">
              <a:extLst>
                <a:ext uri="{FF2B5EF4-FFF2-40B4-BE49-F238E27FC236}">
                  <a16:creationId xmlns:a16="http://schemas.microsoft.com/office/drawing/2014/main" id="{DD4567BF-2A21-4256-A6A7-F50A75119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2691" y="3137023"/>
              <a:ext cx="246843" cy="274201"/>
            </a:xfrm>
            <a:custGeom>
              <a:avLst/>
              <a:gdLst/>
              <a:ahLst/>
              <a:cxnLst>
                <a:cxn ang="0">
                  <a:pos x="102" y="73"/>
                </a:cxn>
                <a:cxn ang="0">
                  <a:pos x="88" y="84"/>
                </a:cxn>
                <a:cxn ang="0">
                  <a:pos x="82" y="87"/>
                </a:cxn>
                <a:cxn ang="0">
                  <a:pos x="71" y="85"/>
                </a:cxn>
                <a:cxn ang="0">
                  <a:pos x="77" y="99"/>
                </a:cxn>
                <a:cxn ang="0">
                  <a:pos x="77" y="104"/>
                </a:cxn>
                <a:cxn ang="0">
                  <a:pos x="71" y="110"/>
                </a:cxn>
                <a:cxn ang="0">
                  <a:pos x="62" y="117"/>
                </a:cxn>
                <a:cxn ang="0">
                  <a:pos x="53" y="112"/>
                </a:cxn>
                <a:cxn ang="0">
                  <a:pos x="48" y="99"/>
                </a:cxn>
                <a:cxn ang="0">
                  <a:pos x="45" y="96"/>
                </a:cxn>
                <a:cxn ang="0">
                  <a:pos x="48" y="92"/>
                </a:cxn>
                <a:cxn ang="0">
                  <a:pos x="45" y="82"/>
                </a:cxn>
                <a:cxn ang="0">
                  <a:pos x="48" y="64"/>
                </a:cxn>
                <a:cxn ang="0">
                  <a:pos x="33" y="64"/>
                </a:cxn>
                <a:cxn ang="0">
                  <a:pos x="26" y="56"/>
                </a:cxn>
                <a:cxn ang="0">
                  <a:pos x="15" y="56"/>
                </a:cxn>
                <a:cxn ang="0">
                  <a:pos x="9" y="51"/>
                </a:cxn>
                <a:cxn ang="0">
                  <a:pos x="9" y="42"/>
                </a:cxn>
                <a:cxn ang="0">
                  <a:pos x="3" y="34"/>
                </a:cxn>
                <a:cxn ang="0">
                  <a:pos x="3" y="31"/>
                </a:cxn>
                <a:cxn ang="0">
                  <a:pos x="9" y="15"/>
                </a:cxn>
                <a:cxn ang="0">
                  <a:pos x="18" y="7"/>
                </a:cxn>
                <a:cxn ang="0">
                  <a:pos x="14" y="14"/>
                </a:cxn>
                <a:cxn ang="0">
                  <a:pos x="15" y="17"/>
                </a:cxn>
                <a:cxn ang="0">
                  <a:pos x="23" y="14"/>
                </a:cxn>
                <a:cxn ang="0">
                  <a:pos x="26" y="9"/>
                </a:cxn>
                <a:cxn ang="0">
                  <a:pos x="30" y="6"/>
                </a:cxn>
                <a:cxn ang="0">
                  <a:pos x="41" y="18"/>
                </a:cxn>
                <a:cxn ang="0">
                  <a:pos x="59" y="21"/>
                </a:cxn>
                <a:cxn ang="0">
                  <a:pos x="71" y="23"/>
                </a:cxn>
                <a:cxn ang="0">
                  <a:pos x="77" y="18"/>
                </a:cxn>
                <a:cxn ang="0">
                  <a:pos x="88" y="18"/>
                </a:cxn>
                <a:cxn ang="0">
                  <a:pos x="86" y="20"/>
                </a:cxn>
                <a:cxn ang="0">
                  <a:pos x="91" y="26"/>
                </a:cxn>
                <a:cxn ang="0">
                  <a:pos x="97" y="29"/>
                </a:cxn>
                <a:cxn ang="0">
                  <a:pos x="100" y="34"/>
                </a:cxn>
                <a:cxn ang="0">
                  <a:pos x="97" y="40"/>
                </a:cxn>
                <a:cxn ang="0">
                  <a:pos x="108" y="40"/>
                </a:cxn>
                <a:cxn ang="0">
                  <a:pos x="102" y="50"/>
                </a:cxn>
                <a:cxn ang="0">
                  <a:pos x="105" y="54"/>
                </a:cxn>
                <a:cxn ang="0">
                  <a:pos x="102" y="57"/>
                </a:cxn>
                <a:cxn ang="0">
                  <a:pos x="99" y="62"/>
                </a:cxn>
                <a:cxn ang="0">
                  <a:pos x="102" y="73"/>
                </a:cxn>
              </a:cxnLst>
              <a:rect l="0" t="0" r="r" b="b"/>
              <a:pathLst>
                <a:path w="111" h="118">
                  <a:moveTo>
                    <a:pt x="102" y="73"/>
                  </a:moveTo>
                  <a:cubicBezTo>
                    <a:pt x="103" y="79"/>
                    <a:pt x="92" y="84"/>
                    <a:pt x="88" y="84"/>
                  </a:cubicBezTo>
                  <a:cubicBezTo>
                    <a:pt x="83" y="82"/>
                    <a:pt x="90" y="92"/>
                    <a:pt x="82" y="87"/>
                  </a:cubicBezTo>
                  <a:cubicBezTo>
                    <a:pt x="76" y="84"/>
                    <a:pt x="68" y="81"/>
                    <a:pt x="71" y="85"/>
                  </a:cubicBezTo>
                  <a:cubicBezTo>
                    <a:pt x="74" y="90"/>
                    <a:pt x="74" y="101"/>
                    <a:pt x="77" y="99"/>
                  </a:cubicBezTo>
                  <a:cubicBezTo>
                    <a:pt x="80" y="98"/>
                    <a:pt x="82" y="101"/>
                    <a:pt x="77" y="104"/>
                  </a:cubicBezTo>
                  <a:cubicBezTo>
                    <a:pt x="73" y="106"/>
                    <a:pt x="77" y="110"/>
                    <a:pt x="71" y="110"/>
                  </a:cubicBezTo>
                  <a:cubicBezTo>
                    <a:pt x="65" y="112"/>
                    <a:pt x="67" y="118"/>
                    <a:pt x="62" y="117"/>
                  </a:cubicBezTo>
                  <a:cubicBezTo>
                    <a:pt x="59" y="115"/>
                    <a:pt x="56" y="118"/>
                    <a:pt x="53" y="112"/>
                  </a:cubicBezTo>
                  <a:cubicBezTo>
                    <a:pt x="50" y="103"/>
                    <a:pt x="51" y="101"/>
                    <a:pt x="48" y="99"/>
                  </a:cubicBezTo>
                  <a:cubicBezTo>
                    <a:pt x="47" y="98"/>
                    <a:pt x="47" y="96"/>
                    <a:pt x="45" y="96"/>
                  </a:cubicBezTo>
                  <a:cubicBezTo>
                    <a:pt x="44" y="98"/>
                    <a:pt x="44" y="96"/>
                    <a:pt x="48" y="92"/>
                  </a:cubicBezTo>
                  <a:cubicBezTo>
                    <a:pt x="50" y="90"/>
                    <a:pt x="47" y="89"/>
                    <a:pt x="45" y="82"/>
                  </a:cubicBezTo>
                  <a:cubicBezTo>
                    <a:pt x="42" y="73"/>
                    <a:pt x="50" y="64"/>
                    <a:pt x="48" y="64"/>
                  </a:cubicBezTo>
                  <a:cubicBezTo>
                    <a:pt x="41" y="62"/>
                    <a:pt x="41" y="65"/>
                    <a:pt x="33" y="64"/>
                  </a:cubicBezTo>
                  <a:cubicBezTo>
                    <a:pt x="30" y="64"/>
                    <a:pt x="29" y="54"/>
                    <a:pt x="26" y="56"/>
                  </a:cubicBezTo>
                  <a:cubicBezTo>
                    <a:pt x="24" y="57"/>
                    <a:pt x="23" y="54"/>
                    <a:pt x="15" y="56"/>
                  </a:cubicBezTo>
                  <a:cubicBezTo>
                    <a:pt x="9" y="56"/>
                    <a:pt x="14" y="53"/>
                    <a:pt x="9" y="51"/>
                  </a:cubicBezTo>
                  <a:cubicBezTo>
                    <a:pt x="6" y="51"/>
                    <a:pt x="12" y="43"/>
                    <a:pt x="9" y="42"/>
                  </a:cubicBezTo>
                  <a:cubicBezTo>
                    <a:pt x="4" y="39"/>
                    <a:pt x="7" y="32"/>
                    <a:pt x="3" y="34"/>
                  </a:cubicBezTo>
                  <a:cubicBezTo>
                    <a:pt x="0" y="34"/>
                    <a:pt x="1" y="34"/>
                    <a:pt x="3" y="31"/>
                  </a:cubicBezTo>
                  <a:cubicBezTo>
                    <a:pt x="6" y="29"/>
                    <a:pt x="4" y="17"/>
                    <a:pt x="9" y="15"/>
                  </a:cubicBezTo>
                  <a:cubicBezTo>
                    <a:pt x="14" y="12"/>
                    <a:pt x="7" y="9"/>
                    <a:pt x="18" y="7"/>
                  </a:cubicBezTo>
                  <a:cubicBezTo>
                    <a:pt x="15" y="9"/>
                    <a:pt x="10" y="11"/>
                    <a:pt x="14" y="14"/>
                  </a:cubicBezTo>
                  <a:cubicBezTo>
                    <a:pt x="14" y="14"/>
                    <a:pt x="15" y="15"/>
                    <a:pt x="15" y="17"/>
                  </a:cubicBezTo>
                  <a:cubicBezTo>
                    <a:pt x="15" y="21"/>
                    <a:pt x="17" y="15"/>
                    <a:pt x="23" y="14"/>
                  </a:cubicBezTo>
                  <a:cubicBezTo>
                    <a:pt x="30" y="12"/>
                    <a:pt x="27" y="11"/>
                    <a:pt x="26" y="9"/>
                  </a:cubicBezTo>
                  <a:cubicBezTo>
                    <a:pt x="26" y="6"/>
                    <a:pt x="29" y="0"/>
                    <a:pt x="30" y="6"/>
                  </a:cubicBezTo>
                  <a:cubicBezTo>
                    <a:pt x="33" y="14"/>
                    <a:pt x="41" y="9"/>
                    <a:pt x="41" y="18"/>
                  </a:cubicBezTo>
                  <a:cubicBezTo>
                    <a:pt x="41" y="26"/>
                    <a:pt x="56" y="15"/>
                    <a:pt x="59" y="21"/>
                  </a:cubicBezTo>
                  <a:cubicBezTo>
                    <a:pt x="64" y="26"/>
                    <a:pt x="68" y="25"/>
                    <a:pt x="71" y="23"/>
                  </a:cubicBezTo>
                  <a:cubicBezTo>
                    <a:pt x="74" y="21"/>
                    <a:pt x="70" y="18"/>
                    <a:pt x="77" y="18"/>
                  </a:cubicBezTo>
                  <a:cubicBezTo>
                    <a:pt x="85" y="18"/>
                    <a:pt x="82" y="17"/>
                    <a:pt x="88" y="18"/>
                  </a:cubicBezTo>
                  <a:cubicBezTo>
                    <a:pt x="94" y="18"/>
                    <a:pt x="92" y="20"/>
                    <a:pt x="86" y="20"/>
                  </a:cubicBezTo>
                  <a:cubicBezTo>
                    <a:pt x="80" y="21"/>
                    <a:pt x="90" y="25"/>
                    <a:pt x="91" y="26"/>
                  </a:cubicBezTo>
                  <a:cubicBezTo>
                    <a:pt x="92" y="29"/>
                    <a:pt x="96" y="26"/>
                    <a:pt x="97" y="29"/>
                  </a:cubicBezTo>
                  <a:cubicBezTo>
                    <a:pt x="99" y="32"/>
                    <a:pt x="103" y="31"/>
                    <a:pt x="100" y="34"/>
                  </a:cubicBezTo>
                  <a:cubicBezTo>
                    <a:pt x="97" y="36"/>
                    <a:pt x="99" y="37"/>
                    <a:pt x="97" y="40"/>
                  </a:cubicBezTo>
                  <a:cubicBezTo>
                    <a:pt x="94" y="43"/>
                    <a:pt x="103" y="37"/>
                    <a:pt x="108" y="40"/>
                  </a:cubicBezTo>
                  <a:cubicBezTo>
                    <a:pt x="111" y="45"/>
                    <a:pt x="103" y="46"/>
                    <a:pt x="102" y="50"/>
                  </a:cubicBezTo>
                  <a:cubicBezTo>
                    <a:pt x="100" y="51"/>
                    <a:pt x="103" y="51"/>
                    <a:pt x="105" y="54"/>
                  </a:cubicBezTo>
                  <a:cubicBezTo>
                    <a:pt x="105" y="56"/>
                    <a:pt x="105" y="56"/>
                    <a:pt x="102" y="57"/>
                  </a:cubicBezTo>
                  <a:cubicBezTo>
                    <a:pt x="97" y="59"/>
                    <a:pt x="97" y="57"/>
                    <a:pt x="99" y="62"/>
                  </a:cubicBezTo>
                  <a:cubicBezTo>
                    <a:pt x="100" y="67"/>
                    <a:pt x="91" y="64"/>
                    <a:pt x="102" y="7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69" name="Freeform 22">
              <a:extLst>
                <a:ext uri="{FF2B5EF4-FFF2-40B4-BE49-F238E27FC236}">
                  <a16:creationId xmlns:a16="http://schemas.microsoft.com/office/drawing/2014/main" id="{D169D8D3-BA08-444C-9D18-665CBFBC0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758" y="3229221"/>
              <a:ext cx="97589" cy="172424"/>
            </a:xfrm>
            <a:custGeom>
              <a:avLst/>
              <a:gdLst/>
              <a:ahLst/>
              <a:cxnLst>
                <a:cxn ang="0">
                  <a:pos x="44" y="66"/>
                </a:cxn>
                <a:cxn ang="0">
                  <a:pos x="38" y="64"/>
                </a:cxn>
                <a:cxn ang="0">
                  <a:pos x="30" y="69"/>
                </a:cxn>
                <a:cxn ang="0">
                  <a:pos x="26" y="72"/>
                </a:cxn>
                <a:cxn ang="0">
                  <a:pos x="18" y="64"/>
                </a:cxn>
                <a:cxn ang="0">
                  <a:pos x="17" y="56"/>
                </a:cxn>
                <a:cxn ang="0">
                  <a:pos x="18" y="47"/>
                </a:cxn>
                <a:cxn ang="0">
                  <a:pos x="15" y="38"/>
                </a:cxn>
                <a:cxn ang="0">
                  <a:pos x="14" y="33"/>
                </a:cxn>
                <a:cxn ang="0">
                  <a:pos x="10" y="33"/>
                </a:cxn>
                <a:cxn ang="0">
                  <a:pos x="7" y="22"/>
                </a:cxn>
                <a:cxn ang="0">
                  <a:pos x="10" y="17"/>
                </a:cxn>
                <a:cxn ang="0">
                  <a:pos x="14" y="14"/>
                </a:cxn>
                <a:cxn ang="0">
                  <a:pos x="10" y="10"/>
                </a:cxn>
                <a:cxn ang="0">
                  <a:pos x="17" y="0"/>
                </a:cxn>
                <a:cxn ang="0">
                  <a:pos x="18" y="2"/>
                </a:cxn>
                <a:cxn ang="0">
                  <a:pos x="27" y="13"/>
                </a:cxn>
                <a:cxn ang="0">
                  <a:pos x="32" y="17"/>
                </a:cxn>
                <a:cxn ang="0">
                  <a:pos x="37" y="22"/>
                </a:cxn>
                <a:cxn ang="0">
                  <a:pos x="40" y="27"/>
                </a:cxn>
                <a:cxn ang="0">
                  <a:pos x="38" y="33"/>
                </a:cxn>
                <a:cxn ang="0">
                  <a:pos x="35" y="36"/>
                </a:cxn>
                <a:cxn ang="0">
                  <a:pos x="32" y="38"/>
                </a:cxn>
                <a:cxn ang="0">
                  <a:pos x="32" y="42"/>
                </a:cxn>
                <a:cxn ang="0">
                  <a:pos x="35" y="50"/>
                </a:cxn>
                <a:cxn ang="0">
                  <a:pos x="38" y="52"/>
                </a:cxn>
                <a:cxn ang="0">
                  <a:pos x="40" y="58"/>
                </a:cxn>
                <a:cxn ang="0">
                  <a:pos x="44" y="66"/>
                </a:cxn>
              </a:cxnLst>
              <a:rect l="0" t="0" r="r" b="b"/>
              <a:pathLst>
                <a:path w="44" h="74">
                  <a:moveTo>
                    <a:pt x="44" y="66"/>
                  </a:moveTo>
                  <a:cubicBezTo>
                    <a:pt x="40" y="66"/>
                    <a:pt x="41" y="64"/>
                    <a:pt x="38" y="64"/>
                  </a:cubicBezTo>
                  <a:cubicBezTo>
                    <a:pt x="35" y="66"/>
                    <a:pt x="34" y="71"/>
                    <a:pt x="30" y="69"/>
                  </a:cubicBezTo>
                  <a:cubicBezTo>
                    <a:pt x="27" y="69"/>
                    <a:pt x="29" y="71"/>
                    <a:pt x="26" y="72"/>
                  </a:cubicBezTo>
                  <a:cubicBezTo>
                    <a:pt x="24" y="74"/>
                    <a:pt x="18" y="69"/>
                    <a:pt x="18" y="64"/>
                  </a:cubicBezTo>
                  <a:cubicBezTo>
                    <a:pt x="18" y="60"/>
                    <a:pt x="15" y="63"/>
                    <a:pt x="17" y="56"/>
                  </a:cubicBezTo>
                  <a:cubicBezTo>
                    <a:pt x="18" y="50"/>
                    <a:pt x="18" y="50"/>
                    <a:pt x="18" y="47"/>
                  </a:cubicBezTo>
                  <a:cubicBezTo>
                    <a:pt x="21" y="41"/>
                    <a:pt x="14" y="42"/>
                    <a:pt x="15" y="38"/>
                  </a:cubicBezTo>
                  <a:cubicBezTo>
                    <a:pt x="17" y="35"/>
                    <a:pt x="15" y="31"/>
                    <a:pt x="14" y="33"/>
                  </a:cubicBezTo>
                  <a:cubicBezTo>
                    <a:pt x="12" y="33"/>
                    <a:pt x="10" y="33"/>
                    <a:pt x="10" y="33"/>
                  </a:cubicBezTo>
                  <a:cubicBezTo>
                    <a:pt x="0" y="24"/>
                    <a:pt x="9" y="27"/>
                    <a:pt x="7" y="22"/>
                  </a:cubicBezTo>
                  <a:cubicBezTo>
                    <a:pt x="6" y="17"/>
                    <a:pt x="6" y="19"/>
                    <a:pt x="10" y="17"/>
                  </a:cubicBezTo>
                  <a:cubicBezTo>
                    <a:pt x="14" y="16"/>
                    <a:pt x="14" y="16"/>
                    <a:pt x="14" y="14"/>
                  </a:cubicBezTo>
                  <a:cubicBezTo>
                    <a:pt x="12" y="11"/>
                    <a:pt x="9" y="11"/>
                    <a:pt x="10" y="10"/>
                  </a:cubicBezTo>
                  <a:cubicBezTo>
                    <a:pt x="12" y="6"/>
                    <a:pt x="20" y="5"/>
                    <a:pt x="17" y="0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26" y="6"/>
                    <a:pt x="29" y="10"/>
                    <a:pt x="27" y="13"/>
                  </a:cubicBezTo>
                  <a:cubicBezTo>
                    <a:pt x="27" y="17"/>
                    <a:pt x="26" y="16"/>
                    <a:pt x="32" y="17"/>
                  </a:cubicBezTo>
                  <a:cubicBezTo>
                    <a:pt x="37" y="19"/>
                    <a:pt x="34" y="22"/>
                    <a:pt x="37" y="22"/>
                  </a:cubicBezTo>
                  <a:cubicBezTo>
                    <a:pt x="38" y="22"/>
                    <a:pt x="38" y="25"/>
                    <a:pt x="40" y="27"/>
                  </a:cubicBezTo>
                  <a:cubicBezTo>
                    <a:pt x="40" y="30"/>
                    <a:pt x="38" y="31"/>
                    <a:pt x="38" y="33"/>
                  </a:cubicBezTo>
                  <a:cubicBezTo>
                    <a:pt x="38" y="35"/>
                    <a:pt x="38" y="35"/>
                    <a:pt x="35" y="36"/>
                  </a:cubicBezTo>
                  <a:cubicBezTo>
                    <a:pt x="32" y="36"/>
                    <a:pt x="32" y="36"/>
                    <a:pt x="32" y="38"/>
                  </a:cubicBezTo>
                  <a:cubicBezTo>
                    <a:pt x="34" y="39"/>
                    <a:pt x="34" y="39"/>
                    <a:pt x="32" y="42"/>
                  </a:cubicBezTo>
                  <a:cubicBezTo>
                    <a:pt x="30" y="47"/>
                    <a:pt x="34" y="47"/>
                    <a:pt x="35" y="50"/>
                  </a:cubicBezTo>
                  <a:cubicBezTo>
                    <a:pt x="35" y="53"/>
                    <a:pt x="37" y="50"/>
                    <a:pt x="38" y="52"/>
                  </a:cubicBezTo>
                  <a:cubicBezTo>
                    <a:pt x="38" y="53"/>
                    <a:pt x="37" y="55"/>
                    <a:pt x="40" y="58"/>
                  </a:cubicBezTo>
                  <a:cubicBezTo>
                    <a:pt x="41" y="60"/>
                    <a:pt x="41" y="63"/>
                    <a:pt x="44" y="6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0" name="Freeform 23">
              <a:extLst>
                <a:ext uri="{FF2B5EF4-FFF2-40B4-BE49-F238E27FC236}">
                  <a16:creationId xmlns:a16="http://schemas.microsoft.com/office/drawing/2014/main" id="{289A5C6D-6E1A-433E-B70C-E349FAC6F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3643" y="3285497"/>
              <a:ext cx="73479" cy="101778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29" y="15"/>
                </a:cxn>
                <a:cxn ang="0">
                  <a:pos x="32" y="23"/>
                </a:cxn>
                <a:cxn ang="0">
                  <a:pos x="32" y="27"/>
                </a:cxn>
                <a:cxn ang="0">
                  <a:pos x="29" y="37"/>
                </a:cxn>
                <a:cxn ang="0">
                  <a:pos x="26" y="35"/>
                </a:cxn>
                <a:cxn ang="0">
                  <a:pos x="20" y="37"/>
                </a:cxn>
                <a:cxn ang="0">
                  <a:pos x="18" y="40"/>
                </a:cxn>
                <a:cxn ang="0">
                  <a:pos x="13" y="41"/>
                </a:cxn>
                <a:cxn ang="0">
                  <a:pos x="9" y="33"/>
                </a:cxn>
                <a:cxn ang="0">
                  <a:pos x="7" y="27"/>
                </a:cxn>
                <a:cxn ang="0">
                  <a:pos x="4" y="26"/>
                </a:cxn>
                <a:cxn ang="0">
                  <a:pos x="1" y="18"/>
                </a:cxn>
                <a:cxn ang="0">
                  <a:pos x="1" y="14"/>
                </a:cxn>
                <a:cxn ang="0">
                  <a:pos x="4" y="12"/>
                </a:cxn>
                <a:cxn ang="0">
                  <a:pos x="7" y="9"/>
                </a:cxn>
                <a:cxn ang="0">
                  <a:pos x="9" y="3"/>
                </a:cxn>
                <a:cxn ang="0">
                  <a:pos x="18" y="3"/>
                </a:cxn>
                <a:cxn ang="0">
                  <a:pos x="21" y="1"/>
                </a:cxn>
                <a:cxn ang="0">
                  <a:pos x="24" y="1"/>
                </a:cxn>
                <a:cxn ang="0">
                  <a:pos x="33" y="4"/>
                </a:cxn>
              </a:cxnLst>
              <a:rect l="0" t="0" r="r" b="b"/>
              <a:pathLst>
                <a:path w="33" h="44">
                  <a:moveTo>
                    <a:pt x="33" y="4"/>
                  </a:moveTo>
                  <a:cubicBezTo>
                    <a:pt x="30" y="12"/>
                    <a:pt x="29" y="9"/>
                    <a:pt x="29" y="15"/>
                  </a:cubicBezTo>
                  <a:cubicBezTo>
                    <a:pt x="30" y="20"/>
                    <a:pt x="30" y="21"/>
                    <a:pt x="32" y="23"/>
                  </a:cubicBezTo>
                  <a:cubicBezTo>
                    <a:pt x="33" y="24"/>
                    <a:pt x="33" y="26"/>
                    <a:pt x="32" y="27"/>
                  </a:cubicBezTo>
                  <a:cubicBezTo>
                    <a:pt x="30" y="29"/>
                    <a:pt x="33" y="33"/>
                    <a:pt x="29" y="37"/>
                  </a:cubicBezTo>
                  <a:cubicBezTo>
                    <a:pt x="27" y="35"/>
                    <a:pt x="26" y="37"/>
                    <a:pt x="26" y="35"/>
                  </a:cubicBezTo>
                  <a:cubicBezTo>
                    <a:pt x="26" y="32"/>
                    <a:pt x="21" y="38"/>
                    <a:pt x="20" y="37"/>
                  </a:cubicBezTo>
                  <a:cubicBezTo>
                    <a:pt x="16" y="35"/>
                    <a:pt x="16" y="37"/>
                    <a:pt x="18" y="40"/>
                  </a:cubicBezTo>
                  <a:cubicBezTo>
                    <a:pt x="20" y="44"/>
                    <a:pt x="15" y="40"/>
                    <a:pt x="13" y="41"/>
                  </a:cubicBezTo>
                  <a:cubicBezTo>
                    <a:pt x="10" y="38"/>
                    <a:pt x="10" y="35"/>
                    <a:pt x="9" y="33"/>
                  </a:cubicBezTo>
                  <a:cubicBezTo>
                    <a:pt x="6" y="30"/>
                    <a:pt x="7" y="29"/>
                    <a:pt x="7" y="27"/>
                  </a:cubicBezTo>
                  <a:cubicBezTo>
                    <a:pt x="6" y="26"/>
                    <a:pt x="4" y="29"/>
                    <a:pt x="4" y="26"/>
                  </a:cubicBezTo>
                  <a:cubicBezTo>
                    <a:pt x="3" y="23"/>
                    <a:pt x="0" y="23"/>
                    <a:pt x="1" y="18"/>
                  </a:cubicBezTo>
                  <a:cubicBezTo>
                    <a:pt x="3" y="15"/>
                    <a:pt x="3" y="15"/>
                    <a:pt x="1" y="14"/>
                  </a:cubicBezTo>
                  <a:cubicBezTo>
                    <a:pt x="1" y="12"/>
                    <a:pt x="1" y="12"/>
                    <a:pt x="4" y="12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7"/>
                    <a:pt x="9" y="6"/>
                    <a:pt x="9" y="3"/>
                  </a:cubicBezTo>
                  <a:cubicBezTo>
                    <a:pt x="12" y="0"/>
                    <a:pt x="18" y="4"/>
                    <a:pt x="18" y="3"/>
                  </a:cubicBezTo>
                  <a:cubicBezTo>
                    <a:pt x="18" y="1"/>
                    <a:pt x="20" y="1"/>
                    <a:pt x="21" y="1"/>
                  </a:cubicBezTo>
                  <a:cubicBezTo>
                    <a:pt x="23" y="1"/>
                    <a:pt x="24" y="3"/>
                    <a:pt x="24" y="1"/>
                  </a:cubicBezTo>
                  <a:cubicBezTo>
                    <a:pt x="24" y="1"/>
                    <a:pt x="30" y="3"/>
                    <a:pt x="33" y="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1" name="Freeform 24">
              <a:extLst>
                <a:ext uri="{FF2B5EF4-FFF2-40B4-BE49-F238E27FC236}">
                  <a16:creationId xmlns:a16="http://schemas.microsoft.com/office/drawing/2014/main" id="{C4DA4903-6FDF-447D-9104-D21D64987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7939" y="3295076"/>
              <a:ext cx="51665" cy="8381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0"/>
                </a:cxn>
                <a:cxn ang="0">
                  <a:pos x="13" y="5"/>
                </a:cxn>
                <a:cxn ang="0">
                  <a:pos x="20" y="9"/>
                </a:cxn>
                <a:cxn ang="0">
                  <a:pos x="23" y="14"/>
                </a:cxn>
                <a:cxn ang="0">
                  <a:pos x="23" y="17"/>
                </a:cxn>
                <a:cxn ang="0">
                  <a:pos x="18" y="23"/>
                </a:cxn>
                <a:cxn ang="0">
                  <a:pos x="12" y="34"/>
                </a:cxn>
                <a:cxn ang="0">
                  <a:pos x="9" y="33"/>
                </a:cxn>
                <a:cxn ang="0">
                  <a:pos x="4" y="34"/>
                </a:cxn>
                <a:cxn ang="0">
                  <a:pos x="0" y="33"/>
                </a:cxn>
                <a:cxn ang="0">
                  <a:pos x="3" y="23"/>
                </a:cxn>
                <a:cxn ang="0">
                  <a:pos x="3" y="19"/>
                </a:cxn>
                <a:cxn ang="0">
                  <a:pos x="0" y="11"/>
                </a:cxn>
                <a:cxn ang="0">
                  <a:pos x="4" y="0"/>
                </a:cxn>
              </a:cxnLst>
              <a:rect l="0" t="0" r="r" b="b"/>
              <a:pathLst>
                <a:path w="23" h="36">
                  <a:moveTo>
                    <a:pt x="4" y="0"/>
                  </a:moveTo>
                  <a:cubicBezTo>
                    <a:pt x="6" y="0"/>
                    <a:pt x="6" y="0"/>
                    <a:pt x="7" y="0"/>
                  </a:cubicBezTo>
                  <a:cubicBezTo>
                    <a:pt x="10" y="2"/>
                    <a:pt x="12" y="2"/>
                    <a:pt x="13" y="5"/>
                  </a:cubicBezTo>
                  <a:cubicBezTo>
                    <a:pt x="15" y="8"/>
                    <a:pt x="18" y="8"/>
                    <a:pt x="20" y="9"/>
                  </a:cubicBezTo>
                  <a:cubicBezTo>
                    <a:pt x="21" y="14"/>
                    <a:pt x="21" y="6"/>
                    <a:pt x="23" y="14"/>
                  </a:cubicBezTo>
                  <a:cubicBezTo>
                    <a:pt x="23" y="14"/>
                    <a:pt x="21" y="16"/>
                    <a:pt x="23" y="17"/>
                  </a:cubicBezTo>
                  <a:cubicBezTo>
                    <a:pt x="21" y="19"/>
                    <a:pt x="21" y="19"/>
                    <a:pt x="18" y="23"/>
                  </a:cubicBezTo>
                  <a:cubicBezTo>
                    <a:pt x="17" y="26"/>
                    <a:pt x="15" y="34"/>
                    <a:pt x="12" y="34"/>
                  </a:cubicBezTo>
                  <a:cubicBezTo>
                    <a:pt x="9" y="34"/>
                    <a:pt x="10" y="31"/>
                    <a:pt x="9" y="33"/>
                  </a:cubicBezTo>
                  <a:cubicBezTo>
                    <a:pt x="6" y="36"/>
                    <a:pt x="6" y="31"/>
                    <a:pt x="4" y="34"/>
                  </a:cubicBezTo>
                  <a:cubicBezTo>
                    <a:pt x="3" y="36"/>
                    <a:pt x="1" y="36"/>
                    <a:pt x="0" y="33"/>
                  </a:cubicBezTo>
                  <a:cubicBezTo>
                    <a:pt x="4" y="30"/>
                    <a:pt x="1" y="25"/>
                    <a:pt x="3" y="23"/>
                  </a:cubicBezTo>
                  <a:cubicBezTo>
                    <a:pt x="4" y="22"/>
                    <a:pt x="4" y="20"/>
                    <a:pt x="3" y="19"/>
                  </a:cubicBezTo>
                  <a:cubicBezTo>
                    <a:pt x="1" y="17"/>
                    <a:pt x="1" y="16"/>
                    <a:pt x="0" y="11"/>
                  </a:cubicBezTo>
                  <a:cubicBezTo>
                    <a:pt x="0" y="5"/>
                    <a:pt x="1" y="8"/>
                    <a:pt x="4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2" name="Freeform 25">
              <a:extLst>
                <a:ext uri="{FF2B5EF4-FFF2-40B4-BE49-F238E27FC236}">
                  <a16:creationId xmlns:a16="http://schemas.microsoft.com/office/drawing/2014/main" id="{C77EEE40-3CD8-4079-B9EC-851288B9F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254" y="3166956"/>
              <a:ext cx="59702" cy="74238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26" y="17"/>
                </a:cxn>
                <a:cxn ang="0">
                  <a:pos x="24" y="23"/>
                </a:cxn>
                <a:cxn ang="0">
                  <a:pos x="26" y="24"/>
                </a:cxn>
                <a:cxn ang="0">
                  <a:pos x="24" y="28"/>
                </a:cxn>
                <a:cxn ang="0">
                  <a:pos x="24" y="32"/>
                </a:cxn>
                <a:cxn ang="0">
                  <a:pos x="23" y="31"/>
                </a:cxn>
                <a:cxn ang="0">
                  <a:pos x="23" y="28"/>
                </a:cxn>
                <a:cxn ang="0">
                  <a:pos x="21" y="26"/>
                </a:cxn>
                <a:cxn ang="0">
                  <a:pos x="21" y="29"/>
                </a:cxn>
                <a:cxn ang="0">
                  <a:pos x="20" y="29"/>
                </a:cxn>
                <a:cxn ang="0">
                  <a:pos x="18" y="26"/>
                </a:cxn>
                <a:cxn ang="0">
                  <a:pos x="20" y="23"/>
                </a:cxn>
                <a:cxn ang="0">
                  <a:pos x="15" y="20"/>
                </a:cxn>
                <a:cxn ang="0">
                  <a:pos x="11" y="17"/>
                </a:cxn>
                <a:cxn ang="0">
                  <a:pos x="11" y="14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9" y="15"/>
                </a:cxn>
                <a:cxn ang="0">
                  <a:pos x="6" y="17"/>
                </a:cxn>
                <a:cxn ang="0">
                  <a:pos x="3" y="14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1" y="4"/>
                </a:cxn>
                <a:cxn ang="0">
                  <a:pos x="3" y="3"/>
                </a:cxn>
                <a:cxn ang="0">
                  <a:pos x="6" y="3"/>
                </a:cxn>
                <a:cxn ang="0">
                  <a:pos x="12" y="3"/>
                </a:cxn>
                <a:cxn ang="0">
                  <a:pos x="14" y="4"/>
                </a:cxn>
                <a:cxn ang="0">
                  <a:pos x="18" y="4"/>
                </a:cxn>
                <a:cxn ang="0">
                  <a:pos x="21" y="10"/>
                </a:cxn>
                <a:cxn ang="0">
                  <a:pos x="27" y="18"/>
                </a:cxn>
              </a:cxnLst>
              <a:rect l="0" t="0" r="r" b="b"/>
              <a:pathLst>
                <a:path w="27" h="32">
                  <a:moveTo>
                    <a:pt x="27" y="18"/>
                  </a:moveTo>
                  <a:cubicBezTo>
                    <a:pt x="26" y="18"/>
                    <a:pt x="26" y="17"/>
                    <a:pt x="26" y="17"/>
                  </a:cubicBezTo>
                  <a:cubicBezTo>
                    <a:pt x="24" y="17"/>
                    <a:pt x="24" y="20"/>
                    <a:pt x="24" y="23"/>
                  </a:cubicBezTo>
                  <a:cubicBezTo>
                    <a:pt x="24" y="23"/>
                    <a:pt x="27" y="23"/>
                    <a:pt x="26" y="24"/>
                  </a:cubicBezTo>
                  <a:cubicBezTo>
                    <a:pt x="24" y="26"/>
                    <a:pt x="26" y="26"/>
                    <a:pt x="24" y="28"/>
                  </a:cubicBezTo>
                  <a:cubicBezTo>
                    <a:pt x="24" y="29"/>
                    <a:pt x="23" y="29"/>
                    <a:pt x="24" y="32"/>
                  </a:cubicBezTo>
                  <a:cubicBezTo>
                    <a:pt x="24" y="32"/>
                    <a:pt x="24" y="31"/>
                    <a:pt x="23" y="31"/>
                  </a:cubicBezTo>
                  <a:cubicBezTo>
                    <a:pt x="23" y="29"/>
                    <a:pt x="24" y="28"/>
                    <a:pt x="23" y="28"/>
                  </a:cubicBezTo>
                  <a:cubicBezTo>
                    <a:pt x="21" y="26"/>
                    <a:pt x="23" y="24"/>
                    <a:pt x="21" y="26"/>
                  </a:cubicBezTo>
                  <a:cubicBezTo>
                    <a:pt x="18" y="26"/>
                    <a:pt x="23" y="28"/>
                    <a:pt x="21" y="29"/>
                  </a:cubicBezTo>
                  <a:cubicBezTo>
                    <a:pt x="21" y="31"/>
                    <a:pt x="21" y="29"/>
                    <a:pt x="20" y="29"/>
                  </a:cubicBezTo>
                  <a:cubicBezTo>
                    <a:pt x="20" y="29"/>
                    <a:pt x="17" y="28"/>
                    <a:pt x="18" y="26"/>
                  </a:cubicBezTo>
                  <a:cubicBezTo>
                    <a:pt x="20" y="26"/>
                    <a:pt x="18" y="24"/>
                    <a:pt x="20" y="23"/>
                  </a:cubicBezTo>
                  <a:cubicBezTo>
                    <a:pt x="20" y="23"/>
                    <a:pt x="18" y="21"/>
                    <a:pt x="15" y="20"/>
                  </a:cubicBezTo>
                  <a:cubicBezTo>
                    <a:pt x="12" y="17"/>
                    <a:pt x="12" y="18"/>
                    <a:pt x="11" y="17"/>
                  </a:cubicBezTo>
                  <a:cubicBezTo>
                    <a:pt x="11" y="17"/>
                    <a:pt x="11" y="17"/>
                    <a:pt x="11" y="14"/>
                  </a:cubicBezTo>
                  <a:cubicBezTo>
                    <a:pt x="11" y="12"/>
                    <a:pt x="8" y="12"/>
                    <a:pt x="6" y="12"/>
                  </a:cubicBezTo>
                  <a:cubicBezTo>
                    <a:pt x="6" y="10"/>
                    <a:pt x="6" y="12"/>
                    <a:pt x="6" y="12"/>
                  </a:cubicBezTo>
                  <a:cubicBezTo>
                    <a:pt x="8" y="14"/>
                    <a:pt x="11" y="15"/>
                    <a:pt x="9" y="15"/>
                  </a:cubicBezTo>
                  <a:cubicBezTo>
                    <a:pt x="8" y="17"/>
                    <a:pt x="8" y="18"/>
                    <a:pt x="6" y="17"/>
                  </a:cubicBezTo>
                  <a:cubicBezTo>
                    <a:pt x="6" y="15"/>
                    <a:pt x="3" y="14"/>
                    <a:pt x="3" y="14"/>
                  </a:cubicBezTo>
                  <a:cubicBezTo>
                    <a:pt x="3" y="14"/>
                    <a:pt x="0" y="12"/>
                    <a:pt x="1" y="9"/>
                  </a:cubicBezTo>
                  <a:cubicBezTo>
                    <a:pt x="1" y="6"/>
                    <a:pt x="3" y="9"/>
                    <a:pt x="3" y="7"/>
                  </a:cubicBezTo>
                  <a:cubicBezTo>
                    <a:pt x="3" y="4"/>
                    <a:pt x="3" y="6"/>
                    <a:pt x="1" y="4"/>
                  </a:cubicBezTo>
                  <a:cubicBezTo>
                    <a:pt x="0" y="4"/>
                    <a:pt x="3" y="4"/>
                    <a:pt x="3" y="3"/>
                  </a:cubicBezTo>
                  <a:cubicBezTo>
                    <a:pt x="3" y="1"/>
                    <a:pt x="3" y="0"/>
                    <a:pt x="6" y="3"/>
                  </a:cubicBezTo>
                  <a:cubicBezTo>
                    <a:pt x="11" y="6"/>
                    <a:pt x="9" y="1"/>
                    <a:pt x="12" y="3"/>
                  </a:cubicBezTo>
                  <a:cubicBezTo>
                    <a:pt x="12" y="4"/>
                    <a:pt x="14" y="3"/>
                    <a:pt x="14" y="4"/>
                  </a:cubicBezTo>
                  <a:cubicBezTo>
                    <a:pt x="14" y="6"/>
                    <a:pt x="17" y="7"/>
                    <a:pt x="18" y="4"/>
                  </a:cubicBezTo>
                  <a:cubicBezTo>
                    <a:pt x="20" y="6"/>
                    <a:pt x="20" y="7"/>
                    <a:pt x="21" y="10"/>
                  </a:cubicBezTo>
                  <a:cubicBezTo>
                    <a:pt x="23" y="14"/>
                    <a:pt x="27" y="17"/>
                    <a:pt x="27" y="1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3" name="Freeform 26">
              <a:extLst>
                <a:ext uri="{FF2B5EF4-FFF2-40B4-BE49-F238E27FC236}">
                  <a16:creationId xmlns:a16="http://schemas.microsoft.com/office/drawing/2014/main" id="{6A416C05-C464-47E7-A615-68FE94C33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0108" y="3080744"/>
              <a:ext cx="80368" cy="102975"/>
            </a:xfrm>
            <a:custGeom>
              <a:avLst/>
              <a:gdLst/>
              <a:ahLst/>
              <a:cxnLst>
                <a:cxn ang="0">
                  <a:pos x="3" y="21"/>
                </a:cxn>
                <a:cxn ang="0">
                  <a:pos x="6" y="19"/>
                </a:cxn>
                <a:cxn ang="0">
                  <a:pos x="8" y="16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7" y="11"/>
                </a:cxn>
                <a:cxn ang="0">
                  <a:pos x="21" y="3"/>
                </a:cxn>
                <a:cxn ang="0">
                  <a:pos x="24" y="3"/>
                </a:cxn>
                <a:cxn ang="0">
                  <a:pos x="32" y="2"/>
                </a:cxn>
                <a:cxn ang="0">
                  <a:pos x="36" y="0"/>
                </a:cxn>
                <a:cxn ang="0">
                  <a:pos x="36" y="5"/>
                </a:cxn>
                <a:cxn ang="0">
                  <a:pos x="33" y="13"/>
                </a:cxn>
                <a:cxn ang="0">
                  <a:pos x="33" y="17"/>
                </a:cxn>
                <a:cxn ang="0">
                  <a:pos x="33" y="25"/>
                </a:cxn>
                <a:cxn ang="0">
                  <a:pos x="33" y="27"/>
                </a:cxn>
                <a:cxn ang="0">
                  <a:pos x="32" y="28"/>
                </a:cxn>
                <a:cxn ang="0">
                  <a:pos x="32" y="32"/>
                </a:cxn>
                <a:cxn ang="0">
                  <a:pos x="32" y="35"/>
                </a:cxn>
                <a:cxn ang="0">
                  <a:pos x="30" y="38"/>
                </a:cxn>
                <a:cxn ang="0">
                  <a:pos x="32" y="41"/>
                </a:cxn>
                <a:cxn ang="0">
                  <a:pos x="27" y="41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17" y="39"/>
                </a:cxn>
                <a:cxn ang="0">
                  <a:pos x="9" y="32"/>
                </a:cxn>
                <a:cxn ang="0">
                  <a:pos x="3" y="24"/>
                </a:cxn>
                <a:cxn ang="0">
                  <a:pos x="1" y="21"/>
                </a:cxn>
                <a:cxn ang="0">
                  <a:pos x="3" y="21"/>
                </a:cxn>
              </a:cxnLst>
              <a:rect l="0" t="0" r="r" b="b"/>
              <a:pathLst>
                <a:path w="36" h="44">
                  <a:moveTo>
                    <a:pt x="3" y="21"/>
                  </a:moveTo>
                  <a:cubicBezTo>
                    <a:pt x="6" y="21"/>
                    <a:pt x="6" y="21"/>
                    <a:pt x="6" y="19"/>
                  </a:cubicBezTo>
                  <a:cubicBezTo>
                    <a:pt x="8" y="16"/>
                    <a:pt x="9" y="19"/>
                    <a:pt x="8" y="16"/>
                  </a:cubicBezTo>
                  <a:cubicBezTo>
                    <a:pt x="8" y="11"/>
                    <a:pt x="8" y="13"/>
                    <a:pt x="11" y="13"/>
                  </a:cubicBezTo>
                  <a:cubicBezTo>
                    <a:pt x="12" y="13"/>
                    <a:pt x="12" y="8"/>
                    <a:pt x="14" y="10"/>
                  </a:cubicBezTo>
                  <a:cubicBezTo>
                    <a:pt x="15" y="13"/>
                    <a:pt x="17" y="13"/>
                    <a:pt x="17" y="11"/>
                  </a:cubicBezTo>
                  <a:cubicBezTo>
                    <a:pt x="15" y="10"/>
                    <a:pt x="21" y="5"/>
                    <a:pt x="21" y="3"/>
                  </a:cubicBezTo>
                  <a:cubicBezTo>
                    <a:pt x="23" y="2"/>
                    <a:pt x="23" y="2"/>
                    <a:pt x="24" y="3"/>
                  </a:cubicBezTo>
                  <a:cubicBezTo>
                    <a:pt x="24" y="3"/>
                    <a:pt x="30" y="3"/>
                    <a:pt x="32" y="2"/>
                  </a:cubicBezTo>
                  <a:cubicBezTo>
                    <a:pt x="33" y="0"/>
                    <a:pt x="35" y="0"/>
                    <a:pt x="36" y="0"/>
                  </a:cubicBezTo>
                  <a:cubicBezTo>
                    <a:pt x="35" y="2"/>
                    <a:pt x="35" y="3"/>
                    <a:pt x="36" y="5"/>
                  </a:cubicBezTo>
                  <a:cubicBezTo>
                    <a:pt x="36" y="8"/>
                    <a:pt x="33" y="10"/>
                    <a:pt x="33" y="13"/>
                  </a:cubicBezTo>
                  <a:cubicBezTo>
                    <a:pt x="33" y="16"/>
                    <a:pt x="32" y="14"/>
                    <a:pt x="33" y="17"/>
                  </a:cubicBezTo>
                  <a:cubicBezTo>
                    <a:pt x="33" y="22"/>
                    <a:pt x="33" y="24"/>
                    <a:pt x="33" y="25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3" y="27"/>
                    <a:pt x="32" y="28"/>
                  </a:cubicBezTo>
                  <a:cubicBezTo>
                    <a:pt x="32" y="30"/>
                    <a:pt x="30" y="32"/>
                    <a:pt x="32" y="32"/>
                  </a:cubicBezTo>
                  <a:cubicBezTo>
                    <a:pt x="32" y="32"/>
                    <a:pt x="33" y="35"/>
                    <a:pt x="32" y="35"/>
                  </a:cubicBezTo>
                  <a:cubicBezTo>
                    <a:pt x="32" y="35"/>
                    <a:pt x="30" y="36"/>
                    <a:pt x="30" y="38"/>
                  </a:cubicBezTo>
                  <a:cubicBezTo>
                    <a:pt x="32" y="39"/>
                    <a:pt x="32" y="41"/>
                    <a:pt x="32" y="41"/>
                  </a:cubicBezTo>
                  <a:cubicBezTo>
                    <a:pt x="30" y="44"/>
                    <a:pt x="27" y="43"/>
                    <a:pt x="27" y="41"/>
                  </a:cubicBezTo>
                  <a:cubicBezTo>
                    <a:pt x="27" y="39"/>
                    <a:pt x="26" y="41"/>
                    <a:pt x="26" y="39"/>
                  </a:cubicBezTo>
                  <a:cubicBezTo>
                    <a:pt x="23" y="38"/>
                    <a:pt x="24" y="43"/>
                    <a:pt x="20" y="39"/>
                  </a:cubicBezTo>
                  <a:cubicBezTo>
                    <a:pt x="17" y="36"/>
                    <a:pt x="17" y="38"/>
                    <a:pt x="17" y="39"/>
                  </a:cubicBezTo>
                  <a:cubicBezTo>
                    <a:pt x="12" y="35"/>
                    <a:pt x="11" y="35"/>
                    <a:pt x="9" y="32"/>
                  </a:cubicBezTo>
                  <a:cubicBezTo>
                    <a:pt x="8" y="27"/>
                    <a:pt x="5" y="27"/>
                    <a:pt x="3" y="24"/>
                  </a:cubicBezTo>
                  <a:cubicBezTo>
                    <a:pt x="1" y="22"/>
                    <a:pt x="0" y="22"/>
                    <a:pt x="1" y="21"/>
                  </a:cubicBezTo>
                  <a:cubicBezTo>
                    <a:pt x="1" y="19"/>
                    <a:pt x="3" y="22"/>
                    <a:pt x="3" y="2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DE7230A3-0BED-4B21-A3AC-A981AEFD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9110" y="3057995"/>
              <a:ext cx="111367" cy="7184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3" y="9"/>
                </a:cxn>
                <a:cxn ang="0">
                  <a:pos x="0" y="17"/>
                </a:cxn>
                <a:cxn ang="0">
                  <a:pos x="9" y="21"/>
                </a:cxn>
                <a:cxn ang="0">
                  <a:pos x="14" y="23"/>
                </a:cxn>
                <a:cxn ang="0">
                  <a:pos x="14" y="26"/>
                </a:cxn>
                <a:cxn ang="0">
                  <a:pos x="15" y="28"/>
                </a:cxn>
                <a:cxn ang="0">
                  <a:pos x="17" y="31"/>
                </a:cxn>
                <a:cxn ang="0">
                  <a:pos x="20" y="29"/>
                </a:cxn>
                <a:cxn ang="0">
                  <a:pos x="21" y="26"/>
                </a:cxn>
                <a:cxn ang="0">
                  <a:pos x="24" y="23"/>
                </a:cxn>
                <a:cxn ang="0">
                  <a:pos x="28" y="20"/>
                </a:cxn>
                <a:cxn ang="0">
                  <a:pos x="31" y="21"/>
                </a:cxn>
                <a:cxn ang="0">
                  <a:pos x="35" y="14"/>
                </a:cxn>
                <a:cxn ang="0">
                  <a:pos x="38" y="14"/>
                </a:cxn>
                <a:cxn ang="0">
                  <a:pos x="46" y="12"/>
                </a:cxn>
                <a:cxn ang="0">
                  <a:pos x="50" y="10"/>
                </a:cxn>
                <a:cxn ang="0">
                  <a:pos x="47" y="7"/>
                </a:cxn>
                <a:cxn ang="0">
                  <a:pos x="43" y="3"/>
                </a:cxn>
                <a:cxn ang="0">
                  <a:pos x="35" y="1"/>
                </a:cxn>
                <a:cxn ang="0">
                  <a:pos x="31" y="1"/>
                </a:cxn>
                <a:cxn ang="0">
                  <a:pos x="28" y="1"/>
                </a:cxn>
                <a:cxn ang="0">
                  <a:pos x="24" y="3"/>
                </a:cxn>
                <a:cxn ang="0">
                  <a:pos x="17" y="3"/>
                </a:cxn>
                <a:cxn ang="0">
                  <a:pos x="14" y="1"/>
                </a:cxn>
                <a:cxn ang="0">
                  <a:pos x="9" y="3"/>
                </a:cxn>
              </a:cxnLst>
              <a:rect l="0" t="0" r="r" b="b"/>
              <a:pathLst>
                <a:path w="50" h="31">
                  <a:moveTo>
                    <a:pt x="9" y="3"/>
                  </a:moveTo>
                  <a:cubicBezTo>
                    <a:pt x="8" y="4"/>
                    <a:pt x="5" y="9"/>
                    <a:pt x="3" y="9"/>
                  </a:cubicBezTo>
                  <a:cubicBezTo>
                    <a:pt x="1" y="10"/>
                    <a:pt x="5" y="15"/>
                    <a:pt x="0" y="17"/>
                  </a:cubicBezTo>
                  <a:cubicBezTo>
                    <a:pt x="6" y="18"/>
                    <a:pt x="8" y="23"/>
                    <a:pt x="9" y="21"/>
                  </a:cubicBezTo>
                  <a:cubicBezTo>
                    <a:pt x="9" y="21"/>
                    <a:pt x="14" y="20"/>
                    <a:pt x="14" y="23"/>
                  </a:cubicBezTo>
                  <a:cubicBezTo>
                    <a:pt x="14" y="24"/>
                    <a:pt x="14" y="26"/>
                    <a:pt x="14" y="26"/>
                  </a:cubicBezTo>
                  <a:cubicBezTo>
                    <a:pt x="15" y="28"/>
                    <a:pt x="14" y="24"/>
                    <a:pt x="15" y="28"/>
                  </a:cubicBezTo>
                  <a:cubicBezTo>
                    <a:pt x="17" y="31"/>
                    <a:pt x="18" y="29"/>
                    <a:pt x="17" y="31"/>
                  </a:cubicBezTo>
                  <a:cubicBezTo>
                    <a:pt x="20" y="31"/>
                    <a:pt x="20" y="31"/>
                    <a:pt x="20" y="29"/>
                  </a:cubicBezTo>
                  <a:cubicBezTo>
                    <a:pt x="21" y="26"/>
                    <a:pt x="23" y="29"/>
                    <a:pt x="21" y="26"/>
                  </a:cubicBezTo>
                  <a:cubicBezTo>
                    <a:pt x="21" y="21"/>
                    <a:pt x="21" y="23"/>
                    <a:pt x="24" y="23"/>
                  </a:cubicBezTo>
                  <a:cubicBezTo>
                    <a:pt x="26" y="23"/>
                    <a:pt x="26" y="18"/>
                    <a:pt x="28" y="20"/>
                  </a:cubicBezTo>
                  <a:cubicBezTo>
                    <a:pt x="29" y="23"/>
                    <a:pt x="31" y="23"/>
                    <a:pt x="31" y="21"/>
                  </a:cubicBezTo>
                  <a:cubicBezTo>
                    <a:pt x="29" y="20"/>
                    <a:pt x="35" y="15"/>
                    <a:pt x="35" y="14"/>
                  </a:cubicBezTo>
                  <a:cubicBezTo>
                    <a:pt x="37" y="12"/>
                    <a:pt x="37" y="12"/>
                    <a:pt x="38" y="14"/>
                  </a:cubicBezTo>
                  <a:cubicBezTo>
                    <a:pt x="38" y="14"/>
                    <a:pt x="44" y="14"/>
                    <a:pt x="46" y="12"/>
                  </a:cubicBezTo>
                  <a:cubicBezTo>
                    <a:pt x="47" y="10"/>
                    <a:pt x="49" y="10"/>
                    <a:pt x="50" y="10"/>
                  </a:cubicBezTo>
                  <a:cubicBezTo>
                    <a:pt x="50" y="10"/>
                    <a:pt x="49" y="9"/>
                    <a:pt x="47" y="7"/>
                  </a:cubicBezTo>
                  <a:cubicBezTo>
                    <a:pt x="44" y="6"/>
                    <a:pt x="44" y="6"/>
                    <a:pt x="43" y="3"/>
                  </a:cubicBezTo>
                  <a:cubicBezTo>
                    <a:pt x="41" y="1"/>
                    <a:pt x="37" y="0"/>
                    <a:pt x="35" y="1"/>
                  </a:cubicBezTo>
                  <a:cubicBezTo>
                    <a:pt x="34" y="1"/>
                    <a:pt x="32" y="1"/>
                    <a:pt x="31" y="1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9" y="1"/>
                    <a:pt x="26" y="3"/>
                    <a:pt x="24" y="3"/>
                  </a:cubicBezTo>
                  <a:cubicBezTo>
                    <a:pt x="21" y="3"/>
                    <a:pt x="18" y="1"/>
                    <a:pt x="17" y="3"/>
                  </a:cubicBezTo>
                  <a:cubicBezTo>
                    <a:pt x="15" y="3"/>
                    <a:pt x="15" y="1"/>
                    <a:pt x="14" y="1"/>
                  </a:cubicBezTo>
                  <a:cubicBezTo>
                    <a:pt x="12" y="1"/>
                    <a:pt x="12" y="4"/>
                    <a:pt x="9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" name="Freeform 28">
              <a:extLst>
                <a:ext uri="{FF2B5EF4-FFF2-40B4-BE49-F238E27FC236}">
                  <a16:creationId xmlns:a16="http://schemas.microsoft.com/office/drawing/2014/main" id="{F50B18A8-B9F1-4FF6-8575-4CAC88A7D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775" y="3097509"/>
              <a:ext cx="43628" cy="275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4"/>
                </a:cxn>
                <a:cxn ang="0">
                  <a:pos x="19" y="6"/>
                </a:cxn>
                <a:cxn ang="0">
                  <a:pos x="19" y="9"/>
                </a:cxn>
                <a:cxn ang="0">
                  <a:pos x="19" y="11"/>
                </a:cxn>
                <a:cxn ang="0">
                  <a:pos x="14" y="12"/>
                </a:cxn>
                <a:cxn ang="0">
                  <a:pos x="13" y="12"/>
                </a:cxn>
                <a:cxn ang="0">
                  <a:pos x="4" y="9"/>
                </a:cxn>
                <a:cxn ang="0">
                  <a:pos x="0" y="6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20" h="12">
                  <a:moveTo>
                    <a:pt x="5" y="0"/>
                  </a:moveTo>
                  <a:cubicBezTo>
                    <a:pt x="11" y="1"/>
                    <a:pt x="13" y="6"/>
                    <a:pt x="14" y="4"/>
                  </a:cubicBezTo>
                  <a:cubicBezTo>
                    <a:pt x="14" y="4"/>
                    <a:pt x="19" y="3"/>
                    <a:pt x="19" y="6"/>
                  </a:cubicBezTo>
                  <a:cubicBezTo>
                    <a:pt x="19" y="7"/>
                    <a:pt x="19" y="9"/>
                    <a:pt x="19" y="9"/>
                  </a:cubicBezTo>
                  <a:cubicBezTo>
                    <a:pt x="17" y="9"/>
                    <a:pt x="17" y="11"/>
                    <a:pt x="19" y="11"/>
                  </a:cubicBezTo>
                  <a:cubicBezTo>
                    <a:pt x="20" y="11"/>
                    <a:pt x="16" y="12"/>
                    <a:pt x="14" y="12"/>
                  </a:cubicBezTo>
                  <a:cubicBezTo>
                    <a:pt x="11" y="9"/>
                    <a:pt x="14" y="12"/>
                    <a:pt x="13" y="12"/>
                  </a:cubicBezTo>
                  <a:cubicBezTo>
                    <a:pt x="11" y="12"/>
                    <a:pt x="7" y="9"/>
                    <a:pt x="4" y="9"/>
                  </a:cubicBezTo>
                  <a:cubicBezTo>
                    <a:pt x="0" y="9"/>
                    <a:pt x="2" y="7"/>
                    <a:pt x="0" y="6"/>
                  </a:cubicBezTo>
                  <a:cubicBezTo>
                    <a:pt x="0" y="3"/>
                    <a:pt x="5" y="3"/>
                    <a:pt x="5" y="0"/>
                  </a:cubicBezTo>
                  <a:cubicBezTo>
                    <a:pt x="4" y="0"/>
                    <a:pt x="5" y="0"/>
                    <a:pt x="5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" name="Freeform 29">
              <a:extLst>
                <a:ext uri="{FF2B5EF4-FFF2-40B4-BE49-F238E27FC236}">
                  <a16:creationId xmlns:a16="http://schemas.microsoft.com/office/drawing/2014/main" id="{FE378081-2104-485D-BFAB-CEA27268A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036" y="3018480"/>
              <a:ext cx="67739" cy="9339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8"/>
                </a:cxn>
                <a:cxn ang="0">
                  <a:pos x="26" y="18"/>
                </a:cxn>
                <a:cxn ang="0">
                  <a:pos x="29" y="20"/>
                </a:cxn>
                <a:cxn ang="0">
                  <a:pos x="29" y="18"/>
                </a:cxn>
                <a:cxn ang="0">
                  <a:pos x="30" y="20"/>
                </a:cxn>
                <a:cxn ang="0">
                  <a:pos x="24" y="26"/>
                </a:cxn>
                <a:cxn ang="0">
                  <a:pos x="21" y="34"/>
                </a:cxn>
                <a:cxn ang="0">
                  <a:pos x="21" y="34"/>
                </a:cxn>
                <a:cxn ang="0">
                  <a:pos x="17" y="40"/>
                </a:cxn>
                <a:cxn ang="0">
                  <a:pos x="9" y="39"/>
                </a:cxn>
                <a:cxn ang="0">
                  <a:pos x="0" y="32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0" y="25"/>
                </a:cxn>
                <a:cxn ang="0">
                  <a:pos x="3" y="17"/>
                </a:cxn>
                <a:cxn ang="0">
                  <a:pos x="14" y="17"/>
                </a:cxn>
                <a:cxn ang="0">
                  <a:pos x="12" y="12"/>
                </a:cxn>
                <a:cxn ang="0">
                  <a:pos x="8" y="7"/>
                </a:cxn>
                <a:cxn ang="0">
                  <a:pos x="6" y="6"/>
                </a:cxn>
                <a:cxn ang="0">
                  <a:pos x="9" y="6"/>
                </a:cxn>
                <a:cxn ang="0">
                  <a:pos x="9" y="0"/>
                </a:cxn>
                <a:cxn ang="0">
                  <a:pos x="24" y="0"/>
                </a:cxn>
              </a:cxnLst>
              <a:rect l="0" t="0" r="r" b="b"/>
              <a:pathLst>
                <a:path w="30" h="40">
                  <a:moveTo>
                    <a:pt x="24" y="0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20"/>
                    <a:pt x="27" y="21"/>
                    <a:pt x="29" y="20"/>
                  </a:cubicBezTo>
                  <a:cubicBezTo>
                    <a:pt x="29" y="20"/>
                    <a:pt x="29" y="20"/>
                    <a:pt x="29" y="18"/>
                  </a:cubicBezTo>
                  <a:cubicBezTo>
                    <a:pt x="27" y="18"/>
                    <a:pt x="29" y="17"/>
                    <a:pt x="30" y="20"/>
                  </a:cubicBezTo>
                  <a:cubicBezTo>
                    <a:pt x="29" y="21"/>
                    <a:pt x="26" y="26"/>
                    <a:pt x="24" y="26"/>
                  </a:cubicBezTo>
                  <a:cubicBezTo>
                    <a:pt x="23" y="28"/>
                    <a:pt x="26" y="32"/>
                    <a:pt x="21" y="34"/>
                  </a:cubicBezTo>
                  <a:cubicBezTo>
                    <a:pt x="21" y="34"/>
                    <a:pt x="20" y="34"/>
                    <a:pt x="21" y="34"/>
                  </a:cubicBezTo>
                  <a:cubicBezTo>
                    <a:pt x="21" y="37"/>
                    <a:pt x="17" y="37"/>
                    <a:pt x="17" y="40"/>
                  </a:cubicBezTo>
                  <a:cubicBezTo>
                    <a:pt x="14" y="39"/>
                    <a:pt x="12" y="37"/>
                    <a:pt x="9" y="39"/>
                  </a:cubicBezTo>
                  <a:cubicBezTo>
                    <a:pt x="6" y="39"/>
                    <a:pt x="6" y="39"/>
                    <a:pt x="0" y="32"/>
                  </a:cubicBezTo>
                  <a:cubicBezTo>
                    <a:pt x="0" y="32"/>
                    <a:pt x="0" y="31"/>
                    <a:pt x="0" y="29"/>
                  </a:cubicBezTo>
                  <a:cubicBezTo>
                    <a:pt x="0" y="28"/>
                    <a:pt x="2" y="26"/>
                    <a:pt x="2" y="2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1"/>
                    <a:pt x="12" y="15"/>
                    <a:pt x="12" y="12"/>
                  </a:cubicBezTo>
                  <a:cubicBezTo>
                    <a:pt x="11" y="9"/>
                    <a:pt x="9" y="9"/>
                    <a:pt x="8" y="7"/>
                  </a:cubicBezTo>
                  <a:cubicBezTo>
                    <a:pt x="8" y="6"/>
                    <a:pt x="6" y="6"/>
                    <a:pt x="6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4" y="0"/>
                    <a:pt x="24" y="0"/>
                    <a:pt x="24" y="0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" name="Freeform 30">
              <a:extLst>
                <a:ext uri="{FF2B5EF4-FFF2-40B4-BE49-F238E27FC236}">
                  <a16:creationId xmlns:a16="http://schemas.microsoft.com/office/drawing/2014/main" id="{73FF007B-93E6-4A8F-8570-C66E1A35A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068" y="3392066"/>
              <a:ext cx="104477" cy="1484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7" y="6"/>
                </a:cxn>
                <a:cxn ang="0">
                  <a:pos x="30" y="10"/>
                </a:cxn>
                <a:cxn ang="0">
                  <a:pos x="38" y="11"/>
                </a:cxn>
                <a:cxn ang="0">
                  <a:pos x="41" y="11"/>
                </a:cxn>
                <a:cxn ang="0">
                  <a:pos x="47" y="14"/>
                </a:cxn>
                <a:cxn ang="0">
                  <a:pos x="44" y="31"/>
                </a:cxn>
                <a:cxn ang="0">
                  <a:pos x="23" y="48"/>
                </a:cxn>
                <a:cxn ang="0">
                  <a:pos x="18" y="61"/>
                </a:cxn>
                <a:cxn ang="0">
                  <a:pos x="12" y="58"/>
                </a:cxn>
                <a:cxn ang="0">
                  <a:pos x="6" y="56"/>
                </a:cxn>
                <a:cxn ang="0">
                  <a:pos x="7" y="47"/>
                </a:cxn>
                <a:cxn ang="0">
                  <a:pos x="11" y="39"/>
                </a:cxn>
                <a:cxn ang="0">
                  <a:pos x="4" y="39"/>
                </a:cxn>
                <a:cxn ang="0">
                  <a:pos x="3" y="27"/>
                </a:cxn>
                <a:cxn ang="0">
                  <a:pos x="6" y="19"/>
                </a:cxn>
                <a:cxn ang="0">
                  <a:pos x="9" y="8"/>
                </a:cxn>
                <a:cxn ang="0">
                  <a:pos x="18" y="0"/>
                </a:cxn>
              </a:cxnLst>
              <a:rect l="0" t="0" r="r" b="b"/>
              <a:pathLst>
                <a:path w="47" h="64">
                  <a:moveTo>
                    <a:pt x="18" y="0"/>
                  </a:moveTo>
                  <a:cubicBezTo>
                    <a:pt x="24" y="5"/>
                    <a:pt x="26" y="6"/>
                    <a:pt x="27" y="6"/>
                  </a:cubicBezTo>
                  <a:cubicBezTo>
                    <a:pt x="27" y="6"/>
                    <a:pt x="30" y="8"/>
                    <a:pt x="30" y="10"/>
                  </a:cubicBezTo>
                  <a:cubicBezTo>
                    <a:pt x="30" y="11"/>
                    <a:pt x="38" y="13"/>
                    <a:pt x="38" y="11"/>
                  </a:cubicBezTo>
                  <a:cubicBezTo>
                    <a:pt x="38" y="10"/>
                    <a:pt x="39" y="8"/>
                    <a:pt x="41" y="11"/>
                  </a:cubicBezTo>
                  <a:cubicBezTo>
                    <a:pt x="42" y="14"/>
                    <a:pt x="44" y="14"/>
                    <a:pt x="47" y="14"/>
                  </a:cubicBezTo>
                  <a:cubicBezTo>
                    <a:pt x="47" y="22"/>
                    <a:pt x="47" y="23"/>
                    <a:pt x="44" y="31"/>
                  </a:cubicBezTo>
                  <a:cubicBezTo>
                    <a:pt x="39" y="37"/>
                    <a:pt x="27" y="41"/>
                    <a:pt x="23" y="48"/>
                  </a:cubicBezTo>
                  <a:cubicBezTo>
                    <a:pt x="18" y="58"/>
                    <a:pt x="21" y="58"/>
                    <a:pt x="18" y="61"/>
                  </a:cubicBezTo>
                  <a:cubicBezTo>
                    <a:pt x="15" y="64"/>
                    <a:pt x="15" y="58"/>
                    <a:pt x="12" y="58"/>
                  </a:cubicBezTo>
                  <a:cubicBezTo>
                    <a:pt x="7" y="56"/>
                    <a:pt x="6" y="59"/>
                    <a:pt x="6" y="56"/>
                  </a:cubicBezTo>
                  <a:cubicBezTo>
                    <a:pt x="4" y="53"/>
                    <a:pt x="11" y="53"/>
                    <a:pt x="7" y="47"/>
                  </a:cubicBezTo>
                  <a:cubicBezTo>
                    <a:pt x="11" y="47"/>
                    <a:pt x="11" y="42"/>
                    <a:pt x="11" y="39"/>
                  </a:cubicBezTo>
                  <a:cubicBezTo>
                    <a:pt x="11" y="36"/>
                    <a:pt x="9" y="44"/>
                    <a:pt x="4" y="39"/>
                  </a:cubicBezTo>
                  <a:cubicBezTo>
                    <a:pt x="0" y="34"/>
                    <a:pt x="4" y="37"/>
                    <a:pt x="3" y="27"/>
                  </a:cubicBezTo>
                  <a:cubicBezTo>
                    <a:pt x="1" y="20"/>
                    <a:pt x="6" y="25"/>
                    <a:pt x="6" y="19"/>
                  </a:cubicBezTo>
                  <a:cubicBezTo>
                    <a:pt x="6" y="14"/>
                    <a:pt x="11" y="16"/>
                    <a:pt x="9" y="8"/>
                  </a:cubicBezTo>
                  <a:cubicBezTo>
                    <a:pt x="9" y="2"/>
                    <a:pt x="20" y="5"/>
                    <a:pt x="18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" name="Freeform 31">
              <a:extLst>
                <a:ext uri="{FF2B5EF4-FFF2-40B4-BE49-F238E27FC236}">
                  <a16:creationId xmlns:a16="http://schemas.microsoft.com/office/drawing/2014/main" id="{43DB0E38-15A3-4656-9FBC-11EB41EB8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3518" y="3418407"/>
              <a:ext cx="13777" cy="32330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3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3" y="3"/>
                </a:cxn>
                <a:cxn ang="0">
                  <a:pos x="4" y="6"/>
                </a:cxn>
                <a:cxn ang="0">
                  <a:pos x="6" y="10"/>
                </a:cxn>
                <a:cxn ang="0">
                  <a:pos x="4" y="13"/>
                </a:cxn>
                <a:cxn ang="0">
                  <a:pos x="1" y="13"/>
                </a:cxn>
              </a:cxnLst>
              <a:rect l="0" t="0" r="r" b="b"/>
              <a:pathLst>
                <a:path w="6" h="14">
                  <a:moveTo>
                    <a:pt x="1" y="13"/>
                  </a:moveTo>
                  <a:cubicBezTo>
                    <a:pt x="0" y="11"/>
                    <a:pt x="3" y="10"/>
                    <a:pt x="3" y="10"/>
                  </a:cubicBezTo>
                  <a:cubicBezTo>
                    <a:pt x="4" y="8"/>
                    <a:pt x="3" y="8"/>
                    <a:pt x="1" y="6"/>
                  </a:cubicBezTo>
                  <a:cubicBezTo>
                    <a:pt x="1" y="5"/>
                    <a:pt x="1" y="3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0"/>
                    <a:pt x="1" y="2"/>
                    <a:pt x="3" y="3"/>
                  </a:cubicBezTo>
                  <a:cubicBezTo>
                    <a:pt x="3" y="5"/>
                    <a:pt x="3" y="6"/>
                    <a:pt x="4" y="6"/>
                  </a:cubicBezTo>
                  <a:cubicBezTo>
                    <a:pt x="6" y="8"/>
                    <a:pt x="4" y="8"/>
                    <a:pt x="6" y="10"/>
                  </a:cubicBezTo>
                  <a:cubicBezTo>
                    <a:pt x="6" y="11"/>
                    <a:pt x="6" y="13"/>
                    <a:pt x="4" y="13"/>
                  </a:cubicBezTo>
                  <a:cubicBezTo>
                    <a:pt x="1" y="14"/>
                    <a:pt x="1" y="13"/>
                    <a:pt x="1" y="1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9" name="Freeform 32">
              <a:extLst>
                <a:ext uri="{FF2B5EF4-FFF2-40B4-BE49-F238E27FC236}">
                  <a16:creationId xmlns:a16="http://schemas.microsoft.com/office/drawing/2014/main" id="{305CC6A1-91F1-4B5A-BE48-243C09BE7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9593" y="3431579"/>
              <a:ext cx="9185" cy="11975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3" y="2"/>
                </a:cxn>
                <a:cxn ang="0">
                  <a:pos x="2" y="5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cubicBezTo>
                    <a:pt x="0" y="3"/>
                    <a:pt x="2" y="0"/>
                    <a:pt x="3" y="2"/>
                  </a:cubicBezTo>
                  <a:cubicBezTo>
                    <a:pt x="4" y="2"/>
                    <a:pt x="3" y="5"/>
                    <a:pt x="2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0" name="Freeform 33">
              <a:extLst>
                <a:ext uri="{FF2B5EF4-FFF2-40B4-BE49-F238E27FC236}">
                  <a16:creationId xmlns:a16="http://schemas.microsoft.com/office/drawing/2014/main" id="{F1007F04-C994-48E6-A747-D3D3983FB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517" y="3438763"/>
              <a:ext cx="6890" cy="718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3" y="3"/>
                    <a:pt x="0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1" name="Freeform 34">
              <a:extLst>
                <a:ext uri="{FF2B5EF4-FFF2-40B4-BE49-F238E27FC236}">
                  <a16:creationId xmlns:a16="http://schemas.microsoft.com/office/drawing/2014/main" id="{55EA2D88-6BAA-468C-BCF1-7A21E1E3D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7294" y="3424394"/>
              <a:ext cx="6890" cy="119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3"/>
                </a:cxn>
                <a:cxn ang="0">
                  <a:pos x="0" y="2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cubicBezTo>
                    <a:pt x="0" y="0"/>
                    <a:pt x="3" y="2"/>
                    <a:pt x="1" y="3"/>
                  </a:cubicBezTo>
                  <a:cubicBezTo>
                    <a:pt x="1" y="5"/>
                    <a:pt x="0" y="3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2" name="Freeform 35">
              <a:extLst>
                <a:ext uri="{FF2B5EF4-FFF2-40B4-BE49-F238E27FC236}">
                  <a16:creationId xmlns:a16="http://schemas.microsoft.com/office/drawing/2014/main" id="{830110AC-7B1E-4C59-AC4A-26E11D2D9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926" y="3429184"/>
              <a:ext cx="11481" cy="7184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3"/>
                </a:cxn>
                <a:cxn ang="0">
                  <a:pos x="2" y="1"/>
                </a:cxn>
              </a:cxnLst>
              <a:rect l="0" t="0" r="r" b="b"/>
              <a:pathLst>
                <a:path w="5" h="3">
                  <a:moveTo>
                    <a:pt x="2" y="1"/>
                  </a:moveTo>
                  <a:cubicBezTo>
                    <a:pt x="3" y="0"/>
                    <a:pt x="5" y="3"/>
                    <a:pt x="2" y="3"/>
                  </a:cubicBezTo>
                  <a:cubicBezTo>
                    <a:pt x="0" y="3"/>
                    <a:pt x="0" y="1"/>
                    <a:pt x="2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" name="Freeform 36">
              <a:extLst>
                <a:ext uri="{FF2B5EF4-FFF2-40B4-BE49-F238E27FC236}">
                  <a16:creationId xmlns:a16="http://schemas.microsoft.com/office/drawing/2014/main" id="{C7F1F025-4009-4D24-A554-3A3C51083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9592" y="3450736"/>
              <a:ext cx="6890" cy="718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0" y="0"/>
                    <a:pt x="3" y="2"/>
                    <a:pt x="2" y="2"/>
                  </a:cubicBezTo>
                  <a:cubicBezTo>
                    <a:pt x="2" y="3"/>
                    <a:pt x="2" y="3"/>
                    <a:pt x="2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4" name="Freeform 37">
              <a:extLst>
                <a:ext uri="{FF2B5EF4-FFF2-40B4-BE49-F238E27FC236}">
                  <a16:creationId xmlns:a16="http://schemas.microsoft.com/office/drawing/2014/main" id="{D81E9BD1-E03B-471C-BF54-A0E2AC855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9592" y="3416013"/>
              <a:ext cx="4592" cy="239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2" y="0"/>
                    <a:pt x="2" y="1"/>
                  </a:cubicBezTo>
                  <a:cubicBezTo>
                    <a:pt x="2" y="1"/>
                    <a:pt x="2" y="1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5" name="Freeform 38">
              <a:extLst>
                <a:ext uri="{FF2B5EF4-FFF2-40B4-BE49-F238E27FC236}">
                  <a16:creationId xmlns:a16="http://schemas.microsoft.com/office/drawing/2014/main" id="{E0A0BF9C-39F7-496E-B5F8-953653B8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731" y="2999322"/>
              <a:ext cx="40184" cy="2155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9" y="1"/>
                </a:cxn>
                <a:cxn ang="0">
                  <a:pos x="16" y="6"/>
                </a:cxn>
                <a:cxn ang="0">
                  <a:pos x="12" y="6"/>
                </a:cxn>
                <a:cxn ang="0">
                  <a:pos x="7" y="8"/>
                </a:cxn>
                <a:cxn ang="0">
                  <a:pos x="1" y="4"/>
                </a:cxn>
                <a:cxn ang="0">
                  <a:pos x="0" y="1"/>
                </a:cxn>
              </a:cxnLst>
              <a:rect l="0" t="0" r="r" b="b"/>
              <a:pathLst>
                <a:path w="18" h="9">
                  <a:moveTo>
                    <a:pt x="0" y="1"/>
                  </a:moveTo>
                  <a:cubicBezTo>
                    <a:pt x="1" y="0"/>
                    <a:pt x="4" y="0"/>
                    <a:pt x="9" y="1"/>
                  </a:cubicBezTo>
                  <a:cubicBezTo>
                    <a:pt x="15" y="3"/>
                    <a:pt x="16" y="3"/>
                    <a:pt x="16" y="6"/>
                  </a:cubicBezTo>
                  <a:cubicBezTo>
                    <a:pt x="18" y="8"/>
                    <a:pt x="15" y="6"/>
                    <a:pt x="12" y="6"/>
                  </a:cubicBezTo>
                  <a:cubicBezTo>
                    <a:pt x="9" y="6"/>
                    <a:pt x="12" y="9"/>
                    <a:pt x="7" y="8"/>
                  </a:cubicBezTo>
                  <a:cubicBezTo>
                    <a:pt x="1" y="6"/>
                    <a:pt x="4" y="4"/>
                    <a:pt x="1" y="4"/>
                  </a:cubicBezTo>
                  <a:cubicBezTo>
                    <a:pt x="0" y="3"/>
                    <a:pt x="0" y="3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6" name="Freeform 39">
              <a:extLst>
                <a:ext uri="{FF2B5EF4-FFF2-40B4-BE49-F238E27FC236}">
                  <a16:creationId xmlns:a16="http://schemas.microsoft.com/office/drawing/2014/main" id="{734820A3-E7E8-45C7-83E8-021334A9C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4321" y="2966992"/>
              <a:ext cx="53962" cy="51488"/>
            </a:xfrm>
            <a:custGeom>
              <a:avLst/>
              <a:gdLst/>
              <a:ahLst/>
              <a:cxnLst>
                <a:cxn ang="0">
                  <a:pos x="23" y="18"/>
                </a:cxn>
                <a:cxn ang="0">
                  <a:pos x="12" y="18"/>
                </a:cxn>
                <a:cxn ang="0">
                  <a:pos x="4" y="18"/>
                </a:cxn>
                <a:cxn ang="0">
                  <a:pos x="0" y="14"/>
                </a:cxn>
                <a:cxn ang="0">
                  <a:pos x="15" y="14"/>
                </a:cxn>
                <a:cxn ang="0">
                  <a:pos x="17" y="11"/>
                </a:cxn>
                <a:cxn ang="0">
                  <a:pos x="14" y="4"/>
                </a:cxn>
                <a:cxn ang="0">
                  <a:pos x="9" y="1"/>
                </a:cxn>
                <a:cxn ang="0">
                  <a:pos x="17" y="1"/>
                </a:cxn>
                <a:cxn ang="0">
                  <a:pos x="23" y="1"/>
                </a:cxn>
                <a:cxn ang="0">
                  <a:pos x="21" y="12"/>
                </a:cxn>
                <a:cxn ang="0">
                  <a:pos x="23" y="18"/>
                </a:cxn>
              </a:cxnLst>
              <a:rect l="0" t="0" r="r" b="b"/>
              <a:pathLst>
                <a:path w="24" h="22">
                  <a:moveTo>
                    <a:pt x="23" y="18"/>
                  </a:moveTo>
                  <a:cubicBezTo>
                    <a:pt x="17" y="15"/>
                    <a:pt x="15" y="20"/>
                    <a:pt x="12" y="18"/>
                  </a:cubicBezTo>
                  <a:cubicBezTo>
                    <a:pt x="4" y="15"/>
                    <a:pt x="8" y="22"/>
                    <a:pt x="4" y="18"/>
                  </a:cubicBezTo>
                  <a:cubicBezTo>
                    <a:pt x="1" y="15"/>
                    <a:pt x="0" y="17"/>
                    <a:pt x="0" y="14"/>
                  </a:cubicBezTo>
                  <a:cubicBezTo>
                    <a:pt x="1" y="11"/>
                    <a:pt x="11" y="17"/>
                    <a:pt x="15" y="14"/>
                  </a:cubicBezTo>
                  <a:cubicBezTo>
                    <a:pt x="17" y="14"/>
                    <a:pt x="20" y="15"/>
                    <a:pt x="17" y="11"/>
                  </a:cubicBezTo>
                  <a:cubicBezTo>
                    <a:pt x="11" y="6"/>
                    <a:pt x="17" y="6"/>
                    <a:pt x="14" y="4"/>
                  </a:cubicBezTo>
                  <a:cubicBezTo>
                    <a:pt x="9" y="3"/>
                    <a:pt x="8" y="4"/>
                    <a:pt x="9" y="1"/>
                  </a:cubicBezTo>
                  <a:cubicBezTo>
                    <a:pt x="9" y="0"/>
                    <a:pt x="15" y="0"/>
                    <a:pt x="17" y="1"/>
                  </a:cubicBezTo>
                  <a:cubicBezTo>
                    <a:pt x="20" y="3"/>
                    <a:pt x="20" y="1"/>
                    <a:pt x="23" y="1"/>
                  </a:cubicBezTo>
                  <a:cubicBezTo>
                    <a:pt x="21" y="6"/>
                    <a:pt x="24" y="9"/>
                    <a:pt x="21" y="12"/>
                  </a:cubicBezTo>
                  <a:cubicBezTo>
                    <a:pt x="20" y="15"/>
                    <a:pt x="23" y="14"/>
                    <a:pt x="23" y="1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7" name="Freeform 40">
              <a:extLst>
                <a:ext uri="{FF2B5EF4-FFF2-40B4-BE49-F238E27FC236}">
                  <a16:creationId xmlns:a16="http://schemas.microsoft.com/office/drawing/2014/main" id="{158B14B1-34CB-447F-8BC1-4D41D2737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097" y="2962205"/>
              <a:ext cx="66590" cy="63461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1" y="14"/>
                </a:cxn>
                <a:cxn ang="0">
                  <a:pos x="3" y="20"/>
                </a:cxn>
                <a:cxn ang="0">
                  <a:pos x="7" y="20"/>
                </a:cxn>
                <a:cxn ang="0">
                  <a:pos x="12" y="17"/>
                </a:cxn>
                <a:cxn ang="0">
                  <a:pos x="15" y="17"/>
                </a:cxn>
                <a:cxn ang="0">
                  <a:pos x="26" y="19"/>
                </a:cxn>
                <a:cxn ang="0">
                  <a:pos x="29" y="14"/>
                </a:cxn>
                <a:cxn ang="0">
                  <a:pos x="24" y="11"/>
                </a:cxn>
                <a:cxn ang="0">
                  <a:pos x="21" y="9"/>
                </a:cxn>
                <a:cxn ang="0">
                  <a:pos x="20" y="8"/>
                </a:cxn>
                <a:cxn ang="0">
                  <a:pos x="15" y="5"/>
                </a:cxn>
                <a:cxn ang="0">
                  <a:pos x="7" y="2"/>
                </a:cxn>
                <a:cxn ang="0">
                  <a:pos x="3" y="3"/>
                </a:cxn>
              </a:cxnLst>
              <a:rect l="0" t="0" r="r" b="b"/>
              <a:pathLst>
                <a:path w="30" h="27">
                  <a:moveTo>
                    <a:pt x="3" y="3"/>
                  </a:moveTo>
                  <a:cubicBezTo>
                    <a:pt x="1" y="8"/>
                    <a:pt x="4" y="11"/>
                    <a:pt x="1" y="14"/>
                  </a:cubicBezTo>
                  <a:cubicBezTo>
                    <a:pt x="0" y="17"/>
                    <a:pt x="3" y="16"/>
                    <a:pt x="3" y="20"/>
                  </a:cubicBezTo>
                  <a:cubicBezTo>
                    <a:pt x="4" y="27"/>
                    <a:pt x="6" y="23"/>
                    <a:pt x="7" y="20"/>
                  </a:cubicBezTo>
                  <a:cubicBezTo>
                    <a:pt x="9" y="17"/>
                    <a:pt x="10" y="16"/>
                    <a:pt x="12" y="17"/>
                  </a:cubicBezTo>
                  <a:cubicBezTo>
                    <a:pt x="12" y="20"/>
                    <a:pt x="14" y="20"/>
                    <a:pt x="15" y="17"/>
                  </a:cubicBezTo>
                  <a:cubicBezTo>
                    <a:pt x="18" y="16"/>
                    <a:pt x="24" y="17"/>
                    <a:pt x="26" y="19"/>
                  </a:cubicBezTo>
                  <a:cubicBezTo>
                    <a:pt x="27" y="20"/>
                    <a:pt x="30" y="16"/>
                    <a:pt x="29" y="14"/>
                  </a:cubicBezTo>
                  <a:cubicBezTo>
                    <a:pt x="26" y="13"/>
                    <a:pt x="26" y="11"/>
                    <a:pt x="24" y="11"/>
                  </a:cubicBezTo>
                  <a:cubicBezTo>
                    <a:pt x="21" y="11"/>
                    <a:pt x="20" y="9"/>
                    <a:pt x="21" y="9"/>
                  </a:cubicBezTo>
                  <a:cubicBezTo>
                    <a:pt x="24" y="9"/>
                    <a:pt x="23" y="6"/>
                    <a:pt x="20" y="8"/>
                  </a:cubicBezTo>
                  <a:cubicBezTo>
                    <a:pt x="15" y="9"/>
                    <a:pt x="18" y="3"/>
                    <a:pt x="15" y="5"/>
                  </a:cubicBezTo>
                  <a:cubicBezTo>
                    <a:pt x="14" y="6"/>
                    <a:pt x="9" y="0"/>
                    <a:pt x="7" y="2"/>
                  </a:cubicBezTo>
                  <a:cubicBezTo>
                    <a:pt x="6" y="3"/>
                    <a:pt x="4" y="0"/>
                    <a:pt x="3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8" name="Freeform 153">
              <a:extLst>
                <a:ext uri="{FF2B5EF4-FFF2-40B4-BE49-F238E27FC236}">
                  <a16:creationId xmlns:a16="http://schemas.microsoft.com/office/drawing/2014/main" id="{D88CDBA6-49B8-42EB-A2CA-3CDFE01AB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2181" y="3032849"/>
              <a:ext cx="8036" cy="1077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4" y="0"/>
                    <a:pt x="1" y="5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9" name="Freeform 154">
              <a:extLst>
                <a:ext uri="{FF2B5EF4-FFF2-40B4-BE49-F238E27FC236}">
                  <a16:creationId xmlns:a16="http://schemas.microsoft.com/office/drawing/2014/main" id="{B53B1611-929B-49FB-821B-2D2AC2F4E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107" y="3043626"/>
              <a:ext cx="9185" cy="718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0" y="0"/>
                    <a:pt x="0" y="0"/>
                    <a:pt x="2" y="0"/>
                  </a:cubicBezTo>
                  <a:cubicBezTo>
                    <a:pt x="4" y="1"/>
                    <a:pt x="4" y="1"/>
                    <a:pt x="2" y="1"/>
                  </a:cubicBezTo>
                  <a:cubicBezTo>
                    <a:pt x="0" y="1"/>
                    <a:pt x="0" y="3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0" name="Freeform 155">
              <a:extLst>
                <a:ext uri="{FF2B5EF4-FFF2-40B4-BE49-F238E27FC236}">
                  <a16:creationId xmlns:a16="http://schemas.microsoft.com/office/drawing/2014/main" id="{F8B42652-9177-4BC3-95D6-3B19D4634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808" y="3080745"/>
              <a:ext cx="6890" cy="958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2"/>
                </a:cxn>
                <a:cxn ang="0">
                  <a:pos x="2" y="0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2" y="0"/>
                    <a:pt x="3" y="2"/>
                    <a:pt x="2" y="2"/>
                  </a:cubicBezTo>
                  <a:cubicBezTo>
                    <a:pt x="2" y="4"/>
                    <a:pt x="0" y="2"/>
                    <a:pt x="2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1" name="Freeform 233">
              <a:extLst>
                <a:ext uri="{FF2B5EF4-FFF2-40B4-BE49-F238E27FC236}">
                  <a16:creationId xmlns:a16="http://schemas.microsoft.com/office/drawing/2014/main" id="{A638C560-1B38-41D1-94B6-1A644037B7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8099" y="3923704"/>
              <a:ext cx="355913" cy="866907"/>
            </a:xfrm>
            <a:custGeom>
              <a:avLst/>
              <a:gdLst/>
              <a:ahLst/>
              <a:cxnLst>
                <a:cxn ang="0">
                  <a:pos x="124" y="104"/>
                </a:cxn>
                <a:cxn ang="0">
                  <a:pos x="130" y="140"/>
                </a:cxn>
                <a:cxn ang="0">
                  <a:pos x="131" y="166"/>
                </a:cxn>
                <a:cxn ang="0">
                  <a:pos x="93" y="180"/>
                </a:cxn>
                <a:cxn ang="0">
                  <a:pos x="92" y="199"/>
                </a:cxn>
                <a:cxn ang="0">
                  <a:pos x="69" y="202"/>
                </a:cxn>
                <a:cxn ang="0">
                  <a:pos x="81" y="222"/>
                </a:cxn>
                <a:cxn ang="0">
                  <a:pos x="73" y="227"/>
                </a:cxn>
                <a:cxn ang="0">
                  <a:pos x="58" y="250"/>
                </a:cxn>
                <a:cxn ang="0">
                  <a:pos x="64" y="275"/>
                </a:cxn>
                <a:cxn ang="0">
                  <a:pos x="49" y="298"/>
                </a:cxn>
                <a:cxn ang="0">
                  <a:pos x="43" y="335"/>
                </a:cxn>
                <a:cxn ang="0">
                  <a:pos x="13" y="328"/>
                </a:cxn>
                <a:cxn ang="0">
                  <a:pos x="2" y="306"/>
                </a:cxn>
                <a:cxn ang="0">
                  <a:pos x="11" y="281"/>
                </a:cxn>
                <a:cxn ang="0">
                  <a:pos x="16" y="261"/>
                </a:cxn>
                <a:cxn ang="0">
                  <a:pos x="17" y="247"/>
                </a:cxn>
                <a:cxn ang="0">
                  <a:pos x="16" y="228"/>
                </a:cxn>
                <a:cxn ang="0">
                  <a:pos x="16" y="206"/>
                </a:cxn>
                <a:cxn ang="0">
                  <a:pos x="22" y="179"/>
                </a:cxn>
                <a:cxn ang="0">
                  <a:pos x="26" y="151"/>
                </a:cxn>
                <a:cxn ang="0">
                  <a:pos x="31" y="119"/>
                </a:cxn>
                <a:cxn ang="0">
                  <a:pos x="28" y="91"/>
                </a:cxn>
                <a:cxn ang="0">
                  <a:pos x="34" y="67"/>
                </a:cxn>
                <a:cxn ang="0">
                  <a:pos x="42" y="33"/>
                </a:cxn>
                <a:cxn ang="0">
                  <a:pos x="52" y="11"/>
                </a:cxn>
                <a:cxn ang="0">
                  <a:pos x="66" y="5"/>
                </a:cxn>
                <a:cxn ang="0">
                  <a:pos x="86" y="3"/>
                </a:cxn>
                <a:cxn ang="0">
                  <a:pos x="101" y="20"/>
                </a:cxn>
                <a:cxn ang="0">
                  <a:pos x="128" y="39"/>
                </a:cxn>
                <a:cxn ang="0">
                  <a:pos x="121" y="56"/>
                </a:cxn>
                <a:cxn ang="0">
                  <a:pos x="145" y="57"/>
                </a:cxn>
                <a:cxn ang="0">
                  <a:pos x="159" y="42"/>
                </a:cxn>
                <a:cxn ang="0">
                  <a:pos x="133" y="82"/>
                </a:cxn>
                <a:cxn ang="0">
                  <a:pos x="45" y="366"/>
                </a:cxn>
                <a:cxn ang="0">
                  <a:pos x="64" y="366"/>
                </a:cxn>
                <a:cxn ang="0">
                  <a:pos x="66" y="363"/>
                </a:cxn>
                <a:cxn ang="0">
                  <a:pos x="46" y="349"/>
                </a:cxn>
                <a:cxn ang="0">
                  <a:pos x="43" y="345"/>
                </a:cxn>
                <a:cxn ang="0">
                  <a:pos x="42" y="366"/>
                </a:cxn>
                <a:cxn ang="0">
                  <a:pos x="78" y="365"/>
                </a:cxn>
                <a:cxn ang="0">
                  <a:pos x="72" y="366"/>
                </a:cxn>
                <a:cxn ang="0">
                  <a:pos x="49" y="370"/>
                </a:cxn>
                <a:cxn ang="0">
                  <a:pos x="51" y="368"/>
                </a:cxn>
                <a:cxn ang="0">
                  <a:pos x="45" y="371"/>
                </a:cxn>
                <a:cxn ang="0">
                  <a:pos x="55" y="371"/>
                </a:cxn>
                <a:cxn ang="0">
                  <a:pos x="58" y="370"/>
                </a:cxn>
              </a:cxnLst>
              <a:rect l="0" t="0" r="r" b="b"/>
              <a:pathLst>
                <a:path w="160" h="373">
                  <a:moveTo>
                    <a:pt x="128" y="87"/>
                  </a:moveTo>
                  <a:cubicBezTo>
                    <a:pt x="125" y="91"/>
                    <a:pt x="128" y="93"/>
                    <a:pt x="125" y="98"/>
                  </a:cubicBezTo>
                  <a:cubicBezTo>
                    <a:pt x="122" y="102"/>
                    <a:pt x="127" y="102"/>
                    <a:pt x="124" y="104"/>
                  </a:cubicBezTo>
                  <a:cubicBezTo>
                    <a:pt x="122" y="107"/>
                    <a:pt x="127" y="116"/>
                    <a:pt x="124" y="118"/>
                  </a:cubicBezTo>
                  <a:cubicBezTo>
                    <a:pt x="121" y="119"/>
                    <a:pt x="121" y="126"/>
                    <a:pt x="122" y="129"/>
                  </a:cubicBezTo>
                  <a:cubicBezTo>
                    <a:pt x="118" y="135"/>
                    <a:pt x="127" y="135"/>
                    <a:pt x="130" y="140"/>
                  </a:cubicBezTo>
                  <a:cubicBezTo>
                    <a:pt x="134" y="146"/>
                    <a:pt x="128" y="144"/>
                    <a:pt x="130" y="149"/>
                  </a:cubicBezTo>
                  <a:cubicBezTo>
                    <a:pt x="133" y="155"/>
                    <a:pt x="136" y="149"/>
                    <a:pt x="136" y="155"/>
                  </a:cubicBezTo>
                  <a:cubicBezTo>
                    <a:pt x="136" y="160"/>
                    <a:pt x="134" y="163"/>
                    <a:pt x="131" y="166"/>
                  </a:cubicBezTo>
                  <a:cubicBezTo>
                    <a:pt x="128" y="171"/>
                    <a:pt x="131" y="171"/>
                    <a:pt x="127" y="174"/>
                  </a:cubicBezTo>
                  <a:cubicBezTo>
                    <a:pt x="121" y="177"/>
                    <a:pt x="110" y="180"/>
                    <a:pt x="102" y="182"/>
                  </a:cubicBezTo>
                  <a:cubicBezTo>
                    <a:pt x="95" y="182"/>
                    <a:pt x="96" y="183"/>
                    <a:pt x="93" y="180"/>
                  </a:cubicBezTo>
                  <a:cubicBezTo>
                    <a:pt x="89" y="179"/>
                    <a:pt x="90" y="183"/>
                    <a:pt x="92" y="185"/>
                  </a:cubicBezTo>
                  <a:cubicBezTo>
                    <a:pt x="95" y="186"/>
                    <a:pt x="93" y="189"/>
                    <a:pt x="92" y="192"/>
                  </a:cubicBezTo>
                  <a:cubicBezTo>
                    <a:pt x="90" y="194"/>
                    <a:pt x="89" y="197"/>
                    <a:pt x="92" y="199"/>
                  </a:cubicBezTo>
                  <a:cubicBezTo>
                    <a:pt x="93" y="200"/>
                    <a:pt x="93" y="202"/>
                    <a:pt x="87" y="205"/>
                  </a:cubicBezTo>
                  <a:cubicBezTo>
                    <a:pt x="83" y="206"/>
                    <a:pt x="86" y="205"/>
                    <a:pt x="81" y="205"/>
                  </a:cubicBezTo>
                  <a:cubicBezTo>
                    <a:pt x="77" y="206"/>
                    <a:pt x="73" y="200"/>
                    <a:pt x="69" y="202"/>
                  </a:cubicBezTo>
                  <a:cubicBezTo>
                    <a:pt x="66" y="203"/>
                    <a:pt x="70" y="208"/>
                    <a:pt x="69" y="213"/>
                  </a:cubicBezTo>
                  <a:cubicBezTo>
                    <a:pt x="69" y="219"/>
                    <a:pt x="72" y="219"/>
                    <a:pt x="78" y="216"/>
                  </a:cubicBezTo>
                  <a:cubicBezTo>
                    <a:pt x="81" y="216"/>
                    <a:pt x="81" y="220"/>
                    <a:pt x="81" y="222"/>
                  </a:cubicBezTo>
                  <a:cubicBezTo>
                    <a:pt x="80" y="227"/>
                    <a:pt x="77" y="227"/>
                    <a:pt x="75" y="224"/>
                  </a:cubicBezTo>
                  <a:cubicBezTo>
                    <a:pt x="73" y="220"/>
                    <a:pt x="67" y="222"/>
                    <a:pt x="70" y="225"/>
                  </a:cubicBezTo>
                  <a:cubicBezTo>
                    <a:pt x="73" y="227"/>
                    <a:pt x="77" y="225"/>
                    <a:pt x="73" y="227"/>
                  </a:cubicBezTo>
                  <a:cubicBezTo>
                    <a:pt x="67" y="228"/>
                    <a:pt x="66" y="234"/>
                    <a:pt x="67" y="237"/>
                  </a:cubicBezTo>
                  <a:cubicBezTo>
                    <a:pt x="70" y="245"/>
                    <a:pt x="63" y="244"/>
                    <a:pt x="64" y="247"/>
                  </a:cubicBezTo>
                  <a:cubicBezTo>
                    <a:pt x="67" y="250"/>
                    <a:pt x="60" y="248"/>
                    <a:pt x="58" y="250"/>
                  </a:cubicBezTo>
                  <a:cubicBezTo>
                    <a:pt x="57" y="253"/>
                    <a:pt x="55" y="248"/>
                    <a:pt x="52" y="256"/>
                  </a:cubicBezTo>
                  <a:cubicBezTo>
                    <a:pt x="48" y="262"/>
                    <a:pt x="48" y="262"/>
                    <a:pt x="52" y="269"/>
                  </a:cubicBezTo>
                  <a:cubicBezTo>
                    <a:pt x="58" y="276"/>
                    <a:pt x="63" y="270"/>
                    <a:pt x="64" y="275"/>
                  </a:cubicBezTo>
                  <a:cubicBezTo>
                    <a:pt x="64" y="281"/>
                    <a:pt x="61" y="279"/>
                    <a:pt x="63" y="281"/>
                  </a:cubicBezTo>
                  <a:cubicBezTo>
                    <a:pt x="64" y="284"/>
                    <a:pt x="60" y="284"/>
                    <a:pt x="60" y="287"/>
                  </a:cubicBezTo>
                  <a:cubicBezTo>
                    <a:pt x="60" y="289"/>
                    <a:pt x="51" y="290"/>
                    <a:pt x="49" y="298"/>
                  </a:cubicBezTo>
                  <a:cubicBezTo>
                    <a:pt x="48" y="304"/>
                    <a:pt x="49" y="307"/>
                    <a:pt x="43" y="309"/>
                  </a:cubicBezTo>
                  <a:cubicBezTo>
                    <a:pt x="35" y="312"/>
                    <a:pt x="37" y="318"/>
                    <a:pt x="37" y="323"/>
                  </a:cubicBezTo>
                  <a:cubicBezTo>
                    <a:pt x="38" y="331"/>
                    <a:pt x="45" y="335"/>
                    <a:pt x="43" y="335"/>
                  </a:cubicBezTo>
                  <a:cubicBezTo>
                    <a:pt x="42" y="332"/>
                    <a:pt x="34" y="334"/>
                    <a:pt x="29" y="331"/>
                  </a:cubicBezTo>
                  <a:cubicBezTo>
                    <a:pt x="29" y="331"/>
                    <a:pt x="22" y="331"/>
                    <a:pt x="17" y="331"/>
                  </a:cubicBezTo>
                  <a:cubicBezTo>
                    <a:pt x="13" y="331"/>
                    <a:pt x="16" y="329"/>
                    <a:pt x="13" y="328"/>
                  </a:cubicBezTo>
                  <a:cubicBezTo>
                    <a:pt x="10" y="326"/>
                    <a:pt x="13" y="314"/>
                    <a:pt x="10" y="314"/>
                  </a:cubicBezTo>
                  <a:cubicBezTo>
                    <a:pt x="7" y="314"/>
                    <a:pt x="5" y="318"/>
                    <a:pt x="5" y="314"/>
                  </a:cubicBezTo>
                  <a:cubicBezTo>
                    <a:pt x="3" y="307"/>
                    <a:pt x="0" y="310"/>
                    <a:pt x="2" y="306"/>
                  </a:cubicBezTo>
                  <a:cubicBezTo>
                    <a:pt x="3" y="303"/>
                    <a:pt x="0" y="298"/>
                    <a:pt x="3" y="300"/>
                  </a:cubicBezTo>
                  <a:cubicBezTo>
                    <a:pt x="7" y="300"/>
                    <a:pt x="8" y="290"/>
                    <a:pt x="11" y="289"/>
                  </a:cubicBezTo>
                  <a:cubicBezTo>
                    <a:pt x="14" y="286"/>
                    <a:pt x="8" y="284"/>
                    <a:pt x="11" y="281"/>
                  </a:cubicBezTo>
                  <a:cubicBezTo>
                    <a:pt x="13" y="279"/>
                    <a:pt x="10" y="279"/>
                    <a:pt x="14" y="275"/>
                  </a:cubicBezTo>
                  <a:cubicBezTo>
                    <a:pt x="19" y="272"/>
                    <a:pt x="11" y="272"/>
                    <a:pt x="16" y="269"/>
                  </a:cubicBezTo>
                  <a:cubicBezTo>
                    <a:pt x="19" y="267"/>
                    <a:pt x="14" y="262"/>
                    <a:pt x="16" y="261"/>
                  </a:cubicBezTo>
                  <a:cubicBezTo>
                    <a:pt x="19" y="259"/>
                    <a:pt x="13" y="256"/>
                    <a:pt x="17" y="255"/>
                  </a:cubicBezTo>
                  <a:cubicBezTo>
                    <a:pt x="20" y="253"/>
                    <a:pt x="20" y="248"/>
                    <a:pt x="16" y="248"/>
                  </a:cubicBezTo>
                  <a:cubicBezTo>
                    <a:pt x="13" y="247"/>
                    <a:pt x="13" y="245"/>
                    <a:pt x="17" y="247"/>
                  </a:cubicBezTo>
                  <a:cubicBezTo>
                    <a:pt x="22" y="247"/>
                    <a:pt x="23" y="241"/>
                    <a:pt x="17" y="242"/>
                  </a:cubicBezTo>
                  <a:cubicBezTo>
                    <a:pt x="13" y="244"/>
                    <a:pt x="19" y="237"/>
                    <a:pt x="17" y="236"/>
                  </a:cubicBezTo>
                  <a:cubicBezTo>
                    <a:pt x="14" y="234"/>
                    <a:pt x="17" y="230"/>
                    <a:pt x="16" y="228"/>
                  </a:cubicBezTo>
                  <a:cubicBezTo>
                    <a:pt x="16" y="227"/>
                    <a:pt x="13" y="227"/>
                    <a:pt x="13" y="220"/>
                  </a:cubicBezTo>
                  <a:cubicBezTo>
                    <a:pt x="14" y="214"/>
                    <a:pt x="16" y="219"/>
                    <a:pt x="16" y="216"/>
                  </a:cubicBezTo>
                  <a:cubicBezTo>
                    <a:pt x="17" y="214"/>
                    <a:pt x="14" y="213"/>
                    <a:pt x="16" y="206"/>
                  </a:cubicBezTo>
                  <a:cubicBezTo>
                    <a:pt x="16" y="200"/>
                    <a:pt x="13" y="202"/>
                    <a:pt x="16" y="199"/>
                  </a:cubicBezTo>
                  <a:cubicBezTo>
                    <a:pt x="19" y="196"/>
                    <a:pt x="14" y="191"/>
                    <a:pt x="17" y="188"/>
                  </a:cubicBezTo>
                  <a:cubicBezTo>
                    <a:pt x="20" y="186"/>
                    <a:pt x="16" y="183"/>
                    <a:pt x="22" y="179"/>
                  </a:cubicBezTo>
                  <a:cubicBezTo>
                    <a:pt x="25" y="177"/>
                    <a:pt x="20" y="169"/>
                    <a:pt x="20" y="166"/>
                  </a:cubicBezTo>
                  <a:cubicBezTo>
                    <a:pt x="22" y="163"/>
                    <a:pt x="20" y="158"/>
                    <a:pt x="22" y="155"/>
                  </a:cubicBezTo>
                  <a:cubicBezTo>
                    <a:pt x="22" y="152"/>
                    <a:pt x="23" y="155"/>
                    <a:pt x="26" y="151"/>
                  </a:cubicBezTo>
                  <a:cubicBezTo>
                    <a:pt x="28" y="147"/>
                    <a:pt x="26" y="146"/>
                    <a:pt x="28" y="136"/>
                  </a:cubicBezTo>
                  <a:cubicBezTo>
                    <a:pt x="28" y="129"/>
                    <a:pt x="32" y="132"/>
                    <a:pt x="31" y="127"/>
                  </a:cubicBezTo>
                  <a:cubicBezTo>
                    <a:pt x="31" y="123"/>
                    <a:pt x="34" y="119"/>
                    <a:pt x="31" y="119"/>
                  </a:cubicBezTo>
                  <a:cubicBezTo>
                    <a:pt x="28" y="119"/>
                    <a:pt x="31" y="118"/>
                    <a:pt x="29" y="113"/>
                  </a:cubicBezTo>
                  <a:cubicBezTo>
                    <a:pt x="28" y="109"/>
                    <a:pt x="28" y="106"/>
                    <a:pt x="26" y="102"/>
                  </a:cubicBezTo>
                  <a:cubicBezTo>
                    <a:pt x="25" y="101"/>
                    <a:pt x="26" y="96"/>
                    <a:pt x="28" y="91"/>
                  </a:cubicBezTo>
                  <a:cubicBezTo>
                    <a:pt x="29" y="87"/>
                    <a:pt x="29" y="90"/>
                    <a:pt x="31" y="88"/>
                  </a:cubicBezTo>
                  <a:cubicBezTo>
                    <a:pt x="32" y="85"/>
                    <a:pt x="28" y="79"/>
                    <a:pt x="31" y="76"/>
                  </a:cubicBezTo>
                  <a:cubicBezTo>
                    <a:pt x="32" y="74"/>
                    <a:pt x="32" y="68"/>
                    <a:pt x="34" y="67"/>
                  </a:cubicBezTo>
                  <a:cubicBezTo>
                    <a:pt x="37" y="65"/>
                    <a:pt x="35" y="67"/>
                    <a:pt x="38" y="59"/>
                  </a:cubicBezTo>
                  <a:cubicBezTo>
                    <a:pt x="40" y="51"/>
                    <a:pt x="46" y="59"/>
                    <a:pt x="43" y="51"/>
                  </a:cubicBezTo>
                  <a:cubicBezTo>
                    <a:pt x="40" y="46"/>
                    <a:pt x="43" y="34"/>
                    <a:pt x="42" y="33"/>
                  </a:cubicBezTo>
                  <a:cubicBezTo>
                    <a:pt x="40" y="28"/>
                    <a:pt x="48" y="25"/>
                    <a:pt x="49" y="25"/>
                  </a:cubicBezTo>
                  <a:cubicBezTo>
                    <a:pt x="52" y="23"/>
                    <a:pt x="52" y="19"/>
                    <a:pt x="52" y="15"/>
                  </a:cubicBezTo>
                  <a:cubicBezTo>
                    <a:pt x="54" y="14"/>
                    <a:pt x="54" y="12"/>
                    <a:pt x="52" y="11"/>
                  </a:cubicBezTo>
                  <a:cubicBezTo>
                    <a:pt x="55" y="9"/>
                    <a:pt x="55" y="6"/>
                    <a:pt x="57" y="5"/>
                  </a:cubicBezTo>
                  <a:cubicBezTo>
                    <a:pt x="60" y="3"/>
                    <a:pt x="58" y="1"/>
                    <a:pt x="60" y="0"/>
                  </a:cubicBezTo>
                  <a:cubicBezTo>
                    <a:pt x="61" y="0"/>
                    <a:pt x="61" y="5"/>
                    <a:pt x="66" y="5"/>
                  </a:cubicBezTo>
                  <a:cubicBezTo>
                    <a:pt x="70" y="3"/>
                    <a:pt x="73" y="3"/>
                    <a:pt x="75" y="11"/>
                  </a:cubicBezTo>
                  <a:cubicBezTo>
                    <a:pt x="77" y="5"/>
                    <a:pt x="78" y="3"/>
                    <a:pt x="80" y="3"/>
                  </a:cubicBezTo>
                  <a:cubicBezTo>
                    <a:pt x="83" y="3"/>
                    <a:pt x="84" y="3"/>
                    <a:pt x="86" y="3"/>
                  </a:cubicBezTo>
                  <a:cubicBezTo>
                    <a:pt x="87" y="3"/>
                    <a:pt x="87" y="5"/>
                    <a:pt x="89" y="6"/>
                  </a:cubicBezTo>
                  <a:cubicBezTo>
                    <a:pt x="90" y="8"/>
                    <a:pt x="90" y="6"/>
                    <a:pt x="92" y="11"/>
                  </a:cubicBezTo>
                  <a:cubicBezTo>
                    <a:pt x="95" y="17"/>
                    <a:pt x="99" y="17"/>
                    <a:pt x="101" y="20"/>
                  </a:cubicBezTo>
                  <a:cubicBezTo>
                    <a:pt x="102" y="23"/>
                    <a:pt x="107" y="22"/>
                    <a:pt x="112" y="26"/>
                  </a:cubicBezTo>
                  <a:cubicBezTo>
                    <a:pt x="118" y="31"/>
                    <a:pt x="121" y="33"/>
                    <a:pt x="124" y="33"/>
                  </a:cubicBezTo>
                  <a:cubicBezTo>
                    <a:pt x="125" y="33"/>
                    <a:pt x="130" y="37"/>
                    <a:pt x="128" y="39"/>
                  </a:cubicBezTo>
                  <a:cubicBezTo>
                    <a:pt x="125" y="43"/>
                    <a:pt x="128" y="43"/>
                    <a:pt x="125" y="45"/>
                  </a:cubicBezTo>
                  <a:cubicBezTo>
                    <a:pt x="122" y="46"/>
                    <a:pt x="125" y="48"/>
                    <a:pt x="124" y="51"/>
                  </a:cubicBezTo>
                  <a:cubicBezTo>
                    <a:pt x="122" y="54"/>
                    <a:pt x="119" y="54"/>
                    <a:pt x="121" y="56"/>
                  </a:cubicBezTo>
                  <a:cubicBezTo>
                    <a:pt x="121" y="59"/>
                    <a:pt x="121" y="57"/>
                    <a:pt x="125" y="57"/>
                  </a:cubicBezTo>
                  <a:cubicBezTo>
                    <a:pt x="131" y="57"/>
                    <a:pt x="134" y="62"/>
                    <a:pt x="139" y="59"/>
                  </a:cubicBezTo>
                  <a:cubicBezTo>
                    <a:pt x="142" y="54"/>
                    <a:pt x="144" y="62"/>
                    <a:pt x="145" y="57"/>
                  </a:cubicBezTo>
                  <a:cubicBezTo>
                    <a:pt x="145" y="53"/>
                    <a:pt x="150" y="53"/>
                    <a:pt x="151" y="48"/>
                  </a:cubicBezTo>
                  <a:cubicBezTo>
                    <a:pt x="151" y="43"/>
                    <a:pt x="153" y="45"/>
                    <a:pt x="151" y="39"/>
                  </a:cubicBezTo>
                  <a:cubicBezTo>
                    <a:pt x="154" y="40"/>
                    <a:pt x="156" y="34"/>
                    <a:pt x="159" y="42"/>
                  </a:cubicBezTo>
                  <a:cubicBezTo>
                    <a:pt x="160" y="48"/>
                    <a:pt x="160" y="54"/>
                    <a:pt x="156" y="57"/>
                  </a:cubicBezTo>
                  <a:cubicBezTo>
                    <a:pt x="151" y="60"/>
                    <a:pt x="145" y="64"/>
                    <a:pt x="140" y="71"/>
                  </a:cubicBezTo>
                  <a:cubicBezTo>
                    <a:pt x="134" y="79"/>
                    <a:pt x="134" y="82"/>
                    <a:pt x="133" y="82"/>
                  </a:cubicBezTo>
                  <a:cubicBezTo>
                    <a:pt x="130" y="84"/>
                    <a:pt x="130" y="85"/>
                    <a:pt x="128" y="87"/>
                  </a:cubicBezTo>
                  <a:close/>
                  <a:moveTo>
                    <a:pt x="42" y="366"/>
                  </a:moveTo>
                  <a:cubicBezTo>
                    <a:pt x="45" y="366"/>
                    <a:pt x="42" y="365"/>
                    <a:pt x="45" y="366"/>
                  </a:cubicBezTo>
                  <a:cubicBezTo>
                    <a:pt x="48" y="366"/>
                    <a:pt x="54" y="366"/>
                    <a:pt x="57" y="368"/>
                  </a:cubicBezTo>
                  <a:cubicBezTo>
                    <a:pt x="60" y="370"/>
                    <a:pt x="58" y="368"/>
                    <a:pt x="60" y="368"/>
                  </a:cubicBezTo>
                  <a:cubicBezTo>
                    <a:pt x="63" y="368"/>
                    <a:pt x="63" y="365"/>
                    <a:pt x="64" y="366"/>
                  </a:cubicBezTo>
                  <a:cubicBezTo>
                    <a:pt x="64" y="368"/>
                    <a:pt x="64" y="366"/>
                    <a:pt x="66" y="366"/>
                  </a:cubicBezTo>
                  <a:cubicBezTo>
                    <a:pt x="67" y="366"/>
                    <a:pt x="67" y="366"/>
                    <a:pt x="67" y="365"/>
                  </a:cubicBezTo>
                  <a:cubicBezTo>
                    <a:pt x="69" y="363"/>
                    <a:pt x="67" y="363"/>
                    <a:pt x="66" y="363"/>
                  </a:cubicBezTo>
                  <a:cubicBezTo>
                    <a:pt x="63" y="365"/>
                    <a:pt x="63" y="363"/>
                    <a:pt x="60" y="362"/>
                  </a:cubicBezTo>
                  <a:cubicBezTo>
                    <a:pt x="58" y="362"/>
                    <a:pt x="57" y="359"/>
                    <a:pt x="54" y="357"/>
                  </a:cubicBezTo>
                  <a:cubicBezTo>
                    <a:pt x="51" y="356"/>
                    <a:pt x="46" y="351"/>
                    <a:pt x="46" y="349"/>
                  </a:cubicBezTo>
                  <a:cubicBezTo>
                    <a:pt x="45" y="348"/>
                    <a:pt x="46" y="346"/>
                    <a:pt x="43" y="346"/>
                  </a:cubicBezTo>
                  <a:cubicBezTo>
                    <a:pt x="42" y="346"/>
                    <a:pt x="42" y="346"/>
                    <a:pt x="42" y="345"/>
                  </a:cubicBezTo>
                  <a:cubicBezTo>
                    <a:pt x="43" y="343"/>
                    <a:pt x="43" y="343"/>
                    <a:pt x="43" y="345"/>
                  </a:cubicBezTo>
                  <a:cubicBezTo>
                    <a:pt x="45" y="345"/>
                    <a:pt x="45" y="345"/>
                    <a:pt x="45" y="345"/>
                  </a:cubicBezTo>
                  <a:cubicBezTo>
                    <a:pt x="45" y="343"/>
                    <a:pt x="43" y="342"/>
                    <a:pt x="42" y="338"/>
                  </a:cubicBezTo>
                  <a:cubicBezTo>
                    <a:pt x="42" y="366"/>
                    <a:pt x="42" y="366"/>
                    <a:pt x="42" y="366"/>
                  </a:cubicBezTo>
                  <a:close/>
                  <a:moveTo>
                    <a:pt x="73" y="366"/>
                  </a:moveTo>
                  <a:cubicBezTo>
                    <a:pt x="75" y="365"/>
                    <a:pt x="75" y="366"/>
                    <a:pt x="77" y="366"/>
                  </a:cubicBezTo>
                  <a:cubicBezTo>
                    <a:pt x="78" y="365"/>
                    <a:pt x="77" y="366"/>
                    <a:pt x="78" y="365"/>
                  </a:cubicBezTo>
                  <a:cubicBezTo>
                    <a:pt x="80" y="365"/>
                    <a:pt x="80" y="363"/>
                    <a:pt x="78" y="365"/>
                  </a:cubicBezTo>
                  <a:cubicBezTo>
                    <a:pt x="77" y="365"/>
                    <a:pt x="77" y="363"/>
                    <a:pt x="73" y="365"/>
                  </a:cubicBezTo>
                  <a:cubicBezTo>
                    <a:pt x="73" y="365"/>
                    <a:pt x="70" y="365"/>
                    <a:pt x="72" y="366"/>
                  </a:cubicBezTo>
                  <a:cubicBezTo>
                    <a:pt x="73" y="366"/>
                    <a:pt x="73" y="366"/>
                    <a:pt x="73" y="366"/>
                  </a:cubicBezTo>
                  <a:close/>
                  <a:moveTo>
                    <a:pt x="48" y="371"/>
                  </a:moveTo>
                  <a:cubicBezTo>
                    <a:pt x="49" y="371"/>
                    <a:pt x="48" y="370"/>
                    <a:pt x="49" y="370"/>
                  </a:cubicBezTo>
                  <a:cubicBezTo>
                    <a:pt x="51" y="370"/>
                    <a:pt x="49" y="371"/>
                    <a:pt x="51" y="371"/>
                  </a:cubicBezTo>
                  <a:cubicBezTo>
                    <a:pt x="52" y="371"/>
                    <a:pt x="52" y="371"/>
                    <a:pt x="54" y="370"/>
                  </a:cubicBezTo>
                  <a:cubicBezTo>
                    <a:pt x="54" y="368"/>
                    <a:pt x="52" y="368"/>
                    <a:pt x="51" y="368"/>
                  </a:cubicBezTo>
                  <a:cubicBezTo>
                    <a:pt x="49" y="368"/>
                    <a:pt x="48" y="366"/>
                    <a:pt x="45" y="366"/>
                  </a:cubicBezTo>
                  <a:cubicBezTo>
                    <a:pt x="43" y="366"/>
                    <a:pt x="43" y="368"/>
                    <a:pt x="45" y="368"/>
                  </a:cubicBezTo>
                  <a:cubicBezTo>
                    <a:pt x="45" y="368"/>
                    <a:pt x="45" y="368"/>
                    <a:pt x="45" y="371"/>
                  </a:cubicBezTo>
                  <a:cubicBezTo>
                    <a:pt x="45" y="371"/>
                    <a:pt x="46" y="371"/>
                    <a:pt x="48" y="371"/>
                  </a:cubicBezTo>
                  <a:close/>
                  <a:moveTo>
                    <a:pt x="54" y="371"/>
                  </a:moveTo>
                  <a:cubicBezTo>
                    <a:pt x="54" y="371"/>
                    <a:pt x="55" y="370"/>
                    <a:pt x="55" y="371"/>
                  </a:cubicBezTo>
                  <a:cubicBezTo>
                    <a:pt x="55" y="373"/>
                    <a:pt x="54" y="373"/>
                    <a:pt x="54" y="371"/>
                  </a:cubicBezTo>
                  <a:close/>
                  <a:moveTo>
                    <a:pt x="57" y="371"/>
                  </a:moveTo>
                  <a:cubicBezTo>
                    <a:pt x="55" y="371"/>
                    <a:pt x="57" y="370"/>
                    <a:pt x="58" y="370"/>
                  </a:cubicBezTo>
                  <a:cubicBezTo>
                    <a:pt x="58" y="371"/>
                    <a:pt x="58" y="371"/>
                    <a:pt x="57" y="371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2" name="Freeform 239">
              <a:extLst>
                <a:ext uri="{FF2B5EF4-FFF2-40B4-BE49-F238E27FC236}">
                  <a16:creationId xmlns:a16="http://schemas.microsoft.com/office/drawing/2014/main" id="{F2CC7B0E-BBAB-4D2C-907F-88B1B8E07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3955" y="2800558"/>
              <a:ext cx="111367" cy="146081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47" y="59"/>
                </a:cxn>
                <a:cxn ang="0">
                  <a:pos x="45" y="63"/>
                </a:cxn>
                <a:cxn ang="0">
                  <a:pos x="42" y="61"/>
                </a:cxn>
                <a:cxn ang="0">
                  <a:pos x="11" y="27"/>
                </a:cxn>
                <a:cxn ang="0">
                  <a:pos x="11" y="22"/>
                </a:cxn>
                <a:cxn ang="0">
                  <a:pos x="9" y="19"/>
                </a:cxn>
                <a:cxn ang="0">
                  <a:pos x="7" y="23"/>
                </a:cxn>
                <a:cxn ang="0">
                  <a:pos x="9" y="27"/>
                </a:cxn>
                <a:cxn ang="0">
                  <a:pos x="11" y="27"/>
                </a:cxn>
                <a:cxn ang="0">
                  <a:pos x="12" y="33"/>
                </a:cxn>
                <a:cxn ang="0">
                  <a:pos x="12" y="30"/>
                </a:cxn>
                <a:cxn ang="0">
                  <a:pos x="11" y="28"/>
                </a:cxn>
                <a:cxn ang="0">
                  <a:pos x="11" y="31"/>
                </a:cxn>
                <a:cxn ang="0">
                  <a:pos x="12" y="33"/>
                </a:cxn>
                <a:cxn ang="0">
                  <a:pos x="6" y="3"/>
                </a:cxn>
                <a:cxn ang="0">
                  <a:pos x="9" y="3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3" y="5"/>
                </a:cxn>
                <a:cxn ang="0">
                  <a:pos x="6" y="3"/>
                </a:cxn>
                <a:cxn ang="0">
                  <a:pos x="17" y="8"/>
                </a:cxn>
                <a:cxn ang="0">
                  <a:pos x="15" y="5"/>
                </a:cxn>
                <a:cxn ang="0">
                  <a:pos x="11" y="0"/>
                </a:cxn>
                <a:cxn ang="0">
                  <a:pos x="12" y="2"/>
                </a:cxn>
                <a:cxn ang="0">
                  <a:pos x="15" y="5"/>
                </a:cxn>
                <a:cxn ang="0">
                  <a:pos x="15" y="8"/>
                </a:cxn>
                <a:cxn ang="0">
                  <a:pos x="15" y="11"/>
                </a:cxn>
                <a:cxn ang="0">
                  <a:pos x="17" y="8"/>
                </a:cxn>
                <a:cxn ang="0">
                  <a:pos x="48" y="49"/>
                </a:cxn>
                <a:cxn ang="0">
                  <a:pos x="50" y="49"/>
                </a:cxn>
                <a:cxn ang="0">
                  <a:pos x="47" y="47"/>
                </a:cxn>
                <a:cxn ang="0">
                  <a:pos x="48" y="49"/>
                </a:cxn>
                <a:cxn ang="0">
                  <a:pos x="23" y="19"/>
                </a:cxn>
                <a:cxn ang="0">
                  <a:pos x="21" y="23"/>
                </a:cxn>
                <a:cxn ang="0">
                  <a:pos x="23" y="25"/>
                </a:cxn>
                <a:cxn ang="0">
                  <a:pos x="23" y="23"/>
                </a:cxn>
                <a:cxn ang="0">
                  <a:pos x="23" y="17"/>
                </a:cxn>
                <a:cxn ang="0">
                  <a:pos x="18" y="16"/>
                </a:cxn>
                <a:cxn ang="0">
                  <a:pos x="23" y="19"/>
                </a:cxn>
                <a:cxn ang="0">
                  <a:pos x="39" y="47"/>
                </a:cxn>
                <a:cxn ang="0">
                  <a:pos x="39" y="49"/>
                </a:cxn>
                <a:cxn ang="0">
                  <a:pos x="41" y="44"/>
                </a:cxn>
                <a:cxn ang="0">
                  <a:pos x="38" y="42"/>
                </a:cxn>
                <a:cxn ang="0">
                  <a:pos x="39" y="45"/>
                </a:cxn>
                <a:cxn ang="0">
                  <a:pos x="39" y="47"/>
                </a:cxn>
                <a:cxn ang="0">
                  <a:pos x="26" y="36"/>
                </a:cxn>
                <a:cxn ang="0">
                  <a:pos x="26" y="36"/>
                </a:cxn>
                <a:cxn ang="0">
                  <a:pos x="24" y="34"/>
                </a:cxn>
                <a:cxn ang="0">
                  <a:pos x="26" y="36"/>
                </a:cxn>
                <a:cxn ang="0">
                  <a:pos x="29" y="28"/>
                </a:cxn>
                <a:cxn ang="0">
                  <a:pos x="27" y="23"/>
                </a:cxn>
                <a:cxn ang="0">
                  <a:pos x="27" y="25"/>
                </a:cxn>
                <a:cxn ang="0">
                  <a:pos x="29" y="28"/>
                </a:cxn>
                <a:cxn ang="0">
                  <a:pos x="29" y="30"/>
                </a:cxn>
                <a:cxn ang="0">
                  <a:pos x="29" y="28"/>
                </a:cxn>
                <a:cxn ang="0">
                  <a:pos x="33" y="42"/>
                </a:cxn>
                <a:cxn ang="0">
                  <a:pos x="33" y="41"/>
                </a:cxn>
                <a:cxn ang="0">
                  <a:pos x="32" y="39"/>
                </a:cxn>
                <a:cxn ang="0">
                  <a:pos x="30" y="34"/>
                </a:cxn>
                <a:cxn ang="0">
                  <a:pos x="32" y="38"/>
                </a:cxn>
                <a:cxn ang="0">
                  <a:pos x="32" y="41"/>
                </a:cxn>
                <a:cxn ang="0">
                  <a:pos x="33" y="42"/>
                </a:cxn>
              </a:cxnLst>
              <a:rect l="0" t="0" r="r" b="b"/>
              <a:pathLst>
                <a:path w="50" h="63">
                  <a:moveTo>
                    <a:pt x="42" y="61"/>
                  </a:moveTo>
                  <a:cubicBezTo>
                    <a:pt x="45" y="58"/>
                    <a:pt x="47" y="61"/>
                    <a:pt x="47" y="59"/>
                  </a:cubicBezTo>
                  <a:cubicBezTo>
                    <a:pt x="48" y="56"/>
                    <a:pt x="50" y="61"/>
                    <a:pt x="45" y="63"/>
                  </a:cubicBezTo>
                  <a:cubicBezTo>
                    <a:pt x="42" y="63"/>
                    <a:pt x="42" y="63"/>
                    <a:pt x="42" y="61"/>
                  </a:cubicBezTo>
                  <a:close/>
                  <a:moveTo>
                    <a:pt x="11" y="27"/>
                  </a:moveTo>
                  <a:cubicBezTo>
                    <a:pt x="12" y="25"/>
                    <a:pt x="12" y="23"/>
                    <a:pt x="11" y="22"/>
                  </a:cubicBezTo>
                  <a:cubicBezTo>
                    <a:pt x="9" y="20"/>
                    <a:pt x="9" y="19"/>
                    <a:pt x="9" y="19"/>
                  </a:cubicBezTo>
                  <a:cubicBezTo>
                    <a:pt x="7" y="19"/>
                    <a:pt x="7" y="20"/>
                    <a:pt x="7" y="23"/>
                  </a:cubicBezTo>
                  <a:cubicBezTo>
                    <a:pt x="6" y="25"/>
                    <a:pt x="6" y="25"/>
                    <a:pt x="9" y="27"/>
                  </a:cubicBezTo>
                  <a:cubicBezTo>
                    <a:pt x="11" y="28"/>
                    <a:pt x="11" y="27"/>
                    <a:pt x="11" y="27"/>
                  </a:cubicBezTo>
                  <a:close/>
                  <a:moveTo>
                    <a:pt x="12" y="33"/>
                  </a:moveTo>
                  <a:cubicBezTo>
                    <a:pt x="13" y="33"/>
                    <a:pt x="13" y="33"/>
                    <a:pt x="12" y="30"/>
                  </a:cubicBezTo>
                  <a:cubicBezTo>
                    <a:pt x="12" y="27"/>
                    <a:pt x="12" y="30"/>
                    <a:pt x="11" y="28"/>
                  </a:cubicBezTo>
                  <a:cubicBezTo>
                    <a:pt x="9" y="27"/>
                    <a:pt x="9" y="30"/>
                    <a:pt x="11" y="31"/>
                  </a:cubicBezTo>
                  <a:cubicBezTo>
                    <a:pt x="12" y="33"/>
                    <a:pt x="11" y="33"/>
                    <a:pt x="12" y="33"/>
                  </a:cubicBezTo>
                  <a:close/>
                  <a:moveTo>
                    <a:pt x="6" y="3"/>
                  </a:moveTo>
                  <a:cubicBezTo>
                    <a:pt x="9" y="3"/>
                    <a:pt x="9" y="5"/>
                    <a:pt x="9" y="3"/>
                  </a:cubicBezTo>
                  <a:cubicBezTo>
                    <a:pt x="11" y="2"/>
                    <a:pt x="7" y="3"/>
                    <a:pt x="4" y="2"/>
                  </a:cubicBezTo>
                  <a:cubicBezTo>
                    <a:pt x="1" y="2"/>
                    <a:pt x="6" y="5"/>
                    <a:pt x="3" y="3"/>
                  </a:cubicBezTo>
                  <a:cubicBezTo>
                    <a:pt x="1" y="3"/>
                    <a:pt x="0" y="3"/>
                    <a:pt x="3" y="5"/>
                  </a:cubicBezTo>
                  <a:cubicBezTo>
                    <a:pt x="3" y="5"/>
                    <a:pt x="3" y="5"/>
                    <a:pt x="6" y="3"/>
                  </a:cubicBezTo>
                  <a:close/>
                  <a:moveTo>
                    <a:pt x="17" y="8"/>
                  </a:moveTo>
                  <a:cubicBezTo>
                    <a:pt x="17" y="8"/>
                    <a:pt x="17" y="5"/>
                    <a:pt x="15" y="5"/>
                  </a:cubicBezTo>
                  <a:cubicBezTo>
                    <a:pt x="13" y="3"/>
                    <a:pt x="13" y="0"/>
                    <a:pt x="11" y="0"/>
                  </a:cubicBezTo>
                  <a:cubicBezTo>
                    <a:pt x="7" y="0"/>
                    <a:pt x="11" y="0"/>
                    <a:pt x="12" y="2"/>
                  </a:cubicBezTo>
                  <a:cubicBezTo>
                    <a:pt x="13" y="2"/>
                    <a:pt x="13" y="3"/>
                    <a:pt x="15" y="5"/>
                  </a:cubicBezTo>
                  <a:cubicBezTo>
                    <a:pt x="17" y="6"/>
                    <a:pt x="15" y="5"/>
                    <a:pt x="15" y="8"/>
                  </a:cubicBezTo>
                  <a:cubicBezTo>
                    <a:pt x="15" y="11"/>
                    <a:pt x="12" y="8"/>
                    <a:pt x="15" y="11"/>
                  </a:cubicBezTo>
                  <a:cubicBezTo>
                    <a:pt x="15" y="13"/>
                    <a:pt x="15" y="8"/>
                    <a:pt x="17" y="8"/>
                  </a:cubicBezTo>
                  <a:close/>
                  <a:moveTo>
                    <a:pt x="48" y="49"/>
                  </a:moveTo>
                  <a:cubicBezTo>
                    <a:pt x="50" y="49"/>
                    <a:pt x="50" y="49"/>
                    <a:pt x="50" y="49"/>
                  </a:cubicBezTo>
                  <a:cubicBezTo>
                    <a:pt x="50" y="47"/>
                    <a:pt x="47" y="47"/>
                    <a:pt x="47" y="47"/>
                  </a:cubicBezTo>
                  <a:cubicBezTo>
                    <a:pt x="47" y="47"/>
                    <a:pt x="47" y="49"/>
                    <a:pt x="48" y="49"/>
                  </a:cubicBezTo>
                  <a:close/>
                  <a:moveTo>
                    <a:pt x="23" y="19"/>
                  </a:moveTo>
                  <a:cubicBezTo>
                    <a:pt x="24" y="22"/>
                    <a:pt x="21" y="22"/>
                    <a:pt x="21" y="23"/>
                  </a:cubicBezTo>
                  <a:cubicBezTo>
                    <a:pt x="23" y="23"/>
                    <a:pt x="23" y="27"/>
                    <a:pt x="23" y="25"/>
                  </a:cubicBezTo>
                  <a:cubicBezTo>
                    <a:pt x="24" y="25"/>
                    <a:pt x="23" y="25"/>
                    <a:pt x="23" y="23"/>
                  </a:cubicBezTo>
                  <a:cubicBezTo>
                    <a:pt x="23" y="20"/>
                    <a:pt x="24" y="20"/>
                    <a:pt x="23" y="17"/>
                  </a:cubicBezTo>
                  <a:cubicBezTo>
                    <a:pt x="21" y="16"/>
                    <a:pt x="18" y="14"/>
                    <a:pt x="18" y="16"/>
                  </a:cubicBezTo>
                  <a:cubicBezTo>
                    <a:pt x="18" y="16"/>
                    <a:pt x="21" y="17"/>
                    <a:pt x="23" y="19"/>
                  </a:cubicBezTo>
                  <a:close/>
                  <a:moveTo>
                    <a:pt x="39" y="47"/>
                  </a:moveTo>
                  <a:cubicBezTo>
                    <a:pt x="38" y="49"/>
                    <a:pt x="38" y="50"/>
                    <a:pt x="39" y="49"/>
                  </a:cubicBezTo>
                  <a:cubicBezTo>
                    <a:pt x="42" y="47"/>
                    <a:pt x="42" y="45"/>
                    <a:pt x="41" y="44"/>
                  </a:cubicBezTo>
                  <a:cubicBezTo>
                    <a:pt x="41" y="42"/>
                    <a:pt x="41" y="44"/>
                    <a:pt x="38" y="42"/>
                  </a:cubicBezTo>
                  <a:cubicBezTo>
                    <a:pt x="36" y="42"/>
                    <a:pt x="38" y="45"/>
                    <a:pt x="39" y="45"/>
                  </a:cubicBezTo>
                  <a:cubicBezTo>
                    <a:pt x="41" y="44"/>
                    <a:pt x="41" y="45"/>
                    <a:pt x="39" y="47"/>
                  </a:cubicBezTo>
                  <a:close/>
                  <a:moveTo>
                    <a:pt x="26" y="36"/>
                  </a:moveTo>
                  <a:cubicBezTo>
                    <a:pt x="27" y="38"/>
                    <a:pt x="27" y="36"/>
                    <a:pt x="26" y="36"/>
                  </a:cubicBezTo>
                  <a:cubicBezTo>
                    <a:pt x="26" y="34"/>
                    <a:pt x="24" y="33"/>
                    <a:pt x="24" y="34"/>
                  </a:cubicBezTo>
                  <a:cubicBezTo>
                    <a:pt x="24" y="36"/>
                    <a:pt x="24" y="34"/>
                    <a:pt x="26" y="36"/>
                  </a:cubicBezTo>
                  <a:close/>
                  <a:moveTo>
                    <a:pt x="29" y="28"/>
                  </a:moveTo>
                  <a:cubicBezTo>
                    <a:pt x="29" y="27"/>
                    <a:pt x="29" y="25"/>
                    <a:pt x="27" y="23"/>
                  </a:cubicBezTo>
                  <a:cubicBezTo>
                    <a:pt x="26" y="23"/>
                    <a:pt x="26" y="23"/>
                    <a:pt x="27" y="25"/>
                  </a:cubicBezTo>
                  <a:cubicBezTo>
                    <a:pt x="27" y="25"/>
                    <a:pt x="27" y="27"/>
                    <a:pt x="29" y="28"/>
                  </a:cubicBezTo>
                  <a:cubicBezTo>
                    <a:pt x="30" y="30"/>
                    <a:pt x="27" y="31"/>
                    <a:pt x="29" y="30"/>
                  </a:cubicBezTo>
                  <a:cubicBezTo>
                    <a:pt x="30" y="30"/>
                    <a:pt x="30" y="28"/>
                    <a:pt x="29" y="28"/>
                  </a:cubicBezTo>
                  <a:close/>
                  <a:moveTo>
                    <a:pt x="33" y="42"/>
                  </a:moveTo>
                  <a:cubicBezTo>
                    <a:pt x="33" y="42"/>
                    <a:pt x="35" y="42"/>
                    <a:pt x="33" y="41"/>
                  </a:cubicBezTo>
                  <a:cubicBezTo>
                    <a:pt x="33" y="39"/>
                    <a:pt x="32" y="39"/>
                    <a:pt x="32" y="39"/>
                  </a:cubicBezTo>
                  <a:cubicBezTo>
                    <a:pt x="32" y="38"/>
                    <a:pt x="30" y="34"/>
                    <a:pt x="30" y="34"/>
                  </a:cubicBezTo>
                  <a:cubicBezTo>
                    <a:pt x="29" y="33"/>
                    <a:pt x="30" y="36"/>
                    <a:pt x="32" y="38"/>
                  </a:cubicBezTo>
                  <a:cubicBezTo>
                    <a:pt x="32" y="41"/>
                    <a:pt x="30" y="38"/>
                    <a:pt x="32" y="41"/>
                  </a:cubicBezTo>
                  <a:cubicBezTo>
                    <a:pt x="32" y="41"/>
                    <a:pt x="33" y="41"/>
                    <a:pt x="33" y="42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3" name="Freeform 240">
              <a:extLst>
                <a:ext uri="{FF2B5EF4-FFF2-40B4-BE49-F238E27FC236}">
                  <a16:creationId xmlns:a16="http://schemas.microsoft.com/office/drawing/2014/main" id="{1066C731-D6B2-4220-8DD7-5C3598DF7E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1773" y="2887965"/>
              <a:ext cx="191735" cy="86212"/>
            </a:xfrm>
            <a:custGeom>
              <a:avLst/>
              <a:gdLst/>
              <a:ahLst/>
              <a:cxnLst>
                <a:cxn ang="0">
                  <a:pos x="8" y="13"/>
                </a:cxn>
                <a:cxn ang="0">
                  <a:pos x="3" y="15"/>
                </a:cxn>
                <a:cxn ang="0">
                  <a:pos x="0" y="13"/>
                </a:cxn>
                <a:cxn ang="0">
                  <a:pos x="4" y="10"/>
                </a:cxn>
                <a:cxn ang="0">
                  <a:pos x="17" y="3"/>
                </a:cxn>
                <a:cxn ang="0">
                  <a:pos x="24" y="1"/>
                </a:cxn>
                <a:cxn ang="0">
                  <a:pos x="30" y="1"/>
                </a:cxn>
                <a:cxn ang="0">
                  <a:pos x="35" y="3"/>
                </a:cxn>
                <a:cxn ang="0">
                  <a:pos x="42" y="6"/>
                </a:cxn>
                <a:cxn ang="0">
                  <a:pos x="50" y="10"/>
                </a:cxn>
                <a:cxn ang="0">
                  <a:pos x="58" y="13"/>
                </a:cxn>
                <a:cxn ang="0">
                  <a:pos x="59" y="15"/>
                </a:cxn>
                <a:cxn ang="0">
                  <a:pos x="62" y="18"/>
                </a:cxn>
                <a:cxn ang="0">
                  <a:pos x="65" y="20"/>
                </a:cxn>
                <a:cxn ang="0">
                  <a:pos x="70" y="21"/>
                </a:cxn>
                <a:cxn ang="0">
                  <a:pos x="74" y="23"/>
                </a:cxn>
                <a:cxn ang="0">
                  <a:pos x="76" y="26"/>
                </a:cxn>
                <a:cxn ang="0">
                  <a:pos x="82" y="29"/>
                </a:cxn>
                <a:cxn ang="0">
                  <a:pos x="85" y="32"/>
                </a:cxn>
                <a:cxn ang="0">
                  <a:pos x="79" y="34"/>
                </a:cxn>
                <a:cxn ang="0">
                  <a:pos x="64" y="34"/>
                </a:cxn>
                <a:cxn ang="0">
                  <a:pos x="61" y="30"/>
                </a:cxn>
                <a:cxn ang="0">
                  <a:pos x="56" y="26"/>
                </a:cxn>
                <a:cxn ang="0">
                  <a:pos x="50" y="20"/>
                </a:cxn>
                <a:cxn ang="0">
                  <a:pos x="42" y="17"/>
                </a:cxn>
                <a:cxn ang="0">
                  <a:pos x="32" y="12"/>
                </a:cxn>
                <a:cxn ang="0">
                  <a:pos x="23" y="10"/>
                </a:cxn>
                <a:cxn ang="0">
                  <a:pos x="26" y="7"/>
                </a:cxn>
                <a:cxn ang="0">
                  <a:pos x="15" y="9"/>
                </a:cxn>
                <a:cxn ang="0">
                  <a:pos x="8" y="13"/>
                </a:cxn>
                <a:cxn ang="0">
                  <a:pos x="18" y="18"/>
                </a:cxn>
                <a:cxn ang="0">
                  <a:pos x="15" y="13"/>
                </a:cxn>
                <a:cxn ang="0">
                  <a:pos x="18" y="18"/>
                </a:cxn>
                <a:cxn ang="0">
                  <a:pos x="50" y="9"/>
                </a:cxn>
                <a:cxn ang="0">
                  <a:pos x="51" y="7"/>
                </a:cxn>
                <a:cxn ang="0">
                  <a:pos x="50" y="9"/>
                </a:cxn>
                <a:cxn ang="0">
                  <a:pos x="53" y="9"/>
                </a:cxn>
                <a:cxn ang="0">
                  <a:pos x="55" y="10"/>
                </a:cxn>
                <a:cxn ang="0">
                  <a:pos x="53" y="9"/>
                </a:cxn>
              </a:cxnLst>
              <a:rect l="0" t="0" r="r" b="b"/>
              <a:pathLst>
                <a:path w="86" h="37">
                  <a:moveTo>
                    <a:pt x="8" y="13"/>
                  </a:moveTo>
                  <a:cubicBezTo>
                    <a:pt x="4" y="13"/>
                    <a:pt x="3" y="17"/>
                    <a:pt x="3" y="15"/>
                  </a:cubicBezTo>
                  <a:cubicBezTo>
                    <a:pt x="3" y="13"/>
                    <a:pt x="0" y="15"/>
                    <a:pt x="0" y="13"/>
                  </a:cubicBezTo>
                  <a:cubicBezTo>
                    <a:pt x="0" y="12"/>
                    <a:pt x="4" y="13"/>
                    <a:pt x="4" y="10"/>
                  </a:cubicBezTo>
                  <a:cubicBezTo>
                    <a:pt x="3" y="9"/>
                    <a:pt x="8" y="4"/>
                    <a:pt x="17" y="3"/>
                  </a:cubicBezTo>
                  <a:cubicBezTo>
                    <a:pt x="21" y="3"/>
                    <a:pt x="20" y="0"/>
                    <a:pt x="24" y="1"/>
                  </a:cubicBezTo>
                  <a:cubicBezTo>
                    <a:pt x="30" y="3"/>
                    <a:pt x="29" y="0"/>
                    <a:pt x="30" y="1"/>
                  </a:cubicBezTo>
                  <a:cubicBezTo>
                    <a:pt x="32" y="3"/>
                    <a:pt x="33" y="0"/>
                    <a:pt x="35" y="3"/>
                  </a:cubicBezTo>
                  <a:cubicBezTo>
                    <a:pt x="36" y="4"/>
                    <a:pt x="39" y="1"/>
                    <a:pt x="42" y="6"/>
                  </a:cubicBezTo>
                  <a:cubicBezTo>
                    <a:pt x="45" y="10"/>
                    <a:pt x="45" y="6"/>
                    <a:pt x="50" y="10"/>
                  </a:cubicBezTo>
                  <a:cubicBezTo>
                    <a:pt x="56" y="13"/>
                    <a:pt x="58" y="12"/>
                    <a:pt x="58" y="13"/>
                  </a:cubicBezTo>
                  <a:cubicBezTo>
                    <a:pt x="56" y="15"/>
                    <a:pt x="59" y="17"/>
                    <a:pt x="59" y="15"/>
                  </a:cubicBezTo>
                  <a:cubicBezTo>
                    <a:pt x="58" y="13"/>
                    <a:pt x="61" y="15"/>
                    <a:pt x="62" y="18"/>
                  </a:cubicBezTo>
                  <a:cubicBezTo>
                    <a:pt x="65" y="20"/>
                    <a:pt x="65" y="18"/>
                    <a:pt x="65" y="20"/>
                  </a:cubicBezTo>
                  <a:cubicBezTo>
                    <a:pt x="67" y="23"/>
                    <a:pt x="68" y="20"/>
                    <a:pt x="70" y="21"/>
                  </a:cubicBezTo>
                  <a:cubicBezTo>
                    <a:pt x="71" y="23"/>
                    <a:pt x="73" y="20"/>
                    <a:pt x="74" y="23"/>
                  </a:cubicBezTo>
                  <a:cubicBezTo>
                    <a:pt x="74" y="26"/>
                    <a:pt x="70" y="24"/>
                    <a:pt x="76" y="26"/>
                  </a:cubicBezTo>
                  <a:cubicBezTo>
                    <a:pt x="80" y="26"/>
                    <a:pt x="80" y="27"/>
                    <a:pt x="82" y="29"/>
                  </a:cubicBezTo>
                  <a:cubicBezTo>
                    <a:pt x="83" y="30"/>
                    <a:pt x="86" y="29"/>
                    <a:pt x="85" y="32"/>
                  </a:cubicBezTo>
                  <a:cubicBezTo>
                    <a:pt x="83" y="34"/>
                    <a:pt x="83" y="30"/>
                    <a:pt x="79" y="34"/>
                  </a:cubicBezTo>
                  <a:cubicBezTo>
                    <a:pt x="73" y="37"/>
                    <a:pt x="76" y="32"/>
                    <a:pt x="64" y="34"/>
                  </a:cubicBezTo>
                  <a:cubicBezTo>
                    <a:pt x="51" y="35"/>
                    <a:pt x="58" y="34"/>
                    <a:pt x="61" y="30"/>
                  </a:cubicBezTo>
                  <a:cubicBezTo>
                    <a:pt x="64" y="27"/>
                    <a:pt x="61" y="26"/>
                    <a:pt x="56" y="26"/>
                  </a:cubicBezTo>
                  <a:cubicBezTo>
                    <a:pt x="51" y="26"/>
                    <a:pt x="51" y="23"/>
                    <a:pt x="50" y="20"/>
                  </a:cubicBezTo>
                  <a:cubicBezTo>
                    <a:pt x="48" y="15"/>
                    <a:pt x="47" y="18"/>
                    <a:pt x="42" y="17"/>
                  </a:cubicBezTo>
                  <a:cubicBezTo>
                    <a:pt x="36" y="15"/>
                    <a:pt x="38" y="12"/>
                    <a:pt x="32" y="12"/>
                  </a:cubicBezTo>
                  <a:cubicBezTo>
                    <a:pt x="26" y="12"/>
                    <a:pt x="26" y="12"/>
                    <a:pt x="23" y="10"/>
                  </a:cubicBezTo>
                  <a:cubicBezTo>
                    <a:pt x="21" y="9"/>
                    <a:pt x="27" y="7"/>
                    <a:pt x="26" y="7"/>
                  </a:cubicBezTo>
                  <a:cubicBezTo>
                    <a:pt x="24" y="6"/>
                    <a:pt x="18" y="4"/>
                    <a:pt x="15" y="9"/>
                  </a:cubicBezTo>
                  <a:cubicBezTo>
                    <a:pt x="11" y="12"/>
                    <a:pt x="8" y="10"/>
                    <a:pt x="8" y="13"/>
                  </a:cubicBezTo>
                  <a:close/>
                  <a:moveTo>
                    <a:pt x="18" y="18"/>
                  </a:moveTo>
                  <a:cubicBezTo>
                    <a:pt x="14" y="20"/>
                    <a:pt x="14" y="13"/>
                    <a:pt x="15" y="13"/>
                  </a:cubicBezTo>
                  <a:cubicBezTo>
                    <a:pt x="18" y="13"/>
                    <a:pt x="20" y="18"/>
                    <a:pt x="18" y="18"/>
                  </a:cubicBezTo>
                  <a:close/>
                  <a:moveTo>
                    <a:pt x="50" y="9"/>
                  </a:moveTo>
                  <a:cubicBezTo>
                    <a:pt x="48" y="7"/>
                    <a:pt x="50" y="7"/>
                    <a:pt x="51" y="7"/>
                  </a:cubicBezTo>
                  <a:cubicBezTo>
                    <a:pt x="51" y="9"/>
                    <a:pt x="51" y="9"/>
                    <a:pt x="50" y="9"/>
                  </a:cubicBezTo>
                  <a:close/>
                  <a:moveTo>
                    <a:pt x="53" y="9"/>
                  </a:moveTo>
                  <a:cubicBezTo>
                    <a:pt x="53" y="9"/>
                    <a:pt x="56" y="10"/>
                    <a:pt x="55" y="10"/>
                  </a:cubicBezTo>
                  <a:cubicBezTo>
                    <a:pt x="53" y="10"/>
                    <a:pt x="51" y="10"/>
                    <a:pt x="53" y="9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4" name="Freeform 241">
              <a:extLst>
                <a:ext uri="{FF2B5EF4-FFF2-40B4-BE49-F238E27FC236}">
                  <a16:creationId xmlns:a16="http://schemas.microsoft.com/office/drawing/2014/main" id="{3BE05129-9DA5-491A-B66E-45E4A0300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988" y="2988546"/>
              <a:ext cx="10333" cy="718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5" y="3"/>
                </a:cxn>
                <a:cxn ang="0">
                  <a:pos x="0" y="2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0" y="0"/>
                    <a:pt x="5" y="2"/>
                    <a:pt x="5" y="3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5" name="Freeform 242">
              <a:extLst>
                <a:ext uri="{FF2B5EF4-FFF2-40B4-BE49-F238E27FC236}">
                  <a16:creationId xmlns:a16="http://schemas.microsoft.com/office/drawing/2014/main" id="{A7C099B0-F7C9-433A-9FE9-D8EA3896E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171" y="3139418"/>
              <a:ext cx="12629" cy="13171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2" y="2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6" h="6">
                  <a:moveTo>
                    <a:pt x="3" y="3"/>
                  </a:moveTo>
                  <a:cubicBezTo>
                    <a:pt x="2" y="2"/>
                    <a:pt x="0" y="0"/>
                    <a:pt x="2" y="2"/>
                  </a:cubicBezTo>
                  <a:cubicBezTo>
                    <a:pt x="3" y="2"/>
                    <a:pt x="2" y="3"/>
                    <a:pt x="3" y="3"/>
                  </a:cubicBezTo>
                  <a:cubicBezTo>
                    <a:pt x="5" y="3"/>
                    <a:pt x="6" y="6"/>
                    <a:pt x="3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6" name="Freeform 243">
              <a:extLst>
                <a:ext uri="{FF2B5EF4-FFF2-40B4-BE49-F238E27FC236}">
                  <a16:creationId xmlns:a16="http://schemas.microsoft.com/office/drawing/2014/main" id="{E5DB2973-C095-4F97-9A76-8F461D43D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799" y="3144207"/>
              <a:ext cx="6890" cy="8381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1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1"/>
                    <a:pt x="2" y="0"/>
                    <a:pt x="2" y="0"/>
                  </a:cubicBezTo>
                  <a:cubicBezTo>
                    <a:pt x="3" y="1"/>
                    <a:pt x="3" y="4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7" name="Freeform 244">
              <a:extLst>
                <a:ext uri="{FF2B5EF4-FFF2-40B4-BE49-F238E27FC236}">
                  <a16:creationId xmlns:a16="http://schemas.microsoft.com/office/drawing/2014/main" id="{2B3EF01C-992F-421D-8599-0E6AE4643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4575" y="3169351"/>
              <a:ext cx="13777" cy="718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2"/>
                </a:cxn>
                <a:cxn ang="0">
                  <a:pos x="5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0"/>
                    <a:pt x="2" y="3"/>
                    <a:pt x="3" y="2"/>
                  </a:cubicBezTo>
                  <a:cubicBezTo>
                    <a:pt x="5" y="0"/>
                    <a:pt x="6" y="2"/>
                    <a:pt x="5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0" y="3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8" name="Freeform 245">
              <a:extLst>
                <a:ext uri="{FF2B5EF4-FFF2-40B4-BE49-F238E27FC236}">
                  <a16:creationId xmlns:a16="http://schemas.microsoft.com/office/drawing/2014/main" id="{349B5605-6490-4473-B7EC-36445CE51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3129" y="3220840"/>
              <a:ext cx="2297" cy="239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" y="0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99" name="Freeform 246">
              <a:extLst>
                <a:ext uri="{FF2B5EF4-FFF2-40B4-BE49-F238E27FC236}">
                  <a16:creationId xmlns:a16="http://schemas.microsoft.com/office/drawing/2014/main" id="{D5B565C4-8A25-4B63-B7E9-15C4106BF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535" y="3223234"/>
              <a:ext cx="6890" cy="3593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2"/>
                    <a:pt x="2" y="2"/>
                  </a:cubicBezTo>
                  <a:cubicBezTo>
                    <a:pt x="2" y="2"/>
                    <a:pt x="0" y="2"/>
                    <a:pt x="2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0" name="Freeform 247">
              <a:extLst>
                <a:ext uri="{FF2B5EF4-FFF2-40B4-BE49-F238E27FC236}">
                  <a16:creationId xmlns:a16="http://schemas.microsoft.com/office/drawing/2014/main" id="{D26AAAFE-2B83-4F21-9077-249F973C0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5424" y="3226827"/>
              <a:ext cx="3444" cy="239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0" y="0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1" name="Freeform 248">
              <a:extLst>
                <a:ext uri="{FF2B5EF4-FFF2-40B4-BE49-F238E27FC236}">
                  <a16:creationId xmlns:a16="http://schemas.microsoft.com/office/drawing/2014/main" id="{838F4ED3-D987-4375-A2EB-BDC01A83D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3129" y="3220840"/>
              <a:ext cx="2297" cy="2395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0"/>
                </a:cxn>
                <a:cxn ang="0">
                  <a:pos x="1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2" name="Freeform 249">
              <a:extLst>
                <a:ext uri="{FF2B5EF4-FFF2-40B4-BE49-F238E27FC236}">
                  <a16:creationId xmlns:a16="http://schemas.microsoft.com/office/drawing/2014/main" id="{0041379C-CA8F-4785-8142-37DD57B97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5424" y="3162167"/>
              <a:ext cx="5741" cy="1197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2"/>
                </a:cxn>
                <a:cxn ang="0">
                  <a:pos x="0" y="3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cubicBezTo>
                    <a:pt x="0" y="2"/>
                    <a:pt x="3" y="0"/>
                    <a:pt x="3" y="2"/>
                  </a:cubicBezTo>
                  <a:cubicBezTo>
                    <a:pt x="3" y="3"/>
                    <a:pt x="0" y="5"/>
                    <a:pt x="0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3" name="Freeform 250">
              <a:extLst>
                <a:ext uri="{FF2B5EF4-FFF2-40B4-BE49-F238E27FC236}">
                  <a16:creationId xmlns:a16="http://schemas.microsoft.com/office/drawing/2014/main" id="{9CFE5326-7643-44E1-99C6-349797D01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759" y="3176537"/>
              <a:ext cx="24110" cy="17961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1" y="8"/>
                </a:cxn>
                <a:cxn ang="0">
                  <a:pos x="4" y="5"/>
                </a:cxn>
                <a:cxn ang="0">
                  <a:pos x="4" y="2"/>
                </a:cxn>
                <a:cxn ang="0">
                  <a:pos x="9" y="2"/>
                </a:cxn>
                <a:cxn ang="0">
                  <a:pos x="6" y="8"/>
                </a:cxn>
              </a:cxnLst>
              <a:rect l="0" t="0" r="r" b="b"/>
              <a:pathLst>
                <a:path w="11" h="8">
                  <a:moveTo>
                    <a:pt x="6" y="8"/>
                  </a:moveTo>
                  <a:cubicBezTo>
                    <a:pt x="1" y="8"/>
                    <a:pt x="0" y="8"/>
                    <a:pt x="1" y="8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2"/>
                    <a:pt x="1" y="2"/>
                    <a:pt x="4" y="2"/>
                  </a:cubicBezTo>
                  <a:cubicBezTo>
                    <a:pt x="9" y="0"/>
                    <a:pt x="11" y="0"/>
                    <a:pt x="9" y="2"/>
                  </a:cubicBezTo>
                  <a:cubicBezTo>
                    <a:pt x="8" y="3"/>
                    <a:pt x="11" y="8"/>
                    <a:pt x="6" y="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4" name="Freeform 251">
              <a:extLst>
                <a:ext uri="{FF2B5EF4-FFF2-40B4-BE49-F238E27FC236}">
                  <a16:creationId xmlns:a16="http://schemas.microsoft.com/office/drawing/2014/main" id="{3E6E2284-409D-49E7-9B65-7FFFA68E5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055" y="3144207"/>
              <a:ext cx="9185" cy="5987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2" y="0"/>
                </a:cxn>
                <a:cxn ang="0">
                  <a:pos x="2" y="3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0" y="3"/>
                    <a:pt x="2" y="0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5" name="Freeform 252">
              <a:extLst>
                <a:ext uri="{FF2B5EF4-FFF2-40B4-BE49-F238E27FC236}">
                  <a16:creationId xmlns:a16="http://schemas.microsoft.com/office/drawing/2014/main" id="{641A1B7B-6B4D-4DAE-87D6-8E0415CD4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535" y="3117864"/>
              <a:ext cx="4592" cy="718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2"/>
                    <a:pt x="0" y="0"/>
                    <a:pt x="2" y="0"/>
                  </a:cubicBezTo>
                  <a:cubicBezTo>
                    <a:pt x="2" y="0"/>
                    <a:pt x="2" y="3"/>
                    <a:pt x="0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6" name="Freeform 253">
              <a:extLst>
                <a:ext uri="{FF2B5EF4-FFF2-40B4-BE49-F238E27FC236}">
                  <a16:creationId xmlns:a16="http://schemas.microsoft.com/office/drawing/2014/main" id="{E61AE0F5-0CFF-4E85-8ECA-13AE7A5D9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3129" y="3102297"/>
              <a:ext cx="5741" cy="958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" y="1"/>
                </a:cxn>
                <a:cxn ang="0">
                  <a:pos x="1" y="3"/>
                </a:cxn>
                <a:cxn ang="0">
                  <a:pos x="0" y="4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3"/>
                    <a:pt x="0" y="1"/>
                    <a:pt x="1" y="1"/>
                  </a:cubicBezTo>
                  <a:cubicBezTo>
                    <a:pt x="1" y="0"/>
                    <a:pt x="3" y="1"/>
                    <a:pt x="1" y="3"/>
                  </a:cubicBezTo>
                  <a:cubicBezTo>
                    <a:pt x="1" y="4"/>
                    <a:pt x="1" y="4"/>
                    <a:pt x="0" y="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7" name="Freeform 254">
              <a:extLst>
                <a:ext uri="{FF2B5EF4-FFF2-40B4-BE49-F238E27FC236}">
                  <a16:creationId xmlns:a16="http://schemas.microsoft.com/office/drawing/2014/main" id="{9D9AA655-5BDF-487E-9A2D-98E6EB8B3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6239" y="3067573"/>
              <a:ext cx="2297" cy="10776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1" y="3"/>
                </a:cxn>
              </a:cxnLst>
              <a:rect l="0" t="0" r="r" b="b"/>
              <a:pathLst>
                <a:path w="1" h="5">
                  <a:moveTo>
                    <a:pt x="1" y="3"/>
                  </a:moveTo>
                  <a:cubicBezTo>
                    <a:pt x="0" y="5"/>
                    <a:pt x="1" y="3"/>
                    <a:pt x="0" y="2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8" name="Freeform 255">
              <a:extLst>
                <a:ext uri="{FF2B5EF4-FFF2-40B4-BE49-F238E27FC236}">
                  <a16:creationId xmlns:a16="http://schemas.microsoft.com/office/drawing/2014/main" id="{DB42C29C-B24B-42A6-9DE9-FC552BECE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941" y="3117864"/>
              <a:ext cx="6890" cy="11975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3" y="3"/>
                </a:cxn>
              </a:cxnLst>
              <a:rect l="0" t="0" r="r" b="b"/>
              <a:pathLst>
                <a:path w="3" h="5">
                  <a:moveTo>
                    <a:pt x="3" y="3"/>
                  </a:moveTo>
                  <a:cubicBezTo>
                    <a:pt x="2" y="5"/>
                    <a:pt x="0" y="3"/>
                    <a:pt x="2" y="2"/>
                  </a:cubicBezTo>
                  <a:cubicBezTo>
                    <a:pt x="2" y="0"/>
                    <a:pt x="2" y="0"/>
                    <a:pt x="2" y="2"/>
                  </a:cubicBezTo>
                  <a:cubicBezTo>
                    <a:pt x="3" y="2"/>
                    <a:pt x="3" y="2"/>
                    <a:pt x="3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09" name="Freeform 256">
              <a:extLst>
                <a:ext uri="{FF2B5EF4-FFF2-40B4-BE49-F238E27FC236}">
                  <a16:creationId xmlns:a16="http://schemas.microsoft.com/office/drawing/2014/main" id="{513B0E09-57E1-490E-89B5-4A6D5CB86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057" y="3006508"/>
              <a:ext cx="2297" cy="478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2"/>
                </a:cxn>
                <a:cxn ang="0">
                  <a:pos x="0" y="2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0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0" name="Freeform 257">
              <a:extLst>
                <a:ext uri="{FF2B5EF4-FFF2-40B4-BE49-F238E27FC236}">
                  <a16:creationId xmlns:a16="http://schemas.microsoft.com/office/drawing/2014/main" id="{91C946BA-3AC8-486E-BE5D-396B23146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3094" y="3018481"/>
              <a:ext cx="9185" cy="239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0" y="0"/>
                    <a:pt x="2" y="0"/>
                    <a:pt x="4" y="0"/>
                  </a:cubicBezTo>
                  <a:cubicBezTo>
                    <a:pt x="4" y="0"/>
                    <a:pt x="0" y="1"/>
                    <a:pt x="0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1" name="Freeform 258">
              <a:extLst>
                <a:ext uri="{FF2B5EF4-FFF2-40B4-BE49-F238E27FC236}">
                  <a16:creationId xmlns:a16="http://schemas.microsoft.com/office/drawing/2014/main" id="{6B277188-DB5C-440A-B99E-402A31C61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536" y="3080746"/>
              <a:ext cx="10333" cy="16763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7"/>
                </a:cxn>
                <a:cxn ang="0">
                  <a:pos x="3" y="5"/>
                </a:cxn>
              </a:cxnLst>
              <a:rect l="0" t="0" r="r" b="b"/>
              <a:pathLst>
                <a:path w="5" h="7">
                  <a:moveTo>
                    <a:pt x="3" y="5"/>
                  </a:moveTo>
                  <a:cubicBezTo>
                    <a:pt x="0" y="5"/>
                    <a:pt x="2" y="3"/>
                    <a:pt x="2" y="2"/>
                  </a:cubicBezTo>
                  <a:cubicBezTo>
                    <a:pt x="0" y="2"/>
                    <a:pt x="2" y="0"/>
                    <a:pt x="3" y="2"/>
                  </a:cubicBezTo>
                  <a:cubicBezTo>
                    <a:pt x="5" y="3"/>
                    <a:pt x="5" y="7"/>
                    <a:pt x="5" y="7"/>
                  </a:cubicBezTo>
                  <a:cubicBezTo>
                    <a:pt x="3" y="7"/>
                    <a:pt x="5" y="5"/>
                    <a:pt x="3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2" name="Freeform 259">
              <a:extLst>
                <a:ext uri="{FF2B5EF4-FFF2-40B4-BE49-F238E27FC236}">
                  <a16:creationId xmlns:a16="http://schemas.microsoft.com/office/drawing/2014/main" id="{6ABFE7EB-2CD8-4AE0-8B0C-BADEC64DC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055" y="3046021"/>
              <a:ext cx="9185" cy="14369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2" y="5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cubicBezTo>
                    <a:pt x="2" y="6"/>
                    <a:pt x="0" y="5"/>
                    <a:pt x="0" y="2"/>
                  </a:cubicBezTo>
                  <a:cubicBezTo>
                    <a:pt x="2" y="0"/>
                    <a:pt x="4" y="3"/>
                    <a:pt x="2" y="3"/>
                  </a:cubicBezTo>
                  <a:cubicBezTo>
                    <a:pt x="2" y="5"/>
                    <a:pt x="4" y="5"/>
                    <a:pt x="2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3" name="Freeform 260">
              <a:extLst>
                <a:ext uri="{FF2B5EF4-FFF2-40B4-BE49-F238E27FC236}">
                  <a16:creationId xmlns:a16="http://schemas.microsoft.com/office/drawing/2014/main" id="{D2ED3290-D3EC-435A-9639-BB492FA08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1647" y="3046021"/>
              <a:ext cx="11481" cy="7184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1" y="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0"/>
                    <a:pt x="1" y="0"/>
                    <a:pt x="3" y="2"/>
                  </a:cubicBezTo>
                  <a:cubicBezTo>
                    <a:pt x="3" y="2"/>
                    <a:pt x="3" y="2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4" name="Freeform 261">
              <a:extLst>
                <a:ext uri="{FF2B5EF4-FFF2-40B4-BE49-F238E27FC236}">
                  <a16:creationId xmlns:a16="http://schemas.microsoft.com/office/drawing/2014/main" id="{539F0CC5-5BA4-49E1-8A1F-7C579DF83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535" y="3057995"/>
              <a:ext cx="4592" cy="239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2" y="1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5" name="Freeform 262">
              <a:extLst>
                <a:ext uri="{FF2B5EF4-FFF2-40B4-BE49-F238E27FC236}">
                  <a16:creationId xmlns:a16="http://schemas.microsoft.com/office/drawing/2014/main" id="{DB0452E2-3CEB-495B-A70C-3489AFA32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241" y="3011297"/>
              <a:ext cx="4592" cy="2395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0"/>
                </a:cxn>
                <a:cxn ang="0">
                  <a:pos x="2" y="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0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6" name="Freeform 263">
              <a:extLst>
                <a:ext uri="{FF2B5EF4-FFF2-40B4-BE49-F238E27FC236}">
                  <a16:creationId xmlns:a16="http://schemas.microsoft.com/office/drawing/2014/main" id="{71609F9E-F97F-453B-B09B-FABCF6E7F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241" y="3001718"/>
              <a:ext cx="4592" cy="958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0" y="2"/>
                    <a:pt x="2" y="0"/>
                    <a:pt x="2" y="2"/>
                  </a:cubicBezTo>
                  <a:cubicBezTo>
                    <a:pt x="2" y="2"/>
                    <a:pt x="0" y="4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7" name="Freeform 264">
              <a:extLst>
                <a:ext uri="{FF2B5EF4-FFF2-40B4-BE49-F238E27FC236}">
                  <a16:creationId xmlns:a16="http://schemas.microsoft.com/office/drawing/2014/main" id="{7040434C-F516-4CBB-BEFC-90DCA8187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0166" y="3038838"/>
              <a:ext cx="4592" cy="478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8" name="Freeform 265">
              <a:extLst>
                <a:ext uri="{FF2B5EF4-FFF2-40B4-BE49-F238E27FC236}">
                  <a16:creationId xmlns:a16="http://schemas.microsoft.com/office/drawing/2014/main" id="{AC4FF14C-1549-44C3-A9D6-F616124C2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5573" y="3028060"/>
              <a:ext cx="2297" cy="4789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0" y="2"/>
                </a:cxn>
                <a:cxn ang="0">
                  <a:pos x="1" y="2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1" y="2"/>
                    <a:pt x="1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19" name="Freeform 266">
              <a:extLst>
                <a:ext uri="{FF2B5EF4-FFF2-40B4-BE49-F238E27FC236}">
                  <a16:creationId xmlns:a16="http://schemas.microsoft.com/office/drawing/2014/main" id="{3A397E71-8FD6-448C-91A5-51CD4B2F1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980" y="3025663"/>
              <a:ext cx="4592" cy="7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"/>
                </a:cxn>
                <a:cxn ang="0">
                  <a:pos x="0" y="0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0" y="1"/>
                    <a:pt x="0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0" name="Freeform 267">
              <a:extLst>
                <a:ext uri="{FF2B5EF4-FFF2-40B4-BE49-F238E27FC236}">
                  <a16:creationId xmlns:a16="http://schemas.microsoft.com/office/drawing/2014/main" id="{67BD29CA-9566-4E07-A295-02DFD5524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054" y="3032851"/>
              <a:ext cx="4592" cy="239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" y="0"/>
                    <a:pt x="2" y="1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1" name="Freeform 268">
              <a:extLst>
                <a:ext uri="{FF2B5EF4-FFF2-40B4-BE49-F238E27FC236}">
                  <a16:creationId xmlns:a16="http://schemas.microsoft.com/office/drawing/2014/main" id="{3B11DE8C-191C-498B-9A5B-7EE91D839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054" y="3018481"/>
              <a:ext cx="4592" cy="718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0"/>
                </a:cxn>
                <a:cxn ang="0">
                  <a:pos x="0" y="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" y="1"/>
                    <a:pt x="2" y="3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2" name="Freeform 269">
              <a:extLst>
                <a:ext uri="{FF2B5EF4-FFF2-40B4-BE49-F238E27FC236}">
                  <a16:creationId xmlns:a16="http://schemas.microsoft.com/office/drawing/2014/main" id="{B2823127-5361-4CA1-840F-EC2B6BF29D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0957" y="1113441"/>
              <a:ext cx="1563721" cy="1314730"/>
            </a:xfrm>
            <a:custGeom>
              <a:avLst/>
              <a:gdLst/>
              <a:ahLst/>
              <a:cxnLst>
                <a:cxn ang="0">
                  <a:pos x="116" y="479"/>
                </a:cxn>
                <a:cxn ang="0">
                  <a:pos x="70" y="434"/>
                </a:cxn>
                <a:cxn ang="0">
                  <a:pos x="70" y="438"/>
                </a:cxn>
                <a:cxn ang="0">
                  <a:pos x="66" y="435"/>
                </a:cxn>
                <a:cxn ang="0">
                  <a:pos x="86" y="426"/>
                </a:cxn>
                <a:cxn ang="0">
                  <a:pos x="93" y="432"/>
                </a:cxn>
                <a:cxn ang="0">
                  <a:pos x="177" y="170"/>
                </a:cxn>
                <a:cxn ang="0">
                  <a:pos x="121" y="179"/>
                </a:cxn>
                <a:cxn ang="0">
                  <a:pos x="306" y="213"/>
                </a:cxn>
                <a:cxn ang="0">
                  <a:pos x="264" y="187"/>
                </a:cxn>
                <a:cxn ang="0">
                  <a:pos x="182" y="177"/>
                </a:cxn>
                <a:cxn ang="0">
                  <a:pos x="215" y="221"/>
                </a:cxn>
                <a:cxn ang="0">
                  <a:pos x="284" y="168"/>
                </a:cxn>
                <a:cxn ang="0">
                  <a:pos x="501" y="281"/>
                </a:cxn>
                <a:cxn ang="0">
                  <a:pos x="606" y="303"/>
                </a:cxn>
                <a:cxn ang="0">
                  <a:pos x="612" y="249"/>
                </a:cxn>
                <a:cxn ang="0">
                  <a:pos x="510" y="171"/>
                </a:cxn>
                <a:cxn ang="0">
                  <a:pos x="404" y="184"/>
                </a:cxn>
                <a:cxn ang="0">
                  <a:pos x="463" y="297"/>
                </a:cxn>
                <a:cxn ang="0">
                  <a:pos x="500" y="168"/>
                </a:cxn>
                <a:cxn ang="0">
                  <a:pos x="483" y="140"/>
                </a:cxn>
                <a:cxn ang="0">
                  <a:pos x="352" y="109"/>
                </a:cxn>
                <a:cxn ang="0">
                  <a:pos x="370" y="180"/>
                </a:cxn>
                <a:cxn ang="0">
                  <a:pos x="316" y="160"/>
                </a:cxn>
                <a:cxn ang="0">
                  <a:pos x="287" y="73"/>
                </a:cxn>
                <a:cxn ang="0">
                  <a:pos x="498" y="96"/>
                </a:cxn>
                <a:cxn ang="0">
                  <a:pos x="602" y="5"/>
                </a:cxn>
                <a:cxn ang="0">
                  <a:pos x="405" y="22"/>
                </a:cxn>
                <a:cxn ang="0">
                  <a:pos x="431" y="53"/>
                </a:cxn>
                <a:cxn ang="0">
                  <a:pos x="418" y="114"/>
                </a:cxn>
                <a:cxn ang="0">
                  <a:pos x="431" y="72"/>
                </a:cxn>
                <a:cxn ang="0">
                  <a:pos x="338" y="76"/>
                </a:cxn>
                <a:cxn ang="0">
                  <a:pos x="244" y="112"/>
                </a:cxn>
                <a:cxn ang="0">
                  <a:pos x="215" y="143"/>
                </a:cxn>
                <a:cxn ang="0">
                  <a:pos x="157" y="120"/>
                </a:cxn>
                <a:cxn ang="0">
                  <a:pos x="249" y="87"/>
                </a:cxn>
                <a:cxn ang="0">
                  <a:pos x="303" y="126"/>
                </a:cxn>
                <a:cxn ang="0">
                  <a:pos x="640" y="522"/>
                </a:cxn>
                <a:cxn ang="0">
                  <a:pos x="687" y="501"/>
                </a:cxn>
                <a:cxn ang="0">
                  <a:pos x="678" y="456"/>
                </a:cxn>
                <a:cxn ang="0">
                  <a:pos x="401" y="494"/>
                </a:cxn>
                <a:cxn ang="0">
                  <a:pos x="448" y="508"/>
                </a:cxn>
                <a:cxn ang="0">
                  <a:pos x="472" y="529"/>
                </a:cxn>
                <a:cxn ang="0">
                  <a:pos x="492" y="554"/>
                </a:cxn>
                <a:cxn ang="0">
                  <a:pos x="561" y="521"/>
                </a:cxn>
                <a:cxn ang="0">
                  <a:pos x="602" y="530"/>
                </a:cxn>
                <a:cxn ang="0">
                  <a:pos x="649" y="463"/>
                </a:cxn>
                <a:cxn ang="0">
                  <a:pos x="609" y="350"/>
                </a:cxn>
                <a:cxn ang="0">
                  <a:pos x="501" y="356"/>
                </a:cxn>
                <a:cxn ang="0">
                  <a:pos x="379" y="367"/>
                </a:cxn>
                <a:cxn ang="0">
                  <a:pos x="462" y="258"/>
                </a:cxn>
                <a:cxn ang="0">
                  <a:pos x="408" y="222"/>
                </a:cxn>
                <a:cxn ang="0">
                  <a:pos x="361" y="240"/>
                </a:cxn>
                <a:cxn ang="0">
                  <a:pos x="204" y="238"/>
                </a:cxn>
                <a:cxn ang="0">
                  <a:pos x="52" y="227"/>
                </a:cxn>
                <a:cxn ang="0">
                  <a:pos x="48" y="356"/>
                </a:cxn>
                <a:cxn ang="0">
                  <a:pos x="96" y="432"/>
                </a:cxn>
                <a:cxn ang="0">
                  <a:pos x="119" y="466"/>
                </a:cxn>
                <a:cxn ang="0">
                  <a:pos x="484" y="317"/>
                </a:cxn>
                <a:cxn ang="0">
                  <a:pos x="183" y="120"/>
                </a:cxn>
                <a:cxn ang="0">
                  <a:pos x="305" y="115"/>
                </a:cxn>
                <a:cxn ang="0">
                  <a:pos x="471" y="437"/>
                </a:cxn>
                <a:cxn ang="0">
                  <a:pos x="494" y="398"/>
                </a:cxn>
              </a:cxnLst>
              <a:rect l="0" t="0" r="r" b="b"/>
              <a:pathLst>
                <a:path w="702" h="566">
                  <a:moveTo>
                    <a:pt x="99" y="463"/>
                  </a:moveTo>
                  <a:cubicBezTo>
                    <a:pt x="102" y="462"/>
                    <a:pt x="107" y="463"/>
                    <a:pt x="108" y="465"/>
                  </a:cubicBezTo>
                  <a:cubicBezTo>
                    <a:pt x="110" y="466"/>
                    <a:pt x="122" y="468"/>
                    <a:pt x="124" y="470"/>
                  </a:cubicBezTo>
                  <a:cubicBezTo>
                    <a:pt x="125" y="474"/>
                    <a:pt x="128" y="476"/>
                    <a:pt x="128" y="476"/>
                  </a:cubicBezTo>
                  <a:cubicBezTo>
                    <a:pt x="127" y="477"/>
                    <a:pt x="130" y="480"/>
                    <a:pt x="133" y="480"/>
                  </a:cubicBezTo>
                  <a:cubicBezTo>
                    <a:pt x="136" y="482"/>
                    <a:pt x="136" y="485"/>
                    <a:pt x="137" y="485"/>
                  </a:cubicBezTo>
                  <a:cubicBezTo>
                    <a:pt x="139" y="487"/>
                    <a:pt x="137" y="488"/>
                    <a:pt x="139" y="488"/>
                  </a:cubicBezTo>
                  <a:cubicBezTo>
                    <a:pt x="140" y="490"/>
                    <a:pt x="140" y="493"/>
                    <a:pt x="139" y="491"/>
                  </a:cubicBezTo>
                  <a:cubicBezTo>
                    <a:pt x="139" y="491"/>
                    <a:pt x="139" y="493"/>
                    <a:pt x="136" y="493"/>
                  </a:cubicBezTo>
                  <a:cubicBezTo>
                    <a:pt x="133" y="491"/>
                    <a:pt x="133" y="490"/>
                    <a:pt x="130" y="490"/>
                  </a:cubicBezTo>
                  <a:cubicBezTo>
                    <a:pt x="127" y="490"/>
                    <a:pt x="125" y="487"/>
                    <a:pt x="125" y="485"/>
                  </a:cubicBezTo>
                  <a:cubicBezTo>
                    <a:pt x="127" y="485"/>
                    <a:pt x="125" y="485"/>
                    <a:pt x="124" y="485"/>
                  </a:cubicBezTo>
                  <a:cubicBezTo>
                    <a:pt x="122" y="485"/>
                    <a:pt x="119" y="484"/>
                    <a:pt x="121" y="482"/>
                  </a:cubicBezTo>
                  <a:cubicBezTo>
                    <a:pt x="121" y="480"/>
                    <a:pt x="119" y="482"/>
                    <a:pt x="119" y="480"/>
                  </a:cubicBezTo>
                  <a:cubicBezTo>
                    <a:pt x="118" y="479"/>
                    <a:pt x="118" y="479"/>
                    <a:pt x="116" y="479"/>
                  </a:cubicBezTo>
                  <a:cubicBezTo>
                    <a:pt x="113" y="480"/>
                    <a:pt x="113" y="477"/>
                    <a:pt x="115" y="477"/>
                  </a:cubicBezTo>
                  <a:cubicBezTo>
                    <a:pt x="118" y="476"/>
                    <a:pt x="115" y="477"/>
                    <a:pt x="113" y="474"/>
                  </a:cubicBezTo>
                  <a:cubicBezTo>
                    <a:pt x="113" y="471"/>
                    <a:pt x="110" y="476"/>
                    <a:pt x="110" y="474"/>
                  </a:cubicBezTo>
                  <a:cubicBezTo>
                    <a:pt x="108" y="473"/>
                    <a:pt x="110" y="471"/>
                    <a:pt x="110" y="471"/>
                  </a:cubicBezTo>
                  <a:cubicBezTo>
                    <a:pt x="108" y="470"/>
                    <a:pt x="107" y="474"/>
                    <a:pt x="107" y="471"/>
                  </a:cubicBezTo>
                  <a:cubicBezTo>
                    <a:pt x="107" y="470"/>
                    <a:pt x="104" y="473"/>
                    <a:pt x="104" y="471"/>
                  </a:cubicBezTo>
                  <a:cubicBezTo>
                    <a:pt x="102" y="471"/>
                    <a:pt x="105" y="470"/>
                    <a:pt x="104" y="470"/>
                  </a:cubicBezTo>
                  <a:cubicBezTo>
                    <a:pt x="102" y="468"/>
                    <a:pt x="104" y="466"/>
                    <a:pt x="107" y="466"/>
                  </a:cubicBezTo>
                  <a:cubicBezTo>
                    <a:pt x="108" y="466"/>
                    <a:pt x="105" y="465"/>
                    <a:pt x="104" y="466"/>
                  </a:cubicBezTo>
                  <a:cubicBezTo>
                    <a:pt x="101" y="466"/>
                    <a:pt x="98" y="463"/>
                    <a:pt x="99" y="463"/>
                  </a:cubicBezTo>
                  <a:close/>
                  <a:moveTo>
                    <a:pt x="64" y="431"/>
                  </a:moveTo>
                  <a:cubicBezTo>
                    <a:pt x="66" y="431"/>
                    <a:pt x="67" y="432"/>
                    <a:pt x="66" y="432"/>
                  </a:cubicBezTo>
                  <a:cubicBezTo>
                    <a:pt x="64" y="431"/>
                    <a:pt x="64" y="432"/>
                    <a:pt x="66" y="432"/>
                  </a:cubicBezTo>
                  <a:cubicBezTo>
                    <a:pt x="67" y="434"/>
                    <a:pt x="64" y="434"/>
                    <a:pt x="67" y="434"/>
                  </a:cubicBezTo>
                  <a:cubicBezTo>
                    <a:pt x="70" y="434"/>
                    <a:pt x="67" y="434"/>
                    <a:pt x="70" y="434"/>
                  </a:cubicBezTo>
                  <a:cubicBezTo>
                    <a:pt x="72" y="432"/>
                    <a:pt x="70" y="428"/>
                    <a:pt x="72" y="426"/>
                  </a:cubicBezTo>
                  <a:cubicBezTo>
                    <a:pt x="73" y="425"/>
                    <a:pt x="73" y="421"/>
                    <a:pt x="72" y="423"/>
                  </a:cubicBezTo>
                  <a:cubicBezTo>
                    <a:pt x="70" y="425"/>
                    <a:pt x="69" y="423"/>
                    <a:pt x="69" y="425"/>
                  </a:cubicBezTo>
                  <a:cubicBezTo>
                    <a:pt x="70" y="426"/>
                    <a:pt x="70" y="428"/>
                    <a:pt x="67" y="428"/>
                  </a:cubicBezTo>
                  <a:cubicBezTo>
                    <a:pt x="66" y="429"/>
                    <a:pt x="64" y="428"/>
                    <a:pt x="66" y="428"/>
                  </a:cubicBezTo>
                  <a:cubicBezTo>
                    <a:pt x="69" y="426"/>
                    <a:pt x="70" y="426"/>
                    <a:pt x="69" y="423"/>
                  </a:cubicBezTo>
                  <a:cubicBezTo>
                    <a:pt x="67" y="421"/>
                    <a:pt x="67" y="423"/>
                    <a:pt x="66" y="423"/>
                  </a:cubicBezTo>
                  <a:cubicBezTo>
                    <a:pt x="64" y="421"/>
                    <a:pt x="64" y="423"/>
                    <a:pt x="64" y="421"/>
                  </a:cubicBezTo>
                  <a:cubicBezTo>
                    <a:pt x="63" y="421"/>
                    <a:pt x="61" y="421"/>
                    <a:pt x="61" y="423"/>
                  </a:cubicBezTo>
                  <a:cubicBezTo>
                    <a:pt x="63" y="425"/>
                    <a:pt x="61" y="425"/>
                    <a:pt x="63" y="428"/>
                  </a:cubicBezTo>
                  <a:cubicBezTo>
                    <a:pt x="64" y="429"/>
                    <a:pt x="61" y="428"/>
                    <a:pt x="63" y="431"/>
                  </a:cubicBezTo>
                  <a:cubicBezTo>
                    <a:pt x="64" y="431"/>
                    <a:pt x="63" y="431"/>
                    <a:pt x="64" y="431"/>
                  </a:cubicBezTo>
                  <a:close/>
                  <a:moveTo>
                    <a:pt x="69" y="435"/>
                  </a:moveTo>
                  <a:cubicBezTo>
                    <a:pt x="69" y="435"/>
                    <a:pt x="70" y="437"/>
                    <a:pt x="69" y="437"/>
                  </a:cubicBezTo>
                  <a:cubicBezTo>
                    <a:pt x="67" y="437"/>
                    <a:pt x="69" y="438"/>
                    <a:pt x="70" y="438"/>
                  </a:cubicBezTo>
                  <a:cubicBezTo>
                    <a:pt x="72" y="438"/>
                    <a:pt x="70" y="440"/>
                    <a:pt x="70" y="440"/>
                  </a:cubicBezTo>
                  <a:cubicBezTo>
                    <a:pt x="70" y="440"/>
                    <a:pt x="70" y="442"/>
                    <a:pt x="73" y="443"/>
                  </a:cubicBezTo>
                  <a:cubicBezTo>
                    <a:pt x="75" y="445"/>
                    <a:pt x="73" y="445"/>
                    <a:pt x="75" y="445"/>
                  </a:cubicBezTo>
                  <a:cubicBezTo>
                    <a:pt x="75" y="446"/>
                    <a:pt x="75" y="446"/>
                    <a:pt x="77" y="446"/>
                  </a:cubicBezTo>
                  <a:cubicBezTo>
                    <a:pt x="78" y="448"/>
                    <a:pt x="78" y="446"/>
                    <a:pt x="78" y="445"/>
                  </a:cubicBezTo>
                  <a:cubicBezTo>
                    <a:pt x="77" y="445"/>
                    <a:pt x="77" y="445"/>
                    <a:pt x="77" y="445"/>
                  </a:cubicBezTo>
                  <a:cubicBezTo>
                    <a:pt x="77" y="443"/>
                    <a:pt x="77" y="443"/>
                    <a:pt x="77" y="443"/>
                  </a:cubicBezTo>
                  <a:cubicBezTo>
                    <a:pt x="75" y="445"/>
                    <a:pt x="75" y="443"/>
                    <a:pt x="75" y="443"/>
                  </a:cubicBezTo>
                  <a:cubicBezTo>
                    <a:pt x="73" y="443"/>
                    <a:pt x="72" y="440"/>
                    <a:pt x="72" y="440"/>
                  </a:cubicBezTo>
                  <a:cubicBezTo>
                    <a:pt x="73" y="438"/>
                    <a:pt x="72" y="440"/>
                    <a:pt x="72" y="438"/>
                  </a:cubicBezTo>
                  <a:cubicBezTo>
                    <a:pt x="70" y="437"/>
                    <a:pt x="73" y="438"/>
                    <a:pt x="73" y="437"/>
                  </a:cubicBezTo>
                  <a:cubicBezTo>
                    <a:pt x="73" y="437"/>
                    <a:pt x="73" y="437"/>
                    <a:pt x="73" y="435"/>
                  </a:cubicBezTo>
                  <a:cubicBezTo>
                    <a:pt x="73" y="435"/>
                    <a:pt x="72" y="435"/>
                    <a:pt x="72" y="434"/>
                  </a:cubicBezTo>
                  <a:cubicBezTo>
                    <a:pt x="72" y="434"/>
                    <a:pt x="72" y="432"/>
                    <a:pt x="70" y="434"/>
                  </a:cubicBezTo>
                  <a:cubicBezTo>
                    <a:pt x="69" y="435"/>
                    <a:pt x="66" y="435"/>
                    <a:pt x="66" y="435"/>
                  </a:cubicBezTo>
                  <a:cubicBezTo>
                    <a:pt x="67" y="437"/>
                    <a:pt x="67" y="435"/>
                    <a:pt x="69" y="435"/>
                  </a:cubicBezTo>
                  <a:close/>
                  <a:moveTo>
                    <a:pt x="78" y="418"/>
                  </a:moveTo>
                  <a:cubicBezTo>
                    <a:pt x="78" y="417"/>
                    <a:pt x="80" y="415"/>
                    <a:pt x="81" y="417"/>
                  </a:cubicBezTo>
                  <a:cubicBezTo>
                    <a:pt x="81" y="417"/>
                    <a:pt x="80" y="420"/>
                    <a:pt x="78" y="418"/>
                  </a:cubicBezTo>
                  <a:close/>
                  <a:moveTo>
                    <a:pt x="112" y="474"/>
                  </a:moveTo>
                  <a:cubicBezTo>
                    <a:pt x="113" y="474"/>
                    <a:pt x="115" y="476"/>
                    <a:pt x="113" y="477"/>
                  </a:cubicBezTo>
                  <a:cubicBezTo>
                    <a:pt x="113" y="477"/>
                    <a:pt x="110" y="476"/>
                    <a:pt x="112" y="474"/>
                  </a:cubicBezTo>
                  <a:close/>
                  <a:moveTo>
                    <a:pt x="86" y="434"/>
                  </a:moveTo>
                  <a:cubicBezTo>
                    <a:pt x="87" y="435"/>
                    <a:pt x="89" y="434"/>
                    <a:pt x="87" y="432"/>
                  </a:cubicBezTo>
                  <a:cubicBezTo>
                    <a:pt x="87" y="431"/>
                    <a:pt x="86" y="431"/>
                    <a:pt x="84" y="429"/>
                  </a:cubicBezTo>
                  <a:cubicBezTo>
                    <a:pt x="81" y="428"/>
                    <a:pt x="83" y="429"/>
                    <a:pt x="83" y="431"/>
                  </a:cubicBezTo>
                  <a:cubicBezTo>
                    <a:pt x="84" y="432"/>
                    <a:pt x="86" y="432"/>
                    <a:pt x="86" y="434"/>
                  </a:cubicBezTo>
                  <a:close/>
                  <a:moveTo>
                    <a:pt x="90" y="434"/>
                  </a:moveTo>
                  <a:cubicBezTo>
                    <a:pt x="90" y="432"/>
                    <a:pt x="90" y="432"/>
                    <a:pt x="90" y="431"/>
                  </a:cubicBezTo>
                  <a:cubicBezTo>
                    <a:pt x="89" y="429"/>
                    <a:pt x="87" y="428"/>
                    <a:pt x="86" y="426"/>
                  </a:cubicBezTo>
                  <a:cubicBezTo>
                    <a:pt x="84" y="425"/>
                    <a:pt x="84" y="426"/>
                    <a:pt x="84" y="428"/>
                  </a:cubicBezTo>
                  <a:cubicBezTo>
                    <a:pt x="86" y="428"/>
                    <a:pt x="86" y="429"/>
                    <a:pt x="87" y="429"/>
                  </a:cubicBezTo>
                  <a:cubicBezTo>
                    <a:pt x="87" y="429"/>
                    <a:pt x="87" y="431"/>
                    <a:pt x="89" y="434"/>
                  </a:cubicBezTo>
                  <a:cubicBezTo>
                    <a:pt x="90" y="434"/>
                    <a:pt x="90" y="434"/>
                    <a:pt x="90" y="434"/>
                  </a:cubicBezTo>
                  <a:close/>
                  <a:moveTo>
                    <a:pt x="83" y="425"/>
                  </a:moveTo>
                  <a:cubicBezTo>
                    <a:pt x="83" y="426"/>
                    <a:pt x="83" y="426"/>
                    <a:pt x="84" y="426"/>
                  </a:cubicBezTo>
                  <a:cubicBezTo>
                    <a:pt x="86" y="425"/>
                    <a:pt x="84" y="423"/>
                    <a:pt x="83" y="423"/>
                  </a:cubicBezTo>
                  <a:cubicBezTo>
                    <a:pt x="81" y="423"/>
                    <a:pt x="81" y="425"/>
                    <a:pt x="81" y="426"/>
                  </a:cubicBezTo>
                  <a:cubicBezTo>
                    <a:pt x="81" y="428"/>
                    <a:pt x="81" y="425"/>
                    <a:pt x="83" y="425"/>
                  </a:cubicBezTo>
                  <a:close/>
                  <a:moveTo>
                    <a:pt x="95" y="437"/>
                  </a:moveTo>
                  <a:cubicBezTo>
                    <a:pt x="96" y="437"/>
                    <a:pt x="93" y="438"/>
                    <a:pt x="93" y="438"/>
                  </a:cubicBezTo>
                  <a:cubicBezTo>
                    <a:pt x="93" y="440"/>
                    <a:pt x="95" y="442"/>
                    <a:pt x="96" y="440"/>
                  </a:cubicBezTo>
                  <a:cubicBezTo>
                    <a:pt x="96" y="437"/>
                    <a:pt x="96" y="442"/>
                    <a:pt x="96" y="442"/>
                  </a:cubicBezTo>
                  <a:cubicBezTo>
                    <a:pt x="98" y="442"/>
                    <a:pt x="98" y="440"/>
                    <a:pt x="98" y="437"/>
                  </a:cubicBezTo>
                  <a:cubicBezTo>
                    <a:pt x="98" y="435"/>
                    <a:pt x="95" y="432"/>
                    <a:pt x="93" y="432"/>
                  </a:cubicBezTo>
                  <a:cubicBezTo>
                    <a:pt x="93" y="432"/>
                    <a:pt x="95" y="435"/>
                    <a:pt x="93" y="435"/>
                  </a:cubicBezTo>
                  <a:cubicBezTo>
                    <a:pt x="93" y="435"/>
                    <a:pt x="92" y="438"/>
                    <a:pt x="93" y="437"/>
                  </a:cubicBezTo>
                  <a:cubicBezTo>
                    <a:pt x="95" y="437"/>
                    <a:pt x="95" y="435"/>
                    <a:pt x="95" y="437"/>
                  </a:cubicBezTo>
                  <a:close/>
                  <a:moveTo>
                    <a:pt x="95" y="440"/>
                  </a:moveTo>
                  <a:cubicBezTo>
                    <a:pt x="93" y="440"/>
                    <a:pt x="92" y="438"/>
                    <a:pt x="92" y="440"/>
                  </a:cubicBezTo>
                  <a:cubicBezTo>
                    <a:pt x="92" y="440"/>
                    <a:pt x="93" y="442"/>
                    <a:pt x="95" y="443"/>
                  </a:cubicBezTo>
                  <a:cubicBezTo>
                    <a:pt x="95" y="445"/>
                    <a:pt x="95" y="442"/>
                    <a:pt x="95" y="440"/>
                  </a:cubicBezTo>
                  <a:close/>
                  <a:moveTo>
                    <a:pt x="98" y="445"/>
                  </a:moveTo>
                  <a:cubicBezTo>
                    <a:pt x="96" y="445"/>
                    <a:pt x="96" y="443"/>
                    <a:pt x="96" y="443"/>
                  </a:cubicBezTo>
                  <a:cubicBezTo>
                    <a:pt x="98" y="443"/>
                    <a:pt x="98" y="445"/>
                    <a:pt x="98" y="445"/>
                  </a:cubicBezTo>
                  <a:close/>
                  <a:moveTo>
                    <a:pt x="142" y="194"/>
                  </a:moveTo>
                  <a:cubicBezTo>
                    <a:pt x="143" y="196"/>
                    <a:pt x="148" y="193"/>
                    <a:pt x="151" y="190"/>
                  </a:cubicBezTo>
                  <a:cubicBezTo>
                    <a:pt x="156" y="188"/>
                    <a:pt x="154" y="191"/>
                    <a:pt x="160" y="190"/>
                  </a:cubicBezTo>
                  <a:cubicBezTo>
                    <a:pt x="166" y="187"/>
                    <a:pt x="160" y="179"/>
                    <a:pt x="168" y="177"/>
                  </a:cubicBezTo>
                  <a:cubicBezTo>
                    <a:pt x="174" y="177"/>
                    <a:pt x="169" y="173"/>
                    <a:pt x="177" y="170"/>
                  </a:cubicBezTo>
                  <a:cubicBezTo>
                    <a:pt x="186" y="166"/>
                    <a:pt x="191" y="162"/>
                    <a:pt x="197" y="162"/>
                  </a:cubicBezTo>
                  <a:cubicBezTo>
                    <a:pt x="207" y="159"/>
                    <a:pt x="203" y="156"/>
                    <a:pt x="200" y="156"/>
                  </a:cubicBezTo>
                  <a:cubicBezTo>
                    <a:pt x="195" y="154"/>
                    <a:pt x="192" y="146"/>
                    <a:pt x="182" y="146"/>
                  </a:cubicBezTo>
                  <a:cubicBezTo>
                    <a:pt x="172" y="146"/>
                    <a:pt x="177" y="149"/>
                    <a:pt x="174" y="151"/>
                  </a:cubicBezTo>
                  <a:cubicBezTo>
                    <a:pt x="172" y="151"/>
                    <a:pt x="174" y="149"/>
                    <a:pt x="172" y="148"/>
                  </a:cubicBezTo>
                  <a:cubicBezTo>
                    <a:pt x="171" y="146"/>
                    <a:pt x="171" y="148"/>
                    <a:pt x="166" y="146"/>
                  </a:cubicBezTo>
                  <a:cubicBezTo>
                    <a:pt x="157" y="145"/>
                    <a:pt x="159" y="140"/>
                    <a:pt x="150" y="143"/>
                  </a:cubicBezTo>
                  <a:cubicBezTo>
                    <a:pt x="142" y="145"/>
                    <a:pt x="127" y="145"/>
                    <a:pt x="130" y="146"/>
                  </a:cubicBezTo>
                  <a:cubicBezTo>
                    <a:pt x="131" y="148"/>
                    <a:pt x="130" y="151"/>
                    <a:pt x="134" y="152"/>
                  </a:cubicBezTo>
                  <a:cubicBezTo>
                    <a:pt x="139" y="154"/>
                    <a:pt x="134" y="156"/>
                    <a:pt x="134" y="157"/>
                  </a:cubicBezTo>
                  <a:cubicBezTo>
                    <a:pt x="134" y="160"/>
                    <a:pt x="131" y="157"/>
                    <a:pt x="131" y="160"/>
                  </a:cubicBezTo>
                  <a:cubicBezTo>
                    <a:pt x="131" y="163"/>
                    <a:pt x="127" y="165"/>
                    <a:pt x="128" y="165"/>
                  </a:cubicBezTo>
                  <a:cubicBezTo>
                    <a:pt x="131" y="166"/>
                    <a:pt x="133" y="168"/>
                    <a:pt x="128" y="168"/>
                  </a:cubicBezTo>
                  <a:cubicBezTo>
                    <a:pt x="125" y="168"/>
                    <a:pt x="125" y="168"/>
                    <a:pt x="127" y="171"/>
                  </a:cubicBezTo>
                  <a:cubicBezTo>
                    <a:pt x="127" y="173"/>
                    <a:pt x="121" y="176"/>
                    <a:pt x="121" y="179"/>
                  </a:cubicBezTo>
                  <a:cubicBezTo>
                    <a:pt x="121" y="180"/>
                    <a:pt x="119" y="180"/>
                    <a:pt x="121" y="182"/>
                  </a:cubicBezTo>
                  <a:cubicBezTo>
                    <a:pt x="122" y="182"/>
                    <a:pt x="124" y="182"/>
                    <a:pt x="133" y="185"/>
                  </a:cubicBezTo>
                  <a:cubicBezTo>
                    <a:pt x="139" y="188"/>
                    <a:pt x="139" y="193"/>
                    <a:pt x="142" y="194"/>
                  </a:cubicBezTo>
                  <a:close/>
                  <a:moveTo>
                    <a:pt x="274" y="221"/>
                  </a:moveTo>
                  <a:cubicBezTo>
                    <a:pt x="274" y="226"/>
                    <a:pt x="274" y="221"/>
                    <a:pt x="282" y="224"/>
                  </a:cubicBezTo>
                  <a:cubicBezTo>
                    <a:pt x="290" y="226"/>
                    <a:pt x="280" y="224"/>
                    <a:pt x="285" y="227"/>
                  </a:cubicBezTo>
                  <a:cubicBezTo>
                    <a:pt x="290" y="229"/>
                    <a:pt x="288" y="226"/>
                    <a:pt x="294" y="227"/>
                  </a:cubicBezTo>
                  <a:cubicBezTo>
                    <a:pt x="300" y="229"/>
                    <a:pt x="297" y="227"/>
                    <a:pt x="300" y="227"/>
                  </a:cubicBezTo>
                  <a:cubicBezTo>
                    <a:pt x="303" y="229"/>
                    <a:pt x="305" y="226"/>
                    <a:pt x="308" y="226"/>
                  </a:cubicBezTo>
                  <a:cubicBezTo>
                    <a:pt x="309" y="226"/>
                    <a:pt x="312" y="222"/>
                    <a:pt x="309" y="221"/>
                  </a:cubicBezTo>
                  <a:cubicBezTo>
                    <a:pt x="308" y="219"/>
                    <a:pt x="311" y="219"/>
                    <a:pt x="308" y="218"/>
                  </a:cubicBezTo>
                  <a:cubicBezTo>
                    <a:pt x="305" y="218"/>
                    <a:pt x="299" y="222"/>
                    <a:pt x="300" y="219"/>
                  </a:cubicBezTo>
                  <a:cubicBezTo>
                    <a:pt x="303" y="216"/>
                    <a:pt x="296" y="216"/>
                    <a:pt x="297" y="215"/>
                  </a:cubicBezTo>
                  <a:cubicBezTo>
                    <a:pt x="299" y="215"/>
                    <a:pt x="303" y="218"/>
                    <a:pt x="305" y="216"/>
                  </a:cubicBezTo>
                  <a:cubicBezTo>
                    <a:pt x="308" y="215"/>
                    <a:pt x="302" y="216"/>
                    <a:pt x="306" y="213"/>
                  </a:cubicBezTo>
                  <a:cubicBezTo>
                    <a:pt x="309" y="212"/>
                    <a:pt x="309" y="216"/>
                    <a:pt x="312" y="215"/>
                  </a:cubicBezTo>
                  <a:cubicBezTo>
                    <a:pt x="314" y="213"/>
                    <a:pt x="312" y="216"/>
                    <a:pt x="316" y="216"/>
                  </a:cubicBezTo>
                  <a:cubicBezTo>
                    <a:pt x="319" y="216"/>
                    <a:pt x="319" y="212"/>
                    <a:pt x="317" y="210"/>
                  </a:cubicBezTo>
                  <a:cubicBezTo>
                    <a:pt x="317" y="207"/>
                    <a:pt x="312" y="210"/>
                    <a:pt x="312" y="207"/>
                  </a:cubicBezTo>
                  <a:cubicBezTo>
                    <a:pt x="312" y="205"/>
                    <a:pt x="311" y="208"/>
                    <a:pt x="303" y="202"/>
                  </a:cubicBezTo>
                  <a:cubicBezTo>
                    <a:pt x="300" y="201"/>
                    <a:pt x="299" y="201"/>
                    <a:pt x="300" y="202"/>
                  </a:cubicBezTo>
                  <a:cubicBezTo>
                    <a:pt x="300" y="204"/>
                    <a:pt x="294" y="202"/>
                    <a:pt x="293" y="199"/>
                  </a:cubicBezTo>
                  <a:cubicBezTo>
                    <a:pt x="291" y="194"/>
                    <a:pt x="287" y="196"/>
                    <a:pt x="290" y="193"/>
                  </a:cubicBezTo>
                  <a:cubicBezTo>
                    <a:pt x="291" y="190"/>
                    <a:pt x="291" y="187"/>
                    <a:pt x="288" y="184"/>
                  </a:cubicBezTo>
                  <a:cubicBezTo>
                    <a:pt x="285" y="182"/>
                    <a:pt x="285" y="173"/>
                    <a:pt x="280" y="168"/>
                  </a:cubicBezTo>
                  <a:cubicBezTo>
                    <a:pt x="277" y="163"/>
                    <a:pt x="279" y="166"/>
                    <a:pt x="273" y="162"/>
                  </a:cubicBezTo>
                  <a:cubicBezTo>
                    <a:pt x="267" y="159"/>
                    <a:pt x="271" y="165"/>
                    <a:pt x="264" y="162"/>
                  </a:cubicBezTo>
                  <a:cubicBezTo>
                    <a:pt x="261" y="160"/>
                    <a:pt x="258" y="162"/>
                    <a:pt x="259" y="166"/>
                  </a:cubicBezTo>
                  <a:cubicBezTo>
                    <a:pt x="262" y="171"/>
                    <a:pt x="261" y="177"/>
                    <a:pt x="267" y="182"/>
                  </a:cubicBezTo>
                  <a:cubicBezTo>
                    <a:pt x="270" y="184"/>
                    <a:pt x="265" y="185"/>
                    <a:pt x="264" y="187"/>
                  </a:cubicBezTo>
                  <a:cubicBezTo>
                    <a:pt x="264" y="187"/>
                    <a:pt x="262" y="187"/>
                    <a:pt x="259" y="180"/>
                  </a:cubicBezTo>
                  <a:cubicBezTo>
                    <a:pt x="256" y="176"/>
                    <a:pt x="258" y="171"/>
                    <a:pt x="252" y="170"/>
                  </a:cubicBezTo>
                  <a:cubicBezTo>
                    <a:pt x="245" y="168"/>
                    <a:pt x="252" y="168"/>
                    <a:pt x="247" y="166"/>
                  </a:cubicBezTo>
                  <a:cubicBezTo>
                    <a:pt x="241" y="165"/>
                    <a:pt x="236" y="165"/>
                    <a:pt x="241" y="168"/>
                  </a:cubicBezTo>
                  <a:cubicBezTo>
                    <a:pt x="245" y="170"/>
                    <a:pt x="241" y="171"/>
                    <a:pt x="244" y="171"/>
                  </a:cubicBezTo>
                  <a:cubicBezTo>
                    <a:pt x="247" y="171"/>
                    <a:pt x="250" y="174"/>
                    <a:pt x="242" y="173"/>
                  </a:cubicBezTo>
                  <a:cubicBezTo>
                    <a:pt x="236" y="171"/>
                    <a:pt x="239" y="179"/>
                    <a:pt x="236" y="176"/>
                  </a:cubicBezTo>
                  <a:cubicBezTo>
                    <a:pt x="232" y="173"/>
                    <a:pt x="241" y="171"/>
                    <a:pt x="232" y="168"/>
                  </a:cubicBezTo>
                  <a:cubicBezTo>
                    <a:pt x="223" y="166"/>
                    <a:pt x="221" y="166"/>
                    <a:pt x="218" y="168"/>
                  </a:cubicBezTo>
                  <a:cubicBezTo>
                    <a:pt x="215" y="170"/>
                    <a:pt x="223" y="170"/>
                    <a:pt x="212" y="173"/>
                  </a:cubicBezTo>
                  <a:cubicBezTo>
                    <a:pt x="206" y="174"/>
                    <a:pt x="215" y="170"/>
                    <a:pt x="213" y="168"/>
                  </a:cubicBezTo>
                  <a:cubicBezTo>
                    <a:pt x="213" y="165"/>
                    <a:pt x="217" y="163"/>
                    <a:pt x="212" y="160"/>
                  </a:cubicBezTo>
                  <a:cubicBezTo>
                    <a:pt x="207" y="159"/>
                    <a:pt x="198" y="165"/>
                    <a:pt x="192" y="166"/>
                  </a:cubicBezTo>
                  <a:cubicBezTo>
                    <a:pt x="188" y="166"/>
                    <a:pt x="185" y="170"/>
                    <a:pt x="180" y="173"/>
                  </a:cubicBezTo>
                  <a:cubicBezTo>
                    <a:pt x="174" y="176"/>
                    <a:pt x="182" y="176"/>
                    <a:pt x="182" y="177"/>
                  </a:cubicBezTo>
                  <a:cubicBezTo>
                    <a:pt x="182" y="179"/>
                    <a:pt x="178" y="177"/>
                    <a:pt x="175" y="180"/>
                  </a:cubicBezTo>
                  <a:cubicBezTo>
                    <a:pt x="172" y="185"/>
                    <a:pt x="172" y="188"/>
                    <a:pt x="175" y="187"/>
                  </a:cubicBezTo>
                  <a:cubicBezTo>
                    <a:pt x="178" y="185"/>
                    <a:pt x="178" y="188"/>
                    <a:pt x="180" y="190"/>
                  </a:cubicBezTo>
                  <a:cubicBezTo>
                    <a:pt x="182" y="191"/>
                    <a:pt x="191" y="190"/>
                    <a:pt x="194" y="188"/>
                  </a:cubicBezTo>
                  <a:cubicBezTo>
                    <a:pt x="195" y="188"/>
                    <a:pt x="203" y="190"/>
                    <a:pt x="188" y="193"/>
                  </a:cubicBezTo>
                  <a:cubicBezTo>
                    <a:pt x="178" y="194"/>
                    <a:pt x="177" y="196"/>
                    <a:pt x="182" y="199"/>
                  </a:cubicBezTo>
                  <a:cubicBezTo>
                    <a:pt x="186" y="202"/>
                    <a:pt x="186" y="202"/>
                    <a:pt x="192" y="201"/>
                  </a:cubicBezTo>
                  <a:cubicBezTo>
                    <a:pt x="198" y="201"/>
                    <a:pt x="195" y="202"/>
                    <a:pt x="203" y="202"/>
                  </a:cubicBezTo>
                  <a:cubicBezTo>
                    <a:pt x="210" y="202"/>
                    <a:pt x="212" y="199"/>
                    <a:pt x="218" y="202"/>
                  </a:cubicBezTo>
                  <a:cubicBezTo>
                    <a:pt x="226" y="204"/>
                    <a:pt x="224" y="201"/>
                    <a:pt x="227" y="204"/>
                  </a:cubicBezTo>
                  <a:cubicBezTo>
                    <a:pt x="230" y="205"/>
                    <a:pt x="236" y="207"/>
                    <a:pt x="232" y="207"/>
                  </a:cubicBezTo>
                  <a:cubicBezTo>
                    <a:pt x="226" y="207"/>
                    <a:pt x="230" y="208"/>
                    <a:pt x="221" y="207"/>
                  </a:cubicBezTo>
                  <a:cubicBezTo>
                    <a:pt x="213" y="205"/>
                    <a:pt x="200" y="207"/>
                    <a:pt x="191" y="208"/>
                  </a:cubicBezTo>
                  <a:cubicBezTo>
                    <a:pt x="183" y="210"/>
                    <a:pt x="189" y="215"/>
                    <a:pt x="194" y="218"/>
                  </a:cubicBezTo>
                  <a:cubicBezTo>
                    <a:pt x="197" y="222"/>
                    <a:pt x="212" y="221"/>
                    <a:pt x="215" y="221"/>
                  </a:cubicBezTo>
                  <a:cubicBezTo>
                    <a:pt x="220" y="221"/>
                    <a:pt x="215" y="227"/>
                    <a:pt x="218" y="229"/>
                  </a:cubicBezTo>
                  <a:cubicBezTo>
                    <a:pt x="220" y="232"/>
                    <a:pt x="220" y="233"/>
                    <a:pt x="224" y="232"/>
                  </a:cubicBezTo>
                  <a:cubicBezTo>
                    <a:pt x="232" y="232"/>
                    <a:pt x="235" y="233"/>
                    <a:pt x="236" y="232"/>
                  </a:cubicBezTo>
                  <a:cubicBezTo>
                    <a:pt x="239" y="230"/>
                    <a:pt x="252" y="230"/>
                    <a:pt x="256" y="227"/>
                  </a:cubicBezTo>
                  <a:cubicBezTo>
                    <a:pt x="261" y="224"/>
                    <a:pt x="262" y="227"/>
                    <a:pt x="267" y="224"/>
                  </a:cubicBezTo>
                  <a:cubicBezTo>
                    <a:pt x="271" y="221"/>
                    <a:pt x="267" y="221"/>
                    <a:pt x="271" y="219"/>
                  </a:cubicBezTo>
                  <a:cubicBezTo>
                    <a:pt x="273" y="218"/>
                    <a:pt x="274" y="218"/>
                    <a:pt x="274" y="221"/>
                  </a:cubicBezTo>
                  <a:close/>
                  <a:moveTo>
                    <a:pt x="284" y="168"/>
                  </a:moveTo>
                  <a:cubicBezTo>
                    <a:pt x="284" y="166"/>
                    <a:pt x="285" y="166"/>
                    <a:pt x="287" y="163"/>
                  </a:cubicBezTo>
                  <a:cubicBezTo>
                    <a:pt x="288" y="160"/>
                    <a:pt x="291" y="157"/>
                    <a:pt x="288" y="157"/>
                  </a:cubicBezTo>
                  <a:cubicBezTo>
                    <a:pt x="285" y="156"/>
                    <a:pt x="287" y="154"/>
                    <a:pt x="279" y="154"/>
                  </a:cubicBezTo>
                  <a:cubicBezTo>
                    <a:pt x="270" y="156"/>
                    <a:pt x="267" y="159"/>
                    <a:pt x="271" y="159"/>
                  </a:cubicBezTo>
                  <a:cubicBezTo>
                    <a:pt x="276" y="160"/>
                    <a:pt x="276" y="162"/>
                    <a:pt x="276" y="162"/>
                  </a:cubicBezTo>
                  <a:cubicBezTo>
                    <a:pt x="276" y="163"/>
                    <a:pt x="279" y="165"/>
                    <a:pt x="282" y="168"/>
                  </a:cubicBezTo>
                  <a:cubicBezTo>
                    <a:pt x="284" y="168"/>
                    <a:pt x="284" y="168"/>
                    <a:pt x="284" y="168"/>
                  </a:cubicBezTo>
                  <a:close/>
                  <a:moveTo>
                    <a:pt x="474" y="213"/>
                  </a:moveTo>
                  <a:cubicBezTo>
                    <a:pt x="480" y="218"/>
                    <a:pt x="480" y="216"/>
                    <a:pt x="475" y="212"/>
                  </a:cubicBezTo>
                  <a:cubicBezTo>
                    <a:pt x="471" y="207"/>
                    <a:pt x="483" y="212"/>
                    <a:pt x="491" y="212"/>
                  </a:cubicBezTo>
                  <a:cubicBezTo>
                    <a:pt x="498" y="213"/>
                    <a:pt x="491" y="202"/>
                    <a:pt x="495" y="205"/>
                  </a:cubicBezTo>
                  <a:cubicBezTo>
                    <a:pt x="498" y="210"/>
                    <a:pt x="501" y="204"/>
                    <a:pt x="503" y="210"/>
                  </a:cubicBezTo>
                  <a:cubicBezTo>
                    <a:pt x="503" y="216"/>
                    <a:pt x="504" y="215"/>
                    <a:pt x="513" y="218"/>
                  </a:cubicBezTo>
                  <a:cubicBezTo>
                    <a:pt x="521" y="221"/>
                    <a:pt x="518" y="224"/>
                    <a:pt x="513" y="224"/>
                  </a:cubicBezTo>
                  <a:cubicBezTo>
                    <a:pt x="509" y="224"/>
                    <a:pt x="507" y="230"/>
                    <a:pt x="513" y="229"/>
                  </a:cubicBezTo>
                  <a:cubicBezTo>
                    <a:pt x="521" y="227"/>
                    <a:pt x="530" y="230"/>
                    <a:pt x="532" y="233"/>
                  </a:cubicBezTo>
                  <a:cubicBezTo>
                    <a:pt x="533" y="236"/>
                    <a:pt x="539" y="235"/>
                    <a:pt x="541" y="241"/>
                  </a:cubicBezTo>
                  <a:cubicBezTo>
                    <a:pt x="541" y="247"/>
                    <a:pt x="547" y="250"/>
                    <a:pt x="542" y="252"/>
                  </a:cubicBezTo>
                  <a:cubicBezTo>
                    <a:pt x="539" y="255"/>
                    <a:pt x="538" y="258"/>
                    <a:pt x="530" y="263"/>
                  </a:cubicBezTo>
                  <a:cubicBezTo>
                    <a:pt x="524" y="268"/>
                    <a:pt x="539" y="277"/>
                    <a:pt x="533" y="274"/>
                  </a:cubicBezTo>
                  <a:cubicBezTo>
                    <a:pt x="526" y="272"/>
                    <a:pt x="527" y="280"/>
                    <a:pt x="512" y="277"/>
                  </a:cubicBezTo>
                  <a:cubicBezTo>
                    <a:pt x="497" y="272"/>
                    <a:pt x="509" y="277"/>
                    <a:pt x="501" y="281"/>
                  </a:cubicBezTo>
                  <a:cubicBezTo>
                    <a:pt x="494" y="285"/>
                    <a:pt x="503" y="295"/>
                    <a:pt x="513" y="289"/>
                  </a:cubicBezTo>
                  <a:cubicBezTo>
                    <a:pt x="524" y="285"/>
                    <a:pt x="523" y="294"/>
                    <a:pt x="527" y="289"/>
                  </a:cubicBezTo>
                  <a:cubicBezTo>
                    <a:pt x="532" y="285"/>
                    <a:pt x="530" y="294"/>
                    <a:pt x="532" y="291"/>
                  </a:cubicBezTo>
                  <a:cubicBezTo>
                    <a:pt x="533" y="288"/>
                    <a:pt x="532" y="285"/>
                    <a:pt x="541" y="294"/>
                  </a:cubicBezTo>
                  <a:cubicBezTo>
                    <a:pt x="548" y="305"/>
                    <a:pt x="545" y="295"/>
                    <a:pt x="551" y="300"/>
                  </a:cubicBezTo>
                  <a:cubicBezTo>
                    <a:pt x="556" y="305"/>
                    <a:pt x="541" y="299"/>
                    <a:pt x="550" y="306"/>
                  </a:cubicBezTo>
                  <a:cubicBezTo>
                    <a:pt x="555" y="313"/>
                    <a:pt x="564" y="309"/>
                    <a:pt x="567" y="314"/>
                  </a:cubicBezTo>
                  <a:cubicBezTo>
                    <a:pt x="571" y="319"/>
                    <a:pt x="582" y="320"/>
                    <a:pt x="590" y="323"/>
                  </a:cubicBezTo>
                  <a:cubicBezTo>
                    <a:pt x="597" y="327"/>
                    <a:pt x="596" y="319"/>
                    <a:pt x="590" y="314"/>
                  </a:cubicBezTo>
                  <a:cubicBezTo>
                    <a:pt x="583" y="308"/>
                    <a:pt x="570" y="302"/>
                    <a:pt x="571" y="299"/>
                  </a:cubicBezTo>
                  <a:cubicBezTo>
                    <a:pt x="573" y="295"/>
                    <a:pt x="580" y="306"/>
                    <a:pt x="580" y="302"/>
                  </a:cubicBezTo>
                  <a:cubicBezTo>
                    <a:pt x="582" y="299"/>
                    <a:pt x="586" y="308"/>
                    <a:pt x="594" y="309"/>
                  </a:cubicBezTo>
                  <a:cubicBezTo>
                    <a:pt x="600" y="309"/>
                    <a:pt x="603" y="322"/>
                    <a:pt x="603" y="314"/>
                  </a:cubicBezTo>
                  <a:cubicBezTo>
                    <a:pt x="602" y="306"/>
                    <a:pt x="605" y="316"/>
                    <a:pt x="603" y="306"/>
                  </a:cubicBezTo>
                  <a:cubicBezTo>
                    <a:pt x="603" y="299"/>
                    <a:pt x="605" y="311"/>
                    <a:pt x="606" y="303"/>
                  </a:cubicBezTo>
                  <a:cubicBezTo>
                    <a:pt x="608" y="295"/>
                    <a:pt x="600" y="300"/>
                    <a:pt x="603" y="295"/>
                  </a:cubicBezTo>
                  <a:cubicBezTo>
                    <a:pt x="606" y="292"/>
                    <a:pt x="597" y="295"/>
                    <a:pt x="600" y="291"/>
                  </a:cubicBezTo>
                  <a:cubicBezTo>
                    <a:pt x="603" y="288"/>
                    <a:pt x="602" y="286"/>
                    <a:pt x="593" y="283"/>
                  </a:cubicBezTo>
                  <a:cubicBezTo>
                    <a:pt x="585" y="280"/>
                    <a:pt x="588" y="271"/>
                    <a:pt x="583" y="272"/>
                  </a:cubicBezTo>
                  <a:cubicBezTo>
                    <a:pt x="577" y="274"/>
                    <a:pt x="576" y="269"/>
                    <a:pt x="582" y="269"/>
                  </a:cubicBezTo>
                  <a:cubicBezTo>
                    <a:pt x="588" y="268"/>
                    <a:pt x="577" y="261"/>
                    <a:pt x="582" y="263"/>
                  </a:cubicBezTo>
                  <a:cubicBezTo>
                    <a:pt x="588" y="264"/>
                    <a:pt x="585" y="257"/>
                    <a:pt x="590" y="263"/>
                  </a:cubicBezTo>
                  <a:cubicBezTo>
                    <a:pt x="593" y="268"/>
                    <a:pt x="594" y="263"/>
                    <a:pt x="596" y="268"/>
                  </a:cubicBezTo>
                  <a:cubicBezTo>
                    <a:pt x="596" y="271"/>
                    <a:pt x="599" y="268"/>
                    <a:pt x="599" y="272"/>
                  </a:cubicBezTo>
                  <a:cubicBezTo>
                    <a:pt x="599" y="275"/>
                    <a:pt x="618" y="289"/>
                    <a:pt x="615" y="278"/>
                  </a:cubicBezTo>
                  <a:cubicBezTo>
                    <a:pt x="614" y="268"/>
                    <a:pt x="626" y="275"/>
                    <a:pt x="625" y="271"/>
                  </a:cubicBezTo>
                  <a:cubicBezTo>
                    <a:pt x="622" y="266"/>
                    <a:pt x="628" y="269"/>
                    <a:pt x="625" y="266"/>
                  </a:cubicBezTo>
                  <a:cubicBezTo>
                    <a:pt x="623" y="263"/>
                    <a:pt x="634" y="264"/>
                    <a:pt x="629" y="257"/>
                  </a:cubicBezTo>
                  <a:cubicBezTo>
                    <a:pt x="625" y="247"/>
                    <a:pt x="615" y="260"/>
                    <a:pt x="618" y="252"/>
                  </a:cubicBezTo>
                  <a:cubicBezTo>
                    <a:pt x="620" y="244"/>
                    <a:pt x="609" y="254"/>
                    <a:pt x="612" y="249"/>
                  </a:cubicBezTo>
                  <a:cubicBezTo>
                    <a:pt x="614" y="244"/>
                    <a:pt x="611" y="246"/>
                    <a:pt x="605" y="241"/>
                  </a:cubicBezTo>
                  <a:cubicBezTo>
                    <a:pt x="599" y="236"/>
                    <a:pt x="590" y="241"/>
                    <a:pt x="588" y="235"/>
                  </a:cubicBezTo>
                  <a:cubicBezTo>
                    <a:pt x="588" y="229"/>
                    <a:pt x="571" y="235"/>
                    <a:pt x="579" y="230"/>
                  </a:cubicBezTo>
                  <a:cubicBezTo>
                    <a:pt x="586" y="226"/>
                    <a:pt x="573" y="221"/>
                    <a:pt x="580" y="222"/>
                  </a:cubicBezTo>
                  <a:cubicBezTo>
                    <a:pt x="588" y="224"/>
                    <a:pt x="594" y="219"/>
                    <a:pt x="582" y="218"/>
                  </a:cubicBezTo>
                  <a:cubicBezTo>
                    <a:pt x="568" y="216"/>
                    <a:pt x="580" y="216"/>
                    <a:pt x="585" y="213"/>
                  </a:cubicBezTo>
                  <a:cubicBezTo>
                    <a:pt x="590" y="210"/>
                    <a:pt x="579" y="205"/>
                    <a:pt x="576" y="207"/>
                  </a:cubicBezTo>
                  <a:cubicBezTo>
                    <a:pt x="574" y="208"/>
                    <a:pt x="564" y="208"/>
                    <a:pt x="571" y="205"/>
                  </a:cubicBezTo>
                  <a:cubicBezTo>
                    <a:pt x="579" y="204"/>
                    <a:pt x="579" y="204"/>
                    <a:pt x="570" y="199"/>
                  </a:cubicBezTo>
                  <a:cubicBezTo>
                    <a:pt x="559" y="194"/>
                    <a:pt x="558" y="204"/>
                    <a:pt x="558" y="198"/>
                  </a:cubicBezTo>
                  <a:cubicBezTo>
                    <a:pt x="559" y="190"/>
                    <a:pt x="553" y="196"/>
                    <a:pt x="553" y="193"/>
                  </a:cubicBezTo>
                  <a:cubicBezTo>
                    <a:pt x="553" y="188"/>
                    <a:pt x="545" y="184"/>
                    <a:pt x="541" y="190"/>
                  </a:cubicBezTo>
                  <a:cubicBezTo>
                    <a:pt x="535" y="194"/>
                    <a:pt x="535" y="188"/>
                    <a:pt x="532" y="182"/>
                  </a:cubicBezTo>
                  <a:cubicBezTo>
                    <a:pt x="529" y="176"/>
                    <a:pt x="527" y="184"/>
                    <a:pt x="524" y="177"/>
                  </a:cubicBezTo>
                  <a:cubicBezTo>
                    <a:pt x="519" y="171"/>
                    <a:pt x="513" y="174"/>
                    <a:pt x="510" y="171"/>
                  </a:cubicBezTo>
                  <a:cubicBezTo>
                    <a:pt x="507" y="170"/>
                    <a:pt x="498" y="166"/>
                    <a:pt x="495" y="174"/>
                  </a:cubicBezTo>
                  <a:cubicBezTo>
                    <a:pt x="492" y="182"/>
                    <a:pt x="488" y="170"/>
                    <a:pt x="483" y="174"/>
                  </a:cubicBezTo>
                  <a:cubicBezTo>
                    <a:pt x="478" y="180"/>
                    <a:pt x="474" y="180"/>
                    <a:pt x="477" y="177"/>
                  </a:cubicBezTo>
                  <a:cubicBezTo>
                    <a:pt x="481" y="173"/>
                    <a:pt x="480" y="165"/>
                    <a:pt x="475" y="163"/>
                  </a:cubicBezTo>
                  <a:cubicBezTo>
                    <a:pt x="471" y="162"/>
                    <a:pt x="475" y="156"/>
                    <a:pt x="471" y="156"/>
                  </a:cubicBezTo>
                  <a:cubicBezTo>
                    <a:pt x="465" y="154"/>
                    <a:pt x="443" y="157"/>
                    <a:pt x="442" y="163"/>
                  </a:cubicBezTo>
                  <a:cubicBezTo>
                    <a:pt x="442" y="171"/>
                    <a:pt x="433" y="162"/>
                    <a:pt x="439" y="173"/>
                  </a:cubicBezTo>
                  <a:cubicBezTo>
                    <a:pt x="445" y="184"/>
                    <a:pt x="433" y="176"/>
                    <a:pt x="437" y="182"/>
                  </a:cubicBezTo>
                  <a:cubicBezTo>
                    <a:pt x="443" y="190"/>
                    <a:pt x="446" y="182"/>
                    <a:pt x="446" y="188"/>
                  </a:cubicBezTo>
                  <a:cubicBezTo>
                    <a:pt x="448" y="193"/>
                    <a:pt x="428" y="185"/>
                    <a:pt x="433" y="177"/>
                  </a:cubicBezTo>
                  <a:cubicBezTo>
                    <a:pt x="437" y="170"/>
                    <a:pt x="427" y="174"/>
                    <a:pt x="434" y="165"/>
                  </a:cubicBezTo>
                  <a:cubicBezTo>
                    <a:pt x="442" y="156"/>
                    <a:pt x="445" y="157"/>
                    <a:pt x="445" y="154"/>
                  </a:cubicBezTo>
                  <a:cubicBezTo>
                    <a:pt x="445" y="152"/>
                    <a:pt x="428" y="151"/>
                    <a:pt x="418" y="159"/>
                  </a:cubicBezTo>
                  <a:cubicBezTo>
                    <a:pt x="405" y="165"/>
                    <a:pt x="411" y="166"/>
                    <a:pt x="408" y="170"/>
                  </a:cubicBezTo>
                  <a:cubicBezTo>
                    <a:pt x="404" y="173"/>
                    <a:pt x="405" y="176"/>
                    <a:pt x="404" y="184"/>
                  </a:cubicBezTo>
                  <a:cubicBezTo>
                    <a:pt x="402" y="191"/>
                    <a:pt x="404" y="191"/>
                    <a:pt x="414" y="193"/>
                  </a:cubicBezTo>
                  <a:cubicBezTo>
                    <a:pt x="425" y="193"/>
                    <a:pt x="428" y="198"/>
                    <a:pt x="419" y="196"/>
                  </a:cubicBezTo>
                  <a:cubicBezTo>
                    <a:pt x="410" y="196"/>
                    <a:pt x="405" y="196"/>
                    <a:pt x="414" y="204"/>
                  </a:cubicBezTo>
                  <a:cubicBezTo>
                    <a:pt x="422" y="212"/>
                    <a:pt x="428" y="204"/>
                    <a:pt x="433" y="208"/>
                  </a:cubicBezTo>
                  <a:cubicBezTo>
                    <a:pt x="439" y="213"/>
                    <a:pt x="445" y="210"/>
                    <a:pt x="446" y="210"/>
                  </a:cubicBezTo>
                  <a:cubicBezTo>
                    <a:pt x="456" y="213"/>
                    <a:pt x="454" y="208"/>
                    <a:pt x="463" y="213"/>
                  </a:cubicBezTo>
                  <a:cubicBezTo>
                    <a:pt x="471" y="215"/>
                    <a:pt x="468" y="207"/>
                    <a:pt x="474" y="213"/>
                  </a:cubicBezTo>
                  <a:close/>
                  <a:moveTo>
                    <a:pt x="515" y="250"/>
                  </a:moveTo>
                  <a:cubicBezTo>
                    <a:pt x="527" y="249"/>
                    <a:pt x="521" y="244"/>
                    <a:pt x="523" y="238"/>
                  </a:cubicBezTo>
                  <a:cubicBezTo>
                    <a:pt x="524" y="233"/>
                    <a:pt x="510" y="232"/>
                    <a:pt x="507" y="240"/>
                  </a:cubicBezTo>
                  <a:cubicBezTo>
                    <a:pt x="504" y="246"/>
                    <a:pt x="503" y="250"/>
                    <a:pt x="515" y="250"/>
                  </a:cubicBezTo>
                  <a:close/>
                  <a:moveTo>
                    <a:pt x="439" y="302"/>
                  </a:moveTo>
                  <a:cubicBezTo>
                    <a:pt x="439" y="308"/>
                    <a:pt x="445" y="309"/>
                    <a:pt x="448" y="303"/>
                  </a:cubicBezTo>
                  <a:cubicBezTo>
                    <a:pt x="449" y="299"/>
                    <a:pt x="453" y="303"/>
                    <a:pt x="454" y="297"/>
                  </a:cubicBezTo>
                  <a:cubicBezTo>
                    <a:pt x="456" y="292"/>
                    <a:pt x="463" y="294"/>
                    <a:pt x="463" y="297"/>
                  </a:cubicBezTo>
                  <a:cubicBezTo>
                    <a:pt x="465" y="302"/>
                    <a:pt x="466" y="299"/>
                    <a:pt x="472" y="300"/>
                  </a:cubicBezTo>
                  <a:cubicBezTo>
                    <a:pt x="477" y="303"/>
                    <a:pt x="483" y="300"/>
                    <a:pt x="480" y="295"/>
                  </a:cubicBezTo>
                  <a:cubicBezTo>
                    <a:pt x="475" y="291"/>
                    <a:pt x="477" y="295"/>
                    <a:pt x="472" y="294"/>
                  </a:cubicBezTo>
                  <a:cubicBezTo>
                    <a:pt x="468" y="292"/>
                    <a:pt x="471" y="286"/>
                    <a:pt x="463" y="285"/>
                  </a:cubicBezTo>
                  <a:cubicBezTo>
                    <a:pt x="456" y="281"/>
                    <a:pt x="451" y="272"/>
                    <a:pt x="446" y="277"/>
                  </a:cubicBezTo>
                  <a:cubicBezTo>
                    <a:pt x="443" y="280"/>
                    <a:pt x="442" y="268"/>
                    <a:pt x="437" y="269"/>
                  </a:cubicBezTo>
                  <a:cubicBezTo>
                    <a:pt x="434" y="271"/>
                    <a:pt x="431" y="283"/>
                    <a:pt x="433" y="291"/>
                  </a:cubicBezTo>
                  <a:cubicBezTo>
                    <a:pt x="434" y="297"/>
                    <a:pt x="424" y="295"/>
                    <a:pt x="427" y="300"/>
                  </a:cubicBezTo>
                  <a:cubicBezTo>
                    <a:pt x="428" y="303"/>
                    <a:pt x="440" y="297"/>
                    <a:pt x="439" y="302"/>
                  </a:cubicBezTo>
                  <a:close/>
                  <a:moveTo>
                    <a:pt x="453" y="319"/>
                  </a:moveTo>
                  <a:cubicBezTo>
                    <a:pt x="448" y="314"/>
                    <a:pt x="463" y="306"/>
                    <a:pt x="468" y="309"/>
                  </a:cubicBezTo>
                  <a:cubicBezTo>
                    <a:pt x="472" y="311"/>
                    <a:pt x="457" y="323"/>
                    <a:pt x="453" y="319"/>
                  </a:cubicBezTo>
                  <a:close/>
                  <a:moveTo>
                    <a:pt x="480" y="162"/>
                  </a:moveTo>
                  <a:cubicBezTo>
                    <a:pt x="483" y="163"/>
                    <a:pt x="478" y="166"/>
                    <a:pt x="486" y="170"/>
                  </a:cubicBezTo>
                  <a:cubicBezTo>
                    <a:pt x="492" y="171"/>
                    <a:pt x="492" y="166"/>
                    <a:pt x="500" y="168"/>
                  </a:cubicBezTo>
                  <a:cubicBezTo>
                    <a:pt x="507" y="170"/>
                    <a:pt x="516" y="170"/>
                    <a:pt x="513" y="166"/>
                  </a:cubicBezTo>
                  <a:cubicBezTo>
                    <a:pt x="509" y="162"/>
                    <a:pt x="506" y="156"/>
                    <a:pt x="495" y="156"/>
                  </a:cubicBezTo>
                  <a:cubicBezTo>
                    <a:pt x="484" y="157"/>
                    <a:pt x="477" y="151"/>
                    <a:pt x="477" y="157"/>
                  </a:cubicBezTo>
                  <a:cubicBezTo>
                    <a:pt x="477" y="160"/>
                    <a:pt x="475" y="160"/>
                    <a:pt x="480" y="162"/>
                  </a:cubicBezTo>
                  <a:close/>
                  <a:moveTo>
                    <a:pt x="352" y="109"/>
                  </a:moveTo>
                  <a:cubicBezTo>
                    <a:pt x="357" y="114"/>
                    <a:pt x="360" y="112"/>
                    <a:pt x="361" y="115"/>
                  </a:cubicBezTo>
                  <a:cubicBezTo>
                    <a:pt x="361" y="118"/>
                    <a:pt x="369" y="117"/>
                    <a:pt x="375" y="115"/>
                  </a:cubicBezTo>
                  <a:cubicBezTo>
                    <a:pt x="383" y="114"/>
                    <a:pt x="381" y="118"/>
                    <a:pt x="387" y="121"/>
                  </a:cubicBezTo>
                  <a:cubicBezTo>
                    <a:pt x="392" y="125"/>
                    <a:pt x="381" y="129"/>
                    <a:pt x="386" y="132"/>
                  </a:cubicBezTo>
                  <a:cubicBezTo>
                    <a:pt x="390" y="134"/>
                    <a:pt x="386" y="137"/>
                    <a:pt x="390" y="140"/>
                  </a:cubicBezTo>
                  <a:cubicBezTo>
                    <a:pt x="396" y="143"/>
                    <a:pt x="393" y="138"/>
                    <a:pt x="402" y="142"/>
                  </a:cubicBezTo>
                  <a:cubicBezTo>
                    <a:pt x="411" y="146"/>
                    <a:pt x="416" y="135"/>
                    <a:pt x="416" y="140"/>
                  </a:cubicBezTo>
                  <a:cubicBezTo>
                    <a:pt x="414" y="146"/>
                    <a:pt x="421" y="143"/>
                    <a:pt x="440" y="143"/>
                  </a:cubicBezTo>
                  <a:cubicBezTo>
                    <a:pt x="462" y="145"/>
                    <a:pt x="457" y="135"/>
                    <a:pt x="459" y="140"/>
                  </a:cubicBezTo>
                  <a:cubicBezTo>
                    <a:pt x="460" y="145"/>
                    <a:pt x="483" y="145"/>
                    <a:pt x="483" y="140"/>
                  </a:cubicBezTo>
                  <a:cubicBezTo>
                    <a:pt x="483" y="135"/>
                    <a:pt x="492" y="138"/>
                    <a:pt x="486" y="135"/>
                  </a:cubicBezTo>
                  <a:cubicBezTo>
                    <a:pt x="481" y="132"/>
                    <a:pt x="489" y="132"/>
                    <a:pt x="486" y="128"/>
                  </a:cubicBezTo>
                  <a:cubicBezTo>
                    <a:pt x="483" y="123"/>
                    <a:pt x="477" y="126"/>
                    <a:pt x="475" y="123"/>
                  </a:cubicBezTo>
                  <a:cubicBezTo>
                    <a:pt x="472" y="120"/>
                    <a:pt x="463" y="123"/>
                    <a:pt x="448" y="125"/>
                  </a:cubicBezTo>
                  <a:cubicBezTo>
                    <a:pt x="431" y="126"/>
                    <a:pt x="439" y="131"/>
                    <a:pt x="430" y="128"/>
                  </a:cubicBezTo>
                  <a:cubicBezTo>
                    <a:pt x="422" y="125"/>
                    <a:pt x="422" y="131"/>
                    <a:pt x="416" y="126"/>
                  </a:cubicBezTo>
                  <a:cubicBezTo>
                    <a:pt x="411" y="121"/>
                    <a:pt x="414" y="129"/>
                    <a:pt x="411" y="128"/>
                  </a:cubicBezTo>
                  <a:cubicBezTo>
                    <a:pt x="407" y="126"/>
                    <a:pt x="411" y="125"/>
                    <a:pt x="407" y="121"/>
                  </a:cubicBezTo>
                  <a:cubicBezTo>
                    <a:pt x="404" y="117"/>
                    <a:pt x="401" y="121"/>
                    <a:pt x="401" y="118"/>
                  </a:cubicBezTo>
                  <a:cubicBezTo>
                    <a:pt x="399" y="115"/>
                    <a:pt x="411" y="120"/>
                    <a:pt x="410" y="117"/>
                  </a:cubicBezTo>
                  <a:cubicBezTo>
                    <a:pt x="410" y="114"/>
                    <a:pt x="404" y="115"/>
                    <a:pt x="399" y="112"/>
                  </a:cubicBezTo>
                  <a:cubicBezTo>
                    <a:pt x="393" y="109"/>
                    <a:pt x="392" y="109"/>
                    <a:pt x="384" y="111"/>
                  </a:cubicBezTo>
                  <a:cubicBezTo>
                    <a:pt x="378" y="112"/>
                    <a:pt x="376" y="104"/>
                    <a:pt x="372" y="104"/>
                  </a:cubicBezTo>
                  <a:cubicBezTo>
                    <a:pt x="369" y="106"/>
                    <a:pt x="360" y="103"/>
                    <a:pt x="351" y="103"/>
                  </a:cubicBezTo>
                  <a:cubicBezTo>
                    <a:pt x="347" y="103"/>
                    <a:pt x="347" y="106"/>
                    <a:pt x="352" y="109"/>
                  </a:cubicBezTo>
                  <a:close/>
                  <a:moveTo>
                    <a:pt x="357" y="137"/>
                  </a:moveTo>
                  <a:cubicBezTo>
                    <a:pt x="364" y="138"/>
                    <a:pt x="361" y="142"/>
                    <a:pt x="372" y="142"/>
                  </a:cubicBezTo>
                  <a:cubicBezTo>
                    <a:pt x="381" y="142"/>
                    <a:pt x="378" y="134"/>
                    <a:pt x="373" y="129"/>
                  </a:cubicBezTo>
                  <a:cubicBezTo>
                    <a:pt x="367" y="123"/>
                    <a:pt x="360" y="125"/>
                    <a:pt x="355" y="131"/>
                  </a:cubicBezTo>
                  <a:cubicBezTo>
                    <a:pt x="354" y="134"/>
                    <a:pt x="351" y="137"/>
                    <a:pt x="357" y="137"/>
                  </a:cubicBezTo>
                  <a:close/>
                  <a:moveTo>
                    <a:pt x="373" y="177"/>
                  </a:moveTo>
                  <a:cubicBezTo>
                    <a:pt x="373" y="174"/>
                    <a:pt x="378" y="176"/>
                    <a:pt x="375" y="171"/>
                  </a:cubicBezTo>
                  <a:cubicBezTo>
                    <a:pt x="372" y="165"/>
                    <a:pt x="387" y="174"/>
                    <a:pt x="390" y="166"/>
                  </a:cubicBezTo>
                  <a:cubicBezTo>
                    <a:pt x="395" y="159"/>
                    <a:pt x="407" y="154"/>
                    <a:pt x="398" y="151"/>
                  </a:cubicBezTo>
                  <a:cubicBezTo>
                    <a:pt x="390" y="148"/>
                    <a:pt x="390" y="152"/>
                    <a:pt x="386" y="151"/>
                  </a:cubicBezTo>
                  <a:cubicBezTo>
                    <a:pt x="381" y="148"/>
                    <a:pt x="379" y="146"/>
                    <a:pt x="367" y="149"/>
                  </a:cubicBezTo>
                  <a:cubicBezTo>
                    <a:pt x="357" y="151"/>
                    <a:pt x="364" y="154"/>
                    <a:pt x="361" y="154"/>
                  </a:cubicBezTo>
                  <a:cubicBezTo>
                    <a:pt x="358" y="154"/>
                    <a:pt x="358" y="154"/>
                    <a:pt x="358" y="163"/>
                  </a:cubicBezTo>
                  <a:cubicBezTo>
                    <a:pt x="358" y="171"/>
                    <a:pt x="363" y="171"/>
                    <a:pt x="363" y="176"/>
                  </a:cubicBezTo>
                  <a:cubicBezTo>
                    <a:pt x="361" y="182"/>
                    <a:pt x="366" y="177"/>
                    <a:pt x="370" y="180"/>
                  </a:cubicBezTo>
                  <a:cubicBezTo>
                    <a:pt x="372" y="180"/>
                    <a:pt x="372" y="180"/>
                    <a:pt x="373" y="177"/>
                  </a:cubicBezTo>
                  <a:close/>
                  <a:moveTo>
                    <a:pt x="317" y="162"/>
                  </a:moveTo>
                  <a:cubicBezTo>
                    <a:pt x="323" y="163"/>
                    <a:pt x="323" y="168"/>
                    <a:pt x="319" y="170"/>
                  </a:cubicBezTo>
                  <a:cubicBezTo>
                    <a:pt x="312" y="173"/>
                    <a:pt x="308" y="160"/>
                    <a:pt x="303" y="166"/>
                  </a:cubicBezTo>
                  <a:cubicBezTo>
                    <a:pt x="300" y="170"/>
                    <a:pt x="308" y="176"/>
                    <a:pt x="317" y="179"/>
                  </a:cubicBezTo>
                  <a:cubicBezTo>
                    <a:pt x="328" y="182"/>
                    <a:pt x="329" y="191"/>
                    <a:pt x="335" y="191"/>
                  </a:cubicBezTo>
                  <a:cubicBezTo>
                    <a:pt x="341" y="193"/>
                    <a:pt x="337" y="185"/>
                    <a:pt x="341" y="187"/>
                  </a:cubicBezTo>
                  <a:cubicBezTo>
                    <a:pt x="344" y="188"/>
                    <a:pt x="352" y="185"/>
                    <a:pt x="352" y="179"/>
                  </a:cubicBezTo>
                  <a:cubicBezTo>
                    <a:pt x="352" y="174"/>
                    <a:pt x="355" y="177"/>
                    <a:pt x="354" y="171"/>
                  </a:cubicBezTo>
                  <a:cubicBezTo>
                    <a:pt x="352" y="166"/>
                    <a:pt x="351" y="174"/>
                    <a:pt x="347" y="168"/>
                  </a:cubicBezTo>
                  <a:cubicBezTo>
                    <a:pt x="343" y="163"/>
                    <a:pt x="335" y="163"/>
                    <a:pt x="344" y="162"/>
                  </a:cubicBezTo>
                  <a:cubicBezTo>
                    <a:pt x="352" y="160"/>
                    <a:pt x="341" y="159"/>
                    <a:pt x="347" y="157"/>
                  </a:cubicBezTo>
                  <a:cubicBezTo>
                    <a:pt x="352" y="154"/>
                    <a:pt x="346" y="151"/>
                    <a:pt x="338" y="154"/>
                  </a:cubicBezTo>
                  <a:cubicBezTo>
                    <a:pt x="331" y="157"/>
                    <a:pt x="326" y="149"/>
                    <a:pt x="320" y="152"/>
                  </a:cubicBezTo>
                  <a:cubicBezTo>
                    <a:pt x="314" y="156"/>
                    <a:pt x="308" y="157"/>
                    <a:pt x="316" y="160"/>
                  </a:cubicBezTo>
                  <a:cubicBezTo>
                    <a:pt x="317" y="162"/>
                    <a:pt x="317" y="162"/>
                    <a:pt x="317" y="162"/>
                  </a:cubicBezTo>
                  <a:close/>
                  <a:moveTo>
                    <a:pt x="341" y="230"/>
                  </a:moveTo>
                  <a:cubicBezTo>
                    <a:pt x="347" y="230"/>
                    <a:pt x="351" y="235"/>
                    <a:pt x="355" y="232"/>
                  </a:cubicBezTo>
                  <a:cubicBezTo>
                    <a:pt x="360" y="227"/>
                    <a:pt x="360" y="232"/>
                    <a:pt x="363" y="229"/>
                  </a:cubicBezTo>
                  <a:cubicBezTo>
                    <a:pt x="364" y="224"/>
                    <a:pt x="360" y="229"/>
                    <a:pt x="357" y="224"/>
                  </a:cubicBezTo>
                  <a:cubicBezTo>
                    <a:pt x="354" y="218"/>
                    <a:pt x="354" y="222"/>
                    <a:pt x="347" y="216"/>
                  </a:cubicBezTo>
                  <a:cubicBezTo>
                    <a:pt x="341" y="210"/>
                    <a:pt x="340" y="212"/>
                    <a:pt x="335" y="219"/>
                  </a:cubicBezTo>
                  <a:cubicBezTo>
                    <a:pt x="331" y="226"/>
                    <a:pt x="325" y="221"/>
                    <a:pt x="329" y="226"/>
                  </a:cubicBezTo>
                  <a:cubicBezTo>
                    <a:pt x="331" y="229"/>
                    <a:pt x="335" y="229"/>
                    <a:pt x="341" y="230"/>
                  </a:cubicBezTo>
                  <a:close/>
                  <a:moveTo>
                    <a:pt x="326" y="81"/>
                  </a:moveTo>
                  <a:cubicBezTo>
                    <a:pt x="331" y="79"/>
                    <a:pt x="331" y="75"/>
                    <a:pt x="322" y="75"/>
                  </a:cubicBezTo>
                  <a:cubicBezTo>
                    <a:pt x="312" y="73"/>
                    <a:pt x="320" y="73"/>
                    <a:pt x="312" y="70"/>
                  </a:cubicBezTo>
                  <a:cubicBezTo>
                    <a:pt x="305" y="67"/>
                    <a:pt x="306" y="75"/>
                    <a:pt x="303" y="70"/>
                  </a:cubicBezTo>
                  <a:cubicBezTo>
                    <a:pt x="302" y="65"/>
                    <a:pt x="282" y="61"/>
                    <a:pt x="280" y="68"/>
                  </a:cubicBezTo>
                  <a:cubicBezTo>
                    <a:pt x="279" y="75"/>
                    <a:pt x="287" y="67"/>
                    <a:pt x="287" y="73"/>
                  </a:cubicBezTo>
                  <a:cubicBezTo>
                    <a:pt x="285" y="78"/>
                    <a:pt x="290" y="70"/>
                    <a:pt x="293" y="75"/>
                  </a:cubicBezTo>
                  <a:cubicBezTo>
                    <a:pt x="297" y="81"/>
                    <a:pt x="290" y="78"/>
                    <a:pt x="285" y="79"/>
                  </a:cubicBezTo>
                  <a:cubicBezTo>
                    <a:pt x="284" y="79"/>
                    <a:pt x="285" y="86"/>
                    <a:pt x="296" y="82"/>
                  </a:cubicBezTo>
                  <a:cubicBezTo>
                    <a:pt x="308" y="79"/>
                    <a:pt x="297" y="84"/>
                    <a:pt x="309" y="82"/>
                  </a:cubicBezTo>
                  <a:cubicBezTo>
                    <a:pt x="320" y="81"/>
                    <a:pt x="312" y="93"/>
                    <a:pt x="328" y="90"/>
                  </a:cubicBezTo>
                  <a:cubicBezTo>
                    <a:pt x="340" y="89"/>
                    <a:pt x="323" y="81"/>
                    <a:pt x="326" y="81"/>
                  </a:cubicBezTo>
                  <a:close/>
                  <a:moveTo>
                    <a:pt x="418" y="114"/>
                  </a:moveTo>
                  <a:cubicBezTo>
                    <a:pt x="421" y="117"/>
                    <a:pt x="427" y="114"/>
                    <a:pt x="430" y="112"/>
                  </a:cubicBezTo>
                  <a:cubicBezTo>
                    <a:pt x="433" y="111"/>
                    <a:pt x="434" y="115"/>
                    <a:pt x="443" y="115"/>
                  </a:cubicBezTo>
                  <a:cubicBezTo>
                    <a:pt x="453" y="115"/>
                    <a:pt x="446" y="111"/>
                    <a:pt x="456" y="114"/>
                  </a:cubicBezTo>
                  <a:cubicBezTo>
                    <a:pt x="466" y="117"/>
                    <a:pt x="478" y="107"/>
                    <a:pt x="477" y="114"/>
                  </a:cubicBezTo>
                  <a:cubicBezTo>
                    <a:pt x="474" y="120"/>
                    <a:pt x="484" y="117"/>
                    <a:pt x="491" y="114"/>
                  </a:cubicBezTo>
                  <a:cubicBezTo>
                    <a:pt x="495" y="111"/>
                    <a:pt x="500" y="115"/>
                    <a:pt x="501" y="107"/>
                  </a:cubicBezTo>
                  <a:cubicBezTo>
                    <a:pt x="501" y="101"/>
                    <a:pt x="491" y="107"/>
                    <a:pt x="491" y="103"/>
                  </a:cubicBezTo>
                  <a:cubicBezTo>
                    <a:pt x="491" y="98"/>
                    <a:pt x="494" y="100"/>
                    <a:pt x="498" y="96"/>
                  </a:cubicBezTo>
                  <a:cubicBezTo>
                    <a:pt x="504" y="93"/>
                    <a:pt x="491" y="86"/>
                    <a:pt x="504" y="89"/>
                  </a:cubicBezTo>
                  <a:cubicBezTo>
                    <a:pt x="515" y="90"/>
                    <a:pt x="524" y="84"/>
                    <a:pt x="521" y="81"/>
                  </a:cubicBezTo>
                  <a:cubicBezTo>
                    <a:pt x="518" y="78"/>
                    <a:pt x="532" y="78"/>
                    <a:pt x="519" y="73"/>
                  </a:cubicBezTo>
                  <a:cubicBezTo>
                    <a:pt x="509" y="67"/>
                    <a:pt x="529" y="75"/>
                    <a:pt x="527" y="70"/>
                  </a:cubicBezTo>
                  <a:cubicBezTo>
                    <a:pt x="524" y="65"/>
                    <a:pt x="521" y="67"/>
                    <a:pt x="516" y="67"/>
                  </a:cubicBezTo>
                  <a:cubicBezTo>
                    <a:pt x="510" y="67"/>
                    <a:pt x="501" y="68"/>
                    <a:pt x="504" y="65"/>
                  </a:cubicBezTo>
                  <a:cubicBezTo>
                    <a:pt x="507" y="64"/>
                    <a:pt x="526" y="64"/>
                    <a:pt x="533" y="62"/>
                  </a:cubicBezTo>
                  <a:cubicBezTo>
                    <a:pt x="542" y="62"/>
                    <a:pt x="535" y="56"/>
                    <a:pt x="539" y="59"/>
                  </a:cubicBezTo>
                  <a:cubicBezTo>
                    <a:pt x="544" y="61"/>
                    <a:pt x="551" y="61"/>
                    <a:pt x="556" y="56"/>
                  </a:cubicBezTo>
                  <a:cubicBezTo>
                    <a:pt x="561" y="50"/>
                    <a:pt x="571" y="45"/>
                    <a:pt x="591" y="37"/>
                  </a:cubicBezTo>
                  <a:cubicBezTo>
                    <a:pt x="611" y="30"/>
                    <a:pt x="611" y="28"/>
                    <a:pt x="594" y="30"/>
                  </a:cubicBezTo>
                  <a:cubicBezTo>
                    <a:pt x="579" y="31"/>
                    <a:pt x="591" y="28"/>
                    <a:pt x="600" y="25"/>
                  </a:cubicBezTo>
                  <a:cubicBezTo>
                    <a:pt x="611" y="23"/>
                    <a:pt x="634" y="19"/>
                    <a:pt x="634" y="16"/>
                  </a:cubicBezTo>
                  <a:cubicBezTo>
                    <a:pt x="634" y="11"/>
                    <a:pt x="617" y="14"/>
                    <a:pt x="617" y="9"/>
                  </a:cubicBezTo>
                  <a:cubicBezTo>
                    <a:pt x="618" y="6"/>
                    <a:pt x="605" y="5"/>
                    <a:pt x="602" y="5"/>
                  </a:cubicBezTo>
                  <a:cubicBezTo>
                    <a:pt x="597" y="6"/>
                    <a:pt x="597" y="5"/>
                    <a:pt x="591" y="8"/>
                  </a:cubicBezTo>
                  <a:cubicBezTo>
                    <a:pt x="583" y="11"/>
                    <a:pt x="571" y="9"/>
                    <a:pt x="579" y="8"/>
                  </a:cubicBezTo>
                  <a:cubicBezTo>
                    <a:pt x="585" y="8"/>
                    <a:pt x="594" y="5"/>
                    <a:pt x="583" y="5"/>
                  </a:cubicBezTo>
                  <a:cubicBezTo>
                    <a:pt x="571" y="5"/>
                    <a:pt x="568" y="0"/>
                    <a:pt x="559" y="2"/>
                  </a:cubicBezTo>
                  <a:cubicBezTo>
                    <a:pt x="550" y="3"/>
                    <a:pt x="548" y="0"/>
                    <a:pt x="539" y="3"/>
                  </a:cubicBezTo>
                  <a:cubicBezTo>
                    <a:pt x="532" y="6"/>
                    <a:pt x="523" y="0"/>
                    <a:pt x="503" y="5"/>
                  </a:cubicBezTo>
                  <a:cubicBezTo>
                    <a:pt x="494" y="8"/>
                    <a:pt x="488" y="2"/>
                    <a:pt x="481" y="5"/>
                  </a:cubicBezTo>
                  <a:cubicBezTo>
                    <a:pt x="475" y="8"/>
                    <a:pt x="468" y="3"/>
                    <a:pt x="474" y="8"/>
                  </a:cubicBezTo>
                  <a:cubicBezTo>
                    <a:pt x="480" y="14"/>
                    <a:pt x="466" y="6"/>
                    <a:pt x="465" y="11"/>
                  </a:cubicBezTo>
                  <a:cubicBezTo>
                    <a:pt x="463" y="16"/>
                    <a:pt x="460" y="16"/>
                    <a:pt x="451" y="14"/>
                  </a:cubicBezTo>
                  <a:cubicBezTo>
                    <a:pt x="442" y="14"/>
                    <a:pt x="453" y="13"/>
                    <a:pt x="442" y="11"/>
                  </a:cubicBezTo>
                  <a:cubicBezTo>
                    <a:pt x="431" y="11"/>
                    <a:pt x="446" y="16"/>
                    <a:pt x="434" y="16"/>
                  </a:cubicBezTo>
                  <a:cubicBezTo>
                    <a:pt x="422" y="17"/>
                    <a:pt x="445" y="19"/>
                    <a:pt x="439" y="20"/>
                  </a:cubicBezTo>
                  <a:cubicBezTo>
                    <a:pt x="433" y="22"/>
                    <a:pt x="430" y="17"/>
                    <a:pt x="419" y="19"/>
                  </a:cubicBezTo>
                  <a:cubicBezTo>
                    <a:pt x="408" y="20"/>
                    <a:pt x="413" y="23"/>
                    <a:pt x="405" y="22"/>
                  </a:cubicBezTo>
                  <a:cubicBezTo>
                    <a:pt x="398" y="20"/>
                    <a:pt x="389" y="25"/>
                    <a:pt x="390" y="28"/>
                  </a:cubicBezTo>
                  <a:cubicBezTo>
                    <a:pt x="393" y="33"/>
                    <a:pt x="395" y="28"/>
                    <a:pt x="399" y="31"/>
                  </a:cubicBezTo>
                  <a:cubicBezTo>
                    <a:pt x="402" y="33"/>
                    <a:pt x="408" y="30"/>
                    <a:pt x="405" y="33"/>
                  </a:cubicBezTo>
                  <a:cubicBezTo>
                    <a:pt x="401" y="36"/>
                    <a:pt x="401" y="39"/>
                    <a:pt x="408" y="41"/>
                  </a:cubicBezTo>
                  <a:cubicBezTo>
                    <a:pt x="416" y="42"/>
                    <a:pt x="421" y="47"/>
                    <a:pt x="428" y="42"/>
                  </a:cubicBezTo>
                  <a:cubicBezTo>
                    <a:pt x="436" y="37"/>
                    <a:pt x="445" y="37"/>
                    <a:pt x="439" y="39"/>
                  </a:cubicBezTo>
                  <a:cubicBezTo>
                    <a:pt x="433" y="41"/>
                    <a:pt x="421" y="45"/>
                    <a:pt x="440" y="47"/>
                  </a:cubicBezTo>
                  <a:cubicBezTo>
                    <a:pt x="459" y="48"/>
                    <a:pt x="453" y="41"/>
                    <a:pt x="459" y="44"/>
                  </a:cubicBezTo>
                  <a:cubicBezTo>
                    <a:pt x="463" y="47"/>
                    <a:pt x="480" y="44"/>
                    <a:pt x="492" y="36"/>
                  </a:cubicBezTo>
                  <a:cubicBezTo>
                    <a:pt x="506" y="30"/>
                    <a:pt x="488" y="39"/>
                    <a:pt x="500" y="41"/>
                  </a:cubicBezTo>
                  <a:cubicBezTo>
                    <a:pt x="512" y="41"/>
                    <a:pt x="501" y="42"/>
                    <a:pt x="478" y="47"/>
                  </a:cubicBezTo>
                  <a:cubicBezTo>
                    <a:pt x="457" y="51"/>
                    <a:pt x="457" y="48"/>
                    <a:pt x="466" y="54"/>
                  </a:cubicBezTo>
                  <a:cubicBezTo>
                    <a:pt x="474" y="61"/>
                    <a:pt x="484" y="61"/>
                    <a:pt x="475" y="62"/>
                  </a:cubicBezTo>
                  <a:cubicBezTo>
                    <a:pt x="468" y="64"/>
                    <a:pt x="468" y="58"/>
                    <a:pt x="460" y="53"/>
                  </a:cubicBezTo>
                  <a:cubicBezTo>
                    <a:pt x="453" y="50"/>
                    <a:pt x="431" y="47"/>
                    <a:pt x="431" y="53"/>
                  </a:cubicBezTo>
                  <a:cubicBezTo>
                    <a:pt x="431" y="58"/>
                    <a:pt x="431" y="58"/>
                    <a:pt x="439" y="59"/>
                  </a:cubicBezTo>
                  <a:cubicBezTo>
                    <a:pt x="446" y="62"/>
                    <a:pt x="453" y="68"/>
                    <a:pt x="448" y="68"/>
                  </a:cubicBezTo>
                  <a:cubicBezTo>
                    <a:pt x="445" y="70"/>
                    <a:pt x="445" y="72"/>
                    <a:pt x="453" y="73"/>
                  </a:cubicBezTo>
                  <a:cubicBezTo>
                    <a:pt x="462" y="73"/>
                    <a:pt x="465" y="76"/>
                    <a:pt x="457" y="75"/>
                  </a:cubicBezTo>
                  <a:cubicBezTo>
                    <a:pt x="448" y="73"/>
                    <a:pt x="430" y="75"/>
                    <a:pt x="427" y="78"/>
                  </a:cubicBezTo>
                  <a:cubicBezTo>
                    <a:pt x="422" y="81"/>
                    <a:pt x="421" y="87"/>
                    <a:pt x="428" y="86"/>
                  </a:cubicBezTo>
                  <a:cubicBezTo>
                    <a:pt x="436" y="84"/>
                    <a:pt x="431" y="87"/>
                    <a:pt x="439" y="86"/>
                  </a:cubicBezTo>
                  <a:cubicBezTo>
                    <a:pt x="445" y="84"/>
                    <a:pt x="437" y="87"/>
                    <a:pt x="442" y="93"/>
                  </a:cubicBezTo>
                  <a:cubicBezTo>
                    <a:pt x="446" y="100"/>
                    <a:pt x="457" y="93"/>
                    <a:pt x="462" y="87"/>
                  </a:cubicBezTo>
                  <a:cubicBezTo>
                    <a:pt x="466" y="82"/>
                    <a:pt x="457" y="100"/>
                    <a:pt x="446" y="100"/>
                  </a:cubicBezTo>
                  <a:cubicBezTo>
                    <a:pt x="437" y="98"/>
                    <a:pt x="437" y="89"/>
                    <a:pt x="427" y="89"/>
                  </a:cubicBezTo>
                  <a:cubicBezTo>
                    <a:pt x="418" y="89"/>
                    <a:pt x="416" y="90"/>
                    <a:pt x="419" y="95"/>
                  </a:cubicBezTo>
                  <a:cubicBezTo>
                    <a:pt x="424" y="98"/>
                    <a:pt x="431" y="103"/>
                    <a:pt x="422" y="103"/>
                  </a:cubicBezTo>
                  <a:cubicBezTo>
                    <a:pt x="411" y="103"/>
                    <a:pt x="404" y="107"/>
                    <a:pt x="408" y="112"/>
                  </a:cubicBezTo>
                  <a:cubicBezTo>
                    <a:pt x="411" y="114"/>
                    <a:pt x="413" y="111"/>
                    <a:pt x="418" y="114"/>
                  </a:cubicBezTo>
                  <a:close/>
                  <a:moveTo>
                    <a:pt x="369" y="37"/>
                  </a:moveTo>
                  <a:cubicBezTo>
                    <a:pt x="364" y="37"/>
                    <a:pt x="363" y="37"/>
                    <a:pt x="361" y="42"/>
                  </a:cubicBezTo>
                  <a:cubicBezTo>
                    <a:pt x="360" y="45"/>
                    <a:pt x="357" y="44"/>
                    <a:pt x="354" y="48"/>
                  </a:cubicBezTo>
                  <a:cubicBezTo>
                    <a:pt x="351" y="53"/>
                    <a:pt x="369" y="51"/>
                    <a:pt x="367" y="53"/>
                  </a:cubicBezTo>
                  <a:cubicBezTo>
                    <a:pt x="366" y="58"/>
                    <a:pt x="351" y="50"/>
                    <a:pt x="351" y="54"/>
                  </a:cubicBezTo>
                  <a:cubicBezTo>
                    <a:pt x="349" y="58"/>
                    <a:pt x="354" y="59"/>
                    <a:pt x="361" y="65"/>
                  </a:cubicBezTo>
                  <a:cubicBezTo>
                    <a:pt x="367" y="70"/>
                    <a:pt x="373" y="62"/>
                    <a:pt x="372" y="65"/>
                  </a:cubicBezTo>
                  <a:cubicBezTo>
                    <a:pt x="369" y="70"/>
                    <a:pt x="387" y="62"/>
                    <a:pt x="384" y="65"/>
                  </a:cubicBezTo>
                  <a:cubicBezTo>
                    <a:pt x="383" y="70"/>
                    <a:pt x="367" y="70"/>
                    <a:pt x="372" y="73"/>
                  </a:cubicBezTo>
                  <a:cubicBezTo>
                    <a:pt x="375" y="75"/>
                    <a:pt x="378" y="79"/>
                    <a:pt x="383" y="82"/>
                  </a:cubicBezTo>
                  <a:cubicBezTo>
                    <a:pt x="389" y="84"/>
                    <a:pt x="401" y="89"/>
                    <a:pt x="401" y="84"/>
                  </a:cubicBezTo>
                  <a:cubicBezTo>
                    <a:pt x="401" y="79"/>
                    <a:pt x="408" y="87"/>
                    <a:pt x="407" y="82"/>
                  </a:cubicBezTo>
                  <a:cubicBezTo>
                    <a:pt x="404" y="76"/>
                    <a:pt x="407" y="79"/>
                    <a:pt x="411" y="84"/>
                  </a:cubicBezTo>
                  <a:cubicBezTo>
                    <a:pt x="416" y="89"/>
                    <a:pt x="413" y="78"/>
                    <a:pt x="416" y="79"/>
                  </a:cubicBezTo>
                  <a:cubicBezTo>
                    <a:pt x="421" y="79"/>
                    <a:pt x="425" y="75"/>
                    <a:pt x="431" y="72"/>
                  </a:cubicBezTo>
                  <a:cubicBezTo>
                    <a:pt x="437" y="68"/>
                    <a:pt x="448" y="67"/>
                    <a:pt x="443" y="65"/>
                  </a:cubicBezTo>
                  <a:cubicBezTo>
                    <a:pt x="437" y="62"/>
                    <a:pt x="439" y="59"/>
                    <a:pt x="428" y="61"/>
                  </a:cubicBezTo>
                  <a:cubicBezTo>
                    <a:pt x="419" y="64"/>
                    <a:pt x="434" y="59"/>
                    <a:pt x="427" y="54"/>
                  </a:cubicBezTo>
                  <a:cubicBezTo>
                    <a:pt x="421" y="51"/>
                    <a:pt x="428" y="48"/>
                    <a:pt x="419" y="47"/>
                  </a:cubicBezTo>
                  <a:cubicBezTo>
                    <a:pt x="410" y="47"/>
                    <a:pt x="418" y="54"/>
                    <a:pt x="413" y="51"/>
                  </a:cubicBezTo>
                  <a:cubicBezTo>
                    <a:pt x="407" y="50"/>
                    <a:pt x="414" y="47"/>
                    <a:pt x="405" y="45"/>
                  </a:cubicBezTo>
                  <a:cubicBezTo>
                    <a:pt x="396" y="45"/>
                    <a:pt x="389" y="31"/>
                    <a:pt x="373" y="31"/>
                  </a:cubicBezTo>
                  <a:cubicBezTo>
                    <a:pt x="363" y="33"/>
                    <a:pt x="379" y="37"/>
                    <a:pt x="369" y="37"/>
                  </a:cubicBezTo>
                  <a:close/>
                  <a:moveTo>
                    <a:pt x="344" y="84"/>
                  </a:moveTo>
                  <a:cubicBezTo>
                    <a:pt x="351" y="86"/>
                    <a:pt x="338" y="87"/>
                    <a:pt x="344" y="87"/>
                  </a:cubicBezTo>
                  <a:cubicBezTo>
                    <a:pt x="351" y="89"/>
                    <a:pt x="344" y="93"/>
                    <a:pt x="351" y="90"/>
                  </a:cubicBezTo>
                  <a:cubicBezTo>
                    <a:pt x="357" y="89"/>
                    <a:pt x="366" y="89"/>
                    <a:pt x="364" y="86"/>
                  </a:cubicBezTo>
                  <a:cubicBezTo>
                    <a:pt x="361" y="82"/>
                    <a:pt x="370" y="82"/>
                    <a:pt x="364" y="81"/>
                  </a:cubicBezTo>
                  <a:cubicBezTo>
                    <a:pt x="357" y="78"/>
                    <a:pt x="358" y="81"/>
                    <a:pt x="352" y="76"/>
                  </a:cubicBezTo>
                  <a:cubicBezTo>
                    <a:pt x="346" y="73"/>
                    <a:pt x="335" y="73"/>
                    <a:pt x="338" y="76"/>
                  </a:cubicBezTo>
                  <a:cubicBezTo>
                    <a:pt x="340" y="81"/>
                    <a:pt x="332" y="79"/>
                    <a:pt x="338" y="82"/>
                  </a:cubicBezTo>
                  <a:cubicBezTo>
                    <a:pt x="341" y="82"/>
                    <a:pt x="338" y="82"/>
                    <a:pt x="344" y="84"/>
                  </a:cubicBezTo>
                  <a:close/>
                  <a:moveTo>
                    <a:pt x="329" y="58"/>
                  </a:moveTo>
                  <a:cubicBezTo>
                    <a:pt x="332" y="61"/>
                    <a:pt x="335" y="61"/>
                    <a:pt x="335" y="56"/>
                  </a:cubicBezTo>
                  <a:cubicBezTo>
                    <a:pt x="334" y="51"/>
                    <a:pt x="323" y="50"/>
                    <a:pt x="323" y="54"/>
                  </a:cubicBezTo>
                  <a:cubicBezTo>
                    <a:pt x="325" y="58"/>
                    <a:pt x="326" y="56"/>
                    <a:pt x="329" y="58"/>
                  </a:cubicBezTo>
                  <a:close/>
                  <a:moveTo>
                    <a:pt x="238" y="142"/>
                  </a:moveTo>
                  <a:cubicBezTo>
                    <a:pt x="245" y="138"/>
                    <a:pt x="250" y="134"/>
                    <a:pt x="256" y="135"/>
                  </a:cubicBezTo>
                  <a:cubicBezTo>
                    <a:pt x="262" y="138"/>
                    <a:pt x="259" y="134"/>
                    <a:pt x="265" y="135"/>
                  </a:cubicBezTo>
                  <a:cubicBezTo>
                    <a:pt x="271" y="137"/>
                    <a:pt x="276" y="135"/>
                    <a:pt x="282" y="128"/>
                  </a:cubicBezTo>
                  <a:cubicBezTo>
                    <a:pt x="288" y="120"/>
                    <a:pt x="274" y="118"/>
                    <a:pt x="270" y="120"/>
                  </a:cubicBezTo>
                  <a:cubicBezTo>
                    <a:pt x="267" y="121"/>
                    <a:pt x="262" y="125"/>
                    <a:pt x="264" y="121"/>
                  </a:cubicBezTo>
                  <a:cubicBezTo>
                    <a:pt x="265" y="117"/>
                    <a:pt x="258" y="120"/>
                    <a:pt x="261" y="117"/>
                  </a:cubicBezTo>
                  <a:cubicBezTo>
                    <a:pt x="264" y="114"/>
                    <a:pt x="258" y="117"/>
                    <a:pt x="258" y="109"/>
                  </a:cubicBezTo>
                  <a:cubicBezTo>
                    <a:pt x="258" y="103"/>
                    <a:pt x="252" y="107"/>
                    <a:pt x="244" y="112"/>
                  </a:cubicBezTo>
                  <a:cubicBezTo>
                    <a:pt x="236" y="117"/>
                    <a:pt x="255" y="117"/>
                    <a:pt x="249" y="120"/>
                  </a:cubicBezTo>
                  <a:cubicBezTo>
                    <a:pt x="242" y="125"/>
                    <a:pt x="256" y="123"/>
                    <a:pt x="255" y="126"/>
                  </a:cubicBezTo>
                  <a:cubicBezTo>
                    <a:pt x="253" y="131"/>
                    <a:pt x="249" y="125"/>
                    <a:pt x="241" y="126"/>
                  </a:cubicBezTo>
                  <a:cubicBezTo>
                    <a:pt x="232" y="128"/>
                    <a:pt x="239" y="126"/>
                    <a:pt x="229" y="118"/>
                  </a:cubicBezTo>
                  <a:cubicBezTo>
                    <a:pt x="217" y="111"/>
                    <a:pt x="217" y="121"/>
                    <a:pt x="213" y="115"/>
                  </a:cubicBezTo>
                  <a:cubicBezTo>
                    <a:pt x="210" y="109"/>
                    <a:pt x="206" y="112"/>
                    <a:pt x="197" y="117"/>
                  </a:cubicBezTo>
                  <a:cubicBezTo>
                    <a:pt x="188" y="120"/>
                    <a:pt x="198" y="117"/>
                    <a:pt x="191" y="123"/>
                  </a:cubicBezTo>
                  <a:cubicBezTo>
                    <a:pt x="185" y="128"/>
                    <a:pt x="194" y="125"/>
                    <a:pt x="188" y="128"/>
                  </a:cubicBezTo>
                  <a:cubicBezTo>
                    <a:pt x="182" y="132"/>
                    <a:pt x="188" y="132"/>
                    <a:pt x="195" y="135"/>
                  </a:cubicBezTo>
                  <a:cubicBezTo>
                    <a:pt x="203" y="137"/>
                    <a:pt x="203" y="132"/>
                    <a:pt x="204" y="134"/>
                  </a:cubicBezTo>
                  <a:cubicBezTo>
                    <a:pt x="206" y="137"/>
                    <a:pt x="209" y="138"/>
                    <a:pt x="212" y="134"/>
                  </a:cubicBezTo>
                  <a:cubicBezTo>
                    <a:pt x="215" y="129"/>
                    <a:pt x="217" y="129"/>
                    <a:pt x="215" y="132"/>
                  </a:cubicBezTo>
                  <a:cubicBezTo>
                    <a:pt x="213" y="135"/>
                    <a:pt x="218" y="135"/>
                    <a:pt x="230" y="132"/>
                  </a:cubicBezTo>
                  <a:cubicBezTo>
                    <a:pt x="242" y="131"/>
                    <a:pt x="236" y="135"/>
                    <a:pt x="227" y="135"/>
                  </a:cubicBezTo>
                  <a:cubicBezTo>
                    <a:pt x="218" y="137"/>
                    <a:pt x="204" y="140"/>
                    <a:pt x="215" y="143"/>
                  </a:cubicBezTo>
                  <a:cubicBezTo>
                    <a:pt x="221" y="146"/>
                    <a:pt x="229" y="143"/>
                    <a:pt x="238" y="142"/>
                  </a:cubicBezTo>
                  <a:close/>
                  <a:moveTo>
                    <a:pt x="288" y="96"/>
                  </a:moveTo>
                  <a:cubicBezTo>
                    <a:pt x="284" y="92"/>
                    <a:pt x="276" y="90"/>
                    <a:pt x="277" y="93"/>
                  </a:cubicBezTo>
                  <a:cubicBezTo>
                    <a:pt x="279" y="96"/>
                    <a:pt x="280" y="103"/>
                    <a:pt x="288" y="103"/>
                  </a:cubicBezTo>
                  <a:cubicBezTo>
                    <a:pt x="291" y="101"/>
                    <a:pt x="293" y="101"/>
                    <a:pt x="288" y="96"/>
                  </a:cubicBezTo>
                  <a:close/>
                  <a:moveTo>
                    <a:pt x="192" y="111"/>
                  </a:moveTo>
                  <a:cubicBezTo>
                    <a:pt x="198" y="111"/>
                    <a:pt x="204" y="107"/>
                    <a:pt x="197" y="104"/>
                  </a:cubicBezTo>
                  <a:cubicBezTo>
                    <a:pt x="191" y="100"/>
                    <a:pt x="207" y="100"/>
                    <a:pt x="198" y="96"/>
                  </a:cubicBezTo>
                  <a:cubicBezTo>
                    <a:pt x="192" y="93"/>
                    <a:pt x="191" y="95"/>
                    <a:pt x="189" y="98"/>
                  </a:cubicBezTo>
                  <a:cubicBezTo>
                    <a:pt x="188" y="101"/>
                    <a:pt x="180" y="92"/>
                    <a:pt x="168" y="103"/>
                  </a:cubicBezTo>
                  <a:cubicBezTo>
                    <a:pt x="157" y="111"/>
                    <a:pt x="162" y="106"/>
                    <a:pt x="156" y="111"/>
                  </a:cubicBezTo>
                  <a:cubicBezTo>
                    <a:pt x="150" y="117"/>
                    <a:pt x="150" y="109"/>
                    <a:pt x="145" y="115"/>
                  </a:cubicBezTo>
                  <a:cubicBezTo>
                    <a:pt x="139" y="120"/>
                    <a:pt x="147" y="117"/>
                    <a:pt x="145" y="120"/>
                  </a:cubicBezTo>
                  <a:cubicBezTo>
                    <a:pt x="143" y="121"/>
                    <a:pt x="147" y="121"/>
                    <a:pt x="150" y="120"/>
                  </a:cubicBezTo>
                  <a:cubicBezTo>
                    <a:pt x="153" y="117"/>
                    <a:pt x="153" y="121"/>
                    <a:pt x="157" y="120"/>
                  </a:cubicBezTo>
                  <a:cubicBezTo>
                    <a:pt x="160" y="120"/>
                    <a:pt x="159" y="115"/>
                    <a:pt x="162" y="120"/>
                  </a:cubicBezTo>
                  <a:cubicBezTo>
                    <a:pt x="163" y="125"/>
                    <a:pt x="169" y="125"/>
                    <a:pt x="169" y="118"/>
                  </a:cubicBezTo>
                  <a:cubicBezTo>
                    <a:pt x="169" y="112"/>
                    <a:pt x="171" y="125"/>
                    <a:pt x="177" y="114"/>
                  </a:cubicBezTo>
                  <a:cubicBezTo>
                    <a:pt x="180" y="107"/>
                    <a:pt x="175" y="111"/>
                    <a:pt x="182" y="107"/>
                  </a:cubicBezTo>
                  <a:cubicBezTo>
                    <a:pt x="188" y="104"/>
                    <a:pt x="178" y="114"/>
                    <a:pt x="186" y="115"/>
                  </a:cubicBezTo>
                  <a:cubicBezTo>
                    <a:pt x="195" y="117"/>
                    <a:pt x="188" y="111"/>
                    <a:pt x="192" y="111"/>
                  </a:cubicBezTo>
                  <a:close/>
                  <a:moveTo>
                    <a:pt x="232" y="82"/>
                  </a:moveTo>
                  <a:cubicBezTo>
                    <a:pt x="236" y="84"/>
                    <a:pt x="232" y="82"/>
                    <a:pt x="241" y="82"/>
                  </a:cubicBezTo>
                  <a:cubicBezTo>
                    <a:pt x="250" y="84"/>
                    <a:pt x="256" y="81"/>
                    <a:pt x="247" y="78"/>
                  </a:cubicBezTo>
                  <a:cubicBezTo>
                    <a:pt x="236" y="73"/>
                    <a:pt x="236" y="78"/>
                    <a:pt x="227" y="79"/>
                  </a:cubicBezTo>
                  <a:cubicBezTo>
                    <a:pt x="218" y="81"/>
                    <a:pt x="218" y="84"/>
                    <a:pt x="224" y="82"/>
                  </a:cubicBezTo>
                  <a:cubicBezTo>
                    <a:pt x="226" y="82"/>
                    <a:pt x="226" y="82"/>
                    <a:pt x="232" y="82"/>
                  </a:cubicBezTo>
                  <a:close/>
                  <a:moveTo>
                    <a:pt x="239" y="96"/>
                  </a:moveTo>
                  <a:cubicBezTo>
                    <a:pt x="247" y="95"/>
                    <a:pt x="249" y="92"/>
                    <a:pt x="241" y="90"/>
                  </a:cubicBezTo>
                  <a:cubicBezTo>
                    <a:pt x="235" y="90"/>
                    <a:pt x="247" y="90"/>
                    <a:pt x="249" y="87"/>
                  </a:cubicBezTo>
                  <a:cubicBezTo>
                    <a:pt x="250" y="84"/>
                    <a:pt x="239" y="86"/>
                    <a:pt x="229" y="87"/>
                  </a:cubicBezTo>
                  <a:cubicBezTo>
                    <a:pt x="218" y="89"/>
                    <a:pt x="218" y="90"/>
                    <a:pt x="220" y="95"/>
                  </a:cubicBezTo>
                  <a:cubicBezTo>
                    <a:pt x="223" y="100"/>
                    <a:pt x="232" y="98"/>
                    <a:pt x="239" y="96"/>
                  </a:cubicBezTo>
                  <a:close/>
                  <a:moveTo>
                    <a:pt x="335" y="135"/>
                  </a:moveTo>
                  <a:cubicBezTo>
                    <a:pt x="340" y="135"/>
                    <a:pt x="344" y="135"/>
                    <a:pt x="343" y="131"/>
                  </a:cubicBezTo>
                  <a:cubicBezTo>
                    <a:pt x="341" y="128"/>
                    <a:pt x="341" y="125"/>
                    <a:pt x="344" y="128"/>
                  </a:cubicBezTo>
                  <a:cubicBezTo>
                    <a:pt x="347" y="131"/>
                    <a:pt x="347" y="128"/>
                    <a:pt x="344" y="125"/>
                  </a:cubicBezTo>
                  <a:cubicBezTo>
                    <a:pt x="341" y="120"/>
                    <a:pt x="346" y="114"/>
                    <a:pt x="338" y="109"/>
                  </a:cubicBezTo>
                  <a:cubicBezTo>
                    <a:pt x="331" y="106"/>
                    <a:pt x="334" y="114"/>
                    <a:pt x="331" y="111"/>
                  </a:cubicBezTo>
                  <a:cubicBezTo>
                    <a:pt x="326" y="109"/>
                    <a:pt x="323" y="109"/>
                    <a:pt x="319" y="111"/>
                  </a:cubicBezTo>
                  <a:cubicBezTo>
                    <a:pt x="314" y="112"/>
                    <a:pt x="320" y="114"/>
                    <a:pt x="326" y="121"/>
                  </a:cubicBezTo>
                  <a:cubicBezTo>
                    <a:pt x="312" y="115"/>
                    <a:pt x="320" y="114"/>
                    <a:pt x="312" y="112"/>
                  </a:cubicBezTo>
                  <a:cubicBezTo>
                    <a:pt x="305" y="112"/>
                    <a:pt x="306" y="114"/>
                    <a:pt x="311" y="120"/>
                  </a:cubicBezTo>
                  <a:cubicBezTo>
                    <a:pt x="316" y="125"/>
                    <a:pt x="311" y="120"/>
                    <a:pt x="308" y="121"/>
                  </a:cubicBezTo>
                  <a:cubicBezTo>
                    <a:pt x="306" y="125"/>
                    <a:pt x="300" y="123"/>
                    <a:pt x="303" y="126"/>
                  </a:cubicBezTo>
                  <a:cubicBezTo>
                    <a:pt x="305" y="129"/>
                    <a:pt x="323" y="125"/>
                    <a:pt x="329" y="125"/>
                  </a:cubicBezTo>
                  <a:cubicBezTo>
                    <a:pt x="334" y="125"/>
                    <a:pt x="317" y="126"/>
                    <a:pt x="320" y="131"/>
                  </a:cubicBezTo>
                  <a:cubicBezTo>
                    <a:pt x="323" y="134"/>
                    <a:pt x="320" y="138"/>
                    <a:pt x="326" y="135"/>
                  </a:cubicBezTo>
                  <a:cubicBezTo>
                    <a:pt x="329" y="134"/>
                    <a:pt x="329" y="135"/>
                    <a:pt x="335" y="135"/>
                  </a:cubicBezTo>
                  <a:close/>
                  <a:moveTo>
                    <a:pt x="623" y="518"/>
                  </a:moveTo>
                  <a:cubicBezTo>
                    <a:pt x="623" y="515"/>
                    <a:pt x="626" y="515"/>
                    <a:pt x="625" y="515"/>
                  </a:cubicBezTo>
                  <a:cubicBezTo>
                    <a:pt x="625" y="513"/>
                    <a:pt x="618" y="515"/>
                    <a:pt x="612" y="513"/>
                  </a:cubicBezTo>
                  <a:cubicBezTo>
                    <a:pt x="608" y="512"/>
                    <a:pt x="611" y="505"/>
                    <a:pt x="608" y="510"/>
                  </a:cubicBezTo>
                  <a:cubicBezTo>
                    <a:pt x="605" y="515"/>
                    <a:pt x="609" y="512"/>
                    <a:pt x="608" y="515"/>
                  </a:cubicBezTo>
                  <a:cubicBezTo>
                    <a:pt x="608" y="516"/>
                    <a:pt x="611" y="515"/>
                    <a:pt x="612" y="516"/>
                  </a:cubicBezTo>
                  <a:cubicBezTo>
                    <a:pt x="614" y="518"/>
                    <a:pt x="614" y="516"/>
                    <a:pt x="622" y="519"/>
                  </a:cubicBezTo>
                  <a:cubicBezTo>
                    <a:pt x="623" y="521"/>
                    <a:pt x="623" y="521"/>
                    <a:pt x="623" y="518"/>
                  </a:cubicBezTo>
                  <a:close/>
                  <a:moveTo>
                    <a:pt x="635" y="521"/>
                  </a:moveTo>
                  <a:cubicBezTo>
                    <a:pt x="635" y="518"/>
                    <a:pt x="637" y="518"/>
                    <a:pt x="637" y="522"/>
                  </a:cubicBezTo>
                  <a:cubicBezTo>
                    <a:pt x="635" y="527"/>
                    <a:pt x="637" y="526"/>
                    <a:pt x="640" y="522"/>
                  </a:cubicBezTo>
                  <a:cubicBezTo>
                    <a:pt x="643" y="521"/>
                    <a:pt x="646" y="518"/>
                    <a:pt x="643" y="518"/>
                  </a:cubicBezTo>
                  <a:cubicBezTo>
                    <a:pt x="640" y="516"/>
                    <a:pt x="638" y="516"/>
                    <a:pt x="640" y="512"/>
                  </a:cubicBezTo>
                  <a:cubicBezTo>
                    <a:pt x="640" y="507"/>
                    <a:pt x="638" y="507"/>
                    <a:pt x="635" y="512"/>
                  </a:cubicBezTo>
                  <a:cubicBezTo>
                    <a:pt x="632" y="516"/>
                    <a:pt x="629" y="519"/>
                    <a:pt x="631" y="524"/>
                  </a:cubicBezTo>
                  <a:cubicBezTo>
                    <a:pt x="632" y="527"/>
                    <a:pt x="634" y="526"/>
                    <a:pt x="635" y="521"/>
                  </a:cubicBezTo>
                  <a:close/>
                  <a:moveTo>
                    <a:pt x="611" y="474"/>
                  </a:moveTo>
                  <a:cubicBezTo>
                    <a:pt x="600" y="473"/>
                    <a:pt x="609" y="476"/>
                    <a:pt x="612" y="479"/>
                  </a:cubicBezTo>
                  <a:cubicBezTo>
                    <a:pt x="615" y="482"/>
                    <a:pt x="626" y="487"/>
                    <a:pt x="629" y="484"/>
                  </a:cubicBezTo>
                  <a:cubicBezTo>
                    <a:pt x="629" y="480"/>
                    <a:pt x="620" y="476"/>
                    <a:pt x="611" y="474"/>
                  </a:cubicBezTo>
                  <a:close/>
                  <a:moveTo>
                    <a:pt x="655" y="501"/>
                  </a:moveTo>
                  <a:cubicBezTo>
                    <a:pt x="660" y="498"/>
                    <a:pt x="660" y="502"/>
                    <a:pt x="669" y="501"/>
                  </a:cubicBezTo>
                  <a:cubicBezTo>
                    <a:pt x="679" y="499"/>
                    <a:pt x="669" y="504"/>
                    <a:pt x="678" y="502"/>
                  </a:cubicBezTo>
                  <a:cubicBezTo>
                    <a:pt x="687" y="501"/>
                    <a:pt x="673" y="507"/>
                    <a:pt x="673" y="508"/>
                  </a:cubicBezTo>
                  <a:cubicBezTo>
                    <a:pt x="673" y="512"/>
                    <a:pt x="678" y="512"/>
                    <a:pt x="681" y="507"/>
                  </a:cubicBezTo>
                  <a:cubicBezTo>
                    <a:pt x="684" y="501"/>
                    <a:pt x="685" y="505"/>
                    <a:pt x="687" y="501"/>
                  </a:cubicBezTo>
                  <a:cubicBezTo>
                    <a:pt x="690" y="496"/>
                    <a:pt x="692" y="499"/>
                    <a:pt x="690" y="504"/>
                  </a:cubicBezTo>
                  <a:cubicBezTo>
                    <a:pt x="689" y="508"/>
                    <a:pt x="687" y="512"/>
                    <a:pt x="690" y="508"/>
                  </a:cubicBezTo>
                  <a:cubicBezTo>
                    <a:pt x="695" y="505"/>
                    <a:pt x="692" y="512"/>
                    <a:pt x="696" y="512"/>
                  </a:cubicBezTo>
                  <a:cubicBezTo>
                    <a:pt x="702" y="512"/>
                    <a:pt x="698" y="510"/>
                    <a:pt x="701" y="502"/>
                  </a:cubicBezTo>
                  <a:cubicBezTo>
                    <a:pt x="702" y="494"/>
                    <a:pt x="695" y="502"/>
                    <a:pt x="699" y="496"/>
                  </a:cubicBezTo>
                  <a:cubicBezTo>
                    <a:pt x="702" y="491"/>
                    <a:pt x="696" y="494"/>
                    <a:pt x="693" y="499"/>
                  </a:cubicBezTo>
                  <a:cubicBezTo>
                    <a:pt x="692" y="504"/>
                    <a:pt x="692" y="496"/>
                    <a:pt x="695" y="493"/>
                  </a:cubicBezTo>
                  <a:cubicBezTo>
                    <a:pt x="699" y="491"/>
                    <a:pt x="699" y="488"/>
                    <a:pt x="696" y="490"/>
                  </a:cubicBezTo>
                  <a:cubicBezTo>
                    <a:pt x="693" y="491"/>
                    <a:pt x="689" y="488"/>
                    <a:pt x="693" y="485"/>
                  </a:cubicBezTo>
                  <a:cubicBezTo>
                    <a:pt x="696" y="480"/>
                    <a:pt x="692" y="477"/>
                    <a:pt x="684" y="480"/>
                  </a:cubicBezTo>
                  <a:cubicBezTo>
                    <a:pt x="676" y="482"/>
                    <a:pt x="682" y="477"/>
                    <a:pt x="678" y="479"/>
                  </a:cubicBezTo>
                  <a:cubicBezTo>
                    <a:pt x="673" y="480"/>
                    <a:pt x="673" y="474"/>
                    <a:pt x="676" y="474"/>
                  </a:cubicBezTo>
                  <a:cubicBezTo>
                    <a:pt x="679" y="474"/>
                    <a:pt x="675" y="468"/>
                    <a:pt x="670" y="474"/>
                  </a:cubicBezTo>
                  <a:cubicBezTo>
                    <a:pt x="666" y="479"/>
                    <a:pt x="669" y="471"/>
                    <a:pt x="672" y="465"/>
                  </a:cubicBezTo>
                  <a:cubicBezTo>
                    <a:pt x="672" y="465"/>
                    <a:pt x="676" y="459"/>
                    <a:pt x="678" y="456"/>
                  </a:cubicBezTo>
                  <a:cubicBezTo>
                    <a:pt x="679" y="454"/>
                    <a:pt x="678" y="451"/>
                    <a:pt x="672" y="454"/>
                  </a:cubicBezTo>
                  <a:cubicBezTo>
                    <a:pt x="666" y="457"/>
                    <a:pt x="669" y="460"/>
                    <a:pt x="666" y="462"/>
                  </a:cubicBezTo>
                  <a:cubicBezTo>
                    <a:pt x="663" y="463"/>
                    <a:pt x="660" y="474"/>
                    <a:pt x="655" y="484"/>
                  </a:cubicBezTo>
                  <a:cubicBezTo>
                    <a:pt x="650" y="491"/>
                    <a:pt x="653" y="485"/>
                    <a:pt x="650" y="488"/>
                  </a:cubicBezTo>
                  <a:cubicBezTo>
                    <a:pt x="647" y="491"/>
                    <a:pt x="647" y="491"/>
                    <a:pt x="652" y="491"/>
                  </a:cubicBezTo>
                  <a:cubicBezTo>
                    <a:pt x="657" y="493"/>
                    <a:pt x="644" y="496"/>
                    <a:pt x="647" y="499"/>
                  </a:cubicBezTo>
                  <a:cubicBezTo>
                    <a:pt x="649" y="501"/>
                    <a:pt x="649" y="502"/>
                    <a:pt x="655" y="501"/>
                  </a:cubicBezTo>
                  <a:close/>
                  <a:moveTo>
                    <a:pt x="363" y="485"/>
                  </a:moveTo>
                  <a:cubicBezTo>
                    <a:pt x="364" y="485"/>
                    <a:pt x="363" y="479"/>
                    <a:pt x="364" y="480"/>
                  </a:cubicBezTo>
                  <a:cubicBezTo>
                    <a:pt x="366" y="480"/>
                    <a:pt x="366" y="482"/>
                    <a:pt x="367" y="485"/>
                  </a:cubicBezTo>
                  <a:cubicBezTo>
                    <a:pt x="367" y="490"/>
                    <a:pt x="372" y="487"/>
                    <a:pt x="373" y="490"/>
                  </a:cubicBezTo>
                  <a:cubicBezTo>
                    <a:pt x="375" y="491"/>
                    <a:pt x="375" y="487"/>
                    <a:pt x="381" y="490"/>
                  </a:cubicBezTo>
                  <a:cubicBezTo>
                    <a:pt x="387" y="491"/>
                    <a:pt x="384" y="494"/>
                    <a:pt x="386" y="493"/>
                  </a:cubicBezTo>
                  <a:cubicBezTo>
                    <a:pt x="389" y="491"/>
                    <a:pt x="390" y="498"/>
                    <a:pt x="393" y="494"/>
                  </a:cubicBezTo>
                  <a:cubicBezTo>
                    <a:pt x="399" y="493"/>
                    <a:pt x="396" y="496"/>
                    <a:pt x="401" y="494"/>
                  </a:cubicBezTo>
                  <a:cubicBezTo>
                    <a:pt x="405" y="494"/>
                    <a:pt x="402" y="496"/>
                    <a:pt x="407" y="496"/>
                  </a:cubicBezTo>
                  <a:cubicBezTo>
                    <a:pt x="408" y="496"/>
                    <a:pt x="408" y="496"/>
                    <a:pt x="408" y="496"/>
                  </a:cubicBezTo>
                  <a:cubicBezTo>
                    <a:pt x="410" y="494"/>
                    <a:pt x="410" y="493"/>
                    <a:pt x="410" y="491"/>
                  </a:cubicBezTo>
                  <a:cubicBezTo>
                    <a:pt x="411" y="490"/>
                    <a:pt x="414" y="488"/>
                    <a:pt x="413" y="491"/>
                  </a:cubicBezTo>
                  <a:cubicBezTo>
                    <a:pt x="411" y="493"/>
                    <a:pt x="414" y="491"/>
                    <a:pt x="416" y="488"/>
                  </a:cubicBezTo>
                  <a:cubicBezTo>
                    <a:pt x="416" y="484"/>
                    <a:pt x="418" y="487"/>
                    <a:pt x="416" y="488"/>
                  </a:cubicBezTo>
                  <a:cubicBezTo>
                    <a:pt x="414" y="491"/>
                    <a:pt x="416" y="491"/>
                    <a:pt x="418" y="490"/>
                  </a:cubicBezTo>
                  <a:cubicBezTo>
                    <a:pt x="421" y="488"/>
                    <a:pt x="418" y="485"/>
                    <a:pt x="419" y="485"/>
                  </a:cubicBezTo>
                  <a:cubicBezTo>
                    <a:pt x="421" y="484"/>
                    <a:pt x="424" y="487"/>
                    <a:pt x="427" y="487"/>
                  </a:cubicBezTo>
                  <a:cubicBezTo>
                    <a:pt x="430" y="487"/>
                    <a:pt x="428" y="488"/>
                    <a:pt x="431" y="487"/>
                  </a:cubicBezTo>
                  <a:cubicBezTo>
                    <a:pt x="434" y="487"/>
                    <a:pt x="433" y="494"/>
                    <a:pt x="437" y="496"/>
                  </a:cubicBezTo>
                  <a:cubicBezTo>
                    <a:pt x="440" y="498"/>
                    <a:pt x="446" y="494"/>
                    <a:pt x="443" y="499"/>
                  </a:cubicBezTo>
                  <a:cubicBezTo>
                    <a:pt x="443" y="501"/>
                    <a:pt x="445" y="502"/>
                    <a:pt x="446" y="504"/>
                  </a:cubicBezTo>
                  <a:cubicBezTo>
                    <a:pt x="448" y="505"/>
                    <a:pt x="445" y="507"/>
                    <a:pt x="446" y="508"/>
                  </a:cubicBezTo>
                  <a:cubicBezTo>
                    <a:pt x="448" y="510"/>
                    <a:pt x="446" y="508"/>
                    <a:pt x="448" y="508"/>
                  </a:cubicBezTo>
                  <a:cubicBezTo>
                    <a:pt x="449" y="510"/>
                    <a:pt x="446" y="508"/>
                    <a:pt x="446" y="512"/>
                  </a:cubicBezTo>
                  <a:cubicBezTo>
                    <a:pt x="446" y="515"/>
                    <a:pt x="451" y="512"/>
                    <a:pt x="451" y="515"/>
                  </a:cubicBezTo>
                  <a:cubicBezTo>
                    <a:pt x="451" y="516"/>
                    <a:pt x="453" y="515"/>
                    <a:pt x="456" y="516"/>
                  </a:cubicBezTo>
                  <a:cubicBezTo>
                    <a:pt x="459" y="518"/>
                    <a:pt x="463" y="518"/>
                    <a:pt x="466" y="518"/>
                  </a:cubicBezTo>
                  <a:cubicBezTo>
                    <a:pt x="469" y="518"/>
                    <a:pt x="471" y="518"/>
                    <a:pt x="471" y="519"/>
                  </a:cubicBezTo>
                  <a:cubicBezTo>
                    <a:pt x="471" y="521"/>
                    <a:pt x="472" y="519"/>
                    <a:pt x="475" y="519"/>
                  </a:cubicBezTo>
                  <a:cubicBezTo>
                    <a:pt x="478" y="519"/>
                    <a:pt x="480" y="527"/>
                    <a:pt x="481" y="527"/>
                  </a:cubicBezTo>
                  <a:cubicBezTo>
                    <a:pt x="483" y="526"/>
                    <a:pt x="483" y="526"/>
                    <a:pt x="483" y="529"/>
                  </a:cubicBezTo>
                  <a:cubicBezTo>
                    <a:pt x="483" y="530"/>
                    <a:pt x="486" y="532"/>
                    <a:pt x="486" y="533"/>
                  </a:cubicBezTo>
                  <a:cubicBezTo>
                    <a:pt x="486" y="535"/>
                    <a:pt x="483" y="532"/>
                    <a:pt x="483" y="533"/>
                  </a:cubicBezTo>
                  <a:cubicBezTo>
                    <a:pt x="481" y="533"/>
                    <a:pt x="484" y="536"/>
                    <a:pt x="483" y="536"/>
                  </a:cubicBezTo>
                  <a:cubicBezTo>
                    <a:pt x="481" y="538"/>
                    <a:pt x="478" y="533"/>
                    <a:pt x="477" y="535"/>
                  </a:cubicBezTo>
                  <a:cubicBezTo>
                    <a:pt x="475" y="536"/>
                    <a:pt x="477" y="533"/>
                    <a:pt x="475" y="533"/>
                  </a:cubicBezTo>
                  <a:cubicBezTo>
                    <a:pt x="474" y="533"/>
                    <a:pt x="477" y="532"/>
                    <a:pt x="474" y="532"/>
                  </a:cubicBezTo>
                  <a:cubicBezTo>
                    <a:pt x="472" y="532"/>
                    <a:pt x="474" y="529"/>
                    <a:pt x="472" y="529"/>
                  </a:cubicBezTo>
                  <a:cubicBezTo>
                    <a:pt x="471" y="529"/>
                    <a:pt x="471" y="527"/>
                    <a:pt x="469" y="527"/>
                  </a:cubicBezTo>
                  <a:cubicBezTo>
                    <a:pt x="469" y="529"/>
                    <a:pt x="472" y="530"/>
                    <a:pt x="474" y="533"/>
                  </a:cubicBezTo>
                  <a:cubicBezTo>
                    <a:pt x="474" y="538"/>
                    <a:pt x="469" y="538"/>
                    <a:pt x="469" y="544"/>
                  </a:cubicBezTo>
                  <a:cubicBezTo>
                    <a:pt x="471" y="550"/>
                    <a:pt x="469" y="550"/>
                    <a:pt x="465" y="554"/>
                  </a:cubicBezTo>
                  <a:cubicBezTo>
                    <a:pt x="465" y="555"/>
                    <a:pt x="463" y="555"/>
                    <a:pt x="463" y="557"/>
                  </a:cubicBezTo>
                  <a:cubicBezTo>
                    <a:pt x="463" y="558"/>
                    <a:pt x="463" y="558"/>
                    <a:pt x="463" y="558"/>
                  </a:cubicBezTo>
                  <a:cubicBezTo>
                    <a:pt x="466" y="560"/>
                    <a:pt x="463" y="561"/>
                    <a:pt x="460" y="561"/>
                  </a:cubicBezTo>
                  <a:cubicBezTo>
                    <a:pt x="457" y="561"/>
                    <a:pt x="459" y="564"/>
                    <a:pt x="460" y="564"/>
                  </a:cubicBezTo>
                  <a:cubicBezTo>
                    <a:pt x="463" y="564"/>
                    <a:pt x="463" y="566"/>
                    <a:pt x="463" y="564"/>
                  </a:cubicBezTo>
                  <a:cubicBezTo>
                    <a:pt x="465" y="563"/>
                    <a:pt x="466" y="563"/>
                    <a:pt x="468" y="563"/>
                  </a:cubicBezTo>
                  <a:cubicBezTo>
                    <a:pt x="469" y="561"/>
                    <a:pt x="471" y="557"/>
                    <a:pt x="477" y="558"/>
                  </a:cubicBezTo>
                  <a:cubicBezTo>
                    <a:pt x="484" y="560"/>
                    <a:pt x="480" y="558"/>
                    <a:pt x="480" y="557"/>
                  </a:cubicBezTo>
                  <a:cubicBezTo>
                    <a:pt x="481" y="557"/>
                    <a:pt x="483" y="555"/>
                    <a:pt x="486" y="555"/>
                  </a:cubicBezTo>
                  <a:cubicBezTo>
                    <a:pt x="489" y="555"/>
                    <a:pt x="491" y="555"/>
                    <a:pt x="491" y="555"/>
                  </a:cubicBezTo>
                  <a:cubicBezTo>
                    <a:pt x="491" y="554"/>
                    <a:pt x="492" y="554"/>
                    <a:pt x="492" y="554"/>
                  </a:cubicBezTo>
                  <a:cubicBezTo>
                    <a:pt x="489" y="552"/>
                    <a:pt x="489" y="552"/>
                    <a:pt x="489" y="552"/>
                  </a:cubicBezTo>
                  <a:cubicBezTo>
                    <a:pt x="488" y="552"/>
                    <a:pt x="484" y="552"/>
                    <a:pt x="486" y="549"/>
                  </a:cubicBezTo>
                  <a:cubicBezTo>
                    <a:pt x="488" y="546"/>
                    <a:pt x="489" y="547"/>
                    <a:pt x="489" y="546"/>
                  </a:cubicBezTo>
                  <a:cubicBezTo>
                    <a:pt x="491" y="544"/>
                    <a:pt x="494" y="544"/>
                    <a:pt x="498" y="543"/>
                  </a:cubicBezTo>
                  <a:cubicBezTo>
                    <a:pt x="503" y="541"/>
                    <a:pt x="501" y="541"/>
                    <a:pt x="504" y="543"/>
                  </a:cubicBezTo>
                  <a:cubicBezTo>
                    <a:pt x="509" y="546"/>
                    <a:pt x="507" y="543"/>
                    <a:pt x="509" y="541"/>
                  </a:cubicBezTo>
                  <a:cubicBezTo>
                    <a:pt x="512" y="540"/>
                    <a:pt x="513" y="538"/>
                    <a:pt x="516" y="536"/>
                  </a:cubicBezTo>
                  <a:cubicBezTo>
                    <a:pt x="519" y="533"/>
                    <a:pt x="524" y="530"/>
                    <a:pt x="526" y="530"/>
                  </a:cubicBezTo>
                  <a:cubicBezTo>
                    <a:pt x="526" y="532"/>
                    <a:pt x="527" y="530"/>
                    <a:pt x="529" y="530"/>
                  </a:cubicBezTo>
                  <a:cubicBezTo>
                    <a:pt x="551" y="530"/>
                    <a:pt x="551" y="530"/>
                    <a:pt x="551" y="530"/>
                  </a:cubicBezTo>
                  <a:cubicBezTo>
                    <a:pt x="551" y="527"/>
                    <a:pt x="551" y="527"/>
                    <a:pt x="553" y="527"/>
                  </a:cubicBezTo>
                  <a:cubicBezTo>
                    <a:pt x="555" y="529"/>
                    <a:pt x="555" y="527"/>
                    <a:pt x="555" y="527"/>
                  </a:cubicBezTo>
                  <a:cubicBezTo>
                    <a:pt x="556" y="529"/>
                    <a:pt x="556" y="526"/>
                    <a:pt x="558" y="526"/>
                  </a:cubicBezTo>
                  <a:cubicBezTo>
                    <a:pt x="559" y="526"/>
                    <a:pt x="555" y="526"/>
                    <a:pt x="558" y="524"/>
                  </a:cubicBezTo>
                  <a:cubicBezTo>
                    <a:pt x="561" y="521"/>
                    <a:pt x="558" y="522"/>
                    <a:pt x="561" y="521"/>
                  </a:cubicBezTo>
                  <a:cubicBezTo>
                    <a:pt x="562" y="519"/>
                    <a:pt x="559" y="518"/>
                    <a:pt x="562" y="515"/>
                  </a:cubicBezTo>
                  <a:cubicBezTo>
                    <a:pt x="564" y="513"/>
                    <a:pt x="561" y="513"/>
                    <a:pt x="564" y="510"/>
                  </a:cubicBezTo>
                  <a:cubicBezTo>
                    <a:pt x="565" y="507"/>
                    <a:pt x="568" y="502"/>
                    <a:pt x="568" y="502"/>
                  </a:cubicBezTo>
                  <a:cubicBezTo>
                    <a:pt x="568" y="502"/>
                    <a:pt x="570" y="502"/>
                    <a:pt x="570" y="504"/>
                  </a:cubicBezTo>
                  <a:cubicBezTo>
                    <a:pt x="570" y="505"/>
                    <a:pt x="571" y="505"/>
                    <a:pt x="573" y="505"/>
                  </a:cubicBezTo>
                  <a:cubicBezTo>
                    <a:pt x="574" y="504"/>
                    <a:pt x="576" y="502"/>
                    <a:pt x="577" y="505"/>
                  </a:cubicBezTo>
                  <a:cubicBezTo>
                    <a:pt x="580" y="507"/>
                    <a:pt x="580" y="507"/>
                    <a:pt x="580" y="510"/>
                  </a:cubicBezTo>
                  <a:cubicBezTo>
                    <a:pt x="580" y="512"/>
                    <a:pt x="580" y="519"/>
                    <a:pt x="580" y="521"/>
                  </a:cubicBezTo>
                  <a:cubicBezTo>
                    <a:pt x="580" y="522"/>
                    <a:pt x="579" y="522"/>
                    <a:pt x="580" y="522"/>
                  </a:cubicBezTo>
                  <a:cubicBezTo>
                    <a:pt x="582" y="524"/>
                    <a:pt x="582" y="524"/>
                    <a:pt x="582" y="524"/>
                  </a:cubicBezTo>
                  <a:cubicBezTo>
                    <a:pt x="583" y="524"/>
                    <a:pt x="583" y="524"/>
                    <a:pt x="583" y="526"/>
                  </a:cubicBezTo>
                  <a:cubicBezTo>
                    <a:pt x="583" y="527"/>
                    <a:pt x="583" y="529"/>
                    <a:pt x="585" y="529"/>
                  </a:cubicBezTo>
                  <a:cubicBezTo>
                    <a:pt x="591" y="532"/>
                    <a:pt x="594" y="529"/>
                    <a:pt x="600" y="526"/>
                  </a:cubicBezTo>
                  <a:cubicBezTo>
                    <a:pt x="606" y="522"/>
                    <a:pt x="599" y="527"/>
                    <a:pt x="609" y="526"/>
                  </a:cubicBezTo>
                  <a:cubicBezTo>
                    <a:pt x="617" y="526"/>
                    <a:pt x="608" y="527"/>
                    <a:pt x="602" y="530"/>
                  </a:cubicBezTo>
                  <a:cubicBezTo>
                    <a:pt x="596" y="533"/>
                    <a:pt x="591" y="540"/>
                    <a:pt x="594" y="546"/>
                  </a:cubicBezTo>
                  <a:cubicBezTo>
                    <a:pt x="597" y="552"/>
                    <a:pt x="602" y="547"/>
                    <a:pt x="606" y="540"/>
                  </a:cubicBezTo>
                  <a:cubicBezTo>
                    <a:pt x="612" y="533"/>
                    <a:pt x="612" y="540"/>
                    <a:pt x="620" y="533"/>
                  </a:cubicBezTo>
                  <a:cubicBezTo>
                    <a:pt x="626" y="529"/>
                    <a:pt x="635" y="530"/>
                    <a:pt x="632" y="527"/>
                  </a:cubicBezTo>
                  <a:cubicBezTo>
                    <a:pt x="629" y="524"/>
                    <a:pt x="628" y="521"/>
                    <a:pt x="625" y="522"/>
                  </a:cubicBezTo>
                  <a:cubicBezTo>
                    <a:pt x="622" y="524"/>
                    <a:pt x="611" y="521"/>
                    <a:pt x="611" y="519"/>
                  </a:cubicBezTo>
                  <a:cubicBezTo>
                    <a:pt x="612" y="516"/>
                    <a:pt x="606" y="519"/>
                    <a:pt x="605" y="512"/>
                  </a:cubicBezTo>
                  <a:cubicBezTo>
                    <a:pt x="602" y="502"/>
                    <a:pt x="608" y="496"/>
                    <a:pt x="602" y="498"/>
                  </a:cubicBezTo>
                  <a:cubicBezTo>
                    <a:pt x="593" y="501"/>
                    <a:pt x="599" y="498"/>
                    <a:pt x="605" y="493"/>
                  </a:cubicBezTo>
                  <a:cubicBezTo>
                    <a:pt x="609" y="490"/>
                    <a:pt x="611" y="487"/>
                    <a:pt x="605" y="484"/>
                  </a:cubicBezTo>
                  <a:cubicBezTo>
                    <a:pt x="600" y="479"/>
                    <a:pt x="574" y="487"/>
                    <a:pt x="568" y="494"/>
                  </a:cubicBezTo>
                  <a:cubicBezTo>
                    <a:pt x="561" y="508"/>
                    <a:pt x="551" y="513"/>
                    <a:pt x="556" y="508"/>
                  </a:cubicBezTo>
                  <a:cubicBezTo>
                    <a:pt x="561" y="504"/>
                    <a:pt x="568" y="487"/>
                    <a:pt x="579" y="482"/>
                  </a:cubicBezTo>
                  <a:cubicBezTo>
                    <a:pt x="593" y="477"/>
                    <a:pt x="577" y="473"/>
                    <a:pt x="599" y="470"/>
                  </a:cubicBezTo>
                  <a:cubicBezTo>
                    <a:pt x="626" y="465"/>
                    <a:pt x="631" y="480"/>
                    <a:pt x="649" y="463"/>
                  </a:cubicBezTo>
                  <a:cubicBezTo>
                    <a:pt x="666" y="448"/>
                    <a:pt x="663" y="460"/>
                    <a:pt x="667" y="454"/>
                  </a:cubicBezTo>
                  <a:cubicBezTo>
                    <a:pt x="673" y="448"/>
                    <a:pt x="679" y="449"/>
                    <a:pt x="675" y="442"/>
                  </a:cubicBezTo>
                  <a:cubicBezTo>
                    <a:pt x="672" y="434"/>
                    <a:pt x="678" y="438"/>
                    <a:pt x="675" y="432"/>
                  </a:cubicBezTo>
                  <a:cubicBezTo>
                    <a:pt x="672" y="426"/>
                    <a:pt x="669" y="431"/>
                    <a:pt x="664" y="425"/>
                  </a:cubicBezTo>
                  <a:cubicBezTo>
                    <a:pt x="660" y="418"/>
                    <a:pt x="655" y="423"/>
                    <a:pt x="647" y="429"/>
                  </a:cubicBezTo>
                  <a:cubicBezTo>
                    <a:pt x="638" y="435"/>
                    <a:pt x="637" y="428"/>
                    <a:pt x="644" y="426"/>
                  </a:cubicBezTo>
                  <a:cubicBezTo>
                    <a:pt x="652" y="425"/>
                    <a:pt x="650" y="421"/>
                    <a:pt x="658" y="420"/>
                  </a:cubicBezTo>
                  <a:cubicBezTo>
                    <a:pt x="666" y="418"/>
                    <a:pt x="663" y="415"/>
                    <a:pt x="655" y="414"/>
                  </a:cubicBezTo>
                  <a:cubicBezTo>
                    <a:pt x="647" y="414"/>
                    <a:pt x="653" y="411"/>
                    <a:pt x="644" y="409"/>
                  </a:cubicBezTo>
                  <a:cubicBezTo>
                    <a:pt x="635" y="407"/>
                    <a:pt x="643" y="404"/>
                    <a:pt x="637" y="401"/>
                  </a:cubicBezTo>
                  <a:cubicBezTo>
                    <a:pt x="631" y="398"/>
                    <a:pt x="626" y="395"/>
                    <a:pt x="631" y="389"/>
                  </a:cubicBezTo>
                  <a:cubicBezTo>
                    <a:pt x="634" y="381"/>
                    <a:pt x="622" y="384"/>
                    <a:pt x="626" y="379"/>
                  </a:cubicBezTo>
                  <a:cubicBezTo>
                    <a:pt x="629" y="375"/>
                    <a:pt x="622" y="375"/>
                    <a:pt x="620" y="367"/>
                  </a:cubicBezTo>
                  <a:cubicBezTo>
                    <a:pt x="620" y="361"/>
                    <a:pt x="618" y="365"/>
                    <a:pt x="617" y="361"/>
                  </a:cubicBezTo>
                  <a:cubicBezTo>
                    <a:pt x="615" y="355"/>
                    <a:pt x="614" y="359"/>
                    <a:pt x="609" y="350"/>
                  </a:cubicBezTo>
                  <a:cubicBezTo>
                    <a:pt x="605" y="341"/>
                    <a:pt x="605" y="344"/>
                    <a:pt x="600" y="350"/>
                  </a:cubicBezTo>
                  <a:cubicBezTo>
                    <a:pt x="596" y="355"/>
                    <a:pt x="599" y="365"/>
                    <a:pt x="593" y="364"/>
                  </a:cubicBezTo>
                  <a:cubicBezTo>
                    <a:pt x="585" y="362"/>
                    <a:pt x="593" y="365"/>
                    <a:pt x="585" y="369"/>
                  </a:cubicBezTo>
                  <a:cubicBezTo>
                    <a:pt x="576" y="372"/>
                    <a:pt x="579" y="362"/>
                    <a:pt x="570" y="362"/>
                  </a:cubicBezTo>
                  <a:cubicBezTo>
                    <a:pt x="562" y="362"/>
                    <a:pt x="571" y="359"/>
                    <a:pt x="567" y="358"/>
                  </a:cubicBezTo>
                  <a:cubicBezTo>
                    <a:pt x="562" y="355"/>
                    <a:pt x="568" y="355"/>
                    <a:pt x="565" y="348"/>
                  </a:cubicBezTo>
                  <a:cubicBezTo>
                    <a:pt x="562" y="344"/>
                    <a:pt x="570" y="337"/>
                    <a:pt x="567" y="334"/>
                  </a:cubicBezTo>
                  <a:cubicBezTo>
                    <a:pt x="564" y="331"/>
                    <a:pt x="564" y="339"/>
                    <a:pt x="562" y="336"/>
                  </a:cubicBezTo>
                  <a:cubicBezTo>
                    <a:pt x="561" y="333"/>
                    <a:pt x="550" y="333"/>
                    <a:pt x="550" y="330"/>
                  </a:cubicBezTo>
                  <a:cubicBezTo>
                    <a:pt x="551" y="325"/>
                    <a:pt x="545" y="323"/>
                    <a:pt x="538" y="317"/>
                  </a:cubicBezTo>
                  <a:cubicBezTo>
                    <a:pt x="526" y="309"/>
                    <a:pt x="536" y="327"/>
                    <a:pt x="509" y="314"/>
                  </a:cubicBezTo>
                  <a:cubicBezTo>
                    <a:pt x="497" y="309"/>
                    <a:pt x="497" y="323"/>
                    <a:pt x="500" y="325"/>
                  </a:cubicBezTo>
                  <a:cubicBezTo>
                    <a:pt x="503" y="328"/>
                    <a:pt x="501" y="333"/>
                    <a:pt x="500" y="336"/>
                  </a:cubicBezTo>
                  <a:cubicBezTo>
                    <a:pt x="497" y="339"/>
                    <a:pt x="500" y="337"/>
                    <a:pt x="503" y="345"/>
                  </a:cubicBezTo>
                  <a:cubicBezTo>
                    <a:pt x="506" y="351"/>
                    <a:pt x="503" y="351"/>
                    <a:pt x="501" y="356"/>
                  </a:cubicBezTo>
                  <a:cubicBezTo>
                    <a:pt x="500" y="361"/>
                    <a:pt x="497" y="358"/>
                    <a:pt x="495" y="364"/>
                  </a:cubicBezTo>
                  <a:cubicBezTo>
                    <a:pt x="494" y="370"/>
                    <a:pt x="506" y="367"/>
                    <a:pt x="510" y="384"/>
                  </a:cubicBezTo>
                  <a:cubicBezTo>
                    <a:pt x="515" y="401"/>
                    <a:pt x="500" y="411"/>
                    <a:pt x="491" y="414"/>
                  </a:cubicBezTo>
                  <a:cubicBezTo>
                    <a:pt x="480" y="418"/>
                    <a:pt x="491" y="418"/>
                    <a:pt x="491" y="428"/>
                  </a:cubicBezTo>
                  <a:cubicBezTo>
                    <a:pt x="491" y="435"/>
                    <a:pt x="498" y="446"/>
                    <a:pt x="494" y="448"/>
                  </a:cubicBezTo>
                  <a:cubicBezTo>
                    <a:pt x="489" y="451"/>
                    <a:pt x="497" y="459"/>
                    <a:pt x="491" y="454"/>
                  </a:cubicBezTo>
                  <a:cubicBezTo>
                    <a:pt x="483" y="449"/>
                    <a:pt x="489" y="463"/>
                    <a:pt x="483" y="459"/>
                  </a:cubicBezTo>
                  <a:cubicBezTo>
                    <a:pt x="477" y="454"/>
                    <a:pt x="481" y="452"/>
                    <a:pt x="469" y="442"/>
                  </a:cubicBezTo>
                  <a:cubicBezTo>
                    <a:pt x="462" y="435"/>
                    <a:pt x="468" y="431"/>
                    <a:pt x="465" y="425"/>
                  </a:cubicBezTo>
                  <a:cubicBezTo>
                    <a:pt x="462" y="415"/>
                    <a:pt x="471" y="412"/>
                    <a:pt x="462" y="411"/>
                  </a:cubicBezTo>
                  <a:cubicBezTo>
                    <a:pt x="446" y="406"/>
                    <a:pt x="446" y="411"/>
                    <a:pt x="443" y="409"/>
                  </a:cubicBezTo>
                  <a:cubicBezTo>
                    <a:pt x="439" y="407"/>
                    <a:pt x="442" y="404"/>
                    <a:pt x="428" y="401"/>
                  </a:cubicBezTo>
                  <a:cubicBezTo>
                    <a:pt x="414" y="397"/>
                    <a:pt x="430" y="395"/>
                    <a:pt x="408" y="387"/>
                  </a:cubicBezTo>
                  <a:cubicBezTo>
                    <a:pt x="387" y="378"/>
                    <a:pt x="384" y="395"/>
                    <a:pt x="384" y="384"/>
                  </a:cubicBezTo>
                  <a:cubicBezTo>
                    <a:pt x="384" y="373"/>
                    <a:pt x="381" y="375"/>
                    <a:pt x="379" y="367"/>
                  </a:cubicBezTo>
                  <a:cubicBezTo>
                    <a:pt x="379" y="361"/>
                    <a:pt x="367" y="370"/>
                    <a:pt x="366" y="356"/>
                  </a:cubicBezTo>
                  <a:cubicBezTo>
                    <a:pt x="364" y="341"/>
                    <a:pt x="379" y="319"/>
                    <a:pt x="383" y="320"/>
                  </a:cubicBezTo>
                  <a:cubicBezTo>
                    <a:pt x="386" y="320"/>
                    <a:pt x="383" y="311"/>
                    <a:pt x="390" y="311"/>
                  </a:cubicBezTo>
                  <a:cubicBezTo>
                    <a:pt x="396" y="311"/>
                    <a:pt x="404" y="309"/>
                    <a:pt x="396" y="303"/>
                  </a:cubicBezTo>
                  <a:cubicBezTo>
                    <a:pt x="390" y="297"/>
                    <a:pt x="404" y="303"/>
                    <a:pt x="405" y="295"/>
                  </a:cubicBezTo>
                  <a:cubicBezTo>
                    <a:pt x="407" y="288"/>
                    <a:pt x="413" y="305"/>
                    <a:pt x="421" y="291"/>
                  </a:cubicBezTo>
                  <a:cubicBezTo>
                    <a:pt x="428" y="277"/>
                    <a:pt x="431" y="281"/>
                    <a:pt x="416" y="277"/>
                  </a:cubicBezTo>
                  <a:cubicBezTo>
                    <a:pt x="405" y="275"/>
                    <a:pt x="410" y="272"/>
                    <a:pt x="402" y="269"/>
                  </a:cubicBezTo>
                  <a:cubicBezTo>
                    <a:pt x="411" y="268"/>
                    <a:pt x="421" y="283"/>
                    <a:pt x="430" y="274"/>
                  </a:cubicBezTo>
                  <a:cubicBezTo>
                    <a:pt x="437" y="264"/>
                    <a:pt x="437" y="266"/>
                    <a:pt x="431" y="261"/>
                  </a:cubicBezTo>
                  <a:cubicBezTo>
                    <a:pt x="424" y="258"/>
                    <a:pt x="439" y="258"/>
                    <a:pt x="442" y="261"/>
                  </a:cubicBezTo>
                  <a:cubicBezTo>
                    <a:pt x="445" y="264"/>
                    <a:pt x="448" y="266"/>
                    <a:pt x="449" y="269"/>
                  </a:cubicBezTo>
                  <a:cubicBezTo>
                    <a:pt x="451" y="272"/>
                    <a:pt x="453" y="274"/>
                    <a:pt x="457" y="272"/>
                  </a:cubicBezTo>
                  <a:cubicBezTo>
                    <a:pt x="460" y="271"/>
                    <a:pt x="448" y="268"/>
                    <a:pt x="453" y="264"/>
                  </a:cubicBezTo>
                  <a:cubicBezTo>
                    <a:pt x="457" y="263"/>
                    <a:pt x="459" y="258"/>
                    <a:pt x="462" y="258"/>
                  </a:cubicBezTo>
                  <a:cubicBezTo>
                    <a:pt x="466" y="260"/>
                    <a:pt x="466" y="254"/>
                    <a:pt x="471" y="254"/>
                  </a:cubicBezTo>
                  <a:cubicBezTo>
                    <a:pt x="474" y="254"/>
                    <a:pt x="475" y="247"/>
                    <a:pt x="469" y="243"/>
                  </a:cubicBezTo>
                  <a:cubicBezTo>
                    <a:pt x="463" y="238"/>
                    <a:pt x="471" y="240"/>
                    <a:pt x="466" y="235"/>
                  </a:cubicBezTo>
                  <a:cubicBezTo>
                    <a:pt x="462" y="230"/>
                    <a:pt x="472" y="235"/>
                    <a:pt x="474" y="230"/>
                  </a:cubicBezTo>
                  <a:cubicBezTo>
                    <a:pt x="475" y="224"/>
                    <a:pt x="469" y="229"/>
                    <a:pt x="472" y="224"/>
                  </a:cubicBezTo>
                  <a:cubicBezTo>
                    <a:pt x="475" y="219"/>
                    <a:pt x="466" y="224"/>
                    <a:pt x="465" y="218"/>
                  </a:cubicBezTo>
                  <a:cubicBezTo>
                    <a:pt x="465" y="213"/>
                    <a:pt x="457" y="216"/>
                    <a:pt x="451" y="213"/>
                  </a:cubicBezTo>
                  <a:cubicBezTo>
                    <a:pt x="443" y="210"/>
                    <a:pt x="448" y="213"/>
                    <a:pt x="442" y="213"/>
                  </a:cubicBezTo>
                  <a:cubicBezTo>
                    <a:pt x="436" y="213"/>
                    <a:pt x="439" y="222"/>
                    <a:pt x="442" y="224"/>
                  </a:cubicBezTo>
                  <a:cubicBezTo>
                    <a:pt x="446" y="226"/>
                    <a:pt x="443" y="229"/>
                    <a:pt x="440" y="229"/>
                  </a:cubicBezTo>
                  <a:cubicBezTo>
                    <a:pt x="437" y="227"/>
                    <a:pt x="440" y="236"/>
                    <a:pt x="434" y="241"/>
                  </a:cubicBezTo>
                  <a:cubicBezTo>
                    <a:pt x="430" y="244"/>
                    <a:pt x="434" y="247"/>
                    <a:pt x="428" y="250"/>
                  </a:cubicBezTo>
                  <a:cubicBezTo>
                    <a:pt x="422" y="252"/>
                    <a:pt x="425" y="249"/>
                    <a:pt x="419" y="244"/>
                  </a:cubicBezTo>
                  <a:cubicBezTo>
                    <a:pt x="413" y="238"/>
                    <a:pt x="422" y="240"/>
                    <a:pt x="422" y="235"/>
                  </a:cubicBezTo>
                  <a:cubicBezTo>
                    <a:pt x="422" y="232"/>
                    <a:pt x="414" y="218"/>
                    <a:pt x="408" y="222"/>
                  </a:cubicBezTo>
                  <a:cubicBezTo>
                    <a:pt x="404" y="227"/>
                    <a:pt x="407" y="240"/>
                    <a:pt x="401" y="233"/>
                  </a:cubicBezTo>
                  <a:cubicBezTo>
                    <a:pt x="396" y="229"/>
                    <a:pt x="404" y="230"/>
                    <a:pt x="399" y="224"/>
                  </a:cubicBezTo>
                  <a:cubicBezTo>
                    <a:pt x="393" y="219"/>
                    <a:pt x="405" y="221"/>
                    <a:pt x="399" y="218"/>
                  </a:cubicBezTo>
                  <a:cubicBezTo>
                    <a:pt x="392" y="213"/>
                    <a:pt x="392" y="219"/>
                    <a:pt x="387" y="216"/>
                  </a:cubicBezTo>
                  <a:cubicBezTo>
                    <a:pt x="381" y="213"/>
                    <a:pt x="395" y="208"/>
                    <a:pt x="392" y="207"/>
                  </a:cubicBezTo>
                  <a:cubicBezTo>
                    <a:pt x="389" y="204"/>
                    <a:pt x="381" y="201"/>
                    <a:pt x="381" y="194"/>
                  </a:cubicBezTo>
                  <a:cubicBezTo>
                    <a:pt x="381" y="188"/>
                    <a:pt x="370" y="182"/>
                    <a:pt x="366" y="182"/>
                  </a:cubicBezTo>
                  <a:cubicBezTo>
                    <a:pt x="360" y="180"/>
                    <a:pt x="364" y="185"/>
                    <a:pt x="360" y="185"/>
                  </a:cubicBezTo>
                  <a:cubicBezTo>
                    <a:pt x="354" y="187"/>
                    <a:pt x="360" y="188"/>
                    <a:pt x="354" y="191"/>
                  </a:cubicBezTo>
                  <a:cubicBezTo>
                    <a:pt x="347" y="194"/>
                    <a:pt x="355" y="201"/>
                    <a:pt x="354" y="204"/>
                  </a:cubicBezTo>
                  <a:cubicBezTo>
                    <a:pt x="352" y="208"/>
                    <a:pt x="352" y="212"/>
                    <a:pt x="361" y="215"/>
                  </a:cubicBezTo>
                  <a:cubicBezTo>
                    <a:pt x="370" y="218"/>
                    <a:pt x="373" y="222"/>
                    <a:pt x="369" y="226"/>
                  </a:cubicBezTo>
                  <a:cubicBezTo>
                    <a:pt x="364" y="227"/>
                    <a:pt x="367" y="230"/>
                    <a:pt x="372" y="229"/>
                  </a:cubicBezTo>
                  <a:cubicBezTo>
                    <a:pt x="376" y="226"/>
                    <a:pt x="376" y="230"/>
                    <a:pt x="370" y="236"/>
                  </a:cubicBezTo>
                  <a:cubicBezTo>
                    <a:pt x="363" y="241"/>
                    <a:pt x="363" y="235"/>
                    <a:pt x="361" y="240"/>
                  </a:cubicBezTo>
                  <a:cubicBezTo>
                    <a:pt x="358" y="244"/>
                    <a:pt x="367" y="255"/>
                    <a:pt x="360" y="250"/>
                  </a:cubicBezTo>
                  <a:cubicBezTo>
                    <a:pt x="354" y="246"/>
                    <a:pt x="354" y="246"/>
                    <a:pt x="355" y="241"/>
                  </a:cubicBezTo>
                  <a:cubicBezTo>
                    <a:pt x="357" y="238"/>
                    <a:pt x="357" y="235"/>
                    <a:pt x="352" y="235"/>
                  </a:cubicBezTo>
                  <a:cubicBezTo>
                    <a:pt x="346" y="236"/>
                    <a:pt x="344" y="230"/>
                    <a:pt x="338" y="233"/>
                  </a:cubicBezTo>
                  <a:cubicBezTo>
                    <a:pt x="332" y="236"/>
                    <a:pt x="340" y="241"/>
                    <a:pt x="334" y="243"/>
                  </a:cubicBezTo>
                  <a:cubicBezTo>
                    <a:pt x="329" y="244"/>
                    <a:pt x="331" y="240"/>
                    <a:pt x="319" y="243"/>
                  </a:cubicBezTo>
                  <a:cubicBezTo>
                    <a:pt x="302" y="246"/>
                    <a:pt x="300" y="236"/>
                    <a:pt x="296" y="238"/>
                  </a:cubicBezTo>
                  <a:cubicBezTo>
                    <a:pt x="285" y="243"/>
                    <a:pt x="282" y="226"/>
                    <a:pt x="274" y="227"/>
                  </a:cubicBezTo>
                  <a:cubicBezTo>
                    <a:pt x="268" y="227"/>
                    <a:pt x="253" y="230"/>
                    <a:pt x="256" y="236"/>
                  </a:cubicBezTo>
                  <a:cubicBezTo>
                    <a:pt x="259" y="241"/>
                    <a:pt x="268" y="232"/>
                    <a:pt x="271" y="235"/>
                  </a:cubicBezTo>
                  <a:cubicBezTo>
                    <a:pt x="276" y="236"/>
                    <a:pt x="264" y="236"/>
                    <a:pt x="262" y="241"/>
                  </a:cubicBezTo>
                  <a:cubicBezTo>
                    <a:pt x="261" y="246"/>
                    <a:pt x="273" y="258"/>
                    <a:pt x="261" y="249"/>
                  </a:cubicBezTo>
                  <a:cubicBezTo>
                    <a:pt x="249" y="241"/>
                    <a:pt x="250" y="246"/>
                    <a:pt x="245" y="241"/>
                  </a:cubicBezTo>
                  <a:cubicBezTo>
                    <a:pt x="241" y="235"/>
                    <a:pt x="245" y="243"/>
                    <a:pt x="230" y="243"/>
                  </a:cubicBezTo>
                  <a:cubicBezTo>
                    <a:pt x="217" y="244"/>
                    <a:pt x="198" y="243"/>
                    <a:pt x="204" y="238"/>
                  </a:cubicBezTo>
                  <a:cubicBezTo>
                    <a:pt x="210" y="233"/>
                    <a:pt x="218" y="238"/>
                    <a:pt x="212" y="233"/>
                  </a:cubicBezTo>
                  <a:cubicBezTo>
                    <a:pt x="207" y="229"/>
                    <a:pt x="204" y="224"/>
                    <a:pt x="195" y="226"/>
                  </a:cubicBezTo>
                  <a:cubicBezTo>
                    <a:pt x="186" y="227"/>
                    <a:pt x="177" y="222"/>
                    <a:pt x="169" y="221"/>
                  </a:cubicBezTo>
                  <a:cubicBezTo>
                    <a:pt x="160" y="218"/>
                    <a:pt x="154" y="212"/>
                    <a:pt x="147" y="213"/>
                  </a:cubicBezTo>
                  <a:cubicBezTo>
                    <a:pt x="137" y="213"/>
                    <a:pt x="143" y="221"/>
                    <a:pt x="136" y="219"/>
                  </a:cubicBezTo>
                  <a:cubicBezTo>
                    <a:pt x="128" y="218"/>
                    <a:pt x="137" y="207"/>
                    <a:pt x="127" y="208"/>
                  </a:cubicBezTo>
                  <a:cubicBezTo>
                    <a:pt x="122" y="210"/>
                    <a:pt x="128" y="224"/>
                    <a:pt x="118" y="218"/>
                  </a:cubicBezTo>
                  <a:cubicBezTo>
                    <a:pt x="112" y="215"/>
                    <a:pt x="108" y="198"/>
                    <a:pt x="102" y="202"/>
                  </a:cubicBezTo>
                  <a:cubicBezTo>
                    <a:pt x="95" y="208"/>
                    <a:pt x="112" y="204"/>
                    <a:pt x="99" y="212"/>
                  </a:cubicBezTo>
                  <a:cubicBezTo>
                    <a:pt x="90" y="216"/>
                    <a:pt x="101" y="208"/>
                    <a:pt x="86" y="215"/>
                  </a:cubicBezTo>
                  <a:cubicBezTo>
                    <a:pt x="69" y="221"/>
                    <a:pt x="77" y="216"/>
                    <a:pt x="86" y="212"/>
                  </a:cubicBezTo>
                  <a:cubicBezTo>
                    <a:pt x="95" y="207"/>
                    <a:pt x="93" y="207"/>
                    <a:pt x="89" y="208"/>
                  </a:cubicBezTo>
                  <a:cubicBezTo>
                    <a:pt x="83" y="210"/>
                    <a:pt x="84" y="205"/>
                    <a:pt x="75" y="212"/>
                  </a:cubicBezTo>
                  <a:cubicBezTo>
                    <a:pt x="67" y="216"/>
                    <a:pt x="72" y="210"/>
                    <a:pt x="63" y="218"/>
                  </a:cubicBezTo>
                  <a:cubicBezTo>
                    <a:pt x="54" y="224"/>
                    <a:pt x="49" y="224"/>
                    <a:pt x="52" y="227"/>
                  </a:cubicBezTo>
                  <a:cubicBezTo>
                    <a:pt x="54" y="230"/>
                    <a:pt x="48" y="226"/>
                    <a:pt x="43" y="229"/>
                  </a:cubicBezTo>
                  <a:cubicBezTo>
                    <a:pt x="38" y="230"/>
                    <a:pt x="42" y="226"/>
                    <a:pt x="32" y="226"/>
                  </a:cubicBezTo>
                  <a:cubicBezTo>
                    <a:pt x="22" y="226"/>
                    <a:pt x="14" y="215"/>
                    <a:pt x="0" y="216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6" y="347"/>
                    <a:pt x="3" y="342"/>
                    <a:pt x="5" y="344"/>
                  </a:cubicBezTo>
                  <a:cubicBezTo>
                    <a:pt x="8" y="345"/>
                    <a:pt x="8" y="345"/>
                    <a:pt x="10" y="345"/>
                  </a:cubicBezTo>
                  <a:cubicBezTo>
                    <a:pt x="11" y="344"/>
                    <a:pt x="16" y="342"/>
                    <a:pt x="16" y="345"/>
                  </a:cubicBezTo>
                  <a:cubicBezTo>
                    <a:pt x="14" y="347"/>
                    <a:pt x="13" y="347"/>
                    <a:pt x="16" y="348"/>
                  </a:cubicBezTo>
                  <a:cubicBezTo>
                    <a:pt x="20" y="350"/>
                    <a:pt x="16" y="351"/>
                    <a:pt x="23" y="355"/>
                  </a:cubicBezTo>
                  <a:cubicBezTo>
                    <a:pt x="29" y="359"/>
                    <a:pt x="26" y="361"/>
                    <a:pt x="28" y="361"/>
                  </a:cubicBezTo>
                  <a:cubicBezTo>
                    <a:pt x="29" y="362"/>
                    <a:pt x="29" y="359"/>
                    <a:pt x="34" y="359"/>
                  </a:cubicBezTo>
                  <a:cubicBezTo>
                    <a:pt x="38" y="358"/>
                    <a:pt x="34" y="356"/>
                    <a:pt x="37" y="355"/>
                  </a:cubicBezTo>
                  <a:cubicBezTo>
                    <a:pt x="40" y="355"/>
                    <a:pt x="35" y="353"/>
                    <a:pt x="38" y="353"/>
                  </a:cubicBezTo>
                  <a:cubicBezTo>
                    <a:pt x="45" y="350"/>
                    <a:pt x="45" y="350"/>
                    <a:pt x="46" y="353"/>
                  </a:cubicBezTo>
                  <a:cubicBezTo>
                    <a:pt x="49" y="356"/>
                    <a:pt x="46" y="355"/>
                    <a:pt x="48" y="356"/>
                  </a:cubicBezTo>
                  <a:cubicBezTo>
                    <a:pt x="49" y="359"/>
                    <a:pt x="51" y="358"/>
                    <a:pt x="52" y="361"/>
                  </a:cubicBezTo>
                  <a:cubicBezTo>
                    <a:pt x="54" y="365"/>
                    <a:pt x="57" y="362"/>
                    <a:pt x="58" y="367"/>
                  </a:cubicBezTo>
                  <a:cubicBezTo>
                    <a:pt x="61" y="370"/>
                    <a:pt x="67" y="381"/>
                    <a:pt x="69" y="383"/>
                  </a:cubicBezTo>
                  <a:cubicBezTo>
                    <a:pt x="70" y="386"/>
                    <a:pt x="67" y="386"/>
                    <a:pt x="70" y="386"/>
                  </a:cubicBezTo>
                  <a:cubicBezTo>
                    <a:pt x="72" y="386"/>
                    <a:pt x="69" y="389"/>
                    <a:pt x="72" y="389"/>
                  </a:cubicBezTo>
                  <a:cubicBezTo>
                    <a:pt x="73" y="389"/>
                    <a:pt x="70" y="392"/>
                    <a:pt x="73" y="392"/>
                  </a:cubicBezTo>
                  <a:cubicBezTo>
                    <a:pt x="77" y="390"/>
                    <a:pt x="75" y="393"/>
                    <a:pt x="81" y="395"/>
                  </a:cubicBezTo>
                  <a:cubicBezTo>
                    <a:pt x="86" y="397"/>
                    <a:pt x="83" y="398"/>
                    <a:pt x="86" y="398"/>
                  </a:cubicBezTo>
                  <a:cubicBezTo>
                    <a:pt x="87" y="398"/>
                    <a:pt x="87" y="400"/>
                    <a:pt x="87" y="400"/>
                  </a:cubicBezTo>
                  <a:cubicBezTo>
                    <a:pt x="86" y="404"/>
                    <a:pt x="89" y="407"/>
                    <a:pt x="87" y="411"/>
                  </a:cubicBezTo>
                  <a:cubicBezTo>
                    <a:pt x="84" y="412"/>
                    <a:pt x="87" y="414"/>
                    <a:pt x="86" y="415"/>
                  </a:cubicBezTo>
                  <a:cubicBezTo>
                    <a:pt x="81" y="420"/>
                    <a:pt x="84" y="420"/>
                    <a:pt x="86" y="421"/>
                  </a:cubicBezTo>
                  <a:cubicBezTo>
                    <a:pt x="86" y="425"/>
                    <a:pt x="89" y="428"/>
                    <a:pt x="92" y="431"/>
                  </a:cubicBezTo>
                  <a:cubicBezTo>
                    <a:pt x="93" y="434"/>
                    <a:pt x="90" y="426"/>
                    <a:pt x="98" y="426"/>
                  </a:cubicBezTo>
                  <a:cubicBezTo>
                    <a:pt x="102" y="425"/>
                    <a:pt x="93" y="428"/>
                    <a:pt x="96" y="432"/>
                  </a:cubicBezTo>
                  <a:cubicBezTo>
                    <a:pt x="98" y="435"/>
                    <a:pt x="98" y="432"/>
                    <a:pt x="98" y="437"/>
                  </a:cubicBezTo>
                  <a:cubicBezTo>
                    <a:pt x="99" y="442"/>
                    <a:pt x="104" y="434"/>
                    <a:pt x="101" y="440"/>
                  </a:cubicBezTo>
                  <a:cubicBezTo>
                    <a:pt x="99" y="446"/>
                    <a:pt x="99" y="448"/>
                    <a:pt x="101" y="446"/>
                  </a:cubicBezTo>
                  <a:cubicBezTo>
                    <a:pt x="101" y="446"/>
                    <a:pt x="99" y="449"/>
                    <a:pt x="102" y="451"/>
                  </a:cubicBezTo>
                  <a:cubicBezTo>
                    <a:pt x="104" y="451"/>
                    <a:pt x="102" y="446"/>
                    <a:pt x="105" y="445"/>
                  </a:cubicBezTo>
                  <a:cubicBezTo>
                    <a:pt x="107" y="445"/>
                    <a:pt x="108" y="442"/>
                    <a:pt x="108" y="443"/>
                  </a:cubicBezTo>
                  <a:cubicBezTo>
                    <a:pt x="110" y="445"/>
                    <a:pt x="113" y="443"/>
                    <a:pt x="113" y="445"/>
                  </a:cubicBezTo>
                  <a:cubicBezTo>
                    <a:pt x="112" y="448"/>
                    <a:pt x="112" y="443"/>
                    <a:pt x="107" y="446"/>
                  </a:cubicBezTo>
                  <a:cubicBezTo>
                    <a:pt x="102" y="449"/>
                    <a:pt x="104" y="449"/>
                    <a:pt x="104" y="452"/>
                  </a:cubicBezTo>
                  <a:cubicBezTo>
                    <a:pt x="104" y="456"/>
                    <a:pt x="107" y="454"/>
                    <a:pt x="105" y="456"/>
                  </a:cubicBezTo>
                  <a:cubicBezTo>
                    <a:pt x="104" y="457"/>
                    <a:pt x="107" y="457"/>
                    <a:pt x="105" y="457"/>
                  </a:cubicBezTo>
                  <a:cubicBezTo>
                    <a:pt x="102" y="459"/>
                    <a:pt x="105" y="460"/>
                    <a:pt x="108" y="462"/>
                  </a:cubicBezTo>
                  <a:cubicBezTo>
                    <a:pt x="112" y="463"/>
                    <a:pt x="112" y="460"/>
                    <a:pt x="115" y="462"/>
                  </a:cubicBezTo>
                  <a:cubicBezTo>
                    <a:pt x="118" y="462"/>
                    <a:pt x="113" y="463"/>
                    <a:pt x="116" y="463"/>
                  </a:cubicBezTo>
                  <a:cubicBezTo>
                    <a:pt x="121" y="462"/>
                    <a:pt x="115" y="468"/>
                    <a:pt x="119" y="466"/>
                  </a:cubicBezTo>
                  <a:cubicBezTo>
                    <a:pt x="121" y="466"/>
                    <a:pt x="119" y="468"/>
                    <a:pt x="122" y="466"/>
                  </a:cubicBezTo>
                  <a:cubicBezTo>
                    <a:pt x="125" y="466"/>
                    <a:pt x="127" y="470"/>
                    <a:pt x="128" y="468"/>
                  </a:cubicBezTo>
                  <a:cubicBezTo>
                    <a:pt x="130" y="466"/>
                    <a:pt x="131" y="471"/>
                    <a:pt x="128" y="471"/>
                  </a:cubicBezTo>
                  <a:cubicBezTo>
                    <a:pt x="127" y="473"/>
                    <a:pt x="131" y="476"/>
                    <a:pt x="133" y="476"/>
                  </a:cubicBezTo>
                  <a:cubicBezTo>
                    <a:pt x="136" y="474"/>
                    <a:pt x="136" y="471"/>
                    <a:pt x="136" y="474"/>
                  </a:cubicBezTo>
                  <a:cubicBezTo>
                    <a:pt x="136" y="477"/>
                    <a:pt x="137" y="476"/>
                    <a:pt x="137" y="477"/>
                  </a:cubicBezTo>
                  <a:cubicBezTo>
                    <a:pt x="136" y="479"/>
                    <a:pt x="136" y="474"/>
                    <a:pt x="134" y="476"/>
                  </a:cubicBezTo>
                  <a:cubicBezTo>
                    <a:pt x="133" y="477"/>
                    <a:pt x="139" y="480"/>
                    <a:pt x="139" y="479"/>
                  </a:cubicBezTo>
                  <a:cubicBezTo>
                    <a:pt x="139" y="477"/>
                    <a:pt x="140" y="476"/>
                    <a:pt x="140" y="479"/>
                  </a:cubicBezTo>
                  <a:cubicBezTo>
                    <a:pt x="140" y="480"/>
                    <a:pt x="142" y="482"/>
                    <a:pt x="142" y="484"/>
                  </a:cubicBezTo>
                  <a:cubicBezTo>
                    <a:pt x="140" y="485"/>
                    <a:pt x="142" y="485"/>
                    <a:pt x="143" y="484"/>
                  </a:cubicBezTo>
                  <a:cubicBezTo>
                    <a:pt x="143" y="482"/>
                    <a:pt x="143" y="484"/>
                    <a:pt x="143" y="485"/>
                  </a:cubicBezTo>
                  <a:cubicBezTo>
                    <a:pt x="363" y="485"/>
                    <a:pt x="363" y="485"/>
                    <a:pt x="363" y="485"/>
                  </a:cubicBezTo>
                  <a:close/>
                  <a:moveTo>
                    <a:pt x="484" y="328"/>
                  </a:moveTo>
                  <a:cubicBezTo>
                    <a:pt x="488" y="327"/>
                    <a:pt x="491" y="316"/>
                    <a:pt x="484" y="317"/>
                  </a:cubicBezTo>
                  <a:cubicBezTo>
                    <a:pt x="478" y="319"/>
                    <a:pt x="483" y="328"/>
                    <a:pt x="484" y="328"/>
                  </a:cubicBezTo>
                  <a:close/>
                  <a:moveTo>
                    <a:pt x="600" y="325"/>
                  </a:moveTo>
                  <a:cubicBezTo>
                    <a:pt x="603" y="325"/>
                    <a:pt x="606" y="327"/>
                    <a:pt x="605" y="330"/>
                  </a:cubicBezTo>
                  <a:cubicBezTo>
                    <a:pt x="603" y="333"/>
                    <a:pt x="596" y="327"/>
                    <a:pt x="600" y="325"/>
                  </a:cubicBezTo>
                  <a:close/>
                  <a:moveTo>
                    <a:pt x="431" y="235"/>
                  </a:moveTo>
                  <a:cubicBezTo>
                    <a:pt x="431" y="233"/>
                    <a:pt x="425" y="236"/>
                    <a:pt x="428" y="241"/>
                  </a:cubicBezTo>
                  <a:cubicBezTo>
                    <a:pt x="433" y="247"/>
                    <a:pt x="433" y="236"/>
                    <a:pt x="431" y="235"/>
                  </a:cubicBezTo>
                  <a:close/>
                  <a:moveTo>
                    <a:pt x="372" y="96"/>
                  </a:moveTo>
                  <a:cubicBezTo>
                    <a:pt x="383" y="96"/>
                    <a:pt x="379" y="92"/>
                    <a:pt x="370" y="92"/>
                  </a:cubicBezTo>
                  <a:cubicBezTo>
                    <a:pt x="360" y="90"/>
                    <a:pt x="354" y="92"/>
                    <a:pt x="354" y="95"/>
                  </a:cubicBezTo>
                  <a:cubicBezTo>
                    <a:pt x="354" y="98"/>
                    <a:pt x="361" y="96"/>
                    <a:pt x="372" y="96"/>
                  </a:cubicBezTo>
                  <a:close/>
                  <a:moveTo>
                    <a:pt x="296" y="132"/>
                  </a:moveTo>
                  <a:cubicBezTo>
                    <a:pt x="294" y="129"/>
                    <a:pt x="287" y="126"/>
                    <a:pt x="287" y="132"/>
                  </a:cubicBezTo>
                  <a:cubicBezTo>
                    <a:pt x="287" y="137"/>
                    <a:pt x="297" y="135"/>
                    <a:pt x="296" y="132"/>
                  </a:cubicBezTo>
                  <a:close/>
                  <a:moveTo>
                    <a:pt x="183" y="120"/>
                  </a:moveTo>
                  <a:cubicBezTo>
                    <a:pt x="177" y="121"/>
                    <a:pt x="166" y="126"/>
                    <a:pt x="175" y="128"/>
                  </a:cubicBezTo>
                  <a:cubicBezTo>
                    <a:pt x="182" y="128"/>
                    <a:pt x="188" y="117"/>
                    <a:pt x="183" y="120"/>
                  </a:cubicBezTo>
                  <a:close/>
                  <a:moveTo>
                    <a:pt x="207" y="107"/>
                  </a:moveTo>
                  <a:cubicBezTo>
                    <a:pt x="209" y="104"/>
                    <a:pt x="221" y="106"/>
                    <a:pt x="218" y="107"/>
                  </a:cubicBezTo>
                  <a:cubicBezTo>
                    <a:pt x="215" y="109"/>
                    <a:pt x="206" y="109"/>
                    <a:pt x="207" y="107"/>
                  </a:cubicBezTo>
                  <a:close/>
                  <a:moveTo>
                    <a:pt x="213" y="89"/>
                  </a:moveTo>
                  <a:cubicBezTo>
                    <a:pt x="210" y="86"/>
                    <a:pt x="207" y="87"/>
                    <a:pt x="206" y="89"/>
                  </a:cubicBezTo>
                  <a:cubicBezTo>
                    <a:pt x="204" y="89"/>
                    <a:pt x="209" y="92"/>
                    <a:pt x="215" y="92"/>
                  </a:cubicBezTo>
                  <a:cubicBezTo>
                    <a:pt x="218" y="92"/>
                    <a:pt x="218" y="92"/>
                    <a:pt x="213" y="89"/>
                  </a:cubicBezTo>
                  <a:close/>
                  <a:moveTo>
                    <a:pt x="290" y="114"/>
                  </a:moveTo>
                  <a:cubicBezTo>
                    <a:pt x="293" y="117"/>
                    <a:pt x="306" y="112"/>
                    <a:pt x="300" y="112"/>
                  </a:cubicBezTo>
                  <a:cubicBezTo>
                    <a:pt x="294" y="111"/>
                    <a:pt x="296" y="106"/>
                    <a:pt x="290" y="109"/>
                  </a:cubicBezTo>
                  <a:cubicBezTo>
                    <a:pt x="288" y="111"/>
                    <a:pt x="287" y="111"/>
                    <a:pt x="290" y="114"/>
                  </a:cubicBezTo>
                  <a:close/>
                  <a:moveTo>
                    <a:pt x="290" y="118"/>
                  </a:moveTo>
                  <a:cubicBezTo>
                    <a:pt x="288" y="117"/>
                    <a:pt x="302" y="114"/>
                    <a:pt x="305" y="115"/>
                  </a:cubicBezTo>
                  <a:cubicBezTo>
                    <a:pt x="306" y="117"/>
                    <a:pt x="293" y="120"/>
                    <a:pt x="290" y="118"/>
                  </a:cubicBezTo>
                  <a:close/>
                  <a:moveTo>
                    <a:pt x="296" y="121"/>
                  </a:moveTo>
                  <a:cubicBezTo>
                    <a:pt x="293" y="120"/>
                    <a:pt x="303" y="118"/>
                    <a:pt x="305" y="118"/>
                  </a:cubicBezTo>
                  <a:cubicBezTo>
                    <a:pt x="308" y="120"/>
                    <a:pt x="297" y="123"/>
                    <a:pt x="296" y="121"/>
                  </a:cubicBezTo>
                  <a:close/>
                  <a:moveTo>
                    <a:pt x="299" y="125"/>
                  </a:moveTo>
                  <a:cubicBezTo>
                    <a:pt x="297" y="123"/>
                    <a:pt x="306" y="120"/>
                    <a:pt x="308" y="120"/>
                  </a:cubicBezTo>
                  <a:cubicBezTo>
                    <a:pt x="309" y="120"/>
                    <a:pt x="302" y="125"/>
                    <a:pt x="299" y="125"/>
                  </a:cubicBezTo>
                  <a:close/>
                  <a:moveTo>
                    <a:pt x="433" y="73"/>
                  </a:moveTo>
                  <a:cubicBezTo>
                    <a:pt x="436" y="70"/>
                    <a:pt x="443" y="68"/>
                    <a:pt x="443" y="72"/>
                  </a:cubicBezTo>
                  <a:cubicBezTo>
                    <a:pt x="442" y="73"/>
                    <a:pt x="430" y="75"/>
                    <a:pt x="433" y="73"/>
                  </a:cubicBezTo>
                  <a:close/>
                  <a:moveTo>
                    <a:pt x="471" y="437"/>
                  </a:moveTo>
                  <a:cubicBezTo>
                    <a:pt x="474" y="438"/>
                    <a:pt x="477" y="440"/>
                    <a:pt x="478" y="440"/>
                  </a:cubicBezTo>
                  <a:cubicBezTo>
                    <a:pt x="480" y="438"/>
                    <a:pt x="475" y="435"/>
                    <a:pt x="475" y="434"/>
                  </a:cubicBezTo>
                  <a:cubicBezTo>
                    <a:pt x="474" y="432"/>
                    <a:pt x="469" y="432"/>
                    <a:pt x="468" y="435"/>
                  </a:cubicBezTo>
                  <a:cubicBezTo>
                    <a:pt x="466" y="435"/>
                    <a:pt x="468" y="435"/>
                    <a:pt x="471" y="437"/>
                  </a:cubicBezTo>
                  <a:close/>
                  <a:moveTo>
                    <a:pt x="486" y="400"/>
                  </a:moveTo>
                  <a:cubicBezTo>
                    <a:pt x="486" y="398"/>
                    <a:pt x="488" y="397"/>
                    <a:pt x="486" y="400"/>
                  </a:cubicBezTo>
                  <a:cubicBezTo>
                    <a:pt x="484" y="403"/>
                    <a:pt x="484" y="401"/>
                    <a:pt x="486" y="401"/>
                  </a:cubicBezTo>
                  <a:cubicBezTo>
                    <a:pt x="488" y="401"/>
                    <a:pt x="489" y="397"/>
                    <a:pt x="489" y="397"/>
                  </a:cubicBezTo>
                  <a:cubicBezTo>
                    <a:pt x="491" y="397"/>
                    <a:pt x="488" y="401"/>
                    <a:pt x="489" y="401"/>
                  </a:cubicBezTo>
                  <a:cubicBezTo>
                    <a:pt x="491" y="401"/>
                    <a:pt x="491" y="400"/>
                    <a:pt x="491" y="397"/>
                  </a:cubicBezTo>
                  <a:cubicBezTo>
                    <a:pt x="492" y="393"/>
                    <a:pt x="492" y="395"/>
                    <a:pt x="491" y="393"/>
                  </a:cubicBezTo>
                  <a:cubicBezTo>
                    <a:pt x="489" y="392"/>
                    <a:pt x="489" y="392"/>
                    <a:pt x="489" y="393"/>
                  </a:cubicBezTo>
                  <a:cubicBezTo>
                    <a:pt x="488" y="395"/>
                    <a:pt x="488" y="397"/>
                    <a:pt x="488" y="395"/>
                  </a:cubicBezTo>
                  <a:cubicBezTo>
                    <a:pt x="488" y="393"/>
                    <a:pt x="488" y="392"/>
                    <a:pt x="488" y="393"/>
                  </a:cubicBezTo>
                  <a:cubicBezTo>
                    <a:pt x="486" y="393"/>
                    <a:pt x="488" y="393"/>
                    <a:pt x="488" y="395"/>
                  </a:cubicBezTo>
                  <a:cubicBezTo>
                    <a:pt x="486" y="397"/>
                    <a:pt x="486" y="397"/>
                    <a:pt x="484" y="398"/>
                  </a:cubicBezTo>
                  <a:cubicBezTo>
                    <a:pt x="483" y="400"/>
                    <a:pt x="483" y="400"/>
                    <a:pt x="483" y="401"/>
                  </a:cubicBezTo>
                  <a:cubicBezTo>
                    <a:pt x="484" y="403"/>
                    <a:pt x="484" y="401"/>
                    <a:pt x="486" y="400"/>
                  </a:cubicBezTo>
                  <a:close/>
                  <a:moveTo>
                    <a:pt x="494" y="398"/>
                  </a:moveTo>
                  <a:cubicBezTo>
                    <a:pt x="494" y="397"/>
                    <a:pt x="494" y="393"/>
                    <a:pt x="494" y="393"/>
                  </a:cubicBezTo>
                  <a:cubicBezTo>
                    <a:pt x="492" y="393"/>
                    <a:pt x="492" y="395"/>
                    <a:pt x="492" y="398"/>
                  </a:cubicBezTo>
                  <a:cubicBezTo>
                    <a:pt x="491" y="398"/>
                    <a:pt x="492" y="398"/>
                    <a:pt x="494" y="398"/>
                  </a:cubicBezTo>
                  <a:close/>
                  <a:moveTo>
                    <a:pt x="484" y="397"/>
                  </a:moveTo>
                  <a:cubicBezTo>
                    <a:pt x="486" y="395"/>
                    <a:pt x="486" y="393"/>
                    <a:pt x="486" y="393"/>
                  </a:cubicBezTo>
                  <a:cubicBezTo>
                    <a:pt x="484" y="395"/>
                    <a:pt x="483" y="395"/>
                    <a:pt x="483" y="397"/>
                  </a:cubicBezTo>
                  <a:cubicBezTo>
                    <a:pt x="481" y="398"/>
                    <a:pt x="483" y="398"/>
                    <a:pt x="484" y="397"/>
                  </a:cubicBezTo>
                  <a:close/>
                  <a:moveTo>
                    <a:pt x="577" y="345"/>
                  </a:moveTo>
                  <a:cubicBezTo>
                    <a:pt x="574" y="345"/>
                    <a:pt x="577" y="339"/>
                    <a:pt x="579" y="341"/>
                  </a:cubicBezTo>
                  <a:cubicBezTo>
                    <a:pt x="582" y="342"/>
                    <a:pt x="579" y="345"/>
                    <a:pt x="577" y="345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3" name="Freeform 270">
              <a:extLst>
                <a:ext uri="{FF2B5EF4-FFF2-40B4-BE49-F238E27FC236}">
                  <a16:creationId xmlns:a16="http://schemas.microsoft.com/office/drawing/2014/main" id="{7D8492DF-13FD-40F1-A8AC-583CF2EEE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699" y="2528751"/>
              <a:ext cx="17222" cy="838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2"/>
                </a:cxn>
                <a:cxn ang="0">
                  <a:pos x="0" y="2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cubicBezTo>
                    <a:pt x="2" y="0"/>
                    <a:pt x="8" y="2"/>
                    <a:pt x="6" y="2"/>
                  </a:cubicBezTo>
                  <a:cubicBezTo>
                    <a:pt x="5" y="4"/>
                    <a:pt x="0" y="4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4" name="Freeform 271">
              <a:extLst>
                <a:ext uri="{FF2B5EF4-FFF2-40B4-BE49-F238E27FC236}">
                  <a16:creationId xmlns:a16="http://schemas.microsoft.com/office/drawing/2014/main" id="{3A3324F6-9E4A-4E61-8605-2E0EDF10E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294" y="2507197"/>
              <a:ext cx="10333" cy="718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2"/>
                </a:cxn>
                <a:cxn ang="0">
                  <a:pos x="0" y="2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0" y="0"/>
                    <a:pt x="5" y="0"/>
                    <a:pt x="3" y="2"/>
                  </a:cubicBezTo>
                  <a:cubicBezTo>
                    <a:pt x="3" y="3"/>
                    <a:pt x="0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5" name="Freeform 272">
              <a:extLst>
                <a:ext uri="{FF2B5EF4-FFF2-40B4-BE49-F238E27FC236}">
                  <a16:creationId xmlns:a16="http://schemas.microsoft.com/office/drawing/2014/main" id="{3AC94E63-A7BF-43C6-BE5E-8BBF61959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27" y="2509592"/>
              <a:ext cx="13777" cy="958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4"/>
                </a:cxn>
                <a:cxn ang="0">
                  <a:pos x="0" y="2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cubicBezTo>
                    <a:pt x="1" y="0"/>
                    <a:pt x="6" y="4"/>
                    <a:pt x="4" y="4"/>
                  </a:cubicBezTo>
                  <a:cubicBezTo>
                    <a:pt x="1" y="4"/>
                    <a:pt x="0" y="4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6" name="Freeform 289">
              <a:extLst>
                <a:ext uri="{FF2B5EF4-FFF2-40B4-BE49-F238E27FC236}">
                  <a16:creationId xmlns:a16="http://schemas.microsoft.com/office/drawing/2014/main" id="{F12B5B37-7504-4AC4-9E78-EBE446F5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7605" y="1550486"/>
              <a:ext cx="1819748" cy="1463205"/>
            </a:xfrm>
            <a:custGeom>
              <a:avLst/>
              <a:gdLst/>
              <a:ahLst/>
              <a:cxnLst>
                <a:cxn ang="0">
                  <a:pos x="124" y="195"/>
                </a:cxn>
                <a:cxn ang="0">
                  <a:pos x="127" y="181"/>
                </a:cxn>
                <a:cxn ang="0">
                  <a:pos x="161" y="164"/>
                </a:cxn>
                <a:cxn ang="0">
                  <a:pos x="271" y="185"/>
                </a:cxn>
                <a:cxn ang="0">
                  <a:pos x="262" y="193"/>
                </a:cxn>
                <a:cxn ang="0">
                  <a:pos x="257" y="198"/>
                </a:cxn>
                <a:cxn ang="0">
                  <a:pos x="255" y="193"/>
                </a:cxn>
                <a:cxn ang="0">
                  <a:pos x="271" y="209"/>
                </a:cxn>
                <a:cxn ang="0">
                  <a:pos x="300" y="227"/>
                </a:cxn>
                <a:cxn ang="0">
                  <a:pos x="277" y="212"/>
                </a:cxn>
                <a:cxn ang="0">
                  <a:pos x="278" y="216"/>
                </a:cxn>
                <a:cxn ang="0">
                  <a:pos x="287" y="224"/>
                </a:cxn>
                <a:cxn ang="0">
                  <a:pos x="278" y="207"/>
                </a:cxn>
                <a:cxn ang="0">
                  <a:pos x="278" y="221"/>
                </a:cxn>
                <a:cxn ang="0">
                  <a:pos x="100" y="6"/>
                </a:cxn>
                <a:cxn ang="0">
                  <a:pos x="56" y="76"/>
                </a:cxn>
                <a:cxn ang="0">
                  <a:pos x="59" y="97"/>
                </a:cxn>
                <a:cxn ang="0">
                  <a:pos x="50" y="168"/>
                </a:cxn>
                <a:cxn ang="0">
                  <a:pos x="53" y="212"/>
                </a:cxn>
                <a:cxn ang="0">
                  <a:pos x="100" y="192"/>
                </a:cxn>
                <a:cxn ang="0">
                  <a:pos x="143" y="167"/>
                </a:cxn>
                <a:cxn ang="0">
                  <a:pos x="227" y="165"/>
                </a:cxn>
                <a:cxn ang="0">
                  <a:pos x="278" y="198"/>
                </a:cxn>
                <a:cxn ang="0">
                  <a:pos x="304" y="212"/>
                </a:cxn>
                <a:cxn ang="0">
                  <a:pos x="265" y="168"/>
                </a:cxn>
                <a:cxn ang="0">
                  <a:pos x="227" y="157"/>
                </a:cxn>
                <a:cxn ang="0">
                  <a:pos x="727" y="361"/>
                </a:cxn>
                <a:cxn ang="0">
                  <a:pos x="679" y="381"/>
                </a:cxn>
                <a:cxn ang="0">
                  <a:pos x="671" y="355"/>
                </a:cxn>
                <a:cxn ang="0">
                  <a:pos x="651" y="349"/>
                </a:cxn>
                <a:cxn ang="0">
                  <a:pos x="638" y="349"/>
                </a:cxn>
                <a:cxn ang="0">
                  <a:pos x="667" y="327"/>
                </a:cxn>
                <a:cxn ang="0">
                  <a:pos x="615" y="325"/>
                </a:cxn>
                <a:cxn ang="0">
                  <a:pos x="590" y="302"/>
                </a:cxn>
                <a:cxn ang="0">
                  <a:pos x="348" y="305"/>
                </a:cxn>
                <a:cxn ang="0">
                  <a:pos x="374" y="448"/>
                </a:cxn>
                <a:cxn ang="0">
                  <a:pos x="478" y="489"/>
                </a:cxn>
                <a:cxn ang="0">
                  <a:pos x="563" y="535"/>
                </a:cxn>
                <a:cxn ang="0">
                  <a:pos x="607" y="512"/>
                </a:cxn>
                <a:cxn ang="0">
                  <a:pos x="625" y="512"/>
                </a:cxn>
                <a:cxn ang="0">
                  <a:pos x="639" y="504"/>
                </a:cxn>
                <a:cxn ang="0">
                  <a:pos x="680" y="532"/>
                </a:cxn>
                <a:cxn ang="0">
                  <a:pos x="700" y="543"/>
                </a:cxn>
                <a:cxn ang="0">
                  <a:pos x="730" y="453"/>
                </a:cxn>
                <a:cxn ang="0">
                  <a:pos x="730" y="442"/>
                </a:cxn>
                <a:cxn ang="0">
                  <a:pos x="729" y="411"/>
                </a:cxn>
                <a:cxn ang="0">
                  <a:pos x="738" y="420"/>
                </a:cxn>
                <a:cxn ang="0">
                  <a:pos x="758" y="386"/>
                </a:cxn>
                <a:cxn ang="0">
                  <a:pos x="773" y="374"/>
                </a:cxn>
                <a:cxn ang="0">
                  <a:pos x="802" y="347"/>
                </a:cxn>
                <a:cxn ang="0">
                  <a:pos x="787" y="316"/>
                </a:cxn>
                <a:cxn ang="0">
                  <a:pos x="769" y="342"/>
                </a:cxn>
                <a:cxn ang="0">
                  <a:pos x="100" y="619"/>
                </a:cxn>
                <a:cxn ang="0">
                  <a:pos x="99" y="610"/>
                </a:cxn>
                <a:cxn ang="0">
                  <a:pos x="92" y="599"/>
                </a:cxn>
                <a:cxn ang="0">
                  <a:pos x="82" y="596"/>
                </a:cxn>
                <a:cxn ang="0">
                  <a:pos x="67" y="590"/>
                </a:cxn>
                <a:cxn ang="0">
                  <a:pos x="89" y="597"/>
                </a:cxn>
                <a:cxn ang="0">
                  <a:pos x="64" y="591"/>
                </a:cxn>
              </a:cxnLst>
              <a:rect l="0" t="0" r="r" b="b"/>
              <a:pathLst>
                <a:path w="817" h="630">
                  <a:moveTo>
                    <a:pt x="108" y="199"/>
                  </a:moveTo>
                  <a:cubicBezTo>
                    <a:pt x="108" y="196"/>
                    <a:pt x="105" y="195"/>
                    <a:pt x="108" y="192"/>
                  </a:cubicBezTo>
                  <a:cubicBezTo>
                    <a:pt x="112" y="190"/>
                    <a:pt x="114" y="193"/>
                    <a:pt x="114" y="190"/>
                  </a:cubicBezTo>
                  <a:cubicBezTo>
                    <a:pt x="114" y="188"/>
                    <a:pt x="114" y="187"/>
                    <a:pt x="115" y="188"/>
                  </a:cubicBezTo>
                  <a:cubicBezTo>
                    <a:pt x="117" y="190"/>
                    <a:pt x="120" y="188"/>
                    <a:pt x="118" y="187"/>
                  </a:cubicBezTo>
                  <a:cubicBezTo>
                    <a:pt x="118" y="185"/>
                    <a:pt x="120" y="187"/>
                    <a:pt x="121" y="187"/>
                  </a:cubicBezTo>
                  <a:cubicBezTo>
                    <a:pt x="123" y="188"/>
                    <a:pt x="124" y="187"/>
                    <a:pt x="124" y="188"/>
                  </a:cubicBezTo>
                  <a:cubicBezTo>
                    <a:pt x="126" y="190"/>
                    <a:pt x="124" y="190"/>
                    <a:pt x="126" y="190"/>
                  </a:cubicBezTo>
                  <a:cubicBezTo>
                    <a:pt x="127" y="192"/>
                    <a:pt x="126" y="193"/>
                    <a:pt x="124" y="195"/>
                  </a:cubicBezTo>
                  <a:cubicBezTo>
                    <a:pt x="123" y="196"/>
                    <a:pt x="123" y="196"/>
                    <a:pt x="120" y="196"/>
                  </a:cubicBezTo>
                  <a:cubicBezTo>
                    <a:pt x="117" y="196"/>
                    <a:pt x="115" y="198"/>
                    <a:pt x="115" y="199"/>
                  </a:cubicBezTo>
                  <a:cubicBezTo>
                    <a:pt x="115" y="201"/>
                    <a:pt x="115" y="199"/>
                    <a:pt x="114" y="201"/>
                  </a:cubicBezTo>
                  <a:cubicBezTo>
                    <a:pt x="112" y="202"/>
                    <a:pt x="111" y="202"/>
                    <a:pt x="112" y="201"/>
                  </a:cubicBezTo>
                  <a:cubicBezTo>
                    <a:pt x="115" y="198"/>
                    <a:pt x="111" y="199"/>
                    <a:pt x="111" y="199"/>
                  </a:cubicBezTo>
                  <a:cubicBezTo>
                    <a:pt x="111" y="201"/>
                    <a:pt x="109" y="201"/>
                    <a:pt x="108" y="199"/>
                  </a:cubicBezTo>
                  <a:close/>
                  <a:moveTo>
                    <a:pt x="123" y="185"/>
                  </a:moveTo>
                  <a:cubicBezTo>
                    <a:pt x="124" y="184"/>
                    <a:pt x="124" y="184"/>
                    <a:pt x="126" y="184"/>
                  </a:cubicBezTo>
                  <a:cubicBezTo>
                    <a:pt x="127" y="184"/>
                    <a:pt x="129" y="184"/>
                    <a:pt x="127" y="181"/>
                  </a:cubicBezTo>
                  <a:cubicBezTo>
                    <a:pt x="126" y="179"/>
                    <a:pt x="126" y="182"/>
                    <a:pt x="124" y="181"/>
                  </a:cubicBezTo>
                  <a:cubicBezTo>
                    <a:pt x="124" y="181"/>
                    <a:pt x="121" y="179"/>
                    <a:pt x="121" y="182"/>
                  </a:cubicBezTo>
                  <a:cubicBezTo>
                    <a:pt x="123" y="184"/>
                    <a:pt x="121" y="182"/>
                    <a:pt x="120" y="182"/>
                  </a:cubicBezTo>
                  <a:cubicBezTo>
                    <a:pt x="118" y="184"/>
                    <a:pt x="118" y="185"/>
                    <a:pt x="120" y="185"/>
                  </a:cubicBezTo>
                  <a:cubicBezTo>
                    <a:pt x="121" y="187"/>
                    <a:pt x="121" y="187"/>
                    <a:pt x="123" y="185"/>
                  </a:cubicBezTo>
                  <a:close/>
                  <a:moveTo>
                    <a:pt x="164" y="164"/>
                  </a:moveTo>
                  <a:cubicBezTo>
                    <a:pt x="166" y="162"/>
                    <a:pt x="164" y="162"/>
                    <a:pt x="167" y="159"/>
                  </a:cubicBezTo>
                  <a:cubicBezTo>
                    <a:pt x="169" y="156"/>
                    <a:pt x="167" y="156"/>
                    <a:pt x="166" y="157"/>
                  </a:cubicBezTo>
                  <a:cubicBezTo>
                    <a:pt x="166" y="159"/>
                    <a:pt x="163" y="160"/>
                    <a:pt x="161" y="164"/>
                  </a:cubicBezTo>
                  <a:cubicBezTo>
                    <a:pt x="159" y="164"/>
                    <a:pt x="163" y="164"/>
                    <a:pt x="164" y="164"/>
                  </a:cubicBezTo>
                  <a:close/>
                  <a:moveTo>
                    <a:pt x="173" y="156"/>
                  </a:moveTo>
                  <a:cubicBezTo>
                    <a:pt x="175" y="156"/>
                    <a:pt x="175" y="156"/>
                    <a:pt x="173" y="154"/>
                  </a:cubicBezTo>
                  <a:cubicBezTo>
                    <a:pt x="170" y="154"/>
                    <a:pt x="170" y="156"/>
                    <a:pt x="170" y="157"/>
                  </a:cubicBezTo>
                  <a:cubicBezTo>
                    <a:pt x="170" y="159"/>
                    <a:pt x="172" y="157"/>
                    <a:pt x="173" y="156"/>
                  </a:cubicBezTo>
                  <a:close/>
                  <a:moveTo>
                    <a:pt x="269" y="198"/>
                  </a:moveTo>
                  <a:cubicBezTo>
                    <a:pt x="272" y="196"/>
                    <a:pt x="269" y="195"/>
                    <a:pt x="272" y="195"/>
                  </a:cubicBezTo>
                  <a:cubicBezTo>
                    <a:pt x="274" y="195"/>
                    <a:pt x="271" y="192"/>
                    <a:pt x="272" y="192"/>
                  </a:cubicBezTo>
                  <a:cubicBezTo>
                    <a:pt x="274" y="192"/>
                    <a:pt x="272" y="187"/>
                    <a:pt x="271" y="185"/>
                  </a:cubicBezTo>
                  <a:cubicBezTo>
                    <a:pt x="269" y="182"/>
                    <a:pt x="268" y="185"/>
                    <a:pt x="266" y="182"/>
                  </a:cubicBezTo>
                  <a:cubicBezTo>
                    <a:pt x="263" y="181"/>
                    <a:pt x="265" y="182"/>
                    <a:pt x="265" y="185"/>
                  </a:cubicBezTo>
                  <a:cubicBezTo>
                    <a:pt x="266" y="188"/>
                    <a:pt x="266" y="190"/>
                    <a:pt x="268" y="193"/>
                  </a:cubicBezTo>
                  <a:cubicBezTo>
                    <a:pt x="269" y="196"/>
                    <a:pt x="266" y="193"/>
                    <a:pt x="266" y="198"/>
                  </a:cubicBezTo>
                  <a:cubicBezTo>
                    <a:pt x="266" y="199"/>
                    <a:pt x="268" y="198"/>
                    <a:pt x="269" y="198"/>
                  </a:cubicBezTo>
                  <a:close/>
                  <a:moveTo>
                    <a:pt x="265" y="207"/>
                  </a:moveTo>
                  <a:cubicBezTo>
                    <a:pt x="268" y="212"/>
                    <a:pt x="266" y="209"/>
                    <a:pt x="266" y="206"/>
                  </a:cubicBezTo>
                  <a:cubicBezTo>
                    <a:pt x="266" y="204"/>
                    <a:pt x="268" y="206"/>
                    <a:pt x="266" y="201"/>
                  </a:cubicBezTo>
                  <a:cubicBezTo>
                    <a:pt x="265" y="196"/>
                    <a:pt x="265" y="195"/>
                    <a:pt x="262" y="193"/>
                  </a:cubicBezTo>
                  <a:cubicBezTo>
                    <a:pt x="258" y="190"/>
                    <a:pt x="258" y="195"/>
                    <a:pt x="258" y="196"/>
                  </a:cubicBezTo>
                  <a:cubicBezTo>
                    <a:pt x="260" y="196"/>
                    <a:pt x="262" y="198"/>
                    <a:pt x="260" y="199"/>
                  </a:cubicBezTo>
                  <a:cubicBezTo>
                    <a:pt x="260" y="202"/>
                    <a:pt x="263" y="201"/>
                    <a:pt x="263" y="202"/>
                  </a:cubicBezTo>
                  <a:cubicBezTo>
                    <a:pt x="262" y="206"/>
                    <a:pt x="263" y="202"/>
                    <a:pt x="263" y="206"/>
                  </a:cubicBezTo>
                  <a:cubicBezTo>
                    <a:pt x="263" y="207"/>
                    <a:pt x="265" y="207"/>
                    <a:pt x="265" y="207"/>
                  </a:cubicBezTo>
                  <a:close/>
                  <a:moveTo>
                    <a:pt x="257" y="198"/>
                  </a:moveTo>
                  <a:cubicBezTo>
                    <a:pt x="257" y="198"/>
                    <a:pt x="257" y="199"/>
                    <a:pt x="258" y="199"/>
                  </a:cubicBezTo>
                  <a:cubicBezTo>
                    <a:pt x="258" y="198"/>
                    <a:pt x="257" y="193"/>
                    <a:pt x="257" y="195"/>
                  </a:cubicBezTo>
                  <a:cubicBezTo>
                    <a:pt x="257" y="195"/>
                    <a:pt x="257" y="196"/>
                    <a:pt x="257" y="198"/>
                  </a:cubicBezTo>
                  <a:close/>
                  <a:moveTo>
                    <a:pt x="258" y="190"/>
                  </a:moveTo>
                  <a:cubicBezTo>
                    <a:pt x="257" y="188"/>
                    <a:pt x="258" y="188"/>
                    <a:pt x="262" y="192"/>
                  </a:cubicBezTo>
                  <a:cubicBezTo>
                    <a:pt x="265" y="193"/>
                    <a:pt x="266" y="193"/>
                    <a:pt x="265" y="190"/>
                  </a:cubicBezTo>
                  <a:cubicBezTo>
                    <a:pt x="265" y="188"/>
                    <a:pt x="263" y="188"/>
                    <a:pt x="265" y="187"/>
                  </a:cubicBezTo>
                  <a:cubicBezTo>
                    <a:pt x="265" y="185"/>
                    <a:pt x="260" y="184"/>
                    <a:pt x="258" y="182"/>
                  </a:cubicBezTo>
                  <a:cubicBezTo>
                    <a:pt x="257" y="182"/>
                    <a:pt x="255" y="184"/>
                    <a:pt x="254" y="184"/>
                  </a:cubicBezTo>
                  <a:cubicBezTo>
                    <a:pt x="252" y="182"/>
                    <a:pt x="252" y="184"/>
                    <a:pt x="252" y="185"/>
                  </a:cubicBezTo>
                  <a:cubicBezTo>
                    <a:pt x="251" y="187"/>
                    <a:pt x="251" y="187"/>
                    <a:pt x="254" y="188"/>
                  </a:cubicBezTo>
                  <a:cubicBezTo>
                    <a:pt x="255" y="190"/>
                    <a:pt x="252" y="190"/>
                    <a:pt x="255" y="193"/>
                  </a:cubicBezTo>
                  <a:cubicBezTo>
                    <a:pt x="257" y="193"/>
                    <a:pt x="260" y="192"/>
                    <a:pt x="258" y="190"/>
                  </a:cubicBezTo>
                  <a:close/>
                  <a:moveTo>
                    <a:pt x="278" y="204"/>
                  </a:moveTo>
                  <a:cubicBezTo>
                    <a:pt x="280" y="202"/>
                    <a:pt x="280" y="201"/>
                    <a:pt x="280" y="199"/>
                  </a:cubicBezTo>
                  <a:cubicBezTo>
                    <a:pt x="278" y="198"/>
                    <a:pt x="278" y="199"/>
                    <a:pt x="275" y="198"/>
                  </a:cubicBezTo>
                  <a:cubicBezTo>
                    <a:pt x="274" y="198"/>
                    <a:pt x="272" y="198"/>
                    <a:pt x="272" y="199"/>
                  </a:cubicBezTo>
                  <a:cubicBezTo>
                    <a:pt x="272" y="202"/>
                    <a:pt x="275" y="199"/>
                    <a:pt x="275" y="202"/>
                  </a:cubicBezTo>
                  <a:cubicBezTo>
                    <a:pt x="274" y="207"/>
                    <a:pt x="275" y="206"/>
                    <a:pt x="278" y="206"/>
                  </a:cubicBezTo>
                  <a:cubicBezTo>
                    <a:pt x="280" y="207"/>
                    <a:pt x="278" y="204"/>
                    <a:pt x="278" y="204"/>
                  </a:cubicBezTo>
                  <a:close/>
                  <a:moveTo>
                    <a:pt x="271" y="209"/>
                  </a:moveTo>
                  <a:cubicBezTo>
                    <a:pt x="272" y="212"/>
                    <a:pt x="272" y="210"/>
                    <a:pt x="272" y="209"/>
                  </a:cubicBezTo>
                  <a:cubicBezTo>
                    <a:pt x="274" y="207"/>
                    <a:pt x="272" y="207"/>
                    <a:pt x="274" y="204"/>
                  </a:cubicBezTo>
                  <a:cubicBezTo>
                    <a:pt x="274" y="201"/>
                    <a:pt x="272" y="202"/>
                    <a:pt x="272" y="201"/>
                  </a:cubicBezTo>
                  <a:cubicBezTo>
                    <a:pt x="271" y="199"/>
                    <a:pt x="271" y="199"/>
                    <a:pt x="269" y="199"/>
                  </a:cubicBezTo>
                  <a:cubicBezTo>
                    <a:pt x="268" y="201"/>
                    <a:pt x="268" y="201"/>
                    <a:pt x="269" y="204"/>
                  </a:cubicBezTo>
                  <a:cubicBezTo>
                    <a:pt x="271" y="206"/>
                    <a:pt x="272" y="207"/>
                    <a:pt x="271" y="207"/>
                  </a:cubicBezTo>
                  <a:cubicBezTo>
                    <a:pt x="269" y="206"/>
                    <a:pt x="269" y="207"/>
                    <a:pt x="269" y="210"/>
                  </a:cubicBezTo>
                  <a:cubicBezTo>
                    <a:pt x="271" y="213"/>
                    <a:pt x="271" y="207"/>
                    <a:pt x="271" y="209"/>
                  </a:cubicBezTo>
                  <a:close/>
                  <a:moveTo>
                    <a:pt x="300" y="227"/>
                  </a:moveTo>
                  <a:cubicBezTo>
                    <a:pt x="301" y="226"/>
                    <a:pt x="301" y="226"/>
                    <a:pt x="303" y="224"/>
                  </a:cubicBezTo>
                  <a:cubicBezTo>
                    <a:pt x="303" y="224"/>
                    <a:pt x="301" y="224"/>
                    <a:pt x="301" y="226"/>
                  </a:cubicBezTo>
                  <a:cubicBezTo>
                    <a:pt x="300" y="226"/>
                    <a:pt x="298" y="227"/>
                    <a:pt x="300" y="227"/>
                  </a:cubicBezTo>
                  <a:cubicBezTo>
                    <a:pt x="300" y="227"/>
                    <a:pt x="300" y="227"/>
                    <a:pt x="300" y="227"/>
                  </a:cubicBezTo>
                  <a:close/>
                  <a:moveTo>
                    <a:pt x="293" y="224"/>
                  </a:moveTo>
                  <a:cubicBezTo>
                    <a:pt x="293" y="224"/>
                    <a:pt x="293" y="224"/>
                    <a:pt x="292" y="224"/>
                  </a:cubicBezTo>
                  <a:cubicBezTo>
                    <a:pt x="292" y="224"/>
                    <a:pt x="292" y="224"/>
                    <a:pt x="292" y="226"/>
                  </a:cubicBezTo>
                  <a:cubicBezTo>
                    <a:pt x="293" y="226"/>
                    <a:pt x="293" y="226"/>
                    <a:pt x="293" y="224"/>
                  </a:cubicBezTo>
                  <a:close/>
                  <a:moveTo>
                    <a:pt x="277" y="212"/>
                  </a:moveTo>
                  <a:cubicBezTo>
                    <a:pt x="278" y="212"/>
                    <a:pt x="278" y="210"/>
                    <a:pt x="277" y="210"/>
                  </a:cubicBezTo>
                  <a:cubicBezTo>
                    <a:pt x="275" y="209"/>
                    <a:pt x="274" y="210"/>
                    <a:pt x="275" y="210"/>
                  </a:cubicBezTo>
                  <a:cubicBezTo>
                    <a:pt x="275" y="210"/>
                    <a:pt x="274" y="210"/>
                    <a:pt x="274" y="212"/>
                  </a:cubicBezTo>
                  <a:cubicBezTo>
                    <a:pt x="274" y="212"/>
                    <a:pt x="272" y="213"/>
                    <a:pt x="275" y="212"/>
                  </a:cubicBezTo>
                  <a:cubicBezTo>
                    <a:pt x="275" y="212"/>
                    <a:pt x="275" y="212"/>
                    <a:pt x="277" y="212"/>
                  </a:cubicBezTo>
                  <a:close/>
                  <a:moveTo>
                    <a:pt x="278" y="212"/>
                  </a:moveTo>
                  <a:cubicBezTo>
                    <a:pt x="277" y="213"/>
                    <a:pt x="278" y="212"/>
                    <a:pt x="278" y="213"/>
                  </a:cubicBezTo>
                  <a:cubicBezTo>
                    <a:pt x="278" y="215"/>
                    <a:pt x="277" y="213"/>
                    <a:pt x="277" y="215"/>
                  </a:cubicBezTo>
                  <a:cubicBezTo>
                    <a:pt x="277" y="216"/>
                    <a:pt x="277" y="216"/>
                    <a:pt x="278" y="216"/>
                  </a:cubicBezTo>
                  <a:cubicBezTo>
                    <a:pt x="280" y="216"/>
                    <a:pt x="278" y="216"/>
                    <a:pt x="280" y="218"/>
                  </a:cubicBezTo>
                  <a:cubicBezTo>
                    <a:pt x="280" y="220"/>
                    <a:pt x="277" y="220"/>
                    <a:pt x="277" y="220"/>
                  </a:cubicBezTo>
                  <a:cubicBezTo>
                    <a:pt x="278" y="221"/>
                    <a:pt x="278" y="221"/>
                    <a:pt x="280" y="221"/>
                  </a:cubicBezTo>
                  <a:cubicBezTo>
                    <a:pt x="280" y="220"/>
                    <a:pt x="280" y="221"/>
                    <a:pt x="280" y="221"/>
                  </a:cubicBezTo>
                  <a:cubicBezTo>
                    <a:pt x="281" y="221"/>
                    <a:pt x="281" y="221"/>
                    <a:pt x="283" y="223"/>
                  </a:cubicBezTo>
                  <a:cubicBezTo>
                    <a:pt x="284" y="224"/>
                    <a:pt x="283" y="224"/>
                    <a:pt x="283" y="224"/>
                  </a:cubicBezTo>
                  <a:cubicBezTo>
                    <a:pt x="284" y="226"/>
                    <a:pt x="284" y="223"/>
                    <a:pt x="284" y="226"/>
                  </a:cubicBezTo>
                  <a:cubicBezTo>
                    <a:pt x="284" y="227"/>
                    <a:pt x="287" y="229"/>
                    <a:pt x="287" y="227"/>
                  </a:cubicBezTo>
                  <a:cubicBezTo>
                    <a:pt x="289" y="226"/>
                    <a:pt x="287" y="226"/>
                    <a:pt x="287" y="224"/>
                  </a:cubicBezTo>
                  <a:cubicBezTo>
                    <a:pt x="287" y="223"/>
                    <a:pt x="287" y="224"/>
                    <a:pt x="287" y="221"/>
                  </a:cubicBezTo>
                  <a:cubicBezTo>
                    <a:pt x="289" y="220"/>
                    <a:pt x="287" y="221"/>
                    <a:pt x="286" y="220"/>
                  </a:cubicBezTo>
                  <a:cubicBezTo>
                    <a:pt x="286" y="218"/>
                    <a:pt x="286" y="220"/>
                    <a:pt x="284" y="218"/>
                  </a:cubicBezTo>
                  <a:cubicBezTo>
                    <a:pt x="284" y="218"/>
                    <a:pt x="283" y="220"/>
                    <a:pt x="283" y="218"/>
                  </a:cubicBezTo>
                  <a:cubicBezTo>
                    <a:pt x="281" y="218"/>
                    <a:pt x="283" y="216"/>
                    <a:pt x="284" y="218"/>
                  </a:cubicBezTo>
                  <a:cubicBezTo>
                    <a:pt x="287" y="220"/>
                    <a:pt x="286" y="218"/>
                    <a:pt x="284" y="216"/>
                  </a:cubicBezTo>
                  <a:cubicBezTo>
                    <a:pt x="283" y="215"/>
                    <a:pt x="283" y="213"/>
                    <a:pt x="283" y="212"/>
                  </a:cubicBezTo>
                  <a:cubicBezTo>
                    <a:pt x="281" y="210"/>
                    <a:pt x="280" y="212"/>
                    <a:pt x="278" y="210"/>
                  </a:cubicBezTo>
                  <a:cubicBezTo>
                    <a:pt x="278" y="210"/>
                    <a:pt x="280" y="209"/>
                    <a:pt x="278" y="207"/>
                  </a:cubicBezTo>
                  <a:cubicBezTo>
                    <a:pt x="278" y="206"/>
                    <a:pt x="278" y="207"/>
                    <a:pt x="277" y="207"/>
                  </a:cubicBezTo>
                  <a:cubicBezTo>
                    <a:pt x="274" y="207"/>
                    <a:pt x="275" y="207"/>
                    <a:pt x="275" y="207"/>
                  </a:cubicBezTo>
                  <a:cubicBezTo>
                    <a:pt x="274" y="209"/>
                    <a:pt x="274" y="209"/>
                    <a:pt x="275" y="209"/>
                  </a:cubicBezTo>
                  <a:cubicBezTo>
                    <a:pt x="277" y="209"/>
                    <a:pt x="278" y="209"/>
                    <a:pt x="278" y="212"/>
                  </a:cubicBezTo>
                  <a:close/>
                  <a:moveTo>
                    <a:pt x="280" y="227"/>
                  </a:moveTo>
                  <a:cubicBezTo>
                    <a:pt x="281" y="229"/>
                    <a:pt x="283" y="229"/>
                    <a:pt x="281" y="227"/>
                  </a:cubicBezTo>
                  <a:cubicBezTo>
                    <a:pt x="281" y="226"/>
                    <a:pt x="281" y="226"/>
                    <a:pt x="280" y="224"/>
                  </a:cubicBezTo>
                  <a:cubicBezTo>
                    <a:pt x="278" y="223"/>
                    <a:pt x="280" y="223"/>
                    <a:pt x="280" y="223"/>
                  </a:cubicBezTo>
                  <a:cubicBezTo>
                    <a:pt x="278" y="221"/>
                    <a:pt x="278" y="221"/>
                    <a:pt x="278" y="221"/>
                  </a:cubicBezTo>
                  <a:cubicBezTo>
                    <a:pt x="277" y="223"/>
                    <a:pt x="278" y="223"/>
                    <a:pt x="278" y="224"/>
                  </a:cubicBezTo>
                  <a:cubicBezTo>
                    <a:pt x="278" y="224"/>
                    <a:pt x="278" y="224"/>
                    <a:pt x="280" y="227"/>
                  </a:cubicBezTo>
                  <a:close/>
                  <a:moveTo>
                    <a:pt x="199" y="22"/>
                  </a:moveTo>
                  <a:cubicBezTo>
                    <a:pt x="190" y="20"/>
                    <a:pt x="188" y="25"/>
                    <a:pt x="182" y="22"/>
                  </a:cubicBezTo>
                  <a:cubicBezTo>
                    <a:pt x="176" y="19"/>
                    <a:pt x="166" y="20"/>
                    <a:pt x="155" y="16"/>
                  </a:cubicBezTo>
                  <a:cubicBezTo>
                    <a:pt x="144" y="13"/>
                    <a:pt x="144" y="19"/>
                    <a:pt x="134" y="16"/>
                  </a:cubicBezTo>
                  <a:cubicBezTo>
                    <a:pt x="123" y="13"/>
                    <a:pt x="134" y="10"/>
                    <a:pt x="121" y="10"/>
                  </a:cubicBezTo>
                  <a:cubicBezTo>
                    <a:pt x="109" y="10"/>
                    <a:pt x="112" y="11"/>
                    <a:pt x="109" y="8"/>
                  </a:cubicBezTo>
                  <a:cubicBezTo>
                    <a:pt x="105" y="5"/>
                    <a:pt x="105" y="10"/>
                    <a:pt x="100" y="6"/>
                  </a:cubicBezTo>
                  <a:cubicBezTo>
                    <a:pt x="97" y="5"/>
                    <a:pt x="96" y="0"/>
                    <a:pt x="88" y="6"/>
                  </a:cubicBezTo>
                  <a:cubicBezTo>
                    <a:pt x="80" y="14"/>
                    <a:pt x="76" y="5"/>
                    <a:pt x="64" y="14"/>
                  </a:cubicBezTo>
                  <a:cubicBezTo>
                    <a:pt x="51" y="24"/>
                    <a:pt x="50" y="11"/>
                    <a:pt x="44" y="24"/>
                  </a:cubicBezTo>
                  <a:cubicBezTo>
                    <a:pt x="39" y="36"/>
                    <a:pt x="36" y="39"/>
                    <a:pt x="21" y="39"/>
                  </a:cubicBezTo>
                  <a:cubicBezTo>
                    <a:pt x="13" y="39"/>
                    <a:pt x="21" y="44"/>
                    <a:pt x="13" y="45"/>
                  </a:cubicBezTo>
                  <a:cubicBezTo>
                    <a:pt x="7" y="47"/>
                    <a:pt x="32" y="52"/>
                    <a:pt x="36" y="61"/>
                  </a:cubicBezTo>
                  <a:cubicBezTo>
                    <a:pt x="41" y="69"/>
                    <a:pt x="47" y="61"/>
                    <a:pt x="45" y="67"/>
                  </a:cubicBezTo>
                  <a:cubicBezTo>
                    <a:pt x="45" y="72"/>
                    <a:pt x="50" y="67"/>
                    <a:pt x="50" y="72"/>
                  </a:cubicBezTo>
                  <a:cubicBezTo>
                    <a:pt x="51" y="76"/>
                    <a:pt x="57" y="72"/>
                    <a:pt x="56" y="76"/>
                  </a:cubicBezTo>
                  <a:cubicBezTo>
                    <a:pt x="56" y="80"/>
                    <a:pt x="56" y="75"/>
                    <a:pt x="51" y="78"/>
                  </a:cubicBezTo>
                  <a:cubicBezTo>
                    <a:pt x="51" y="80"/>
                    <a:pt x="51" y="76"/>
                    <a:pt x="41" y="78"/>
                  </a:cubicBezTo>
                  <a:cubicBezTo>
                    <a:pt x="30" y="80"/>
                    <a:pt x="44" y="67"/>
                    <a:pt x="30" y="72"/>
                  </a:cubicBezTo>
                  <a:cubicBezTo>
                    <a:pt x="16" y="76"/>
                    <a:pt x="9" y="83"/>
                    <a:pt x="4" y="83"/>
                  </a:cubicBezTo>
                  <a:cubicBezTo>
                    <a:pt x="0" y="84"/>
                    <a:pt x="3" y="89"/>
                    <a:pt x="10" y="89"/>
                  </a:cubicBezTo>
                  <a:cubicBezTo>
                    <a:pt x="19" y="89"/>
                    <a:pt x="9" y="92"/>
                    <a:pt x="13" y="94"/>
                  </a:cubicBezTo>
                  <a:cubicBezTo>
                    <a:pt x="18" y="97"/>
                    <a:pt x="12" y="100"/>
                    <a:pt x="21" y="101"/>
                  </a:cubicBezTo>
                  <a:cubicBezTo>
                    <a:pt x="30" y="101"/>
                    <a:pt x="33" y="97"/>
                    <a:pt x="39" y="100"/>
                  </a:cubicBezTo>
                  <a:cubicBezTo>
                    <a:pt x="47" y="104"/>
                    <a:pt x="54" y="90"/>
                    <a:pt x="59" y="97"/>
                  </a:cubicBezTo>
                  <a:cubicBezTo>
                    <a:pt x="64" y="101"/>
                    <a:pt x="48" y="98"/>
                    <a:pt x="56" y="103"/>
                  </a:cubicBezTo>
                  <a:cubicBezTo>
                    <a:pt x="65" y="108"/>
                    <a:pt x="57" y="115"/>
                    <a:pt x="51" y="114"/>
                  </a:cubicBezTo>
                  <a:cubicBezTo>
                    <a:pt x="44" y="112"/>
                    <a:pt x="45" y="123"/>
                    <a:pt x="38" y="118"/>
                  </a:cubicBezTo>
                  <a:cubicBezTo>
                    <a:pt x="30" y="114"/>
                    <a:pt x="29" y="126"/>
                    <a:pt x="24" y="128"/>
                  </a:cubicBezTo>
                  <a:cubicBezTo>
                    <a:pt x="21" y="129"/>
                    <a:pt x="22" y="134"/>
                    <a:pt x="18" y="137"/>
                  </a:cubicBezTo>
                  <a:cubicBezTo>
                    <a:pt x="15" y="139"/>
                    <a:pt x="18" y="140"/>
                    <a:pt x="24" y="145"/>
                  </a:cubicBezTo>
                  <a:cubicBezTo>
                    <a:pt x="30" y="150"/>
                    <a:pt x="22" y="153"/>
                    <a:pt x="25" y="154"/>
                  </a:cubicBezTo>
                  <a:cubicBezTo>
                    <a:pt x="29" y="157"/>
                    <a:pt x="33" y="165"/>
                    <a:pt x="41" y="162"/>
                  </a:cubicBezTo>
                  <a:cubicBezTo>
                    <a:pt x="48" y="159"/>
                    <a:pt x="51" y="162"/>
                    <a:pt x="50" y="168"/>
                  </a:cubicBezTo>
                  <a:cubicBezTo>
                    <a:pt x="47" y="174"/>
                    <a:pt x="53" y="170"/>
                    <a:pt x="50" y="176"/>
                  </a:cubicBezTo>
                  <a:cubicBezTo>
                    <a:pt x="48" y="181"/>
                    <a:pt x="56" y="179"/>
                    <a:pt x="59" y="174"/>
                  </a:cubicBezTo>
                  <a:cubicBezTo>
                    <a:pt x="62" y="171"/>
                    <a:pt x="68" y="176"/>
                    <a:pt x="71" y="179"/>
                  </a:cubicBezTo>
                  <a:cubicBezTo>
                    <a:pt x="76" y="184"/>
                    <a:pt x="76" y="176"/>
                    <a:pt x="79" y="178"/>
                  </a:cubicBezTo>
                  <a:cubicBezTo>
                    <a:pt x="82" y="181"/>
                    <a:pt x="91" y="173"/>
                    <a:pt x="86" y="178"/>
                  </a:cubicBezTo>
                  <a:cubicBezTo>
                    <a:pt x="83" y="182"/>
                    <a:pt x="83" y="185"/>
                    <a:pt x="83" y="190"/>
                  </a:cubicBezTo>
                  <a:cubicBezTo>
                    <a:pt x="83" y="195"/>
                    <a:pt x="79" y="192"/>
                    <a:pt x="76" y="198"/>
                  </a:cubicBezTo>
                  <a:cubicBezTo>
                    <a:pt x="73" y="204"/>
                    <a:pt x="67" y="202"/>
                    <a:pt x="64" y="209"/>
                  </a:cubicBezTo>
                  <a:cubicBezTo>
                    <a:pt x="59" y="216"/>
                    <a:pt x="61" y="210"/>
                    <a:pt x="53" y="212"/>
                  </a:cubicBezTo>
                  <a:cubicBezTo>
                    <a:pt x="45" y="215"/>
                    <a:pt x="50" y="218"/>
                    <a:pt x="44" y="220"/>
                  </a:cubicBezTo>
                  <a:cubicBezTo>
                    <a:pt x="39" y="223"/>
                    <a:pt x="38" y="227"/>
                    <a:pt x="44" y="224"/>
                  </a:cubicBezTo>
                  <a:cubicBezTo>
                    <a:pt x="51" y="221"/>
                    <a:pt x="53" y="215"/>
                    <a:pt x="54" y="218"/>
                  </a:cubicBezTo>
                  <a:cubicBezTo>
                    <a:pt x="56" y="221"/>
                    <a:pt x="59" y="216"/>
                    <a:pt x="59" y="220"/>
                  </a:cubicBezTo>
                  <a:cubicBezTo>
                    <a:pt x="61" y="224"/>
                    <a:pt x="64" y="221"/>
                    <a:pt x="64" y="218"/>
                  </a:cubicBezTo>
                  <a:cubicBezTo>
                    <a:pt x="62" y="215"/>
                    <a:pt x="68" y="213"/>
                    <a:pt x="68" y="216"/>
                  </a:cubicBezTo>
                  <a:cubicBezTo>
                    <a:pt x="68" y="220"/>
                    <a:pt x="74" y="210"/>
                    <a:pt x="79" y="210"/>
                  </a:cubicBezTo>
                  <a:cubicBezTo>
                    <a:pt x="83" y="210"/>
                    <a:pt x="76" y="209"/>
                    <a:pt x="86" y="202"/>
                  </a:cubicBezTo>
                  <a:cubicBezTo>
                    <a:pt x="96" y="198"/>
                    <a:pt x="94" y="195"/>
                    <a:pt x="100" y="192"/>
                  </a:cubicBezTo>
                  <a:cubicBezTo>
                    <a:pt x="105" y="188"/>
                    <a:pt x="112" y="185"/>
                    <a:pt x="114" y="181"/>
                  </a:cubicBezTo>
                  <a:cubicBezTo>
                    <a:pt x="115" y="176"/>
                    <a:pt x="118" y="178"/>
                    <a:pt x="120" y="174"/>
                  </a:cubicBezTo>
                  <a:cubicBezTo>
                    <a:pt x="120" y="170"/>
                    <a:pt x="105" y="176"/>
                    <a:pt x="114" y="168"/>
                  </a:cubicBezTo>
                  <a:cubicBezTo>
                    <a:pt x="124" y="160"/>
                    <a:pt x="126" y="159"/>
                    <a:pt x="129" y="151"/>
                  </a:cubicBezTo>
                  <a:cubicBezTo>
                    <a:pt x="134" y="145"/>
                    <a:pt x="144" y="140"/>
                    <a:pt x="152" y="148"/>
                  </a:cubicBezTo>
                  <a:cubicBezTo>
                    <a:pt x="159" y="156"/>
                    <a:pt x="146" y="143"/>
                    <a:pt x="138" y="148"/>
                  </a:cubicBezTo>
                  <a:cubicBezTo>
                    <a:pt x="132" y="153"/>
                    <a:pt x="138" y="154"/>
                    <a:pt x="132" y="159"/>
                  </a:cubicBezTo>
                  <a:cubicBezTo>
                    <a:pt x="126" y="165"/>
                    <a:pt x="137" y="165"/>
                    <a:pt x="132" y="167"/>
                  </a:cubicBezTo>
                  <a:cubicBezTo>
                    <a:pt x="124" y="171"/>
                    <a:pt x="137" y="173"/>
                    <a:pt x="143" y="167"/>
                  </a:cubicBezTo>
                  <a:cubicBezTo>
                    <a:pt x="149" y="162"/>
                    <a:pt x="150" y="160"/>
                    <a:pt x="155" y="160"/>
                  </a:cubicBezTo>
                  <a:cubicBezTo>
                    <a:pt x="161" y="160"/>
                    <a:pt x="155" y="157"/>
                    <a:pt x="159" y="156"/>
                  </a:cubicBezTo>
                  <a:cubicBezTo>
                    <a:pt x="164" y="154"/>
                    <a:pt x="156" y="150"/>
                    <a:pt x="163" y="150"/>
                  </a:cubicBezTo>
                  <a:cubicBezTo>
                    <a:pt x="169" y="148"/>
                    <a:pt x="172" y="145"/>
                    <a:pt x="172" y="148"/>
                  </a:cubicBezTo>
                  <a:cubicBezTo>
                    <a:pt x="172" y="153"/>
                    <a:pt x="176" y="151"/>
                    <a:pt x="181" y="154"/>
                  </a:cubicBezTo>
                  <a:cubicBezTo>
                    <a:pt x="185" y="157"/>
                    <a:pt x="184" y="151"/>
                    <a:pt x="187" y="156"/>
                  </a:cubicBezTo>
                  <a:cubicBezTo>
                    <a:pt x="191" y="162"/>
                    <a:pt x="199" y="159"/>
                    <a:pt x="204" y="159"/>
                  </a:cubicBezTo>
                  <a:cubicBezTo>
                    <a:pt x="210" y="159"/>
                    <a:pt x="219" y="167"/>
                    <a:pt x="223" y="164"/>
                  </a:cubicBezTo>
                  <a:cubicBezTo>
                    <a:pt x="230" y="160"/>
                    <a:pt x="230" y="164"/>
                    <a:pt x="227" y="165"/>
                  </a:cubicBezTo>
                  <a:cubicBezTo>
                    <a:pt x="223" y="167"/>
                    <a:pt x="233" y="170"/>
                    <a:pt x="237" y="173"/>
                  </a:cubicBezTo>
                  <a:cubicBezTo>
                    <a:pt x="242" y="174"/>
                    <a:pt x="242" y="178"/>
                    <a:pt x="248" y="181"/>
                  </a:cubicBezTo>
                  <a:cubicBezTo>
                    <a:pt x="252" y="184"/>
                    <a:pt x="257" y="182"/>
                    <a:pt x="254" y="179"/>
                  </a:cubicBezTo>
                  <a:cubicBezTo>
                    <a:pt x="251" y="176"/>
                    <a:pt x="251" y="173"/>
                    <a:pt x="255" y="176"/>
                  </a:cubicBezTo>
                  <a:cubicBezTo>
                    <a:pt x="258" y="181"/>
                    <a:pt x="265" y="185"/>
                    <a:pt x="263" y="181"/>
                  </a:cubicBezTo>
                  <a:cubicBezTo>
                    <a:pt x="263" y="176"/>
                    <a:pt x="262" y="173"/>
                    <a:pt x="265" y="179"/>
                  </a:cubicBezTo>
                  <a:cubicBezTo>
                    <a:pt x="268" y="184"/>
                    <a:pt x="271" y="179"/>
                    <a:pt x="272" y="184"/>
                  </a:cubicBezTo>
                  <a:cubicBezTo>
                    <a:pt x="275" y="190"/>
                    <a:pt x="274" y="190"/>
                    <a:pt x="277" y="192"/>
                  </a:cubicBezTo>
                  <a:cubicBezTo>
                    <a:pt x="278" y="193"/>
                    <a:pt x="274" y="196"/>
                    <a:pt x="278" y="198"/>
                  </a:cubicBezTo>
                  <a:cubicBezTo>
                    <a:pt x="283" y="199"/>
                    <a:pt x="280" y="199"/>
                    <a:pt x="284" y="204"/>
                  </a:cubicBezTo>
                  <a:cubicBezTo>
                    <a:pt x="290" y="210"/>
                    <a:pt x="293" y="209"/>
                    <a:pt x="290" y="210"/>
                  </a:cubicBezTo>
                  <a:cubicBezTo>
                    <a:pt x="287" y="210"/>
                    <a:pt x="289" y="212"/>
                    <a:pt x="286" y="215"/>
                  </a:cubicBezTo>
                  <a:cubicBezTo>
                    <a:pt x="284" y="216"/>
                    <a:pt x="287" y="220"/>
                    <a:pt x="289" y="215"/>
                  </a:cubicBezTo>
                  <a:cubicBezTo>
                    <a:pt x="290" y="212"/>
                    <a:pt x="293" y="209"/>
                    <a:pt x="295" y="213"/>
                  </a:cubicBezTo>
                  <a:cubicBezTo>
                    <a:pt x="298" y="218"/>
                    <a:pt x="295" y="221"/>
                    <a:pt x="295" y="223"/>
                  </a:cubicBezTo>
                  <a:cubicBezTo>
                    <a:pt x="297" y="226"/>
                    <a:pt x="297" y="229"/>
                    <a:pt x="300" y="226"/>
                  </a:cubicBezTo>
                  <a:cubicBezTo>
                    <a:pt x="301" y="223"/>
                    <a:pt x="304" y="223"/>
                    <a:pt x="303" y="218"/>
                  </a:cubicBezTo>
                  <a:cubicBezTo>
                    <a:pt x="301" y="213"/>
                    <a:pt x="303" y="213"/>
                    <a:pt x="304" y="212"/>
                  </a:cubicBezTo>
                  <a:cubicBezTo>
                    <a:pt x="304" y="212"/>
                    <a:pt x="304" y="210"/>
                    <a:pt x="303" y="210"/>
                  </a:cubicBezTo>
                  <a:cubicBezTo>
                    <a:pt x="300" y="210"/>
                    <a:pt x="303" y="209"/>
                    <a:pt x="298" y="207"/>
                  </a:cubicBezTo>
                  <a:cubicBezTo>
                    <a:pt x="292" y="206"/>
                    <a:pt x="293" y="202"/>
                    <a:pt x="290" y="204"/>
                  </a:cubicBezTo>
                  <a:cubicBezTo>
                    <a:pt x="287" y="204"/>
                    <a:pt x="290" y="201"/>
                    <a:pt x="289" y="201"/>
                  </a:cubicBezTo>
                  <a:cubicBezTo>
                    <a:pt x="286" y="201"/>
                    <a:pt x="289" y="198"/>
                    <a:pt x="287" y="198"/>
                  </a:cubicBezTo>
                  <a:cubicBezTo>
                    <a:pt x="284" y="198"/>
                    <a:pt x="287" y="198"/>
                    <a:pt x="286" y="195"/>
                  </a:cubicBezTo>
                  <a:cubicBezTo>
                    <a:pt x="284" y="193"/>
                    <a:pt x="278" y="182"/>
                    <a:pt x="275" y="179"/>
                  </a:cubicBezTo>
                  <a:cubicBezTo>
                    <a:pt x="274" y="174"/>
                    <a:pt x="271" y="178"/>
                    <a:pt x="269" y="173"/>
                  </a:cubicBezTo>
                  <a:cubicBezTo>
                    <a:pt x="268" y="170"/>
                    <a:pt x="266" y="171"/>
                    <a:pt x="265" y="168"/>
                  </a:cubicBezTo>
                  <a:cubicBezTo>
                    <a:pt x="263" y="167"/>
                    <a:pt x="266" y="168"/>
                    <a:pt x="263" y="165"/>
                  </a:cubicBezTo>
                  <a:cubicBezTo>
                    <a:pt x="262" y="162"/>
                    <a:pt x="262" y="162"/>
                    <a:pt x="255" y="165"/>
                  </a:cubicBezTo>
                  <a:cubicBezTo>
                    <a:pt x="252" y="165"/>
                    <a:pt x="257" y="167"/>
                    <a:pt x="254" y="167"/>
                  </a:cubicBezTo>
                  <a:cubicBezTo>
                    <a:pt x="251" y="168"/>
                    <a:pt x="255" y="170"/>
                    <a:pt x="251" y="171"/>
                  </a:cubicBezTo>
                  <a:cubicBezTo>
                    <a:pt x="246" y="171"/>
                    <a:pt x="246" y="174"/>
                    <a:pt x="245" y="173"/>
                  </a:cubicBezTo>
                  <a:cubicBezTo>
                    <a:pt x="243" y="173"/>
                    <a:pt x="246" y="171"/>
                    <a:pt x="240" y="167"/>
                  </a:cubicBezTo>
                  <a:cubicBezTo>
                    <a:pt x="233" y="164"/>
                    <a:pt x="237" y="162"/>
                    <a:pt x="233" y="160"/>
                  </a:cubicBezTo>
                  <a:cubicBezTo>
                    <a:pt x="230" y="159"/>
                    <a:pt x="231" y="159"/>
                    <a:pt x="233" y="157"/>
                  </a:cubicBezTo>
                  <a:cubicBezTo>
                    <a:pt x="233" y="154"/>
                    <a:pt x="228" y="156"/>
                    <a:pt x="227" y="157"/>
                  </a:cubicBezTo>
                  <a:cubicBezTo>
                    <a:pt x="225" y="157"/>
                    <a:pt x="225" y="157"/>
                    <a:pt x="222" y="156"/>
                  </a:cubicBezTo>
                  <a:cubicBezTo>
                    <a:pt x="220" y="154"/>
                    <a:pt x="223" y="159"/>
                    <a:pt x="217" y="156"/>
                  </a:cubicBezTo>
                  <a:cubicBezTo>
                    <a:pt x="217" y="28"/>
                    <a:pt x="217" y="28"/>
                    <a:pt x="217" y="28"/>
                  </a:cubicBezTo>
                  <a:cubicBezTo>
                    <a:pt x="208" y="28"/>
                    <a:pt x="208" y="22"/>
                    <a:pt x="199" y="22"/>
                  </a:cubicBezTo>
                  <a:close/>
                  <a:moveTo>
                    <a:pt x="734" y="349"/>
                  </a:moveTo>
                  <a:cubicBezTo>
                    <a:pt x="734" y="350"/>
                    <a:pt x="732" y="352"/>
                    <a:pt x="730" y="352"/>
                  </a:cubicBezTo>
                  <a:cubicBezTo>
                    <a:pt x="729" y="352"/>
                    <a:pt x="729" y="353"/>
                    <a:pt x="730" y="355"/>
                  </a:cubicBezTo>
                  <a:cubicBezTo>
                    <a:pt x="732" y="355"/>
                    <a:pt x="730" y="355"/>
                    <a:pt x="730" y="358"/>
                  </a:cubicBezTo>
                  <a:cubicBezTo>
                    <a:pt x="730" y="360"/>
                    <a:pt x="729" y="360"/>
                    <a:pt x="727" y="361"/>
                  </a:cubicBezTo>
                  <a:cubicBezTo>
                    <a:pt x="726" y="363"/>
                    <a:pt x="721" y="363"/>
                    <a:pt x="718" y="363"/>
                  </a:cubicBezTo>
                  <a:cubicBezTo>
                    <a:pt x="717" y="361"/>
                    <a:pt x="711" y="361"/>
                    <a:pt x="711" y="363"/>
                  </a:cubicBezTo>
                  <a:cubicBezTo>
                    <a:pt x="709" y="363"/>
                    <a:pt x="706" y="364"/>
                    <a:pt x="706" y="364"/>
                  </a:cubicBezTo>
                  <a:cubicBezTo>
                    <a:pt x="709" y="366"/>
                    <a:pt x="709" y="366"/>
                    <a:pt x="709" y="366"/>
                  </a:cubicBezTo>
                  <a:cubicBezTo>
                    <a:pt x="711" y="366"/>
                    <a:pt x="709" y="369"/>
                    <a:pt x="709" y="369"/>
                  </a:cubicBezTo>
                  <a:cubicBezTo>
                    <a:pt x="708" y="370"/>
                    <a:pt x="703" y="375"/>
                    <a:pt x="700" y="375"/>
                  </a:cubicBezTo>
                  <a:cubicBezTo>
                    <a:pt x="699" y="375"/>
                    <a:pt x="695" y="378"/>
                    <a:pt x="689" y="381"/>
                  </a:cubicBezTo>
                  <a:cubicBezTo>
                    <a:pt x="683" y="384"/>
                    <a:pt x="677" y="384"/>
                    <a:pt x="677" y="383"/>
                  </a:cubicBezTo>
                  <a:cubicBezTo>
                    <a:pt x="676" y="383"/>
                    <a:pt x="679" y="383"/>
                    <a:pt x="679" y="381"/>
                  </a:cubicBezTo>
                  <a:cubicBezTo>
                    <a:pt x="677" y="381"/>
                    <a:pt x="673" y="381"/>
                    <a:pt x="673" y="380"/>
                  </a:cubicBezTo>
                  <a:cubicBezTo>
                    <a:pt x="673" y="378"/>
                    <a:pt x="674" y="378"/>
                    <a:pt x="674" y="375"/>
                  </a:cubicBezTo>
                  <a:cubicBezTo>
                    <a:pt x="676" y="372"/>
                    <a:pt x="677" y="374"/>
                    <a:pt x="677" y="370"/>
                  </a:cubicBezTo>
                  <a:cubicBezTo>
                    <a:pt x="679" y="369"/>
                    <a:pt x="679" y="369"/>
                    <a:pt x="680" y="370"/>
                  </a:cubicBezTo>
                  <a:cubicBezTo>
                    <a:pt x="680" y="369"/>
                    <a:pt x="680" y="369"/>
                    <a:pt x="680" y="369"/>
                  </a:cubicBezTo>
                  <a:cubicBezTo>
                    <a:pt x="680" y="367"/>
                    <a:pt x="682" y="367"/>
                    <a:pt x="682" y="366"/>
                  </a:cubicBezTo>
                  <a:cubicBezTo>
                    <a:pt x="680" y="363"/>
                    <a:pt x="680" y="353"/>
                    <a:pt x="676" y="355"/>
                  </a:cubicBezTo>
                  <a:cubicBezTo>
                    <a:pt x="673" y="355"/>
                    <a:pt x="673" y="358"/>
                    <a:pt x="671" y="360"/>
                  </a:cubicBezTo>
                  <a:cubicBezTo>
                    <a:pt x="670" y="360"/>
                    <a:pt x="668" y="355"/>
                    <a:pt x="671" y="355"/>
                  </a:cubicBezTo>
                  <a:cubicBezTo>
                    <a:pt x="673" y="353"/>
                    <a:pt x="674" y="352"/>
                    <a:pt x="674" y="349"/>
                  </a:cubicBezTo>
                  <a:cubicBezTo>
                    <a:pt x="674" y="344"/>
                    <a:pt x="671" y="342"/>
                    <a:pt x="674" y="342"/>
                  </a:cubicBezTo>
                  <a:cubicBezTo>
                    <a:pt x="676" y="342"/>
                    <a:pt x="673" y="339"/>
                    <a:pt x="670" y="338"/>
                  </a:cubicBezTo>
                  <a:cubicBezTo>
                    <a:pt x="667" y="338"/>
                    <a:pt x="668" y="336"/>
                    <a:pt x="667" y="336"/>
                  </a:cubicBezTo>
                  <a:cubicBezTo>
                    <a:pt x="663" y="336"/>
                    <a:pt x="663" y="333"/>
                    <a:pt x="660" y="335"/>
                  </a:cubicBezTo>
                  <a:cubicBezTo>
                    <a:pt x="657" y="338"/>
                    <a:pt x="663" y="338"/>
                    <a:pt x="659" y="339"/>
                  </a:cubicBezTo>
                  <a:cubicBezTo>
                    <a:pt x="656" y="339"/>
                    <a:pt x="657" y="345"/>
                    <a:pt x="656" y="345"/>
                  </a:cubicBezTo>
                  <a:cubicBezTo>
                    <a:pt x="654" y="345"/>
                    <a:pt x="657" y="338"/>
                    <a:pt x="653" y="344"/>
                  </a:cubicBezTo>
                  <a:cubicBezTo>
                    <a:pt x="651" y="347"/>
                    <a:pt x="650" y="344"/>
                    <a:pt x="651" y="349"/>
                  </a:cubicBezTo>
                  <a:cubicBezTo>
                    <a:pt x="651" y="352"/>
                    <a:pt x="648" y="353"/>
                    <a:pt x="650" y="355"/>
                  </a:cubicBezTo>
                  <a:cubicBezTo>
                    <a:pt x="650" y="358"/>
                    <a:pt x="648" y="356"/>
                    <a:pt x="650" y="361"/>
                  </a:cubicBezTo>
                  <a:cubicBezTo>
                    <a:pt x="651" y="367"/>
                    <a:pt x="651" y="372"/>
                    <a:pt x="648" y="377"/>
                  </a:cubicBezTo>
                  <a:cubicBezTo>
                    <a:pt x="645" y="381"/>
                    <a:pt x="642" y="383"/>
                    <a:pt x="639" y="378"/>
                  </a:cubicBezTo>
                  <a:cubicBezTo>
                    <a:pt x="636" y="374"/>
                    <a:pt x="639" y="370"/>
                    <a:pt x="638" y="366"/>
                  </a:cubicBezTo>
                  <a:cubicBezTo>
                    <a:pt x="638" y="361"/>
                    <a:pt x="639" y="363"/>
                    <a:pt x="639" y="356"/>
                  </a:cubicBezTo>
                  <a:cubicBezTo>
                    <a:pt x="639" y="352"/>
                    <a:pt x="642" y="355"/>
                    <a:pt x="641" y="352"/>
                  </a:cubicBezTo>
                  <a:cubicBezTo>
                    <a:pt x="639" y="350"/>
                    <a:pt x="644" y="345"/>
                    <a:pt x="641" y="345"/>
                  </a:cubicBezTo>
                  <a:cubicBezTo>
                    <a:pt x="639" y="344"/>
                    <a:pt x="641" y="345"/>
                    <a:pt x="638" y="349"/>
                  </a:cubicBezTo>
                  <a:cubicBezTo>
                    <a:pt x="636" y="350"/>
                    <a:pt x="638" y="344"/>
                    <a:pt x="639" y="344"/>
                  </a:cubicBezTo>
                  <a:cubicBezTo>
                    <a:pt x="641" y="342"/>
                    <a:pt x="639" y="342"/>
                    <a:pt x="641" y="341"/>
                  </a:cubicBezTo>
                  <a:cubicBezTo>
                    <a:pt x="642" y="338"/>
                    <a:pt x="645" y="331"/>
                    <a:pt x="645" y="333"/>
                  </a:cubicBezTo>
                  <a:cubicBezTo>
                    <a:pt x="645" y="336"/>
                    <a:pt x="648" y="331"/>
                    <a:pt x="648" y="335"/>
                  </a:cubicBezTo>
                  <a:cubicBezTo>
                    <a:pt x="647" y="338"/>
                    <a:pt x="650" y="331"/>
                    <a:pt x="651" y="331"/>
                  </a:cubicBezTo>
                  <a:cubicBezTo>
                    <a:pt x="657" y="333"/>
                    <a:pt x="654" y="328"/>
                    <a:pt x="660" y="331"/>
                  </a:cubicBezTo>
                  <a:cubicBezTo>
                    <a:pt x="665" y="335"/>
                    <a:pt x="662" y="330"/>
                    <a:pt x="663" y="331"/>
                  </a:cubicBezTo>
                  <a:cubicBezTo>
                    <a:pt x="667" y="331"/>
                    <a:pt x="670" y="333"/>
                    <a:pt x="670" y="330"/>
                  </a:cubicBezTo>
                  <a:cubicBezTo>
                    <a:pt x="668" y="328"/>
                    <a:pt x="667" y="330"/>
                    <a:pt x="667" y="327"/>
                  </a:cubicBezTo>
                  <a:cubicBezTo>
                    <a:pt x="667" y="325"/>
                    <a:pt x="665" y="327"/>
                    <a:pt x="662" y="325"/>
                  </a:cubicBezTo>
                  <a:cubicBezTo>
                    <a:pt x="659" y="325"/>
                    <a:pt x="662" y="322"/>
                    <a:pt x="660" y="322"/>
                  </a:cubicBezTo>
                  <a:cubicBezTo>
                    <a:pt x="657" y="324"/>
                    <a:pt x="651" y="324"/>
                    <a:pt x="650" y="325"/>
                  </a:cubicBezTo>
                  <a:cubicBezTo>
                    <a:pt x="647" y="327"/>
                    <a:pt x="647" y="325"/>
                    <a:pt x="644" y="325"/>
                  </a:cubicBezTo>
                  <a:cubicBezTo>
                    <a:pt x="641" y="325"/>
                    <a:pt x="641" y="322"/>
                    <a:pt x="638" y="321"/>
                  </a:cubicBezTo>
                  <a:cubicBezTo>
                    <a:pt x="635" y="319"/>
                    <a:pt x="633" y="324"/>
                    <a:pt x="633" y="321"/>
                  </a:cubicBezTo>
                  <a:cubicBezTo>
                    <a:pt x="633" y="317"/>
                    <a:pt x="632" y="317"/>
                    <a:pt x="628" y="321"/>
                  </a:cubicBezTo>
                  <a:cubicBezTo>
                    <a:pt x="625" y="324"/>
                    <a:pt x="625" y="321"/>
                    <a:pt x="621" y="324"/>
                  </a:cubicBezTo>
                  <a:cubicBezTo>
                    <a:pt x="618" y="327"/>
                    <a:pt x="618" y="324"/>
                    <a:pt x="615" y="325"/>
                  </a:cubicBezTo>
                  <a:cubicBezTo>
                    <a:pt x="612" y="325"/>
                    <a:pt x="616" y="321"/>
                    <a:pt x="615" y="321"/>
                  </a:cubicBezTo>
                  <a:cubicBezTo>
                    <a:pt x="612" y="321"/>
                    <a:pt x="609" y="324"/>
                    <a:pt x="606" y="324"/>
                  </a:cubicBezTo>
                  <a:cubicBezTo>
                    <a:pt x="603" y="322"/>
                    <a:pt x="607" y="321"/>
                    <a:pt x="610" y="316"/>
                  </a:cubicBezTo>
                  <a:cubicBezTo>
                    <a:pt x="615" y="311"/>
                    <a:pt x="616" y="311"/>
                    <a:pt x="624" y="308"/>
                  </a:cubicBezTo>
                  <a:cubicBezTo>
                    <a:pt x="619" y="308"/>
                    <a:pt x="622" y="307"/>
                    <a:pt x="618" y="307"/>
                  </a:cubicBezTo>
                  <a:cubicBezTo>
                    <a:pt x="613" y="308"/>
                    <a:pt x="616" y="305"/>
                    <a:pt x="610" y="307"/>
                  </a:cubicBezTo>
                  <a:cubicBezTo>
                    <a:pt x="607" y="310"/>
                    <a:pt x="606" y="304"/>
                    <a:pt x="603" y="305"/>
                  </a:cubicBezTo>
                  <a:cubicBezTo>
                    <a:pt x="601" y="307"/>
                    <a:pt x="604" y="304"/>
                    <a:pt x="598" y="302"/>
                  </a:cubicBezTo>
                  <a:cubicBezTo>
                    <a:pt x="592" y="299"/>
                    <a:pt x="592" y="304"/>
                    <a:pt x="590" y="302"/>
                  </a:cubicBezTo>
                  <a:cubicBezTo>
                    <a:pt x="589" y="299"/>
                    <a:pt x="584" y="302"/>
                    <a:pt x="584" y="297"/>
                  </a:cubicBezTo>
                  <a:cubicBezTo>
                    <a:pt x="583" y="294"/>
                    <a:pt x="583" y="293"/>
                    <a:pt x="581" y="293"/>
                  </a:cubicBezTo>
                  <a:cubicBezTo>
                    <a:pt x="580" y="291"/>
                    <a:pt x="581" y="297"/>
                    <a:pt x="580" y="297"/>
                  </a:cubicBezTo>
                  <a:cubicBezTo>
                    <a:pt x="360" y="297"/>
                    <a:pt x="360" y="297"/>
                    <a:pt x="360" y="297"/>
                  </a:cubicBezTo>
                  <a:cubicBezTo>
                    <a:pt x="360" y="300"/>
                    <a:pt x="364" y="299"/>
                    <a:pt x="364" y="302"/>
                  </a:cubicBezTo>
                  <a:cubicBezTo>
                    <a:pt x="364" y="304"/>
                    <a:pt x="360" y="302"/>
                    <a:pt x="362" y="305"/>
                  </a:cubicBezTo>
                  <a:cubicBezTo>
                    <a:pt x="365" y="308"/>
                    <a:pt x="365" y="308"/>
                    <a:pt x="365" y="314"/>
                  </a:cubicBezTo>
                  <a:cubicBezTo>
                    <a:pt x="364" y="321"/>
                    <a:pt x="364" y="313"/>
                    <a:pt x="362" y="308"/>
                  </a:cubicBezTo>
                  <a:cubicBezTo>
                    <a:pt x="360" y="305"/>
                    <a:pt x="353" y="307"/>
                    <a:pt x="348" y="305"/>
                  </a:cubicBezTo>
                  <a:cubicBezTo>
                    <a:pt x="345" y="302"/>
                    <a:pt x="345" y="307"/>
                    <a:pt x="348" y="310"/>
                  </a:cubicBezTo>
                  <a:cubicBezTo>
                    <a:pt x="350" y="314"/>
                    <a:pt x="351" y="325"/>
                    <a:pt x="351" y="333"/>
                  </a:cubicBezTo>
                  <a:cubicBezTo>
                    <a:pt x="351" y="341"/>
                    <a:pt x="351" y="356"/>
                    <a:pt x="348" y="364"/>
                  </a:cubicBezTo>
                  <a:cubicBezTo>
                    <a:pt x="345" y="370"/>
                    <a:pt x="353" y="381"/>
                    <a:pt x="350" y="389"/>
                  </a:cubicBezTo>
                  <a:cubicBezTo>
                    <a:pt x="347" y="398"/>
                    <a:pt x="353" y="397"/>
                    <a:pt x="353" y="406"/>
                  </a:cubicBezTo>
                  <a:cubicBezTo>
                    <a:pt x="354" y="415"/>
                    <a:pt x="359" y="414"/>
                    <a:pt x="359" y="419"/>
                  </a:cubicBezTo>
                  <a:cubicBezTo>
                    <a:pt x="360" y="423"/>
                    <a:pt x="364" y="420"/>
                    <a:pt x="364" y="426"/>
                  </a:cubicBezTo>
                  <a:cubicBezTo>
                    <a:pt x="365" y="434"/>
                    <a:pt x="370" y="431"/>
                    <a:pt x="368" y="436"/>
                  </a:cubicBezTo>
                  <a:cubicBezTo>
                    <a:pt x="367" y="439"/>
                    <a:pt x="370" y="440"/>
                    <a:pt x="374" y="448"/>
                  </a:cubicBezTo>
                  <a:cubicBezTo>
                    <a:pt x="380" y="454"/>
                    <a:pt x="377" y="458"/>
                    <a:pt x="379" y="459"/>
                  </a:cubicBezTo>
                  <a:cubicBezTo>
                    <a:pt x="382" y="461"/>
                    <a:pt x="386" y="459"/>
                    <a:pt x="392" y="465"/>
                  </a:cubicBezTo>
                  <a:cubicBezTo>
                    <a:pt x="397" y="470"/>
                    <a:pt x="397" y="465"/>
                    <a:pt x="402" y="470"/>
                  </a:cubicBezTo>
                  <a:cubicBezTo>
                    <a:pt x="406" y="475"/>
                    <a:pt x="405" y="476"/>
                    <a:pt x="406" y="481"/>
                  </a:cubicBezTo>
                  <a:cubicBezTo>
                    <a:pt x="411" y="479"/>
                    <a:pt x="421" y="479"/>
                    <a:pt x="424" y="478"/>
                  </a:cubicBezTo>
                  <a:cubicBezTo>
                    <a:pt x="424" y="481"/>
                    <a:pt x="424" y="481"/>
                    <a:pt x="424" y="481"/>
                  </a:cubicBezTo>
                  <a:cubicBezTo>
                    <a:pt x="429" y="482"/>
                    <a:pt x="452" y="492"/>
                    <a:pt x="455" y="493"/>
                  </a:cubicBezTo>
                  <a:cubicBezTo>
                    <a:pt x="478" y="493"/>
                    <a:pt x="478" y="493"/>
                    <a:pt x="478" y="493"/>
                  </a:cubicBezTo>
                  <a:cubicBezTo>
                    <a:pt x="478" y="489"/>
                    <a:pt x="478" y="489"/>
                    <a:pt x="478" y="489"/>
                  </a:cubicBezTo>
                  <a:cubicBezTo>
                    <a:pt x="490" y="489"/>
                    <a:pt x="490" y="489"/>
                    <a:pt x="490" y="489"/>
                  </a:cubicBezTo>
                  <a:cubicBezTo>
                    <a:pt x="490" y="489"/>
                    <a:pt x="499" y="498"/>
                    <a:pt x="502" y="501"/>
                  </a:cubicBezTo>
                  <a:cubicBezTo>
                    <a:pt x="507" y="504"/>
                    <a:pt x="505" y="512"/>
                    <a:pt x="513" y="517"/>
                  </a:cubicBezTo>
                  <a:cubicBezTo>
                    <a:pt x="522" y="520"/>
                    <a:pt x="516" y="506"/>
                    <a:pt x="526" y="507"/>
                  </a:cubicBezTo>
                  <a:cubicBezTo>
                    <a:pt x="536" y="509"/>
                    <a:pt x="537" y="521"/>
                    <a:pt x="543" y="529"/>
                  </a:cubicBezTo>
                  <a:cubicBezTo>
                    <a:pt x="549" y="537"/>
                    <a:pt x="545" y="546"/>
                    <a:pt x="558" y="548"/>
                  </a:cubicBezTo>
                  <a:cubicBezTo>
                    <a:pt x="560" y="548"/>
                    <a:pt x="563" y="551"/>
                    <a:pt x="563" y="549"/>
                  </a:cubicBezTo>
                  <a:cubicBezTo>
                    <a:pt x="563" y="549"/>
                    <a:pt x="563" y="549"/>
                    <a:pt x="565" y="549"/>
                  </a:cubicBezTo>
                  <a:cubicBezTo>
                    <a:pt x="565" y="545"/>
                    <a:pt x="561" y="538"/>
                    <a:pt x="563" y="535"/>
                  </a:cubicBezTo>
                  <a:cubicBezTo>
                    <a:pt x="563" y="532"/>
                    <a:pt x="565" y="531"/>
                    <a:pt x="566" y="529"/>
                  </a:cubicBezTo>
                  <a:cubicBezTo>
                    <a:pt x="568" y="526"/>
                    <a:pt x="572" y="524"/>
                    <a:pt x="571" y="523"/>
                  </a:cubicBezTo>
                  <a:cubicBezTo>
                    <a:pt x="569" y="523"/>
                    <a:pt x="568" y="521"/>
                    <a:pt x="569" y="521"/>
                  </a:cubicBezTo>
                  <a:cubicBezTo>
                    <a:pt x="571" y="523"/>
                    <a:pt x="571" y="520"/>
                    <a:pt x="572" y="521"/>
                  </a:cubicBezTo>
                  <a:cubicBezTo>
                    <a:pt x="574" y="523"/>
                    <a:pt x="578" y="520"/>
                    <a:pt x="580" y="517"/>
                  </a:cubicBezTo>
                  <a:cubicBezTo>
                    <a:pt x="583" y="515"/>
                    <a:pt x="583" y="515"/>
                    <a:pt x="586" y="512"/>
                  </a:cubicBezTo>
                  <a:cubicBezTo>
                    <a:pt x="589" y="510"/>
                    <a:pt x="589" y="510"/>
                    <a:pt x="593" y="509"/>
                  </a:cubicBezTo>
                  <a:cubicBezTo>
                    <a:pt x="600" y="509"/>
                    <a:pt x="600" y="512"/>
                    <a:pt x="603" y="512"/>
                  </a:cubicBezTo>
                  <a:cubicBezTo>
                    <a:pt x="606" y="510"/>
                    <a:pt x="606" y="513"/>
                    <a:pt x="607" y="512"/>
                  </a:cubicBezTo>
                  <a:cubicBezTo>
                    <a:pt x="609" y="510"/>
                    <a:pt x="603" y="510"/>
                    <a:pt x="606" y="509"/>
                  </a:cubicBezTo>
                  <a:cubicBezTo>
                    <a:pt x="607" y="509"/>
                    <a:pt x="609" y="510"/>
                    <a:pt x="609" y="512"/>
                  </a:cubicBezTo>
                  <a:cubicBezTo>
                    <a:pt x="610" y="513"/>
                    <a:pt x="613" y="512"/>
                    <a:pt x="612" y="513"/>
                  </a:cubicBezTo>
                  <a:cubicBezTo>
                    <a:pt x="610" y="515"/>
                    <a:pt x="616" y="517"/>
                    <a:pt x="616" y="517"/>
                  </a:cubicBezTo>
                  <a:cubicBezTo>
                    <a:pt x="616" y="515"/>
                    <a:pt x="618" y="513"/>
                    <a:pt x="619" y="517"/>
                  </a:cubicBezTo>
                  <a:cubicBezTo>
                    <a:pt x="619" y="518"/>
                    <a:pt x="622" y="515"/>
                    <a:pt x="621" y="513"/>
                  </a:cubicBezTo>
                  <a:cubicBezTo>
                    <a:pt x="619" y="512"/>
                    <a:pt x="622" y="512"/>
                    <a:pt x="624" y="515"/>
                  </a:cubicBezTo>
                  <a:cubicBezTo>
                    <a:pt x="627" y="517"/>
                    <a:pt x="625" y="520"/>
                    <a:pt x="627" y="517"/>
                  </a:cubicBezTo>
                  <a:cubicBezTo>
                    <a:pt x="630" y="515"/>
                    <a:pt x="628" y="515"/>
                    <a:pt x="625" y="512"/>
                  </a:cubicBezTo>
                  <a:cubicBezTo>
                    <a:pt x="622" y="510"/>
                    <a:pt x="628" y="510"/>
                    <a:pt x="627" y="507"/>
                  </a:cubicBezTo>
                  <a:cubicBezTo>
                    <a:pt x="625" y="506"/>
                    <a:pt x="625" y="509"/>
                    <a:pt x="624" y="509"/>
                  </a:cubicBezTo>
                  <a:cubicBezTo>
                    <a:pt x="622" y="507"/>
                    <a:pt x="625" y="507"/>
                    <a:pt x="622" y="506"/>
                  </a:cubicBezTo>
                  <a:cubicBezTo>
                    <a:pt x="621" y="506"/>
                    <a:pt x="622" y="507"/>
                    <a:pt x="619" y="507"/>
                  </a:cubicBezTo>
                  <a:cubicBezTo>
                    <a:pt x="616" y="506"/>
                    <a:pt x="619" y="501"/>
                    <a:pt x="622" y="504"/>
                  </a:cubicBezTo>
                  <a:cubicBezTo>
                    <a:pt x="625" y="506"/>
                    <a:pt x="625" y="506"/>
                    <a:pt x="628" y="504"/>
                  </a:cubicBezTo>
                  <a:cubicBezTo>
                    <a:pt x="630" y="501"/>
                    <a:pt x="636" y="504"/>
                    <a:pt x="636" y="503"/>
                  </a:cubicBezTo>
                  <a:cubicBezTo>
                    <a:pt x="638" y="501"/>
                    <a:pt x="636" y="498"/>
                    <a:pt x="639" y="503"/>
                  </a:cubicBezTo>
                  <a:cubicBezTo>
                    <a:pt x="639" y="504"/>
                    <a:pt x="635" y="506"/>
                    <a:pt x="639" y="504"/>
                  </a:cubicBezTo>
                  <a:cubicBezTo>
                    <a:pt x="644" y="504"/>
                    <a:pt x="648" y="503"/>
                    <a:pt x="651" y="504"/>
                  </a:cubicBezTo>
                  <a:cubicBezTo>
                    <a:pt x="654" y="504"/>
                    <a:pt x="656" y="504"/>
                    <a:pt x="656" y="506"/>
                  </a:cubicBezTo>
                  <a:cubicBezTo>
                    <a:pt x="656" y="507"/>
                    <a:pt x="657" y="506"/>
                    <a:pt x="657" y="509"/>
                  </a:cubicBezTo>
                  <a:cubicBezTo>
                    <a:pt x="657" y="512"/>
                    <a:pt x="663" y="509"/>
                    <a:pt x="665" y="509"/>
                  </a:cubicBezTo>
                  <a:cubicBezTo>
                    <a:pt x="667" y="509"/>
                    <a:pt x="665" y="506"/>
                    <a:pt x="668" y="506"/>
                  </a:cubicBezTo>
                  <a:cubicBezTo>
                    <a:pt x="671" y="506"/>
                    <a:pt x="676" y="515"/>
                    <a:pt x="677" y="515"/>
                  </a:cubicBezTo>
                  <a:cubicBezTo>
                    <a:pt x="679" y="515"/>
                    <a:pt x="680" y="521"/>
                    <a:pt x="679" y="524"/>
                  </a:cubicBezTo>
                  <a:cubicBezTo>
                    <a:pt x="677" y="529"/>
                    <a:pt x="679" y="532"/>
                    <a:pt x="680" y="531"/>
                  </a:cubicBezTo>
                  <a:cubicBezTo>
                    <a:pt x="680" y="529"/>
                    <a:pt x="683" y="529"/>
                    <a:pt x="680" y="532"/>
                  </a:cubicBezTo>
                  <a:cubicBezTo>
                    <a:pt x="679" y="534"/>
                    <a:pt x="680" y="538"/>
                    <a:pt x="682" y="540"/>
                  </a:cubicBezTo>
                  <a:cubicBezTo>
                    <a:pt x="685" y="541"/>
                    <a:pt x="683" y="538"/>
                    <a:pt x="685" y="541"/>
                  </a:cubicBezTo>
                  <a:cubicBezTo>
                    <a:pt x="685" y="545"/>
                    <a:pt x="686" y="543"/>
                    <a:pt x="686" y="546"/>
                  </a:cubicBezTo>
                  <a:cubicBezTo>
                    <a:pt x="688" y="551"/>
                    <a:pt x="689" y="548"/>
                    <a:pt x="691" y="552"/>
                  </a:cubicBezTo>
                  <a:cubicBezTo>
                    <a:pt x="691" y="557"/>
                    <a:pt x="692" y="554"/>
                    <a:pt x="692" y="555"/>
                  </a:cubicBezTo>
                  <a:cubicBezTo>
                    <a:pt x="691" y="557"/>
                    <a:pt x="692" y="559"/>
                    <a:pt x="694" y="557"/>
                  </a:cubicBezTo>
                  <a:cubicBezTo>
                    <a:pt x="697" y="555"/>
                    <a:pt x="695" y="560"/>
                    <a:pt x="697" y="557"/>
                  </a:cubicBezTo>
                  <a:cubicBezTo>
                    <a:pt x="700" y="554"/>
                    <a:pt x="697" y="554"/>
                    <a:pt x="699" y="552"/>
                  </a:cubicBezTo>
                  <a:cubicBezTo>
                    <a:pt x="700" y="549"/>
                    <a:pt x="700" y="546"/>
                    <a:pt x="700" y="543"/>
                  </a:cubicBezTo>
                  <a:cubicBezTo>
                    <a:pt x="702" y="538"/>
                    <a:pt x="695" y="529"/>
                    <a:pt x="697" y="524"/>
                  </a:cubicBezTo>
                  <a:cubicBezTo>
                    <a:pt x="697" y="521"/>
                    <a:pt x="691" y="517"/>
                    <a:pt x="689" y="504"/>
                  </a:cubicBezTo>
                  <a:cubicBezTo>
                    <a:pt x="688" y="492"/>
                    <a:pt x="694" y="485"/>
                    <a:pt x="695" y="482"/>
                  </a:cubicBezTo>
                  <a:cubicBezTo>
                    <a:pt x="699" y="481"/>
                    <a:pt x="695" y="481"/>
                    <a:pt x="699" y="481"/>
                  </a:cubicBezTo>
                  <a:cubicBezTo>
                    <a:pt x="702" y="481"/>
                    <a:pt x="703" y="476"/>
                    <a:pt x="705" y="476"/>
                  </a:cubicBezTo>
                  <a:cubicBezTo>
                    <a:pt x="708" y="475"/>
                    <a:pt x="706" y="470"/>
                    <a:pt x="711" y="467"/>
                  </a:cubicBezTo>
                  <a:cubicBezTo>
                    <a:pt x="715" y="464"/>
                    <a:pt x="717" y="467"/>
                    <a:pt x="718" y="464"/>
                  </a:cubicBezTo>
                  <a:cubicBezTo>
                    <a:pt x="718" y="461"/>
                    <a:pt x="723" y="458"/>
                    <a:pt x="726" y="458"/>
                  </a:cubicBezTo>
                  <a:cubicBezTo>
                    <a:pt x="730" y="456"/>
                    <a:pt x="730" y="454"/>
                    <a:pt x="730" y="453"/>
                  </a:cubicBezTo>
                  <a:cubicBezTo>
                    <a:pt x="729" y="453"/>
                    <a:pt x="727" y="456"/>
                    <a:pt x="726" y="454"/>
                  </a:cubicBezTo>
                  <a:cubicBezTo>
                    <a:pt x="724" y="453"/>
                    <a:pt x="726" y="454"/>
                    <a:pt x="727" y="453"/>
                  </a:cubicBezTo>
                  <a:cubicBezTo>
                    <a:pt x="729" y="450"/>
                    <a:pt x="723" y="448"/>
                    <a:pt x="727" y="450"/>
                  </a:cubicBezTo>
                  <a:cubicBezTo>
                    <a:pt x="730" y="450"/>
                    <a:pt x="730" y="451"/>
                    <a:pt x="732" y="450"/>
                  </a:cubicBezTo>
                  <a:cubicBezTo>
                    <a:pt x="734" y="447"/>
                    <a:pt x="734" y="450"/>
                    <a:pt x="734" y="447"/>
                  </a:cubicBezTo>
                  <a:cubicBezTo>
                    <a:pt x="735" y="443"/>
                    <a:pt x="734" y="443"/>
                    <a:pt x="734" y="443"/>
                  </a:cubicBezTo>
                  <a:cubicBezTo>
                    <a:pt x="732" y="445"/>
                    <a:pt x="734" y="443"/>
                    <a:pt x="729" y="443"/>
                  </a:cubicBezTo>
                  <a:cubicBezTo>
                    <a:pt x="726" y="445"/>
                    <a:pt x="726" y="443"/>
                    <a:pt x="726" y="442"/>
                  </a:cubicBezTo>
                  <a:cubicBezTo>
                    <a:pt x="726" y="440"/>
                    <a:pt x="727" y="445"/>
                    <a:pt x="730" y="442"/>
                  </a:cubicBezTo>
                  <a:cubicBezTo>
                    <a:pt x="734" y="439"/>
                    <a:pt x="735" y="445"/>
                    <a:pt x="737" y="445"/>
                  </a:cubicBezTo>
                  <a:cubicBezTo>
                    <a:pt x="737" y="445"/>
                    <a:pt x="735" y="443"/>
                    <a:pt x="734" y="434"/>
                  </a:cubicBezTo>
                  <a:cubicBezTo>
                    <a:pt x="732" y="431"/>
                    <a:pt x="730" y="433"/>
                    <a:pt x="729" y="434"/>
                  </a:cubicBezTo>
                  <a:cubicBezTo>
                    <a:pt x="727" y="434"/>
                    <a:pt x="732" y="431"/>
                    <a:pt x="729" y="429"/>
                  </a:cubicBezTo>
                  <a:cubicBezTo>
                    <a:pt x="727" y="428"/>
                    <a:pt x="730" y="431"/>
                    <a:pt x="730" y="426"/>
                  </a:cubicBezTo>
                  <a:cubicBezTo>
                    <a:pt x="729" y="422"/>
                    <a:pt x="732" y="423"/>
                    <a:pt x="729" y="422"/>
                  </a:cubicBezTo>
                  <a:cubicBezTo>
                    <a:pt x="726" y="419"/>
                    <a:pt x="724" y="417"/>
                    <a:pt x="727" y="420"/>
                  </a:cubicBezTo>
                  <a:cubicBezTo>
                    <a:pt x="730" y="422"/>
                    <a:pt x="729" y="420"/>
                    <a:pt x="729" y="417"/>
                  </a:cubicBezTo>
                  <a:cubicBezTo>
                    <a:pt x="727" y="414"/>
                    <a:pt x="727" y="412"/>
                    <a:pt x="729" y="411"/>
                  </a:cubicBezTo>
                  <a:cubicBezTo>
                    <a:pt x="729" y="408"/>
                    <a:pt x="729" y="408"/>
                    <a:pt x="730" y="406"/>
                  </a:cubicBezTo>
                  <a:cubicBezTo>
                    <a:pt x="732" y="405"/>
                    <a:pt x="730" y="406"/>
                    <a:pt x="730" y="408"/>
                  </a:cubicBezTo>
                  <a:cubicBezTo>
                    <a:pt x="729" y="409"/>
                    <a:pt x="729" y="411"/>
                    <a:pt x="730" y="412"/>
                  </a:cubicBezTo>
                  <a:cubicBezTo>
                    <a:pt x="730" y="414"/>
                    <a:pt x="729" y="414"/>
                    <a:pt x="730" y="415"/>
                  </a:cubicBezTo>
                  <a:cubicBezTo>
                    <a:pt x="730" y="417"/>
                    <a:pt x="729" y="417"/>
                    <a:pt x="730" y="419"/>
                  </a:cubicBezTo>
                  <a:cubicBezTo>
                    <a:pt x="732" y="420"/>
                    <a:pt x="732" y="417"/>
                    <a:pt x="734" y="419"/>
                  </a:cubicBezTo>
                  <a:cubicBezTo>
                    <a:pt x="734" y="422"/>
                    <a:pt x="732" y="422"/>
                    <a:pt x="734" y="422"/>
                  </a:cubicBezTo>
                  <a:cubicBezTo>
                    <a:pt x="735" y="423"/>
                    <a:pt x="730" y="429"/>
                    <a:pt x="732" y="431"/>
                  </a:cubicBezTo>
                  <a:cubicBezTo>
                    <a:pt x="734" y="431"/>
                    <a:pt x="735" y="423"/>
                    <a:pt x="738" y="420"/>
                  </a:cubicBezTo>
                  <a:cubicBezTo>
                    <a:pt x="741" y="415"/>
                    <a:pt x="740" y="412"/>
                    <a:pt x="738" y="412"/>
                  </a:cubicBezTo>
                  <a:cubicBezTo>
                    <a:pt x="737" y="412"/>
                    <a:pt x="737" y="409"/>
                    <a:pt x="735" y="406"/>
                  </a:cubicBezTo>
                  <a:cubicBezTo>
                    <a:pt x="735" y="403"/>
                    <a:pt x="735" y="401"/>
                    <a:pt x="738" y="400"/>
                  </a:cubicBezTo>
                  <a:cubicBezTo>
                    <a:pt x="741" y="398"/>
                    <a:pt x="734" y="401"/>
                    <a:pt x="737" y="406"/>
                  </a:cubicBezTo>
                  <a:cubicBezTo>
                    <a:pt x="740" y="411"/>
                    <a:pt x="741" y="406"/>
                    <a:pt x="741" y="409"/>
                  </a:cubicBezTo>
                  <a:cubicBezTo>
                    <a:pt x="740" y="414"/>
                    <a:pt x="743" y="409"/>
                    <a:pt x="746" y="405"/>
                  </a:cubicBezTo>
                  <a:cubicBezTo>
                    <a:pt x="747" y="400"/>
                    <a:pt x="750" y="395"/>
                    <a:pt x="747" y="395"/>
                  </a:cubicBezTo>
                  <a:cubicBezTo>
                    <a:pt x="746" y="395"/>
                    <a:pt x="746" y="394"/>
                    <a:pt x="747" y="391"/>
                  </a:cubicBezTo>
                  <a:cubicBezTo>
                    <a:pt x="750" y="389"/>
                    <a:pt x="755" y="386"/>
                    <a:pt x="758" y="386"/>
                  </a:cubicBezTo>
                  <a:cubicBezTo>
                    <a:pt x="761" y="384"/>
                    <a:pt x="769" y="384"/>
                    <a:pt x="769" y="383"/>
                  </a:cubicBezTo>
                  <a:cubicBezTo>
                    <a:pt x="769" y="381"/>
                    <a:pt x="769" y="378"/>
                    <a:pt x="770" y="381"/>
                  </a:cubicBezTo>
                  <a:cubicBezTo>
                    <a:pt x="770" y="383"/>
                    <a:pt x="770" y="384"/>
                    <a:pt x="773" y="381"/>
                  </a:cubicBezTo>
                  <a:cubicBezTo>
                    <a:pt x="776" y="378"/>
                    <a:pt x="773" y="384"/>
                    <a:pt x="776" y="383"/>
                  </a:cubicBezTo>
                  <a:cubicBezTo>
                    <a:pt x="778" y="380"/>
                    <a:pt x="781" y="383"/>
                    <a:pt x="781" y="380"/>
                  </a:cubicBezTo>
                  <a:cubicBezTo>
                    <a:pt x="779" y="377"/>
                    <a:pt x="779" y="375"/>
                    <a:pt x="778" y="377"/>
                  </a:cubicBezTo>
                  <a:cubicBezTo>
                    <a:pt x="778" y="377"/>
                    <a:pt x="779" y="377"/>
                    <a:pt x="779" y="378"/>
                  </a:cubicBezTo>
                  <a:cubicBezTo>
                    <a:pt x="779" y="380"/>
                    <a:pt x="776" y="381"/>
                    <a:pt x="776" y="378"/>
                  </a:cubicBezTo>
                  <a:cubicBezTo>
                    <a:pt x="775" y="375"/>
                    <a:pt x="775" y="375"/>
                    <a:pt x="773" y="374"/>
                  </a:cubicBezTo>
                  <a:cubicBezTo>
                    <a:pt x="770" y="374"/>
                    <a:pt x="776" y="370"/>
                    <a:pt x="775" y="369"/>
                  </a:cubicBezTo>
                  <a:cubicBezTo>
                    <a:pt x="773" y="369"/>
                    <a:pt x="775" y="363"/>
                    <a:pt x="778" y="360"/>
                  </a:cubicBezTo>
                  <a:cubicBezTo>
                    <a:pt x="779" y="358"/>
                    <a:pt x="776" y="358"/>
                    <a:pt x="778" y="356"/>
                  </a:cubicBezTo>
                  <a:cubicBezTo>
                    <a:pt x="779" y="356"/>
                    <a:pt x="779" y="360"/>
                    <a:pt x="782" y="358"/>
                  </a:cubicBezTo>
                  <a:cubicBezTo>
                    <a:pt x="784" y="356"/>
                    <a:pt x="784" y="355"/>
                    <a:pt x="785" y="355"/>
                  </a:cubicBezTo>
                  <a:cubicBezTo>
                    <a:pt x="788" y="355"/>
                    <a:pt x="787" y="349"/>
                    <a:pt x="790" y="350"/>
                  </a:cubicBezTo>
                  <a:cubicBezTo>
                    <a:pt x="793" y="352"/>
                    <a:pt x="791" y="350"/>
                    <a:pt x="793" y="350"/>
                  </a:cubicBezTo>
                  <a:cubicBezTo>
                    <a:pt x="794" y="349"/>
                    <a:pt x="794" y="352"/>
                    <a:pt x="796" y="349"/>
                  </a:cubicBezTo>
                  <a:cubicBezTo>
                    <a:pt x="799" y="347"/>
                    <a:pt x="801" y="349"/>
                    <a:pt x="802" y="347"/>
                  </a:cubicBezTo>
                  <a:cubicBezTo>
                    <a:pt x="804" y="344"/>
                    <a:pt x="804" y="345"/>
                    <a:pt x="802" y="344"/>
                  </a:cubicBezTo>
                  <a:cubicBezTo>
                    <a:pt x="802" y="342"/>
                    <a:pt x="802" y="341"/>
                    <a:pt x="801" y="341"/>
                  </a:cubicBezTo>
                  <a:cubicBezTo>
                    <a:pt x="799" y="341"/>
                    <a:pt x="799" y="338"/>
                    <a:pt x="799" y="336"/>
                  </a:cubicBezTo>
                  <a:cubicBezTo>
                    <a:pt x="799" y="336"/>
                    <a:pt x="799" y="336"/>
                    <a:pt x="798" y="335"/>
                  </a:cubicBezTo>
                  <a:cubicBezTo>
                    <a:pt x="796" y="335"/>
                    <a:pt x="798" y="335"/>
                    <a:pt x="798" y="333"/>
                  </a:cubicBezTo>
                  <a:cubicBezTo>
                    <a:pt x="798" y="331"/>
                    <a:pt x="798" y="324"/>
                    <a:pt x="798" y="322"/>
                  </a:cubicBezTo>
                  <a:cubicBezTo>
                    <a:pt x="798" y="319"/>
                    <a:pt x="798" y="319"/>
                    <a:pt x="794" y="317"/>
                  </a:cubicBezTo>
                  <a:cubicBezTo>
                    <a:pt x="793" y="314"/>
                    <a:pt x="791" y="316"/>
                    <a:pt x="790" y="317"/>
                  </a:cubicBezTo>
                  <a:cubicBezTo>
                    <a:pt x="788" y="317"/>
                    <a:pt x="787" y="317"/>
                    <a:pt x="787" y="316"/>
                  </a:cubicBezTo>
                  <a:cubicBezTo>
                    <a:pt x="787" y="314"/>
                    <a:pt x="785" y="314"/>
                    <a:pt x="785" y="314"/>
                  </a:cubicBezTo>
                  <a:cubicBezTo>
                    <a:pt x="785" y="314"/>
                    <a:pt x="782" y="319"/>
                    <a:pt x="781" y="322"/>
                  </a:cubicBezTo>
                  <a:cubicBezTo>
                    <a:pt x="778" y="325"/>
                    <a:pt x="781" y="325"/>
                    <a:pt x="779" y="327"/>
                  </a:cubicBezTo>
                  <a:cubicBezTo>
                    <a:pt x="776" y="330"/>
                    <a:pt x="779" y="331"/>
                    <a:pt x="778" y="333"/>
                  </a:cubicBezTo>
                  <a:cubicBezTo>
                    <a:pt x="775" y="335"/>
                    <a:pt x="778" y="333"/>
                    <a:pt x="775" y="336"/>
                  </a:cubicBezTo>
                  <a:cubicBezTo>
                    <a:pt x="772" y="338"/>
                    <a:pt x="776" y="338"/>
                    <a:pt x="775" y="338"/>
                  </a:cubicBezTo>
                  <a:cubicBezTo>
                    <a:pt x="773" y="338"/>
                    <a:pt x="773" y="341"/>
                    <a:pt x="772" y="339"/>
                  </a:cubicBezTo>
                  <a:cubicBezTo>
                    <a:pt x="772" y="339"/>
                    <a:pt x="772" y="341"/>
                    <a:pt x="770" y="339"/>
                  </a:cubicBezTo>
                  <a:cubicBezTo>
                    <a:pt x="769" y="339"/>
                    <a:pt x="769" y="339"/>
                    <a:pt x="769" y="342"/>
                  </a:cubicBezTo>
                  <a:cubicBezTo>
                    <a:pt x="746" y="342"/>
                    <a:pt x="746" y="342"/>
                    <a:pt x="746" y="342"/>
                  </a:cubicBezTo>
                  <a:cubicBezTo>
                    <a:pt x="744" y="342"/>
                    <a:pt x="743" y="344"/>
                    <a:pt x="743" y="342"/>
                  </a:cubicBezTo>
                  <a:cubicBezTo>
                    <a:pt x="741" y="342"/>
                    <a:pt x="737" y="345"/>
                    <a:pt x="734" y="349"/>
                  </a:cubicBezTo>
                  <a:close/>
                  <a:moveTo>
                    <a:pt x="807" y="630"/>
                  </a:moveTo>
                  <a:cubicBezTo>
                    <a:pt x="810" y="629"/>
                    <a:pt x="808" y="630"/>
                    <a:pt x="813" y="630"/>
                  </a:cubicBezTo>
                  <a:cubicBezTo>
                    <a:pt x="816" y="629"/>
                    <a:pt x="817" y="625"/>
                    <a:pt x="811" y="625"/>
                  </a:cubicBezTo>
                  <a:cubicBezTo>
                    <a:pt x="805" y="624"/>
                    <a:pt x="802" y="624"/>
                    <a:pt x="802" y="629"/>
                  </a:cubicBezTo>
                  <a:cubicBezTo>
                    <a:pt x="804" y="630"/>
                    <a:pt x="802" y="630"/>
                    <a:pt x="807" y="630"/>
                  </a:cubicBezTo>
                  <a:close/>
                  <a:moveTo>
                    <a:pt x="100" y="619"/>
                  </a:moveTo>
                  <a:cubicBezTo>
                    <a:pt x="102" y="616"/>
                    <a:pt x="106" y="618"/>
                    <a:pt x="106" y="615"/>
                  </a:cubicBezTo>
                  <a:cubicBezTo>
                    <a:pt x="106" y="615"/>
                    <a:pt x="106" y="615"/>
                    <a:pt x="106" y="615"/>
                  </a:cubicBezTo>
                  <a:cubicBezTo>
                    <a:pt x="106" y="615"/>
                    <a:pt x="106" y="615"/>
                    <a:pt x="106" y="613"/>
                  </a:cubicBezTo>
                  <a:cubicBezTo>
                    <a:pt x="105" y="613"/>
                    <a:pt x="105" y="613"/>
                    <a:pt x="105" y="613"/>
                  </a:cubicBezTo>
                  <a:cubicBezTo>
                    <a:pt x="105" y="611"/>
                    <a:pt x="105" y="613"/>
                    <a:pt x="105" y="613"/>
                  </a:cubicBezTo>
                  <a:cubicBezTo>
                    <a:pt x="105" y="611"/>
                    <a:pt x="105" y="610"/>
                    <a:pt x="103" y="610"/>
                  </a:cubicBezTo>
                  <a:cubicBezTo>
                    <a:pt x="103" y="610"/>
                    <a:pt x="100" y="607"/>
                    <a:pt x="99" y="607"/>
                  </a:cubicBezTo>
                  <a:cubicBezTo>
                    <a:pt x="99" y="607"/>
                    <a:pt x="99" y="607"/>
                    <a:pt x="99" y="607"/>
                  </a:cubicBezTo>
                  <a:cubicBezTo>
                    <a:pt x="97" y="607"/>
                    <a:pt x="99" y="610"/>
                    <a:pt x="99" y="610"/>
                  </a:cubicBezTo>
                  <a:cubicBezTo>
                    <a:pt x="99" y="610"/>
                    <a:pt x="97" y="611"/>
                    <a:pt x="97" y="613"/>
                  </a:cubicBezTo>
                  <a:cubicBezTo>
                    <a:pt x="97" y="615"/>
                    <a:pt x="97" y="615"/>
                    <a:pt x="97" y="615"/>
                  </a:cubicBezTo>
                  <a:cubicBezTo>
                    <a:pt x="97" y="615"/>
                    <a:pt x="97" y="615"/>
                    <a:pt x="97" y="615"/>
                  </a:cubicBezTo>
                  <a:cubicBezTo>
                    <a:pt x="97" y="616"/>
                    <a:pt x="97" y="618"/>
                    <a:pt x="97" y="619"/>
                  </a:cubicBezTo>
                  <a:cubicBezTo>
                    <a:pt x="99" y="619"/>
                    <a:pt x="100" y="621"/>
                    <a:pt x="100" y="619"/>
                  </a:cubicBezTo>
                  <a:moveTo>
                    <a:pt x="96" y="601"/>
                  </a:moveTo>
                  <a:cubicBezTo>
                    <a:pt x="94" y="601"/>
                    <a:pt x="94" y="601"/>
                    <a:pt x="94" y="601"/>
                  </a:cubicBezTo>
                  <a:cubicBezTo>
                    <a:pt x="92" y="601"/>
                    <a:pt x="92" y="599"/>
                    <a:pt x="92" y="599"/>
                  </a:cubicBezTo>
                  <a:cubicBezTo>
                    <a:pt x="92" y="599"/>
                    <a:pt x="92" y="599"/>
                    <a:pt x="92" y="599"/>
                  </a:cubicBezTo>
                  <a:cubicBezTo>
                    <a:pt x="91" y="601"/>
                    <a:pt x="91" y="601"/>
                    <a:pt x="91" y="601"/>
                  </a:cubicBezTo>
                  <a:cubicBezTo>
                    <a:pt x="92" y="601"/>
                    <a:pt x="92" y="601"/>
                    <a:pt x="94" y="602"/>
                  </a:cubicBezTo>
                  <a:cubicBezTo>
                    <a:pt x="94" y="602"/>
                    <a:pt x="92" y="604"/>
                    <a:pt x="94" y="604"/>
                  </a:cubicBezTo>
                  <a:cubicBezTo>
                    <a:pt x="94" y="604"/>
                    <a:pt x="99" y="604"/>
                    <a:pt x="96" y="601"/>
                  </a:cubicBezTo>
                  <a:cubicBezTo>
                    <a:pt x="96" y="601"/>
                    <a:pt x="96" y="601"/>
                    <a:pt x="96" y="601"/>
                  </a:cubicBezTo>
                  <a:moveTo>
                    <a:pt x="82" y="593"/>
                  </a:moveTo>
                  <a:cubicBezTo>
                    <a:pt x="82" y="593"/>
                    <a:pt x="80" y="593"/>
                    <a:pt x="80" y="594"/>
                  </a:cubicBezTo>
                  <a:cubicBezTo>
                    <a:pt x="80" y="594"/>
                    <a:pt x="79" y="593"/>
                    <a:pt x="79" y="594"/>
                  </a:cubicBezTo>
                  <a:cubicBezTo>
                    <a:pt x="80" y="599"/>
                    <a:pt x="82" y="596"/>
                    <a:pt x="82" y="596"/>
                  </a:cubicBezTo>
                  <a:cubicBezTo>
                    <a:pt x="82" y="596"/>
                    <a:pt x="82" y="596"/>
                    <a:pt x="82" y="596"/>
                  </a:cubicBezTo>
                  <a:cubicBezTo>
                    <a:pt x="83" y="597"/>
                    <a:pt x="83" y="597"/>
                    <a:pt x="83" y="597"/>
                  </a:cubicBezTo>
                  <a:cubicBezTo>
                    <a:pt x="83" y="596"/>
                    <a:pt x="83" y="596"/>
                    <a:pt x="83" y="596"/>
                  </a:cubicBezTo>
                  <a:cubicBezTo>
                    <a:pt x="83" y="596"/>
                    <a:pt x="83" y="596"/>
                    <a:pt x="83" y="596"/>
                  </a:cubicBezTo>
                  <a:cubicBezTo>
                    <a:pt x="83" y="596"/>
                    <a:pt x="83" y="596"/>
                    <a:pt x="83" y="596"/>
                  </a:cubicBezTo>
                  <a:cubicBezTo>
                    <a:pt x="83" y="594"/>
                    <a:pt x="83" y="596"/>
                    <a:pt x="83" y="596"/>
                  </a:cubicBezTo>
                  <a:cubicBezTo>
                    <a:pt x="82" y="594"/>
                    <a:pt x="82" y="593"/>
                    <a:pt x="82" y="593"/>
                  </a:cubicBezTo>
                  <a:moveTo>
                    <a:pt x="71" y="590"/>
                  </a:moveTo>
                  <a:cubicBezTo>
                    <a:pt x="71" y="585"/>
                    <a:pt x="67" y="588"/>
                    <a:pt x="67" y="590"/>
                  </a:cubicBezTo>
                  <a:cubicBezTo>
                    <a:pt x="67" y="590"/>
                    <a:pt x="71" y="591"/>
                    <a:pt x="71" y="590"/>
                  </a:cubicBezTo>
                  <a:moveTo>
                    <a:pt x="89" y="601"/>
                  </a:moveTo>
                  <a:cubicBezTo>
                    <a:pt x="89" y="602"/>
                    <a:pt x="89" y="604"/>
                    <a:pt x="91" y="602"/>
                  </a:cubicBezTo>
                  <a:cubicBezTo>
                    <a:pt x="91" y="601"/>
                    <a:pt x="91" y="601"/>
                    <a:pt x="91" y="601"/>
                  </a:cubicBezTo>
                  <a:cubicBezTo>
                    <a:pt x="89" y="601"/>
                    <a:pt x="88" y="601"/>
                    <a:pt x="89" y="601"/>
                  </a:cubicBezTo>
                  <a:moveTo>
                    <a:pt x="92" y="604"/>
                  </a:moveTo>
                  <a:cubicBezTo>
                    <a:pt x="94" y="604"/>
                    <a:pt x="92" y="605"/>
                    <a:pt x="91" y="604"/>
                  </a:cubicBezTo>
                  <a:cubicBezTo>
                    <a:pt x="92" y="604"/>
                    <a:pt x="92" y="604"/>
                    <a:pt x="92" y="604"/>
                  </a:cubicBezTo>
                  <a:moveTo>
                    <a:pt x="89" y="597"/>
                  </a:moveTo>
                  <a:cubicBezTo>
                    <a:pt x="88" y="597"/>
                    <a:pt x="88" y="597"/>
                    <a:pt x="86" y="597"/>
                  </a:cubicBezTo>
                  <a:cubicBezTo>
                    <a:pt x="86" y="599"/>
                    <a:pt x="86" y="599"/>
                    <a:pt x="86" y="599"/>
                  </a:cubicBezTo>
                  <a:cubicBezTo>
                    <a:pt x="88" y="599"/>
                    <a:pt x="88" y="599"/>
                    <a:pt x="88" y="599"/>
                  </a:cubicBezTo>
                  <a:cubicBezTo>
                    <a:pt x="89" y="599"/>
                    <a:pt x="89" y="599"/>
                    <a:pt x="89" y="599"/>
                  </a:cubicBezTo>
                  <a:cubicBezTo>
                    <a:pt x="91" y="599"/>
                    <a:pt x="91" y="597"/>
                    <a:pt x="91" y="597"/>
                  </a:cubicBezTo>
                  <a:cubicBezTo>
                    <a:pt x="89" y="597"/>
                    <a:pt x="89" y="597"/>
                    <a:pt x="89" y="597"/>
                  </a:cubicBezTo>
                  <a:cubicBezTo>
                    <a:pt x="89" y="597"/>
                    <a:pt x="89" y="597"/>
                    <a:pt x="89" y="597"/>
                  </a:cubicBezTo>
                  <a:moveTo>
                    <a:pt x="65" y="590"/>
                  </a:moveTo>
                  <a:cubicBezTo>
                    <a:pt x="65" y="590"/>
                    <a:pt x="62" y="591"/>
                    <a:pt x="64" y="591"/>
                  </a:cubicBezTo>
                  <a:cubicBezTo>
                    <a:pt x="65" y="590"/>
                    <a:pt x="65" y="590"/>
                    <a:pt x="65" y="59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7" name="Freeform 290">
              <a:extLst>
                <a:ext uri="{FF2B5EF4-FFF2-40B4-BE49-F238E27FC236}">
                  <a16:creationId xmlns:a16="http://schemas.microsoft.com/office/drawing/2014/main" id="{F44ABFF2-5B7D-4DC6-9DBE-DCD626F25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9729" y="3302262"/>
              <a:ext cx="710678" cy="910013"/>
            </a:xfrm>
            <a:custGeom>
              <a:avLst/>
              <a:gdLst/>
              <a:ahLst/>
              <a:cxnLst>
                <a:cxn ang="0">
                  <a:pos x="169" y="380"/>
                </a:cxn>
                <a:cxn ang="0">
                  <a:pos x="157" y="368"/>
                </a:cxn>
                <a:cxn ang="0">
                  <a:pos x="145" y="357"/>
                </a:cxn>
                <a:cxn ang="0">
                  <a:pos x="140" y="350"/>
                </a:cxn>
                <a:cxn ang="0">
                  <a:pos x="163" y="325"/>
                </a:cxn>
                <a:cxn ang="0">
                  <a:pos x="159" y="307"/>
                </a:cxn>
                <a:cxn ang="0">
                  <a:pos x="154" y="291"/>
                </a:cxn>
                <a:cxn ang="0">
                  <a:pos x="143" y="273"/>
                </a:cxn>
                <a:cxn ang="0">
                  <a:pos x="134" y="263"/>
                </a:cxn>
                <a:cxn ang="0">
                  <a:pos x="133" y="248"/>
                </a:cxn>
                <a:cxn ang="0">
                  <a:pos x="133" y="224"/>
                </a:cxn>
                <a:cxn ang="0">
                  <a:pos x="118" y="213"/>
                </a:cxn>
                <a:cxn ang="0">
                  <a:pos x="101" y="184"/>
                </a:cxn>
                <a:cxn ang="0">
                  <a:pos x="80" y="171"/>
                </a:cxn>
                <a:cxn ang="0">
                  <a:pos x="58" y="154"/>
                </a:cxn>
                <a:cxn ang="0">
                  <a:pos x="34" y="161"/>
                </a:cxn>
                <a:cxn ang="0">
                  <a:pos x="20" y="148"/>
                </a:cxn>
                <a:cxn ang="0">
                  <a:pos x="10" y="118"/>
                </a:cxn>
                <a:cxn ang="0">
                  <a:pos x="31" y="94"/>
                </a:cxn>
                <a:cxn ang="0">
                  <a:pos x="41" y="70"/>
                </a:cxn>
                <a:cxn ang="0">
                  <a:pos x="37" y="48"/>
                </a:cxn>
                <a:cxn ang="0">
                  <a:pos x="45" y="47"/>
                </a:cxn>
                <a:cxn ang="0">
                  <a:pos x="38" y="42"/>
                </a:cxn>
                <a:cxn ang="0">
                  <a:pos x="52" y="36"/>
                </a:cxn>
                <a:cxn ang="0">
                  <a:pos x="58" y="31"/>
                </a:cxn>
                <a:cxn ang="0">
                  <a:pos x="72" y="45"/>
                </a:cxn>
                <a:cxn ang="0">
                  <a:pos x="87" y="33"/>
                </a:cxn>
                <a:cxn ang="0">
                  <a:pos x="81" y="14"/>
                </a:cxn>
                <a:cxn ang="0">
                  <a:pos x="98" y="13"/>
                </a:cxn>
                <a:cxn ang="0">
                  <a:pos x="115" y="2"/>
                </a:cxn>
                <a:cxn ang="0">
                  <a:pos x="119" y="16"/>
                </a:cxn>
                <a:cxn ang="0">
                  <a:pos x="119" y="33"/>
                </a:cxn>
                <a:cxn ang="0">
                  <a:pos x="131" y="38"/>
                </a:cxn>
                <a:cxn ang="0">
                  <a:pos x="145" y="34"/>
                </a:cxn>
                <a:cxn ang="0">
                  <a:pos x="151" y="30"/>
                </a:cxn>
                <a:cxn ang="0">
                  <a:pos x="160" y="30"/>
                </a:cxn>
                <a:cxn ang="0">
                  <a:pos x="169" y="30"/>
                </a:cxn>
                <a:cxn ang="0">
                  <a:pos x="179" y="20"/>
                </a:cxn>
                <a:cxn ang="0">
                  <a:pos x="185" y="10"/>
                </a:cxn>
                <a:cxn ang="0">
                  <a:pos x="188" y="16"/>
                </a:cxn>
                <a:cxn ang="0">
                  <a:pos x="189" y="28"/>
                </a:cxn>
                <a:cxn ang="0">
                  <a:pos x="192" y="33"/>
                </a:cxn>
                <a:cxn ang="0">
                  <a:pos x="197" y="44"/>
                </a:cxn>
                <a:cxn ang="0">
                  <a:pos x="185" y="59"/>
                </a:cxn>
                <a:cxn ang="0">
                  <a:pos x="191" y="64"/>
                </a:cxn>
                <a:cxn ang="0">
                  <a:pos x="206" y="55"/>
                </a:cxn>
                <a:cxn ang="0">
                  <a:pos x="217" y="59"/>
                </a:cxn>
                <a:cxn ang="0">
                  <a:pos x="235" y="67"/>
                </a:cxn>
                <a:cxn ang="0">
                  <a:pos x="239" y="83"/>
                </a:cxn>
                <a:cxn ang="0">
                  <a:pos x="270" y="80"/>
                </a:cxn>
                <a:cxn ang="0">
                  <a:pos x="297" y="100"/>
                </a:cxn>
                <a:cxn ang="0">
                  <a:pos x="317" y="123"/>
                </a:cxn>
                <a:cxn ang="0">
                  <a:pos x="296" y="168"/>
                </a:cxn>
                <a:cxn ang="0">
                  <a:pos x="284" y="198"/>
                </a:cxn>
                <a:cxn ang="0">
                  <a:pos x="281" y="232"/>
                </a:cxn>
                <a:cxn ang="0">
                  <a:pos x="268" y="268"/>
                </a:cxn>
                <a:cxn ang="0">
                  <a:pos x="250" y="282"/>
                </a:cxn>
                <a:cxn ang="0">
                  <a:pos x="223" y="294"/>
                </a:cxn>
                <a:cxn ang="0">
                  <a:pos x="207" y="336"/>
                </a:cxn>
                <a:cxn ang="0">
                  <a:pos x="186" y="371"/>
                </a:cxn>
                <a:cxn ang="0">
                  <a:pos x="168" y="392"/>
                </a:cxn>
              </a:cxnLst>
              <a:rect l="0" t="0" r="r" b="b"/>
              <a:pathLst>
                <a:path w="319" h="392">
                  <a:moveTo>
                    <a:pt x="168" y="392"/>
                  </a:moveTo>
                  <a:cubicBezTo>
                    <a:pt x="166" y="385"/>
                    <a:pt x="174" y="386"/>
                    <a:pt x="169" y="380"/>
                  </a:cubicBezTo>
                  <a:cubicBezTo>
                    <a:pt x="166" y="375"/>
                    <a:pt x="168" y="375"/>
                    <a:pt x="163" y="374"/>
                  </a:cubicBezTo>
                  <a:cubicBezTo>
                    <a:pt x="160" y="371"/>
                    <a:pt x="162" y="371"/>
                    <a:pt x="157" y="368"/>
                  </a:cubicBezTo>
                  <a:cubicBezTo>
                    <a:pt x="153" y="366"/>
                    <a:pt x="154" y="361"/>
                    <a:pt x="151" y="364"/>
                  </a:cubicBezTo>
                  <a:cubicBezTo>
                    <a:pt x="146" y="366"/>
                    <a:pt x="150" y="361"/>
                    <a:pt x="145" y="357"/>
                  </a:cubicBezTo>
                  <a:cubicBezTo>
                    <a:pt x="139" y="352"/>
                    <a:pt x="139" y="360"/>
                    <a:pt x="136" y="355"/>
                  </a:cubicBezTo>
                  <a:cubicBezTo>
                    <a:pt x="137" y="354"/>
                    <a:pt x="137" y="352"/>
                    <a:pt x="140" y="350"/>
                  </a:cubicBezTo>
                  <a:cubicBezTo>
                    <a:pt x="142" y="350"/>
                    <a:pt x="142" y="347"/>
                    <a:pt x="148" y="340"/>
                  </a:cubicBezTo>
                  <a:cubicBezTo>
                    <a:pt x="153" y="332"/>
                    <a:pt x="159" y="329"/>
                    <a:pt x="163" y="325"/>
                  </a:cubicBezTo>
                  <a:cubicBezTo>
                    <a:pt x="168" y="322"/>
                    <a:pt x="168" y="316"/>
                    <a:pt x="166" y="310"/>
                  </a:cubicBezTo>
                  <a:cubicBezTo>
                    <a:pt x="163" y="302"/>
                    <a:pt x="162" y="308"/>
                    <a:pt x="159" y="307"/>
                  </a:cubicBezTo>
                  <a:cubicBezTo>
                    <a:pt x="162" y="305"/>
                    <a:pt x="163" y="293"/>
                    <a:pt x="160" y="290"/>
                  </a:cubicBezTo>
                  <a:cubicBezTo>
                    <a:pt x="159" y="288"/>
                    <a:pt x="157" y="291"/>
                    <a:pt x="154" y="291"/>
                  </a:cubicBezTo>
                  <a:cubicBezTo>
                    <a:pt x="151" y="291"/>
                    <a:pt x="154" y="288"/>
                    <a:pt x="151" y="276"/>
                  </a:cubicBezTo>
                  <a:cubicBezTo>
                    <a:pt x="150" y="273"/>
                    <a:pt x="145" y="271"/>
                    <a:pt x="143" y="273"/>
                  </a:cubicBezTo>
                  <a:cubicBezTo>
                    <a:pt x="143" y="274"/>
                    <a:pt x="133" y="273"/>
                    <a:pt x="133" y="271"/>
                  </a:cubicBezTo>
                  <a:cubicBezTo>
                    <a:pt x="134" y="268"/>
                    <a:pt x="133" y="268"/>
                    <a:pt x="134" y="263"/>
                  </a:cubicBezTo>
                  <a:cubicBezTo>
                    <a:pt x="136" y="260"/>
                    <a:pt x="131" y="255"/>
                    <a:pt x="131" y="252"/>
                  </a:cubicBezTo>
                  <a:cubicBezTo>
                    <a:pt x="134" y="251"/>
                    <a:pt x="134" y="251"/>
                    <a:pt x="133" y="248"/>
                  </a:cubicBezTo>
                  <a:cubicBezTo>
                    <a:pt x="133" y="246"/>
                    <a:pt x="136" y="243"/>
                    <a:pt x="134" y="240"/>
                  </a:cubicBezTo>
                  <a:cubicBezTo>
                    <a:pt x="134" y="238"/>
                    <a:pt x="140" y="227"/>
                    <a:pt x="133" y="224"/>
                  </a:cubicBezTo>
                  <a:cubicBezTo>
                    <a:pt x="128" y="223"/>
                    <a:pt x="128" y="218"/>
                    <a:pt x="130" y="215"/>
                  </a:cubicBezTo>
                  <a:cubicBezTo>
                    <a:pt x="131" y="212"/>
                    <a:pt x="122" y="213"/>
                    <a:pt x="118" y="213"/>
                  </a:cubicBezTo>
                  <a:cubicBezTo>
                    <a:pt x="113" y="212"/>
                    <a:pt x="116" y="192"/>
                    <a:pt x="111" y="187"/>
                  </a:cubicBezTo>
                  <a:cubicBezTo>
                    <a:pt x="107" y="182"/>
                    <a:pt x="105" y="189"/>
                    <a:pt x="101" y="184"/>
                  </a:cubicBezTo>
                  <a:cubicBezTo>
                    <a:pt x="98" y="181"/>
                    <a:pt x="99" y="184"/>
                    <a:pt x="95" y="179"/>
                  </a:cubicBezTo>
                  <a:cubicBezTo>
                    <a:pt x="89" y="175"/>
                    <a:pt x="86" y="178"/>
                    <a:pt x="80" y="171"/>
                  </a:cubicBezTo>
                  <a:cubicBezTo>
                    <a:pt x="73" y="165"/>
                    <a:pt x="73" y="159"/>
                    <a:pt x="75" y="151"/>
                  </a:cubicBezTo>
                  <a:cubicBezTo>
                    <a:pt x="78" y="145"/>
                    <a:pt x="66" y="148"/>
                    <a:pt x="58" y="154"/>
                  </a:cubicBezTo>
                  <a:cubicBezTo>
                    <a:pt x="49" y="162"/>
                    <a:pt x="51" y="164"/>
                    <a:pt x="41" y="161"/>
                  </a:cubicBezTo>
                  <a:cubicBezTo>
                    <a:pt x="37" y="159"/>
                    <a:pt x="37" y="162"/>
                    <a:pt x="34" y="161"/>
                  </a:cubicBezTo>
                  <a:cubicBezTo>
                    <a:pt x="31" y="161"/>
                    <a:pt x="34" y="143"/>
                    <a:pt x="31" y="148"/>
                  </a:cubicBezTo>
                  <a:cubicBezTo>
                    <a:pt x="29" y="151"/>
                    <a:pt x="19" y="156"/>
                    <a:pt x="20" y="148"/>
                  </a:cubicBezTo>
                  <a:cubicBezTo>
                    <a:pt x="20" y="142"/>
                    <a:pt x="11" y="148"/>
                    <a:pt x="13" y="143"/>
                  </a:cubicBezTo>
                  <a:cubicBezTo>
                    <a:pt x="14" y="139"/>
                    <a:pt x="0" y="126"/>
                    <a:pt x="10" y="118"/>
                  </a:cubicBezTo>
                  <a:cubicBezTo>
                    <a:pt x="16" y="115"/>
                    <a:pt x="13" y="108"/>
                    <a:pt x="17" y="101"/>
                  </a:cubicBezTo>
                  <a:cubicBezTo>
                    <a:pt x="23" y="97"/>
                    <a:pt x="25" y="98"/>
                    <a:pt x="31" y="94"/>
                  </a:cubicBezTo>
                  <a:cubicBezTo>
                    <a:pt x="37" y="90"/>
                    <a:pt x="34" y="97"/>
                    <a:pt x="38" y="94"/>
                  </a:cubicBezTo>
                  <a:cubicBezTo>
                    <a:pt x="38" y="92"/>
                    <a:pt x="40" y="76"/>
                    <a:pt x="41" y="70"/>
                  </a:cubicBezTo>
                  <a:cubicBezTo>
                    <a:pt x="43" y="62"/>
                    <a:pt x="40" y="62"/>
                    <a:pt x="41" y="59"/>
                  </a:cubicBezTo>
                  <a:cubicBezTo>
                    <a:pt x="41" y="56"/>
                    <a:pt x="38" y="61"/>
                    <a:pt x="37" y="48"/>
                  </a:cubicBezTo>
                  <a:cubicBezTo>
                    <a:pt x="37" y="45"/>
                    <a:pt x="40" y="47"/>
                    <a:pt x="41" y="45"/>
                  </a:cubicBezTo>
                  <a:cubicBezTo>
                    <a:pt x="41" y="45"/>
                    <a:pt x="43" y="47"/>
                    <a:pt x="45" y="47"/>
                  </a:cubicBezTo>
                  <a:cubicBezTo>
                    <a:pt x="45" y="48"/>
                    <a:pt x="45" y="42"/>
                    <a:pt x="43" y="42"/>
                  </a:cubicBezTo>
                  <a:cubicBezTo>
                    <a:pt x="40" y="42"/>
                    <a:pt x="38" y="42"/>
                    <a:pt x="38" y="4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4"/>
                    <a:pt x="51" y="31"/>
                    <a:pt x="54" y="34"/>
                  </a:cubicBezTo>
                  <a:cubicBezTo>
                    <a:pt x="55" y="38"/>
                    <a:pt x="57" y="31"/>
                    <a:pt x="58" y="31"/>
                  </a:cubicBezTo>
                  <a:cubicBezTo>
                    <a:pt x="63" y="38"/>
                    <a:pt x="58" y="42"/>
                    <a:pt x="63" y="41"/>
                  </a:cubicBezTo>
                  <a:cubicBezTo>
                    <a:pt x="66" y="47"/>
                    <a:pt x="69" y="44"/>
                    <a:pt x="72" y="45"/>
                  </a:cubicBezTo>
                  <a:cubicBezTo>
                    <a:pt x="76" y="47"/>
                    <a:pt x="75" y="41"/>
                    <a:pt x="81" y="39"/>
                  </a:cubicBezTo>
                  <a:cubicBezTo>
                    <a:pt x="87" y="39"/>
                    <a:pt x="83" y="34"/>
                    <a:pt x="87" y="33"/>
                  </a:cubicBezTo>
                  <a:cubicBezTo>
                    <a:pt x="92" y="30"/>
                    <a:pt x="90" y="27"/>
                    <a:pt x="87" y="28"/>
                  </a:cubicBezTo>
                  <a:cubicBezTo>
                    <a:pt x="84" y="30"/>
                    <a:pt x="84" y="19"/>
                    <a:pt x="81" y="14"/>
                  </a:cubicBezTo>
                  <a:cubicBezTo>
                    <a:pt x="78" y="10"/>
                    <a:pt x="86" y="13"/>
                    <a:pt x="92" y="16"/>
                  </a:cubicBezTo>
                  <a:cubicBezTo>
                    <a:pt x="99" y="20"/>
                    <a:pt x="93" y="11"/>
                    <a:pt x="98" y="13"/>
                  </a:cubicBezTo>
                  <a:cubicBezTo>
                    <a:pt x="102" y="13"/>
                    <a:pt x="113" y="8"/>
                    <a:pt x="111" y="2"/>
                  </a:cubicBezTo>
                  <a:cubicBezTo>
                    <a:pt x="111" y="2"/>
                    <a:pt x="113" y="2"/>
                    <a:pt x="115" y="2"/>
                  </a:cubicBezTo>
                  <a:cubicBezTo>
                    <a:pt x="116" y="0"/>
                    <a:pt x="118" y="3"/>
                    <a:pt x="116" y="6"/>
                  </a:cubicBezTo>
                  <a:cubicBezTo>
                    <a:pt x="115" y="11"/>
                    <a:pt x="122" y="10"/>
                    <a:pt x="119" y="16"/>
                  </a:cubicBezTo>
                  <a:cubicBezTo>
                    <a:pt x="119" y="19"/>
                    <a:pt x="119" y="19"/>
                    <a:pt x="118" y="25"/>
                  </a:cubicBezTo>
                  <a:cubicBezTo>
                    <a:pt x="116" y="31"/>
                    <a:pt x="119" y="28"/>
                    <a:pt x="119" y="33"/>
                  </a:cubicBezTo>
                  <a:cubicBezTo>
                    <a:pt x="119" y="38"/>
                    <a:pt x="125" y="42"/>
                    <a:pt x="127" y="41"/>
                  </a:cubicBezTo>
                  <a:cubicBezTo>
                    <a:pt x="130" y="39"/>
                    <a:pt x="128" y="38"/>
                    <a:pt x="131" y="38"/>
                  </a:cubicBezTo>
                  <a:cubicBezTo>
                    <a:pt x="134" y="39"/>
                    <a:pt x="136" y="34"/>
                    <a:pt x="139" y="33"/>
                  </a:cubicBezTo>
                  <a:cubicBezTo>
                    <a:pt x="142" y="33"/>
                    <a:pt x="140" y="34"/>
                    <a:pt x="145" y="34"/>
                  </a:cubicBezTo>
                  <a:cubicBezTo>
                    <a:pt x="146" y="33"/>
                    <a:pt x="151" y="38"/>
                    <a:pt x="150" y="33"/>
                  </a:cubicBezTo>
                  <a:cubicBezTo>
                    <a:pt x="148" y="30"/>
                    <a:pt x="148" y="28"/>
                    <a:pt x="151" y="30"/>
                  </a:cubicBezTo>
                  <a:cubicBezTo>
                    <a:pt x="153" y="31"/>
                    <a:pt x="157" y="25"/>
                    <a:pt x="157" y="28"/>
                  </a:cubicBezTo>
                  <a:cubicBezTo>
                    <a:pt x="157" y="30"/>
                    <a:pt x="159" y="28"/>
                    <a:pt x="160" y="30"/>
                  </a:cubicBezTo>
                  <a:cubicBezTo>
                    <a:pt x="162" y="33"/>
                    <a:pt x="163" y="33"/>
                    <a:pt x="165" y="31"/>
                  </a:cubicBezTo>
                  <a:cubicBezTo>
                    <a:pt x="166" y="28"/>
                    <a:pt x="166" y="33"/>
                    <a:pt x="169" y="30"/>
                  </a:cubicBezTo>
                  <a:cubicBezTo>
                    <a:pt x="171" y="28"/>
                    <a:pt x="169" y="31"/>
                    <a:pt x="172" y="31"/>
                  </a:cubicBezTo>
                  <a:cubicBezTo>
                    <a:pt x="175" y="31"/>
                    <a:pt x="177" y="24"/>
                    <a:pt x="179" y="20"/>
                  </a:cubicBezTo>
                  <a:cubicBezTo>
                    <a:pt x="182" y="16"/>
                    <a:pt x="182" y="16"/>
                    <a:pt x="183" y="14"/>
                  </a:cubicBezTo>
                  <a:cubicBezTo>
                    <a:pt x="185" y="11"/>
                    <a:pt x="183" y="11"/>
                    <a:pt x="185" y="10"/>
                  </a:cubicBezTo>
                  <a:cubicBezTo>
                    <a:pt x="185" y="10"/>
                    <a:pt x="186" y="13"/>
                    <a:pt x="186" y="14"/>
                  </a:cubicBezTo>
                  <a:cubicBezTo>
                    <a:pt x="188" y="16"/>
                    <a:pt x="188" y="14"/>
                    <a:pt x="188" y="16"/>
                  </a:cubicBezTo>
                  <a:cubicBezTo>
                    <a:pt x="188" y="19"/>
                    <a:pt x="188" y="24"/>
                    <a:pt x="189" y="25"/>
                  </a:cubicBezTo>
                  <a:cubicBezTo>
                    <a:pt x="189" y="25"/>
                    <a:pt x="189" y="27"/>
                    <a:pt x="189" y="28"/>
                  </a:cubicBezTo>
                  <a:cubicBezTo>
                    <a:pt x="189" y="30"/>
                    <a:pt x="191" y="30"/>
                    <a:pt x="191" y="31"/>
                  </a:cubicBezTo>
                  <a:cubicBezTo>
                    <a:pt x="191" y="33"/>
                    <a:pt x="191" y="31"/>
                    <a:pt x="192" y="33"/>
                  </a:cubicBezTo>
                  <a:cubicBezTo>
                    <a:pt x="192" y="34"/>
                    <a:pt x="192" y="36"/>
                    <a:pt x="194" y="36"/>
                  </a:cubicBezTo>
                  <a:cubicBezTo>
                    <a:pt x="197" y="34"/>
                    <a:pt x="198" y="42"/>
                    <a:pt x="197" y="44"/>
                  </a:cubicBezTo>
                  <a:cubicBezTo>
                    <a:pt x="192" y="44"/>
                    <a:pt x="192" y="52"/>
                    <a:pt x="188" y="53"/>
                  </a:cubicBezTo>
                  <a:cubicBezTo>
                    <a:pt x="183" y="55"/>
                    <a:pt x="186" y="56"/>
                    <a:pt x="185" y="59"/>
                  </a:cubicBezTo>
                  <a:cubicBezTo>
                    <a:pt x="182" y="62"/>
                    <a:pt x="189" y="56"/>
                    <a:pt x="188" y="62"/>
                  </a:cubicBezTo>
                  <a:cubicBezTo>
                    <a:pt x="185" y="67"/>
                    <a:pt x="189" y="59"/>
                    <a:pt x="191" y="64"/>
                  </a:cubicBezTo>
                  <a:cubicBezTo>
                    <a:pt x="191" y="69"/>
                    <a:pt x="188" y="53"/>
                    <a:pt x="195" y="55"/>
                  </a:cubicBezTo>
                  <a:cubicBezTo>
                    <a:pt x="203" y="56"/>
                    <a:pt x="200" y="53"/>
                    <a:pt x="206" y="55"/>
                  </a:cubicBezTo>
                  <a:cubicBezTo>
                    <a:pt x="214" y="58"/>
                    <a:pt x="204" y="62"/>
                    <a:pt x="206" y="67"/>
                  </a:cubicBezTo>
                  <a:cubicBezTo>
                    <a:pt x="207" y="70"/>
                    <a:pt x="209" y="59"/>
                    <a:pt x="217" y="59"/>
                  </a:cubicBezTo>
                  <a:cubicBezTo>
                    <a:pt x="223" y="59"/>
                    <a:pt x="223" y="62"/>
                    <a:pt x="226" y="62"/>
                  </a:cubicBezTo>
                  <a:cubicBezTo>
                    <a:pt x="229" y="62"/>
                    <a:pt x="229" y="66"/>
                    <a:pt x="235" y="67"/>
                  </a:cubicBezTo>
                  <a:cubicBezTo>
                    <a:pt x="241" y="69"/>
                    <a:pt x="238" y="70"/>
                    <a:pt x="241" y="73"/>
                  </a:cubicBezTo>
                  <a:cubicBezTo>
                    <a:pt x="242" y="75"/>
                    <a:pt x="238" y="81"/>
                    <a:pt x="239" y="83"/>
                  </a:cubicBezTo>
                  <a:cubicBezTo>
                    <a:pt x="241" y="84"/>
                    <a:pt x="245" y="75"/>
                    <a:pt x="250" y="76"/>
                  </a:cubicBezTo>
                  <a:cubicBezTo>
                    <a:pt x="255" y="78"/>
                    <a:pt x="261" y="81"/>
                    <a:pt x="270" y="80"/>
                  </a:cubicBezTo>
                  <a:cubicBezTo>
                    <a:pt x="277" y="78"/>
                    <a:pt x="281" y="83"/>
                    <a:pt x="287" y="87"/>
                  </a:cubicBezTo>
                  <a:cubicBezTo>
                    <a:pt x="293" y="94"/>
                    <a:pt x="288" y="94"/>
                    <a:pt x="297" y="100"/>
                  </a:cubicBezTo>
                  <a:cubicBezTo>
                    <a:pt x="306" y="106"/>
                    <a:pt x="306" y="100"/>
                    <a:pt x="311" y="104"/>
                  </a:cubicBezTo>
                  <a:cubicBezTo>
                    <a:pt x="316" y="108"/>
                    <a:pt x="316" y="114"/>
                    <a:pt x="317" y="123"/>
                  </a:cubicBezTo>
                  <a:cubicBezTo>
                    <a:pt x="319" y="133"/>
                    <a:pt x="316" y="137"/>
                    <a:pt x="308" y="148"/>
                  </a:cubicBezTo>
                  <a:cubicBezTo>
                    <a:pt x="302" y="161"/>
                    <a:pt x="300" y="156"/>
                    <a:pt x="296" y="168"/>
                  </a:cubicBezTo>
                  <a:cubicBezTo>
                    <a:pt x="291" y="179"/>
                    <a:pt x="290" y="184"/>
                    <a:pt x="287" y="178"/>
                  </a:cubicBezTo>
                  <a:cubicBezTo>
                    <a:pt x="284" y="171"/>
                    <a:pt x="284" y="192"/>
                    <a:pt x="284" y="198"/>
                  </a:cubicBezTo>
                  <a:cubicBezTo>
                    <a:pt x="282" y="204"/>
                    <a:pt x="287" y="206"/>
                    <a:pt x="284" y="213"/>
                  </a:cubicBezTo>
                  <a:cubicBezTo>
                    <a:pt x="281" y="221"/>
                    <a:pt x="284" y="229"/>
                    <a:pt x="281" y="232"/>
                  </a:cubicBezTo>
                  <a:cubicBezTo>
                    <a:pt x="276" y="234"/>
                    <a:pt x="281" y="240"/>
                    <a:pt x="276" y="249"/>
                  </a:cubicBezTo>
                  <a:cubicBezTo>
                    <a:pt x="271" y="259"/>
                    <a:pt x="265" y="262"/>
                    <a:pt x="268" y="268"/>
                  </a:cubicBezTo>
                  <a:cubicBezTo>
                    <a:pt x="270" y="273"/>
                    <a:pt x="259" y="276"/>
                    <a:pt x="261" y="279"/>
                  </a:cubicBezTo>
                  <a:cubicBezTo>
                    <a:pt x="262" y="282"/>
                    <a:pt x="256" y="280"/>
                    <a:pt x="250" y="282"/>
                  </a:cubicBezTo>
                  <a:cubicBezTo>
                    <a:pt x="242" y="283"/>
                    <a:pt x="247" y="280"/>
                    <a:pt x="241" y="282"/>
                  </a:cubicBezTo>
                  <a:cubicBezTo>
                    <a:pt x="236" y="283"/>
                    <a:pt x="238" y="288"/>
                    <a:pt x="223" y="294"/>
                  </a:cubicBezTo>
                  <a:cubicBezTo>
                    <a:pt x="218" y="296"/>
                    <a:pt x="209" y="304"/>
                    <a:pt x="209" y="311"/>
                  </a:cubicBezTo>
                  <a:cubicBezTo>
                    <a:pt x="207" y="321"/>
                    <a:pt x="210" y="329"/>
                    <a:pt x="207" y="336"/>
                  </a:cubicBezTo>
                  <a:cubicBezTo>
                    <a:pt x="203" y="343"/>
                    <a:pt x="203" y="338"/>
                    <a:pt x="198" y="349"/>
                  </a:cubicBezTo>
                  <a:cubicBezTo>
                    <a:pt x="194" y="358"/>
                    <a:pt x="192" y="366"/>
                    <a:pt x="186" y="371"/>
                  </a:cubicBezTo>
                  <a:cubicBezTo>
                    <a:pt x="179" y="377"/>
                    <a:pt x="179" y="377"/>
                    <a:pt x="175" y="385"/>
                  </a:cubicBezTo>
                  <a:cubicBezTo>
                    <a:pt x="175" y="389"/>
                    <a:pt x="171" y="388"/>
                    <a:pt x="168" y="39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8" name="Freeform 291">
              <a:extLst>
                <a:ext uri="{FF2B5EF4-FFF2-40B4-BE49-F238E27FC236}">
                  <a16:creationId xmlns:a16="http://schemas.microsoft.com/office/drawing/2014/main" id="{CA9CE1A3-12F1-473F-8BA6-77C09CC77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269" y="3374104"/>
              <a:ext cx="5741" cy="7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3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0"/>
                    <a:pt x="3" y="3"/>
                    <a:pt x="1" y="3"/>
                  </a:cubicBezTo>
                  <a:cubicBezTo>
                    <a:pt x="1" y="3"/>
                    <a:pt x="0" y="2"/>
                    <a:pt x="0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29" name="Freeform 292">
              <a:extLst>
                <a:ext uri="{FF2B5EF4-FFF2-40B4-BE49-F238E27FC236}">
                  <a16:creationId xmlns:a16="http://schemas.microsoft.com/office/drawing/2014/main" id="{707C598C-22B1-4565-8651-22C1DB3D7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268" y="3408828"/>
              <a:ext cx="8036" cy="958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3" y="4"/>
                </a:cxn>
                <a:cxn ang="0">
                  <a:pos x="3" y="1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0"/>
                    <a:pt x="3" y="3"/>
                    <a:pt x="3" y="4"/>
                  </a:cubicBezTo>
                  <a:cubicBezTo>
                    <a:pt x="1" y="4"/>
                    <a:pt x="0" y="3"/>
                    <a:pt x="3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0" name="Freeform 293">
              <a:extLst>
                <a:ext uri="{FF2B5EF4-FFF2-40B4-BE49-F238E27FC236}">
                  <a16:creationId xmlns:a16="http://schemas.microsoft.com/office/drawing/2014/main" id="{6F307C0A-1285-4199-94CC-8478D3EDA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5677" y="3411223"/>
              <a:ext cx="5741" cy="10776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3" y="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0" y="5"/>
                    <a:pt x="2" y="3"/>
                    <a:pt x="2" y="2"/>
                  </a:cubicBezTo>
                  <a:cubicBezTo>
                    <a:pt x="2" y="2"/>
                    <a:pt x="2" y="0"/>
                    <a:pt x="3" y="2"/>
                  </a:cubicBezTo>
                  <a:cubicBezTo>
                    <a:pt x="3" y="3"/>
                    <a:pt x="3" y="5"/>
                    <a:pt x="3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1" name="Freeform 294">
              <a:extLst>
                <a:ext uri="{FF2B5EF4-FFF2-40B4-BE49-F238E27FC236}">
                  <a16:creationId xmlns:a16="http://schemas.microsoft.com/office/drawing/2014/main" id="{89E9F164-C067-4E06-ADB5-849B5783E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1899" y="3429184"/>
              <a:ext cx="6890" cy="7184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2" y="0"/>
                </a:cxn>
                <a:cxn ang="0">
                  <a:pos x="2" y="3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0" y="3"/>
                    <a:pt x="2" y="0"/>
                    <a:pt x="2" y="0"/>
                  </a:cubicBezTo>
                  <a:cubicBezTo>
                    <a:pt x="3" y="0"/>
                    <a:pt x="2" y="3"/>
                    <a:pt x="2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2" name="Freeform 295">
              <a:extLst>
                <a:ext uri="{FF2B5EF4-FFF2-40B4-BE49-F238E27FC236}">
                  <a16:creationId xmlns:a16="http://schemas.microsoft.com/office/drawing/2014/main" id="{CEF7395C-3056-43FC-9DF3-120CBFAAA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492" y="3436368"/>
              <a:ext cx="6890" cy="7184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3" y="1"/>
                </a:cxn>
                <a:cxn ang="0">
                  <a:pos x="1" y="3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0" y="3"/>
                    <a:pt x="3" y="0"/>
                    <a:pt x="3" y="1"/>
                  </a:cubicBezTo>
                  <a:cubicBezTo>
                    <a:pt x="3" y="1"/>
                    <a:pt x="3" y="3"/>
                    <a:pt x="1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3" name="Freeform 296">
              <a:extLst>
                <a:ext uri="{FF2B5EF4-FFF2-40B4-BE49-F238E27FC236}">
                  <a16:creationId xmlns:a16="http://schemas.microsoft.com/office/drawing/2014/main" id="{1CA067B4-BB57-413A-BD8F-AE722D008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492" y="3431580"/>
              <a:ext cx="6890" cy="4789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3" y="0"/>
                </a:cxn>
                <a:cxn ang="0">
                  <a:pos x="1" y="2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3" y="0"/>
                  </a:cubicBezTo>
                  <a:cubicBezTo>
                    <a:pt x="1" y="2"/>
                    <a:pt x="1" y="2"/>
                    <a:pt x="1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4" name="Freeform 297">
              <a:extLst>
                <a:ext uri="{FF2B5EF4-FFF2-40B4-BE49-F238E27FC236}">
                  <a16:creationId xmlns:a16="http://schemas.microsoft.com/office/drawing/2014/main" id="{E2ADF173-20FD-4B5A-A4B6-44C2C6F71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1417" y="3404038"/>
              <a:ext cx="6890" cy="718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2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2"/>
                    <a:pt x="2" y="0"/>
                    <a:pt x="3" y="2"/>
                  </a:cubicBezTo>
                  <a:cubicBezTo>
                    <a:pt x="3" y="2"/>
                    <a:pt x="0" y="3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5" name="Freeform 298">
              <a:extLst>
                <a:ext uri="{FF2B5EF4-FFF2-40B4-BE49-F238E27FC236}">
                  <a16:creationId xmlns:a16="http://schemas.microsoft.com/office/drawing/2014/main" id="{7533B0F1-C0B8-4B53-8830-EE1087447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476" y="3204076"/>
              <a:ext cx="109070" cy="58673"/>
            </a:xfrm>
            <a:custGeom>
              <a:avLst/>
              <a:gdLst/>
              <a:ahLst/>
              <a:cxnLst>
                <a:cxn ang="0">
                  <a:pos x="46" y="10"/>
                </a:cxn>
                <a:cxn ang="0">
                  <a:pos x="36" y="2"/>
                </a:cxn>
                <a:cxn ang="0">
                  <a:pos x="31" y="0"/>
                </a:cxn>
                <a:cxn ang="0">
                  <a:pos x="25" y="3"/>
                </a:cxn>
                <a:cxn ang="0">
                  <a:pos x="16" y="10"/>
                </a:cxn>
                <a:cxn ang="0">
                  <a:pos x="13" y="6"/>
                </a:cxn>
                <a:cxn ang="0">
                  <a:pos x="11" y="5"/>
                </a:cxn>
                <a:cxn ang="0">
                  <a:pos x="10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0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2" y="16"/>
                </a:cxn>
                <a:cxn ang="0">
                  <a:pos x="4" y="14"/>
                </a:cxn>
                <a:cxn ang="0">
                  <a:pos x="11" y="16"/>
                </a:cxn>
                <a:cxn ang="0">
                  <a:pos x="13" y="17"/>
                </a:cxn>
                <a:cxn ang="0">
                  <a:pos x="14" y="19"/>
                </a:cxn>
                <a:cxn ang="0">
                  <a:pos x="16" y="19"/>
                </a:cxn>
                <a:cxn ang="0">
                  <a:pos x="17" y="19"/>
                </a:cxn>
                <a:cxn ang="0">
                  <a:pos x="19" y="24"/>
                </a:cxn>
                <a:cxn ang="0">
                  <a:pos x="22" y="24"/>
                </a:cxn>
                <a:cxn ang="0">
                  <a:pos x="23" y="22"/>
                </a:cxn>
                <a:cxn ang="0">
                  <a:pos x="25" y="19"/>
                </a:cxn>
                <a:cxn ang="0">
                  <a:pos x="22" y="16"/>
                </a:cxn>
                <a:cxn ang="0">
                  <a:pos x="22" y="14"/>
                </a:cxn>
                <a:cxn ang="0">
                  <a:pos x="28" y="10"/>
                </a:cxn>
                <a:cxn ang="0">
                  <a:pos x="28" y="8"/>
                </a:cxn>
                <a:cxn ang="0">
                  <a:pos x="31" y="6"/>
                </a:cxn>
                <a:cxn ang="0">
                  <a:pos x="37" y="11"/>
                </a:cxn>
                <a:cxn ang="0">
                  <a:pos x="39" y="13"/>
                </a:cxn>
                <a:cxn ang="0">
                  <a:pos x="40" y="13"/>
                </a:cxn>
                <a:cxn ang="0">
                  <a:pos x="39" y="17"/>
                </a:cxn>
                <a:cxn ang="0">
                  <a:pos x="42" y="24"/>
                </a:cxn>
                <a:cxn ang="0">
                  <a:pos x="43" y="19"/>
                </a:cxn>
                <a:cxn ang="0">
                  <a:pos x="46" y="20"/>
                </a:cxn>
                <a:cxn ang="0">
                  <a:pos x="48" y="17"/>
                </a:cxn>
                <a:cxn ang="0">
                  <a:pos x="46" y="10"/>
                </a:cxn>
              </a:cxnLst>
              <a:rect l="0" t="0" r="r" b="b"/>
              <a:pathLst>
                <a:path w="49" h="25">
                  <a:moveTo>
                    <a:pt x="46" y="10"/>
                  </a:moveTo>
                  <a:cubicBezTo>
                    <a:pt x="43" y="6"/>
                    <a:pt x="40" y="2"/>
                    <a:pt x="36" y="2"/>
                  </a:cubicBezTo>
                  <a:cubicBezTo>
                    <a:pt x="31" y="3"/>
                    <a:pt x="36" y="2"/>
                    <a:pt x="31" y="0"/>
                  </a:cubicBezTo>
                  <a:cubicBezTo>
                    <a:pt x="26" y="0"/>
                    <a:pt x="29" y="2"/>
                    <a:pt x="25" y="3"/>
                  </a:cubicBezTo>
                  <a:cubicBezTo>
                    <a:pt x="16" y="8"/>
                    <a:pt x="23" y="6"/>
                    <a:pt x="16" y="10"/>
                  </a:cubicBezTo>
                  <a:cubicBezTo>
                    <a:pt x="14" y="10"/>
                    <a:pt x="13" y="8"/>
                    <a:pt x="13" y="6"/>
                  </a:cubicBezTo>
                  <a:cubicBezTo>
                    <a:pt x="11" y="5"/>
                    <a:pt x="11" y="6"/>
                    <a:pt x="11" y="5"/>
                  </a:cubicBezTo>
                  <a:cubicBezTo>
                    <a:pt x="11" y="5"/>
                    <a:pt x="10" y="5"/>
                    <a:pt x="10" y="6"/>
                  </a:cubicBezTo>
                  <a:cubicBezTo>
                    <a:pt x="10" y="8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7" y="5"/>
                    <a:pt x="7" y="3"/>
                  </a:cubicBezTo>
                  <a:cubicBezTo>
                    <a:pt x="7" y="2"/>
                    <a:pt x="7" y="2"/>
                    <a:pt x="5" y="2"/>
                  </a:cubicBezTo>
                  <a:cubicBezTo>
                    <a:pt x="4" y="2"/>
                    <a:pt x="4" y="0"/>
                    <a:pt x="4" y="0"/>
                  </a:cubicBezTo>
                  <a:cubicBezTo>
                    <a:pt x="2" y="0"/>
                    <a:pt x="2" y="3"/>
                    <a:pt x="2" y="6"/>
                  </a:cubicBezTo>
                  <a:cubicBezTo>
                    <a:pt x="2" y="6"/>
                    <a:pt x="5" y="6"/>
                    <a:pt x="4" y="8"/>
                  </a:cubicBezTo>
                  <a:cubicBezTo>
                    <a:pt x="2" y="10"/>
                    <a:pt x="4" y="10"/>
                    <a:pt x="2" y="11"/>
                  </a:cubicBezTo>
                  <a:cubicBezTo>
                    <a:pt x="2" y="13"/>
                    <a:pt x="0" y="13"/>
                    <a:pt x="2" y="16"/>
                  </a:cubicBezTo>
                  <a:cubicBezTo>
                    <a:pt x="2" y="14"/>
                    <a:pt x="4" y="13"/>
                    <a:pt x="4" y="14"/>
                  </a:cubicBezTo>
                  <a:cubicBezTo>
                    <a:pt x="8" y="14"/>
                    <a:pt x="11" y="16"/>
                    <a:pt x="11" y="16"/>
                  </a:cubicBezTo>
                  <a:cubicBezTo>
                    <a:pt x="13" y="14"/>
                    <a:pt x="11" y="16"/>
                    <a:pt x="13" y="17"/>
                  </a:cubicBezTo>
                  <a:cubicBezTo>
                    <a:pt x="13" y="17"/>
                    <a:pt x="13" y="19"/>
                    <a:pt x="14" y="19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7"/>
                    <a:pt x="17" y="17"/>
                    <a:pt x="17" y="19"/>
                  </a:cubicBezTo>
                  <a:cubicBezTo>
                    <a:pt x="17" y="19"/>
                    <a:pt x="19" y="22"/>
                    <a:pt x="19" y="24"/>
                  </a:cubicBezTo>
                  <a:cubicBezTo>
                    <a:pt x="17" y="25"/>
                    <a:pt x="20" y="24"/>
                    <a:pt x="22" y="24"/>
                  </a:cubicBezTo>
                  <a:cubicBezTo>
                    <a:pt x="23" y="24"/>
                    <a:pt x="22" y="22"/>
                    <a:pt x="23" y="22"/>
                  </a:cubicBezTo>
                  <a:cubicBezTo>
                    <a:pt x="25" y="22"/>
                    <a:pt x="26" y="22"/>
                    <a:pt x="25" y="19"/>
                  </a:cubicBezTo>
                  <a:cubicBezTo>
                    <a:pt x="22" y="16"/>
                    <a:pt x="23" y="16"/>
                    <a:pt x="22" y="16"/>
                  </a:cubicBezTo>
                  <a:cubicBezTo>
                    <a:pt x="22" y="16"/>
                    <a:pt x="20" y="14"/>
                    <a:pt x="22" y="14"/>
                  </a:cubicBezTo>
                  <a:cubicBezTo>
                    <a:pt x="26" y="13"/>
                    <a:pt x="26" y="11"/>
                    <a:pt x="28" y="10"/>
                  </a:cubicBezTo>
                  <a:cubicBezTo>
                    <a:pt x="28" y="10"/>
                    <a:pt x="26" y="8"/>
                    <a:pt x="28" y="8"/>
                  </a:cubicBezTo>
                  <a:cubicBezTo>
                    <a:pt x="29" y="8"/>
                    <a:pt x="29" y="6"/>
                    <a:pt x="31" y="6"/>
                  </a:cubicBezTo>
                  <a:cubicBezTo>
                    <a:pt x="34" y="6"/>
                    <a:pt x="37" y="10"/>
                    <a:pt x="37" y="11"/>
                  </a:cubicBezTo>
                  <a:cubicBezTo>
                    <a:pt x="37" y="11"/>
                    <a:pt x="37" y="13"/>
                    <a:pt x="39" y="13"/>
                  </a:cubicBezTo>
                  <a:cubicBezTo>
                    <a:pt x="39" y="11"/>
                    <a:pt x="39" y="13"/>
                    <a:pt x="40" y="13"/>
                  </a:cubicBezTo>
                  <a:cubicBezTo>
                    <a:pt x="40" y="11"/>
                    <a:pt x="37" y="16"/>
                    <a:pt x="39" y="17"/>
                  </a:cubicBezTo>
                  <a:cubicBezTo>
                    <a:pt x="40" y="19"/>
                    <a:pt x="40" y="22"/>
                    <a:pt x="42" y="24"/>
                  </a:cubicBezTo>
                  <a:cubicBezTo>
                    <a:pt x="43" y="20"/>
                    <a:pt x="42" y="22"/>
                    <a:pt x="43" y="19"/>
                  </a:cubicBezTo>
                  <a:cubicBezTo>
                    <a:pt x="43" y="19"/>
                    <a:pt x="45" y="22"/>
                    <a:pt x="46" y="20"/>
                  </a:cubicBezTo>
                  <a:cubicBezTo>
                    <a:pt x="48" y="19"/>
                    <a:pt x="46" y="17"/>
                    <a:pt x="48" y="17"/>
                  </a:cubicBezTo>
                  <a:cubicBezTo>
                    <a:pt x="49" y="17"/>
                    <a:pt x="45" y="13"/>
                    <a:pt x="46" y="1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6" name="Freeform 299">
              <a:extLst>
                <a:ext uri="{FF2B5EF4-FFF2-40B4-BE49-F238E27FC236}">
                  <a16:creationId xmlns:a16="http://schemas.microsoft.com/office/drawing/2014/main" id="{CB58BFE5-F407-4775-9CB4-85AF2375A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734" y="3248379"/>
              <a:ext cx="5741" cy="11975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2" y="3"/>
                </a:cxn>
              </a:cxnLst>
              <a:rect l="0" t="0" r="r" b="b"/>
              <a:pathLst>
                <a:path w="3" h="5">
                  <a:moveTo>
                    <a:pt x="2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2" y="0"/>
                    <a:pt x="2" y="2"/>
                    <a:pt x="2" y="3"/>
                  </a:cubicBezTo>
                  <a:cubicBezTo>
                    <a:pt x="3" y="3"/>
                    <a:pt x="3" y="5"/>
                    <a:pt x="2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7" name="Freeform 300">
              <a:extLst>
                <a:ext uri="{FF2B5EF4-FFF2-40B4-BE49-F238E27FC236}">
                  <a16:creationId xmlns:a16="http://schemas.microsoft.com/office/drawing/2014/main" id="{04F91AE2-D943-424B-A575-34CC2C60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250" y="3229219"/>
              <a:ext cx="4592" cy="718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2"/>
                    <a:pt x="0" y="0"/>
                    <a:pt x="2" y="0"/>
                  </a:cubicBezTo>
                  <a:cubicBezTo>
                    <a:pt x="2" y="2"/>
                    <a:pt x="2" y="3"/>
                    <a:pt x="0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8" name="Freeform 6">
              <a:extLst>
                <a:ext uri="{FF2B5EF4-FFF2-40B4-BE49-F238E27FC236}">
                  <a16:creationId xmlns:a16="http://schemas.microsoft.com/office/drawing/2014/main" id="{A88B0DA6-0AAA-4C8A-A8E5-A6F139796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8711" y="2149403"/>
              <a:ext cx="322475" cy="225791"/>
            </a:xfrm>
            <a:custGeom>
              <a:avLst/>
              <a:gdLst/>
              <a:ahLst/>
              <a:cxnLst>
                <a:cxn ang="0">
                  <a:pos x="14" y="19"/>
                </a:cxn>
                <a:cxn ang="0">
                  <a:pos x="14" y="27"/>
                </a:cxn>
                <a:cxn ang="0">
                  <a:pos x="6" y="41"/>
                </a:cxn>
                <a:cxn ang="0">
                  <a:pos x="3" y="46"/>
                </a:cxn>
                <a:cxn ang="0">
                  <a:pos x="5" y="53"/>
                </a:cxn>
                <a:cxn ang="0">
                  <a:pos x="6" y="55"/>
                </a:cxn>
                <a:cxn ang="0">
                  <a:pos x="12" y="55"/>
                </a:cxn>
                <a:cxn ang="0">
                  <a:pos x="24" y="58"/>
                </a:cxn>
                <a:cxn ang="0">
                  <a:pos x="37" y="52"/>
                </a:cxn>
                <a:cxn ang="0">
                  <a:pos x="52" y="53"/>
                </a:cxn>
                <a:cxn ang="0">
                  <a:pos x="56" y="58"/>
                </a:cxn>
                <a:cxn ang="0">
                  <a:pos x="61" y="67"/>
                </a:cxn>
                <a:cxn ang="0">
                  <a:pos x="62" y="74"/>
                </a:cxn>
                <a:cxn ang="0">
                  <a:pos x="55" y="75"/>
                </a:cxn>
                <a:cxn ang="0">
                  <a:pos x="49" y="84"/>
                </a:cxn>
                <a:cxn ang="0">
                  <a:pos x="56" y="86"/>
                </a:cxn>
                <a:cxn ang="0">
                  <a:pos x="59" y="83"/>
                </a:cxn>
                <a:cxn ang="0">
                  <a:pos x="68" y="74"/>
                </a:cxn>
                <a:cxn ang="0">
                  <a:pos x="78" y="70"/>
                </a:cxn>
                <a:cxn ang="0">
                  <a:pos x="82" y="72"/>
                </a:cxn>
                <a:cxn ang="0">
                  <a:pos x="81" y="77"/>
                </a:cxn>
                <a:cxn ang="0">
                  <a:pos x="91" y="78"/>
                </a:cxn>
                <a:cxn ang="0">
                  <a:pos x="91" y="91"/>
                </a:cxn>
                <a:cxn ang="0">
                  <a:pos x="100" y="92"/>
                </a:cxn>
                <a:cxn ang="0">
                  <a:pos x="113" y="89"/>
                </a:cxn>
                <a:cxn ang="0">
                  <a:pos x="111" y="84"/>
                </a:cxn>
                <a:cxn ang="0">
                  <a:pos x="102" y="75"/>
                </a:cxn>
                <a:cxn ang="0">
                  <a:pos x="111" y="70"/>
                </a:cxn>
                <a:cxn ang="0">
                  <a:pos x="128" y="66"/>
                </a:cxn>
                <a:cxn ang="0">
                  <a:pos x="141" y="55"/>
                </a:cxn>
                <a:cxn ang="0">
                  <a:pos x="141" y="46"/>
                </a:cxn>
                <a:cxn ang="0">
                  <a:pos x="143" y="41"/>
                </a:cxn>
                <a:cxn ang="0">
                  <a:pos x="138" y="35"/>
                </a:cxn>
                <a:cxn ang="0">
                  <a:pos x="125" y="30"/>
                </a:cxn>
                <a:cxn ang="0">
                  <a:pos x="108" y="27"/>
                </a:cxn>
                <a:cxn ang="0">
                  <a:pos x="99" y="16"/>
                </a:cxn>
                <a:cxn ang="0">
                  <a:pos x="97" y="8"/>
                </a:cxn>
                <a:cxn ang="0">
                  <a:pos x="88" y="3"/>
                </a:cxn>
                <a:cxn ang="0">
                  <a:pos x="76" y="5"/>
                </a:cxn>
                <a:cxn ang="0">
                  <a:pos x="65" y="14"/>
                </a:cxn>
                <a:cxn ang="0">
                  <a:pos x="53" y="13"/>
                </a:cxn>
                <a:cxn ang="0">
                  <a:pos x="38" y="10"/>
                </a:cxn>
                <a:cxn ang="0">
                  <a:pos x="15" y="11"/>
                </a:cxn>
              </a:cxnLst>
              <a:rect l="0" t="0" r="r" b="b"/>
              <a:pathLst>
                <a:path w="144" h="98">
                  <a:moveTo>
                    <a:pt x="12" y="13"/>
                  </a:moveTo>
                  <a:cubicBezTo>
                    <a:pt x="14" y="16"/>
                    <a:pt x="11" y="14"/>
                    <a:pt x="14" y="19"/>
                  </a:cubicBezTo>
                  <a:cubicBezTo>
                    <a:pt x="20" y="24"/>
                    <a:pt x="14" y="21"/>
                    <a:pt x="15" y="22"/>
                  </a:cubicBezTo>
                  <a:cubicBezTo>
                    <a:pt x="17" y="24"/>
                    <a:pt x="18" y="25"/>
                    <a:pt x="14" y="27"/>
                  </a:cubicBezTo>
                  <a:cubicBezTo>
                    <a:pt x="12" y="27"/>
                    <a:pt x="8" y="32"/>
                    <a:pt x="6" y="35"/>
                  </a:cubicBezTo>
                  <a:cubicBezTo>
                    <a:pt x="3" y="38"/>
                    <a:pt x="6" y="39"/>
                    <a:pt x="6" y="41"/>
                  </a:cubicBezTo>
                  <a:cubicBezTo>
                    <a:pt x="5" y="42"/>
                    <a:pt x="9" y="44"/>
                    <a:pt x="3" y="42"/>
                  </a:cubicBezTo>
                  <a:cubicBezTo>
                    <a:pt x="5" y="44"/>
                    <a:pt x="3" y="44"/>
                    <a:pt x="3" y="46"/>
                  </a:cubicBezTo>
                  <a:cubicBezTo>
                    <a:pt x="3" y="47"/>
                    <a:pt x="2" y="46"/>
                    <a:pt x="0" y="50"/>
                  </a:cubicBezTo>
                  <a:cubicBezTo>
                    <a:pt x="5" y="52"/>
                    <a:pt x="3" y="55"/>
                    <a:pt x="5" y="53"/>
                  </a:cubicBezTo>
                  <a:cubicBezTo>
                    <a:pt x="6" y="53"/>
                    <a:pt x="6" y="55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8" y="55"/>
                    <a:pt x="8" y="56"/>
                    <a:pt x="8" y="55"/>
                  </a:cubicBezTo>
                  <a:cubicBezTo>
                    <a:pt x="9" y="53"/>
                    <a:pt x="9" y="55"/>
                    <a:pt x="12" y="55"/>
                  </a:cubicBezTo>
                  <a:cubicBezTo>
                    <a:pt x="17" y="55"/>
                    <a:pt x="17" y="56"/>
                    <a:pt x="18" y="56"/>
                  </a:cubicBezTo>
                  <a:cubicBezTo>
                    <a:pt x="21" y="55"/>
                    <a:pt x="21" y="60"/>
                    <a:pt x="24" y="58"/>
                  </a:cubicBezTo>
                  <a:cubicBezTo>
                    <a:pt x="26" y="56"/>
                    <a:pt x="24" y="56"/>
                    <a:pt x="29" y="56"/>
                  </a:cubicBezTo>
                  <a:cubicBezTo>
                    <a:pt x="34" y="55"/>
                    <a:pt x="32" y="53"/>
                    <a:pt x="37" y="52"/>
                  </a:cubicBezTo>
                  <a:cubicBezTo>
                    <a:pt x="38" y="50"/>
                    <a:pt x="41" y="50"/>
                    <a:pt x="43" y="50"/>
                  </a:cubicBezTo>
                  <a:cubicBezTo>
                    <a:pt x="44" y="49"/>
                    <a:pt x="50" y="53"/>
                    <a:pt x="52" y="53"/>
                  </a:cubicBezTo>
                  <a:cubicBezTo>
                    <a:pt x="53" y="52"/>
                    <a:pt x="53" y="56"/>
                    <a:pt x="56" y="55"/>
                  </a:cubicBezTo>
                  <a:cubicBezTo>
                    <a:pt x="58" y="55"/>
                    <a:pt x="58" y="56"/>
                    <a:pt x="56" y="58"/>
                  </a:cubicBezTo>
                  <a:cubicBezTo>
                    <a:pt x="55" y="61"/>
                    <a:pt x="58" y="63"/>
                    <a:pt x="59" y="63"/>
                  </a:cubicBezTo>
                  <a:cubicBezTo>
                    <a:pt x="61" y="63"/>
                    <a:pt x="58" y="66"/>
                    <a:pt x="61" y="67"/>
                  </a:cubicBezTo>
                  <a:cubicBezTo>
                    <a:pt x="64" y="69"/>
                    <a:pt x="61" y="72"/>
                    <a:pt x="62" y="74"/>
                  </a:cubicBezTo>
                  <a:cubicBezTo>
                    <a:pt x="65" y="74"/>
                    <a:pt x="62" y="75"/>
                    <a:pt x="62" y="74"/>
                  </a:cubicBezTo>
                  <a:cubicBezTo>
                    <a:pt x="61" y="74"/>
                    <a:pt x="58" y="75"/>
                    <a:pt x="56" y="74"/>
                  </a:cubicBezTo>
                  <a:cubicBezTo>
                    <a:pt x="55" y="72"/>
                    <a:pt x="53" y="74"/>
                    <a:pt x="55" y="75"/>
                  </a:cubicBezTo>
                  <a:cubicBezTo>
                    <a:pt x="56" y="78"/>
                    <a:pt x="50" y="81"/>
                    <a:pt x="52" y="83"/>
                  </a:cubicBezTo>
                  <a:cubicBezTo>
                    <a:pt x="52" y="84"/>
                    <a:pt x="50" y="84"/>
                    <a:pt x="49" y="84"/>
                  </a:cubicBezTo>
                  <a:cubicBezTo>
                    <a:pt x="52" y="88"/>
                    <a:pt x="53" y="88"/>
                    <a:pt x="53" y="88"/>
                  </a:cubicBezTo>
                  <a:cubicBezTo>
                    <a:pt x="53" y="86"/>
                    <a:pt x="55" y="88"/>
                    <a:pt x="56" y="86"/>
                  </a:cubicBezTo>
                  <a:cubicBezTo>
                    <a:pt x="56" y="84"/>
                    <a:pt x="59" y="84"/>
                    <a:pt x="61" y="88"/>
                  </a:cubicBezTo>
                  <a:cubicBezTo>
                    <a:pt x="61" y="84"/>
                    <a:pt x="61" y="86"/>
                    <a:pt x="59" y="83"/>
                  </a:cubicBezTo>
                  <a:cubicBezTo>
                    <a:pt x="59" y="80"/>
                    <a:pt x="61" y="83"/>
                    <a:pt x="64" y="81"/>
                  </a:cubicBezTo>
                  <a:cubicBezTo>
                    <a:pt x="67" y="78"/>
                    <a:pt x="68" y="77"/>
                    <a:pt x="68" y="74"/>
                  </a:cubicBezTo>
                  <a:cubicBezTo>
                    <a:pt x="68" y="70"/>
                    <a:pt x="73" y="72"/>
                    <a:pt x="75" y="70"/>
                  </a:cubicBezTo>
                  <a:cubicBezTo>
                    <a:pt x="76" y="70"/>
                    <a:pt x="78" y="72"/>
                    <a:pt x="78" y="70"/>
                  </a:cubicBezTo>
                  <a:cubicBezTo>
                    <a:pt x="78" y="67"/>
                    <a:pt x="78" y="64"/>
                    <a:pt x="79" y="67"/>
                  </a:cubicBezTo>
                  <a:cubicBezTo>
                    <a:pt x="79" y="70"/>
                    <a:pt x="78" y="72"/>
                    <a:pt x="82" y="72"/>
                  </a:cubicBezTo>
                  <a:cubicBezTo>
                    <a:pt x="79" y="74"/>
                    <a:pt x="76" y="70"/>
                    <a:pt x="76" y="72"/>
                  </a:cubicBezTo>
                  <a:cubicBezTo>
                    <a:pt x="75" y="74"/>
                    <a:pt x="81" y="75"/>
                    <a:pt x="81" y="77"/>
                  </a:cubicBezTo>
                  <a:cubicBezTo>
                    <a:pt x="81" y="78"/>
                    <a:pt x="87" y="77"/>
                    <a:pt x="88" y="77"/>
                  </a:cubicBezTo>
                  <a:cubicBezTo>
                    <a:pt x="90" y="78"/>
                    <a:pt x="91" y="75"/>
                    <a:pt x="91" y="78"/>
                  </a:cubicBezTo>
                  <a:cubicBezTo>
                    <a:pt x="93" y="81"/>
                    <a:pt x="82" y="83"/>
                    <a:pt x="82" y="86"/>
                  </a:cubicBezTo>
                  <a:cubicBezTo>
                    <a:pt x="84" y="88"/>
                    <a:pt x="91" y="86"/>
                    <a:pt x="91" y="91"/>
                  </a:cubicBezTo>
                  <a:cubicBezTo>
                    <a:pt x="91" y="95"/>
                    <a:pt x="88" y="92"/>
                    <a:pt x="91" y="95"/>
                  </a:cubicBezTo>
                  <a:cubicBezTo>
                    <a:pt x="94" y="98"/>
                    <a:pt x="97" y="94"/>
                    <a:pt x="100" y="92"/>
                  </a:cubicBezTo>
                  <a:cubicBezTo>
                    <a:pt x="103" y="91"/>
                    <a:pt x="102" y="94"/>
                    <a:pt x="105" y="91"/>
                  </a:cubicBezTo>
                  <a:cubicBezTo>
                    <a:pt x="108" y="86"/>
                    <a:pt x="108" y="91"/>
                    <a:pt x="113" y="89"/>
                  </a:cubicBezTo>
                  <a:cubicBezTo>
                    <a:pt x="117" y="88"/>
                    <a:pt x="113" y="89"/>
                    <a:pt x="114" y="86"/>
                  </a:cubicBezTo>
                  <a:cubicBezTo>
                    <a:pt x="116" y="84"/>
                    <a:pt x="114" y="83"/>
                    <a:pt x="111" y="84"/>
                  </a:cubicBezTo>
                  <a:cubicBezTo>
                    <a:pt x="106" y="86"/>
                    <a:pt x="106" y="89"/>
                    <a:pt x="103" y="83"/>
                  </a:cubicBezTo>
                  <a:cubicBezTo>
                    <a:pt x="99" y="77"/>
                    <a:pt x="100" y="77"/>
                    <a:pt x="102" y="75"/>
                  </a:cubicBezTo>
                  <a:cubicBezTo>
                    <a:pt x="106" y="74"/>
                    <a:pt x="102" y="78"/>
                    <a:pt x="105" y="77"/>
                  </a:cubicBezTo>
                  <a:cubicBezTo>
                    <a:pt x="106" y="75"/>
                    <a:pt x="110" y="70"/>
                    <a:pt x="111" y="70"/>
                  </a:cubicBezTo>
                  <a:cubicBezTo>
                    <a:pt x="116" y="72"/>
                    <a:pt x="123" y="66"/>
                    <a:pt x="125" y="66"/>
                  </a:cubicBezTo>
                  <a:cubicBezTo>
                    <a:pt x="128" y="66"/>
                    <a:pt x="126" y="67"/>
                    <a:pt x="128" y="66"/>
                  </a:cubicBezTo>
                  <a:cubicBezTo>
                    <a:pt x="126" y="56"/>
                    <a:pt x="132" y="61"/>
                    <a:pt x="132" y="58"/>
                  </a:cubicBezTo>
                  <a:cubicBezTo>
                    <a:pt x="134" y="55"/>
                    <a:pt x="140" y="58"/>
                    <a:pt x="141" y="55"/>
                  </a:cubicBezTo>
                  <a:cubicBezTo>
                    <a:pt x="143" y="53"/>
                    <a:pt x="141" y="50"/>
                    <a:pt x="140" y="49"/>
                  </a:cubicBezTo>
                  <a:cubicBezTo>
                    <a:pt x="138" y="47"/>
                    <a:pt x="140" y="46"/>
                    <a:pt x="141" y="46"/>
                  </a:cubicBezTo>
                  <a:cubicBezTo>
                    <a:pt x="144" y="46"/>
                    <a:pt x="143" y="44"/>
                    <a:pt x="141" y="44"/>
                  </a:cubicBezTo>
                  <a:cubicBezTo>
                    <a:pt x="140" y="44"/>
                    <a:pt x="140" y="42"/>
                    <a:pt x="143" y="41"/>
                  </a:cubicBezTo>
                  <a:cubicBezTo>
                    <a:pt x="144" y="39"/>
                    <a:pt x="143" y="39"/>
                    <a:pt x="143" y="36"/>
                  </a:cubicBezTo>
                  <a:cubicBezTo>
                    <a:pt x="143" y="35"/>
                    <a:pt x="140" y="38"/>
                    <a:pt x="138" y="35"/>
                  </a:cubicBezTo>
                  <a:cubicBezTo>
                    <a:pt x="137" y="32"/>
                    <a:pt x="134" y="35"/>
                    <a:pt x="132" y="33"/>
                  </a:cubicBezTo>
                  <a:cubicBezTo>
                    <a:pt x="129" y="28"/>
                    <a:pt x="128" y="33"/>
                    <a:pt x="125" y="30"/>
                  </a:cubicBezTo>
                  <a:cubicBezTo>
                    <a:pt x="122" y="28"/>
                    <a:pt x="123" y="24"/>
                    <a:pt x="119" y="27"/>
                  </a:cubicBezTo>
                  <a:cubicBezTo>
                    <a:pt x="113" y="30"/>
                    <a:pt x="113" y="25"/>
                    <a:pt x="108" y="27"/>
                  </a:cubicBezTo>
                  <a:cubicBezTo>
                    <a:pt x="105" y="28"/>
                    <a:pt x="108" y="22"/>
                    <a:pt x="105" y="19"/>
                  </a:cubicBezTo>
                  <a:cubicBezTo>
                    <a:pt x="102" y="14"/>
                    <a:pt x="102" y="17"/>
                    <a:pt x="99" y="16"/>
                  </a:cubicBezTo>
                  <a:cubicBezTo>
                    <a:pt x="96" y="16"/>
                    <a:pt x="99" y="16"/>
                    <a:pt x="96" y="13"/>
                  </a:cubicBezTo>
                  <a:cubicBezTo>
                    <a:pt x="94" y="11"/>
                    <a:pt x="100" y="10"/>
                    <a:pt x="97" y="8"/>
                  </a:cubicBezTo>
                  <a:cubicBezTo>
                    <a:pt x="93" y="7"/>
                    <a:pt x="96" y="0"/>
                    <a:pt x="93" y="3"/>
                  </a:cubicBezTo>
                  <a:cubicBezTo>
                    <a:pt x="90" y="5"/>
                    <a:pt x="91" y="0"/>
                    <a:pt x="88" y="3"/>
                  </a:cubicBezTo>
                  <a:cubicBezTo>
                    <a:pt x="85" y="5"/>
                    <a:pt x="82" y="2"/>
                    <a:pt x="82" y="5"/>
                  </a:cubicBezTo>
                  <a:cubicBezTo>
                    <a:pt x="81" y="8"/>
                    <a:pt x="78" y="7"/>
                    <a:pt x="76" y="5"/>
                  </a:cubicBezTo>
                  <a:cubicBezTo>
                    <a:pt x="70" y="5"/>
                    <a:pt x="68" y="8"/>
                    <a:pt x="68" y="13"/>
                  </a:cubicBezTo>
                  <a:cubicBezTo>
                    <a:pt x="68" y="17"/>
                    <a:pt x="67" y="17"/>
                    <a:pt x="65" y="14"/>
                  </a:cubicBezTo>
                  <a:cubicBezTo>
                    <a:pt x="64" y="14"/>
                    <a:pt x="61" y="14"/>
                    <a:pt x="59" y="14"/>
                  </a:cubicBezTo>
                  <a:cubicBezTo>
                    <a:pt x="56" y="16"/>
                    <a:pt x="58" y="10"/>
                    <a:pt x="53" y="13"/>
                  </a:cubicBezTo>
                  <a:cubicBezTo>
                    <a:pt x="50" y="16"/>
                    <a:pt x="55" y="11"/>
                    <a:pt x="46" y="11"/>
                  </a:cubicBezTo>
                  <a:cubicBezTo>
                    <a:pt x="40" y="11"/>
                    <a:pt x="43" y="10"/>
                    <a:pt x="38" y="10"/>
                  </a:cubicBezTo>
                  <a:cubicBezTo>
                    <a:pt x="35" y="11"/>
                    <a:pt x="34" y="7"/>
                    <a:pt x="23" y="8"/>
                  </a:cubicBezTo>
                  <a:cubicBezTo>
                    <a:pt x="14" y="10"/>
                    <a:pt x="18" y="13"/>
                    <a:pt x="15" y="11"/>
                  </a:cubicBezTo>
                  <a:cubicBezTo>
                    <a:pt x="14" y="11"/>
                    <a:pt x="12" y="13"/>
                    <a:pt x="12" y="1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39" name="Freeform 8">
              <a:extLst>
                <a:ext uri="{FF2B5EF4-FFF2-40B4-BE49-F238E27FC236}">
                  <a16:creationId xmlns:a16="http://schemas.microsoft.com/office/drawing/2014/main" id="{209B4A8C-F3AB-443B-B44E-80C7703F1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174" y="2068594"/>
              <a:ext cx="82064" cy="117649"/>
            </a:xfrm>
            <a:custGeom>
              <a:avLst/>
              <a:gdLst/>
              <a:ahLst/>
              <a:cxnLst>
                <a:cxn ang="0">
                  <a:pos x="24" y="9"/>
                </a:cxn>
                <a:cxn ang="0">
                  <a:pos x="22" y="12"/>
                </a:cxn>
                <a:cxn ang="0">
                  <a:pos x="28" y="16"/>
                </a:cxn>
                <a:cxn ang="0">
                  <a:pos x="30" y="14"/>
                </a:cxn>
                <a:cxn ang="0">
                  <a:pos x="31" y="17"/>
                </a:cxn>
                <a:cxn ang="0">
                  <a:pos x="34" y="17"/>
                </a:cxn>
                <a:cxn ang="0">
                  <a:pos x="34" y="19"/>
                </a:cxn>
                <a:cxn ang="0">
                  <a:pos x="36" y="23"/>
                </a:cxn>
                <a:cxn ang="0">
                  <a:pos x="36" y="36"/>
                </a:cxn>
                <a:cxn ang="0">
                  <a:pos x="33" y="40"/>
                </a:cxn>
                <a:cxn ang="0">
                  <a:pos x="28" y="40"/>
                </a:cxn>
                <a:cxn ang="0">
                  <a:pos x="19" y="45"/>
                </a:cxn>
                <a:cxn ang="0">
                  <a:pos x="18" y="47"/>
                </a:cxn>
                <a:cxn ang="0">
                  <a:pos x="7" y="48"/>
                </a:cxn>
                <a:cxn ang="0">
                  <a:pos x="6" y="47"/>
                </a:cxn>
                <a:cxn ang="0">
                  <a:pos x="4" y="44"/>
                </a:cxn>
                <a:cxn ang="0">
                  <a:pos x="3" y="40"/>
                </a:cxn>
                <a:cxn ang="0">
                  <a:pos x="7" y="39"/>
                </a:cxn>
                <a:cxn ang="0">
                  <a:pos x="12" y="36"/>
                </a:cxn>
                <a:cxn ang="0">
                  <a:pos x="13" y="34"/>
                </a:cxn>
                <a:cxn ang="0">
                  <a:pos x="7" y="34"/>
                </a:cxn>
                <a:cxn ang="0">
                  <a:pos x="12" y="30"/>
                </a:cxn>
                <a:cxn ang="0">
                  <a:pos x="10" y="28"/>
                </a:cxn>
                <a:cxn ang="0">
                  <a:pos x="6" y="23"/>
                </a:cxn>
                <a:cxn ang="0">
                  <a:pos x="9" y="20"/>
                </a:cxn>
                <a:cxn ang="0">
                  <a:pos x="6" y="17"/>
                </a:cxn>
                <a:cxn ang="0">
                  <a:pos x="4" y="16"/>
                </a:cxn>
                <a:cxn ang="0">
                  <a:pos x="12" y="16"/>
                </a:cxn>
                <a:cxn ang="0">
                  <a:pos x="15" y="16"/>
                </a:cxn>
                <a:cxn ang="0">
                  <a:pos x="19" y="12"/>
                </a:cxn>
                <a:cxn ang="0">
                  <a:pos x="15" y="11"/>
                </a:cxn>
                <a:cxn ang="0">
                  <a:pos x="18" y="6"/>
                </a:cxn>
                <a:cxn ang="0">
                  <a:pos x="24" y="3"/>
                </a:cxn>
                <a:cxn ang="0">
                  <a:pos x="28" y="1"/>
                </a:cxn>
                <a:cxn ang="0">
                  <a:pos x="28" y="5"/>
                </a:cxn>
                <a:cxn ang="0">
                  <a:pos x="24" y="9"/>
                </a:cxn>
              </a:cxnLst>
              <a:rect l="0" t="0" r="r" b="b"/>
              <a:pathLst>
                <a:path w="37" h="51">
                  <a:moveTo>
                    <a:pt x="24" y="9"/>
                  </a:moveTo>
                  <a:cubicBezTo>
                    <a:pt x="21" y="9"/>
                    <a:pt x="25" y="11"/>
                    <a:pt x="22" y="12"/>
                  </a:cubicBezTo>
                  <a:cubicBezTo>
                    <a:pt x="18" y="14"/>
                    <a:pt x="28" y="19"/>
                    <a:pt x="28" y="16"/>
                  </a:cubicBezTo>
                  <a:cubicBezTo>
                    <a:pt x="28" y="14"/>
                    <a:pt x="30" y="12"/>
                    <a:pt x="30" y="14"/>
                  </a:cubicBezTo>
                  <a:cubicBezTo>
                    <a:pt x="31" y="17"/>
                    <a:pt x="31" y="16"/>
                    <a:pt x="31" y="17"/>
                  </a:cubicBezTo>
                  <a:cubicBezTo>
                    <a:pt x="33" y="19"/>
                    <a:pt x="33" y="17"/>
                    <a:pt x="34" y="17"/>
                  </a:cubicBezTo>
                  <a:cubicBezTo>
                    <a:pt x="36" y="17"/>
                    <a:pt x="36" y="19"/>
                    <a:pt x="34" y="19"/>
                  </a:cubicBezTo>
                  <a:cubicBezTo>
                    <a:pt x="34" y="19"/>
                    <a:pt x="34" y="20"/>
                    <a:pt x="36" y="23"/>
                  </a:cubicBezTo>
                  <a:cubicBezTo>
                    <a:pt x="37" y="26"/>
                    <a:pt x="37" y="31"/>
                    <a:pt x="36" y="36"/>
                  </a:cubicBezTo>
                  <a:cubicBezTo>
                    <a:pt x="33" y="40"/>
                    <a:pt x="36" y="40"/>
                    <a:pt x="33" y="40"/>
                  </a:cubicBezTo>
                  <a:cubicBezTo>
                    <a:pt x="30" y="40"/>
                    <a:pt x="31" y="40"/>
                    <a:pt x="28" y="40"/>
                  </a:cubicBezTo>
                  <a:cubicBezTo>
                    <a:pt x="24" y="42"/>
                    <a:pt x="21" y="47"/>
                    <a:pt x="19" y="45"/>
                  </a:cubicBezTo>
                  <a:cubicBezTo>
                    <a:pt x="19" y="42"/>
                    <a:pt x="19" y="45"/>
                    <a:pt x="18" y="47"/>
                  </a:cubicBezTo>
                  <a:cubicBezTo>
                    <a:pt x="18" y="48"/>
                    <a:pt x="4" y="51"/>
                    <a:pt x="7" y="48"/>
                  </a:cubicBezTo>
                  <a:cubicBezTo>
                    <a:pt x="12" y="44"/>
                    <a:pt x="3" y="50"/>
                    <a:pt x="6" y="47"/>
                  </a:cubicBezTo>
                  <a:cubicBezTo>
                    <a:pt x="7" y="44"/>
                    <a:pt x="0" y="47"/>
                    <a:pt x="4" y="44"/>
                  </a:cubicBezTo>
                  <a:cubicBezTo>
                    <a:pt x="7" y="39"/>
                    <a:pt x="0" y="44"/>
                    <a:pt x="3" y="40"/>
                  </a:cubicBezTo>
                  <a:cubicBezTo>
                    <a:pt x="6" y="37"/>
                    <a:pt x="9" y="40"/>
                    <a:pt x="7" y="39"/>
                  </a:cubicBezTo>
                  <a:cubicBezTo>
                    <a:pt x="6" y="37"/>
                    <a:pt x="7" y="36"/>
                    <a:pt x="12" y="36"/>
                  </a:cubicBezTo>
                  <a:cubicBezTo>
                    <a:pt x="16" y="36"/>
                    <a:pt x="15" y="34"/>
                    <a:pt x="13" y="34"/>
                  </a:cubicBezTo>
                  <a:cubicBezTo>
                    <a:pt x="12" y="34"/>
                    <a:pt x="3" y="37"/>
                    <a:pt x="7" y="34"/>
                  </a:cubicBezTo>
                  <a:cubicBezTo>
                    <a:pt x="12" y="31"/>
                    <a:pt x="7" y="30"/>
                    <a:pt x="12" y="30"/>
                  </a:cubicBezTo>
                  <a:cubicBezTo>
                    <a:pt x="16" y="28"/>
                    <a:pt x="12" y="26"/>
                    <a:pt x="10" y="28"/>
                  </a:cubicBezTo>
                  <a:cubicBezTo>
                    <a:pt x="9" y="28"/>
                    <a:pt x="3" y="25"/>
                    <a:pt x="6" y="23"/>
                  </a:cubicBezTo>
                  <a:cubicBezTo>
                    <a:pt x="7" y="22"/>
                    <a:pt x="6" y="22"/>
                    <a:pt x="9" y="20"/>
                  </a:cubicBezTo>
                  <a:cubicBezTo>
                    <a:pt x="12" y="19"/>
                    <a:pt x="3" y="20"/>
                    <a:pt x="6" y="17"/>
                  </a:cubicBezTo>
                  <a:cubicBezTo>
                    <a:pt x="7" y="16"/>
                    <a:pt x="4" y="17"/>
                    <a:pt x="4" y="16"/>
                  </a:cubicBezTo>
                  <a:cubicBezTo>
                    <a:pt x="6" y="14"/>
                    <a:pt x="9" y="14"/>
                    <a:pt x="12" y="16"/>
                  </a:cubicBezTo>
                  <a:cubicBezTo>
                    <a:pt x="13" y="16"/>
                    <a:pt x="13" y="14"/>
                    <a:pt x="15" y="16"/>
                  </a:cubicBezTo>
                  <a:cubicBezTo>
                    <a:pt x="18" y="16"/>
                    <a:pt x="16" y="14"/>
                    <a:pt x="19" y="12"/>
                  </a:cubicBezTo>
                  <a:cubicBezTo>
                    <a:pt x="22" y="9"/>
                    <a:pt x="16" y="11"/>
                    <a:pt x="15" y="11"/>
                  </a:cubicBezTo>
                  <a:cubicBezTo>
                    <a:pt x="15" y="9"/>
                    <a:pt x="19" y="9"/>
                    <a:pt x="18" y="6"/>
                  </a:cubicBezTo>
                  <a:cubicBezTo>
                    <a:pt x="18" y="5"/>
                    <a:pt x="22" y="3"/>
                    <a:pt x="24" y="3"/>
                  </a:cubicBezTo>
                  <a:cubicBezTo>
                    <a:pt x="27" y="3"/>
                    <a:pt x="25" y="0"/>
                    <a:pt x="28" y="1"/>
                  </a:cubicBezTo>
                  <a:cubicBezTo>
                    <a:pt x="31" y="3"/>
                    <a:pt x="28" y="3"/>
                    <a:pt x="28" y="5"/>
                  </a:cubicBezTo>
                  <a:cubicBezTo>
                    <a:pt x="25" y="6"/>
                    <a:pt x="27" y="9"/>
                    <a:pt x="24" y="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0" name="Freeform 9">
              <a:extLst>
                <a:ext uri="{FF2B5EF4-FFF2-40B4-BE49-F238E27FC236}">
                  <a16:creationId xmlns:a16="http://schemas.microsoft.com/office/drawing/2014/main" id="{B4A24D34-6358-489D-8DE2-C97939582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249" y="2161286"/>
              <a:ext cx="575601" cy="285209"/>
            </a:xfrm>
            <a:custGeom>
              <a:avLst/>
              <a:gdLst/>
              <a:ahLst/>
              <a:cxnLst>
                <a:cxn ang="0">
                  <a:pos x="230" y="28"/>
                </a:cxn>
                <a:cxn ang="0">
                  <a:pos x="222" y="48"/>
                </a:cxn>
                <a:cxn ang="0">
                  <a:pos x="225" y="53"/>
                </a:cxn>
                <a:cxn ang="0">
                  <a:pos x="234" y="53"/>
                </a:cxn>
                <a:cxn ang="0">
                  <a:pos x="240" y="50"/>
                </a:cxn>
                <a:cxn ang="0">
                  <a:pos x="251" y="56"/>
                </a:cxn>
                <a:cxn ang="0">
                  <a:pos x="255" y="65"/>
                </a:cxn>
                <a:cxn ang="0">
                  <a:pos x="246" y="65"/>
                </a:cxn>
                <a:cxn ang="0">
                  <a:pos x="239" y="65"/>
                </a:cxn>
                <a:cxn ang="0">
                  <a:pos x="228" y="70"/>
                </a:cxn>
                <a:cxn ang="0">
                  <a:pos x="225" y="76"/>
                </a:cxn>
                <a:cxn ang="0">
                  <a:pos x="216" y="80"/>
                </a:cxn>
                <a:cxn ang="0">
                  <a:pos x="207" y="87"/>
                </a:cxn>
                <a:cxn ang="0">
                  <a:pos x="192" y="84"/>
                </a:cxn>
                <a:cxn ang="0">
                  <a:pos x="189" y="92"/>
                </a:cxn>
                <a:cxn ang="0">
                  <a:pos x="192" y="100"/>
                </a:cxn>
                <a:cxn ang="0">
                  <a:pos x="181" y="107"/>
                </a:cxn>
                <a:cxn ang="0">
                  <a:pos x="173" y="114"/>
                </a:cxn>
                <a:cxn ang="0">
                  <a:pos x="169" y="114"/>
                </a:cxn>
                <a:cxn ang="0">
                  <a:pos x="160" y="114"/>
                </a:cxn>
                <a:cxn ang="0">
                  <a:pos x="154" y="115"/>
                </a:cxn>
                <a:cxn ang="0">
                  <a:pos x="138" y="123"/>
                </a:cxn>
                <a:cxn ang="0">
                  <a:pos x="134" y="123"/>
                </a:cxn>
                <a:cxn ang="0">
                  <a:pos x="131" y="120"/>
                </a:cxn>
                <a:cxn ang="0">
                  <a:pos x="117" y="117"/>
                </a:cxn>
                <a:cxn ang="0">
                  <a:pos x="100" y="111"/>
                </a:cxn>
                <a:cxn ang="0">
                  <a:pos x="75" y="111"/>
                </a:cxn>
                <a:cxn ang="0">
                  <a:pos x="69" y="109"/>
                </a:cxn>
                <a:cxn ang="0">
                  <a:pos x="64" y="100"/>
                </a:cxn>
                <a:cxn ang="0">
                  <a:pos x="55" y="92"/>
                </a:cxn>
                <a:cxn ang="0">
                  <a:pos x="38" y="84"/>
                </a:cxn>
                <a:cxn ang="0">
                  <a:pos x="27" y="83"/>
                </a:cxn>
                <a:cxn ang="0">
                  <a:pos x="24" y="76"/>
                </a:cxn>
                <a:cxn ang="0">
                  <a:pos x="26" y="67"/>
                </a:cxn>
                <a:cxn ang="0">
                  <a:pos x="18" y="52"/>
                </a:cxn>
                <a:cxn ang="0">
                  <a:pos x="15" y="50"/>
                </a:cxn>
                <a:cxn ang="0">
                  <a:pos x="9" y="48"/>
                </a:cxn>
                <a:cxn ang="0">
                  <a:pos x="2" y="36"/>
                </a:cxn>
                <a:cxn ang="0">
                  <a:pos x="12" y="31"/>
                </a:cxn>
                <a:cxn ang="0">
                  <a:pos x="21" y="24"/>
                </a:cxn>
                <a:cxn ang="0">
                  <a:pos x="41" y="19"/>
                </a:cxn>
                <a:cxn ang="0">
                  <a:pos x="53" y="22"/>
                </a:cxn>
                <a:cxn ang="0">
                  <a:pos x="84" y="24"/>
                </a:cxn>
                <a:cxn ang="0">
                  <a:pos x="82" y="10"/>
                </a:cxn>
                <a:cxn ang="0">
                  <a:pos x="99" y="5"/>
                </a:cxn>
                <a:cxn ang="0">
                  <a:pos x="116" y="13"/>
                </a:cxn>
                <a:cxn ang="0">
                  <a:pos x="131" y="24"/>
                </a:cxn>
                <a:cxn ang="0">
                  <a:pos x="152" y="25"/>
                </a:cxn>
                <a:cxn ang="0">
                  <a:pos x="170" y="35"/>
                </a:cxn>
                <a:cxn ang="0">
                  <a:pos x="195" y="33"/>
                </a:cxn>
                <a:cxn ang="0">
                  <a:pos x="214" y="24"/>
                </a:cxn>
                <a:cxn ang="0">
                  <a:pos x="230" y="28"/>
                </a:cxn>
              </a:cxnLst>
              <a:rect l="0" t="0" r="r" b="b"/>
              <a:pathLst>
                <a:path w="257" h="124">
                  <a:moveTo>
                    <a:pt x="230" y="28"/>
                  </a:moveTo>
                  <a:cubicBezTo>
                    <a:pt x="219" y="50"/>
                    <a:pt x="225" y="45"/>
                    <a:pt x="222" y="48"/>
                  </a:cubicBezTo>
                  <a:cubicBezTo>
                    <a:pt x="219" y="50"/>
                    <a:pt x="223" y="55"/>
                    <a:pt x="225" y="53"/>
                  </a:cubicBezTo>
                  <a:cubicBezTo>
                    <a:pt x="227" y="52"/>
                    <a:pt x="231" y="52"/>
                    <a:pt x="234" y="53"/>
                  </a:cubicBezTo>
                  <a:cubicBezTo>
                    <a:pt x="237" y="56"/>
                    <a:pt x="234" y="50"/>
                    <a:pt x="240" y="50"/>
                  </a:cubicBezTo>
                  <a:cubicBezTo>
                    <a:pt x="246" y="50"/>
                    <a:pt x="248" y="53"/>
                    <a:pt x="251" y="56"/>
                  </a:cubicBezTo>
                  <a:cubicBezTo>
                    <a:pt x="254" y="59"/>
                    <a:pt x="257" y="64"/>
                    <a:pt x="255" y="65"/>
                  </a:cubicBezTo>
                  <a:cubicBezTo>
                    <a:pt x="252" y="67"/>
                    <a:pt x="248" y="64"/>
                    <a:pt x="246" y="65"/>
                  </a:cubicBezTo>
                  <a:cubicBezTo>
                    <a:pt x="245" y="67"/>
                    <a:pt x="243" y="64"/>
                    <a:pt x="239" y="65"/>
                  </a:cubicBezTo>
                  <a:cubicBezTo>
                    <a:pt x="236" y="69"/>
                    <a:pt x="231" y="67"/>
                    <a:pt x="228" y="70"/>
                  </a:cubicBezTo>
                  <a:cubicBezTo>
                    <a:pt x="225" y="75"/>
                    <a:pt x="228" y="75"/>
                    <a:pt x="225" y="76"/>
                  </a:cubicBezTo>
                  <a:cubicBezTo>
                    <a:pt x="222" y="80"/>
                    <a:pt x="219" y="81"/>
                    <a:pt x="216" y="80"/>
                  </a:cubicBezTo>
                  <a:cubicBezTo>
                    <a:pt x="211" y="80"/>
                    <a:pt x="213" y="84"/>
                    <a:pt x="207" y="87"/>
                  </a:cubicBezTo>
                  <a:cubicBezTo>
                    <a:pt x="199" y="90"/>
                    <a:pt x="196" y="83"/>
                    <a:pt x="192" y="84"/>
                  </a:cubicBezTo>
                  <a:cubicBezTo>
                    <a:pt x="189" y="84"/>
                    <a:pt x="189" y="87"/>
                    <a:pt x="189" y="92"/>
                  </a:cubicBezTo>
                  <a:cubicBezTo>
                    <a:pt x="189" y="95"/>
                    <a:pt x="195" y="98"/>
                    <a:pt x="192" y="100"/>
                  </a:cubicBezTo>
                  <a:cubicBezTo>
                    <a:pt x="187" y="103"/>
                    <a:pt x="185" y="103"/>
                    <a:pt x="181" y="107"/>
                  </a:cubicBezTo>
                  <a:cubicBezTo>
                    <a:pt x="178" y="112"/>
                    <a:pt x="175" y="111"/>
                    <a:pt x="173" y="114"/>
                  </a:cubicBezTo>
                  <a:cubicBezTo>
                    <a:pt x="172" y="115"/>
                    <a:pt x="170" y="112"/>
                    <a:pt x="169" y="114"/>
                  </a:cubicBezTo>
                  <a:cubicBezTo>
                    <a:pt x="166" y="115"/>
                    <a:pt x="166" y="114"/>
                    <a:pt x="160" y="114"/>
                  </a:cubicBezTo>
                  <a:cubicBezTo>
                    <a:pt x="155" y="114"/>
                    <a:pt x="158" y="112"/>
                    <a:pt x="154" y="115"/>
                  </a:cubicBezTo>
                  <a:cubicBezTo>
                    <a:pt x="151" y="118"/>
                    <a:pt x="151" y="115"/>
                    <a:pt x="138" y="123"/>
                  </a:cubicBezTo>
                  <a:cubicBezTo>
                    <a:pt x="137" y="124"/>
                    <a:pt x="137" y="121"/>
                    <a:pt x="134" y="123"/>
                  </a:cubicBezTo>
                  <a:cubicBezTo>
                    <a:pt x="132" y="123"/>
                    <a:pt x="135" y="118"/>
                    <a:pt x="131" y="120"/>
                  </a:cubicBezTo>
                  <a:cubicBezTo>
                    <a:pt x="126" y="123"/>
                    <a:pt x="120" y="117"/>
                    <a:pt x="117" y="117"/>
                  </a:cubicBezTo>
                  <a:cubicBezTo>
                    <a:pt x="114" y="117"/>
                    <a:pt x="111" y="111"/>
                    <a:pt x="100" y="111"/>
                  </a:cubicBezTo>
                  <a:cubicBezTo>
                    <a:pt x="90" y="112"/>
                    <a:pt x="88" y="112"/>
                    <a:pt x="75" y="111"/>
                  </a:cubicBezTo>
                  <a:cubicBezTo>
                    <a:pt x="72" y="109"/>
                    <a:pt x="69" y="112"/>
                    <a:pt x="69" y="109"/>
                  </a:cubicBezTo>
                  <a:cubicBezTo>
                    <a:pt x="67" y="104"/>
                    <a:pt x="65" y="107"/>
                    <a:pt x="64" y="100"/>
                  </a:cubicBezTo>
                  <a:cubicBezTo>
                    <a:pt x="62" y="93"/>
                    <a:pt x="64" y="100"/>
                    <a:pt x="55" y="92"/>
                  </a:cubicBezTo>
                  <a:cubicBezTo>
                    <a:pt x="47" y="84"/>
                    <a:pt x="43" y="84"/>
                    <a:pt x="38" y="84"/>
                  </a:cubicBezTo>
                  <a:cubicBezTo>
                    <a:pt x="34" y="84"/>
                    <a:pt x="31" y="83"/>
                    <a:pt x="27" y="83"/>
                  </a:cubicBezTo>
                  <a:cubicBezTo>
                    <a:pt x="23" y="83"/>
                    <a:pt x="23" y="78"/>
                    <a:pt x="24" y="76"/>
                  </a:cubicBezTo>
                  <a:cubicBezTo>
                    <a:pt x="27" y="72"/>
                    <a:pt x="24" y="73"/>
                    <a:pt x="26" y="67"/>
                  </a:cubicBezTo>
                  <a:cubicBezTo>
                    <a:pt x="27" y="61"/>
                    <a:pt x="20" y="55"/>
                    <a:pt x="18" y="52"/>
                  </a:cubicBezTo>
                  <a:cubicBezTo>
                    <a:pt x="18" y="50"/>
                    <a:pt x="17" y="53"/>
                    <a:pt x="15" y="50"/>
                  </a:cubicBezTo>
                  <a:cubicBezTo>
                    <a:pt x="14" y="47"/>
                    <a:pt x="12" y="52"/>
                    <a:pt x="9" y="48"/>
                  </a:cubicBezTo>
                  <a:cubicBezTo>
                    <a:pt x="5" y="47"/>
                    <a:pt x="0" y="41"/>
                    <a:pt x="2" y="36"/>
                  </a:cubicBezTo>
                  <a:cubicBezTo>
                    <a:pt x="6" y="30"/>
                    <a:pt x="5" y="35"/>
                    <a:pt x="12" y="31"/>
                  </a:cubicBezTo>
                  <a:cubicBezTo>
                    <a:pt x="18" y="30"/>
                    <a:pt x="12" y="28"/>
                    <a:pt x="21" y="24"/>
                  </a:cubicBezTo>
                  <a:cubicBezTo>
                    <a:pt x="31" y="19"/>
                    <a:pt x="37" y="16"/>
                    <a:pt x="41" y="19"/>
                  </a:cubicBezTo>
                  <a:cubicBezTo>
                    <a:pt x="46" y="22"/>
                    <a:pt x="52" y="16"/>
                    <a:pt x="53" y="22"/>
                  </a:cubicBezTo>
                  <a:cubicBezTo>
                    <a:pt x="55" y="27"/>
                    <a:pt x="81" y="31"/>
                    <a:pt x="84" y="24"/>
                  </a:cubicBezTo>
                  <a:cubicBezTo>
                    <a:pt x="85" y="17"/>
                    <a:pt x="76" y="17"/>
                    <a:pt x="82" y="10"/>
                  </a:cubicBezTo>
                  <a:cubicBezTo>
                    <a:pt x="88" y="0"/>
                    <a:pt x="85" y="0"/>
                    <a:pt x="99" y="5"/>
                  </a:cubicBezTo>
                  <a:cubicBezTo>
                    <a:pt x="111" y="11"/>
                    <a:pt x="116" y="5"/>
                    <a:pt x="116" y="13"/>
                  </a:cubicBezTo>
                  <a:cubicBezTo>
                    <a:pt x="116" y="21"/>
                    <a:pt x="123" y="27"/>
                    <a:pt x="131" y="24"/>
                  </a:cubicBezTo>
                  <a:cubicBezTo>
                    <a:pt x="140" y="21"/>
                    <a:pt x="141" y="21"/>
                    <a:pt x="152" y="25"/>
                  </a:cubicBezTo>
                  <a:cubicBezTo>
                    <a:pt x="163" y="28"/>
                    <a:pt x="157" y="31"/>
                    <a:pt x="170" y="35"/>
                  </a:cubicBezTo>
                  <a:cubicBezTo>
                    <a:pt x="190" y="39"/>
                    <a:pt x="182" y="31"/>
                    <a:pt x="195" y="33"/>
                  </a:cubicBezTo>
                  <a:cubicBezTo>
                    <a:pt x="207" y="33"/>
                    <a:pt x="204" y="17"/>
                    <a:pt x="214" y="24"/>
                  </a:cubicBezTo>
                  <a:cubicBezTo>
                    <a:pt x="223" y="30"/>
                    <a:pt x="223" y="24"/>
                    <a:pt x="230" y="2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1" name="Freeform 10">
              <a:extLst>
                <a:ext uri="{FF2B5EF4-FFF2-40B4-BE49-F238E27FC236}">
                  <a16:creationId xmlns:a16="http://schemas.microsoft.com/office/drawing/2014/main" id="{D42AB41B-A348-4B16-A3C7-270AAC41E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655" y="2122070"/>
              <a:ext cx="1099190" cy="844931"/>
            </a:xfrm>
            <a:custGeom>
              <a:avLst/>
              <a:gdLst/>
              <a:ahLst/>
              <a:cxnLst>
                <a:cxn ang="0">
                  <a:pos x="441" y="136"/>
                </a:cxn>
                <a:cxn ang="0">
                  <a:pos x="427" y="142"/>
                </a:cxn>
                <a:cxn ang="0">
                  <a:pos x="414" y="150"/>
                </a:cxn>
                <a:cxn ang="0">
                  <a:pos x="398" y="160"/>
                </a:cxn>
                <a:cxn ang="0">
                  <a:pos x="383" y="171"/>
                </a:cxn>
                <a:cxn ang="0">
                  <a:pos x="382" y="160"/>
                </a:cxn>
                <a:cxn ang="0">
                  <a:pos x="376" y="151"/>
                </a:cxn>
                <a:cxn ang="0">
                  <a:pos x="351" y="168"/>
                </a:cxn>
                <a:cxn ang="0">
                  <a:pos x="365" y="190"/>
                </a:cxn>
                <a:cxn ang="0">
                  <a:pos x="383" y="187"/>
                </a:cxn>
                <a:cxn ang="0">
                  <a:pos x="385" y="193"/>
                </a:cxn>
                <a:cxn ang="0">
                  <a:pos x="371" y="204"/>
                </a:cxn>
                <a:cxn ang="0">
                  <a:pos x="379" y="240"/>
                </a:cxn>
                <a:cxn ang="0">
                  <a:pos x="371" y="246"/>
                </a:cxn>
                <a:cxn ang="0">
                  <a:pos x="383" y="257"/>
                </a:cxn>
                <a:cxn ang="0">
                  <a:pos x="386" y="268"/>
                </a:cxn>
                <a:cxn ang="0">
                  <a:pos x="380" y="285"/>
                </a:cxn>
                <a:cxn ang="0">
                  <a:pos x="368" y="300"/>
                </a:cxn>
                <a:cxn ang="0">
                  <a:pos x="365" y="313"/>
                </a:cxn>
                <a:cxn ang="0">
                  <a:pos x="357" y="322"/>
                </a:cxn>
                <a:cxn ang="0">
                  <a:pos x="345" y="333"/>
                </a:cxn>
                <a:cxn ang="0">
                  <a:pos x="335" y="342"/>
                </a:cxn>
                <a:cxn ang="0">
                  <a:pos x="325" y="345"/>
                </a:cxn>
                <a:cxn ang="0">
                  <a:pos x="316" y="347"/>
                </a:cxn>
                <a:cxn ang="0">
                  <a:pos x="303" y="353"/>
                </a:cxn>
                <a:cxn ang="0">
                  <a:pos x="290" y="364"/>
                </a:cxn>
                <a:cxn ang="0">
                  <a:pos x="287" y="353"/>
                </a:cxn>
                <a:cxn ang="0">
                  <a:pos x="277" y="353"/>
                </a:cxn>
                <a:cxn ang="0">
                  <a:pos x="265" y="342"/>
                </a:cxn>
                <a:cxn ang="0">
                  <a:pos x="245" y="341"/>
                </a:cxn>
                <a:cxn ang="0">
                  <a:pos x="233" y="341"/>
                </a:cxn>
                <a:cxn ang="0">
                  <a:pos x="220" y="353"/>
                </a:cxn>
                <a:cxn ang="0">
                  <a:pos x="205" y="345"/>
                </a:cxn>
                <a:cxn ang="0">
                  <a:pos x="195" y="328"/>
                </a:cxn>
                <a:cxn ang="0">
                  <a:pos x="201" y="310"/>
                </a:cxn>
                <a:cxn ang="0">
                  <a:pos x="190" y="285"/>
                </a:cxn>
                <a:cxn ang="0">
                  <a:pos x="176" y="274"/>
                </a:cxn>
                <a:cxn ang="0">
                  <a:pos x="144" y="289"/>
                </a:cxn>
                <a:cxn ang="0">
                  <a:pos x="126" y="289"/>
                </a:cxn>
                <a:cxn ang="0">
                  <a:pos x="105" y="286"/>
                </a:cxn>
                <a:cxn ang="0">
                  <a:pos x="93" y="280"/>
                </a:cxn>
                <a:cxn ang="0">
                  <a:pos x="67" y="261"/>
                </a:cxn>
                <a:cxn ang="0">
                  <a:pos x="41" y="241"/>
                </a:cxn>
                <a:cxn ang="0">
                  <a:pos x="47" y="223"/>
                </a:cxn>
                <a:cxn ang="0">
                  <a:pos x="45" y="202"/>
                </a:cxn>
                <a:cxn ang="0">
                  <a:pos x="21" y="196"/>
                </a:cxn>
                <a:cxn ang="0">
                  <a:pos x="12" y="179"/>
                </a:cxn>
                <a:cxn ang="0">
                  <a:pos x="7" y="157"/>
                </a:cxn>
                <a:cxn ang="0">
                  <a:pos x="39" y="143"/>
                </a:cxn>
                <a:cxn ang="0">
                  <a:pos x="56" y="106"/>
                </a:cxn>
                <a:cxn ang="0">
                  <a:pos x="76" y="78"/>
                </a:cxn>
                <a:cxn ang="0">
                  <a:pos x="111" y="55"/>
                </a:cxn>
                <a:cxn ang="0">
                  <a:pos x="140" y="84"/>
                </a:cxn>
                <a:cxn ang="0">
                  <a:pos x="178" y="117"/>
                </a:cxn>
                <a:cxn ang="0">
                  <a:pos x="245" y="137"/>
                </a:cxn>
                <a:cxn ang="0">
                  <a:pos x="283" y="131"/>
                </a:cxn>
                <a:cxn ang="0">
                  <a:pos x="306" y="101"/>
                </a:cxn>
                <a:cxn ang="0">
                  <a:pos x="353" y="83"/>
                </a:cxn>
                <a:cxn ang="0">
                  <a:pos x="348" y="70"/>
                </a:cxn>
                <a:cxn ang="0">
                  <a:pos x="373" y="24"/>
                </a:cxn>
                <a:cxn ang="0">
                  <a:pos x="441" y="50"/>
                </a:cxn>
                <a:cxn ang="0">
                  <a:pos x="481" y="64"/>
                </a:cxn>
                <a:cxn ang="0">
                  <a:pos x="458" y="123"/>
                </a:cxn>
              </a:cxnLst>
              <a:rect l="0" t="0" r="r" b="b"/>
              <a:pathLst>
                <a:path w="490" h="367">
                  <a:moveTo>
                    <a:pt x="453" y="131"/>
                  </a:moveTo>
                  <a:cubicBezTo>
                    <a:pt x="453" y="128"/>
                    <a:pt x="453" y="131"/>
                    <a:pt x="452" y="129"/>
                  </a:cubicBezTo>
                  <a:cubicBezTo>
                    <a:pt x="450" y="128"/>
                    <a:pt x="452" y="126"/>
                    <a:pt x="449" y="125"/>
                  </a:cubicBezTo>
                  <a:cubicBezTo>
                    <a:pt x="446" y="125"/>
                    <a:pt x="449" y="132"/>
                    <a:pt x="446" y="131"/>
                  </a:cubicBezTo>
                  <a:cubicBezTo>
                    <a:pt x="443" y="131"/>
                    <a:pt x="444" y="134"/>
                    <a:pt x="441" y="136"/>
                  </a:cubicBezTo>
                  <a:cubicBezTo>
                    <a:pt x="440" y="137"/>
                    <a:pt x="441" y="136"/>
                    <a:pt x="438" y="136"/>
                  </a:cubicBezTo>
                  <a:cubicBezTo>
                    <a:pt x="436" y="137"/>
                    <a:pt x="433" y="134"/>
                    <a:pt x="433" y="137"/>
                  </a:cubicBezTo>
                  <a:cubicBezTo>
                    <a:pt x="433" y="140"/>
                    <a:pt x="436" y="140"/>
                    <a:pt x="435" y="142"/>
                  </a:cubicBezTo>
                  <a:cubicBezTo>
                    <a:pt x="433" y="143"/>
                    <a:pt x="433" y="142"/>
                    <a:pt x="432" y="142"/>
                  </a:cubicBezTo>
                  <a:cubicBezTo>
                    <a:pt x="430" y="143"/>
                    <a:pt x="429" y="142"/>
                    <a:pt x="427" y="142"/>
                  </a:cubicBezTo>
                  <a:cubicBezTo>
                    <a:pt x="426" y="142"/>
                    <a:pt x="426" y="137"/>
                    <a:pt x="424" y="139"/>
                  </a:cubicBezTo>
                  <a:cubicBezTo>
                    <a:pt x="423" y="140"/>
                    <a:pt x="424" y="139"/>
                    <a:pt x="423" y="140"/>
                  </a:cubicBezTo>
                  <a:cubicBezTo>
                    <a:pt x="421" y="142"/>
                    <a:pt x="423" y="142"/>
                    <a:pt x="421" y="143"/>
                  </a:cubicBezTo>
                  <a:cubicBezTo>
                    <a:pt x="420" y="145"/>
                    <a:pt x="418" y="148"/>
                    <a:pt x="417" y="148"/>
                  </a:cubicBezTo>
                  <a:cubicBezTo>
                    <a:pt x="414" y="148"/>
                    <a:pt x="415" y="150"/>
                    <a:pt x="414" y="150"/>
                  </a:cubicBezTo>
                  <a:cubicBezTo>
                    <a:pt x="412" y="150"/>
                    <a:pt x="414" y="151"/>
                    <a:pt x="412" y="151"/>
                  </a:cubicBezTo>
                  <a:cubicBezTo>
                    <a:pt x="409" y="153"/>
                    <a:pt x="411" y="153"/>
                    <a:pt x="409" y="153"/>
                  </a:cubicBezTo>
                  <a:cubicBezTo>
                    <a:pt x="408" y="153"/>
                    <a:pt x="406" y="156"/>
                    <a:pt x="405" y="157"/>
                  </a:cubicBezTo>
                  <a:cubicBezTo>
                    <a:pt x="405" y="159"/>
                    <a:pt x="405" y="159"/>
                    <a:pt x="405" y="159"/>
                  </a:cubicBezTo>
                  <a:cubicBezTo>
                    <a:pt x="401" y="162"/>
                    <a:pt x="400" y="159"/>
                    <a:pt x="398" y="160"/>
                  </a:cubicBezTo>
                  <a:cubicBezTo>
                    <a:pt x="397" y="162"/>
                    <a:pt x="397" y="159"/>
                    <a:pt x="395" y="162"/>
                  </a:cubicBezTo>
                  <a:cubicBezTo>
                    <a:pt x="395" y="164"/>
                    <a:pt x="392" y="162"/>
                    <a:pt x="391" y="164"/>
                  </a:cubicBezTo>
                  <a:cubicBezTo>
                    <a:pt x="389" y="165"/>
                    <a:pt x="388" y="165"/>
                    <a:pt x="386" y="168"/>
                  </a:cubicBezTo>
                  <a:cubicBezTo>
                    <a:pt x="386" y="171"/>
                    <a:pt x="383" y="170"/>
                    <a:pt x="383" y="170"/>
                  </a:cubicBezTo>
                  <a:cubicBezTo>
                    <a:pt x="383" y="170"/>
                    <a:pt x="385" y="171"/>
                    <a:pt x="383" y="171"/>
                  </a:cubicBezTo>
                  <a:cubicBezTo>
                    <a:pt x="380" y="171"/>
                    <a:pt x="379" y="174"/>
                    <a:pt x="379" y="171"/>
                  </a:cubicBezTo>
                  <a:cubicBezTo>
                    <a:pt x="379" y="168"/>
                    <a:pt x="379" y="171"/>
                    <a:pt x="380" y="170"/>
                  </a:cubicBezTo>
                  <a:cubicBezTo>
                    <a:pt x="382" y="167"/>
                    <a:pt x="382" y="170"/>
                    <a:pt x="383" y="168"/>
                  </a:cubicBezTo>
                  <a:cubicBezTo>
                    <a:pt x="383" y="165"/>
                    <a:pt x="380" y="164"/>
                    <a:pt x="380" y="164"/>
                  </a:cubicBezTo>
                  <a:cubicBezTo>
                    <a:pt x="379" y="164"/>
                    <a:pt x="382" y="162"/>
                    <a:pt x="382" y="160"/>
                  </a:cubicBezTo>
                  <a:cubicBezTo>
                    <a:pt x="380" y="160"/>
                    <a:pt x="383" y="160"/>
                    <a:pt x="386" y="156"/>
                  </a:cubicBezTo>
                  <a:cubicBezTo>
                    <a:pt x="388" y="153"/>
                    <a:pt x="388" y="153"/>
                    <a:pt x="386" y="151"/>
                  </a:cubicBezTo>
                  <a:cubicBezTo>
                    <a:pt x="383" y="148"/>
                    <a:pt x="385" y="148"/>
                    <a:pt x="383" y="148"/>
                  </a:cubicBezTo>
                  <a:cubicBezTo>
                    <a:pt x="382" y="150"/>
                    <a:pt x="380" y="146"/>
                    <a:pt x="379" y="148"/>
                  </a:cubicBezTo>
                  <a:cubicBezTo>
                    <a:pt x="376" y="150"/>
                    <a:pt x="379" y="150"/>
                    <a:pt x="376" y="151"/>
                  </a:cubicBezTo>
                  <a:cubicBezTo>
                    <a:pt x="374" y="154"/>
                    <a:pt x="376" y="156"/>
                    <a:pt x="373" y="156"/>
                  </a:cubicBezTo>
                  <a:cubicBezTo>
                    <a:pt x="371" y="157"/>
                    <a:pt x="363" y="160"/>
                    <a:pt x="363" y="164"/>
                  </a:cubicBezTo>
                  <a:cubicBezTo>
                    <a:pt x="363" y="167"/>
                    <a:pt x="362" y="168"/>
                    <a:pt x="359" y="168"/>
                  </a:cubicBezTo>
                  <a:cubicBezTo>
                    <a:pt x="357" y="167"/>
                    <a:pt x="357" y="171"/>
                    <a:pt x="356" y="168"/>
                  </a:cubicBezTo>
                  <a:cubicBezTo>
                    <a:pt x="354" y="167"/>
                    <a:pt x="351" y="167"/>
                    <a:pt x="351" y="168"/>
                  </a:cubicBezTo>
                  <a:cubicBezTo>
                    <a:pt x="351" y="170"/>
                    <a:pt x="350" y="171"/>
                    <a:pt x="351" y="174"/>
                  </a:cubicBezTo>
                  <a:cubicBezTo>
                    <a:pt x="351" y="178"/>
                    <a:pt x="353" y="178"/>
                    <a:pt x="354" y="178"/>
                  </a:cubicBezTo>
                  <a:cubicBezTo>
                    <a:pt x="354" y="179"/>
                    <a:pt x="357" y="179"/>
                    <a:pt x="359" y="179"/>
                  </a:cubicBezTo>
                  <a:cubicBezTo>
                    <a:pt x="360" y="178"/>
                    <a:pt x="363" y="182"/>
                    <a:pt x="362" y="184"/>
                  </a:cubicBezTo>
                  <a:cubicBezTo>
                    <a:pt x="360" y="185"/>
                    <a:pt x="362" y="190"/>
                    <a:pt x="365" y="190"/>
                  </a:cubicBezTo>
                  <a:cubicBezTo>
                    <a:pt x="370" y="190"/>
                    <a:pt x="370" y="190"/>
                    <a:pt x="370" y="188"/>
                  </a:cubicBezTo>
                  <a:cubicBezTo>
                    <a:pt x="368" y="187"/>
                    <a:pt x="371" y="187"/>
                    <a:pt x="373" y="185"/>
                  </a:cubicBezTo>
                  <a:cubicBezTo>
                    <a:pt x="373" y="182"/>
                    <a:pt x="377" y="182"/>
                    <a:pt x="379" y="184"/>
                  </a:cubicBezTo>
                  <a:cubicBezTo>
                    <a:pt x="379" y="184"/>
                    <a:pt x="379" y="185"/>
                    <a:pt x="380" y="185"/>
                  </a:cubicBezTo>
                  <a:cubicBezTo>
                    <a:pt x="382" y="184"/>
                    <a:pt x="380" y="185"/>
                    <a:pt x="383" y="187"/>
                  </a:cubicBezTo>
                  <a:cubicBezTo>
                    <a:pt x="388" y="187"/>
                    <a:pt x="385" y="184"/>
                    <a:pt x="388" y="185"/>
                  </a:cubicBezTo>
                  <a:cubicBezTo>
                    <a:pt x="388" y="187"/>
                    <a:pt x="392" y="187"/>
                    <a:pt x="391" y="188"/>
                  </a:cubicBezTo>
                  <a:cubicBezTo>
                    <a:pt x="388" y="192"/>
                    <a:pt x="392" y="192"/>
                    <a:pt x="389" y="193"/>
                  </a:cubicBezTo>
                  <a:cubicBezTo>
                    <a:pt x="386" y="195"/>
                    <a:pt x="388" y="192"/>
                    <a:pt x="386" y="192"/>
                  </a:cubicBezTo>
                  <a:cubicBezTo>
                    <a:pt x="385" y="193"/>
                    <a:pt x="386" y="190"/>
                    <a:pt x="385" y="193"/>
                  </a:cubicBezTo>
                  <a:cubicBezTo>
                    <a:pt x="382" y="195"/>
                    <a:pt x="382" y="193"/>
                    <a:pt x="380" y="195"/>
                  </a:cubicBezTo>
                  <a:cubicBezTo>
                    <a:pt x="377" y="196"/>
                    <a:pt x="377" y="198"/>
                    <a:pt x="377" y="198"/>
                  </a:cubicBezTo>
                  <a:cubicBezTo>
                    <a:pt x="376" y="198"/>
                    <a:pt x="376" y="201"/>
                    <a:pt x="374" y="201"/>
                  </a:cubicBezTo>
                  <a:cubicBezTo>
                    <a:pt x="371" y="202"/>
                    <a:pt x="373" y="199"/>
                    <a:pt x="371" y="199"/>
                  </a:cubicBezTo>
                  <a:cubicBezTo>
                    <a:pt x="370" y="201"/>
                    <a:pt x="373" y="202"/>
                    <a:pt x="371" y="204"/>
                  </a:cubicBezTo>
                  <a:cubicBezTo>
                    <a:pt x="370" y="204"/>
                    <a:pt x="371" y="206"/>
                    <a:pt x="368" y="206"/>
                  </a:cubicBezTo>
                  <a:cubicBezTo>
                    <a:pt x="366" y="207"/>
                    <a:pt x="360" y="216"/>
                    <a:pt x="363" y="215"/>
                  </a:cubicBezTo>
                  <a:cubicBezTo>
                    <a:pt x="368" y="215"/>
                    <a:pt x="365" y="218"/>
                    <a:pt x="370" y="220"/>
                  </a:cubicBezTo>
                  <a:cubicBezTo>
                    <a:pt x="374" y="221"/>
                    <a:pt x="373" y="227"/>
                    <a:pt x="376" y="232"/>
                  </a:cubicBezTo>
                  <a:cubicBezTo>
                    <a:pt x="379" y="237"/>
                    <a:pt x="376" y="237"/>
                    <a:pt x="379" y="240"/>
                  </a:cubicBezTo>
                  <a:cubicBezTo>
                    <a:pt x="382" y="241"/>
                    <a:pt x="380" y="241"/>
                    <a:pt x="382" y="244"/>
                  </a:cubicBezTo>
                  <a:cubicBezTo>
                    <a:pt x="385" y="246"/>
                    <a:pt x="386" y="249"/>
                    <a:pt x="383" y="247"/>
                  </a:cubicBezTo>
                  <a:cubicBezTo>
                    <a:pt x="379" y="246"/>
                    <a:pt x="379" y="247"/>
                    <a:pt x="377" y="246"/>
                  </a:cubicBezTo>
                  <a:cubicBezTo>
                    <a:pt x="376" y="246"/>
                    <a:pt x="377" y="244"/>
                    <a:pt x="376" y="244"/>
                  </a:cubicBezTo>
                  <a:cubicBezTo>
                    <a:pt x="374" y="243"/>
                    <a:pt x="373" y="246"/>
                    <a:pt x="371" y="246"/>
                  </a:cubicBezTo>
                  <a:cubicBezTo>
                    <a:pt x="370" y="244"/>
                    <a:pt x="368" y="240"/>
                    <a:pt x="368" y="241"/>
                  </a:cubicBezTo>
                  <a:cubicBezTo>
                    <a:pt x="366" y="243"/>
                    <a:pt x="371" y="247"/>
                    <a:pt x="374" y="244"/>
                  </a:cubicBezTo>
                  <a:cubicBezTo>
                    <a:pt x="374" y="244"/>
                    <a:pt x="377" y="246"/>
                    <a:pt x="376" y="246"/>
                  </a:cubicBezTo>
                  <a:cubicBezTo>
                    <a:pt x="376" y="247"/>
                    <a:pt x="377" y="247"/>
                    <a:pt x="380" y="251"/>
                  </a:cubicBezTo>
                  <a:cubicBezTo>
                    <a:pt x="383" y="254"/>
                    <a:pt x="386" y="257"/>
                    <a:pt x="383" y="257"/>
                  </a:cubicBezTo>
                  <a:cubicBezTo>
                    <a:pt x="382" y="257"/>
                    <a:pt x="377" y="260"/>
                    <a:pt x="377" y="261"/>
                  </a:cubicBezTo>
                  <a:cubicBezTo>
                    <a:pt x="377" y="263"/>
                    <a:pt x="374" y="260"/>
                    <a:pt x="373" y="263"/>
                  </a:cubicBezTo>
                  <a:cubicBezTo>
                    <a:pt x="373" y="265"/>
                    <a:pt x="374" y="261"/>
                    <a:pt x="374" y="263"/>
                  </a:cubicBezTo>
                  <a:cubicBezTo>
                    <a:pt x="376" y="268"/>
                    <a:pt x="379" y="260"/>
                    <a:pt x="382" y="265"/>
                  </a:cubicBezTo>
                  <a:cubicBezTo>
                    <a:pt x="385" y="268"/>
                    <a:pt x="388" y="266"/>
                    <a:pt x="386" y="268"/>
                  </a:cubicBezTo>
                  <a:cubicBezTo>
                    <a:pt x="382" y="271"/>
                    <a:pt x="385" y="268"/>
                    <a:pt x="385" y="272"/>
                  </a:cubicBezTo>
                  <a:cubicBezTo>
                    <a:pt x="386" y="277"/>
                    <a:pt x="380" y="274"/>
                    <a:pt x="383" y="275"/>
                  </a:cubicBezTo>
                  <a:cubicBezTo>
                    <a:pt x="385" y="277"/>
                    <a:pt x="382" y="277"/>
                    <a:pt x="383" y="279"/>
                  </a:cubicBezTo>
                  <a:cubicBezTo>
                    <a:pt x="383" y="280"/>
                    <a:pt x="380" y="279"/>
                    <a:pt x="382" y="282"/>
                  </a:cubicBezTo>
                  <a:cubicBezTo>
                    <a:pt x="383" y="285"/>
                    <a:pt x="382" y="283"/>
                    <a:pt x="380" y="285"/>
                  </a:cubicBezTo>
                  <a:cubicBezTo>
                    <a:pt x="380" y="286"/>
                    <a:pt x="380" y="280"/>
                    <a:pt x="379" y="285"/>
                  </a:cubicBezTo>
                  <a:cubicBezTo>
                    <a:pt x="377" y="289"/>
                    <a:pt x="374" y="289"/>
                    <a:pt x="374" y="291"/>
                  </a:cubicBezTo>
                  <a:cubicBezTo>
                    <a:pt x="376" y="293"/>
                    <a:pt x="373" y="297"/>
                    <a:pt x="371" y="299"/>
                  </a:cubicBezTo>
                  <a:cubicBezTo>
                    <a:pt x="370" y="299"/>
                    <a:pt x="373" y="300"/>
                    <a:pt x="370" y="302"/>
                  </a:cubicBezTo>
                  <a:cubicBezTo>
                    <a:pt x="368" y="302"/>
                    <a:pt x="370" y="299"/>
                    <a:pt x="368" y="300"/>
                  </a:cubicBezTo>
                  <a:cubicBezTo>
                    <a:pt x="365" y="300"/>
                    <a:pt x="368" y="300"/>
                    <a:pt x="368" y="302"/>
                  </a:cubicBezTo>
                  <a:cubicBezTo>
                    <a:pt x="370" y="305"/>
                    <a:pt x="371" y="303"/>
                    <a:pt x="368" y="303"/>
                  </a:cubicBezTo>
                  <a:cubicBezTo>
                    <a:pt x="366" y="305"/>
                    <a:pt x="365" y="308"/>
                    <a:pt x="366" y="307"/>
                  </a:cubicBezTo>
                  <a:cubicBezTo>
                    <a:pt x="370" y="307"/>
                    <a:pt x="365" y="310"/>
                    <a:pt x="366" y="313"/>
                  </a:cubicBezTo>
                  <a:cubicBezTo>
                    <a:pt x="368" y="314"/>
                    <a:pt x="366" y="316"/>
                    <a:pt x="365" y="313"/>
                  </a:cubicBezTo>
                  <a:cubicBezTo>
                    <a:pt x="363" y="311"/>
                    <a:pt x="362" y="313"/>
                    <a:pt x="363" y="314"/>
                  </a:cubicBezTo>
                  <a:cubicBezTo>
                    <a:pt x="363" y="314"/>
                    <a:pt x="366" y="314"/>
                    <a:pt x="363" y="316"/>
                  </a:cubicBezTo>
                  <a:cubicBezTo>
                    <a:pt x="362" y="317"/>
                    <a:pt x="362" y="314"/>
                    <a:pt x="360" y="316"/>
                  </a:cubicBezTo>
                  <a:cubicBezTo>
                    <a:pt x="360" y="317"/>
                    <a:pt x="363" y="317"/>
                    <a:pt x="362" y="319"/>
                  </a:cubicBezTo>
                  <a:cubicBezTo>
                    <a:pt x="359" y="320"/>
                    <a:pt x="359" y="324"/>
                    <a:pt x="357" y="322"/>
                  </a:cubicBezTo>
                  <a:cubicBezTo>
                    <a:pt x="356" y="320"/>
                    <a:pt x="356" y="324"/>
                    <a:pt x="356" y="322"/>
                  </a:cubicBezTo>
                  <a:cubicBezTo>
                    <a:pt x="354" y="320"/>
                    <a:pt x="354" y="324"/>
                    <a:pt x="354" y="324"/>
                  </a:cubicBezTo>
                  <a:cubicBezTo>
                    <a:pt x="356" y="325"/>
                    <a:pt x="353" y="328"/>
                    <a:pt x="351" y="330"/>
                  </a:cubicBezTo>
                  <a:cubicBezTo>
                    <a:pt x="350" y="331"/>
                    <a:pt x="351" y="328"/>
                    <a:pt x="348" y="330"/>
                  </a:cubicBezTo>
                  <a:cubicBezTo>
                    <a:pt x="347" y="333"/>
                    <a:pt x="347" y="330"/>
                    <a:pt x="345" y="333"/>
                  </a:cubicBezTo>
                  <a:cubicBezTo>
                    <a:pt x="344" y="335"/>
                    <a:pt x="342" y="335"/>
                    <a:pt x="344" y="335"/>
                  </a:cubicBezTo>
                  <a:cubicBezTo>
                    <a:pt x="345" y="336"/>
                    <a:pt x="342" y="336"/>
                    <a:pt x="342" y="338"/>
                  </a:cubicBezTo>
                  <a:cubicBezTo>
                    <a:pt x="342" y="339"/>
                    <a:pt x="341" y="339"/>
                    <a:pt x="338" y="341"/>
                  </a:cubicBezTo>
                  <a:cubicBezTo>
                    <a:pt x="336" y="342"/>
                    <a:pt x="336" y="339"/>
                    <a:pt x="335" y="339"/>
                  </a:cubicBezTo>
                  <a:cubicBezTo>
                    <a:pt x="335" y="339"/>
                    <a:pt x="336" y="342"/>
                    <a:pt x="335" y="342"/>
                  </a:cubicBezTo>
                  <a:cubicBezTo>
                    <a:pt x="333" y="341"/>
                    <a:pt x="331" y="339"/>
                    <a:pt x="330" y="342"/>
                  </a:cubicBezTo>
                  <a:cubicBezTo>
                    <a:pt x="328" y="344"/>
                    <a:pt x="328" y="339"/>
                    <a:pt x="327" y="341"/>
                  </a:cubicBezTo>
                  <a:cubicBezTo>
                    <a:pt x="325" y="341"/>
                    <a:pt x="328" y="342"/>
                    <a:pt x="327" y="344"/>
                  </a:cubicBezTo>
                  <a:cubicBezTo>
                    <a:pt x="325" y="344"/>
                    <a:pt x="325" y="341"/>
                    <a:pt x="325" y="342"/>
                  </a:cubicBezTo>
                  <a:cubicBezTo>
                    <a:pt x="324" y="344"/>
                    <a:pt x="325" y="344"/>
                    <a:pt x="325" y="345"/>
                  </a:cubicBezTo>
                  <a:cubicBezTo>
                    <a:pt x="324" y="345"/>
                    <a:pt x="324" y="345"/>
                    <a:pt x="322" y="345"/>
                  </a:cubicBezTo>
                  <a:cubicBezTo>
                    <a:pt x="321" y="344"/>
                    <a:pt x="322" y="344"/>
                    <a:pt x="321" y="342"/>
                  </a:cubicBezTo>
                  <a:cubicBezTo>
                    <a:pt x="319" y="341"/>
                    <a:pt x="319" y="338"/>
                    <a:pt x="318" y="339"/>
                  </a:cubicBezTo>
                  <a:cubicBezTo>
                    <a:pt x="318" y="339"/>
                    <a:pt x="319" y="344"/>
                    <a:pt x="319" y="345"/>
                  </a:cubicBezTo>
                  <a:cubicBezTo>
                    <a:pt x="318" y="348"/>
                    <a:pt x="318" y="345"/>
                    <a:pt x="316" y="347"/>
                  </a:cubicBezTo>
                  <a:cubicBezTo>
                    <a:pt x="316" y="348"/>
                    <a:pt x="315" y="345"/>
                    <a:pt x="315" y="348"/>
                  </a:cubicBezTo>
                  <a:cubicBezTo>
                    <a:pt x="315" y="352"/>
                    <a:pt x="313" y="347"/>
                    <a:pt x="312" y="350"/>
                  </a:cubicBezTo>
                  <a:cubicBezTo>
                    <a:pt x="310" y="352"/>
                    <a:pt x="310" y="348"/>
                    <a:pt x="309" y="350"/>
                  </a:cubicBezTo>
                  <a:cubicBezTo>
                    <a:pt x="307" y="353"/>
                    <a:pt x="309" y="352"/>
                    <a:pt x="307" y="350"/>
                  </a:cubicBezTo>
                  <a:cubicBezTo>
                    <a:pt x="304" y="350"/>
                    <a:pt x="307" y="352"/>
                    <a:pt x="303" y="353"/>
                  </a:cubicBezTo>
                  <a:cubicBezTo>
                    <a:pt x="298" y="355"/>
                    <a:pt x="300" y="353"/>
                    <a:pt x="296" y="355"/>
                  </a:cubicBezTo>
                  <a:cubicBezTo>
                    <a:pt x="293" y="356"/>
                    <a:pt x="292" y="358"/>
                    <a:pt x="292" y="359"/>
                  </a:cubicBezTo>
                  <a:cubicBezTo>
                    <a:pt x="292" y="361"/>
                    <a:pt x="293" y="358"/>
                    <a:pt x="293" y="361"/>
                  </a:cubicBezTo>
                  <a:cubicBezTo>
                    <a:pt x="293" y="364"/>
                    <a:pt x="296" y="364"/>
                    <a:pt x="292" y="366"/>
                  </a:cubicBezTo>
                  <a:cubicBezTo>
                    <a:pt x="289" y="367"/>
                    <a:pt x="290" y="366"/>
                    <a:pt x="290" y="364"/>
                  </a:cubicBezTo>
                  <a:cubicBezTo>
                    <a:pt x="289" y="363"/>
                    <a:pt x="287" y="363"/>
                    <a:pt x="289" y="361"/>
                  </a:cubicBezTo>
                  <a:cubicBezTo>
                    <a:pt x="289" y="359"/>
                    <a:pt x="287" y="361"/>
                    <a:pt x="287" y="358"/>
                  </a:cubicBezTo>
                  <a:cubicBezTo>
                    <a:pt x="289" y="355"/>
                    <a:pt x="290" y="355"/>
                    <a:pt x="289" y="353"/>
                  </a:cubicBezTo>
                  <a:cubicBezTo>
                    <a:pt x="289" y="353"/>
                    <a:pt x="289" y="355"/>
                    <a:pt x="287" y="353"/>
                  </a:cubicBezTo>
                  <a:cubicBezTo>
                    <a:pt x="286" y="350"/>
                    <a:pt x="286" y="352"/>
                    <a:pt x="287" y="353"/>
                  </a:cubicBezTo>
                  <a:cubicBezTo>
                    <a:pt x="287" y="355"/>
                    <a:pt x="286" y="353"/>
                    <a:pt x="284" y="355"/>
                  </a:cubicBezTo>
                  <a:cubicBezTo>
                    <a:pt x="281" y="355"/>
                    <a:pt x="286" y="352"/>
                    <a:pt x="283" y="352"/>
                  </a:cubicBezTo>
                  <a:cubicBezTo>
                    <a:pt x="280" y="352"/>
                    <a:pt x="280" y="348"/>
                    <a:pt x="278" y="350"/>
                  </a:cubicBezTo>
                  <a:cubicBezTo>
                    <a:pt x="278" y="352"/>
                    <a:pt x="280" y="352"/>
                    <a:pt x="278" y="353"/>
                  </a:cubicBezTo>
                  <a:cubicBezTo>
                    <a:pt x="278" y="353"/>
                    <a:pt x="277" y="350"/>
                    <a:pt x="277" y="353"/>
                  </a:cubicBezTo>
                  <a:cubicBezTo>
                    <a:pt x="277" y="355"/>
                    <a:pt x="275" y="353"/>
                    <a:pt x="275" y="353"/>
                  </a:cubicBezTo>
                  <a:cubicBezTo>
                    <a:pt x="272" y="352"/>
                    <a:pt x="271" y="353"/>
                    <a:pt x="269" y="352"/>
                  </a:cubicBezTo>
                  <a:cubicBezTo>
                    <a:pt x="269" y="350"/>
                    <a:pt x="268" y="352"/>
                    <a:pt x="268" y="350"/>
                  </a:cubicBezTo>
                  <a:cubicBezTo>
                    <a:pt x="266" y="347"/>
                    <a:pt x="265" y="348"/>
                    <a:pt x="265" y="347"/>
                  </a:cubicBezTo>
                  <a:cubicBezTo>
                    <a:pt x="265" y="344"/>
                    <a:pt x="262" y="345"/>
                    <a:pt x="265" y="342"/>
                  </a:cubicBezTo>
                  <a:cubicBezTo>
                    <a:pt x="266" y="339"/>
                    <a:pt x="265" y="339"/>
                    <a:pt x="263" y="339"/>
                  </a:cubicBezTo>
                  <a:cubicBezTo>
                    <a:pt x="260" y="341"/>
                    <a:pt x="262" y="338"/>
                    <a:pt x="258" y="339"/>
                  </a:cubicBezTo>
                  <a:cubicBezTo>
                    <a:pt x="255" y="339"/>
                    <a:pt x="254" y="333"/>
                    <a:pt x="252" y="335"/>
                  </a:cubicBezTo>
                  <a:cubicBezTo>
                    <a:pt x="251" y="338"/>
                    <a:pt x="249" y="336"/>
                    <a:pt x="249" y="338"/>
                  </a:cubicBezTo>
                  <a:cubicBezTo>
                    <a:pt x="251" y="339"/>
                    <a:pt x="246" y="342"/>
                    <a:pt x="245" y="341"/>
                  </a:cubicBezTo>
                  <a:cubicBezTo>
                    <a:pt x="245" y="339"/>
                    <a:pt x="243" y="339"/>
                    <a:pt x="243" y="342"/>
                  </a:cubicBezTo>
                  <a:cubicBezTo>
                    <a:pt x="243" y="345"/>
                    <a:pt x="242" y="342"/>
                    <a:pt x="240" y="341"/>
                  </a:cubicBezTo>
                  <a:cubicBezTo>
                    <a:pt x="240" y="341"/>
                    <a:pt x="240" y="342"/>
                    <a:pt x="239" y="341"/>
                  </a:cubicBezTo>
                  <a:cubicBezTo>
                    <a:pt x="237" y="338"/>
                    <a:pt x="237" y="344"/>
                    <a:pt x="236" y="344"/>
                  </a:cubicBezTo>
                  <a:cubicBezTo>
                    <a:pt x="234" y="344"/>
                    <a:pt x="236" y="342"/>
                    <a:pt x="233" y="341"/>
                  </a:cubicBezTo>
                  <a:cubicBezTo>
                    <a:pt x="230" y="339"/>
                    <a:pt x="231" y="344"/>
                    <a:pt x="228" y="344"/>
                  </a:cubicBezTo>
                  <a:cubicBezTo>
                    <a:pt x="227" y="344"/>
                    <a:pt x="222" y="344"/>
                    <a:pt x="225" y="348"/>
                  </a:cubicBezTo>
                  <a:cubicBezTo>
                    <a:pt x="227" y="355"/>
                    <a:pt x="225" y="353"/>
                    <a:pt x="225" y="355"/>
                  </a:cubicBezTo>
                  <a:cubicBezTo>
                    <a:pt x="227" y="356"/>
                    <a:pt x="225" y="358"/>
                    <a:pt x="225" y="356"/>
                  </a:cubicBezTo>
                  <a:cubicBezTo>
                    <a:pt x="223" y="355"/>
                    <a:pt x="222" y="359"/>
                    <a:pt x="220" y="353"/>
                  </a:cubicBezTo>
                  <a:cubicBezTo>
                    <a:pt x="220" y="352"/>
                    <a:pt x="220" y="348"/>
                    <a:pt x="217" y="352"/>
                  </a:cubicBezTo>
                  <a:cubicBezTo>
                    <a:pt x="214" y="356"/>
                    <a:pt x="214" y="353"/>
                    <a:pt x="213" y="353"/>
                  </a:cubicBezTo>
                  <a:cubicBezTo>
                    <a:pt x="211" y="355"/>
                    <a:pt x="213" y="352"/>
                    <a:pt x="211" y="352"/>
                  </a:cubicBezTo>
                  <a:cubicBezTo>
                    <a:pt x="210" y="350"/>
                    <a:pt x="211" y="348"/>
                    <a:pt x="210" y="347"/>
                  </a:cubicBezTo>
                  <a:cubicBezTo>
                    <a:pt x="208" y="347"/>
                    <a:pt x="204" y="348"/>
                    <a:pt x="205" y="345"/>
                  </a:cubicBezTo>
                  <a:cubicBezTo>
                    <a:pt x="207" y="341"/>
                    <a:pt x="205" y="342"/>
                    <a:pt x="205" y="339"/>
                  </a:cubicBezTo>
                  <a:cubicBezTo>
                    <a:pt x="207" y="338"/>
                    <a:pt x="210" y="338"/>
                    <a:pt x="205" y="338"/>
                  </a:cubicBezTo>
                  <a:cubicBezTo>
                    <a:pt x="201" y="338"/>
                    <a:pt x="202" y="335"/>
                    <a:pt x="201" y="331"/>
                  </a:cubicBezTo>
                  <a:cubicBezTo>
                    <a:pt x="199" y="328"/>
                    <a:pt x="204" y="325"/>
                    <a:pt x="201" y="327"/>
                  </a:cubicBezTo>
                  <a:cubicBezTo>
                    <a:pt x="199" y="328"/>
                    <a:pt x="198" y="325"/>
                    <a:pt x="195" y="328"/>
                  </a:cubicBezTo>
                  <a:cubicBezTo>
                    <a:pt x="192" y="330"/>
                    <a:pt x="192" y="328"/>
                    <a:pt x="193" y="327"/>
                  </a:cubicBezTo>
                  <a:cubicBezTo>
                    <a:pt x="195" y="325"/>
                    <a:pt x="188" y="322"/>
                    <a:pt x="193" y="320"/>
                  </a:cubicBezTo>
                  <a:cubicBezTo>
                    <a:pt x="195" y="319"/>
                    <a:pt x="192" y="316"/>
                    <a:pt x="195" y="314"/>
                  </a:cubicBezTo>
                  <a:cubicBezTo>
                    <a:pt x="198" y="314"/>
                    <a:pt x="196" y="311"/>
                    <a:pt x="198" y="311"/>
                  </a:cubicBezTo>
                  <a:cubicBezTo>
                    <a:pt x="199" y="313"/>
                    <a:pt x="198" y="310"/>
                    <a:pt x="201" y="310"/>
                  </a:cubicBezTo>
                  <a:cubicBezTo>
                    <a:pt x="202" y="310"/>
                    <a:pt x="199" y="307"/>
                    <a:pt x="201" y="302"/>
                  </a:cubicBezTo>
                  <a:cubicBezTo>
                    <a:pt x="202" y="297"/>
                    <a:pt x="199" y="296"/>
                    <a:pt x="201" y="294"/>
                  </a:cubicBezTo>
                  <a:cubicBezTo>
                    <a:pt x="202" y="293"/>
                    <a:pt x="201" y="289"/>
                    <a:pt x="199" y="291"/>
                  </a:cubicBezTo>
                  <a:cubicBezTo>
                    <a:pt x="196" y="293"/>
                    <a:pt x="199" y="286"/>
                    <a:pt x="195" y="283"/>
                  </a:cubicBezTo>
                  <a:cubicBezTo>
                    <a:pt x="190" y="279"/>
                    <a:pt x="192" y="283"/>
                    <a:pt x="190" y="285"/>
                  </a:cubicBezTo>
                  <a:cubicBezTo>
                    <a:pt x="188" y="283"/>
                    <a:pt x="188" y="282"/>
                    <a:pt x="184" y="283"/>
                  </a:cubicBezTo>
                  <a:cubicBezTo>
                    <a:pt x="178" y="283"/>
                    <a:pt x="185" y="282"/>
                    <a:pt x="184" y="277"/>
                  </a:cubicBezTo>
                  <a:cubicBezTo>
                    <a:pt x="184" y="274"/>
                    <a:pt x="179" y="279"/>
                    <a:pt x="182" y="275"/>
                  </a:cubicBezTo>
                  <a:cubicBezTo>
                    <a:pt x="184" y="272"/>
                    <a:pt x="182" y="275"/>
                    <a:pt x="181" y="272"/>
                  </a:cubicBezTo>
                  <a:cubicBezTo>
                    <a:pt x="181" y="271"/>
                    <a:pt x="176" y="272"/>
                    <a:pt x="176" y="274"/>
                  </a:cubicBezTo>
                  <a:cubicBezTo>
                    <a:pt x="175" y="275"/>
                    <a:pt x="173" y="275"/>
                    <a:pt x="170" y="274"/>
                  </a:cubicBezTo>
                  <a:cubicBezTo>
                    <a:pt x="169" y="272"/>
                    <a:pt x="167" y="274"/>
                    <a:pt x="164" y="277"/>
                  </a:cubicBezTo>
                  <a:cubicBezTo>
                    <a:pt x="161" y="280"/>
                    <a:pt x="158" y="279"/>
                    <a:pt x="157" y="282"/>
                  </a:cubicBezTo>
                  <a:cubicBezTo>
                    <a:pt x="157" y="285"/>
                    <a:pt x="153" y="283"/>
                    <a:pt x="153" y="286"/>
                  </a:cubicBezTo>
                  <a:cubicBezTo>
                    <a:pt x="153" y="288"/>
                    <a:pt x="150" y="289"/>
                    <a:pt x="144" y="289"/>
                  </a:cubicBezTo>
                  <a:cubicBezTo>
                    <a:pt x="146" y="286"/>
                    <a:pt x="144" y="286"/>
                    <a:pt x="143" y="286"/>
                  </a:cubicBezTo>
                  <a:cubicBezTo>
                    <a:pt x="141" y="285"/>
                    <a:pt x="141" y="288"/>
                    <a:pt x="140" y="286"/>
                  </a:cubicBezTo>
                  <a:cubicBezTo>
                    <a:pt x="138" y="285"/>
                    <a:pt x="134" y="286"/>
                    <a:pt x="135" y="285"/>
                  </a:cubicBezTo>
                  <a:cubicBezTo>
                    <a:pt x="137" y="283"/>
                    <a:pt x="131" y="282"/>
                    <a:pt x="129" y="286"/>
                  </a:cubicBezTo>
                  <a:cubicBezTo>
                    <a:pt x="128" y="289"/>
                    <a:pt x="126" y="286"/>
                    <a:pt x="126" y="289"/>
                  </a:cubicBezTo>
                  <a:cubicBezTo>
                    <a:pt x="125" y="293"/>
                    <a:pt x="125" y="291"/>
                    <a:pt x="123" y="294"/>
                  </a:cubicBezTo>
                  <a:cubicBezTo>
                    <a:pt x="122" y="289"/>
                    <a:pt x="128" y="282"/>
                    <a:pt x="117" y="288"/>
                  </a:cubicBezTo>
                  <a:cubicBezTo>
                    <a:pt x="117" y="288"/>
                    <a:pt x="115" y="288"/>
                    <a:pt x="114" y="288"/>
                  </a:cubicBezTo>
                  <a:cubicBezTo>
                    <a:pt x="114" y="289"/>
                    <a:pt x="114" y="288"/>
                    <a:pt x="111" y="288"/>
                  </a:cubicBezTo>
                  <a:cubicBezTo>
                    <a:pt x="109" y="289"/>
                    <a:pt x="106" y="283"/>
                    <a:pt x="105" y="286"/>
                  </a:cubicBezTo>
                  <a:cubicBezTo>
                    <a:pt x="105" y="288"/>
                    <a:pt x="103" y="288"/>
                    <a:pt x="102" y="286"/>
                  </a:cubicBezTo>
                  <a:cubicBezTo>
                    <a:pt x="100" y="283"/>
                    <a:pt x="102" y="288"/>
                    <a:pt x="100" y="288"/>
                  </a:cubicBezTo>
                  <a:cubicBezTo>
                    <a:pt x="99" y="288"/>
                    <a:pt x="99" y="283"/>
                    <a:pt x="97" y="283"/>
                  </a:cubicBezTo>
                  <a:cubicBezTo>
                    <a:pt x="94" y="283"/>
                    <a:pt x="93" y="285"/>
                    <a:pt x="94" y="282"/>
                  </a:cubicBezTo>
                  <a:cubicBezTo>
                    <a:pt x="94" y="280"/>
                    <a:pt x="94" y="280"/>
                    <a:pt x="93" y="280"/>
                  </a:cubicBezTo>
                  <a:cubicBezTo>
                    <a:pt x="91" y="282"/>
                    <a:pt x="87" y="279"/>
                    <a:pt x="87" y="275"/>
                  </a:cubicBezTo>
                  <a:cubicBezTo>
                    <a:pt x="87" y="272"/>
                    <a:pt x="85" y="274"/>
                    <a:pt x="82" y="274"/>
                  </a:cubicBezTo>
                  <a:cubicBezTo>
                    <a:pt x="80" y="275"/>
                    <a:pt x="79" y="269"/>
                    <a:pt x="77" y="269"/>
                  </a:cubicBezTo>
                  <a:cubicBezTo>
                    <a:pt x="74" y="269"/>
                    <a:pt x="74" y="266"/>
                    <a:pt x="71" y="266"/>
                  </a:cubicBezTo>
                  <a:cubicBezTo>
                    <a:pt x="68" y="265"/>
                    <a:pt x="73" y="263"/>
                    <a:pt x="67" y="261"/>
                  </a:cubicBezTo>
                  <a:cubicBezTo>
                    <a:pt x="62" y="260"/>
                    <a:pt x="64" y="269"/>
                    <a:pt x="61" y="263"/>
                  </a:cubicBezTo>
                  <a:cubicBezTo>
                    <a:pt x="61" y="261"/>
                    <a:pt x="56" y="260"/>
                    <a:pt x="53" y="257"/>
                  </a:cubicBezTo>
                  <a:cubicBezTo>
                    <a:pt x="50" y="254"/>
                    <a:pt x="50" y="258"/>
                    <a:pt x="47" y="252"/>
                  </a:cubicBezTo>
                  <a:cubicBezTo>
                    <a:pt x="45" y="249"/>
                    <a:pt x="42" y="255"/>
                    <a:pt x="42" y="251"/>
                  </a:cubicBezTo>
                  <a:cubicBezTo>
                    <a:pt x="44" y="246"/>
                    <a:pt x="42" y="243"/>
                    <a:pt x="41" y="241"/>
                  </a:cubicBezTo>
                  <a:cubicBezTo>
                    <a:pt x="39" y="238"/>
                    <a:pt x="42" y="238"/>
                    <a:pt x="44" y="240"/>
                  </a:cubicBezTo>
                  <a:cubicBezTo>
                    <a:pt x="45" y="243"/>
                    <a:pt x="45" y="240"/>
                    <a:pt x="47" y="240"/>
                  </a:cubicBezTo>
                  <a:cubicBezTo>
                    <a:pt x="52" y="238"/>
                    <a:pt x="47" y="235"/>
                    <a:pt x="48" y="234"/>
                  </a:cubicBezTo>
                  <a:cubicBezTo>
                    <a:pt x="48" y="232"/>
                    <a:pt x="42" y="232"/>
                    <a:pt x="44" y="227"/>
                  </a:cubicBezTo>
                  <a:cubicBezTo>
                    <a:pt x="45" y="226"/>
                    <a:pt x="41" y="224"/>
                    <a:pt x="47" y="223"/>
                  </a:cubicBezTo>
                  <a:cubicBezTo>
                    <a:pt x="52" y="223"/>
                    <a:pt x="47" y="221"/>
                    <a:pt x="53" y="216"/>
                  </a:cubicBezTo>
                  <a:cubicBezTo>
                    <a:pt x="56" y="213"/>
                    <a:pt x="53" y="213"/>
                    <a:pt x="55" y="210"/>
                  </a:cubicBezTo>
                  <a:cubicBezTo>
                    <a:pt x="58" y="207"/>
                    <a:pt x="55" y="206"/>
                    <a:pt x="55" y="207"/>
                  </a:cubicBezTo>
                  <a:cubicBezTo>
                    <a:pt x="53" y="210"/>
                    <a:pt x="53" y="206"/>
                    <a:pt x="52" y="207"/>
                  </a:cubicBezTo>
                  <a:cubicBezTo>
                    <a:pt x="50" y="207"/>
                    <a:pt x="52" y="202"/>
                    <a:pt x="45" y="202"/>
                  </a:cubicBezTo>
                  <a:cubicBezTo>
                    <a:pt x="39" y="204"/>
                    <a:pt x="41" y="206"/>
                    <a:pt x="36" y="207"/>
                  </a:cubicBezTo>
                  <a:cubicBezTo>
                    <a:pt x="35" y="207"/>
                    <a:pt x="35" y="207"/>
                    <a:pt x="35" y="207"/>
                  </a:cubicBezTo>
                  <a:cubicBezTo>
                    <a:pt x="32" y="207"/>
                    <a:pt x="27" y="206"/>
                    <a:pt x="26" y="204"/>
                  </a:cubicBezTo>
                  <a:cubicBezTo>
                    <a:pt x="26" y="202"/>
                    <a:pt x="24" y="206"/>
                    <a:pt x="21" y="202"/>
                  </a:cubicBezTo>
                  <a:cubicBezTo>
                    <a:pt x="20" y="199"/>
                    <a:pt x="23" y="201"/>
                    <a:pt x="21" y="196"/>
                  </a:cubicBezTo>
                  <a:cubicBezTo>
                    <a:pt x="18" y="192"/>
                    <a:pt x="17" y="196"/>
                    <a:pt x="17" y="193"/>
                  </a:cubicBezTo>
                  <a:cubicBezTo>
                    <a:pt x="15" y="190"/>
                    <a:pt x="12" y="193"/>
                    <a:pt x="9" y="190"/>
                  </a:cubicBezTo>
                  <a:cubicBezTo>
                    <a:pt x="7" y="190"/>
                    <a:pt x="7" y="188"/>
                    <a:pt x="10" y="188"/>
                  </a:cubicBezTo>
                  <a:cubicBezTo>
                    <a:pt x="13" y="188"/>
                    <a:pt x="15" y="187"/>
                    <a:pt x="13" y="185"/>
                  </a:cubicBezTo>
                  <a:cubicBezTo>
                    <a:pt x="10" y="184"/>
                    <a:pt x="13" y="181"/>
                    <a:pt x="12" y="179"/>
                  </a:cubicBezTo>
                  <a:cubicBezTo>
                    <a:pt x="10" y="178"/>
                    <a:pt x="12" y="176"/>
                    <a:pt x="12" y="174"/>
                  </a:cubicBezTo>
                  <a:cubicBezTo>
                    <a:pt x="10" y="173"/>
                    <a:pt x="6" y="171"/>
                    <a:pt x="6" y="174"/>
                  </a:cubicBezTo>
                  <a:cubicBezTo>
                    <a:pt x="6" y="176"/>
                    <a:pt x="3" y="173"/>
                    <a:pt x="4" y="170"/>
                  </a:cubicBezTo>
                  <a:cubicBezTo>
                    <a:pt x="4" y="168"/>
                    <a:pt x="1" y="168"/>
                    <a:pt x="3" y="165"/>
                  </a:cubicBezTo>
                  <a:cubicBezTo>
                    <a:pt x="9" y="164"/>
                    <a:pt x="0" y="159"/>
                    <a:pt x="7" y="157"/>
                  </a:cubicBezTo>
                  <a:cubicBezTo>
                    <a:pt x="13" y="156"/>
                    <a:pt x="10" y="153"/>
                    <a:pt x="13" y="153"/>
                  </a:cubicBezTo>
                  <a:cubicBezTo>
                    <a:pt x="18" y="154"/>
                    <a:pt x="17" y="148"/>
                    <a:pt x="18" y="153"/>
                  </a:cubicBezTo>
                  <a:cubicBezTo>
                    <a:pt x="20" y="157"/>
                    <a:pt x="21" y="153"/>
                    <a:pt x="23" y="154"/>
                  </a:cubicBezTo>
                  <a:cubicBezTo>
                    <a:pt x="26" y="156"/>
                    <a:pt x="26" y="153"/>
                    <a:pt x="27" y="148"/>
                  </a:cubicBezTo>
                  <a:cubicBezTo>
                    <a:pt x="29" y="145"/>
                    <a:pt x="38" y="150"/>
                    <a:pt x="39" y="143"/>
                  </a:cubicBezTo>
                  <a:cubicBezTo>
                    <a:pt x="41" y="140"/>
                    <a:pt x="48" y="139"/>
                    <a:pt x="52" y="137"/>
                  </a:cubicBezTo>
                  <a:cubicBezTo>
                    <a:pt x="53" y="136"/>
                    <a:pt x="53" y="137"/>
                    <a:pt x="56" y="134"/>
                  </a:cubicBezTo>
                  <a:cubicBezTo>
                    <a:pt x="56" y="132"/>
                    <a:pt x="53" y="128"/>
                    <a:pt x="56" y="126"/>
                  </a:cubicBezTo>
                  <a:cubicBezTo>
                    <a:pt x="59" y="126"/>
                    <a:pt x="55" y="125"/>
                    <a:pt x="58" y="123"/>
                  </a:cubicBezTo>
                  <a:cubicBezTo>
                    <a:pt x="62" y="122"/>
                    <a:pt x="55" y="109"/>
                    <a:pt x="56" y="106"/>
                  </a:cubicBezTo>
                  <a:cubicBezTo>
                    <a:pt x="58" y="103"/>
                    <a:pt x="47" y="103"/>
                    <a:pt x="55" y="101"/>
                  </a:cubicBezTo>
                  <a:cubicBezTo>
                    <a:pt x="59" y="100"/>
                    <a:pt x="65" y="98"/>
                    <a:pt x="67" y="98"/>
                  </a:cubicBezTo>
                  <a:cubicBezTo>
                    <a:pt x="70" y="100"/>
                    <a:pt x="73" y="101"/>
                    <a:pt x="74" y="98"/>
                  </a:cubicBezTo>
                  <a:cubicBezTo>
                    <a:pt x="74" y="95"/>
                    <a:pt x="70" y="97"/>
                    <a:pt x="71" y="94"/>
                  </a:cubicBezTo>
                  <a:cubicBezTo>
                    <a:pt x="74" y="91"/>
                    <a:pt x="76" y="81"/>
                    <a:pt x="76" y="78"/>
                  </a:cubicBezTo>
                  <a:cubicBezTo>
                    <a:pt x="77" y="73"/>
                    <a:pt x="82" y="80"/>
                    <a:pt x="87" y="80"/>
                  </a:cubicBezTo>
                  <a:cubicBezTo>
                    <a:pt x="91" y="78"/>
                    <a:pt x="90" y="81"/>
                    <a:pt x="93" y="80"/>
                  </a:cubicBezTo>
                  <a:cubicBezTo>
                    <a:pt x="97" y="78"/>
                    <a:pt x="99" y="76"/>
                    <a:pt x="97" y="73"/>
                  </a:cubicBezTo>
                  <a:cubicBezTo>
                    <a:pt x="96" y="70"/>
                    <a:pt x="94" y="64"/>
                    <a:pt x="103" y="61"/>
                  </a:cubicBezTo>
                  <a:cubicBezTo>
                    <a:pt x="111" y="59"/>
                    <a:pt x="102" y="53"/>
                    <a:pt x="111" y="55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4" y="58"/>
                    <a:pt x="118" y="64"/>
                    <a:pt x="123" y="66"/>
                  </a:cubicBezTo>
                  <a:cubicBezTo>
                    <a:pt x="126" y="69"/>
                    <a:pt x="128" y="64"/>
                    <a:pt x="129" y="67"/>
                  </a:cubicBezTo>
                  <a:cubicBezTo>
                    <a:pt x="131" y="70"/>
                    <a:pt x="132" y="67"/>
                    <a:pt x="132" y="69"/>
                  </a:cubicBezTo>
                  <a:cubicBezTo>
                    <a:pt x="134" y="72"/>
                    <a:pt x="141" y="78"/>
                    <a:pt x="140" y="84"/>
                  </a:cubicBezTo>
                  <a:cubicBezTo>
                    <a:pt x="138" y="91"/>
                    <a:pt x="141" y="89"/>
                    <a:pt x="138" y="94"/>
                  </a:cubicBezTo>
                  <a:cubicBezTo>
                    <a:pt x="137" y="95"/>
                    <a:pt x="137" y="100"/>
                    <a:pt x="141" y="100"/>
                  </a:cubicBezTo>
                  <a:cubicBezTo>
                    <a:pt x="144" y="100"/>
                    <a:pt x="147" y="101"/>
                    <a:pt x="152" y="101"/>
                  </a:cubicBezTo>
                  <a:cubicBezTo>
                    <a:pt x="157" y="101"/>
                    <a:pt x="161" y="101"/>
                    <a:pt x="169" y="109"/>
                  </a:cubicBezTo>
                  <a:cubicBezTo>
                    <a:pt x="178" y="117"/>
                    <a:pt x="176" y="111"/>
                    <a:pt x="178" y="117"/>
                  </a:cubicBezTo>
                  <a:cubicBezTo>
                    <a:pt x="179" y="125"/>
                    <a:pt x="181" y="122"/>
                    <a:pt x="182" y="126"/>
                  </a:cubicBezTo>
                  <a:cubicBezTo>
                    <a:pt x="182" y="129"/>
                    <a:pt x="185" y="126"/>
                    <a:pt x="188" y="128"/>
                  </a:cubicBezTo>
                  <a:cubicBezTo>
                    <a:pt x="202" y="129"/>
                    <a:pt x="204" y="129"/>
                    <a:pt x="214" y="128"/>
                  </a:cubicBezTo>
                  <a:cubicBezTo>
                    <a:pt x="225" y="128"/>
                    <a:pt x="228" y="134"/>
                    <a:pt x="231" y="134"/>
                  </a:cubicBezTo>
                  <a:cubicBezTo>
                    <a:pt x="234" y="134"/>
                    <a:pt x="240" y="140"/>
                    <a:pt x="245" y="137"/>
                  </a:cubicBezTo>
                  <a:cubicBezTo>
                    <a:pt x="249" y="136"/>
                    <a:pt x="246" y="140"/>
                    <a:pt x="248" y="140"/>
                  </a:cubicBezTo>
                  <a:cubicBezTo>
                    <a:pt x="251" y="139"/>
                    <a:pt x="251" y="142"/>
                    <a:pt x="252" y="140"/>
                  </a:cubicBezTo>
                  <a:cubicBezTo>
                    <a:pt x="265" y="132"/>
                    <a:pt x="265" y="136"/>
                    <a:pt x="268" y="132"/>
                  </a:cubicBezTo>
                  <a:cubicBezTo>
                    <a:pt x="272" y="129"/>
                    <a:pt x="269" y="131"/>
                    <a:pt x="274" y="131"/>
                  </a:cubicBezTo>
                  <a:cubicBezTo>
                    <a:pt x="280" y="131"/>
                    <a:pt x="280" y="132"/>
                    <a:pt x="283" y="131"/>
                  </a:cubicBezTo>
                  <a:cubicBezTo>
                    <a:pt x="284" y="129"/>
                    <a:pt x="286" y="132"/>
                    <a:pt x="287" y="131"/>
                  </a:cubicBezTo>
                  <a:cubicBezTo>
                    <a:pt x="289" y="128"/>
                    <a:pt x="292" y="129"/>
                    <a:pt x="295" y="125"/>
                  </a:cubicBezTo>
                  <a:cubicBezTo>
                    <a:pt x="300" y="120"/>
                    <a:pt x="301" y="120"/>
                    <a:pt x="306" y="117"/>
                  </a:cubicBezTo>
                  <a:cubicBezTo>
                    <a:pt x="309" y="115"/>
                    <a:pt x="303" y="112"/>
                    <a:pt x="303" y="109"/>
                  </a:cubicBezTo>
                  <a:cubicBezTo>
                    <a:pt x="303" y="104"/>
                    <a:pt x="303" y="101"/>
                    <a:pt x="306" y="101"/>
                  </a:cubicBezTo>
                  <a:cubicBezTo>
                    <a:pt x="310" y="100"/>
                    <a:pt x="313" y="108"/>
                    <a:pt x="321" y="104"/>
                  </a:cubicBezTo>
                  <a:cubicBezTo>
                    <a:pt x="327" y="101"/>
                    <a:pt x="325" y="97"/>
                    <a:pt x="330" y="97"/>
                  </a:cubicBezTo>
                  <a:cubicBezTo>
                    <a:pt x="333" y="98"/>
                    <a:pt x="336" y="97"/>
                    <a:pt x="339" y="94"/>
                  </a:cubicBezTo>
                  <a:cubicBezTo>
                    <a:pt x="342" y="92"/>
                    <a:pt x="339" y="92"/>
                    <a:pt x="342" y="87"/>
                  </a:cubicBezTo>
                  <a:cubicBezTo>
                    <a:pt x="345" y="84"/>
                    <a:pt x="350" y="86"/>
                    <a:pt x="353" y="83"/>
                  </a:cubicBezTo>
                  <a:cubicBezTo>
                    <a:pt x="357" y="81"/>
                    <a:pt x="359" y="84"/>
                    <a:pt x="360" y="83"/>
                  </a:cubicBezTo>
                  <a:cubicBezTo>
                    <a:pt x="362" y="81"/>
                    <a:pt x="366" y="84"/>
                    <a:pt x="370" y="83"/>
                  </a:cubicBezTo>
                  <a:cubicBezTo>
                    <a:pt x="371" y="81"/>
                    <a:pt x="368" y="76"/>
                    <a:pt x="365" y="73"/>
                  </a:cubicBezTo>
                  <a:cubicBezTo>
                    <a:pt x="362" y="70"/>
                    <a:pt x="360" y="67"/>
                    <a:pt x="354" y="67"/>
                  </a:cubicBezTo>
                  <a:cubicBezTo>
                    <a:pt x="348" y="67"/>
                    <a:pt x="351" y="73"/>
                    <a:pt x="348" y="70"/>
                  </a:cubicBezTo>
                  <a:cubicBezTo>
                    <a:pt x="345" y="69"/>
                    <a:pt x="341" y="69"/>
                    <a:pt x="339" y="70"/>
                  </a:cubicBezTo>
                  <a:cubicBezTo>
                    <a:pt x="338" y="72"/>
                    <a:pt x="333" y="67"/>
                    <a:pt x="336" y="66"/>
                  </a:cubicBezTo>
                  <a:cubicBezTo>
                    <a:pt x="339" y="63"/>
                    <a:pt x="333" y="67"/>
                    <a:pt x="344" y="46"/>
                  </a:cubicBezTo>
                  <a:cubicBezTo>
                    <a:pt x="351" y="50"/>
                    <a:pt x="354" y="50"/>
                    <a:pt x="360" y="44"/>
                  </a:cubicBezTo>
                  <a:cubicBezTo>
                    <a:pt x="366" y="38"/>
                    <a:pt x="365" y="33"/>
                    <a:pt x="373" y="24"/>
                  </a:cubicBezTo>
                  <a:cubicBezTo>
                    <a:pt x="379" y="16"/>
                    <a:pt x="376" y="13"/>
                    <a:pt x="371" y="13"/>
                  </a:cubicBezTo>
                  <a:cubicBezTo>
                    <a:pt x="366" y="13"/>
                    <a:pt x="373" y="3"/>
                    <a:pt x="388" y="2"/>
                  </a:cubicBezTo>
                  <a:cubicBezTo>
                    <a:pt x="401" y="0"/>
                    <a:pt x="406" y="5"/>
                    <a:pt x="411" y="5"/>
                  </a:cubicBezTo>
                  <a:cubicBezTo>
                    <a:pt x="415" y="5"/>
                    <a:pt x="424" y="18"/>
                    <a:pt x="427" y="33"/>
                  </a:cubicBezTo>
                  <a:cubicBezTo>
                    <a:pt x="429" y="50"/>
                    <a:pt x="432" y="49"/>
                    <a:pt x="441" y="50"/>
                  </a:cubicBezTo>
                  <a:cubicBezTo>
                    <a:pt x="450" y="52"/>
                    <a:pt x="447" y="56"/>
                    <a:pt x="452" y="56"/>
                  </a:cubicBezTo>
                  <a:cubicBezTo>
                    <a:pt x="456" y="58"/>
                    <a:pt x="452" y="61"/>
                    <a:pt x="455" y="63"/>
                  </a:cubicBezTo>
                  <a:cubicBezTo>
                    <a:pt x="458" y="64"/>
                    <a:pt x="452" y="66"/>
                    <a:pt x="456" y="69"/>
                  </a:cubicBezTo>
                  <a:cubicBezTo>
                    <a:pt x="461" y="73"/>
                    <a:pt x="467" y="72"/>
                    <a:pt x="471" y="67"/>
                  </a:cubicBezTo>
                  <a:cubicBezTo>
                    <a:pt x="476" y="64"/>
                    <a:pt x="476" y="69"/>
                    <a:pt x="481" y="64"/>
                  </a:cubicBezTo>
                  <a:cubicBezTo>
                    <a:pt x="485" y="59"/>
                    <a:pt x="490" y="67"/>
                    <a:pt x="485" y="73"/>
                  </a:cubicBezTo>
                  <a:cubicBezTo>
                    <a:pt x="481" y="81"/>
                    <a:pt x="478" y="104"/>
                    <a:pt x="471" y="101"/>
                  </a:cubicBezTo>
                  <a:cubicBezTo>
                    <a:pt x="465" y="98"/>
                    <a:pt x="464" y="97"/>
                    <a:pt x="462" y="100"/>
                  </a:cubicBezTo>
                  <a:cubicBezTo>
                    <a:pt x="461" y="104"/>
                    <a:pt x="455" y="100"/>
                    <a:pt x="458" y="106"/>
                  </a:cubicBezTo>
                  <a:cubicBezTo>
                    <a:pt x="459" y="112"/>
                    <a:pt x="461" y="119"/>
                    <a:pt x="458" y="123"/>
                  </a:cubicBezTo>
                  <a:cubicBezTo>
                    <a:pt x="456" y="129"/>
                    <a:pt x="455" y="123"/>
                    <a:pt x="453" y="129"/>
                  </a:cubicBezTo>
                  <a:cubicBezTo>
                    <a:pt x="453" y="131"/>
                    <a:pt x="453" y="131"/>
                    <a:pt x="453" y="131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2" name="Freeform 11">
              <a:extLst>
                <a:ext uri="{FF2B5EF4-FFF2-40B4-BE49-F238E27FC236}">
                  <a16:creationId xmlns:a16="http://schemas.microsoft.com/office/drawing/2014/main" id="{399BF561-7353-4BA9-AB87-D7E48628D5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3487" y="4225486"/>
              <a:ext cx="219608" cy="316106"/>
            </a:xfrm>
            <a:custGeom>
              <a:avLst/>
              <a:gdLst/>
              <a:ahLst/>
              <a:cxnLst>
                <a:cxn ang="0">
                  <a:pos x="47" y="68"/>
                </a:cxn>
                <a:cxn ang="0">
                  <a:pos x="53" y="68"/>
                </a:cxn>
                <a:cxn ang="0">
                  <a:pos x="53" y="70"/>
                </a:cxn>
                <a:cxn ang="0">
                  <a:pos x="56" y="74"/>
                </a:cxn>
                <a:cxn ang="0">
                  <a:pos x="62" y="76"/>
                </a:cxn>
                <a:cxn ang="0">
                  <a:pos x="62" y="82"/>
                </a:cxn>
                <a:cxn ang="0">
                  <a:pos x="53" y="95"/>
                </a:cxn>
                <a:cxn ang="0">
                  <a:pos x="53" y="101"/>
                </a:cxn>
                <a:cxn ang="0">
                  <a:pos x="51" y="104"/>
                </a:cxn>
                <a:cxn ang="0">
                  <a:pos x="39" y="113"/>
                </a:cxn>
                <a:cxn ang="0">
                  <a:pos x="36" y="126"/>
                </a:cxn>
                <a:cxn ang="0">
                  <a:pos x="30" y="132"/>
                </a:cxn>
                <a:cxn ang="0">
                  <a:pos x="18" y="135"/>
                </a:cxn>
                <a:cxn ang="0">
                  <a:pos x="13" y="132"/>
                </a:cxn>
                <a:cxn ang="0">
                  <a:pos x="9" y="130"/>
                </a:cxn>
                <a:cxn ang="0">
                  <a:pos x="1" y="129"/>
                </a:cxn>
                <a:cxn ang="0">
                  <a:pos x="4" y="124"/>
                </a:cxn>
                <a:cxn ang="0">
                  <a:pos x="9" y="115"/>
                </a:cxn>
                <a:cxn ang="0">
                  <a:pos x="19" y="105"/>
                </a:cxn>
                <a:cxn ang="0">
                  <a:pos x="24" y="101"/>
                </a:cxn>
                <a:cxn ang="0">
                  <a:pos x="35" y="95"/>
                </a:cxn>
                <a:cxn ang="0">
                  <a:pos x="44" y="79"/>
                </a:cxn>
                <a:cxn ang="0">
                  <a:pos x="47" y="68"/>
                </a:cxn>
                <a:cxn ang="0">
                  <a:pos x="74" y="78"/>
                </a:cxn>
                <a:cxn ang="0">
                  <a:pos x="85" y="56"/>
                </a:cxn>
                <a:cxn ang="0">
                  <a:pos x="91" y="53"/>
                </a:cxn>
                <a:cxn ang="0">
                  <a:pos x="94" y="47"/>
                </a:cxn>
                <a:cxn ang="0">
                  <a:pos x="97" y="37"/>
                </a:cxn>
                <a:cxn ang="0">
                  <a:pos x="91" y="36"/>
                </a:cxn>
                <a:cxn ang="0">
                  <a:pos x="80" y="36"/>
                </a:cxn>
                <a:cxn ang="0">
                  <a:pos x="74" y="23"/>
                </a:cxn>
                <a:cxn ang="0">
                  <a:pos x="74" y="28"/>
                </a:cxn>
                <a:cxn ang="0">
                  <a:pos x="68" y="22"/>
                </a:cxn>
                <a:cxn ang="0">
                  <a:pos x="65" y="16"/>
                </a:cxn>
                <a:cxn ang="0">
                  <a:pos x="63" y="9"/>
                </a:cxn>
                <a:cxn ang="0">
                  <a:pos x="57" y="5"/>
                </a:cxn>
                <a:cxn ang="0">
                  <a:pos x="51" y="0"/>
                </a:cxn>
                <a:cxn ang="0">
                  <a:pos x="53" y="5"/>
                </a:cxn>
                <a:cxn ang="0">
                  <a:pos x="56" y="9"/>
                </a:cxn>
                <a:cxn ang="0">
                  <a:pos x="62" y="20"/>
                </a:cxn>
                <a:cxn ang="0">
                  <a:pos x="63" y="23"/>
                </a:cxn>
                <a:cxn ang="0">
                  <a:pos x="66" y="31"/>
                </a:cxn>
                <a:cxn ang="0">
                  <a:pos x="66" y="43"/>
                </a:cxn>
                <a:cxn ang="0">
                  <a:pos x="59" y="53"/>
                </a:cxn>
                <a:cxn ang="0">
                  <a:pos x="68" y="60"/>
                </a:cxn>
                <a:cxn ang="0">
                  <a:pos x="68" y="73"/>
                </a:cxn>
                <a:cxn ang="0">
                  <a:pos x="68" y="76"/>
                </a:cxn>
                <a:cxn ang="0">
                  <a:pos x="74" y="78"/>
                </a:cxn>
              </a:cxnLst>
              <a:rect l="0" t="0" r="r" b="b"/>
              <a:pathLst>
                <a:path w="98" h="137">
                  <a:moveTo>
                    <a:pt x="47" y="68"/>
                  </a:moveTo>
                  <a:cubicBezTo>
                    <a:pt x="51" y="64"/>
                    <a:pt x="54" y="67"/>
                    <a:pt x="53" y="68"/>
                  </a:cubicBezTo>
                  <a:cubicBezTo>
                    <a:pt x="50" y="68"/>
                    <a:pt x="51" y="70"/>
                    <a:pt x="53" y="70"/>
                  </a:cubicBezTo>
                  <a:cubicBezTo>
                    <a:pt x="54" y="70"/>
                    <a:pt x="51" y="79"/>
                    <a:pt x="56" y="74"/>
                  </a:cubicBezTo>
                  <a:cubicBezTo>
                    <a:pt x="62" y="70"/>
                    <a:pt x="65" y="71"/>
                    <a:pt x="62" y="76"/>
                  </a:cubicBezTo>
                  <a:cubicBezTo>
                    <a:pt x="60" y="79"/>
                    <a:pt x="66" y="78"/>
                    <a:pt x="62" y="82"/>
                  </a:cubicBezTo>
                  <a:cubicBezTo>
                    <a:pt x="57" y="88"/>
                    <a:pt x="56" y="95"/>
                    <a:pt x="53" y="95"/>
                  </a:cubicBezTo>
                  <a:cubicBezTo>
                    <a:pt x="51" y="95"/>
                    <a:pt x="50" y="101"/>
                    <a:pt x="53" y="101"/>
                  </a:cubicBezTo>
                  <a:cubicBezTo>
                    <a:pt x="56" y="102"/>
                    <a:pt x="54" y="105"/>
                    <a:pt x="51" y="104"/>
                  </a:cubicBezTo>
                  <a:cubicBezTo>
                    <a:pt x="50" y="104"/>
                    <a:pt x="39" y="105"/>
                    <a:pt x="39" y="113"/>
                  </a:cubicBezTo>
                  <a:cubicBezTo>
                    <a:pt x="39" y="120"/>
                    <a:pt x="33" y="123"/>
                    <a:pt x="36" y="126"/>
                  </a:cubicBezTo>
                  <a:cubicBezTo>
                    <a:pt x="38" y="129"/>
                    <a:pt x="33" y="126"/>
                    <a:pt x="30" y="132"/>
                  </a:cubicBezTo>
                  <a:cubicBezTo>
                    <a:pt x="25" y="137"/>
                    <a:pt x="22" y="137"/>
                    <a:pt x="18" y="135"/>
                  </a:cubicBezTo>
                  <a:cubicBezTo>
                    <a:pt x="13" y="135"/>
                    <a:pt x="16" y="132"/>
                    <a:pt x="13" y="132"/>
                  </a:cubicBezTo>
                  <a:cubicBezTo>
                    <a:pt x="10" y="133"/>
                    <a:pt x="12" y="129"/>
                    <a:pt x="9" y="130"/>
                  </a:cubicBezTo>
                  <a:cubicBezTo>
                    <a:pt x="6" y="133"/>
                    <a:pt x="3" y="132"/>
                    <a:pt x="1" y="129"/>
                  </a:cubicBezTo>
                  <a:cubicBezTo>
                    <a:pt x="0" y="126"/>
                    <a:pt x="6" y="127"/>
                    <a:pt x="4" y="124"/>
                  </a:cubicBezTo>
                  <a:cubicBezTo>
                    <a:pt x="3" y="121"/>
                    <a:pt x="6" y="118"/>
                    <a:pt x="9" y="115"/>
                  </a:cubicBezTo>
                  <a:cubicBezTo>
                    <a:pt x="13" y="112"/>
                    <a:pt x="15" y="105"/>
                    <a:pt x="19" y="105"/>
                  </a:cubicBezTo>
                  <a:cubicBezTo>
                    <a:pt x="22" y="105"/>
                    <a:pt x="22" y="102"/>
                    <a:pt x="24" y="101"/>
                  </a:cubicBezTo>
                  <a:cubicBezTo>
                    <a:pt x="27" y="101"/>
                    <a:pt x="30" y="96"/>
                    <a:pt x="35" y="95"/>
                  </a:cubicBezTo>
                  <a:cubicBezTo>
                    <a:pt x="38" y="92"/>
                    <a:pt x="39" y="81"/>
                    <a:pt x="44" y="79"/>
                  </a:cubicBezTo>
                  <a:cubicBezTo>
                    <a:pt x="48" y="78"/>
                    <a:pt x="44" y="71"/>
                    <a:pt x="47" y="68"/>
                  </a:cubicBezTo>
                  <a:close/>
                  <a:moveTo>
                    <a:pt x="74" y="78"/>
                  </a:moveTo>
                  <a:cubicBezTo>
                    <a:pt x="76" y="76"/>
                    <a:pt x="88" y="59"/>
                    <a:pt x="85" y="56"/>
                  </a:cubicBezTo>
                  <a:cubicBezTo>
                    <a:pt x="83" y="54"/>
                    <a:pt x="86" y="48"/>
                    <a:pt x="91" y="53"/>
                  </a:cubicBezTo>
                  <a:cubicBezTo>
                    <a:pt x="95" y="56"/>
                    <a:pt x="89" y="47"/>
                    <a:pt x="94" y="47"/>
                  </a:cubicBezTo>
                  <a:cubicBezTo>
                    <a:pt x="97" y="45"/>
                    <a:pt x="95" y="39"/>
                    <a:pt x="97" y="37"/>
                  </a:cubicBezTo>
                  <a:cubicBezTo>
                    <a:pt x="98" y="34"/>
                    <a:pt x="92" y="33"/>
                    <a:pt x="91" y="36"/>
                  </a:cubicBezTo>
                  <a:cubicBezTo>
                    <a:pt x="89" y="40"/>
                    <a:pt x="85" y="39"/>
                    <a:pt x="80" y="36"/>
                  </a:cubicBezTo>
                  <a:cubicBezTo>
                    <a:pt x="76" y="33"/>
                    <a:pt x="77" y="26"/>
                    <a:pt x="74" y="23"/>
                  </a:cubicBezTo>
                  <a:cubicBezTo>
                    <a:pt x="71" y="19"/>
                    <a:pt x="71" y="23"/>
                    <a:pt x="74" y="28"/>
                  </a:cubicBezTo>
                  <a:cubicBezTo>
                    <a:pt x="76" y="33"/>
                    <a:pt x="66" y="26"/>
                    <a:pt x="68" y="22"/>
                  </a:cubicBezTo>
                  <a:cubicBezTo>
                    <a:pt x="68" y="19"/>
                    <a:pt x="65" y="19"/>
                    <a:pt x="65" y="16"/>
                  </a:cubicBezTo>
                  <a:cubicBezTo>
                    <a:pt x="65" y="12"/>
                    <a:pt x="65" y="12"/>
                    <a:pt x="63" y="9"/>
                  </a:cubicBezTo>
                  <a:cubicBezTo>
                    <a:pt x="62" y="6"/>
                    <a:pt x="60" y="6"/>
                    <a:pt x="57" y="5"/>
                  </a:cubicBezTo>
                  <a:cubicBezTo>
                    <a:pt x="54" y="5"/>
                    <a:pt x="56" y="0"/>
                    <a:pt x="51" y="0"/>
                  </a:cubicBezTo>
                  <a:cubicBezTo>
                    <a:pt x="48" y="0"/>
                    <a:pt x="50" y="0"/>
                    <a:pt x="53" y="5"/>
                  </a:cubicBezTo>
                  <a:cubicBezTo>
                    <a:pt x="56" y="8"/>
                    <a:pt x="53" y="6"/>
                    <a:pt x="56" y="9"/>
                  </a:cubicBezTo>
                  <a:cubicBezTo>
                    <a:pt x="57" y="14"/>
                    <a:pt x="60" y="23"/>
                    <a:pt x="62" y="20"/>
                  </a:cubicBezTo>
                  <a:cubicBezTo>
                    <a:pt x="63" y="17"/>
                    <a:pt x="65" y="25"/>
                    <a:pt x="63" y="23"/>
                  </a:cubicBezTo>
                  <a:cubicBezTo>
                    <a:pt x="62" y="22"/>
                    <a:pt x="62" y="23"/>
                    <a:pt x="66" y="31"/>
                  </a:cubicBezTo>
                  <a:cubicBezTo>
                    <a:pt x="70" y="39"/>
                    <a:pt x="66" y="39"/>
                    <a:pt x="66" y="43"/>
                  </a:cubicBezTo>
                  <a:cubicBezTo>
                    <a:pt x="66" y="50"/>
                    <a:pt x="60" y="50"/>
                    <a:pt x="59" y="53"/>
                  </a:cubicBezTo>
                  <a:cubicBezTo>
                    <a:pt x="59" y="56"/>
                    <a:pt x="65" y="59"/>
                    <a:pt x="68" y="60"/>
                  </a:cubicBezTo>
                  <a:cubicBezTo>
                    <a:pt x="73" y="62"/>
                    <a:pt x="70" y="71"/>
                    <a:pt x="68" y="73"/>
                  </a:cubicBezTo>
                  <a:cubicBezTo>
                    <a:pt x="66" y="74"/>
                    <a:pt x="63" y="74"/>
                    <a:pt x="68" y="76"/>
                  </a:cubicBezTo>
                  <a:cubicBezTo>
                    <a:pt x="71" y="76"/>
                    <a:pt x="70" y="81"/>
                    <a:pt x="74" y="78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3" name="Freeform 13">
              <a:extLst>
                <a:ext uri="{FF2B5EF4-FFF2-40B4-BE49-F238E27FC236}">
                  <a16:creationId xmlns:a16="http://schemas.microsoft.com/office/drawing/2014/main" id="{EAAE0BF2-AE90-4ADB-8064-CB623BC3D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3197" y="3688343"/>
              <a:ext cx="134076" cy="327991"/>
            </a:xfrm>
            <a:custGeom>
              <a:avLst/>
              <a:gdLst/>
              <a:ahLst/>
              <a:cxnLst>
                <a:cxn ang="0">
                  <a:pos x="46" y="12"/>
                </a:cxn>
                <a:cxn ang="0">
                  <a:pos x="48" y="4"/>
                </a:cxn>
                <a:cxn ang="0">
                  <a:pos x="54" y="11"/>
                </a:cxn>
                <a:cxn ang="0">
                  <a:pos x="58" y="32"/>
                </a:cxn>
                <a:cxn ang="0">
                  <a:pos x="55" y="42"/>
                </a:cxn>
                <a:cxn ang="0">
                  <a:pos x="52" y="43"/>
                </a:cxn>
                <a:cxn ang="0">
                  <a:pos x="54" y="51"/>
                </a:cxn>
                <a:cxn ang="0">
                  <a:pos x="51" y="59"/>
                </a:cxn>
                <a:cxn ang="0">
                  <a:pos x="45" y="83"/>
                </a:cxn>
                <a:cxn ang="0">
                  <a:pos x="29" y="135"/>
                </a:cxn>
                <a:cxn ang="0">
                  <a:pos x="16" y="138"/>
                </a:cxn>
                <a:cxn ang="0">
                  <a:pos x="7" y="130"/>
                </a:cxn>
                <a:cxn ang="0">
                  <a:pos x="5" y="116"/>
                </a:cxn>
                <a:cxn ang="0">
                  <a:pos x="2" y="101"/>
                </a:cxn>
                <a:cxn ang="0">
                  <a:pos x="7" y="93"/>
                </a:cxn>
                <a:cxn ang="0">
                  <a:pos x="11" y="80"/>
                </a:cxn>
                <a:cxn ang="0">
                  <a:pos x="10" y="71"/>
                </a:cxn>
                <a:cxn ang="0">
                  <a:pos x="8" y="63"/>
                </a:cxn>
                <a:cxn ang="0">
                  <a:pos x="10" y="53"/>
                </a:cxn>
                <a:cxn ang="0">
                  <a:pos x="13" y="45"/>
                </a:cxn>
                <a:cxn ang="0">
                  <a:pos x="19" y="42"/>
                </a:cxn>
                <a:cxn ang="0">
                  <a:pos x="32" y="31"/>
                </a:cxn>
                <a:cxn ang="0">
                  <a:pos x="39" y="21"/>
                </a:cxn>
                <a:cxn ang="0">
                  <a:pos x="46" y="12"/>
                </a:cxn>
              </a:cxnLst>
              <a:rect l="0" t="0" r="r" b="b"/>
              <a:pathLst>
                <a:path w="60" h="142">
                  <a:moveTo>
                    <a:pt x="46" y="12"/>
                  </a:moveTo>
                  <a:cubicBezTo>
                    <a:pt x="46" y="6"/>
                    <a:pt x="46" y="8"/>
                    <a:pt x="48" y="4"/>
                  </a:cubicBezTo>
                  <a:cubicBezTo>
                    <a:pt x="51" y="0"/>
                    <a:pt x="51" y="9"/>
                    <a:pt x="54" y="11"/>
                  </a:cubicBezTo>
                  <a:cubicBezTo>
                    <a:pt x="57" y="12"/>
                    <a:pt x="57" y="29"/>
                    <a:pt x="58" y="32"/>
                  </a:cubicBezTo>
                  <a:cubicBezTo>
                    <a:pt x="60" y="37"/>
                    <a:pt x="57" y="45"/>
                    <a:pt x="55" y="42"/>
                  </a:cubicBezTo>
                  <a:cubicBezTo>
                    <a:pt x="52" y="34"/>
                    <a:pt x="51" y="39"/>
                    <a:pt x="52" y="43"/>
                  </a:cubicBezTo>
                  <a:cubicBezTo>
                    <a:pt x="55" y="46"/>
                    <a:pt x="52" y="46"/>
                    <a:pt x="54" y="51"/>
                  </a:cubicBezTo>
                  <a:cubicBezTo>
                    <a:pt x="54" y="54"/>
                    <a:pt x="49" y="51"/>
                    <a:pt x="51" y="59"/>
                  </a:cubicBezTo>
                  <a:cubicBezTo>
                    <a:pt x="52" y="66"/>
                    <a:pt x="49" y="68"/>
                    <a:pt x="45" y="83"/>
                  </a:cubicBezTo>
                  <a:cubicBezTo>
                    <a:pt x="40" y="105"/>
                    <a:pt x="34" y="135"/>
                    <a:pt x="29" y="135"/>
                  </a:cubicBezTo>
                  <a:cubicBezTo>
                    <a:pt x="26" y="135"/>
                    <a:pt x="19" y="142"/>
                    <a:pt x="16" y="138"/>
                  </a:cubicBezTo>
                  <a:cubicBezTo>
                    <a:pt x="13" y="135"/>
                    <a:pt x="10" y="138"/>
                    <a:pt x="7" y="130"/>
                  </a:cubicBezTo>
                  <a:cubicBezTo>
                    <a:pt x="2" y="121"/>
                    <a:pt x="7" y="119"/>
                    <a:pt x="5" y="116"/>
                  </a:cubicBezTo>
                  <a:cubicBezTo>
                    <a:pt x="2" y="111"/>
                    <a:pt x="0" y="110"/>
                    <a:pt x="2" y="101"/>
                  </a:cubicBezTo>
                  <a:cubicBezTo>
                    <a:pt x="3" y="93"/>
                    <a:pt x="5" y="99"/>
                    <a:pt x="7" y="93"/>
                  </a:cubicBezTo>
                  <a:cubicBezTo>
                    <a:pt x="8" y="88"/>
                    <a:pt x="13" y="87"/>
                    <a:pt x="11" y="80"/>
                  </a:cubicBezTo>
                  <a:cubicBezTo>
                    <a:pt x="10" y="74"/>
                    <a:pt x="8" y="74"/>
                    <a:pt x="10" y="71"/>
                  </a:cubicBezTo>
                  <a:cubicBezTo>
                    <a:pt x="10" y="68"/>
                    <a:pt x="7" y="68"/>
                    <a:pt x="8" y="63"/>
                  </a:cubicBezTo>
                  <a:cubicBezTo>
                    <a:pt x="10" y="57"/>
                    <a:pt x="5" y="60"/>
                    <a:pt x="10" y="53"/>
                  </a:cubicBezTo>
                  <a:cubicBezTo>
                    <a:pt x="13" y="45"/>
                    <a:pt x="8" y="43"/>
                    <a:pt x="13" y="45"/>
                  </a:cubicBezTo>
                  <a:cubicBezTo>
                    <a:pt x="17" y="45"/>
                    <a:pt x="14" y="42"/>
                    <a:pt x="19" y="42"/>
                  </a:cubicBezTo>
                  <a:cubicBezTo>
                    <a:pt x="29" y="40"/>
                    <a:pt x="26" y="37"/>
                    <a:pt x="32" y="31"/>
                  </a:cubicBezTo>
                  <a:cubicBezTo>
                    <a:pt x="39" y="25"/>
                    <a:pt x="40" y="25"/>
                    <a:pt x="39" y="21"/>
                  </a:cubicBezTo>
                  <a:cubicBezTo>
                    <a:pt x="36" y="17"/>
                    <a:pt x="45" y="23"/>
                    <a:pt x="46" y="1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4" name="Freeform 41">
              <a:extLst>
                <a:ext uri="{FF2B5EF4-FFF2-40B4-BE49-F238E27FC236}">
                  <a16:creationId xmlns:a16="http://schemas.microsoft.com/office/drawing/2014/main" id="{BACE96DC-FD3F-46CD-9E9D-070C692A2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7035" y="2589099"/>
              <a:ext cx="524745" cy="666676"/>
            </a:xfrm>
            <a:custGeom>
              <a:avLst/>
              <a:gdLst/>
              <a:ahLst/>
              <a:cxnLst>
                <a:cxn ang="0">
                  <a:pos x="15" y="122"/>
                </a:cxn>
                <a:cxn ang="0">
                  <a:pos x="23" y="116"/>
                </a:cxn>
                <a:cxn ang="0">
                  <a:pos x="14" y="90"/>
                </a:cxn>
                <a:cxn ang="0">
                  <a:pos x="32" y="80"/>
                </a:cxn>
                <a:cxn ang="0">
                  <a:pos x="48" y="56"/>
                </a:cxn>
                <a:cxn ang="0">
                  <a:pos x="51" y="34"/>
                </a:cxn>
                <a:cxn ang="0">
                  <a:pos x="48" y="20"/>
                </a:cxn>
                <a:cxn ang="0">
                  <a:pos x="67" y="12"/>
                </a:cxn>
                <a:cxn ang="0">
                  <a:pos x="87" y="0"/>
                </a:cxn>
                <a:cxn ang="0">
                  <a:pos x="96" y="7"/>
                </a:cxn>
                <a:cxn ang="0">
                  <a:pos x="86" y="24"/>
                </a:cxn>
                <a:cxn ang="0">
                  <a:pos x="86" y="37"/>
                </a:cxn>
                <a:cxn ang="0">
                  <a:pos x="89" y="49"/>
                </a:cxn>
                <a:cxn ang="0">
                  <a:pos x="96" y="68"/>
                </a:cxn>
                <a:cxn ang="0">
                  <a:pos x="107" y="84"/>
                </a:cxn>
                <a:cxn ang="0">
                  <a:pos x="125" y="90"/>
                </a:cxn>
                <a:cxn ang="0">
                  <a:pos x="138" y="96"/>
                </a:cxn>
                <a:cxn ang="0">
                  <a:pos x="154" y="101"/>
                </a:cxn>
                <a:cxn ang="0">
                  <a:pos x="159" y="85"/>
                </a:cxn>
                <a:cxn ang="0">
                  <a:pos x="176" y="96"/>
                </a:cxn>
                <a:cxn ang="0">
                  <a:pos x="191" y="94"/>
                </a:cxn>
                <a:cxn ang="0">
                  <a:pos x="195" y="84"/>
                </a:cxn>
                <a:cxn ang="0">
                  <a:pos x="212" y="71"/>
                </a:cxn>
                <a:cxn ang="0">
                  <a:pos x="224" y="73"/>
                </a:cxn>
                <a:cxn ang="0">
                  <a:pos x="232" y="82"/>
                </a:cxn>
                <a:cxn ang="0">
                  <a:pos x="218" y="96"/>
                </a:cxn>
                <a:cxn ang="0">
                  <a:pos x="211" y="113"/>
                </a:cxn>
                <a:cxn ang="0">
                  <a:pos x="200" y="129"/>
                </a:cxn>
                <a:cxn ang="0">
                  <a:pos x="194" y="146"/>
                </a:cxn>
                <a:cxn ang="0">
                  <a:pos x="183" y="129"/>
                </a:cxn>
                <a:cxn ang="0">
                  <a:pos x="173" y="111"/>
                </a:cxn>
                <a:cxn ang="0">
                  <a:pos x="162" y="99"/>
                </a:cxn>
                <a:cxn ang="0">
                  <a:pos x="163" y="110"/>
                </a:cxn>
                <a:cxn ang="0">
                  <a:pos x="159" y="118"/>
                </a:cxn>
                <a:cxn ang="0">
                  <a:pos x="165" y="133"/>
                </a:cxn>
                <a:cxn ang="0">
                  <a:pos x="167" y="147"/>
                </a:cxn>
                <a:cxn ang="0">
                  <a:pos x="153" y="150"/>
                </a:cxn>
                <a:cxn ang="0">
                  <a:pos x="119" y="191"/>
                </a:cxn>
                <a:cxn ang="0">
                  <a:pos x="95" y="216"/>
                </a:cxn>
                <a:cxn ang="0">
                  <a:pos x="92" y="262"/>
                </a:cxn>
                <a:cxn ang="0">
                  <a:pos x="83" y="273"/>
                </a:cxn>
                <a:cxn ang="0">
                  <a:pos x="54" y="236"/>
                </a:cxn>
                <a:cxn ang="0">
                  <a:pos x="37" y="155"/>
                </a:cxn>
                <a:cxn ang="0">
                  <a:pos x="31" y="153"/>
                </a:cxn>
                <a:cxn ang="0">
                  <a:pos x="14" y="136"/>
                </a:cxn>
                <a:cxn ang="0">
                  <a:pos x="5" y="124"/>
                </a:cxn>
              </a:cxnLst>
              <a:rect l="0" t="0" r="r" b="b"/>
              <a:pathLst>
                <a:path w="234" h="289">
                  <a:moveTo>
                    <a:pt x="5" y="124"/>
                  </a:moveTo>
                  <a:cubicBezTo>
                    <a:pt x="5" y="121"/>
                    <a:pt x="8" y="122"/>
                    <a:pt x="9" y="122"/>
                  </a:cubicBezTo>
                  <a:cubicBezTo>
                    <a:pt x="14" y="121"/>
                    <a:pt x="14" y="125"/>
                    <a:pt x="15" y="122"/>
                  </a:cubicBezTo>
                  <a:cubicBezTo>
                    <a:pt x="17" y="121"/>
                    <a:pt x="19" y="119"/>
                    <a:pt x="20" y="122"/>
                  </a:cubicBezTo>
                  <a:cubicBezTo>
                    <a:pt x="20" y="124"/>
                    <a:pt x="25" y="121"/>
                    <a:pt x="23" y="121"/>
                  </a:cubicBezTo>
                  <a:cubicBezTo>
                    <a:pt x="22" y="119"/>
                    <a:pt x="25" y="118"/>
                    <a:pt x="23" y="116"/>
                  </a:cubicBezTo>
                  <a:cubicBezTo>
                    <a:pt x="17" y="108"/>
                    <a:pt x="23" y="108"/>
                    <a:pt x="19" y="107"/>
                  </a:cubicBezTo>
                  <a:cubicBezTo>
                    <a:pt x="12" y="107"/>
                    <a:pt x="20" y="99"/>
                    <a:pt x="14" y="97"/>
                  </a:cubicBezTo>
                  <a:cubicBezTo>
                    <a:pt x="8" y="97"/>
                    <a:pt x="11" y="93"/>
                    <a:pt x="14" y="90"/>
                  </a:cubicBezTo>
                  <a:cubicBezTo>
                    <a:pt x="17" y="87"/>
                    <a:pt x="17" y="80"/>
                    <a:pt x="20" y="85"/>
                  </a:cubicBezTo>
                  <a:cubicBezTo>
                    <a:pt x="22" y="88"/>
                    <a:pt x="23" y="85"/>
                    <a:pt x="29" y="85"/>
                  </a:cubicBezTo>
                  <a:cubicBezTo>
                    <a:pt x="32" y="85"/>
                    <a:pt x="29" y="82"/>
                    <a:pt x="32" y="80"/>
                  </a:cubicBezTo>
                  <a:cubicBezTo>
                    <a:pt x="34" y="79"/>
                    <a:pt x="32" y="76"/>
                    <a:pt x="37" y="74"/>
                  </a:cubicBezTo>
                  <a:cubicBezTo>
                    <a:pt x="41" y="73"/>
                    <a:pt x="38" y="65"/>
                    <a:pt x="44" y="62"/>
                  </a:cubicBezTo>
                  <a:cubicBezTo>
                    <a:pt x="51" y="60"/>
                    <a:pt x="44" y="62"/>
                    <a:pt x="48" y="56"/>
                  </a:cubicBezTo>
                  <a:cubicBezTo>
                    <a:pt x="55" y="45"/>
                    <a:pt x="46" y="45"/>
                    <a:pt x="54" y="41"/>
                  </a:cubicBezTo>
                  <a:cubicBezTo>
                    <a:pt x="60" y="38"/>
                    <a:pt x="58" y="38"/>
                    <a:pt x="54" y="37"/>
                  </a:cubicBezTo>
                  <a:cubicBezTo>
                    <a:pt x="51" y="37"/>
                    <a:pt x="55" y="32"/>
                    <a:pt x="51" y="34"/>
                  </a:cubicBezTo>
                  <a:cubicBezTo>
                    <a:pt x="49" y="34"/>
                    <a:pt x="51" y="32"/>
                    <a:pt x="48" y="31"/>
                  </a:cubicBezTo>
                  <a:cubicBezTo>
                    <a:pt x="44" y="28"/>
                    <a:pt x="51" y="28"/>
                    <a:pt x="48" y="24"/>
                  </a:cubicBezTo>
                  <a:cubicBezTo>
                    <a:pt x="43" y="21"/>
                    <a:pt x="54" y="21"/>
                    <a:pt x="48" y="20"/>
                  </a:cubicBezTo>
                  <a:cubicBezTo>
                    <a:pt x="43" y="20"/>
                    <a:pt x="49" y="20"/>
                    <a:pt x="46" y="17"/>
                  </a:cubicBezTo>
                  <a:cubicBezTo>
                    <a:pt x="43" y="15"/>
                    <a:pt x="48" y="10"/>
                    <a:pt x="57" y="15"/>
                  </a:cubicBezTo>
                  <a:cubicBezTo>
                    <a:pt x="63" y="17"/>
                    <a:pt x="64" y="12"/>
                    <a:pt x="67" y="12"/>
                  </a:cubicBezTo>
                  <a:cubicBezTo>
                    <a:pt x="72" y="14"/>
                    <a:pt x="69" y="9"/>
                    <a:pt x="76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83" y="3"/>
                    <a:pt x="81" y="1"/>
                    <a:pt x="87" y="0"/>
                  </a:cubicBezTo>
                  <a:cubicBezTo>
                    <a:pt x="93" y="0"/>
                    <a:pt x="92" y="4"/>
                    <a:pt x="93" y="4"/>
                  </a:cubicBezTo>
                  <a:cubicBezTo>
                    <a:pt x="95" y="3"/>
                    <a:pt x="95" y="7"/>
                    <a:pt x="96" y="4"/>
                  </a:cubicBezTo>
                  <a:cubicBezTo>
                    <a:pt x="96" y="3"/>
                    <a:pt x="99" y="4"/>
                    <a:pt x="96" y="7"/>
                  </a:cubicBezTo>
                  <a:cubicBezTo>
                    <a:pt x="95" y="10"/>
                    <a:pt x="98" y="10"/>
                    <a:pt x="95" y="14"/>
                  </a:cubicBezTo>
                  <a:cubicBezTo>
                    <a:pt x="89" y="18"/>
                    <a:pt x="93" y="20"/>
                    <a:pt x="89" y="20"/>
                  </a:cubicBezTo>
                  <a:cubicBezTo>
                    <a:pt x="83" y="21"/>
                    <a:pt x="87" y="23"/>
                    <a:pt x="86" y="24"/>
                  </a:cubicBezTo>
                  <a:cubicBezTo>
                    <a:pt x="84" y="29"/>
                    <a:pt x="90" y="29"/>
                    <a:pt x="90" y="31"/>
                  </a:cubicBezTo>
                  <a:cubicBezTo>
                    <a:pt x="89" y="32"/>
                    <a:pt x="93" y="35"/>
                    <a:pt x="89" y="37"/>
                  </a:cubicBezTo>
                  <a:cubicBezTo>
                    <a:pt x="87" y="37"/>
                    <a:pt x="87" y="40"/>
                    <a:pt x="86" y="37"/>
                  </a:cubicBezTo>
                  <a:cubicBezTo>
                    <a:pt x="84" y="35"/>
                    <a:pt x="81" y="35"/>
                    <a:pt x="83" y="38"/>
                  </a:cubicBezTo>
                  <a:cubicBezTo>
                    <a:pt x="84" y="40"/>
                    <a:pt x="86" y="43"/>
                    <a:pt x="84" y="48"/>
                  </a:cubicBezTo>
                  <a:cubicBezTo>
                    <a:pt x="84" y="52"/>
                    <a:pt x="87" y="46"/>
                    <a:pt x="89" y="49"/>
                  </a:cubicBezTo>
                  <a:cubicBezTo>
                    <a:pt x="92" y="56"/>
                    <a:pt x="92" y="51"/>
                    <a:pt x="95" y="54"/>
                  </a:cubicBezTo>
                  <a:cubicBezTo>
                    <a:pt x="98" y="57"/>
                    <a:pt x="102" y="59"/>
                    <a:pt x="102" y="60"/>
                  </a:cubicBezTo>
                  <a:cubicBezTo>
                    <a:pt x="95" y="65"/>
                    <a:pt x="99" y="66"/>
                    <a:pt x="96" y="68"/>
                  </a:cubicBezTo>
                  <a:cubicBezTo>
                    <a:pt x="95" y="71"/>
                    <a:pt x="98" y="71"/>
                    <a:pt x="96" y="73"/>
                  </a:cubicBezTo>
                  <a:cubicBezTo>
                    <a:pt x="93" y="74"/>
                    <a:pt x="98" y="79"/>
                    <a:pt x="99" y="77"/>
                  </a:cubicBezTo>
                  <a:cubicBezTo>
                    <a:pt x="99" y="74"/>
                    <a:pt x="104" y="80"/>
                    <a:pt x="107" y="84"/>
                  </a:cubicBezTo>
                  <a:cubicBezTo>
                    <a:pt x="112" y="87"/>
                    <a:pt x="108" y="82"/>
                    <a:pt x="113" y="87"/>
                  </a:cubicBezTo>
                  <a:cubicBezTo>
                    <a:pt x="116" y="90"/>
                    <a:pt x="115" y="85"/>
                    <a:pt x="116" y="88"/>
                  </a:cubicBezTo>
                  <a:cubicBezTo>
                    <a:pt x="118" y="91"/>
                    <a:pt x="122" y="88"/>
                    <a:pt x="125" y="90"/>
                  </a:cubicBezTo>
                  <a:cubicBezTo>
                    <a:pt x="127" y="91"/>
                    <a:pt x="125" y="88"/>
                    <a:pt x="130" y="90"/>
                  </a:cubicBezTo>
                  <a:cubicBezTo>
                    <a:pt x="134" y="93"/>
                    <a:pt x="130" y="94"/>
                    <a:pt x="133" y="94"/>
                  </a:cubicBezTo>
                  <a:cubicBezTo>
                    <a:pt x="138" y="96"/>
                    <a:pt x="134" y="97"/>
                    <a:pt x="138" y="96"/>
                  </a:cubicBezTo>
                  <a:cubicBezTo>
                    <a:pt x="141" y="94"/>
                    <a:pt x="139" y="99"/>
                    <a:pt x="142" y="97"/>
                  </a:cubicBezTo>
                  <a:cubicBezTo>
                    <a:pt x="145" y="96"/>
                    <a:pt x="147" y="102"/>
                    <a:pt x="150" y="99"/>
                  </a:cubicBezTo>
                  <a:cubicBezTo>
                    <a:pt x="153" y="97"/>
                    <a:pt x="150" y="102"/>
                    <a:pt x="154" y="101"/>
                  </a:cubicBezTo>
                  <a:cubicBezTo>
                    <a:pt x="159" y="99"/>
                    <a:pt x="157" y="102"/>
                    <a:pt x="159" y="99"/>
                  </a:cubicBezTo>
                  <a:cubicBezTo>
                    <a:pt x="160" y="94"/>
                    <a:pt x="157" y="94"/>
                    <a:pt x="159" y="90"/>
                  </a:cubicBezTo>
                  <a:cubicBezTo>
                    <a:pt x="160" y="85"/>
                    <a:pt x="160" y="87"/>
                    <a:pt x="159" y="85"/>
                  </a:cubicBezTo>
                  <a:cubicBezTo>
                    <a:pt x="170" y="79"/>
                    <a:pt x="163" y="87"/>
                    <a:pt x="165" y="91"/>
                  </a:cubicBezTo>
                  <a:cubicBezTo>
                    <a:pt x="162" y="93"/>
                    <a:pt x="167" y="96"/>
                    <a:pt x="168" y="96"/>
                  </a:cubicBezTo>
                  <a:cubicBezTo>
                    <a:pt x="171" y="94"/>
                    <a:pt x="171" y="99"/>
                    <a:pt x="176" y="96"/>
                  </a:cubicBezTo>
                  <a:cubicBezTo>
                    <a:pt x="180" y="94"/>
                    <a:pt x="179" y="99"/>
                    <a:pt x="183" y="96"/>
                  </a:cubicBezTo>
                  <a:cubicBezTo>
                    <a:pt x="188" y="94"/>
                    <a:pt x="186" y="97"/>
                    <a:pt x="188" y="96"/>
                  </a:cubicBezTo>
                  <a:cubicBezTo>
                    <a:pt x="189" y="94"/>
                    <a:pt x="191" y="97"/>
                    <a:pt x="191" y="94"/>
                  </a:cubicBezTo>
                  <a:cubicBezTo>
                    <a:pt x="189" y="91"/>
                    <a:pt x="192" y="88"/>
                    <a:pt x="189" y="90"/>
                  </a:cubicBezTo>
                  <a:cubicBezTo>
                    <a:pt x="186" y="90"/>
                    <a:pt x="186" y="87"/>
                    <a:pt x="186" y="87"/>
                  </a:cubicBezTo>
                  <a:cubicBezTo>
                    <a:pt x="192" y="87"/>
                    <a:pt x="195" y="85"/>
                    <a:pt x="195" y="84"/>
                  </a:cubicBezTo>
                  <a:cubicBezTo>
                    <a:pt x="195" y="80"/>
                    <a:pt x="199" y="82"/>
                    <a:pt x="199" y="79"/>
                  </a:cubicBezTo>
                  <a:cubicBezTo>
                    <a:pt x="200" y="76"/>
                    <a:pt x="203" y="77"/>
                    <a:pt x="206" y="74"/>
                  </a:cubicBezTo>
                  <a:cubicBezTo>
                    <a:pt x="209" y="71"/>
                    <a:pt x="211" y="69"/>
                    <a:pt x="212" y="71"/>
                  </a:cubicBezTo>
                  <a:cubicBezTo>
                    <a:pt x="215" y="73"/>
                    <a:pt x="217" y="73"/>
                    <a:pt x="218" y="71"/>
                  </a:cubicBezTo>
                  <a:cubicBezTo>
                    <a:pt x="218" y="69"/>
                    <a:pt x="223" y="68"/>
                    <a:pt x="223" y="69"/>
                  </a:cubicBezTo>
                  <a:cubicBezTo>
                    <a:pt x="224" y="73"/>
                    <a:pt x="226" y="69"/>
                    <a:pt x="224" y="73"/>
                  </a:cubicBezTo>
                  <a:cubicBezTo>
                    <a:pt x="221" y="76"/>
                    <a:pt x="226" y="71"/>
                    <a:pt x="226" y="74"/>
                  </a:cubicBezTo>
                  <a:cubicBezTo>
                    <a:pt x="227" y="79"/>
                    <a:pt x="220" y="80"/>
                    <a:pt x="226" y="80"/>
                  </a:cubicBezTo>
                  <a:cubicBezTo>
                    <a:pt x="231" y="79"/>
                    <a:pt x="231" y="80"/>
                    <a:pt x="232" y="82"/>
                  </a:cubicBezTo>
                  <a:cubicBezTo>
                    <a:pt x="234" y="87"/>
                    <a:pt x="227" y="87"/>
                    <a:pt x="229" y="90"/>
                  </a:cubicBezTo>
                  <a:cubicBezTo>
                    <a:pt x="232" y="94"/>
                    <a:pt x="231" y="94"/>
                    <a:pt x="229" y="91"/>
                  </a:cubicBezTo>
                  <a:cubicBezTo>
                    <a:pt x="226" y="88"/>
                    <a:pt x="221" y="93"/>
                    <a:pt x="218" y="96"/>
                  </a:cubicBezTo>
                  <a:cubicBezTo>
                    <a:pt x="215" y="99"/>
                    <a:pt x="215" y="96"/>
                    <a:pt x="215" y="99"/>
                  </a:cubicBezTo>
                  <a:cubicBezTo>
                    <a:pt x="214" y="102"/>
                    <a:pt x="217" y="101"/>
                    <a:pt x="215" y="105"/>
                  </a:cubicBezTo>
                  <a:cubicBezTo>
                    <a:pt x="212" y="111"/>
                    <a:pt x="209" y="111"/>
                    <a:pt x="211" y="113"/>
                  </a:cubicBezTo>
                  <a:cubicBezTo>
                    <a:pt x="214" y="116"/>
                    <a:pt x="209" y="116"/>
                    <a:pt x="208" y="122"/>
                  </a:cubicBezTo>
                  <a:cubicBezTo>
                    <a:pt x="206" y="130"/>
                    <a:pt x="206" y="125"/>
                    <a:pt x="203" y="125"/>
                  </a:cubicBezTo>
                  <a:cubicBezTo>
                    <a:pt x="200" y="124"/>
                    <a:pt x="200" y="121"/>
                    <a:pt x="200" y="129"/>
                  </a:cubicBezTo>
                  <a:cubicBezTo>
                    <a:pt x="202" y="141"/>
                    <a:pt x="199" y="130"/>
                    <a:pt x="199" y="138"/>
                  </a:cubicBezTo>
                  <a:cubicBezTo>
                    <a:pt x="199" y="141"/>
                    <a:pt x="200" y="139"/>
                    <a:pt x="199" y="144"/>
                  </a:cubicBezTo>
                  <a:cubicBezTo>
                    <a:pt x="195" y="149"/>
                    <a:pt x="197" y="141"/>
                    <a:pt x="194" y="146"/>
                  </a:cubicBezTo>
                  <a:cubicBezTo>
                    <a:pt x="194" y="136"/>
                    <a:pt x="191" y="136"/>
                    <a:pt x="192" y="130"/>
                  </a:cubicBezTo>
                  <a:cubicBezTo>
                    <a:pt x="192" y="127"/>
                    <a:pt x="189" y="127"/>
                    <a:pt x="189" y="130"/>
                  </a:cubicBezTo>
                  <a:cubicBezTo>
                    <a:pt x="188" y="138"/>
                    <a:pt x="185" y="136"/>
                    <a:pt x="183" y="129"/>
                  </a:cubicBezTo>
                  <a:cubicBezTo>
                    <a:pt x="182" y="122"/>
                    <a:pt x="191" y="124"/>
                    <a:pt x="191" y="118"/>
                  </a:cubicBezTo>
                  <a:cubicBezTo>
                    <a:pt x="191" y="113"/>
                    <a:pt x="195" y="118"/>
                    <a:pt x="194" y="115"/>
                  </a:cubicBezTo>
                  <a:cubicBezTo>
                    <a:pt x="191" y="111"/>
                    <a:pt x="173" y="115"/>
                    <a:pt x="173" y="111"/>
                  </a:cubicBezTo>
                  <a:cubicBezTo>
                    <a:pt x="173" y="107"/>
                    <a:pt x="173" y="101"/>
                    <a:pt x="171" y="104"/>
                  </a:cubicBezTo>
                  <a:cubicBezTo>
                    <a:pt x="170" y="108"/>
                    <a:pt x="168" y="101"/>
                    <a:pt x="167" y="101"/>
                  </a:cubicBezTo>
                  <a:cubicBezTo>
                    <a:pt x="162" y="104"/>
                    <a:pt x="163" y="99"/>
                    <a:pt x="162" y="99"/>
                  </a:cubicBezTo>
                  <a:cubicBezTo>
                    <a:pt x="160" y="97"/>
                    <a:pt x="160" y="99"/>
                    <a:pt x="162" y="101"/>
                  </a:cubicBezTo>
                  <a:cubicBezTo>
                    <a:pt x="163" y="101"/>
                    <a:pt x="156" y="105"/>
                    <a:pt x="159" y="107"/>
                  </a:cubicBezTo>
                  <a:cubicBezTo>
                    <a:pt x="162" y="107"/>
                    <a:pt x="162" y="110"/>
                    <a:pt x="163" y="110"/>
                  </a:cubicBezTo>
                  <a:cubicBezTo>
                    <a:pt x="165" y="110"/>
                    <a:pt x="165" y="110"/>
                    <a:pt x="165" y="111"/>
                  </a:cubicBezTo>
                  <a:cubicBezTo>
                    <a:pt x="168" y="115"/>
                    <a:pt x="160" y="110"/>
                    <a:pt x="162" y="113"/>
                  </a:cubicBezTo>
                  <a:cubicBezTo>
                    <a:pt x="162" y="118"/>
                    <a:pt x="159" y="113"/>
                    <a:pt x="159" y="118"/>
                  </a:cubicBezTo>
                  <a:cubicBezTo>
                    <a:pt x="157" y="122"/>
                    <a:pt x="163" y="119"/>
                    <a:pt x="163" y="124"/>
                  </a:cubicBezTo>
                  <a:cubicBezTo>
                    <a:pt x="165" y="129"/>
                    <a:pt x="160" y="127"/>
                    <a:pt x="163" y="129"/>
                  </a:cubicBezTo>
                  <a:cubicBezTo>
                    <a:pt x="165" y="132"/>
                    <a:pt x="162" y="133"/>
                    <a:pt x="165" y="133"/>
                  </a:cubicBezTo>
                  <a:cubicBezTo>
                    <a:pt x="167" y="133"/>
                    <a:pt x="165" y="133"/>
                    <a:pt x="165" y="139"/>
                  </a:cubicBezTo>
                  <a:cubicBezTo>
                    <a:pt x="167" y="143"/>
                    <a:pt x="167" y="144"/>
                    <a:pt x="167" y="146"/>
                  </a:cubicBezTo>
                  <a:cubicBezTo>
                    <a:pt x="165" y="146"/>
                    <a:pt x="165" y="146"/>
                    <a:pt x="167" y="147"/>
                  </a:cubicBezTo>
                  <a:cubicBezTo>
                    <a:pt x="168" y="150"/>
                    <a:pt x="167" y="150"/>
                    <a:pt x="165" y="149"/>
                  </a:cubicBezTo>
                  <a:cubicBezTo>
                    <a:pt x="162" y="149"/>
                    <a:pt x="160" y="152"/>
                    <a:pt x="160" y="147"/>
                  </a:cubicBezTo>
                  <a:cubicBezTo>
                    <a:pt x="159" y="143"/>
                    <a:pt x="159" y="147"/>
                    <a:pt x="153" y="150"/>
                  </a:cubicBezTo>
                  <a:cubicBezTo>
                    <a:pt x="145" y="153"/>
                    <a:pt x="154" y="155"/>
                    <a:pt x="148" y="163"/>
                  </a:cubicBezTo>
                  <a:cubicBezTo>
                    <a:pt x="142" y="171"/>
                    <a:pt x="144" y="166"/>
                    <a:pt x="139" y="169"/>
                  </a:cubicBezTo>
                  <a:cubicBezTo>
                    <a:pt x="131" y="174"/>
                    <a:pt x="130" y="181"/>
                    <a:pt x="119" y="191"/>
                  </a:cubicBezTo>
                  <a:cubicBezTo>
                    <a:pt x="108" y="200"/>
                    <a:pt x="116" y="195"/>
                    <a:pt x="112" y="202"/>
                  </a:cubicBezTo>
                  <a:cubicBezTo>
                    <a:pt x="107" y="206"/>
                    <a:pt x="105" y="199"/>
                    <a:pt x="104" y="205"/>
                  </a:cubicBezTo>
                  <a:cubicBezTo>
                    <a:pt x="102" y="211"/>
                    <a:pt x="92" y="203"/>
                    <a:pt x="95" y="216"/>
                  </a:cubicBezTo>
                  <a:cubicBezTo>
                    <a:pt x="98" y="223"/>
                    <a:pt x="95" y="222"/>
                    <a:pt x="96" y="225"/>
                  </a:cubicBezTo>
                  <a:cubicBezTo>
                    <a:pt x="98" y="236"/>
                    <a:pt x="96" y="237"/>
                    <a:pt x="93" y="244"/>
                  </a:cubicBezTo>
                  <a:cubicBezTo>
                    <a:pt x="90" y="254"/>
                    <a:pt x="96" y="262"/>
                    <a:pt x="92" y="262"/>
                  </a:cubicBezTo>
                  <a:cubicBezTo>
                    <a:pt x="86" y="262"/>
                    <a:pt x="90" y="262"/>
                    <a:pt x="87" y="267"/>
                  </a:cubicBezTo>
                  <a:cubicBezTo>
                    <a:pt x="84" y="272"/>
                    <a:pt x="90" y="272"/>
                    <a:pt x="90" y="273"/>
                  </a:cubicBezTo>
                  <a:cubicBezTo>
                    <a:pt x="90" y="273"/>
                    <a:pt x="89" y="272"/>
                    <a:pt x="83" y="273"/>
                  </a:cubicBezTo>
                  <a:cubicBezTo>
                    <a:pt x="78" y="275"/>
                    <a:pt x="83" y="278"/>
                    <a:pt x="76" y="282"/>
                  </a:cubicBezTo>
                  <a:cubicBezTo>
                    <a:pt x="72" y="289"/>
                    <a:pt x="66" y="276"/>
                    <a:pt x="63" y="261"/>
                  </a:cubicBezTo>
                  <a:cubicBezTo>
                    <a:pt x="60" y="245"/>
                    <a:pt x="54" y="245"/>
                    <a:pt x="54" y="236"/>
                  </a:cubicBezTo>
                  <a:cubicBezTo>
                    <a:pt x="52" y="227"/>
                    <a:pt x="46" y="211"/>
                    <a:pt x="43" y="206"/>
                  </a:cubicBezTo>
                  <a:cubicBezTo>
                    <a:pt x="41" y="203"/>
                    <a:pt x="40" y="194"/>
                    <a:pt x="37" y="177"/>
                  </a:cubicBezTo>
                  <a:cubicBezTo>
                    <a:pt x="34" y="160"/>
                    <a:pt x="40" y="161"/>
                    <a:pt x="37" y="155"/>
                  </a:cubicBezTo>
                  <a:cubicBezTo>
                    <a:pt x="34" y="149"/>
                    <a:pt x="37" y="150"/>
                    <a:pt x="35" y="147"/>
                  </a:cubicBezTo>
                  <a:cubicBezTo>
                    <a:pt x="34" y="144"/>
                    <a:pt x="38" y="141"/>
                    <a:pt x="34" y="143"/>
                  </a:cubicBezTo>
                  <a:cubicBezTo>
                    <a:pt x="31" y="144"/>
                    <a:pt x="35" y="150"/>
                    <a:pt x="31" y="153"/>
                  </a:cubicBezTo>
                  <a:cubicBezTo>
                    <a:pt x="22" y="161"/>
                    <a:pt x="20" y="160"/>
                    <a:pt x="11" y="149"/>
                  </a:cubicBezTo>
                  <a:cubicBezTo>
                    <a:pt x="2" y="136"/>
                    <a:pt x="6" y="143"/>
                    <a:pt x="12" y="141"/>
                  </a:cubicBezTo>
                  <a:cubicBezTo>
                    <a:pt x="20" y="139"/>
                    <a:pt x="19" y="133"/>
                    <a:pt x="14" y="136"/>
                  </a:cubicBezTo>
                  <a:cubicBezTo>
                    <a:pt x="11" y="139"/>
                    <a:pt x="5" y="135"/>
                    <a:pt x="3" y="132"/>
                  </a:cubicBezTo>
                  <a:cubicBezTo>
                    <a:pt x="2" y="129"/>
                    <a:pt x="0" y="130"/>
                    <a:pt x="0" y="129"/>
                  </a:cubicBezTo>
                  <a:cubicBezTo>
                    <a:pt x="0" y="124"/>
                    <a:pt x="6" y="127"/>
                    <a:pt x="5" y="12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5" name="Freeform 42">
              <a:extLst>
                <a:ext uri="{FF2B5EF4-FFF2-40B4-BE49-F238E27FC236}">
                  <a16:creationId xmlns:a16="http://schemas.microsoft.com/office/drawing/2014/main" id="{C67D24BB-0A7C-4D21-9BF9-DD3F3B31E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84" y="2721008"/>
              <a:ext cx="152569" cy="103389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3" y="11"/>
                </a:cxn>
                <a:cxn ang="0">
                  <a:pos x="3" y="16"/>
                </a:cxn>
                <a:cxn ang="0">
                  <a:pos x="6" y="20"/>
                </a:cxn>
                <a:cxn ang="0">
                  <a:pos x="14" y="27"/>
                </a:cxn>
                <a:cxn ang="0">
                  <a:pos x="20" y="30"/>
                </a:cxn>
                <a:cxn ang="0">
                  <a:pos x="23" y="31"/>
                </a:cxn>
                <a:cxn ang="0">
                  <a:pos x="32" y="33"/>
                </a:cxn>
                <a:cxn ang="0">
                  <a:pos x="37" y="33"/>
                </a:cxn>
                <a:cxn ang="0">
                  <a:pos x="40" y="37"/>
                </a:cxn>
                <a:cxn ang="0">
                  <a:pos x="45" y="39"/>
                </a:cxn>
                <a:cxn ang="0">
                  <a:pos x="49" y="40"/>
                </a:cxn>
                <a:cxn ang="0">
                  <a:pos x="57" y="42"/>
                </a:cxn>
                <a:cxn ang="0">
                  <a:pos x="62" y="44"/>
                </a:cxn>
                <a:cxn ang="0">
                  <a:pos x="66" y="42"/>
                </a:cxn>
                <a:cxn ang="0">
                  <a:pos x="66" y="33"/>
                </a:cxn>
                <a:cxn ang="0">
                  <a:pos x="66" y="28"/>
                </a:cxn>
                <a:cxn ang="0">
                  <a:pos x="63" y="28"/>
                </a:cxn>
                <a:cxn ang="0">
                  <a:pos x="60" y="28"/>
                </a:cxn>
                <a:cxn ang="0">
                  <a:pos x="54" y="27"/>
                </a:cxn>
                <a:cxn ang="0">
                  <a:pos x="51" y="27"/>
                </a:cxn>
                <a:cxn ang="0">
                  <a:pos x="49" y="28"/>
                </a:cxn>
                <a:cxn ang="0">
                  <a:pos x="46" y="23"/>
                </a:cxn>
                <a:cxn ang="0">
                  <a:pos x="43" y="22"/>
                </a:cxn>
                <a:cxn ang="0">
                  <a:pos x="42" y="20"/>
                </a:cxn>
                <a:cxn ang="0">
                  <a:pos x="35" y="16"/>
                </a:cxn>
                <a:cxn ang="0">
                  <a:pos x="31" y="14"/>
                </a:cxn>
                <a:cxn ang="0">
                  <a:pos x="26" y="9"/>
                </a:cxn>
                <a:cxn ang="0">
                  <a:pos x="20" y="6"/>
                </a:cxn>
                <a:cxn ang="0">
                  <a:pos x="15" y="2"/>
                </a:cxn>
                <a:cxn ang="0">
                  <a:pos x="9" y="3"/>
                </a:cxn>
              </a:cxnLst>
              <a:rect l="0" t="0" r="r" b="b"/>
              <a:pathLst>
                <a:path w="68" h="45">
                  <a:moveTo>
                    <a:pt x="9" y="3"/>
                  </a:moveTo>
                  <a:cubicBezTo>
                    <a:pt x="2" y="8"/>
                    <a:pt x="6" y="9"/>
                    <a:pt x="3" y="11"/>
                  </a:cubicBezTo>
                  <a:cubicBezTo>
                    <a:pt x="2" y="14"/>
                    <a:pt x="5" y="14"/>
                    <a:pt x="3" y="16"/>
                  </a:cubicBezTo>
                  <a:cubicBezTo>
                    <a:pt x="0" y="17"/>
                    <a:pt x="5" y="22"/>
                    <a:pt x="6" y="20"/>
                  </a:cubicBezTo>
                  <a:cubicBezTo>
                    <a:pt x="6" y="17"/>
                    <a:pt x="11" y="23"/>
                    <a:pt x="14" y="27"/>
                  </a:cubicBezTo>
                  <a:cubicBezTo>
                    <a:pt x="19" y="30"/>
                    <a:pt x="15" y="25"/>
                    <a:pt x="20" y="30"/>
                  </a:cubicBezTo>
                  <a:cubicBezTo>
                    <a:pt x="23" y="33"/>
                    <a:pt x="22" y="28"/>
                    <a:pt x="23" y="31"/>
                  </a:cubicBezTo>
                  <a:cubicBezTo>
                    <a:pt x="25" y="34"/>
                    <a:pt x="29" y="31"/>
                    <a:pt x="32" y="33"/>
                  </a:cubicBezTo>
                  <a:cubicBezTo>
                    <a:pt x="34" y="34"/>
                    <a:pt x="32" y="31"/>
                    <a:pt x="37" y="33"/>
                  </a:cubicBezTo>
                  <a:cubicBezTo>
                    <a:pt x="42" y="36"/>
                    <a:pt x="37" y="37"/>
                    <a:pt x="40" y="37"/>
                  </a:cubicBezTo>
                  <a:cubicBezTo>
                    <a:pt x="45" y="39"/>
                    <a:pt x="42" y="40"/>
                    <a:pt x="45" y="39"/>
                  </a:cubicBezTo>
                  <a:cubicBezTo>
                    <a:pt x="48" y="37"/>
                    <a:pt x="46" y="42"/>
                    <a:pt x="49" y="40"/>
                  </a:cubicBezTo>
                  <a:cubicBezTo>
                    <a:pt x="52" y="39"/>
                    <a:pt x="54" y="45"/>
                    <a:pt x="57" y="42"/>
                  </a:cubicBezTo>
                  <a:cubicBezTo>
                    <a:pt x="60" y="40"/>
                    <a:pt x="57" y="45"/>
                    <a:pt x="62" y="44"/>
                  </a:cubicBezTo>
                  <a:cubicBezTo>
                    <a:pt x="66" y="42"/>
                    <a:pt x="65" y="45"/>
                    <a:pt x="66" y="42"/>
                  </a:cubicBezTo>
                  <a:cubicBezTo>
                    <a:pt x="68" y="37"/>
                    <a:pt x="65" y="37"/>
                    <a:pt x="66" y="33"/>
                  </a:cubicBezTo>
                  <a:cubicBezTo>
                    <a:pt x="68" y="28"/>
                    <a:pt x="68" y="30"/>
                    <a:pt x="66" y="28"/>
                  </a:cubicBezTo>
                  <a:cubicBezTo>
                    <a:pt x="66" y="28"/>
                    <a:pt x="65" y="28"/>
                    <a:pt x="63" y="28"/>
                  </a:cubicBezTo>
                  <a:cubicBezTo>
                    <a:pt x="63" y="30"/>
                    <a:pt x="63" y="28"/>
                    <a:pt x="60" y="28"/>
                  </a:cubicBezTo>
                  <a:cubicBezTo>
                    <a:pt x="58" y="30"/>
                    <a:pt x="55" y="23"/>
                    <a:pt x="54" y="27"/>
                  </a:cubicBezTo>
                  <a:cubicBezTo>
                    <a:pt x="54" y="28"/>
                    <a:pt x="52" y="28"/>
                    <a:pt x="51" y="27"/>
                  </a:cubicBezTo>
                  <a:cubicBezTo>
                    <a:pt x="49" y="23"/>
                    <a:pt x="51" y="28"/>
                    <a:pt x="49" y="28"/>
                  </a:cubicBezTo>
                  <a:cubicBezTo>
                    <a:pt x="48" y="28"/>
                    <a:pt x="48" y="23"/>
                    <a:pt x="46" y="23"/>
                  </a:cubicBezTo>
                  <a:cubicBezTo>
                    <a:pt x="43" y="23"/>
                    <a:pt x="42" y="25"/>
                    <a:pt x="43" y="22"/>
                  </a:cubicBezTo>
                  <a:cubicBezTo>
                    <a:pt x="43" y="20"/>
                    <a:pt x="43" y="20"/>
                    <a:pt x="42" y="20"/>
                  </a:cubicBezTo>
                  <a:cubicBezTo>
                    <a:pt x="40" y="22"/>
                    <a:pt x="35" y="19"/>
                    <a:pt x="35" y="16"/>
                  </a:cubicBezTo>
                  <a:cubicBezTo>
                    <a:pt x="35" y="12"/>
                    <a:pt x="34" y="14"/>
                    <a:pt x="31" y="14"/>
                  </a:cubicBezTo>
                  <a:cubicBezTo>
                    <a:pt x="29" y="16"/>
                    <a:pt x="28" y="9"/>
                    <a:pt x="26" y="9"/>
                  </a:cubicBezTo>
                  <a:cubicBezTo>
                    <a:pt x="23" y="9"/>
                    <a:pt x="23" y="6"/>
                    <a:pt x="20" y="6"/>
                  </a:cubicBezTo>
                  <a:cubicBezTo>
                    <a:pt x="17" y="5"/>
                    <a:pt x="22" y="3"/>
                    <a:pt x="15" y="2"/>
                  </a:cubicBezTo>
                  <a:cubicBezTo>
                    <a:pt x="11" y="0"/>
                    <a:pt x="12" y="9"/>
                    <a:pt x="9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6" name="Freeform 43">
              <a:extLst>
                <a:ext uri="{FF2B5EF4-FFF2-40B4-BE49-F238E27FC236}">
                  <a16:creationId xmlns:a16="http://schemas.microsoft.com/office/drawing/2014/main" id="{CA217C2A-A5D5-4168-8FC5-CDFE1B80D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9963" y="2772108"/>
              <a:ext cx="67038" cy="45158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6" y="17"/>
                </a:cxn>
                <a:cxn ang="0">
                  <a:pos x="14" y="17"/>
                </a:cxn>
                <a:cxn ang="0">
                  <a:pos x="21" y="17"/>
                </a:cxn>
                <a:cxn ang="0">
                  <a:pos x="26" y="17"/>
                </a:cxn>
                <a:cxn ang="0">
                  <a:pos x="29" y="15"/>
                </a:cxn>
                <a:cxn ang="0">
                  <a:pos x="27" y="11"/>
                </a:cxn>
                <a:cxn ang="0">
                  <a:pos x="24" y="8"/>
                </a:cxn>
                <a:cxn ang="0">
                  <a:pos x="23" y="4"/>
                </a:cxn>
                <a:cxn ang="0">
                  <a:pos x="20" y="4"/>
                </a:cxn>
                <a:cxn ang="0">
                  <a:pos x="15" y="3"/>
                </a:cxn>
                <a:cxn ang="0">
                  <a:pos x="9" y="4"/>
                </a:cxn>
                <a:cxn ang="0">
                  <a:pos x="6" y="8"/>
                </a:cxn>
                <a:cxn ang="0">
                  <a:pos x="3" y="12"/>
                </a:cxn>
              </a:cxnLst>
              <a:rect l="0" t="0" r="r" b="b"/>
              <a:pathLst>
                <a:path w="30" h="20">
                  <a:moveTo>
                    <a:pt x="3" y="12"/>
                  </a:moveTo>
                  <a:cubicBezTo>
                    <a:pt x="0" y="14"/>
                    <a:pt x="5" y="17"/>
                    <a:pt x="6" y="17"/>
                  </a:cubicBezTo>
                  <a:cubicBezTo>
                    <a:pt x="9" y="15"/>
                    <a:pt x="9" y="20"/>
                    <a:pt x="14" y="17"/>
                  </a:cubicBezTo>
                  <a:cubicBezTo>
                    <a:pt x="18" y="15"/>
                    <a:pt x="17" y="20"/>
                    <a:pt x="21" y="17"/>
                  </a:cubicBezTo>
                  <a:cubicBezTo>
                    <a:pt x="26" y="15"/>
                    <a:pt x="24" y="19"/>
                    <a:pt x="26" y="17"/>
                  </a:cubicBezTo>
                  <a:cubicBezTo>
                    <a:pt x="27" y="15"/>
                    <a:pt x="29" y="19"/>
                    <a:pt x="29" y="15"/>
                  </a:cubicBezTo>
                  <a:cubicBezTo>
                    <a:pt x="27" y="12"/>
                    <a:pt x="30" y="9"/>
                    <a:pt x="27" y="11"/>
                  </a:cubicBezTo>
                  <a:cubicBezTo>
                    <a:pt x="24" y="11"/>
                    <a:pt x="24" y="8"/>
                    <a:pt x="24" y="8"/>
                  </a:cubicBezTo>
                  <a:cubicBezTo>
                    <a:pt x="26" y="4"/>
                    <a:pt x="24" y="4"/>
                    <a:pt x="23" y="4"/>
                  </a:cubicBezTo>
                  <a:cubicBezTo>
                    <a:pt x="21" y="3"/>
                    <a:pt x="21" y="6"/>
                    <a:pt x="20" y="4"/>
                  </a:cubicBezTo>
                  <a:cubicBezTo>
                    <a:pt x="18" y="3"/>
                    <a:pt x="14" y="4"/>
                    <a:pt x="15" y="3"/>
                  </a:cubicBezTo>
                  <a:cubicBezTo>
                    <a:pt x="17" y="1"/>
                    <a:pt x="11" y="0"/>
                    <a:pt x="9" y="4"/>
                  </a:cubicBezTo>
                  <a:cubicBezTo>
                    <a:pt x="8" y="8"/>
                    <a:pt x="6" y="4"/>
                    <a:pt x="6" y="8"/>
                  </a:cubicBezTo>
                  <a:cubicBezTo>
                    <a:pt x="5" y="11"/>
                    <a:pt x="5" y="9"/>
                    <a:pt x="3" y="1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7" name="Freeform 44">
              <a:extLst>
                <a:ext uri="{FF2B5EF4-FFF2-40B4-BE49-F238E27FC236}">
                  <a16:creationId xmlns:a16="http://schemas.microsoft.com/office/drawing/2014/main" id="{103AD612-D51E-4794-AD3A-69D03CA48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250" y="2814890"/>
              <a:ext cx="86687" cy="146170"/>
            </a:xfrm>
            <a:custGeom>
              <a:avLst/>
              <a:gdLst/>
              <a:ahLst/>
              <a:cxnLst>
                <a:cxn ang="0">
                  <a:pos x="9" y="41"/>
                </a:cxn>
                <a:cxn ang="0">
                  <a:pos x="9" y="35"/>
                </a:cxn>
                <a:cxn ang="0">
                  <a:pos x="8" y="31"/>
                </a:cxn>
                <a:cxn ang="0">
                  <a:pos x="8" y="26"/>
                </a:cxn>
                <a:cxn ang="0">
                  <a:pos x="3" y="20"/>
                </a:cxn>
                <a:cxn ang="0">
                  <a:pos x="6" y="15"/>
                </a:cxn>
                <a:cxn ang="0">
                  <a:pos x="9" y="13"/>
                </a:cxn>
                <a:cxn ang="0">
                  <a:pos x="8" y="12"/>
                </a:cxn>
                <a:cxn ang="0">
                  <a:pos x="3" y="9"/>
                </a:cxn>
                <a:cxn ang="0">
                  <a:pos x="6" y="3"/>
                </a:cxn>
                <a:cxn ang="0">
                  <a:pos x="6" y="1"/>
                </a:cxn>
                <a:cxn ang="0">
                  <a:pos x="11" y="3"/>
                </a:cxn>
                <a:cxn ang="0">
                  <a:pos x="15" y="6"/>
                </a:cxn>
                <a:cxn ang="0">
                  <a:pos x="17" y="13"/>
                </a:cxn>
                <a:cxn ang="0">
                  <a:pos x="38" y="17"/>
                </a:cxn>
                <a:cxn ang="0">
                  <a:pos x="35" y="20"/>
                </a:cxn>
                <a:cxn ang="0">
                  <a:pos x="27" y="31"/>
                </a:cxn>
                <a:cxn ang="0">
                  <a:pos x="33" y="32"/>
                </a:cxn>
                <a:cxn ang="0">
                  <a:pos x="36" y="32"/>
                </a:cxn>
                <a:cxn ang="0">
                  <a:pos x="38" y="48"/>
                </a:cxn>
                <a:cxn ang="0">
                  <a:pos x="35" y="57"/>
                </a:cxn>
                <a:cxn ang="0">
                  <a:pos x="35" y="57"/>
                </a:cxn>
                <a:cxn ang="0">
                  <a:pos x="33" y="52"/>
                </a:cxn>
                <a:cxn ang="0">
                  <a:pos x="33" y="48"/>
                </a:cxn>
                <a:cxn ang="0">
                  <a:pos x="29" y="40"/>
                </a:cxn>
                <a:cxn ang="0">
                  <a:pos x="24" y="38"/>
                </a:cxn>
                <a:cxn ang="0">
                  <a:pos x="23" y="32"/>
                </a:cxn>
                <a:cxn ang="0">
                  <a:pos x="21" y="34"/>
                </a:cxn>
                <a:cxn ang="0">
                  <a:pos x="23" y="41"/>
                </a:cxn>
                <a:cxn ang="0">
                  <a:pos x="18" y="49"/>
                </a:cxn>
                <a:cxn ang="0">
                  <a:pos x="15" y="49"/>
                </a:cxn>
                <a:cxn ang="0">
                  <a:pos x="11" y="48"/>
                </a:cxn>
                <a:cxn ang="0">
                  <a:pos x="9" y="41"/>
                </a:cxn>
              </a:cxnLst>
              <a:rect l="0" t="0" r="r" b="b"/>
              <a:pathLst>
                <a:path w="39" h="63">
                  <a:moveTo>
                    <a:pt x="9" y="41"/>
                  </a:moveTo>
                  <a:cubicBezTo>
                    <a:pt x="9" y="35"/>
                    <a:pt x="11" y="35"/>
                    <a:pt x="9" y="35"/>
                  </a:cubicBezTo>
                  <a:cubicBezTo>
                    <a:pt x="6" y="35"/>
                    <a:pt x="9" y="34"/>
                    <a:pt x="8" y="31"/>
                  </a:cubicBezTo>
                  <a:cubicBezTo>
                    <a:pt x="5" y="29"/>
                    <a:pt x="9" y="31"/>
                    <a:pt x="8" y="26"/>
                  </a:cubicBezTo>
                  <a:cubicBezTo>
                    <a:pt x="8" y="21"/>
                    <a:pt x="2" y="24"/>
                    <a:pt x="3" y="20"/>
                  </a:cubicBezTo>
                  <a:cubicBezTo>
                    <a:pt x="3" y="15"/>
                    <a:pt x="6" y="20"/>
                    <a:pt x="6" y="15"/>
                  </a:cubicBezTo>
                  <a:cubicBezTo>
                    <a:pt x="5" y="12"/>
                    <a:pt x="12" y="17"/>
                    <a:pt x="9" y="13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6" y="12"/>
                    <a:pt x="6" y="9"/>
                    <a:pt x="3" y="9"/>
                  </a:cubicBezTo>
                  <a:cubicBezTo>
                    <a:pt x="0" y="7"/>
                    <a:pt x="8" y="3"/>
                    <a:pt x="6" y="3"/>
                  </a:cubicBezTo>
                  <a:cubicBezTo>
                    <a:pt x="5" y="1"/>
                    <a:pt x="5" y="0"/>
                    <a:pt x="6" y="1"/>
                  </a:cubicBezTo>
                  <a:cubicBezTo>
                    <a:pt x="8" y="1"/>
                    <a:pt x="6" y="6"/>
                    <a:pt x="11" y="3"/>
                  </a:cubicBezTo>
                  <a:cubicBezTo>
                    <a:pt x="12" y="3"/>
                    <a:pt x="14" y="10"/>
                    <a:pt x="15" y="6"/>
                  </a:cubicBezTo>
                  <a:cubicBezTo>
                    <a:pt x="17" y="3"/>
                    <a:pt x="17" y="9"/>
                    <a:pt x="17" y="13"/>
                  </a:cubicBezTo>
                  <a:cubicBezTo>
                    <a:pt x="17" y="17"/>
                    <a:pt x="35" y="13"/>
                    <a:pt x="38" y="17"/>
                  </a:cubicBezTo>
                  <a:cubicBezTo>
                    <a:pt x="39" y="20"/>
                    <a:pt x="35" y="15"/>
                    <a:pt x="35" y="20"/>
                  </a:cubicBezTo>
                  <a:cubicBezTo>
                    <a:pt x="35" y="26"/>
                    <a:pt x="26" y="24"/>
                    <a:pt x="27" y="31"/>
                  </a:cubicBezTo>
                  <a:cubicBezTo>
                    <a:pt x="29" y="38"/>
                    <a:pt x="32" y="40"/>
                    <a:pt x="33" y="32"/>
                  </a:cubicBezTo>
                  <a:cubicBezTo>
                    <a:pt x="33" y="29"/>
                    <a:pt x="36" y="29"/>
                    <a:pt x="36" y="32"/>
                  </a:cubicBezTo>
                  <a:cubicBezTo>
                    <a:pt x="35" y="38"/>
                    <a:pt x="38" y="38"/>
                    <a:pt x="38" y="48"/>
                  </a:cubicBezTo>
                  <a:cubicBezTo>
                    <a:pt x="39" y="63"/>
                    <a:pt x="35" y="46"/>
                    <a:pt x="35" y="57"/>
                  </a:cubicBezTo>
                  <a:cubicBezTo>
                    <a:pt x="36" y="60"/>
                    <a:pt x="35" y="59"/>
                    <a:pt x="35" y="57"/>
                  </a:cubicBezTo>
                  <a:cubicBezTo>
                    <a:pt x="33" y="55"/>
                    <a:pt x="33" y="54"/>
                    <a:pt x="33" y="52"/>
                  </a:cubicBezTo>
                  <a:cubicBezTo>
                    <a:pt x="35" y="51"/>
                    <a:pt x="33" y="51"/>
                    <a:pt x="33" y="48"/>
                  </a:cubicBezTo>
                  <a:cubicBezTo>
                    <a:pt x="30" y="41"/>
                    <a:pt x="30" y="38"/>
                    <a:pt x="29" y="40"/>
                  </a:cubicBezTo>
                  <a:cubicBezTo>
                    <a:pt x="26" y="43"/>
                    <a:pt x="24" y="41"/>
                    <a:pt x="24" y="38"/>
                  </a:cubicBezTo>
                  <a:cubicBezTo>
                    <a:pt x="23" y="35"/>
                    <a:pt x="23" y="31"/>
                    <a:pt x="23" y="32"/>
                  </a:cubicBezTo>
                  <a:cubicBezTo>
                    <a:pt x="21" y="34"/>
                    <a:pt x="21" y="32"/>
                    <a:pt x="21" y="34"/>
                  </a:cubicBezTo>
                  <a:cubicBezTo>
                    <a:pt x="23" y="37"/>
                    <a:pt x="21" y="38"/>
                    <a:pt x="23" y="41"/>
                  </a:cubicBezTo>
                  <a:cubicBezTo>
                    <a:pt x="23" y="45"/>
                    <a:pt x="20" y="51"/>
                    <a:pt x="18" y="49"/>
                  </a:cubicBezTo>
                  <a:cubicBezTo>
                    <a:pt x="17" y="46"/>
                    <a:pt x="15" y="52"/>
                    <a:pt x="15" y="49"/>
                  </a:cubicBezTo>
                  <a:cubicBezTo>
                    <a:pt x="14" y="48"/>
                    <a:pt x="12" y="52"/>
                    <a:pt x="11" y="48"/>
                  </a:cubicBezTo>
                  <a:cubicBezTo>
                    <a:pt x="11" y="46"/>
                    <a:pt x="11" y="45"/>
                    <a:pt x="9" y="4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8" name="Freeform 45">
              <a:extLst>
                <a:ext uri="{FF2B5EF4-FFF2-40B4-BE49-F238E27FC236}">
                  <a16:creationId xmlns:a16="http://schemas.microsoft.com/office/drawing/2014/main" id="{A0360EDC-0666-444F-85DC-CF0A340C0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2958" y="2522551"/>
              <a:ext cx="255438" cy="235297"/>
            </a:xfrm>
            <a:custGeom>
              <a:avLst/>
              <a:gdLst/>
              <a:ahLst/>
              <a:cxnLst>
                <a:cxn ang="0">
                  <a:pos x="6" y="33"/>
                </a:cxn>
                <a:cxn ang="0">
                  <a:pos x="0" y="50"/>
                </a:cxn>
                <a:cxn ang="0">
                  <a:pos x="3" y="74"/>
                </a:cxn>
                <a:cxn ang="0">
                  <a:pos x="10" y="80"/>
                </a:cxn>
                <a:cxn ang="0">
                  <a:pos x="3" y="94"/>
                </a:cxn>
                <a:cxn ang="0">
                  <a:pos x="29" y="97"/>
                </a:cxn>
                <a:cxn ang="0">
                  <a:pos x="47" y="88"/>
                </a:cxn>
                <a:cxn ang="0">
                  <a:pos x="59" y="75"/>
                </a:cxn>
                <a:cxn ang="0">
                  <a:pos x="69" y="74"/>
                </a:cxn>
                <a:cxn ang="0">
                  <a:pos x="70" y="64"/>
                </a:cxn>
                <a:cxn ang="0">
                  <a:pos x="76" y="53"/>
                </a:cxn>
                <a:cxn ang="0">
                  <a:pos x="85" y="46"/>
                </a:cxn>
                <a:cxn ang="0">
                  <a:pos x="87" y="33"/>
                </a:cxn>
                <a:cxn ang="0">
                  <a:pos x="96" y="21"/>
                </a:cxn>
                <a:cxn ang="0">
                  <a:pos x="111" y="16"/>
                </a:cxn>
                <a:cxn ang="0">
                  <a:pos x="113" y="15"/>
                </a:cxn>
                <a:cxn ang="0">
                  <a:pos x="108" y="13"/>
                </a:cxn>
                <a:cxn ang="0">
                  <a:pos x="105" y="13"/>
                </a:cxn>
                <a:cxn ang="0">
                  <a:pos x="101" y="13"/>
                </a:cxn>
                <a:cxn ang="0">
                  <a:pos x="97" y="16"/>
                </a:cxn>
                <a:cxn ang="0">
                  <a:pos x="91" y="19"/>
                </a:cxn>
                <a:cxn ang="0">
                  <a:pos x="88" y="10"/>
                </a:cxn>
                <a:cxn ang="0">
                  <a:pos x="85" y="7"/>
                </a:cxn>
                <a:cxn ang="0">
                  <a:pos x="84" y="2"/>
                </a:cxn>
                <a:cxn ang="0">
                  <a:pos x="78" y="7"/>
                </a:cxn>
                <a:cxn ang="0">
                  <a:pos x="78" y="11"/>
                </a:cxn>
                <a:cxn ang="0">
                  <a:pos x="72" y="11"/>
                </a:cxn>
                <a:cxn ang="0">
                  <a:pos x="70" y="16"/>
                </a:cxn>
                <a:cxn ang="0">
                  <a:pos x="67" y="15"/>
                </a:cxn>
                <a:cxn ang="0">
                  <a:pos x="61" y="16"/>
                </a:cxn>
                <a:cxn ang="0">
                  <a:pos x="58" y="16"/>
                </a:cxn>
                <a:cxn ang="0">
                  <a:pos x="55" y="15"/>
                </a:cxn>
                <a:cxn ang="0">
                  <a:pos x="49" y="13"/>
                </a:cxn>
                <a:cxn ang="0">
                  <a:pos x="41" y="13"/>
                </a:cxn>
                <a:cxn ang="0">
                  <a:pos x="33" y="21"/>
                </a:cxn>
                <a:cxn ang="0">
                  <a:pos x="24" y="28"/>
                </a:cxn>
                <a:cxn ang="0">
                  <a:pos x="17" y="36"/>
                </a:cxn>
                <a:cxn ang="0">
                  <a:pos x="10" y="35"/>
                </a:cxn>
                <a:cxn ang="0">
                  <a:pos x="6" y="33"/>
                </a:cxn>
              </a:cxnLst>
              <a:rect l="0" t="0" r="r" b="b"/>
              <a:pathLst>
                <a:path w="114" h="102">
                  <a:moveTo>
                    <a:pt x="6" y="33"/>
                  </a:moveTo>
                  <a:cubicBezTo>
                    <a:pt x="4" y="47"/>
                    <a:pt x="0" y="43"/>
                    <a:pt x="0" y="50"/>
                  </a:cubicBezTo>
                  <a:cubicBezTo>
                    <a:pt x="1" y="58"/>
                    <a:pt x="3" y="66"/>
                    <a:pt x="3" y="74"/>
                  </a:cubicBezTo>
                  <a:cubicBezTo>
                    <a:pt x="1" y="81"/>
                    <a:pt x="10" y="74"/>
                    <a:pt x="10" y="80"/>
                  </a:cubicBezTo>
                  <a:cubicBezTo>
                    <a:pt x="12" y="86"/>
                    <a:pt x="3" y="89"/>
                    <a:pt x="3" y="94"/>
                  </a:cubicBezTo>
                  <a:cubicBezTo>
                    <a:pt x="7" y="92"/>
                    <a:pt x="14" y="102"/>
                    <a:pt x="29" y="97"/>
                  </a:cubicBezTo>
                  <a:cubicBezTo>
                    <a:pt x="46" y="94"/>
                    <a:pt x="47" y="94"/>
                    <a:pt x="47" y="88"/>
                  </a:cubicBezTo>
                  <a:cubicBezTo>
                    <a:pt x="46" y="80"/>
                    <a:pt x="55" y="78"/>
                    <a:pt x="59" y="75"/>
                  </a:cubicBezTo>
                  <a:cubicBezTo>
                    <a:pt x="64" y="70"/>
                    <a:pt x="67" y="77"/>
                    <a:pt x="69" y="74"/>
                  </a:cubicBezTo>
                  <a:cubicBezTo>
                    <a:pt x="70" y="72"/>
                    <a:pt x="69" y="70"/>
                    <a:pt x="70" y="64"/>
                  </a:cubicBezTo>
                  <a:cubicBezTo>
                    <a:pt x="73" y="56"/>
                    <a:pt x="81" y="61"/>
                    <a:pt x="76" y="53"/>
                  </a:cubicBezTo>
                  <a:cubicBezTo>
                    <a:pt x="70" y="44"/>
                    <a:pt x="85" y="55"/>
                    <a:pt x="85" y="46"/>
                  </a:cubicBezTo>
                  <a:cubicBezTo>
                    <a:pt x="85" y="41"/>
                    <a:pt x="90" y="39"/>
                    <a:pt x="87" y="33"/>
                  </a:cubicBezTo>
                  <a:cubicBezTo>
                    <a:pt x="84" y="27"/>
                    <a:pt x="85" y="24"/>
                    <a:pt x="96" y="21"/>
                  </a:cubicBezTo>
                  <a:cubicBezTo>
                    <a:pt x="105" y="16"/>
                    <a:pt x="108" y="22"/>
                    <a:pt x="111" y="16"/>
                  </a:cubicBezTo>
                  <a:cubicBezTo>
                    <a:pt x="110" y="16"/>
                    <a:pt x="110" y="15"/>
                    <a:pt x="113" y="15"/>
                  </a:cubicBezTo>
                  <a:cubicBezTo>
                    <a:pt x="114" y="13"/>
                    <a:pt x="111" y="11"/>
                    <a:pt x="108" y="13"/>
                  </a:cubicBezTo>
                  <a:cubicBezTo>
                    <a:pt x="105" y="16"/>
                    <a:pt x="104" y="16"/>
                    <a:pt x="105" y="13"/>
                  </a:cubicBezTo>
                  <a:cubicBezTo>
                    <a:pt x="107" y="11"/>
                    <a:pt x="102" y="11"/>
                    <a:pt x="101" y="13"/>
                  </a:cubicBezTo>
                  <a:cubicBezTo>
                    <a:pt x="99" y="15"/>
                    <a:pt x="97" y="15"/>
                    <a:pt x="97" y="16"/>
                  </a:cubicBezTo>
                  <a:cubicBezTo>
                    <a:pt x="97" y="18"/>
                    <a:pt x="94" y="18"/>
                    <a:pt x="91" y="19"/>
                  </a:cubicBezTo>
                  <a:cubicBezTo>
                    <a:pt x="88" y="22"/>
                    <a:pt x="87" y="19"/>
                    <a:pt x="88" y="10"/>
                  </a:cubicBezTo>
                  <a:cubicBezTo>
                    <a:pt x="88" y="4"/>
                    <a:pt x="87" y="8"/>
                    <a:pt x="85" y="7"/>
                  </a:cubicBezTo>
                  <a:cubicBezTo>
                    <a:pt x="85" y="5"/>
                    <a:pt x="88" y="4"/>
                    <a:pt x="84" y="2"/>
                  </a:cubicBezTo>
                  <a:cubicBezTo>
                    <a:pt x="79" y="0"/>
                    <a:pt x="81" y="5"/>
                    <a:pt x="78" y="7"/>
                  </a:cubicBezTo>
                  <a:cubicBezTo>
                    <a:pt x="76" y="8"/>
                    <a:pt x="79" y="10"/>
                    <a:pt x="78" y="11"/>
                  </a:cubicBezTo>
                  <a:cubicBezTo>
                    <a:pt x="76" y="13"/>
                    <a:pt x="75" y="10"/>
                    <a:pt x="72" y="11"/>
                  </a:cubicBezTo>
                  <a:cubicBezTo>
                    <a:pt x="70" y="13"/>
                    <a:pt x="72" y="16"/>
                    <a:pt x="70" y="16"/>
                  </a:cubicBezTo>
                  <a:cubicBezTo>
                    <a:pt x="70" y="16"/>
                    <a:pt x="69" y="13"/>
                    <a:pt x="67" y="15"/>
                  </a:cubicBezTo>
                  <a:cubicBezTo>
                    <a:pt x="64" y="15"/>
                    <a:pt x="62" y="15"/>
                    <a:pt x="61" y="16"/>
                  </a:cubicBezTo>
                  <a:cubicBezTo>
                    <a:pt x="61" y="19"/>
                    <a:pt x="59" y="19"/>
                    <a:pt x="58" y="16"/>
                  </a:cubicBezTo>
                  <a:cubicBezTo>
                    <a:pt x="56" y="15"/>
                    <a:pt x="56" y="15"/>
                    <a:pt x="55" y="15"/>
                  </a:cubicBezTo>
                  <a:cubicBezTo>
                    <a:pt x="53" y="16"/>
                    <a:pt x="53" y="11"/>
                    <a:pt x="49" y="13"/>
                  </a:cubicBezTo>
                  <a:cubicBezTo>
                    <a:pt x="44" y="15"/>
                    <a:pt x="43" y="10"/>
                    <a:pt x="41" y="13"/>
                  </a:cubicBezTo>
                  <a:cubicBezTo>
                    <a:pt x="38" y="16"/>
                    <a:pt x="35" y="13"/>
                    <a:pt x="33" y="21"/>
                  </a:cubicBezTo>
                  <a:cubicBezTo>
                    <a:pt x="32" y="28"/>
                    <a:pt x="27" y="27"/>
                    <a:pt x="24" y="28"/>
                  </a:cubicBezTo>
                  <a:cubicBezTo>
                    <a:pt x="21" y="30"/>
                    <a:pt x="21" y="35"/>
                    <a:pt x="17" y="36"/>
                  </a:cubicBezTo>
                  <a:cubicBezTo>
                    <a:pt x="12" y="38"/>
                    <a:pt x="15" y="33"/>
                    <a:pt x="10" y="35"/>
                  </a:cubicBezTo>
                  <a:cubicBezTo>
                    <a:pt x="7" y="35"/>
                    <a:pt x="9" y="33"/>
                    <a:pt x="6" y="3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49" name="Freeform 46">
              <a:extLst>
                <a:ext uri="{FF2B5EF4-FFF2-40B4-BE49-F238E27FC236}">
                  <a16:creationId xmlns:a16="http://schemas.microsoft.com/office/drawing/2014/main" id="{245EB1C2-0206-4C43-92E0-BEB22AFEF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737" y="2559389"/>
              <a:ext cx="300515" cy="326802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16" y="3"/>
                </a:cxn>
                <a:cxn ang="0">
                  <a:pos x="120" y="6"/>
                </a:cxn>
                <a:cxn ang="0">
                  <a:pos x="120" y="12"/>
                </a:cxn>
                <a:cxn ang="0">
                  <a:pos x="125" y="14"/>
                </a:cxn>
                <a:cxn ang="0">
                  <a:pos x="134" y="17"/>
                </a:cxn>
                <a:cxn ang="0">
                  <a:pos x="125" y="25"/>
                </a:cxn>
                <a:cxn ang="0">
                  <a:pos x="114" y="28"/>
                </a:cxn>
                <a:cxn ang="0">
                  <a:pos x="103" y="30"/>
                </a:cxn>
                <a:cxn ang="0">
                  <a:pos x="105" y="33"/>
                </a:cxn>
                <a:cxn ang="0">
                  <a:pos x="105" y="37"/>
                </a:cxn>
                <a:cxn ang="0">
                  <a:pos x="105" y="44"/>
                </a:cxn>
                <a:cxn ang="0">
                  <a:pos x="108" y="47"/>
                </a:cxn>
                <a:cxn ang="0">
                  <a:pos x="111" y="50"/>
                </a:cxn>
                <a:cxn ang="0">
                  <a:pos x="111" y="54"/>
                </a:cxn>
                <a:cxn ang="0">
                  <a:pos x="105" y="69"/>
                </a:cxn>
                <a:cxn ang="0">
                  <a:pos x="102" y="75"/>
                </a:cxn>
                <a:cxn ang="0">
                  <a:pos x="94" y="87"/>
                </a:cxn>
                <a:cxn ang="0">
                  <a:pos x="90" y="93"/>
                </a:cxn>
                <a:cxn ang="0">
                  <a:pos x="86" y="98"/>
                </a:cxn>
                <a:cxn ang="0">
                  <a:pos x="77" y="98"/>
                </a:cxn>
                <a:cxn ang="0">
                  <a:pos x="71" y="103"/>
                </a:cxn>
                <a:cxn ang="0">
                  <a:pos x="71" y="110"/>
                </a:cxn>
                <a:cxn ang="0">
                  <a:pos x="76" y="120"/>
                </a:cxn>
                <a:cxn ang="0">
                  <a:pos x="81" y="129"/>
                </a:cxn>
                <a:cxn ang="0">
                  <a:pos x="81" y="134"/>
                </a:cxn>
                <a:cxn ang="0">
                  <a:pos x="77" y="135"/>
                </a:cxn>
                <a:cxn ang="0">
                  <a:pos x="73" y="135"/>
                </a:cxn>
                <a:cxn ang="0">
                  <a:pos x="67" y="135"/>
                </a:cxn>
                <a:cxn ang="0">
                  <a:pos x="62" y="137"/>
                </a:cxn>
                <a:cxn ang="0">
                  <a:pos x="58" y="142"/>
                </a:cxn>
                <a:cxn ang="0">
                  <a:pos x="53" y="140"/>
                </a:cxn>
                <a:cxn ang="0">
                  <a:pos x="52" y="137"/>
                </a:cxn>
                <a:cxn ang="0">
                  <a:pos x="50" y="134"/>
                </a:cxn>
                <a:cxn ang="0">
                  <a:pos x="48" y="129"/>
                </a:cxn>
                <a:cxn ang="0">
                  <a:pos x="45" y="124"/>
                </a:cxn>
                <a:cxn ang="0">
                  <a:pos x="30" y="124"/>
                </a:cxn>
                <a:cxn ang="0">
                  <a:pos x="24" y="124"/>
                </a:cxn>
                <a:cxn ang="0">
                  <a:pos x="18" y="126"/>
                </a:cxn>
                <a:cxn ang="0">
                  <a:pos x="12" y="126"/>
                </a:cxn>
                <a:cxn ang="0">
                  <a:pos x="6" y="126"/>
                </a:cxn>
                <a:cxn ang="0">
                  <a:pos x="7" y="117"/>
                </a:cxn>
                <a:cxn ang="0">
                  <a:pos x="12" y="112"/>
                </a:cxn>
                <a:cxn ang="0">
                  <a:pos x="18" y="110"/>
                </a:cxn>
                <a:cxn ang="0">
                  <a:pos x="20" y="104"/>
                </a:cxn>
                <a:cxn ang="0">
                  <a:pos x="15" y="103"/>
                </a:cxn>
                <a:cxn ang="0">
                  <a:pos x="15" y="95"/>
                </a:cxn>
                <a:cxn ang="0">
                  <a:pos x="13" y="93"/>
                </a:cxn>
                <a:cxn ang="0">
                  <a:pos x="6" y="87"/>
                </a:cxn>
                <a:cxn ang="0">
                  <a:pos x="0" y="78"/>
                </a:cxn>
                <a:cxn ang="0">
                  <a:pos x="26" y="81"/>
                </a:cxn>
                <a:cxn ang="0">
                  <a:pos x="44" y="72"/>
                </a:cxn>
                <a:cxn ang="0">
                  <a:pos x="56" y="59"/>
                </a:cxn>
                <a:cxn ang="0">
                  <a:pos x="65" y="58"/>
                </a:cxn>
                <a:cxn ang="0">
                  <a:pos x="67" y="48"/>
                </a:cxn>
                <a:cxn ang="0">
                  <a:pos x="73" y="37"/>
                </a:cxn>
                <a:cxn ang="0">
                  <a:pos x="82" y="30"/>
                </a:cxn>
                <a:cxn ang="0">
                  <a:pos x="83" y="17"/>
                </a:cxn>
                <a:cxn ang="0">
                  <a:pos x="93" y="5"/>
                </a:cxn>
                <a:cxn ang="0">
                  <a:pos x="108" y="0"/>
                </a:cxn>
              </a:cxnLst>
              <a:rect l="0" t="0" r="r" b="b"/>
              <a:pathLst>
                <a:path w="134" h="142">
                  <a:moveTo>
                    <a:pt x="108" y="0"/>
                  </a:moveTo>
                  <a:cubicBezTo>
                    <a:pt x="111" y="3"/>
                    <a:pt x="114" y="0"/>
                    <a:pt x="116" y="3"/>
                  </a:cubicBezTo>
                  <a:cubicBezTo>
                    <a:pt x="116" y="6"/>
                    <a:pt x="117" y="2"/>
                    <a:pt x="120" y="6"/>
                  </a:cubicBezTo>
                  <a:cubicBezTo>
                    <a:pt x="122" y="11"/>
                    <a:pt x="119" y="9"/>
                    <a:pt x="120" y="12"/>
                  </a:cubicBezTo>
                  <a:cubicBezTo>
                    <a:pt x="123" y="16"/>
                    <a:pt x="125" y="12"/>
                    <a:pt x="125" y="14"/>
                  </a:cubicBezTo>
                  <a:cubicBezTo>
                    <a:pt x="126" y="16"/>
                    <a:pt x="131" y="17"/>
                    <a:pt x="134" y="17"/>
                  </a:cubicBezTo>
                  <a:cubicBezTo>
                    <a:pt x="126" y="22"/>
                    <a:pt x="129" y="27"/>
                    <a:pt x="125" y="25"/>
                  </a:cubicBezTo>
                  <a:cubicBezTo>
                    <a:pt x="122" y="25"/>
                    <a:pt x="120" y="30"/>
                    <a:pt x="114" y="28"/>
                  </a:cubicBezTo>
                  <a:cubicBezTo>
                    <a:pt x="105" y="23"/>
                    <a:pt x="100" y="28"/>
                    <a:pt x="103" y="30"/>
                  </a:cubicBezTo>
                  <a:cubicBezTo>
                    <a:pt x="106" y="33"/>
                    <a:pt x="100" y="33"/>
                    <a:pt x="105" y="33"/>
                  </a:cubicBezTo>
                  <a:cubicBezTo>
                    <a:pt x="111" y="34"/>
                    <a:pt x="100" y="34"/>
                    <a:pt x="105" y="37"/>
                  </a:cubicBezTo>
                  <a:cubicBezTo>
                    <a:pt x="108" y="40"/>
                    <a:pt x="102" y="40"/>
                    <a:pt x="105" y="44"/>
                  </a:cubicBezTo>
                  <a:cubicBezTo>
                    <a:pt x="108" y="45"/>
                    <a:pt x="106" y="47"/>
                    <a:pt x="108" y="47"/>
                  </a:cubicBezTo>
                  <a:cubicBezTo>
                    <a:pt x="112" y="45"/>
                    <a:pt x="108" y="50"/>
                    <a:pt x="111" y="50"/>
                  </a:cubicBezTo>
                  <a:cubicBezTo>
                    <a:pt x="116" y="51"/>
                    <a:pt x="117" y="51"/>
                    <a:pt x="111" y="54"/>
                  </a:cubicBezTo>
                  <a:cubicBezTo>
                    <a:pt x="103" y="58"/>
                    <a:pt x="112" y="58"/>
                    <a:pt x="105" y="69"/>
                  </a:cubicBezTo>
                  <a:cubicBezTo>
                    <a:pt x="102" y="75"/>
                    <a:pt x="108" y="73"/>
                    <a:pt x="102" y="75"/>
                  </a:cubicBezTo>
                  <a:cubicBezTo>
                    <a:pt x="96" y="78"/>
                    <a:pt x="99" y="86"/>
                    <a:pt x="94" y="87"/>
                  </a:cubicBezTo>
                  <a:cubicBezTo>
                    <a:pt x="90" y="89"/>
                    <a:pt x="91" y="92"/>
                    <a:pt x="90" y="93"/>
                  </a:cubicBezTo>
                  <a:cubicBezTo>
                    <a:pt x="86" y="95"/>
                    <a:pt x="90" y="98"/>
                    <a:pt x="86" y="98"/>
                  </a:cubicBezTo>
                  <a:cubicBezTo>
                    <a:pt x="81" y="98"/>
                    <a:pt x="79" y="101"/>
                    <a:pt x="77" y="98"/>
                  </a:cubicBezTo>
                  <a:cubicBezTo>
                    <a:pt x="74" y="93"/>
                    <a:pt x="74" y="100"/>
                    <a:pt x="71" y="103"/>
                  </a:cubicBezTo>
                  <a:cubicBezTo>
                    <a:pt x="68" y="106"/>
                    <a:pt x="65" y="110"/>
                    <a:pt x="71" y="110"/>
                  </a:cubicBezTo>
                  <a:cubicBezTo>
                    <a:pt x="77" y="112"/>
                    <a:pt x="70" y="120"/>
                    <a:pt x="76" y="120"/>
                  </a:cubicBezTo>
                  <a:cubicBezTo>
                    <a:pt x="81" y="121"/>
                    <a:pt x="74" y="121"/>
                    <a:pt x="81" y="129"/>
                  </a:cubicBezTo>
                  <a:cubicBezTo>
                    <a:pt x="82" y="131"/>
                    <a:pt x="79" y="132"/>
                    <a:pt x="81" y="134"/>
                  </a:cubicBezTo>
                  <a:cubicBezTo>
                    <a:pt x="82" y="134"/>
                    <a:pt x="77" y="137"/>
                    <a:pt x="77" y="135"/>
                  </a:cubicBezTo>
                  <a:cubicBezTo>
                    <a:pt x="76" y="132"/>
                    <a:pt x="74" y="134"/>
                    <a:pt x="73" y="135"/>
                  </a:cubicBezTo>
                  <a:cubicBezTo>
                    <a:pt x="71" y="139"/>
                    <a:pt x="71" y="134"/>
                    <a:pt x="67" y="135"/>
                  </a:cubicBezTo>
                  <a:cubicBezTo>
                    <a:pt x="65" y="135"/>
                    <a:pt x="62" y="134"/>
                    <a:pt x="62" y="137"/>
                  </a:cubicBezTo>
                  <a:cubicBezTo>
                    <a:pt x="64" y="140"/>
                    <a:pt x="58" y="137"/>
                    <a:pt x="58" y="142"/>
                  </a:cubicBezTo>
                  <a:cubicBezTo>
                    <a:pt x="55" y="139"/>
                    <a:pt x="55" y="142"/>
                    <a:pt x="53" y="140"/>
                  </a:cubicBezTo>
                  <a:cubicBezTo>
                    <a:pt x="52" y="139"/>
                    <a:pt x="53" y="139"/>
                    <a:pt x="52" y="137"/>
                  </a:cubicBezTo>
                  <a:cubicBezTo>
                    <a:pt x="50" y="135"/>
                    <a:pt x="52" y="135"/>
                    <a:pt x="50" y="134"/>
                  </a:cubicBezTo>
                  <a:cubicBezTo>
                    <a:pt x="48" y="132"/>
                    <a:pt x="52" y="129"/>
                    <a:pt x="48" y="129"/>
                  </a:cubicBezTo>
                  <a:cubicBezTo>
                    <a:pt x="44" y="129"/>
                    <a:pt x="47" y="128"/>
                    <a:pt x="45" y="124"/>
                  </a:cubicBezTo>
                  <a:cubicBezTo>
                    <a:pt x="45" y="123"/>
                    <a:pt x="32" y="124"/>
                    <a:pt x="30" y="124"/>
                  </a:cubicBezTo>
                  <a:cubicBezTo>
                    <a:pt x="30" y="128"/>
                    <a:pt x="30" y="126"/>
                    <a:pt x="24" y="124"/>
                  </a:cubicBezTo>
                  <a:cubicBezTo>
                    <a:pt x="18" y="123"/>
                    <a:pt x="23" y="128"/>
                    <a:pt x="18" y="126"/>
                  </a:cubicBezTo>
                  <a:cubicBezTo>
                    <a:pt x="12" y="123"/>
                    <a:pt x="13" y="128"/>
                    <a:pt x="12" y="126"/>
                  </a:cubicBezTo>
                  <a:cubicBezTo>
                    <a:pt x="10" y="124"/>
                    <a:pt x="7" y="131"/>
                    <a:pt x="6" y="126"/>
                  </a:cubicBezTo>
                  <a:cubicBezTo>
                    <a:pt x="6" y="123"/>
                    <a:pt x="6" y="120"/>
                    <a:pt x="7" y="117"/>
                  </a:cubicBezTo>
                  <a:cubicBezTo>
                    <a:pt x="9" y="114"/>
                    <a:pt x="12" y="115"/>
                    <a:pt x="12" y="112"/>
                  </a:cubicBezTo>
                  <a:cubicBezTo>
                    <a:pt x="12" y="110"/>
                    <a:pt x="18" y="112"/>
                    <a:pt x="18" y="110"/>
                  </a:cubicBezTo>
                  <a:cubicBezTo>
                    <a:pt x="18" y="107"/>
                    <a:pt x="20" y="106"/>
                    <a:pt x="20" y="104"/>
                  </a:cubicBezTo>
                  <a:cubicBezTo>
                    <a:pt x="18" y="104"/>
                    <a:pt x="13" y="106"/>
                    <a:pt x="15" y="103"/>
                  </a:cubicBezTo>
                  <a:cubicBezTo>
                    <a:pt x="17" y="101"/>
                    <a:pt x="15" y="98"/>
                    <a:pt x="15" y="95"/>
                  </a:cubicBezTo>
                  <a:cubicBezTo>
                    <a:pt x="15" y="92"/>
                    <a:pt x="15" y="97"/>
                    <a:pt x="13" y="93"/>
                  </a:cubicBezTo>
                  <a:cubicBezTo>
                    <a:pt x="12" y="90"/>
                    <a:pt x="7" y="93"/>
                    <a:pt x="6" y="87"/>
                  </a:cubicBezTo>
                  <a:cubicBezTo>
                    <a:pt x="4" y="82"/>
                    <a:pt x="3" y="81"/>
                    <a:pt x="0" y="78"/>
                  </a:cubicBezTo>
                  <a:cubicBezTo>
                    <a:pt x="4" y="76"/>
                    <a:pt x="10" y="86"/>
                    <a:pt x="26" y="81"/>
                  </a:cubicBezTo>
                  <a:cubicBezTo>
                    <a:pt x="42" y="78"/>
                    <a:pt x="44" y="78"/>
                    <a:pt x="44" y="72"/>
                  </a:cubicBezTo>
                  <a:cubicBezTo>
                    <a:pt x="42" y="64"/>
                    <a:pt x="52" y="62"/>
                    <a:pt x="56" y="59"/>
                  </a:cubicBezTo>
                  <a:cubicBezTo>
                    <a:pt x="61" y="54"/>
                    <a:pt x="64" y="61"/>
                    <a:pt x="65" y="58"/>
                  </a:cubicBezTo>
                  <a:cubicBezTo>
                    <a:pt x="67" y="56"/>
                    <a:pt x="65" y="54"/>
                    <a:pt x="67" y="48"/>
                  </a:cubicBezTo>
                  <a:cubicBezTo>
                    <a:pt x="70" y="40"/>
                    <a:pt x="77" y="45"/>
                    <a:pt x="73" y="37"/>
                  </a:cubicBezTo>
                  <a:cubicBezTo>
                    <a:pt x="67" y="28"/>
                    <a:pt x="82" y="39"/>
                    <a:pt x="82" y="30"/>
                  </a:cubicBezTo>
                  <a:cubicBezTo>
                    <a:pt x="82" y="25"/>
                    <a:pt x="86" y="23"/>
                    <a:pt x="83" y="17"/>
                  </a:cubicBezTo>
                  <a:cubicBezTo>
                    <a:pt x="81" y="11"/>
                    <a:pt x="82" y="8"/>
                    <a:pt x="93" y="5"/>
                  </a:cubicBezTo>
                  <a:cubicBezTo>
                    <a:pt x="102" y="0"/>
                    <a:pt x="105" y="6"/>
                    <a:pt x="108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0" name="Freeform 47">
              <a:extLst>
                <a:ext uri="{FF2B5EF4-FFF2-40B4-BE49-F238E27FC236}">
                  <a16:creationId xmlns:a16="http://schemas.microsoft.com/office/drawing/2014/main" id="{5F61A2AC-9B3F-43A8-B5AF-EBC017AAF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223" y="2488089"/>
              <a:ext cx="343280" cy="363641"/>
            </a:xfrm>
            <a:custGeom>
              <a:avLst/>
              <a:gdLst/>
              <a:ahLst/>
              <a:cxnLst>
                <a:cxn ang="0">
                  <a:pos x="50" y="29"/>
                </a:cxn>
                <a:cxn ang="0">
                  <a:pos x="79" y="33"/>
                </a:cxn>
                <a:cxn ang="0">
                  <a:pos x="79" y="28"/>
                </a:cxn>
                <a:cxn ang="0">
                  <a:pos x="99" y="20"/>
                </a:cxn>
                <a:cxn ang="0">
                  <a:pos x="106" y="20"/>
                </a:cxn>
                <a:cxn ang="0">
                  <a:pos x="118" y="25"/>
                </a:cxn>
                <a:cxn ang="0">
                  <a:pos x="131" y="36"/>
                </a:cxn>
                <a:cxn ang="0">
                  <a:pos x="137" y="40"/>
                </a:cxn>
                <a:cxn ang="0">
                  <a:pos x="137" y="48"/>
                </a:cxn>
                <a:cxn ang="0">
                  <a:pos x="134" y="88"/>
                </a:cxn>
                <a:cxn ang="0">
                  <a:pos x="134" y="108"/>
                </a:cxn>
                <a:cxn ang="0">
                  <a:pos x="147" y="124"/>
                </a:cxn>
                <a:cxn ang="0">
                  <a:pos x="149" y="133"/>
                </a:cxn>
                <a:cxn ang="0">
                  <a:pos x="152" y="141"/>
                </a:cxn>
                <a:cxn ang="0">
                  <a:pos x="141" y="147"/>
                </a:cxn>
                <a:cxn ang="0">
                  <a:pos x="137" y="157"/>
                </a:cxn>
                <a:cxn ang="0">
                  <a:pos x="131" y="155"/>
                </a:cxn>
                <a:cxn ang="0">
                  <a:pos x="115" y="152"/>
                </a:cxn>
                <a:cxn ang="0">
                  <a:pos x="105" y="149"/>
                </a:cxn>
                <a:cxn ang="0">
                  <a:pos x="94" y="138"/>
                </a:cxn>
                <a:cxn ang="0">
                  <a:pos x="83" y="143"/>
                </a:cxn>
                <a:cxn ang="0">
                  <a:pos x="68" y="133"/>
                </a:cxn>
                <a:cxn ang="0">
                  <a:pos x="55" y="119"/>
                </a:cxn>
                <a:cxn ang="0">
                  <a:pos x="45" y="105"/>
                </a:cxn>
                <a:cxn ang="0">
                  <a:pos x="36" y="107"/>
                </a:cxn>
                <a:cxn ang="0">
                  <a:pos x="30" y="96"/>
                </a:cxn>
                <a:cxn ang="0">
                  <a:pos x="18" y="73"/>
                </a:cxn>
                <a:cxn ang="0">
                  <a:pos x="17" y="50"/>
                </a:cxn>
                <a:cxn ang="0">
                  <a:pos x="11" y="42"/>
                </a:cxn>
                <a:cxn ang="0">
                  <a:pos x="4" y="25"/>
                </a:cxn>
                <a:cxn ang="0">
                  <a:pos x="4" y="19"/>
                </a:cxn>
                <a:cxn ang="0">
                  <a:pos x="3" y="12"/>
                </a:cxn>
                <a:cxn ang="0">
                  <a:pos x="1" y="9"/>
                </a:cxn>
                <a:cxn ang="0">
                  <a:pos x="3" y="6"/>
                </a:cxn>
                <a:cxn ang="0">
                  <a:pos x="6" y="3"/>
                </a:cxn>
                <a:cxn ang="0">
                  <a:pos x="18" y="12"/>
                </a:cxn>
                <a:cxn ang="0">
                  <a:pos x="20" y="12"/>
                </a:cxn>
                <a:cxn ang="0">
                  <a:pos x="23" y="9"/>
                </a:cxn>
                <a:cxn ang="0">
                  <a:pos x="27" y="6"/>
                </a:cxn>
                <a:cxn ang="0">
                  <a:pos x="35" y="6"/>
                </a:cxn>
                <a:cxn ang="0">
                  <a:pos x="35" y="9"/>
                </a:cxn>
                <a:cxn ang="0">
                  <a:pos x="32" y="12"/>
                </a:cxn>
                <a:cxn ang="0">
                  <a:pos x="35" y="15"/>
                </a:cxn>
                <a:cxn ang="0">
                  <a:pos x="39" y="17"/>
                </a:cxn>
              </a:cxnLst>
              <a:rect l="0" t="0" r="r" b="b"/>
              <a:pathLst>
                <a:path w="153" h="158">
                  <a:moveTo>
                    <a:pt x="39" y="17"/>
                  </a:moveTo>
                  <a:cubicBezTo>
                    <a:pt x="39" y="33"/>
                    <a:pt x="47" y="23"/>
                    <a:pt x="50" y="29"/>
                  </a:cubicBezTo>
                  <a:cubicBezTo>
                    <a:pt x="52" y="34"/>
                    <a:pt x="62" y="37"/>
                    <a:pt x="64" y="37"/>
                  </a:cubicBezTo>
                  <a:cubicBezTo>
                    <a:pt x="67" y="36"/>
                    <a:pt x="77" y="33"/>
                    <a:pt x="79" y="33"/>
                  </a:cubicBezTo>
                  <a:cubicBezTo>
                    <a:pt x="79" y="34"/>
                    <a:pt x="74" y="34"/>
                    <a:pt x="79" y="34"/>
                  </a:cubicBezTo>
                  <a:cubicBezTo>
                    <a:pt x="82" y="34"/>
                    <a:pt x="79" y="31"/>
                    <a:pt x="79" y="28"/>
                  </a:cubicBezTo>
                  <a:cubicBezTo>
                    <a:pt x="90" y="28"/>
                    <a:pt x="82" y="25"/>
                    <a:pt x="90" y="22"/>
                  </a:cubicBezTo>
                  <a:cubicBezTo>
                    <a:pt x="94" y="19"/>
                    <a:pt x="97" y="23"/>
                    <a:pt x="99" y="20"/>
                  </a:cubicBezTo>
                  <a:cubicBezTo>
                    <a:pt x="99" y="19"/>
                    <a:pt x="102" y="17"/>
                    <a:pt x="103" y="19"/>
                  </a:cubicBezTo>
                  <a:cubicBezTo>
                    <a:pt x="103" y="20"/>
                    <a:pt x="105" y="17"/>
                    <a:pt x="106" y="20"/>
                  </a:cubicBezTo>
                  <a:cubicBezTo>
                    <a:pt x="106" y="23"/>
                    <a:pt x="112" y="22"/>
                    <a:pt x="112" y="25"/>
                  </a:cubicBezTo>
                  <a:cubicBezTo>
                    <a:pt x="114" y="26"/>
                    <a:pt x="114" y="23"/>
                    <a:pt x="118" y="25"/>
                  </a:cubicBezTo>
                  <a:cubicBezTo>
                    <a:pt x="124" y="26"/>
                    <a:pt x="120" y="29"/>
                    <a:pt x="124" y="31"/>
                  </a:cubicBezTo>
                  <a:cubicBezTo>
                    <a:pt x="129" y="33"/>
                    <a:pt x="127" y="36"/>
                    <a:pt x="131" y="36"/>
                  </a:cubicBezTo>
                  <a:cubicBezTo>
                    <a:pt x="134" y="36"/>
                    <a:pt x="135" y="36"/>
                    <a:pt x="137" y="37"/>
                  </a:cubicBezTo>
                  <a:cubicBezTo>
                    <a:pt x="137" y="39"/>
                    <a:pt x="135" y="37"/>
                    <a:pt x="137" y="40"/>
                  </a:cubicBezTo>
                  <a:cubicBezTo>
                    <a:pt x="137" y="42"/>
                    <a:pt x="135" y="43"/>
                    <a:pt x="137" y="43"/>
                  </a:cubicBezTo>
                  <a:cubicBezTo>
                    <a:pt x="138" y="45"/>
                    <a:pt x="137" y="46"/>
                    <a:pt x="137" y="48"/>
                  </a:cubicBezTo>
                  <a:cubicBezTo>
                    <a:pt x="135" y="62"/>
                    <a:pt x="131" y="57"/>
                    <a:pt x="131" y="65"/>
                  </a:cubicBezTo>
                  <a:cubicBezTo>
                    <a:pt x="132" y="73"/>
                    <a:pt x="134" y="81"/>
                    <a:pt x="134" y="88"/>
                  </a:cubicBezTo>
                  <a:cubicBezTo>
                    <a:pt x="132" y="96"/>
                    <a:pt x="141" y="88"/>
                    <a:pt x="141" y="95"/>
                  </a:cubicBezTo>
                  <a:cubicBezTo>
                    <a:pt x="143" y="101"/>
                    <a:pt x="134" y="104"/>
                    <a:pt x="134" y="108"/>
                  </a:cubicBezTo>
                  <a:cubicBezTo>
                    <a:pt x="137" y="112"/>
                    <a:pt x="138" y="113"/>
                    <a:pt x="140" y="118"/>
                  </a:cubicBezTo>
                  <a:cubicBezTo>
                    <a:pt x="141" y="124"/>
                    <a:pt x="146" y="121"/>
                    <a:pt x="147" y="124"/>
                  </a:cubicBezTo>
                  <a:cubicBezTo>
                    <a:pt x="149" y="127"/>
                    <a:pt x="149" y="122"/>
                    <a:pt x="149" y="126"/>
                  </a:cubicBezTo>
                  <a:cubicBezTo>
                    <a:pt x="149" y="129"/>
                    <a:pt x="150" y="132"/>
                    <a:pt x="149" y="133"/>
                  </a:cubicBezTo>
                  <a:cubicBezTo>
                    <a:pt x="147" y="136"/>
                    <a:pt x="152" y="135"/>
                    <a:pt x="153" y="135"/>
                  </a:cubicBezTo>
                  <a:cubicBezTo>
                    <a:pt x="153" y="136"/>
                    <a:pt x="152" y="138"/>
                    <a:pt x="152" y="141"/>
                  </a:cubicBezTo>
                  <a:cubicBezTo>
                    <a:pt x="152" y="143"/>
                    <a:pt x="146" y="141"/>
                    <a:pt x="146" y="143"/>
                  </a:cubicBezTo>
                  <a:cubicBezTo>
                    <a:pt x="146" y="146"/>
                    <a:pt x="143" y="144"/>
                    <a:pt x="141" y="147"/>
                  </a:cubicBezTo>
                  <a:cubicBezTo>
                    <a:pt x="140" y="150"/>
                    <a:pt x="140" y="153"/>
                    <a:pt x="140" y="157"/>
                  </a:cubicBezTo>
                  <a:cubicBezTo>
                    <a:pt x="138" y="155"/>
                    <a:pt x="140" y="158"/>
                    <a:pt x="137" y="157"/>
                  </a:cubicBezTo>
                  <a:cubicBezTo>
                    <a:pt x="134" y="155"/>
                    <a:pt x="132" y="157"/>
                    <a:pt x="132" y="155"/>
                  </a:cubicBezTo>
                  <a:cubicBezTo>
                    <a:pt x="131" y="153"/>
                    <a:pt x="131" y="153"/>
                    <a:pt x="131" y="155"/>
                  </a:cubicBezTo>
                  <a:cubicBezTo>
                    <a:pt x="131" y="157"/>
                    <a:pt x="123" y="153"/>
                    <a:pt x="121" y="153"/>
                  </a:cubicBezTo>
                  <a:cubicBezTo>
                    <a:pt x="118" y="155"/>
                    <a:pt x="120" y="153"/>
                    <a:pt x="115" y="152"/>
                  </a:cubicBezTo>
                  <a:cubicBezTo>
                    <a:pt x="112" y="152"/>
                    <a:pt x="114" y="153"/>
                    <a:pt x="111" y="152"/>
                  </a:cubicBezTo>
                  <a:cubicBezTo>
                    <a:pt x="109" y="150"/>
                    <a:pt x="106" y="152"/>
                    <a:pt x="105" y="149"/>
                  </a:cubicBezTo>
                  <a:cubicBezTo>
                    <a:pt x="105" y="147"/>
                    <a:pt x="105" y="138"/>
                    <a:pt x="100" y="136"/>
                  </a:cubicBezTo>
                  <a:cubicBezTo>
                    <a:pt x="96" y="135"/>
                    <a:pt x="96" y="138"/>
                    <a:pt x="94" y="138"/>
                  </a:cubicBezTo>
                  <a:cubicBezTo>
                    <a:pt x="91" y="138"/>
                    <a:pt x="93" y="139"/>
                    <a:pt x="91" y="139"/>
                  </a:cubicBezTo>
                  <a:cubicBezTo>
                    <a:pt x="88" y="139"/>
                    <a:pt x="86" y="144"/>
                    <a:pt x="83" y="143"/>
                  </a:cubicBezTo>
                  <a:cubicBezTo>
                    <a:pt x="80" y="139"/>
                    <a:pt x="79" y="143"/>
                    <a:pt x="74" y="138"/>
                  </a:cubicBezTo>
                  <a:cubicBezTo>
                    <a:pt x="73" y="136"/>
                    <a:pt x="68" y="135"/>
                    <a:pt x="68" y="133"/>
                  </a:cubicBezTo>
                  <a:cubicBezTo>
                    <a:pt x="70" y="130"/>
                    <a:pt x="61" y="130"/>
                    <a:pt x="58" y="127"/>
                  </a:cubicBezTo>
                  <a:cubicBezTo>
                    <a:pt x="55" y="122"/>
                    <a:pt x="58" y="122"/>
                    <a:pt x="55" y="119"/>
                  </a:cubicBezTo>
                  <a:cubicBezTo>
                    <a:pt x="53" y="116"/>
                    <a:pt x="55" y="113"/>
                    <a:pt x="52" y="110"/>
                  </a:cubicBezTo>
                  <a:cubicBezTo>
                    <a:pt x="47" y="107"/>
                    <a:pt x="50" y="102"/>
                    <a:pt x="45" y="105"/>
                  </a:cubicBezTo>
                  <a:cubicBezTo>
                    <a:pt x="42" y="108"/>
                    <a:pt x="39" y="101"/>
                    <a:pt x="39" y="104"/>
                  </a:cubicBezTo>
                  <a:cubicBezTo>
                    <a:pt x="39" y="107"/>
                    <a:pt x="38" y="105"/>
                    <a:pt x="36" y="107"/>
                  </a:cubicBezTo>
                  <a:cubicBezTo>
                    <a:pt x="36" y="104"/>
                    <a:pt x="35" y="104"/>
                    <a:pt x="33" y="102"/>
                  </a:cubicBezTo>
                  <a:cubicBezTo>
                    <a:pt x="32" y="102"/>
                    <a:pt x="32" y="99"/>
                    <a:pt x="30" y="96"/>
                  </a:cubicBezTo>
                  <a:cubicBezTo>
                    <a:pt x="29" y="93"/>
                    <a:pt x="32" y="90"/>
                    <a:pt x="29" y="84"/>
                  </a:cubicBezTo>
                  <a:cubicBezTo>
                    <a:pt x="26" y="79"/>
                    <a:pt x="18" y="77"/>
                    <a:pt x="18" y="73"/>
                  </a:cubicBezTo>
                  <a:cubicBezTo>
                    <a:pt x="17" y="67"/>
                    <a:pt x="11" y="68"/>
                    <a:pt x="12" y="62"/>
                  </a:cubicBezTo>
                  <a:cubicBezTo>
                    <a:pt x="12" y="56"/>
                    <a:pt x="20" y="54"/>
                    <a:pt x="17" y="50"/>
                  </a:cubicBezTo>
                  <a:cubicBezTo>
                    <a:pt x="15" y="45"/>
                    <a:pt x="20" y="46"/>
                    <a:pt x="20" y="45"/>
                  </a:cubicBezTo>
                  <a:cubicBezTo>
                    <a:pt x="18" y="43"/>
                    <a:pt x="11" y="45"/>
                    <a:pt x="11" y="42"/>
                  </a:cubicBezTo>
                  <a:cubicBezTo>
                    <a:pt x="11" y="39"/>
                    <a:pt x="8" y="36"/>
                    <a:pt x="6" y="31"/>
                  </a:cubicBezTo>
                  <a:cubicBezTo>
                    <a:pt x="6" y="28"/>
                    <a:pt x="4" y="28"/>
                    <a:pt x="4" y="25"/>
                  </a:cubicBezTo>
                  <a:cubicBezTo>
                    <a:pt x="6" y="23"/>
                    <a:pt x="1" y="23"/>
                    <a:pt x="1" y="22"/>
                  </a:cubicBezTo>
                  <a:cubicBezTo>
                    <a:pt x="1" y="20"/>
                    <a:pt x="4" y="20"/>
                    <a:pt x="4" y="19"/>
                  </a:cubicBezTo>
                  <a:cubicBezTo>
                    <a:pt x="4" y="17"/>
                    <a:pt x="3" y="17"/>
                    <a:pt x="3" y="17"/>
                  </a:cubicBezTo>
                  <a:cubicBezTo>
                    <a:pt x="3" y="15"/>
                    <a:pt x="3" y="14"/>
                    <a:pt x="3" y="12"/>
                  </a:cubicBezTo>
                  <a:cubicBezTo>
                    <a:pt x="3" y="11"/>
                    <a:pt x="1" y="11"/>
                    <a:pt x="1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0" y="8"/>
                    <a:pt x="0" y="6"/>
                  </a:cubicBezTo>
                  <a:cubicBezTo>
                    <a:pt x="0" y="5"/>
                    <a:pt x="3" y="6"/>
                    <a:pt x="3" y="6"/>
                  </a:cubicBezTo>
                  <a:cubicBezTo>
                    <a:pt x="4" y="5"/>
                    <a:pt x="3" y="0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9" y="6"/>
                    <a:pt x="11" y="11"/>
                    <a:pt x="15" y="12"/>
                  </a:cubicBezTo>
                  <a:cubicBezTo>
                    <a:pt x="17" y="12"/>
                    <a:pt x="17" y="12"/>
                    <a:pt x="18" y="12"/>
                  </a:cubicBezTo>
                  <a:cubicBezTo>
                    <a:pt x="18" y="12"/>
                    <a:pt x="18" y="11"/>
                    <a:pt x="20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6" y="6"/>
                    <a:pt x="27" y="6"/>
                  </a:cubicBezTo>
                  <a:cubicBezTo>
                    <a:pt x="27" y="5"/>
                    <a:pt x="30" y="2"/>
                    <a:pt x="32" y="3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3" y="6"/>
                    <a:pt x="33" y="8"/>
                  </a:cubicBezTo>
                  <a:cubicBezTo>
                    <a:pt x="33" y="9"/>
                    <a:pt x="35" y="9"/>
                    <a:pt x="35" y="9"/>
                  </a:cubicBezTo>
                  <a:cubicBezTo>
                    <a:pt x="35" y="11"/>
                    <a:pt x="32" y="11"/>
                    <a:pt x="32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3" y="12"/>
                    <a:pt x="33" y="14"/>
                  </a:cubicBezTo>
                  <a:cubicBezTo>
                    <a:pt x="33" y="14"/>
                    <a:pt x="33" y="15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6" y="15"/>
                    <a:pt x="35" y="19"/>
                    <a:pt x="39" y="1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1" name="Freeform 48">
              <a:extLst>
                <a:ext uri="{FF2B5EF4-FFF2-40B4-BE49-F238E27FC236}">
                  <a16:creationId xmlns:a16="http://schemas.microsoft.com/office/drawing/2014/main" id="{8D1CF164-8D17-48CC-B987-EB08FEDB9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370" y="2426292"/>
              <a:ext cx="331722" cy="165184"/>
            </a:xfrm>
            <a:custGeom>
              <a:avLst/>
              <a:gdLst/>
              <a:ahLst/>
              <a:cxnLst>
                <a:cxn ang="0">
                  <a:pos x="139" y="14"/>
                </a:cxn>
                <a:cxn ang="0">
                  <a:pos x="140" y="19"/>
                </a:cxn>
                <a:cxn ang="0">
                  <a:pos x="140" y="24"/>
                </a:cxn>
                <a:cxn ang="0">
                  <a:pos x="146" y="27"/>
                </a:cxn>
                <a:cxn ang="0">
                  <a:pos x="148" y="30"/>
                </a:cxn>
                <a:cxn ang="0">
                  <a:pos x="142" y="33"/>
                </a:cxn>
                <a:cxn ang="0">
                  <a:pos x="143" y="38"/>
                </a:cxn>
                <a:cxn ang="0">
                  <a:pos x="145" y="44"/>
                </a:cxn>
                <a:cxn ang="0">
                  <a:pos x="143" y="49"/>
                </a:cxn>
                <a:cxn ang="0">
                  <a:pos x="148" y="58"/>
                </a:cxn>
                <a:cxn ang="0">
                  <a:pos x="145" y="60"/>
                </a:cxn>
                <a:cxn ang="0">
                  <a:pos x="139" y="56"/>
                </a:cxn>
                <a:cxn ang="0">
                  <a:pos x="134" y="55"/>
                </a:cxn>
                <a:cxn ang="0">
                  <a:pos x="133" y="55"/>
                </a:cxn>
                <a:cxn ang="0">
                  <a:pos x="133" y="55"/>
                </a:cxn>
                <a:cxn ang="0">
                  <a:pos x="130" y="56"/>
                </a:cxn>
                <a:cxn ang="0">
                  <a:pos x="124" y="58"/>
                </a:cxn>
                <a:cxn ang="0">
                  <a:pos x="104" y="63"/>
                </a:cxn>
                <a:cxn ang="0">
                  <a:pos x="90" y="63"/>
                </a:cxn>
                <a:cxn ang="0">
                  <a:pos x="84" y="61"/>
                </a:cxn>
                <a:cxn ang="0">
                  <a:pos x="84" y="67"/>
                </a:cxn>
                <a:cxn ang="0">
                  <a:pos x="79" y="72"/>
                </a:cxn>
                <a:cxn ang="0">
                  <a:pos x="78" y="67"/>
                </a:cxn>
                <a:cxn ang="0">
                  <a:pos x="75" y="63"/>
                </a:cxn>
                <a:cxn ang="0">
                  <a:pos x="55" y="70"/>
                </a:cxn>
                <a:cxn ang="0">
                  <a:pos x="35" y="67"/>
                </a:cxn>
                <a:cxn ang="0">
                  <a:pos x="24" y="64"/>
                </a:cxn>
                <a:cxn ang="0">
                  <a:pos x="15" y="63"/>
                </a:cxn>
                <a:cxn ang="0">
                  <a:pos x="15" y="60"/>
                </a:cxn>
                <a:cxn ang="0">
                  <a:pos x="11" y="56"/>
                </a:cxn>
                <a:cxn ang="0">
                  <a:pos x="9" y="50"/>
                </a:cxn>
                <a:cxn ang="0">
                  <a:pos x="3" y="46"/>
                </a:cxn>
                <a:cxn ang="0">
                  <a:pos x="6" y="42"/>
                </a:cxn>
                <a:cxn ang="0">
                  <a:pos x="5" y="35"/>
                </a:cxn>
                <a:cxn ang="0">
                  <a:pos x="0" y="28"/>
                </a:cxn>
                <a:cxn ang="0">
                  <a:pos x="11" y="22"/>
                </a:cxn>
                <a:cxn ang="0">
                  <a:pos x="15" y="21"/>
                </a:cxn>
                <a:cxn ang="0">
                  <a:pos x="26" y="19"/>
                </a:cxn>
                <a:cxn ang="0">
                  <a:pos x="24" y="14"/>
                </a:cxn>
                <a:cxn ang="0">
                  <a:pos x="37" y="13"/>
                </a:cxn>
                <a:cxn ang="0">
                  <a:pos x="55" y="5"/>
                </a:cxn>
                <a:cxn ang="0">
                  <a:pos x="76" y="7"/>
                </a:cxn>
                <a:cxn ang="0">
                  <a:pos x="89" y="14"/>
                </a:cxn>
                <a:cxn ang="0">
                  <a:pos x="108" y="14"/>
                </a:cxn>
                <a:cxn ang="0">
                  <a:pos x="127" y="10"/>
                </a:cxn>
                <a:cxn ang="0">
                  <a:pos x="131" y="8"/>
                </a:cxn>
                <a:cxn ang="0">
                  <a:pos x="136" y="11"/>
                </a:cxn>
                <a:cxn ang="0">
                  <a:pos x="139" y="13"/>
                </a:cxn>
              </a:cxnLst>
              <a:rect l="0" t="0" r="r" b="b"/>
              <a:pathLst>
                <a:path w="148" h="72">
                  <a:moveTo>
                    <a:pt x="139" y="14"/>
                  </a:moveTo>
                  <a:cubicBezTo>
                    <a:pt x="139" y="14"/>
                    <a:pt x="139" y="14"/>
                    <a:pt x="139" y="14"/>
                  </a:cubicBezTo>
                  <a:cubicBezTo>
                    <a:pt x="139" y="14"/>
                    <a:pt x="137" y="14"/>
                    <a:pt x="139" y="14"/>
                  </a:cubicBezTo>
                  <a:cubicBezTo>
                    <a:pt x="139" y="16"/>
                    <a:pt x="140" y="18"/>
                    <a:pt x="140" y="19"/>
                  </a:cubicBezTo>
                  <a:cubicBezTo>
                    <a:pt x="140" y="21"/>
                    <a:pt x="139" y="21"/>
                    <a:pt x="139" y="22"/>
                  </a:cubicBezTo>
                  <a:cubicBezTo>
                    <a:pt x="139" y="24"/>
                    <a:pt x="140" y="24"/>
                    <a:pt x="140" y="24"/>
                  </a:cubicBezTo>
                  <a:cubicBezTo>
                    <a:pt x="140" y="25"/>
                    <a:pt x="139" y="25"/>
                    <a:pt x="139" y="25"/>
                  </a:cubicBezTo>
                  <a:cubicBezTo>
                    <a:pt x="142" y="27"/>
                    <a:pt x="145" y="25"/>
                    <a:pt x="146" y="27"/>
                  </a:cubicBezTo>
                  <a:cubicBezTo>
                    <a:pt x="148" y="28"/>
                    <a:pt x="148" y="28"/>
                    <a:pt x="148" y="30"/>
                  </a:cubicBezTo>
                  <a:cubicBezTo>
                    <a:pt x="148" y="30"/>
                    <a:pt x="148" y="30"/>
                    <a:pt x="148" y="30"/>
                  </a:cubicBezTo>
                  <a:cubicBezTo>
                    <a:pt x="145" y="27"/>
                    <a:pt x="146" y="32"/>
                    <a:pt x="145" y="33"/>
                  </a:cubicBezTo>
                  <a:cubicBezTo>
                    <a:pt x="145" y="33"/>
                    <a:pt x="142" y="32"/>
                    <a:pt x="142" y="33"/>
                  </a:cubicBezTo>
                  <a:cubicBezTo>
                    <a:pt x="142" y="35"/>
                    <a:pt x="143" y="35"/>
                    <a:pt x="143" y="36"/>
                  </a:cubicBezTo>
                  <a:cubicBezTo>
                    <a:pt x="143" y="38"/>
                    <a:pt x="143" y="38"/>
                    <a:pt x="143" y="38"/>
                  </a:cubicBezTo>
                  <a:cubicBezTo>
                    <a:pt x="143" y="38"/>
                    <a:pt x="145" y="38"/>
                    <a:pt x="145" y="39"/>
                  </a:cubicBezTo>
                  <a:cubicBezTo>
                    <a:pt x="145" y="41"/>
                    <a:pt x="145" y="42"/>
                    <a:pt x="145" y="44"/>
                  </a:cubicBezTo>
                  <a:cubicBezTo>
                    <a:pt x="145" y="44"/>
                    <a:pt x="146" y="44"/>
                    <a:pt x="146" y="46"/>
                  </a:cubicBezTo>
                  <a:cubicBezTo>
                    <a:pt x="146" y="47"/>
                    <a:pt x="143" y="47"/>
                    <a:pt x="143" y="49"/>
                  </a:cubicBezTo>
                  <a:cubicBezTo>
                    <a:pt x="143" y="50"/>
                    <a:pt x="148" y="50"/>
                    <a:pt x="146" y="52"/>
                  </a:cubicBezTo>
                  <a:cubicBezTo>
                    <a:pt x="146" y="55"/>
                    <a:pt x="148" y="55"/>
                    <a:pt x="148" y="58"/>
                  </a:cubicBezTo>
                  <a:cubicBezTo>
                    <a:pt x="148" y="58"/>
                    <a:pt x="148" y="58"/>
                    <a:pt x="146" y="58"/>
                  </a:cubicBezTo>
                  <a:cubicBezTo>
                    <a:pt x="145" y="60"/>
                    <a:pt x="145" y="60"/>
                    <a:pt x="145" y="60"/>
                  </a:cubicBezTo>
                  <a:cubicBezTo>
                    <a:pt x="143" y="58"/>
                    <a:pt x="145" y="56"/>
                    <a:pt x="143" y="56"/>
                  </a:cubicBezTo>
                  <a:cubicBezTo>
                    <a:pt x="142" y="55"/>
                    <a:pt x="142" y="58"/>
                    <a:pt x="139" y="56"/>
                  </a:cubicBezTo>
                  <a:cubicBezTo>
                    <a:pt x="137" y="56"/>
                    <a:pt x="137" y="55"/>
                    <a:pt x="136" y="55"/>
                  </a:cubicBezTo>
                  <a:cubicBezTo>
                    <a:pt x="136" y="55"/>
                    <a:pt x="136" y="55"/>
                    <a:pt x="134" y="55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4" y="56"/>
                    <a:pt x="134" y="55"/>
                    <a:pt x="133" y="5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1" y="56"/>
                    <a:pt x="131" y="58"/>
                    <a:pt x="130" y="58"/>
                  </a:cubicBezTo>
                  <a:cubicBezTo>
                    <a:pt x="130" y="56"/>
                    <a:pt x="130" y="56"/>
                    <a:pt x="130" y="56"/>
                  </a:cubicBezTo>
                  <a:cubicBezTo>
                    <a:pt x="130" y="56"/>
                    <a:pt x="128" y="55"/>
                    <a:pt x="128" y="56"/>
                  </a:cubicBezTo>
                  <a:cubicBezTo>
                    <a:pt x="127" y="58"/>
                    <a:pt x="125" y="58"/>
                    <a:pt x="124" y="58"/>
                  </a:cubicBezTo>
                  <a:cubicBezTo>
                    <a:pt x="121" y="58"/>
                    <a:pt x="119" y="58"/>
                    <a:pt x="117" y="58"/>
                  </a:cubicBezTo>
                  <a:cubicBezTo>
                    <a:pt x="113" y="60"/>
                    <a:pt x="110" y="63"/>
                    <a:pt x="104" y="63"/>
                  </a:cubicBezTo>
                  <a:cubicBezTo>
                    <a:pt x="101" y="63"/>
                    <a:pt x="101" y="61"/>
                    <a:pt x="98" y="60"/>
                  </a:cubicBezTo>
                  <a:cubicBezTo>
                    <a:pt x="95" y="60"/>
                    <a:pt x="93" y="63"/>
                    <a:pt x="90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7" y="63"/>
                    <a:pt x="84" y="61"/>
                    <a:pt x="84" y="61"/>
                  </a:cubicBezTo>
                  <a:cubicBezTo>
                    <a:pt x="84" y="61"/>
                    <a:pt x="82" y="64"/>
                    <a:pt x="84" y="66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81" y="67"/>
                    <a:pt x="81" y="72"/>
                    <a:pt x="79" y="72"/>
                  </a:cubicBezTo>
                  <a:cubicBezTo>
                    <a:pt x="79" y="72"/>
                    <a:pt x="79" y="70"/>
                    <a:pt x="78" y="70"/>
                  </a:cubicBezTo>
                  <a:cubicBezTo>
                    <a:pt x="79" y="69"/>
                    <a:pt x="78" y="69"/>
                    <a:pt x="78" y="67"/>
                  </a:cubicBezTo>
                  <a:cubicBezTo>
                    <a:pt x="76" y="66"/>
                    <a:pt x="81" y="64"/>
                    <a:pt x="81" y="61"/>
                  </a:cubicBezTo>
                  <a:cubicBezTo>
                    <a:pt x="79" y="60"/>
                    <a:pt x="79" y="60"/>
                    <a:pt x="75" y="63"/>
                  </a:cubicBezTo>
                  <a:cubicBezTo>
                    <a:pt x="72" y="67"/>
                    <a:pt x="72" y="56"/>
                    <a:pt x="64" y="64"/>
                  </a:cubicBezTo>
                  <a:cubicBezTo>
                    <a:pt x="60" y="70"/>
                    <a:pt x="60" y="67"/>
                    <a:pt x="55" y="70"/>
                  </a:cubicBezTo>
                  <a:cubicBezTo>
                    <a:pt x="50" y="72"/>
                    <a:pt x="50" y="64"/>
                    <a:pt x="41" y="61"/>
                  </a:cubicBezTo>
                  <a:cubicBezTo>
                    <a:pt x="32" y="58"/>
                    <a:pt x="37" y="66"/>
                    <a:pt x="35" y="67"/>
                  </a:cubicBezTo>
                  <a:cubicBezTo>
                    <a:pt x="34" y="69"/>
                    <a:pt x="34" y="66"/>
                    <a:pt x="31" y="69"/>
                  </a:cubicBezTo>
                  <a:cubicBezTo>
                    <a:pt x="29" y="70"/>
                    <a:pt x="24" y="67"/>
                    <a:pt x="24" y="64"/>
                  </a:cubicBezTo>
                  <a:cubicBezTo>
                    <a:pt x="23" y="60"/>
                    <a:pt x="23" y="64"/>
                    <a:pt x="20" y="63"/>
                  </a:cubicBezTo>
                  <a:cubicBezTo>
                    <a:pt x="18" y="60"/>
                    <a:pt x="15" y="66"/>
                    <a:pt x="15" y="63"/>
                  </a:cubicBezTo>
                  <a:cubicBezTo>
                    <a:pt x="15" y="61"/>
                    <a:pt x="11" y="64"/>
                    <a:pt x="11" y="63"/>
                  </a:cubicBezTo>
                  <a:cubicBezTo>
                    <a:pt x="9" y="61"/>
                    <a:pt x="14" y="63"/>
                    <a:pt x="15" y="60"/>
                  </a:cubicBezTo>
                  <a:cubicBezTo>
                    <a:pt x="17" y="58"/>
                    <a:pt x="11" y="61"/>
                    <a:pt x="9" y="60"/>
                  </a:cubicBezTo>
                  <a:cubicBezTo>
                    <a:pt x="8" y="56"/>
                    <a:pt x="12" y="60"/>
                    <a:pt x="11" y="56"/>
                  </a:cubicBezTo>
                  <a:cubicBezTo>
                    <a:pt x="11" y="55"/>
                    <a:pt x="9" y="56"/>
                    <a:pt x="9" y="55"/>
                  </a:cubicBezTo>
                  <a:cubicBezTo>
                    <a:pt x="9" y="52"/>
                    <a:pt x="8" y="53"/>
                    <a:pt x="9" y="50"/>
                  </a:cubicBezTo>
                  <a:cubicBezTo>
                    <a:pt x="11" y="47"/>
                    <a:pt x="8" y="49"/>
                    <a:pt x="6" y="47"/>
                  </a:cubicBezTo>
                  <a:cubicBezTo>
                    <a:pt x="5" y="46"/>
                    <a:pt x="5" y="49"/>
                    <a:pt x="3" y="46"/>
                  </a:cubicBezTo>
                  <a:cubicBezTo>
                    <a:pt x="2" y="44"/>
                    <a:pt x="3" y="39"/>
                    <a:pt x="5" y="42"/>
                  </a:cubicBezTo>
                  <a:cubicBezTo>
                    <a:pt x="5" y="47"/>
                    <a:pt x="9" y="44"/>
                    <a:pt x="6" y="42"/>
                  </a:cubicBezTo>
                  <a:cubicBezTo>
                    <a:pt x="3" y="41"/>
                    <a:pt x="9" y="39"/>
                    <a:pt x="6" y="38"/>
                  </a:cubicBezTo>
                  <a:cubicBezTo>
                    <a:pt x="5" y="38"/>
                    <a:pt x="8" y="36"/>
                    <a:pt x="5" y="35"/>
                  </a:cubicBezTo>
                  <a:cubicBezTo>
                    <a:pt x="3" y="33"/>
                    <a:pt x="9" y="30"/>
                    <a:pt x="5" y="32"/>
                  </a:cubicBezTo>
                  <a:cubicBezTo>
                    <a:pt x="0" y="33"/>
                    <a:pt x="0" y="33"/>
                    <a:pt x="0" y="28"/>
                  </a:cubicBezTo>
                  <a:cubicBezTo>
                    <a:pt x="2" y="25"/>
                    <a:pt x="2" y="27"/>
                    <a:pt x="3" y="25"/>
                  </a:cubicBezTo>
                  <a:cubicBezTo>
                    <a:pt x="6" y="21"/>
                    <a:pt x="9" y="21"/>
                    <a:pt x="11" y="22"/>
                  </a:cubicBezTo>
                  <a:cubicBezTo>
                    <a:pt x="11" y="24"/>
                    <a:pt x="14" y="24"/>
                    <a:pt x="12" y="22"/>
                  </a:cubicBezTo>
                  <a:cubicBezTo>
                    <a:pt x="11" y="21"/>
                    <a:pt x="17" y="19"/>
                    <a:pt x="15" y="21"/>
                  </a:cubicBezTo>
                  <a:cubicBezTo>
                    <a:pt x="15" y="22"/>
                    <a:pt x="23" y="22"/>
                    <a:pt x="23" y="22"/>
                  </a:cubicBezTo>
                  <a:cubicBezTo>
                    <a:pt x="24" y="21"/>
                    <a:pt x="17" y="21"/>
                    <a:pt x="26" y="19"/>
                  </a:cubicBezTo>
                  <a:cubicBezTo>
                    <a:pt x="34" y="18"/>
                    <a:pt x="28" y="19"/>
                    <a:pt x="26" y="18"/>
                  </a:cubicBezTo>
                  <a:cubicBezTo>
                    <a:pt x="24" y="16"/>
                    <a:pt x="23" y="16"/>
                    <a:pt x="24" y="14"/>
                  </a:cubicBezTo>
                  <a:cubicBezTo>
                    <a:pt x="24" y="13"/>
                    <a:pt x="24" y="13"/>
                    <a:pt x="29" y="13"/>
                  </a:cubicBezTo>
                  <a:cubicBezTo>
                    <a:pt x="32" y="14"/>
                    <a:pt x="32" y="11"/>
                    <a:pt x="37" y="13"/>
                  </a:cubicBezTo>
                  <a:cubicBezTo>
                    <a:pt x="40" y="14"/>
                    <a:pt x="41" y="14"/>
                    <a:pt x="43" y="13"/>
                  </a:cubicBezTo>
                  <a:cubicBezTo>
                    <a:pt x="43" y="11"/>
                    <a:pt x="46" y="8"/>
                    <a:pt x="55" y="5"/>
                  </a:cubicBezTo>
                  <a:cubicBezTo>
                    <a:pt x="63" y="2"/>
                    <a:pt x="66" y="7"/>
                    <a:pt x="70" y="4"/>
                  </a:cubicBezTo>
                  <a:cubicBezTo>
                    <a:pt x="75" y="0"/>
                    <a:pt x="70" y="10"/>
                    <a:pt x="76" y="7"/>
                  </a:cubicBezTo>
                  <a:cubicBezTo>
                    <a:pt x="82" y="5"/>
                    <a:pt x="79" y="13"/>
                    <a:pt x="84" y="11"/>
                  </a:cubicBezTo>
                  <a:cubicBezTo>
                    <a:pt x="87" y="10"/>
                    <a:pt x="84" y="11"/>
                    <a:pt x="89" y="14"/>
                  </a:cubicBezTo>
                  <a:cubicBezTo>
                    <a:pt x="93" y="16"/>
                    <a:pt x="90" y="11"/>
                    <a:pt x="95" y="14"/>
                  </a:cubicBezTo>
                  <a:cubicBezTo>
                    <a:pt x="98" y="19"/>
                    <a:pt x="104" y="11"/>
                    <a:pt x="108" y="14"/>
                  </a:cubicBezTo>
                  <a:cubicBezTo>
                    <a:pt x="113" y="19"/>
                    <a:pt x="122" y="11"/>
                    <a:pt x="122" y="10"/>
                  </a:cubicBezTo>
                  <a:cubicBezTo>
                    <a:pt x="125" y="11"/>
                    <a:pt x="124" y="10"/>
                    <a:pt x="127" y="10"/>
                  </a:cubicBezTo>
                  <a:cubicBezTo>
                    <a:pt x="127" y="10"/>
                    <a:pt x="130" y="11"/>
                    <a:pt x="130" y="10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1" y="8"/>
                    <a:pt x="133" y="8"/>
                    <a:pt x="136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7" y="14"/>
                    <a:pt x="137" y="13"/>
                    <a:pt x="139" y="13"/>
                  </a:cubicBezTo>
                  <a:cubicBezTo>
                    <a:pt x="139" y="14"/>
                    <a:pt x="139" y="14"/>
                    <a:pt x="139" y="1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2" name="Freeform 49">
              <a:extLst>
                <a:ext uri="{FF2B5EF4-FFF2-40B4-BE49-F238E27FC236}">
                  <a16:creationId xmlns:a16="http://schemas.microsoft.com/office/drawing/2014/main" id="{E94EECC9-67A5-4FDF-85C7-9C8C7943D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6170" y="2412031"/>
              <a:ext cx="258905" cy="198458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5" y="14"/>
                </a:cxn>
                <a:cxn ang="0">
                  <a:pos x="13" y="11"/>
                </a:cxn>
                <a:cxn ang="0">
                  <a:pos x="17" y="24"/>
                </a:cxn>
                <a:cxn ang="0">
                  <a:pos x="11" y="24"/>
                </a:cxn>
                <a:cxn ang="0">
                  <a:pos x="7" y="24"/>
                </a:cxn>
                <a:cxn ang="0">
                  <a:pos x="3" y="30"/>
                </a:cxn>
                <a:cxn ang="0">
                  <a:pos x="7" y="33"/>
                </a:cxn>
                <a:cxn ang="0">
                  <a:pos x="9" y="36"/>
                </a:cxn>
                <a:cxn ang="0">
                  <a:pos x="8" y="36"/>
                </a:cxn>
                <a:cxn ang="0">
                  <a:pos x="8" y="39"/>
                </a:cxn>
                <a:cxn ang="0">
                  <a:pos x="13" y="45"/>
                </a:cxn>
                <a:cxn ang="0">
                  <a:pos x="13" y="61"/>
                </a:cxn>
                <a:cxn ang="0">
                  <a:pos x="32" y="53"/>
                </a:cxn>
                <a:cxn ang="0">
                  <a:pos x="40" y="53"/>
                </a:cxn>
                <a:cxn ang="0">
                  <a:pos x="52" y="58"/>
                </a:cxn>
                <a:cxn ang="0">
                  <a:pos x="64" y="68"/>
                </a:cxn>
                <a:cxn ang="0">
                  <a:pos x="71" y="73"/>
                </a:cxn>
                <a:cxn ang="0">
                  <a:pos x="71" y="81"/>
                </a:cxn>
                <a:cxn ang="0">
                  <a:pos x="81" y="84"/>
                </a:cxn>
                <a:cxn ang="0">
                  <a:pos x="98" y="68"/>
                </a:cxn>
                <a:cxn ang="0">
                  <a:pos x="113" y="61"/>
                </a:cxn>
                <a:cxn ang="0">
                  <a:pos x="107" y="51"/>
                </a:cxn>
                <a:cxn ang="0">
                  <a:pos x="84" y="34"/>
                </a:cxn>
                <a:cxn ang="0">
                  <a:pos x="75" y="19"/>
                </a:cxn>
                <a:cxn ang="0">
                  <a:pos x="63" y="17"/>
                </a:cxn>
                <a:cxn ang="0">
                  <a:pos x="63" y="11"/>
                </a:cxn>
                <a:cxn ang="0">
                  <a:pos x="54" y="5"/>
                </a:cxn>
                <a:cxn ang="0">
                  <a:pos x="46" y="4"/>
                </a:cxn>
                <a:cxn ang="0">
                  <a:pos x="37" y="11"/>
                </a:cxn>
                <a:cxn ang="0">
                  <a:pos x="29" y="17"/>
                </a:cxn>
                <a:cxn ang="0">
                  <a:pos x="19" y="10"/>
                </a:cxn>
                <a:cxn ang="0">
                  <a:pos x="5" y="10"/>
                </a:cxn>
              </a:cxnLst>
              <a:rect l="0" t="0" r="r" b="b"/>
              <a:pathLst>
                <a:path w="115" h="86">
                  <a:moveTo>
                    <a:pt x="0" y="13"/>
                  </a:moveTo>
                  <a:cubicBezTo>
                    <a:pt x="3" y="14"/>
                    <a:pt x="2" y="14"/>
                    <a:pt x="2" y="16"/>
                  </a:cubicBezTo>
                  <a:cubicBezTo>
                    <a:pt x="3" y="17"/>
                    <a:pt x="3" y="21"/>
                    <a:pt x="3" y="17"/>
                  </a:cubicBezTo>
                  <a:cubicBezTo>
                    <a:pt x="3" y="16"/>
                    <a:pt x="5" y="14"/>
                    <a:pt x="5" y="14"/>
                  </a:cubicBezTo>
                  <a:cubicBezTo>
                    <a:pt x="3" y="14"/>
                    <a:pt x="3" y="10"/>
                    <a:pt x="8" y="10"/>
                  </a:cubicBezTo>
                  <a:cubicBezTo>
                    <a:pt x="11" y="8"/>
                    <a:pt x="13" y="8"/>
                    <a:pt x="13" y="11"/>
                  </a:cubicBezTo>
                  <a:cubicBezTo>
                    <a:pt x="13" y="13"/>
                    <a:pt x="13" y="16"/>
                    <a:pt x="17" y="19"/>
                  </a:cubicBezTo>
                  <a:cubicBezTo>
                    <a:pt x="22" y="21"/>
                    <a:pt x="17" y="25"/>
                    <a:pt x="17" y="24"/>
                  </a:cubicBezTo>
                  <a:cubicBezTo>
                    <a:pt x="16" y="22"/>
                    <a:pt x="14" y="22"/>
                    <a:pt x="16" y="24"/>
                  </a:cubicBezTo>
                  <a:cubicBezTo>
                    <a:pt x="16" y="25"/>
                    <a:pt x="11" y="27"/>
                    <a:pt x="11" y="24"/>
                  </a:cubicBezTo>
                  <a:cubicBezTo>
                    <a:pt x="11" y="21"/>
                    <a:pt x="9" y="25"/>
                    <a:pt x="8" y="24"/>
                  </a:cubicBezTo>
                  <a:cubicBezTo>
                    <a:pt x="8" y="22"/>
                    <a:pt x="7" y="25"/>
                    <a:pt x="7" y="24"/>
                  </a:cubicBezTo>
                  <a:cubicBezTo>
                    <a:pt x="7" y="22"/>
                    <a:pt x="3" y="19"/>
                    <a:pt x="5" y="22"/>
                  </a:cubicBezTo>
                  <a:cubicBezTo>
                    <a:pt x="5" y="25"/>
                    <a:pt x="2" y="28"/>
                    <a:pt x="3" y="30"/>
                  </a:cubicBezTo>
                  <a:cubicBezTo>
                    <a:pt x="3" y="31"/>
                    <a:pt x="5" y="36"/>
                    <a:pt x="5" y="34"/>
                  </a:cubicBezTo>
                  <a:cubicBezTo>
                    <a:pt x="7" y="34"/>
                    <a:pt x="5" y="33"/>
                    <a:pt x="7" y="33"/>
                  </a:cubicBezTo>
                  <a:cubicBezTo>
                    <a:pt x="8" y="33"/>
                    <a:pt x="9" y="31"/>
                    <a:pt x="9" y="33"/>
                  </a:cubicBezTo>
                  <a:cubicBezTo>
                    <a:pt x="8" y="36"/>
                    <a:pt x="8" y="36"/>
                    <a:pt x="9" y="36"/>
                  </a:cubicBezTo>
                  <a:cubicBezTo>
                    <a:pt x="11" y="36"/>
                    <a:pt x="11" y="38"/>
                    <a:pt x="9" y="38"/>
                  </a:cubicBezTo>
                  <a:cubicBezTo>
                    <a:pt x="7" y="38"/>
                    <a:pt x="8" y="36"/>
                    <a:pt x="8" y="36"/>
                  </a:cubicBezTo>
                  <a:cubicBezTo>
                    <a:pt x="7" y="36"/>
                    <a:pt x="5" y="41"/>
                    <a:pt x="7" y="41"/>
                  </a:cubicBezTo>
                  <a:cubicBezTo>
                    <a:pt x="8" y="42"/>
                    <a:pt x="7" y="39"/>
                    <a:pt x="8" y="39"/>
                  </a:cubicBezTo>
                  <a:cubicBezTo>
                    <a:pt x="9" y="41"/>
                    <a:pt x="9" y="41"/>
                    <a:pt x="11" y="42"/>
                  </a:cubicBezTo>
                  <a:cubicBezTo>
                    <a:pt x="11" y="44"/>
                    <a:pt x="14" y="44"/>
                    <a:pt x="13" y="45"/>
                  </a:cubicBezTo>
                  <a:cubicBezTo>
                    <a:pt x="11" y="47"/>
                    <a:pt x="11" y="5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23" y="61"/>
                    <a:pt x="16" y="58"/>
                    <a:pt x="23" y="55"/>
                  </a:cubicBezTo>
                  <a:cubicBezTo>
                    <a:pt x="28" y="51"/>
                    <a:pt x="31" y="56"/>
                    <a:pt x="32" y="53"/>
                  </a:cubicBezTo>
                  <a:cubicBezTo>
                    <a:pt x="32" y="51"/>
                    <a:pt x="35" y="50"/>
                    <a:pt x="37" y="51"/>
                  </a:cubicBezTo>
                  <a:cubicBezTo>
                    <a:pt x="37" y="53"/>
                    <a:pt x="39" y="50"/>
                    <a:pt x="40" y="53"/>
                  </a:cubicBezTo>
                  <a:cubicBezTo>
                    <a:pt x="40" y="56"/>
                    <a:pt x="46" y="55"/>
                    <a:pt x="46" y="58"/>
                  </a:cubicBezTo>
                  <a:cubicBezTo>
                    <a:pt x="48" y="59"/>
                    <a:pt x="48" y="56"/>
                    <a:pt x="52" y="58"/>
                  </a:cubicBezTo>
                  <a:cubicBezTo>
                    <a:pt x="58" y="59"/>
                    <a:pt x="54" y="62"/>
                    <a:pt x="58" y="64"/>
                  </a:cubicBezTo>
                  <a:cubicBezTo>
                    <a:pt x="63" y="65"/>
                    <a:pt x="61" y="68"/>
                    <a:pt x="64" y="68"/>
                  </a:cubicBezTo>
                  <a:cubicBezTo>
                    <a:pt x="67" y="68"/>
                    <a:pt x="69" y="68"/>
                    <a:pt x="71" y="70"/>
                  </a:cubicBezTo>
                  <a:cubicBezTo>
                    <a:pt x="71" y="72"/>
                    <a:pt x="69" y="70"/>
                    <a:pt x="71" y="73"/>
                  </a:cubicBezTo>
                  <a:cubicBezTo>
                    <a:pt x="71" y="75"/>
                    <a:pt x="69" y="76"/>
                    <a:pt x="71" y="76"/>
                  </a:cubicBezTo>
                  <a:cubicBezTo>
                    <a:pt x="72" y="78"/>
                    <a:pt x="71" y="79"/>
                    <a:pt x="71" y="81"/>
                  </a:cubicBezTo>
                  <a:cubicBezTo>
                    <a:pt x="74" y="81"/>
                    <a:pt x="72" y="82"/>
                    <a:pt x="75" y="82"/>
                  </a:cubicBezTo>
                  <a:cubicBezTo>
                    <a:pt x="80" y="81"/>
                    <a:pt x="77" y="86"/>
                    <a:pt x="81" y="84"/>
                  </a:cubicBezTo>
                  <a:cubicBezTo>
                    <a:pt x="86" y="82"/>
                    <a:pt x="86" y="78"/>
                    <a:pt x="89" y="76"/>
                  </a:cubicBezTo>
                  <a:cubicBezTo>
                    <a:pt x="92" y="75"/>
                    <a:pt x="96" y="76"/>
                    <a:pt x="98" y="68"/>
                  </a:cubicBezTo>
                  <a:cubicBezTo>
                    <a:pt x="100" y="61"/>
                    <a:pt x="103" y="64"/>
                    <a:pt x="106" y="61"/>
                  </a:cubicBezTo>
                  <a:cubicBezTo>
                    <a:pt x="107" y="58"/>
                    <a:pt x="109" y="62"/>
                    <a:pt x="113" y="61"/>
                  </a:cubicBezTo>
                  <a:cubicBezTo>
                    <a:pt x="112" y="55"/>
                    <a:pt x="115" y="55"/>
                    <a:pt x="113" y="55"/>
                  </a:cubicBezTo>
                  <a:cubicBezTo>
                    <a:pt x="110" y="53"/>
                    <a:pt x="109" y="50"/>
                    <a:pt x="107" y="51"/>
                  </a:cubicBezTo>
                  <a:cubicBezTo>
                    <a:pt x="104" y="53"/>
                    <a:pt x="96" y="44"/>
                    <a:pt x="95" y="44"/>
                  </a:cubicBezTo>
                  <a:cubicBezTo>
                    <a:pt x="92" y="44"/>
                    <a:pt x="89" y="39"/>
                    <a:pt x="84" y="34"/>
                  </a:cubicBezTo>
                  <a:cubicBezTo>
                    <a:pt x="80" y="31"/>
                    <a:pt x="81" y="28"/>
                    <a:pt x="78" y="27"/>
                  </a:cubicBezTo>
                  <a:cubicBezTo>
                    <a:pt x="77" y="25"/>
                    <a:pt x="78" y="21"/>
                    <a:pt x="75" y="19"/>
                  </a:cubicBezTo>
                  <a:cubicBezTo>
                    <a:pt x="71" y="17"/>
                    <a:pt x="72" y="21"/>
                    <a:pt x="71" y="19"/>
                  </a:cubicBezTo>
                  <a:cubicBezTo>
                    <a:pt x="67" y="17"/>
                    <a:pt x="66" y="21"/>
                    <a:pt x="63" y="17"/>
                  </a:cubicBezTo>
                  <a:cubicBezTo>
                    <a:pt x="60" y="14"/>
                    <a:pt x="63" y="16"/>
                    <a:pt x="61" y="14"/>
                  </a:cubicBezTo>
                  <a:cubicBezTo>
                    <a:pt x="60" y="13"/>
                    <a:pt x="64" y="13"/>
                    <a:pt x="63" y="11"/>
                  </a:cubicBezTo>
                  <a:cubicBezTo>
                    <a:pt x="58" y="8"/>
                    <a:pt x="64" y="7"/>
                    <a:pt x="60" y="7"/>
                  </a:cubicBezTo>
                  <a:cubicBezTo>
                    <a:pt x="52" y="7"/>
                    <a:pt x="57" y="5"/>
                    <a:pt x="54" y="5"/>
                  </a:cubicBezTo>
                  <a:cubicBezTo>
                    <a:pt x="51" y="4"/>
                    <a:pt x="51" y="0"/>
                    <a:pt x="49" y="2"/>
                  </a:cubicBezTo>
                  <a:cubicBezTo>
                    <a:pt x="48" y="4"/>
                    <a:pt x="45" y="2"/>
                    <a:pt x="46" y="4"/>
                  </a:cubicBezTo>
                  <a:cubicBezTo>
                    <a:pt x="51" y="7"/>
                    <a:pt x="45" y="4"/>
                    <a:pt x="45" y="7"/>
                  </a:cubicBezTo>
                  <a:cubicBezTo>
                    <a:pt x="45" y="10"/>
                    <a:pt x="39" y="7"/>
                    <a:pt x="37" y="11"/>
                  </a:cubicBezTo>
                  <a:cubicBezTo>
                    <a:pt x="35" y="16"/>
                    <a:pt x="39" y="16"/>
                    <a:pt x="39" y="17"/>
                  </a:cubicBezTo>
                  <a:cubicBezTo>
                    <a:pt x="37" y="19"/>
                    <a:pt x="32" y="17"/>
                    <a:pt x="29" y="17"/>
                  </a:cubicBezTo>
                  <a:cubicBezTo>
                    <a:pt x="26" y="17"/>
                    <a:pt x="25" y="19"/>
                    <a:pt x="25" y="17"/>
                  </a:cubicBezTo>
                  <a:cubicBezTo>
                    <a:pt x="20" y="11"/>
                    <a:pt x="22" y="11"/>
                    <a:pt x="19" y="10"/>
                  </a:cubicBezTo>
                  <a:cubicBezTo>
                    <a:pt x="17" y="8"/>
                    <a:pt x="16" y="5"/>
                    <a:pt x="13" y="7"/>
                  </a:cubicBezTo>
                  <a:cubicBezTo>
                    <a:pt x="9" y="7"/>
                    <a:pt x="7" y="8"/>
                    <a:pt x="5" y="10"/>
                  </a:cubicBezTo>
                  <a:cubicBezTo>
                    <a:pt x="2" y="11"/>
                    <a:pt x="0" y="13"/>
                    <a:pt x="0" y="1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3" name="Freeform 50">
              <a:extLst>
                <a:ext uri="{FF2B5EF4-FFF2-40B4-BE49-F238E27FC236}">
                  <a16:creationId xmlns:a16="http://schemas.microsoft.com/office/drawing/2014/main" id="{57343016-0A1A-4CCE-940B-58A77134E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739" y="2340730"/>
              <a:ext cx="313229" cy="218660"/>
            </a:xfrm>
            <a:custGeom>
              <a:avLst/>
              <a:gdLst/>
              <a:ahLst/>
              <a:cxnLst>
                <a:cxn ang="0">
                  <a:pos x="41" y="20"/>
                </a:cxn>
                <a:cxn ang="0">
                  <a:pos x="32" y="25"/>
                </a:cxn>
                <a:cxn ang="0">
                  <a:pos x="20" y="22"/>
                </a:cxn>
                <a:cxn ang="0">
                  <a:pos x="21" y="0"/>
                </a:cxn>
                <a:cxn ang="0">
                  <a:pos x="1" y="11"/>
                </a:cxn>
                <a:cxn ang="0">
                  <a:pos x="11" y="48"/>
                </a:cxn>
                <a:cxn ang="0">
                  <a:pos x="17" y="37"/>
                </a:cxn>
                <a:cxn ang="0">
                  <a:pos x="21" y="33"/>
                </a:cxn>
                <a:cxn ang="0">
                  <a:pos x="32" y="37"/>
                </a:cxn>
                <a:cxn ang="0">
                  <a:pos x="33" y="45"/>
                </a:cxn>
                <a:cxn ang="0">
                  <a:pos x="43" y="50"/>
                </a:cxn>
                <a:cxn ang="0">
                  <a:pos x="50" y="58"/>
                </a:cxn>
                <a:cxn ang="0">
                  <a:pos x="67" y="75"/>
                </a:cxn>
                <a:cxn ang="0">
                  <a:pos x="85" y="86"/>
                </a:cxn>
                <a:cxn ang="0">
                  <a:pos x="91" y="93"/>
                </a:cxn>
                <a:cxn ang="0">
                  <a:pos x="96" y="89"/>
                </a:cxn>
                <a:cxn ang="0">
                  <a:pos x="97" y="75"/>
                </a:cxn>
                <a:cxn ang="0">
                  <a:pos x="91" y="72"/>
                </a:cxn>
                <a:cxn ang="0">
                  <a:pos x="102" y="65"/>
                </a:cxn>
                <a:cxn ang="0">
                  <a:pos x="108" y="54"/>
                </a:cxn>
                <a:cxn ang="0">
                  <a:pos x="116" y="51"/>
                </a:cxn>
                <a:cxn ang="0">
                  <a:pos x="117" y="56"/>
                </a:cxn>
                <a:cxn ang="0">
                  <a:pos x="120" y="61"/>
                </a:cxn>
                <a:cxn ang="0">
                  <a:pos x="130" y="59"/>
                </a:cxn>
                <a:cxn ang="0">
                  <a:pos x="131" y="51"/>
                </a:cxn>
                <a:cxn ang="0">
                  <a:pos x="114" y="47"/>
                </a:cxn>
                <a:cxn ang="0">
                  <a:pos x="119" y="39"/>
                </a:cxn>
                <a:cxn ang="0">
                  <a:pos x="116" y="40"/>
                </a:cxn>
                <a:cxn ang="0">
                  <a:pos x="107" y="47"/>
                </a:cxn>
                <a:cxn ang="0">
                  <a:pos x="101" y="54"/>
                </a:cxn>
                <a:cxn ang="0">
                  <a:pos x="96" y="54"/>
                </a:cxn>
                <a:cxn ang="0">
                  <a:pos x="96" y="51"/>
                </a:cxn>
                <a:cxn ang="0">
                  <a:pos x="85" y="47"/>
                </a:cxn>
                <a:cxn ang="0">
                  <a:pos x="81" y="40"/>
                </a:cxn>
                <a:cxn ang="0">
                  <a:pos x="81" y="31"/>
                </a:cxn>
                <a:cxn ang="0">
                  <a:pos x="70" y="22"/>
                </a:cxn>
                <a:cxn ang="0">
                  <a:pos x="46" y="22"/>
                </a:cxn>
                <a:cxn ang="0">
                  <a:pos x="43" y="14"/>
                </a:cxn>
              </a:cxnLst>
              <a:rect l="0" t="0" r="r" b="b"/>
              <a:pathLst>
                <a:path w="140" h="95">
                  <a:moveTo>
                    <a:pt x="43" y="14"/>
                  </a:moveTo>
                  <a:cubicBezTo>
                    <a:pt x="36" y="20"/>
                    <a:pt x="40" y="19"/>
                    <a:pt x="41" y="20"/>
                  </a:cubicBezTo>
                  <a:cubicBezTo>
                    <a:pt x="43" y="22"/>
                    <a:pt x="38" y="23"/>
                    <a:pt x="36" y="23"/>
                  </a:cubicBezTo>
                  <a:cubicBezTo>
                    <a:pt x="33" y="22"/>
                    <a:pt x="35" y="25"/>
                    <a:pt x="32" y="25"/>
                  </a:cubicBezTo>
                  <a:cubicBezTo>
                    <a:pt x="29" y="25"/>
                    <a:pt x="33" y="22"/>
                    <a:pt x="29" y="20"/>
                  </a:cubicBezTo>
                  <a:cubicBezTo>
                    <a:pt x="23" y="20"/>
                    <a:pt x="20" y="25"/>
                    <a:pt x="20" y="22"/>
                  </a:cubicBezTo>
                  <a:cubicBezTo>
                    <a:pt x="20" y="17"/>
                    <a:pt x="18" y="14"/>
                    <a:pt x="20" y="12"/>
                  </a:cubicBezTo>
                  <a:cubicBezTo>
                    <a:pt x="20" y="11"/>
                    <a:pt x="17" y="11"/>
                    <a:pt x="21" y="0"/>
                  </a:cubicBezTo>
                  <a:cubicBezTo>
                    <a:pt x="20" y="0"/>
                    <a:pt x="6" y="5"/>
                    <a:pt x="3" y="6"/>
                  </a:cubicBezTo>
                  <a:cubicBezTo>
                    <a:pt x="0" y="6"/>
                    <a:pt x="1" y="6"/>
                    <a:pt x="1" y="11"/>
                  </a:cubicBezTo>
                  <a:cubicBezTo>
                    <a:pt x="1" y="14"/>
                    <a:pt x="1" y="48"/>
                    <a:pt x="1" y="48"/>
                  </a:cubicBezTo>
                  <a:cubicBezTo>
                    <a:pt x="4" y="48"/>
                    <a:pt x="9" y="50"/>
                    <a:pt x="11" y="48"/>
                  </a:cubicBezTo>
                  <a:cubicBezTo>
                    <a:pt x="11" y="47"/>
                    <a:pt x="7" y="47"/>
                    <a:pt x="9" y="42"/>
                  </a:cubicBezTo>
                  <a:cubicBezTo>
                    <a:pt x="11" y="37"/>
                    <a:pt x="17" y="40"/>
                    <a:pt x="17" y="37"/>
                  </a:cubicBezTo>
                  <a:cubicBezTo>
                    <a:pt x="17" y="34"/>
                    <a:pt x="23" y="37"/>
                    <a:pt x="18" y="34"/>
                  </a:cubicBezTo>
                  <a:cubicBezTo>
                    <a:pt x="17" y="33"/>
                    <a:pt x="20" y="34"/>
                    <a:pt x="21" y="33"/>
                  </a:cubicBezTo>
                  <a:cubicBezTo>
                    <a:pt x="23" y="31"/>
                    <a:pt x="23" y="34"/>
                    <a:pt x="26" y="36"/>
                  </a:cubicBezTo>
                  <a:cubicBezTo>
                    <a:pt x="29" y="36"/>
                    <a:pt x="24" y="37"/>
                    <a:pt x="32" y="37"/>
                  </a:cubicBezTo>
                  <a:cubicBezTo>
                    <a:pt x="36" y="37"/>
                    <a:pt x="30" y="39"/>
                    <a:pt x="35" y="42"/>
                  </a:cubicBezTo>
                  <a:cubicBezTo>
                    <a:pt x="36" y="44"/>
                    <a:pt x="32" y="44"/>
                    <a:pt x="33" y="45"/>
                  </a:cubicBezTo>
                  <a:cubicBezTo>
                    <a:pt x="35" y="47"/>
                    <a:pt x="32" y="45"/>
                    <a:pt x="35" y="48"/>
                  </a:cubicBezTo>
                  <a:cubicBezTo>
                    <a:pt x="38" y="51"/>
                    <a:pt x="40" y="48"/>
                    <a:pt x="43" y="50"/>
                  </a:cubicBezTo>
                  <a:cubicBezTo>
                    <a:pt x="44" y="51"/>
                    <a:pt x="43" y="48"/>
                    <a:pt x="47" y="50"/>
                  </a:cubicBezTo>
                  <a:cubicBezTo>
                    <a:pt x="50" y="51"/>
                    <a:pt x="49" y="56"/>
                    <a:pt x="50" y="58"/>
                  </a:cubicBezTo>
                  <a:cubicBezTo>
                    <a:pt x="53" y="59"/>
                    <a:pt x="52" y="62"/>
                    <a:pt x="56" y="65"/>
                  </a:cubicBezTo>
                  <a:cubicBezTo>
                    <a:pt x="61" y="70"/>
                    <a:pt x="64" y="75"/>
                    <a:pt x="67" y="75"/>
                  </a:cubicBezTo>
                  <a:cubicBezTo>
                    <a:pt x="68" y="75"/>
                    <a:pt x="76" y="84"/>
                    <a:pt x="79" y="83"/>
                  </a:cubicBezTo>
                  <a:cubicBezTo>
                    <a:pt x="81" y="81"/>
                    <a:pt x="82" y="84"/>
                    <a:pt x="85" y="86"/>
                  </a:cubicBezTo>
                  <a:cubicBezTo>
                    <a:pt x="87" y="86"/>
                    <a:pt x="84" y="86"/>
                    <a:pt x="85" y="92"/>
                  </a:cubicBezTo>
                  <a:cubicBezTo>
                    <a:pt x="90" y="90"/>
                    <a:pt x="90" y="95"/>
                    <a:pt x="91" y="93"/>
                  </a:cubicBezTo>
                  <a:cubicBezTo>
                    <a:pt x="93" y="93"/>
                    <a:pt x="93" y="93"/>
                    <a:pt x="94" y="95"/>
                  </a:cubicBezTo>
                  <a:cubicBezTo>
                    <a:pt x="94" y="93"/>
                    <a:pt x="94" y="92"/>
                    <a:pt x="96" y="89"/>
                  </a:cubicBezTo>
                  <a:cubicBezTo>
                    <a:pt x="99" y="84"/>
                    <a:pt x="101" y="84"/>
                    <a:pt x="97" y="81"/>
                  </a:cubicBezTo>
                  <a:cubicBezTo>
                    <a:pt x="96" y="78"/>
                    <a:pt x="99" y="76"/>
                    <a:pt x="97" y="75"/>
                  </a:cubicBezTo>
                  <a:cubicBezTo>
                    <a:pt x="96" y="73"/>
                    <a:pt x="94" y="76"/>
                    <a:pt x="94" y="73"/>
                  </a:cubicBezTo>
                  <a:cubicBezTo>
                    <a:pt x="94" y="72"/>
                    <a:pt x="93" y="72"/>
                    <a:pt x="91" y="72"/>
                  </a:cubicBezTo>
                  <a:cubicBezTo>
                    <a:pt x="90" y="72"/>
                    <a:pt x="93" y="67"/>
                    <a:pt x="96" y="67"/>
                  </a:cubicBezTo>
                  <a:cubicBezTo>
                    <a:pt x="99" y="69"/>
                    <a:pt x="101" y="69"/>
                    <a:pt x="102" y="65"/>
                  </a:cubicBezTo>
                  <a:cubicBezTo>
                    <a:pt x="105" y="61"/>
                    <a:pt x="101" y="61"/>
                    <a:pt x="105" y="61"/>
                  </a:cubicBezTo>
                  <a:cubicBezTo>
                    <a:pt x="108" y="61"/>
                    <a:pt x="105" y="56"/>
                    <a:pt x="108" y="54"/>
                  </a:cubicBezTo>
                  <a:cubicBezTo>
                    <a:pt x="108" y="53"/>
                    <a:pt x="108" y="56"/>
                    <a:pt x="113" y="54"/>
                  </a:cubicBezTo>
                  <a:cubicBezTo>
                    <a:pt x="116" y="53"/>
                    <a:pt x="114" y="51"/>
                    <a:pt x="116" y="51"/>
                  </a:cubicBezTo>
                  <a:cubicBezTo>
                    <a:pt x="117" y="51"/>
                    <a:pt x="117" y="54"/>
                    <a:pt x="117" y="54"/>
                  </a:cubicBezTo>
                  <a:cubicBezTo>
                    <a:pt x="119" y="54"/>
                    <a:pt x="119" y="54"/>
                    <a:pt x="117" y="56"/>
                  </a:cubicBezTo>
                  <a:cubicBezTo>
                    <a:pt x="116" y="58"/>
                    <a:pt x="114" y="59"/>
                    <a:pt x="116" y="59"/>
                  </a:cubicBezTo>
                  <a:cubicBezTo>
                    <a:pt x="117" y="59"/>
                    <a:pt x="116" y="62"/>
                    <a:pt x="120" y="61"/>
                  </a:cubicBezTo>
                  <a:cubicBezTo>
                    <a:pt x="122" y="59"/>
                    <a:pt x="122" y="59"/>
                    <a:pt x="125" y="62"/>
                  </a:cubicBezTo>
                  <a:cubicBezTo>
                    <a:pt x="128" y="64"/>
                    <a:pt x="128" y="58"/>
                    <a:pt x="130" y="59"/>
                  </a:cubicBezTo>
                  <a:cubicBezTo>
                    <a:pt x="133" y="59"/>
                    <a:pt x="133" y="58"/>
                    <a:pt x="136" y="54"/>
                  </a:cubicBezTo>
                  <a:cubicBezTo>
                    <a:pt x="140" y="53"/>
                    <a:pt x="136" y="54"/>
                    <a:pt x="131" y="51"/>
                  </a:cubicBezTo>
                  <a:cubicBezTo>
                    <a:pt x="125" y="48"/>
                    <a:pt x="126" y="44"/>
                    <a:pt x="123" y="48"/>
                  </a:cubicBezTo>
                  <a:cubicBezTo>
                    <a:pt x="122" y="53"/>
                    <a:pt x="117" y="48"/>
                    <a:pt x="114" y="47"/>
                  </a:cubicBezTo>
                  <a:cubicBezTo>
                    <a:pt x="111" y="45"/>
                    <a:pt x="126" y="39"/>
                    <a:pt x="120" y="37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7" y="39"/>
                    <a:pt x="119" y="40"/>
                    <a:pt x="117" y="40"/>
                  </a:cubicBezTo>
                  <a:cubicBezTo>
                    <a:pt x="116" y="40"/>
                    <a:pt x="117" y="39"/>
                    <a:pt x="116" y="40"/>
                  </a:cubicBezTo>
                  <a:cubicBezTo>
                    <a:pt x="113" y="42"/>
                    <a:pt x="111" y="44"/>
                    <a:pt x="110" y="45"/>
                  </a:cubicBezTo>
                  <a:cubicBezTo>
                    <a:pt x="108" y="47"/>
                    <a:pt x="108" y="47"/>
                    <a:pt x="107" y="47"/>
                  </a:cubicBezTo>
                  <a:cubicBezTo>
                    <a:pt x="104" y="48"/>
                    <a:pt x="105" y="50"/>
                    <a:pt x="104" y="50"/>
                  </a:cubicBezTo>
                  <a:cubicBezTo>
                    <a:pt x="102" y="51"/>
                    <a:pt x="101" y="53"/>
                    <a:pt x="101" y="54"/>
                  </a:cubicBezTo>
                  <a:cubicBezTo>
                    <a:pt x="102" y="56"/>
                    <a:pt x="101" y="58"/>
                    <a:pt x="99" y="56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7" y="51"/>
                    <a:pt x="97" y="53"/>
                    <a:pt x="96" y="51"/>
                  </a:cubicBezTo>
                  <a:cubicBezTo>
                    <a:pt x="96" y="50"/>
                    <a:pt x="96" y="50"/>
                    <a:pt x="90" y="50"/>
                  </a:cubicBezTo>
                  <a:cubicBezTo>
                    <a:pt x="85" y="51"/>
                    <a:pt x="85" y="50"/>
                    <a:pt x="85" y="47"/>
                  </a:cubicBezTo>
                  <a:cubicBezTo>
                    <a:pt x="85" y="44"/>
                    <a:pt x="85" y="40"/>
                    <a:pt x="84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40"/>
                    <a:pt x="81" y="39"/>
                    <a:pt x="81" y="36"/>
                  </a:cubicBezTo>
                  <a:cubicBezTo>
                    <a:pt x="82" y="31"/>
                    <a:pt x="82" y="28"/>
                    <a:pt x="81" y="31"/>
                  </a:cubicBezTo>
                  <a:cubicBezTo>
                    <a:pt x="78" y="33"/>
                    <a:pt x="79" y="26"/>
                    <a:pt x="76" y="25"/>
                  </a:cubicBezTo>
                  <a:cubicBezTo>
                    <a:pt x="73" y="23"/>
                    <a:pt x="73" y="20"/>
                    <a:pt x="70" y="22"/>
                  </a:cubicBezTo>
                  <a:cubicBezTo>
                    <a:pt x="65" y="25"/>
                    <a:pt x="62" y="22"/>
                    <a:pt x="55" y="23"/>
                  </a:cubicBezTo>
                  <a:cubicBezTo>
                    <a:pt x="49" y="25"/>
                    <a:pt x="49" y="25"/>
                    <a:pt x="46" y="22"/>
                  </a:cubicBezTo>
                  <a:cubicBezTo>
                    <a:pt x="44" y="19"/>
                    <a:pt x="43" y="17"/>
                    <a:pt x="43" y="16"/>
                  </a:cubicBezTo>
                  <a:cubicBezTo>
                    <a:pt x="41" y="16"/>
                    <a:pt x="43" y="14"/>
                    <a:pt x="43" y="1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4" name="Freeform 51">
              <a:extLst>
                <a:ext uri="{FF2B5EF4-FFF2-40B4-BE49-F238E27FC236}">
                  <a16:creationId xmlns:a16="http://schemas.microsoft.com/office/drawing/2014/main" id="{19BA2EA1-904B-491A-BB41-AF846D3AA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8995" y="2402525"/>
              <a:ext cx="193023" cy="105765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7" y="20"/>
                </a:cxn>
                <a:cxn ang="0">
                  <a:pos x="16" y="21"/>
                </a:cxn>
                <a:cxn ang="0">
                  <a:pos x="24" y="24"/>
                </a:cxn>
                <a:cxn ang="0">
                  <a:pos x="29" y="27"/>
                </a:cxn>
                <a:cxn ang="0">
                  <a:pos x="22" y="32"/>
                </a:cxn>
                <a:cxn ang="0">
                  <a:pos x="18" y="35"/>
                </a:cxn>
                <a:cxn ang="0">
                  <a:pos x="13" y="34"/>
                </a:cxn>
                <a:cxn ang="0">
                  <a:pos x="10" y="37"/>
                </a:cxn>
                <a:cxn ang="0">
                  <a:pos x="9" y="35"/>
                </a:cxn>
                <a:cxn ang="0">
                  <a:pos x="1" y="35"/>
                </a:cxn>
                <a:cxn ang="0">
                  <a:pos x="0" y="38"/>
                </a:cxn>
                <a:cxn ang="0">
                  <a:pos x="10" y="41"/>
                </a:cxn>
                <a:cxn ang="0">
                  <a:pos x="18" y="41"/>
                </a:cxn>
                <a:cxn ang="0">
                  <a:pos x="22" y="44"/>
                </a:cxn>
                <a:cxn ang="0">
                  <a:pos x="29" y="43"/>
                </a:cxn>
                <a:cxn ang="0">
                  <a:pos x="35" y="43"/>
                </a:cxn>
                <a:cxn ang="0">
                  <a:pos x="39" y="35"/>
                </a:cxn>
                <a:cxn ang="0">
                  <a:pos x="45" y="31"/>
                </a:cxn>
                <a:cxn ang="0">
                  <a:pos x="50" y="31"/>
                </a:cxn>
                <a:cxn ang="0">
                  <a:pos x="54" y="32"/>
                </a:cxn>
                <a:cxn ang="0">
                  <a:pos x="59" y="26"/>
                </a:cxn>
                <a:cxn ang="0">
                  <a:pos x="71" y="21"/>
                </a:cxn>
                <a:cxn ang="0">
                  <a:pos x="83" y="15"/>
                </a:cxn>
                <a:cxn ang="0">
                  <a:pos x="86" y="12"/>
                </a:cxn>
                <a:cxn ang="0">
                  <a:pos x="79" y="7"/>
                </a:cxn>
                <a:cxn ang="0">
                  <a:pos x="62" y="4"/>
                </a:cxn>
                <a:cxn ang="0">
                  <a:pos x="47" y="4"/>
                </a:cxn>
                <a:cxn ang="0">
                  <a:pos x="36" y="1"/>
                </a:cxn>
                <a:cxn ang="0">
                  <a:pos x="32" y="9"/>
                </a:cxn>
                <a:cxn ang="0">
                  <a:pos x="18" y="4"/>
                </a:cxn>
                <a:cxn ang="0">
                  <a:pos x="13" y="10"/>
                </a:cxn>
              </a:cxnLst>
              <a:rect l="0" t="0" r="r" b="b"/>
              <a:pathLst>
                <a:path w="86" h="46">
                  <a:moveTo>
                    <a:pt x="13" y="10"/>
                  </a:moveTo>
                  <a:cubicBezTo>
                    <a:pt x="19" y="12"/>
                    <a:pt x="4" y="18"/>
                    <a:pt x="7" y="20"/>
                  </a:cubicBezTo>
                  <a:cubicBezTo>
                    <a:pt x="10" y="21"/>
                    <a:pt x="15" y="26"/>
                    <a:pt x="16" y="21"/>
                  </a:cubicBezTo>
                  <a:cubicBezTo>
                    <a:pt x="19" y="17"/>
                    <a:pt x="18" y="21"/>
                    <a:pt x="24" y="24"/>
                  </a:cubicBezTo>
                  <a:cubicBezTo>
                    <a:pt x="29" y="27"/>
                    <a:pt x="33" y="26"/>
                    <a:pt x="29" y="27"/>
                  </a:cubicBezTo>
                  <a:cubicBezTo>
                    <a:pt x="25" y="31"/>
                    <a:pt x="25" y="32"/>
                    <a:pt x="22" y="32"/>
                  </a:cubicBezTo>
                  <a:cubicBezTo>
                    <a:pt x="21" y="31"/>
                    <a:pt x="21" y="37"/>
                    <a:pt x="18" y="35"/>
                  </a:cubicBezTo>
                  <a:cubicBezTo>
                    <a:pt x="15" y="32"/>
                    <a:pt x="15" y="32"/>
                    <a:pt x="13" y="34"/>
                  </a:cubicBezTo>
                  <a:cubicBezTo>
                    <a:pt x="12" y="35"/>
                    <a:pt x="12" y="34"/>
                    <a:pt x="10" y="37"/>
                  </a:cubicBezTo>
                  <a:cubicBezTo>
                    <a:pt x="9" y="38"/>
                    <a:pt x="10" y="35"/>
                    <a:pt x="9" y="35"/>
                  </a:cubicBezTo>
                  <a:cubicBezTo>
                    <a:pt x="6" y="34"/>
                    <a:pt x="1" y="34"/>
                    <a:pt x="1" y="35"/>
                  </a:cubicBezTo>
                  <a:cubicBezTo>
                    <a:pt x="1" y="38"/>
                    <a:pt x="0" y="35"/>
                    <a:pt x="0" y="38"/>
                  </a:cubicBezTo>
                  <a:cubicBezTo>
                    <a:pt x="0" y="43"/>
                    <a:pt x="10" y="40"/>
                    <a:pt x="10" y="41"/>
                  </a:cubicBezTo>
                  <a:cubicBezTo>
                    <a:pt x="12" y="44"/>
                    <a:pt x="16" y="38"/>
                    <a:pt x="18" y="41"/>
                  </a:cubicBezTo>
                  <a:cubicBezTo>
                    <a:pt x="19" y="46"/>
                    <a:pt x="21" y="43"/>
                    <a:pt x="22" y="44"/>
                  </a:cubicBezTo>
                  <a:cubicBezTo>
                    <a:pt x="24" y="46"/>
                    <a:pt x="24" y="41"/>
                    <a:pt x="29" y="43"/>
                  </a:cubicBezTo>
                  <a:cubicBezTo>
                    <a:pt x="33" y="44"/>
                    <a:pt x="32" y="41"/>
                    <a:pt x="35" y="43"/>
                  </a:cubicBezTo>
                  <a:cubicBezTo>
                    <a:pt x="41" y="41"/>
                    <a:pt x="32" y="37"/>
                    <a:pt x="39" y="35"/>
                  </a:cubicBezTo>
                  <a:cubicBezTo>
                    <a:pt x="45" y="34"/>
                    <a:pt x="42" y="31"/>
                    <a:pt x="45" y="31"/>
                  </a:cubicBezTo>
                  <a:cubicBezTo>
                    <a:pt x="50" y="32"/>
                    <a:pt x="48" y="26"/>
                    <a:pt x="50" y="31"/>
                  </a:cubicBezTo>
                  <a:cubicBezTo>
                    <a:pt x="51" y="35"/>
                    <a:pt x="53" y="31"/>
                    <a:pt x="54" y="32"/>
                  </a:cubicBezTo>
                  <a:cubicBezTo>
                    <a:pt x="57" y="34"/>
                    <a:pt x="57" y="31"/>
                    <a:pt x="59" y="26"/>
                  </a:cubicBezTo>
                  <a:cubicBezTo>
                    <a:pt x="60" y="23"/>
                    <a:pt x="69" y="27"/>
                    <a:pt x="71" y="21"/>
                  </a:cubicBezTo>
                  <a:cubicBezTo>
                    <a:pt x="72" y="18"/>
                    <a:pt x="80" y="17"/>
                    <a:pt x="83" y="15"/>
                  </a:cubicBezTo>
                  <a:cubicBezTo>
                    <a:pt x="85" y="13"/>
                    <a:pt x="85" y="15"/>
                    <a:pt x="86" y="12"/>
                  </a:cubicBezTo>
                  <a:cubicBezTo>
                    <a:pt x="83" y="7"/>
                    <a:pt x="80" y="10"/>
                    <a:pt x="79" y="7"/>
                  </a:cubicBezTo>
                  <a:cubicBezTo>
                    <a:pt x="79" y="4"/>
                    <a:pt x="72" y="4"/>
                    <a:pt x="62" y="4"/>
                  </a:cubicBezTo>
                  <a:cubicBezTo>
                    <a:pt x="50" y="3"/>
                    <a:pt x="50" y="6"/>
                    <a:pt x="47" y="4"/>
                  </a:cubicBezTo>
                  <a:cubicBezTo>
                    <a:pt x="45" y="3"/>
                    <a:pt x="41" y="0"/>
                    <a:pt x="36" y="1"/>
                  </a:cubicBezTo>
                  <a:cubicBezTo>
                    <a:pt x="30" y="3"/>
                    <a:pt x="35" y="10"/>
                    <a:pt x="32" y="9"/>
                  </a:cubicBezTo>
                  <a:cubicBezTo>
                    <a:pt x="29" y="7"/>
                    <a:pt x="22" y="4"/>
                    <a:pt x="18" y="4"/>
                  </a:cubicBezTo>
                  <a:cubicBezTo>
                    <a:pt x="13" y="6"/>
                    <a:pt x="13" y="9"/>
                    <a:pt x="13" y="1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5" name="Freeform 52">
              <a:extLst>
                <a:ext uri="{FF2B5EF4-FFF2-40B4-BE49-F238E27FC236}">
                  <a16:creationId xmlns:a16="http://schemas.microsoft.com/office/drawing/2014/main" id="{29EF7C24-64E7-4DFE-A365-3D5296933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853" y="2458378"/>
              <a:ext cx="143323" cy="115272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26" y="8"/>
                </a:cxn>
                <a:cxn ang="0">
                  <a:pos x="27" y="5"/>
                </a:cxn>
                <a:cxn ang="0">
                  <a:pos x="27" y="3"/>
                </a:cxn>
                <a:cxn ang="0">
                  <a:pos x="26" y="0"/>
                </a:cxn>
                <a:cxn ang="0">
                  <a:pos x="23" y="3"/>
                </a:cxn>
                <a:cxn ang="0">
                  <a:pos x="18" y="3"/>
                </a:cxn>
                <a:cxn ang="0">
                  <a:pos x="15" y="9"/>
                </a:cxn>
                <a:cxn ang="0">
                  <a:pos x="12" y="14"/>
                </a:cxn>
                <a:cxn ang="0">
                  <a:pos x="6" y="16"/>
                </a:cxn>
                <a:cxn ang="0">
                  <a:pos x="1" y="20"/>
                </a:cxn>
                <a:cxn ang="0">
                  <a:pos x="4" y="22"/>
                </a:cxn>
                <a:cxn ang="0">
                  <a:pos x="7" y="23"/>
                </a:cxn>
                <a:cxn ang="0">
                  <a:pos x="7" y="30"/>
                </a:cxn>
                <a:cxn ang="0">
                  <a:pos x="6" y="37"/>
                </a:cxn>
                <a:cxn ang="0">
                  <a:pos x="4" y="44"/>
                </a:cxn>
                <a:cxn ang="0">
                  <a:pos x="7" y="44"/>
                </a:cxn>
                <a:cxn ang="0">
                  <a:pos x="14" y="42"/>
                </a:cxn>
                <a:cxn ang="0">
                  <a:pos x="17" y="44"/>
                </a:cxn>
                <a:cxn ang="0">
                  <a:pos x="18" y="39"/>
                </a:cxn>
                <a:cxn ang="0">
                  <a:pos x="24" y="39"/>
                </a:cxn>
                <a:cxn ang="0">
                  <a:pos x="24" y="34"/>
                </a:cxn>
                <a:cxn ang="0">
                  <a:pos x="31" y="30"/>
                </a:cxn>
                <a:cxn ang="0">
                  <a:pos x="32" y="34"/>
                </a:cxn>
                <a:cxn ang="0">
                  <a:pos x="35" y="37"/>
                </a:cxn>
                <a:cxn ang="0">
                  <a:pos x="38" y="47"/>
                </a:cxn>
                <a:cxn ang="0">
                  <a:pos x="44" y="44"/>
                </a:cxn>
                <a:cxn ang="0">
                  <a:pos x="47" y="41"/>
                </a:cxn>
                <a:cxn ang="0">
                  <a:pos x="52" y="41"/>
                </a:cxn>
                <a:cxn ang="0">
                  <a:pos x="55" y="41"/>
                </a:cxn>
                <a:cxn ang="0">
                  <a:pos x="60" y="42"/>
                </a:cxn>
                <a:cxn ang="0">
                  <a:pos x="63" y="39"/>
                </a:cxn>
                <a:cxn ang="0">
                  <a:pos x="61" y="33"/>
                </a:cxn>
                <a:cxn ang="0">
                  <a:pos x="61" y="28"/>
                </a:cxn>
                <a:cxn ang="0">
                  <a:pos x="55" y="28"/>
                </a:cxn>
                <a:cxn ang="0">
                  <a:pos x="54" y="23"/>
                </a:cxn>
                <a:cxn ang="0">
                  <a:pos x="52" y="19"/>
                </a:cxn>
                <a:cxn ang="0">
                  <a:pos x="46" y="19"/>
                </a:cxn>
                <a:cxn ang="0">
                  <a:pos x="40" y="20"/>
                </a:cxn>
                <a:cxn ang="0">
                  <a:pos x="35" y="17"/>
                </a:cxn>
                <a:cxn ang="0">
                  <a:pos x="27" y="17"/>
                </a:cxn>
                <a:cxn ang="0">
                  <a:pos x="17" y="14"/>
                </a:cxn>
                <a:cxn ang="0">
                  <a:pos x="18" y="11"/>
                </a:cxn>
                <a:cxn ang="0">
                  <a:pos x="26" y="11"/>
                </a:cxn>
                <a:cxn ang="0">
                  <a:pos x="27" y="13"/>
                </a:cxn>
                <a:cxn ang="0">
                  <a:pos x="31" y="9"/>
                </a:cxn>
              </a:cxnLst>
              <a:rect l="0" t="0" r="r" b="b"/>
              <a:pathLst>
                <a:path w="64" h="50">
                  <a:moveTo>
                    <a:pt x="31" y="9"/>
                  </a:moveTo>
                  <a:cubicBezTo>
                    <a:pt x="26" y="11"/>
                    <a:pt x="27" y="8"/>
                    <a:pt x="26" y="8"/>
                  </a:cubicBezTo>
                  <a:cubicBezTo>
                    <a:pt x="24" y="8"/>
                    <a:pt x="26" y="6"/>
                    <a:pt x="27" y="5"/>
                  </a:cubicBezTo>
                  <a:cubicBezTo>
                    <a:pt x="29" y="3"/>
                    <a:pt x="29" y="3"/>
                    <a:pt x="27" y="3"/>
                  </a:cubicBezTo>
                  <a:cubicBezTo>
                    <a:pt x="27" y="3"/>
                    <a:pt x="27" y="0"/>
                    <a:pt x="26" y="0"/>
                  </a:cubicBezTo>
                  <a:cubicBezTo>
                    <a:pt x="24" y="0"/>
                    <a:pt x="26" y="2"/>
                    <a:pt x="23" y="3"/>
                  </a:cubicBezTo>
                  <a:cubicBezTo>
                    <a:pt x="18" y="5"/>
                    <a:pt x="18" y="2"/>
                    <a:pt x="18" y="3"/>
                  </a:cubicBezTo>
                  <a:cubicBezTo>
                    <a:pt x="15" y="5"/>
                    <a:pt x="18" y="9"/>
                    <a:pt x="15" y="9"/>
                  </a:cubicBezTo>
                  <a:cubicBezTo>
                    <a:pt x="10" y="9"/>
                    <a:pt x="15" y="9"/>
                    <a:pt x="12" y="14"/>
                  </a:cubicBezTo>
                  <a:cubicBezTo>
                    <a:pt x="10" y="17"/>
                    <a:pt x="9" y="17"/>
                    <a:pt x="6" y="16"/>
                  </a:cubicBezTo>
                  <a:cubicBezTo>
                    <a:pt x="3" y="16"/>
                    <a:pt x="0" y="20"/>
                    <a:pt x="1" y="20"/>
                  </a:cubicBezTo>
                  <a:cubicBezTo>
                    <a:pt x="3" y="20"/>
                    <a:pt x="4" y="20"/>
                    <a:pt x="4" y="22"/>
                  </a:cubicBezTo>
                  <a:cubicBezTo>
                    <a:pt x="4" y="25"/>
                    <a:pt x="6" y="22"/>
                    <a:pt x="7" y="23"/>
                  </a:cubicBezTo>
                  <a:cubicBezTo>
                    <a:pt x="9" y="25"/>
                    <a:pt x="6" y="27"/>
                    <a:pt x="7" y="30"/>
                  </a:cubicBezTo>
                  <a:cubicBezTo>
                    <a:pt x="10" y="33"/>
                    <a:pt x="9" y="33"/>
                    <a:pt x="6" y="37"/>
                  </a:cubicBezTo>
                  <a:cubicBezTo>
                    <a:pt x="4" y="41"/>
                    <a:pt x="4" y="42"/>
                    <a:pt x="4" y="44"/>
                  </a:cubicBezTo>
                  <a:cubicBezTo>
                    <a:pt x="6" y="47"/>
                    <a:pt x="7" y="47"/>
                    <a:pt x="7" y="44"/>
                  </a:cubicBezTo>
                  <a:cubicBezTo>
                    <a:pt x="9" y="42"/>
                    <a:pt x="10" y="42"/>
                    <a:pt x="14" y="42"/>
                  </a:cubicBezTo>
                  <a:cubicBezTo>
                    <a:pt x="15" y="41"/>
                    <a:pt x="17" y="44"/>
                    <a:pt x="17" y="44"/>
                  </a:cubicBezTo>
                  <a:cubicBezTo>
                    <a:pt x="18" y="44"/>
                    <a:pt x="17" y="41"/>
                    <a:pt x="18" y="39"/>
                  </a:cubicBezTo>
                  <a:cubicBezTo>
                    <a:pt x="21" y="37"/>
                    <a:pt x="23" y="41"/>
                    <a:pt x="24" y="39"/>
                  </a:cubicBezTo>
                  <a:cubicBezTo>
                    <a:pt x="26" y="37"/>
                    <a:pt x="23" y="36"/>
                    <a:pt x="24" y="34"/>
                  </a:cubicBezTo>
                  <a:cubicBezTo>
                    <a:pt x="27" y="33"/>
                    <a:pt x="26" y="28"/>
                    <a:pt x="31" y="30"/>
                  </a:cubicBezTo>
                  <a:cubicBezTo>
                    <a:pt x="35" y="31"/>
                    <a:pt x="32" y="33"/>
                    <a:pt x="32" y="34"/>
                  </a:cubicBezTo>
                  <a:cubicBezTo>
                    <a:pt x="33" y="36"/>
                    <a:pt x="35" y="31"/>
                    <a:pt x="35" y="37"/>
                  </a:cubicBezTo>
                  <a:cubicBezTo>
                    <a:pt x="33" y="47"/>
                    <a:pt x="35" y="50"/>
                    <a:pt x="38" y="47"/>
                  </a:cubicBezTo>
                  <a:cubicBezTo>
                    <a:pt x="41" y="45"/>
                    <a:pt x="44" y="45"/>
                    <a:pt x="44" y="44"/>
                  </a:cubicBezTo>
                  <a:cubicBezTo>
                    <a:pt x="44" y="42"/>
                    <a:pt x="46" y="42"/>
                    <a:pt x="47" y="41"/>
                  </a:cubicBezTo>
                  <a:cubicBezTo>
                    <a:pt x="49" y="39"/>
                    <a:pt x="54" y="39"/>
                    <a:pt x="52" y="41"/>
                  </a:cubicBezTo>
                  <a:cubicBezTo>
                    <a:pt x="50" y="44"/>
                    <a:pt x="52" y="44"/>
                    <a:pt x="55" y="41"/>
                  </a:cubicBezTo>
                  <a:cubicBezTo>
                    <a:pt x="58" y="39"/>
                    <a:pt x="61" y="41"/>
                    <a:pt x="60" y="42"/>
                  </a:cubicBezTo>
                  <a:cubicBezTo>
                    <a:pt x="63" y="42"/>
                    <a:pt x="64" y="41"/>
                    <a:pt x="63" y="39"/>
                  </a:cubicBezTo>
                  <a:cubicBezTo>
                    <a:pt x="60" y="37"/>
                    <a:pt x="63" y="34"/>
                    <a:pt x="61" y="33"/>
                  </a:cubicBezTo>
                  <a:cubicBezTo>
                    <a:pt x="60" y="31"/>
                    <a:pt x="61" y="30"/>
                    <a:pt x="61" y="28"/>
                  </a:cubicBezTo>
                  <a:cubicBezTo>
                    <a:pt x="60" y="27"/>
                    <a:pt x="55" y="25"/>
                    <a:pt x="55" y="28"/>
                  </a:cubicBezTo>
                  <a:cubicBezTo>
                    <a:pt x="55" y="30"/>
                    <a:pt x="52" y="27"/>
                    <a:pt x="54" y="23"/>
                  </a:cubicBezTo>
                  <a:cubicBezTo>
                    <a:pt x="54" y="22"/>
                    <a:pt x="50" y="22"/>
                    <a:pt x="52" y="19"/>
                  </a:cubicBezTo>
                  <a:cubicBezTo>
                    <a:pt x="49" y="17"/>
                    <a:pt x="50" y="20"/>
                    <a:pt x="46" y="19"/>
                  </a:cubicBezTo>
                  <a:cubicBezTo>
                    <a:pt x="41" y="17"/>
                    <a:pt x="41" y="22"/>
                    <a:pt x="40" y="20"/>
                  </a:cubicBezTo>
                  <a:cubicBezTo>
                    <a:pt x="38" y="19"/>
                    <a:pt x="37" y="22"/>
                    <a:pt x="35" y="17"/>
                  </a:cubicBezTo>
                  <a:cubicBezTo>
                    <a:pt x="33" y="14"/>
                    <a:pt x="29" y="20"/>
                    <a:pt x="27" y="17"/>
                  </a:cubicBezTo>
                  <a:cubicBezTo>
                    <a:pt x="27" y="16"/>
                    <a:pt x="17" y="19"/>
                    <a:pt x="17" y="14"/>
                  </a:cubicBezTo>
                  <a:cubicBezTo>
                    <a:pt x="17" y="11"/>
                    <a:pt x="18" y="14"/>
                    <a:pt x="18" y="11"/>
                  </a:cubicBezTo>
                  <a:cubicBezTo>
                    <a:pt x="18" y="9"/>
                    <a:pt x="23" y="9"/>
                    <a:pt x="26" y="11"/>
                  </a:cubicBezTo>
                  <a:cubicBezTo>
                    <a:pt x="27" y="11"/>
                    <a:pt x="26" y="14"/>
                    <a:pt x="27" y="13"/>
                  </a:cubicBezTo>
                  <a:cubicBezTo>
                    <a:pt x="29" y="9"/>
                    <a:pt x="29" y="11"/>
                    <a:pt x="31" y="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6" name="Freeform 53">
              <a:extLst>
                <a:ext uri="{FF2B5EF4-FFF2-40B4-BE49-F238E27FC236}">
                  <a16:creationId xmlns:a16="http://schemas.microsoft.com/office/drawing/2014/main" id="{E1C7FA90-836E-4CB8-9EDF-4C9D8F911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8229" y="2843411"/>
              <a:ext cx="38143" cy="93881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11" y="3"/>
                </a:cxn>
                <a:cxn ang="0">
                  <a:pos x="14" y="3"/>
                </a:cxn>
                <a:cxn ang="0">
                  <a:pos x="16" y="9"/>
                </a:cxn>
                <a:cxn ang="0">
                  <a:pos x="13" y="22"/>
                </a:cxn>
                <a:cxn ang="0">
                  <a:pos x="8" y="34"/>
                </a:cxn>
                <a:cxn ang="0">
                  <a:pos x="5" y="33"/>
                </a:cxn>
                <a:cxn ang="0">
                  <a:pos x="2" y="26"/>
                </a:cxn>
                <a:cxn ang="0">
                  <a:pos x="3" y="12"/>
                </a:cxn>
              </a:cxnLst>
              <a:rect l="0" t="0" r="r" b="b"/>
              <a:pathLst>
                <a:path w="17" h="41">
                  <a:moveTo>
                    <a:pt x="3" y="12"/>
                  </a:moveTo>
                  <a:cubicBezTo>
                    <a:pt x="8" y="6"/>
                    <a:pt x="10" y="4"/>
                    <a:pt x="11" y="3"/>
                  </a:cubicBezTo>
                  <a:cubicBezTo>
                    <a:pt x="13" y="3"/>
                    <a:pt x="13" y="0"/>
                    <a:pt x="14" y="3"/>
                  </a:cubicBezTo>
                  <a:cubicBezTo>
                    <a:pt x="17" y="6"/>
                    <a:pt x="14" y="6"/>
                    <a:pt x="16" y="9"/>
                  </a:cubicBezTo>
                  <a:cubicBezTo>
                    <a:pt x="16" y="11"/>
                    <a:pt x="14" y="14"/>
                    <a:pt x="13" y="22"/>
                  </a:cubicBezTo>
                  <a:cubicBezTo>
                    <a:pt x="11" y="31"/>
                    <a:pt x="8" y="28"/>
                    <a:pt x="8" y="34"/>
                  </a:cubicBezTo>
                  <a:cubicBezTo>
                    <a:pt x="8" y="41"/>
                    <a:pt x="7" y="36"/>
                    <a:pt x="5" y="33"/>
                  </a:cubicBezTo>
                  <a:cubicBezTo>
                    <a:pt x="5" y="30"/>
                    <a:pt x="3" y="33"/>
                    <a:pt x="2" y="26"/>
                  </a:cubicBezTo>
                  <a:cubicBezTo>
                    <a:pt x="0" y="22"/>
                    <a:pt x="0" y="19"/>
                    <a:pt x="3" y="1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7" name="Freeform 54">
              <a:extLst>
                <a:ext uri="{FF2B5EF4-FFF2-40B4-BE49-F238E27FC236}">
                  <a16:creationId xmlns:a16="http://schemas.microsoft.com/office/drawing/2014/main" id="{EC941414-31A6-4376-9521-77385E1AE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9137" y="2409655"/>
              <a:ext cx="112115" cy="1402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3" y="37"/>
                </a:cxn>
                <a:cxn ang="0">
                  <a:pos x="7" y="42"/>
                </a:cxn>
                <a:cxn ang="0">
                  <a:pos x="6" y="48"/>
                </a:cxn>
                <a:cxn ang="0">
                  <a:pos x="4" y="51"/>
                </a:cxn>
                <a:cxn ang="0">
                  <a:pos x="4" y="54"/>
                </a:cxn>
                <a:cxn ang="0">
                  <a:pos x="6" y="57"/>
                </a:cxn>
                <a:cxn ang="0">
                  <a:pos x="9" y="59"/>
                </a:cxn>
                <a:cxn ang="0">
                  <a:pos x="12" y="57"/>
                </a:cxn>
                <a:cxn ang="0">
                  <a:pos x="14" y="57"/>
                </a:cxn>
                <a:cxn ang="0">
                  <a:pos x="18" y="57"/>
                </a:cxn>
                <a:cxn ang="0">
                  <a:pos x="21" y="53"/>
                </a:cxn>
                <a:cxn ang="0">
                  <a:pos x="30" y="51"/>
                </a:cxn>
                <a:cxn ang="0">
                  <a:pos x="32" y="48"/>
                </a:cxn>
                <a:cxn ang="0">
                  <a:pos x="27" y="45"/>
                </a:cxn>
                <a:cxn ang="0">
                  <a:pos x="24" y="42"/>
                </a:cxn>
                <a:cxn ang="0">
                  <a:pos x="24" y="39"/>
                </a:cxn>
                <a:cxn ang="0">
                  <a:pos x="27" y="34"/>
                </a:cxn>
                <a:cxn ang="0">
                  <a:pos x="33" y="31"/>
                </a:cxn>
                <a:cxn ang="0">
                  <a:pos x="41" y="25"/>
                </a:cxn>
                <a:cxn ang="0">
                  <a:pos x="43" y="19"/>
                </a:cxn>
                <a:cxn ang="0">
                  <a:pos x="43" y="14"/>
                </a:cxn>
                <a:cxn ang="0">
                  <a:pos x="47" y="8"/>
                </a:cxn>
                <a:cxn ang="0">
                  <a:pos x="50" y="8"/>
                </a:cxn>
                <a:cxn ang="0">
                  <a:pos x="49" y="6"/>
                </a:cxn>
                <a:cxn ang="0">
                  <a:pos x="47" y="5"/>
                </a:cxn>
                <a:cxn ang="0">
                  <a:pos x="44" y="0"/>
                </a:cxn>
                <a:cxn ang="0">
                  <a:pos x="41" y="6"/>
                </a:cxn>
                <a:cxn ang="0">
                  <a:pos x="36" y="11"/>
                </a:cxn>
                <a:cxn ang="0">
                  <a:pos x="33" y="11"/>
                </a:cxn>
                <a:cxn ang="0">
                  <a:pos x="29" y="12"/>
                </a:cxn>
                <a:cxn ang="0">
                  <a:pos x="30" y="17"/>
                </a:cxn>
                <a:cxn ang="0">
                  <a:pos x="27" y="17"/>
                </a:cxn>
                <a:cxn ang="0">
                  <a:pos x="23" y="17"/>
                </a:cxn>
                <a:cxn ang="0">
                  <a:pos x="20" y="14"/>
                </a:cxn>
                <a:cxn ang="0">
                  <a:pos x="18" y="15"/>
                </a:cxn>
                <a:cxn ang="0">
                  <a:pos x="17" y="19"/>
                </a:cxn>
                <a:cxn ang="0">
                  <a:pos x="12" y="23"/>
                </a:cxn>
                <a:cxn ang="0">
                  <a:pos x="9" y="25"/>
                </a:cxn>
                <a:cxn ang="0">
                  <a:pos x="7" y="26"/>
                </a:cxn>
                <a:cxn ang="0">
                  <a:pos x="4" y="28"/>
                </a:cxn>
                <a:cxn ang="0">
                  <a:pos x="0" y="33"/>
                </a:cxn>
                <a:cxn ang="0">
                  <a:pos x="0" y="34"/>
                </a:cxn>
              </a:cxnLst>
              <a:rect l="0" t="0" r="r" b="b"/>
              <a:pathLst>
                <a:path w="50" h="61">
                  <a:moveTo>
                    <a:pt x="0" y="34"/>
                  </a:moveTo>
                  <a:cubicBezTo>
                    <a:pt x="0" y="36"/>
                    <a:pt x="1" y="39"/>
                    <a:pt x="3" y="37"/>
                  </a:cubicBezTo>
                  <a:cubicBezTo>
                    <a:pt x="4" y="36"/>
                    <a:pt x="9" y="39"/>
                    <a:pt x="7" y="42"/>
                  </a:cubicBezTo>
                  <a:cubicBezTo>
                    <a:pt x="7" y="45"/>
                    <a:pt x="4" y="47"/>
                    <a:pt x="6" y="48"/>
                  </a:cubicBezTo>
                  <a:cubicBezTo>
                    <a:pt x="7" y="50"/>
                    <a:pt x="4" y="48"/>
                    <a:pt x="4" y="51"/>
                  </a:cubicBezTo>
                  <a:cubicBezTo>
                    <a:pt x="3" y="54"/>
                    <a:pt x="0" y="54"/>
                    <a:pt x="4" y="54"/>
                  </a:cubicBezTo>
                  <a:cubicBezTo>
                    <a:pt x="7" y="56"/>
                    <a:pt x="1" y="56"/>
                    <a:pt x="6" y="57"/>
                  </a:cubicBezTo>
                  <a:cubicBezTo>
                    <a:pt x="9" y="57"/>
                    <a:pt x="6" y="61"/>
                    <a:pt x="9" y="59"/>
                  </a:cubicBezTo>
                  <a:cubicBezTo>
                    <a:pt x="11" y="57"/>
                    <a:pt x="9" y="54"/>
                    <a:pt x="12" y="57"/>
                  </a:cubicBezTo>
                  <a:cubicBezTo>
                    <a:pt x="14" y="59"/>
                    <a:pt x="14" y="59"/>
                    <a:pt x="14" y="57"/>
                  </a:cubicBezTo>
                  <a:cubicBezTo>
                    <a:pt x="15" y="56"/>
                    <a:pt x="17" y="57"/>
                    <a:pt x="18" y="57"/>
                  </a:cubicBezTo>
                  <a:cubicBezTo>
                    <a:pt x="18" y="56"/>
                    <a:pt x="18" y="54"/>
                    <a:pt x="21" y="53"/>
                  </a:cubicBezTo>
                  <a:cubicBezTo>
                    <a:pt x="26" y="51"/>
                    <a:pt x="27" y="53"/>
                    <a:pt x="30" y="51"/>
                  </a:cubicBezTo>
                  <a:cubicBezTo>
                    <a:pt x="32" y="51"/>
                    <a:pt x="29" y="50"/>
                    <a:pt x="32" y="48"/>
                  </a:cubicBezTo>
                  <a:cubicBezTo>
                    <a:pt x="30" y="47"/>
                    <a:pt x="30" y="48"/>
                    <a:pt x="27" y="45"/>
                  </a:cubicBezTo>
                  <a:cubicBezTo>
                    <a:pt x="26" y="42"/>
                    <a:pt x="24" y="43"/>
                    <a:pt x="24" y="42"/>
                  </a:cubicBezTo>
                  <a:cubicBezTo>
                    <a:pt x="23" y="40"/>
                    <a:pt x="26" y="43"/>
                    <a:pt x="24" y="39"/>
                  </a:cubicBezTo>
                  <a:cubicBezTo>
                    <a:pt x="24" y="34"/>
                    <a:pt x="26" y="37"/>
                    <a:pt x="27" y="34"/>
                  </a:cubicBezTo>
                  <a:cubicBezTo>
                    <a:pt x="29" y="31"/>
                    <a:pt x="29" y="36"/>
                    <a:pt x="33" y="31"/>
                  </a:cubicBezTo>
                  <a:cubicBezTo>
                    <a:pt x="38" y="28"/>
                    <a:pt x="40" y="25"/>
                    <a:pt x="41" y="25"/>
                  </a:cubicBezTo>
                  <a:cubicBezTo>
                    <a:pt x="43" y="25"/>
                    <a:pt x="43" y="20"/>
                    <a:pt x="43" y="19"/>
                  </a:cubicBezTo>
                  <a:cubicBezTo>
                    <a:pt x="43" y="17"/>
                    <a:pt x="41" y="17"/>
                    <a:pt x="43" y="14"/>
                  </a:cubicBezTo>
                  <a:cubicBezTo>
                    <a:pt x="46" y="11"/>
                    <a:pt x="46" y="9"/>
                    <a:pt x="47" y="8"/>
                  </a:cubicBezTo>
                  <a:cubicBezTo>
                    <a:pt x="49" y="8"/>
                    <a:pt x="49" y="9"/>
                    <a:pt x="50" y="8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3"/>
                    <a:pt x="49" y="6"/>
                    <a:pt x="47" y="5"/>
                  </a:cubicBezTo>
                  <a:cubicBezTo>
                    <a:pt x="46" y="3"/>
                    <a:pt x="47" y="2"/>
                    <a:pt x="44" y="0"/>
                  </a:cubicBezTo>
                  <a:cubicBezTo>
                    <a:pt x="41" y="0"/>
                    <a:pt x="44" y="8"/>
                    <a:pt x="41" y="6"/>
                  </a:cubicBezTo>
                  <a:cubicBezTo>
                    <a:pt x="38" y="6"/>
                    <a:pt x="40" y="9"/>
                    <a:pt x="36" y="11"/>
                  </a:cubicBezTo>
                  <a:cubicBezTo>
                    <a:pt x="35" y="12"/>
                    <a:pt x="36" y="11"/>
                    <a:pt x="33" y="11"/>
                  </a:cubicBezTo>
                  <a:cubicBezTo>
                    <a:pt x="32" y="12"/>
                    <a:pt x="29" y="9"/>
                    <a:pt x="29" y="12"/>
                  </a:cubicBezTo>
                  <a:cubicBezTo>
                    <a:pt x="29" y="15"/>
                    <a:pt x="32" y="15"/>
                    <a:pt x="30" y="17"/>
                  </a:cubicBezTo>
                  <a:cubicBezTo>
                    <a:pt x="29" y="19"/>
                    <a:pt x="29" y="17"/>
                    <a:pt x="27" y="17"/>
                  </a:cubicBezTo>
                  <a:cubicBezTo>
                    <a:pt x="26" y="19"/>
                    <a:pt x="24" y="17"/>
                    <a:pt x="23" y="17"/>
                  </a:cubicBezTo>
                  <a:cubicBezTo>
                    <a:pt x="21" y="17"/>
                    <a:pt x="21" y="12"/>
                    <a:pt x="20" y="14"/>
                  </a:cubicBezTo>
                  <a:cubicBezTo>
                    <a:pt x="18" y="15"/>
                    <a:pt x="20" y="14"/>
                    <a:pt x="18" y="15"/>
                  </a:cubicBezTo>
                  <a:cubicBezTo>
                    <a:pt x="17" y="17"/>
                    <a:pt x="18" y="17"/>
                    <a:pt x="17" y="19"/>
                  </a:cubicBezTo>
                  <a:cubicBezTo>
                    <a:pt x="15" y="20"/>
                    <a:pt x="14" y="23"/>
                    <a:pt x="12" y="23"/>
                  </a:cubicBezTo>
                  <a:cubicBezTo>
                    <a:pt x="9" y="23"/>
                    <a:pt x="11" y="25"/>
                    <a:pt x="9" y="25"/>
                  </a:cubicBezTo>
                  <a:cubicBezTo>
                    <a:pt x="7" y="25"/>
                    <a:pt x="9" y="26"/>
                    <a:pt x="7" y="26"/>
                  </a:cubicBezTo>
                  <a:cubicBezTo>
                    <a:pt x="4" y="28"/>
                    <a:pt x="6" y="28"/>
                    <a:pt x="4" y="28"/>
                  </a:cubicBezTo>
                  <a:cubicBezTo>
                    <a:pt x="3" y="28"/>
                    <a:pt x="1" y="31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8" name="Freeform 55">
              <a:extLst>
                <a:ext uri="{FF2B5EF4-FFF2-40B4-BE49-F238E27FC236}">
                  <a16:creationId xmlns:a16="http://schemas.microsoft.com/office/drawing/2014/main" id="{F1C6861D-D53B-4FB2-A4C1-65D6F6519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031" y="2520173"/>
              <a:ext cx="63572" cy="110519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3" y="10"/>
                </a:cxn>
                <a:cxn ang="0">
                  <a:pos x="5" y="15"/>
                </a:cxn>
                <a:cxn ang="0">
                  <a:pos x="6" y="20"/>
                </a:cxn>
                <a:cxn ang="0">
                  <a:pos x="5" y="18"/>
                </a:cxn>
                <a:cxn ang="0">
                  <a:pos x="2" y="18"/>
                </a:cxn>
                <a:cxn ang="0">
                  <a:pos x="2" y="20"/>
                </a:cxn>
                <a:cxn ang="0">
                  <a:pos x="0" y="21"/>
                </a:cxn>
                <a:cxn ang="0">
                  <a:pos x="3" y="23"/>
                </a:cxn>
                <a:cxn ang="0">
                  <a:pos x="3" y="28"/>
                </a:cxn>
                <a:cxn ang="0">
                  <a:pos x="5" y="31"/>
                </a:cxn>
                <a:cxn ang="0">
                  <a:pos x="3" y="34"/>
                </a:cxn>
                <a:cxn ang="0">
                  <a:pos x="2" y="39"/>
                </a:cxn>
                <a:cxn ang="0">
                  <a:pos x="2" y="42"/>
                </a:cxn>
                <a:cxn ang="0">
                  <a:pos x="2" y="43"/>
                </a:cxn>
                <a:cxn ang="0">
                  <a:pos x="3" y="45"/>
                </a:cxn>
                <a:cxn ang="0">
                  <a:pos x="5" y="45"/>
                </a:cxn>
                <a:cxn ang="0">
                  <a:pos x="6" y="47"/>
                </a:cxn>
                <a:cxn ang="0">
                  <a:pos x="8" y="43"/>
                </a:cxn>
                <a:cxn ang="0">
                  <a:pos x="9" y="43"/>
                </a:cxn>
                <a:cxn ang="0">
                  <a:pos x="11" y="45"/>
                </a:cxn>
                <a:cxn ang="0">
                  <a:pos x="11" y="43"/>
                </a:cxn>
                <a:cxn ang="0">
                  <a:pos x="11" y="42"/>
                </a:cxn>
                <a:cxn ang="0">
                  <a:pos x="13" y="43"/>
                </a:cxn>
                <a:cxn ang="0">
                  <a:pos x="13" y="40"/>
                </a:cxn>
                <a:cxn ang="0">
                  <a:pos x="19" y="42"/>
                </a:cxn>
                <a:cxn ang="0">
                  <a:pos x="20" y="39"/>
                </a:cxn>
                <a:cxn ang="0">
                  <a:pos x="25" y="39"/>
                </a:cxn>
                <a:cxn ang="0">
                  <a:pos x="28" y="29"/>
                </a:cxn>
                <a:cxn ang="0">
                  <a:pos x="26" y="28"/>
                </a:cxn>
                <a:cxn ang="0">
                  <a:pos x="26" y="20"/>
                </a:cxn>
                <a:cxn ang="0">
                  <a:pos x="22" y="7"/>
                </a:cxn>
                <a:cxn ang="0">
                  <a:pos x="19" y="0"/>
                </a:cxn>
                <a:cxn ang="0">
                  <a:pos x="17" y="3"/>
                </a:cxn>
                <a:cxn ang="0">
                  <a:pos x="8" y="4"/>
                </a:cxn>
                <a:cxn ang="0">
                  <a:pos x="5" y="9"/>
                </a:cxn>
              </a:cxnLst>
              <a:rect l="0" t="0" r="r" b="b"/>
              <a:pathLst>
                <a:path w="28" h="48">
                  <a:moveTo>
                    <a:pt x="5" y="9"/>
                  </a:moveTo>
                  <a:cubicBezTo>
                    <a:pt x="5" y="10"/>
                    <a:pt x="5" y="9"/>
                    <a:pt x="3" y="10"/>
                  </a:cubicBezTo>
                  <a:cubicBezTo>
                    <a:pt x="3" y="12"/>
                    <a:pt x="6" y="14"/>
                    <a:pt x="5" y="15"/>
                  </a:cubicBezTo>
                  <a:cubicBezTo>
                    <a:pt x="3" y="17"/>
                    <a:pt x="8" y="17"/>
                    <a:pt x="6" y="20"/>
                  </a:cubicBezTo>
                  <a:cubicBezTo>
                    <a:pt x="6" y="21"/>
                    <a:pt x="6" y="18"/>
                    <a:pt x="5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20"/>
                    <a:pt x="2" y="20"/>
                    <a:pt x="2" y="20"/>
                  </a:cubicBezTo>
                  <a:cubicBezTo>
                    <a:pt x="0" y="18"/>
                    <a:pt x="0" y="21"/>
                    <a:pt x="0" y="21"/>
                  </a:cubicBezTo>
                  <a:cubicBezTo>
                    <a:pt x="2" y="23"/>
                    <a:pt x="3" y="20"/>
                    <a:pt x="3" y="23"/>
                  </a:cubicBezTo>
                  <a:cubicBezTo>
                    <a:pt x="3" y="25"/>
                    <a:pt x="3" y="28"/>
                    <a:pt x="3" y="28"/>
                  </a:cubicBezTo>
                  <a:cubicBezTo>
                    <a:pt x="5" y="29"/>
                    <a:pt x="3" y="29"/>
                    <a:pt x="5" y="31"/>
                  </a:cubicBezTo>
                  <a:cubicBezTo>
                    <a:pt x="6" y="32"/>
                    <a:pt x="3" y="31"/>
                    <a:pt x="3" y="34"/>
                  </a:cubicBezTo>
                  <a:cubicBezTo>
                    <a:pt x="2" y="37"/>
                    <a:pt x="0" y="39"/>
                    <a:pt x="2" y="39"/>
                  </a:cubicBezTo>
                  <a:cubicBezTo>
                    <a:pt x="2" y="40"/>
                    <a:pt x="2" y="40"/>
                    <a:pt x="2" y="42"/>
                  </a:cubicBezTo>
                  <a:cubicBezTo>
                    <a:pt x="3" y="43"/>
                    <a:pt x="2" y="42"/>
                    <a:pt x="2" y="43"/>
                  </a:cubicBezTo>
                  <a:cubicBezTo>
                    <a:pt x="2" y="45"/>
                    <a:pt x="3" y="43"/>
                    <a:pt x="3" y="45"/>
                  </a:cubicBezTo>
                  <a:cubicBezTo>
                    <a:pt x="3" y="48"/>
                    <a:pt x="3" y="48"/>
                    <a:pt x="5" y="45"/>
                  </a:cubicBezTo>
                  <a:cubicBezTo>
                    <a:pt x="6" y="42"/>
                    <a:pt x="5" y="47"/>
                    <a:pt x="6" y="47"/>
                  </a:cubicBezTo>
                  <a:cubicBezTo>
                    <a:pt x="6" y="47"/>
                    <a:pt x="6" y="45"/>
                    <a:pt x="8" y="43"/>
                  </a:cubicBezTo>
                  <a:cubicBezTo>
                    <a:pt x="9" y="42"/>
                    <a:pt x="11" y="42"/>
                    <a:pt x="9" y="43"/>
                  </a:cubicBezTo>
                  <a:cubicBezTo>
                    <a:pt x="8" y="45"/>
                    <a:pt x="9" y="47"/>
                    <a:pt x="11" y="45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2"/>
                    <a:pt x="11" y="40"/>
                    <a:pt x="11" y="4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2"/>
                    <a:pt x="11" y="42"/>
                    <a:pt x="13" y="40"/>
                  </a:cubicBezTo>
                  <a:cubicBezTo>
                    <a:pt x="16" y="40"/>
                    <a:pt x="17" y="42"/>
                    <a:pt x="19" y="42"/>
                  </a:cubicBezTo>
                  <a:cubicBezTo>
                    <a:pt x="20" y="40"/>
                    <a:pt x="19" y="40"/>
                    <a:pt x="20" y="39"/>
                  </a:cubicBezTo>
                  <a:cubicBezTo>
                    <a:pt x="22" y="39"/>
                    <a:pt x="23" y="40"/>
                    <a:pt x="25" y="39"/>
                  </a:cubicBezTo>
                  <a:cubicBezTo>
                    <a:pt x="25" y="37"/>
                    <a:pt x="28" y="32"/>
                    <a:pt x="28" y="29"/>
                  </a:cubicBezTo>
                  <a:cubicBezTo>
                    <a:pt x="28" y="26"/>
                    <a:pt x="26" y="31"/>
                    <a:pt x="26" y="28"/>
                  </a:cubicBezTo>
                  <a:cubicBezTo>
                    <a:pt x="26" y="23"/>
                    <a:pt x="28" y="23"/>
                    <a:pt x="26" y="20"/>
                  </a:cubicBezTo>
                  <a:cubicBezTo>
                    <a:pt x="26" y="15"/>
                    <a:pt x="23" y="10"/>
                    <a:pt x="22" y="7"/>
                  </a:cubicBezTo>
                  <a:cubicBezTo>
                    <a:pt x="20" y="4"/>
                    <a:pt x="19" y="1"/>
                    <a:pt x="19" y="0"/>
                  </a:cubicBezTo>
                  <a:cubicBezTo>
                    <a:pt x="16" y="1"/>
                    <a:pt x="19" y="3"/>
                    <a:pt x="17" y="3"/>
                  </a:cubicBezTo>
                  <a:cubicBezTo>
                    <a:pt x="14" y="4"/>
                    <a:pt x="13" y="3"/>
                    <a:pt x="8" y="4"/>
                  </a:cubicBezTo>
                  <a:cubicBezTo>
                    <a:pt x="5" y="6"/>
                    <a:pt x="5" y="7"/>
                    <a:pt x="5" y="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59" name="Freeform 56">
              <a:extLst>
                <a:ext uri="{FF2B5EF4-FFF2-40B4-BE49-F238E27FC236}">
                  <a16:creationId xmlns:a16="http://schemas.microsoft.com/office/drawing/2014/main" id="{E2DC271A-A9AF-4717-B120-CDCCF6902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720" y="2647329"/>
              <a:ext cx="20805" cy="13072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8" y="1"/>
                </a:cxn>
                <a:cxn ang="0">
                  <a:pos x="1" y="4"/>
                </a:cxn>
              </a:cxnLst>
              <a:rect l="0" t="0" r="r" b="b"/>
              <a:pathLst>
                <a:path w="9" h="6">
                  <a:moveTo>
                    <a:pt x="1" y="4"/>
                  </a:moveTo>
                  <a:cubicBezTo>
                    <a:pt x="0" y="1"/>
                    <a:pt x="8" y="0"/>
                    <a:pt x="8" y="1"/>
                  </a:cubicBezTo>
                  <a:cubicBezTo>
                    <a:pt x="9" y="3"/>
                    <a:pt x="3" y="6"/>
                    <a:pt x="1" y="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0" name="Freeform 57">
              <a:extLst>
                <a:ext uri="{FF2B5EF4-FFF2-40B4-BE49-F238E27FC236}">
                  <a16:creationId xmlns:a16="http://schemas.microsoft.com/office/drawing/2014/main" id="{60ADE14F-0051-4DA9-B03A-8BF6F6B99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668" y="2618809"/>
              <a:ext cx="6935" cy="1663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0" y="7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cubicBezTo>
                    <a:pt x="0" y="7"/>
                    <a:pt x="0" y="5"/>
                    <a:pt x="0" y="3"/>
                  </a:cubicBezTo>
                  <a:cubicBezTo>
                    <a:pt x="1" y="2"/>
                    <a:pt x="0" y="0"/>
                    <a:pt x="1" y="0"/>
                  </a:cubicBezTo>
                  <a:cubicBezTo>
                    <a:pt x="3" y="0"/>
                    <a:pt x="3" y="2"/>
                    <a:pt x="1" y="3"/>
                  </a:cubicBezTo>
                  <a:cubicBezTo>
                    <a:pt x="0" y="5"/>
                    <a:pt x="1" y="7"/>
                    <a:pt x="0" y="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1" name="Freeform 58">
              <a:extLst>
                <a:ext uri="{FF2B5EF4-FFF2-40B4-BE49-F238E27FC236}">
                  <a16:creationId xmlns:a16="http://schemas.microsoft.com/office/drawing/2014/main" id="{7D196CAF-DFCC-4332-BC21-891C5E91A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720" y="2623561"/>
              <a:ext cx="9247" cy="4754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3" y="0"/>
                </a:cxn>
                <a:cxn ang="0">
                  <a:pos x="1" y="2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cubicBezTo>
                    <a:pt x="0" y="2"/>
                    <a:pt x="3" y="0"/>
                    <a:pt x="3" y="0"/>
                  </a:cubicBezTo>
                  <a:cubicBezTo>
                    <a:pt x="4" y="2"/>
                    <a:pt x="1" y="2"/>
                    <a:pt x="1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2" name="Freeform 59">
              <a:extLst>
                <a:ext uri="{FF2B5EF4-FFF2-40B4-BE49-F238E27FC236}">
                  <a16:creationId xmlns:a16="http://schemas.microsoft.com/office/drawing/2014/main" id="{9ABFDFDE-9EC0-4212-ACC8-EEAA8AAFF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719" y="2612868"/>
              <a:ext cx="2312" cy="5942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1" y="3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0" y="2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3" name="Freeform 60">
              <a:extLst>
                <a:ext uri="{FF2B5EF4-FFF2-40B4-BE49-F238E27FC236}">
                  <a16:creationId xmlns:a16="http://schemas.microsoft.com/office/drawing/2014/main" id="{C9474010-2193-43DE-8043-7B1CBA3E3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655" y="2573650"/>
              <a:ext cx="2312" cy="475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4" name="Freeform 61">
              <a:extLst>
                <a:ext uri="{FF2B5EF4-FFF2-40B4-BE49-F238E27FC236}">
                  <a16:creationId xmlns:a16="http://schemas.microsoft.com/office/drawing/2014/main" id="{2998D51C-EA9A-470B-A205-F2C948255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0798" y="2612868"/>
              <a:ext cx="6935" cy="5942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" y="0"/>
                </a:cxn>
                <a:cxn ang="0">
                  <a:pos x="1" y="3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0" y="3"/>
                    <a:pt x="0" y="0"/>
                    <a:pt x="1" y="0"/>
                  </a:cubicBezTo>
                  <a:cubicBezTo>
                    <a:pt x="3" y="0"/>
                    <a:pt x="3" y="2"/>
                    <a:pt x="1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5" name="Freeform 62">
              <a:extLst>
                <a:ext uri="{FF2B5EF4-FFF2-40B4-BE49-F238E27FC236}">
                  <a16:creationId xmlns:a16="http://schemas.microsoft.com/office/drawing/2014/main" id="{4BE9B857-1C42-4028-A12F-D1B176A0F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9239" y="2612868"/>
              <a:ext cx="4623" cy="5942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2" y="3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0" y="2"/>
                    <a:pt x="0" y="2"/>
                    <a:pt x="0" y="0"/>
                  </a:cubicBezTo>
                  <a:cubicBezTo>
                    <a:pt x="0" y="0"/>
                    <a:pt x="2" y="0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6" name="Freeform 63">
              <a:extLst>
                <a:ext uri="{FF2B5EF4-FFF2-40B4-BE49-F238E27FC236}">
                  <a16:creationId xmlns:a16="http://schemas.microsoft.com/office/drawing/2014/main" id="{55D67E06-B746-44D9-8013-3AF935D47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966" y="2630692"/>
              <a:ext cx="4623" cy="475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0" y="0"/>
                </a:cxn>
                <a:cxn ang="0">
                  <a:pos x="2" y="2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0" y="2"/>
                    <a:pt x="0" y="2"/>
                    <a:pt x="0" y="0"/>
                  </a:cubicBezTo>
                  <a:cubicBezTo>
                    <a:pt x="2" y="0"/>
                    <a:pt x="2" y="2"/>
                    <a:pt x="2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7" name="Freeform 64">
              <a:extLst>
                <a:ext uri="{FF2B5EF4-FFF2-40B4-BE49-F238E27FC236}">
                  <a16:creationId xmlns:a16="http://schemas.microsoft.com/office/drawing/2014/main" id="{87F15AAD-9863-40E0-815B-DB852A9C6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655" y="2541565"/>
              <a:ext cx="2312" cy="8318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0" y="0"/>
                </a:cxn>
                <a:cxn ang="0">
                  <a:pos x="1" y="4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4"/>
                    <a:pt x="0" y="0"/>
                    <a:pt x="0" y="0"/>
                  </a:cubicBezTo>
                  <a:cubicBezTo>
                    <a:pt x="1" y="0"/>
                    <a:pt x="1" y="4"/>
                    <a:pt x="1" y="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8" name="Freeform 65">
              <a:extLst>
                <a:ext uri="{FF2B5EF4-FFF2-40B4-BE49-F238E27FC236}">
                  <a16:creationId xmlns:a16="http://schemas.microsoft.com/office/drawing/2014/main" id="{04211B11-DB9F-43D2-A42C-014A1A5B1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4802" y="2967001"/>
              <a:ext cx="43922" cy="48723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6" y="3"/>
                </a:cxn>
                <a:cxn ang="0">
                  <a:pos x="9" y="2"/>
                </a:cxn>
                <a:cxn ang="0">
                  <a:pos x="12" y="2"/>
                </a:cxn>
                <a:cxn ang="0">
                  <a:pos x="17" y="2"/>
                </a:cxn>
                <a:cxn ang="0">
                  <a:pos x="18" y="2"/>
                </a:cxn>
                <a:cxn ang="0">
                  <a:pos x="20" y="6"/>
                </a:cxn>
                <a:cxn ang="0">
                  <a:pos x="17" y="13"/>
                </a:cxn>
                <a:cxn ang="0">
                  <a:pos x="12" y="17"/>
                </a:cxn>
                <a:cxn ang="0">
                  <a:pos x="9" y="19"/>
                </a:cxn>
                <a:cxn ang="0">
                  <a:pos x="8" y="19"/>
                </a:cxn>
                <a:cxn ang="0">
                  <a:pos x="3" y="17"/>
                </a:cxn>
                <a:cxn ang="0">
                  <a:pos x="2" y="13"/>
                </a:cxn>
                <a:cxn ang="0">
                  <a:pos x="3" y="6"/>
                </a:cxn>
              </a:cxnLst>
              <a:rect l="0" t="0" r="r" b="b"/>
              <a:pathLst>
                <a:path w="20" h="21">
                  <a:moveTo>
                    <a:pt x="3" y="6"/>
                  </a:moveTo>
                  <a:cubicBezTo>
                    <a:pt x="6" y="3"/>
                    <a:pt x="5" y="5"/>
                    <a:pt x="6" y="3"/>
                  </a:cubicBezTo>
                  <a:cubicBezTo>
                    <a:pt x="8" y="2"/>
                    <a:pt x="8" y="5"/>
                    <a:pt x="9" y="2"/>
                  </a:cubicBezTo>
                  <a:cubicBezTo>
                    <a:pt x="9" y="0"/>
                    <a:pt x="11" y="3"/>
                    <a:pt x="12" y="2"/>
                  </a:cubicBezTo>
                  <a:cubicBezTo>
                    <a:pt x="14" y="0"/>
                    <a:pt x="15" y="2"/>
                    <a:pt x="17" y="2"/>
                  </a:cubicBezTo>
                  <a:cubicBezTo>
                    <a:pt x="17" y="0"/>
                    <a:pt x="18" y="2"/>
                    <a:pt x="18" y="2"/>
                  </a:cubicBezTo>
                  <a:cubicBezTo>
                    <a:pt x="20" y="2"/>
                    <a:pt x="20" y="5"/>
                    <a:pt x="20" y="6"/>
                  </a:cubicBezTo>
                  <a:cubicBezTo>
                    <a:pt x="18" y="6"/>
                    <a:pt x="17" y="10"/>
                    <a:pt x="17" y="13"/>
                  </a:cubicBezTo>
                  <a:cubicBezTo>
                    <a:pt x="17" y="16"/>
                    <a:pt x="14" y="14"/>
                    <a:pt x="12" y="17"/>
                  </a:cubicBezTo>
                  <a:cubicBezTo>
                    <a:pt x="12" y="19"/>
                    <a:pt x="11" y="17"/>
                    <a:pt x="9" y="19"/>
                  </a:cubicBezTo>
                  <a:cubicBezTo>
                    <a:pt x="9" y="21"/>
                    <a:pt x="8" y="21"/>
                    <a:pt x="8" y="19"/>
                  </a:cubicBezTo>
                  <a:cubicBezTo>
                    <a:pt x="6" y="19"/>
                    <a:pt x="6" y="21"/>
                    <a:pt x="3" y="17"/>
                  </a:cubicBezTo>
                  <a:cubicBezTo>
                    <a:pt x="0" y="16"/>
                    <a:pt x="2" y="16"/>
                    <a:pt x="2" y="13"/>
                  </a:cubicBezTo>
                  <a:cubicBezTo>
                    <a:pt x="0" y="8"/>
                    <a:pt x="3" y="8"/>
                    <a:pt x="3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69" name="Freeform 66">
              <a:extLst>
                <a:ext uri="{FF2B5EF4-FFF2-40B4-BE49-F238E27FC236}">
                  <a16:creationId xmlns:a16="http://schemas.microsoft.com/office/drawing/2014/main" id="{F558DEF3-4730-4C58-8FE2-B39BA9A13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771" y="3204676"/>
              <a:ext cx="40454" cy="9269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1" y="9"/>
                </a:cxn>
                <a:cxn ang="0">
                  <a:pos x="3" y="4"/>
                </a:cxn>
                <a:cxn ang="0">
                  <a:pos x="1" y="0"/>
                </a:cxn>
                <a:cxn ang="0">
                  <a:pos x="7" y="1"/>
                </a:cxn>
                <a:cxn ang="0">
                  <a:pos x="11" y="9"/>
                </a:cxn>
                <a:cxn ang="0">
                  <a:pos x="15" y="18"/>
                </a:cxn>
                <a:cxn ang="0">
                  <a:pos x="17" y="21"/>
                </a:cxn>
                <a:cxn ang="0">
                  <a:pos x="13" y="34"/>
                </a:cxn>
                <a:cxn ang="0">
                  <a:pos x="4" y="37"/>
                </a:cxn>
              </a:cxnLst>
              <a:rect l="0" t="0" r="r" b="b"/>
              <a:pathLst>
                <a:path w="18" h="40">
                  <a:moveTo>
                    <a:pt x="4" y="37"/>
                  </a:moveTo>
                  <a:cubicBezTo>
                    <a:pt x="0" y="32"/>
                    <a:pt x="1" y="23"/>
                    <a:pt x="0" y="18"/>
                  </a:cubicBezTo>
                  <a:cubicBezTo>
                    <a:pt x="0" y="14"/>
                    <a:pt x="1" y="14"/>
                    <a:pt x="1" y="15"/>
                  </a:cubicBezTo>
                  <a:cubicBezTo>
                    <a:pt x="1" y="17"/>
                    <a:pt x="1" y="12"/>
                    <a:pt x="1" y="9"/>
                  </a:cubicBezTo>
                  <a:cubicBezTo>
                    <a:pt x="1" y="8"/>
                    <a:pt x="3" y="8"/>
                    <a:pt x="3" y="4"/>
                  </a:cubicBezTo>
                  <a:cubicBezTo>
                    <a:pt x="3" y="1"/>
                    <a:pt x="1" y="1"/>
                    <a:pt x="1" y="0"/>
                  </a:cubicBezTo>
                  <a:cubicBezTo>
                    <a:pt x="1" y="0"/>
                    <a:pt x="4" y="0"/>
                    <a:pt x="7" y="1"/>
                  </a:cubicBezTo>
                  <a:cubicBezTo>
                    <a:pt x="9" y="4"/>
                    <a:pt x="9" y="6"/>
                    <a:pt x="11" y="9"/>
                  </a:cubicBezTo>
                  <a:cubicBezTo>
                    <a:pt x="13" y="11"/>
                    <a:pt x="13" y="17"/>
                    <a:pt x="15" y="18"/>
                  </a:cubicBezTo>
                  <a:cubicBezTo>
                    <a:pt x="17" y="20"/>
                    <a:pt x="15" y="20"/>
                    <a:pt x="17" y="21"/>
                  </a:cubicBezTo>
                  <a:cubicBezTo>
                    <a:pt x="18" y="25"/>
                    <a:pt x="18" y="32"/>
                    <a:pt x="13" y="34"/>
                  </a:cubicBezTo>
                  <a:cubicBezTo>
                    <a:pt x="11" y="37"/>
                    <a:pt x="7" y="40"/>
                    <a:pt x="4" y="3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0" name="Freeform 67">
              <a:extLst>
                <a:ext uri="{FF2B5EF4-FFF2-40B4-BE49-F238E27FC236}">
                  <a16:creationId xmlns:a16="http://schemas.microsoft.com/office/drawing/2014/main" id="{0BF050CE-32BC-4512-AA89-A07E79439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4690" y="2764977"/>
              <a:ext cx="161816" cy="439698"/>
            </a:xfrm>
            <a:custGeom>
              <a:avLst/>
              <a:gdLst/>
              <a:ahLst/>
              <a:cxnLst>
                <a:cxn ang="0">
                  <a:pos x="7" y="68"/>
                </a:cxn>
                <a:cxn ang="0">
                  <a:pos x="9" y="52"/>
                </a:cxn>
                <a:cxn ang="0">
                  <a:pos x="16" y="46"/>
                </a:cxn>
                <a:cxn ang="0">
                  <a:pos x="24" y="29"/>
                </a:cxn>
                <a:cxn ang="0">
                  <a:pos x="27" y="20"/>
                </a:cxn>
                <a:cxn ang="0">
                  <a:pos x="38" y="14"/>
                </a:cxn>
                <a:cxn ang="0">
                  <a:pos x="46" y="4"/>
                </a:cxn>
                <a:cxn ang="0">
                  <a:pos x="52" y="15"/>
                </a:cxn>
                <a:cxn ang="0">
                  <a:pos x="52" y="31"/>
                </a:cxn>
                <a:cxn ang="0">
                  <a:pos x="46" y="35"/>
                </a:cxn>
                <a:cxn ang="0">
                  <a:pos x="44" y="48"/>
                </a:cxn>
                <a:cxn ang="0">
                  <a:pos x="52" y="48"/>
                </a:cxn>
                <a:cxn ang="0">
                  <a:pos x="56" y="59"/>
                </a:cxn>
                <a:cxn ang="0">
                  <a:pos x="56" y="66"/>
                </a:cxn>
                <a:cxn ang="0">
                  <a:pos x="62" y="73"/>
                </a:cxn>
                <a:cxn ang="0">
                  <a:pos x="68" y="73"/>
                </a:cxn>
                <a:cxn ang="0">
                  <a:pos x="67" y="79"/>
                </a:cxn>
                <a:cxn ang="0">
                  <a:pos x="59" y="87"/>
                </a:cxn>
                <a:cxn ang="0">
                  <a:pos x="55" y="90"/>
                </a:cxn>
                <a:cxn ang="0">
                  <a:pos x="47" y="93"/>
                </a:cxn>
                <a:cxn ang="0">
                  <a:pos x="44" y="102"/>
                </a:cxn>
                <a:cxn ang="0">
                  <a:pos x="44" y="108"/>
                </a:cxn>
                <a:cxn ang="0">
                  <a:pos x="50" y="121"/>
                </a:cxn>
                <a:cxn ang="0">
                  <a:pos x="52" y="129"/>
                </a:cxn>
                <a:cxn ang="0">
                  <a:pos x="49" y="136"/>
                </a:cxn>
                <a:cxn ang="0">
                  <a:pos x="55" y="158"/>
                </a:cxn>
                <a:cxn ang="0">
                  <a:pos x="59" y="169"/>
                </a:cxn>
                <a:cxn ang="0">
                  <a:pos x="55" y="180"/>
                </a:cxn>
                <a:cxn ang="0">
                  <a:pos x="50" y="188"/>
                </a:cxn>
                <a:cxn ang="0">
                  <a:pos x="52" y="172"/>
                </a:cxn>
                <a:cxn ang="0">
                  <a:pos x="52" y="161"/>
                </a:cxn>
                <a:cxn ang="0">
                  <a:pos x="47" y="149"/>
                </a:cxn>
                <a:cxn ang="0">
                  <a:pos x="42" y="127"/>
                </a:cxn>
                <a:cxn ang="0">
                  <a:pos x="41" y="122"/>
                </a:cxn>
                <a:cxn ang="0">
                  <a:pos x="38" y="115"/>
                </a:cxn>
                <a:cxn ang="0">
                  <a:pos x="24" y="132"/>
                </a:cxn>
                <a:cxn ang="0">
                  <a:pos x="20" y="127"/>
                </a:cxn>
                <a:cxn ang="0">
                  <a:pos x="20" y="116"/>
                </a:cxn>
                <a:cxn ang="0">
                  <a:pos x="13" y="101"/>
                </a:cxn>
                <a:cxn ang="0">
                  <a:pos x="13" y="96"/>
                </a:cxn>
                <a:cxn ang="0">
                  <a:pos x="7" y="90"/>
                </a:cxn>
                <a:cxn ang="0">
                  <a:pos x="0" y="79"/>
                </a:cxn>
              </a:cxnLst>
              <a:rect l="0" t="0" r="r" b="b"/>
              <a:pathLst>
                <a:path w="72" h="191">
                  <a:moveTo>
                    <a:pt x="3" y="69"/>
                  </a:moveTo>
                  <a:cubicBezTo>
                    <a:pt x="6" y="65"/>
                    <a:pt x="4" y="73"/>
                    <a:pt x="7" y="68"/>
                  </a:cubicBezTo>
                  <a:cubicBezTo>
                    <a:pt x="9" y="63"/>
                    <a:pt x="7" y="65"/>
                    <a:pt x="7" y="62"/>
                  </a:cubicBezTo>
                  <a:cubicBezTo>
                    <a:pt x="7" y="54"/>
                    <a:pt x="10" y="65"/>
                    <a:pt x="9" y="52"/>
                  </a:cubicBezTo>
                  <a:cubicBezTo>
                    <a:pt x="9" y="45"/>
                    <a:pt x="9" y="48"/>
                    <a:pt x="12" y="49"/>
                  </a:cubicBezTo>
                  <a:cubicBezTo>
                    <a:pt x="15" y="49"/>
                    <a:pt x="15" y="54"/>
                    <a:pt x="16" y="46"/>
                  </a:cubicBezTo>
                  <a:cubicBezTo>
                    <a:pt x="18" y="40"/>
                    <a:pt x="23" y="40"/>
                    <a:pt x="20" y="37"/>
                  </a:cubicBezTo>
                  <a:cubicBezTo>
                    <a:pt x="18" y="35"/>
                    <a:pt x="21" y="35"/>
                    <a:pt x="24" y="29"/>
                  </a:cubicBezTo>
                  <a:cubicBezTo>
                    <a:pt x="26" y="24"/>
                    <a:pt x="23" y="26"/>
                    <a:pt x="24" y="23"/>
                  </a:cubicBezTo>
                  <a:cubicBezTo>
                    <a:pt x="24" y="20"/>
                    <a:pt x="24" y="23"/>
                    <a:pt x="27" y="20"/>
                  </a:cubicBezTo>
                  <a:cubicBezTo>
                    <a:pt x="30" y="17"/>
                    <a:pt x="35" y="12"/>
                    <a:pt x="38" y="15"/>
                  </a:cubicBezTo>
                  <a:cubicBezTo>
                    <a:pt x="39" y="18"/>
                    <a:pt x="41" y="18"/>
                    <a:pt x="38" y="14"/>
                  </a:cubicBezTo>
                  <a:cubicBezTo>
                    <a:pt x="36" y="11"/>
                    <a:pt x="42" y="11"/>
                    <a:pt x="41" y="6"/>
                  </a:cubicBezTo>
                  <a:cubicBezTo>
                    <a:pt x="42" y="4"/>
                    <a:pt x="41" y="0"/>
                    <a:pt x="46" y="4"/>
                  </a:cubicBezTo>
                  <a:cubicBezTo>
                    <a:pt x="50" y="7"/>
                    <a:pt x="47" y="14"/>
                    <a:pt x="50" y="12"/>
                  </a:cubicBezTo>
                  <a:cubicBezTo>
                    <a:pt x="52" y="11"/>
                    <a:pt x="53" y="14"/>
                    <a:pt x="52" y="15"/>
                  </a:cubicBezTo>
                  <a:cubicBezTo>
                    <a:pt x="50" y="17"/>
                    <a:pt x="53" y="18"/>
                    <a:pt x="52" y="23"/>
                  </a:cubicBezTo>
                  <a:cubicBezTo>
                    <a:pt x="50" y="28"/>
                    <a:pt x="53" y="31"/>
                    <a:pt x="52" y="31"/>
                  </a:cubicBezTo>
                  <a:cubicBezTo>
                    <a:pt x="49" y="31"/>
                    <a:pt x="50" y="34"/>
                    <a:pt x="49" y="32"/>
                  </a:cubicBezTo>
                  <a:cubicBezTo>
                    <a:pt x="47" y="32"/>
                    <a:pt x="49" y="35"/>
                    <a:pt x="46" y="35"/>
                  </a:cubicBezTo>
                  <a:cubicBezTo>
                    <a:pt x="42" y="37"/>
                    <a:pt x="46" y="40"/>
                    <a:pt x="44" y="41"/>
                  </a:cubicBezTo>
                  <a:cubicBezTo>
                    <a:pt x="39" y="43"/>
                    <a:pt x="46" y="46"/>
                    <a:pt x="44" y="48"/>
                  </a:cubicBezTo>
                  <a:cubicBezTo>
                    <a:pt x="42" y="49"/>
                    <a:pt x="42" y="51"/>
                    <a:pt x="46" y="49"/>
                  </a:cubicBezTo>
                  <a:cubicBezTo>
                    <a:pt x="49" y="46"/>
                    <a:pt x="50" y="49"/>
                    <a:pt x="52" y="48"/>
                  </a:cubicBezTo>
                  <a:cubicBezTo>
                    <a:pt x="55" y="46"/>
                    <a:pt x="50" y="49"/>
                    <a:pt x="52" y="52"/>
                  </a:cubicBezTo>
                  <a:cubicBezTo>
                    <a:pt x="53" y="56"/>
                    <a:pt x="52" y="59"/>
                    <a:pt x="56" y="59"/>
                  </a:cubicBezTo>
                  <a:cubicBezTo>
                    <a:pt x="61" y="59"/>
                    <a:pt x="58" y="59"/>
                    <a:pt x="56" y="60"/>
                  </a:cubicBezTo>
                  <a:cubicBezTo>
                    <a:pt x="56" y="63"/>
                    <a:pt x="58" y="62"/>
                    <a:pt x="56" y="66"/>
                  </a:cubicBezTo>
                  <a:cubicBezTo>
                    <a:pt x="55" y="69"/>
                    <a:pt x="59" y="68"/>
                    <a:pt x="61" y="68"/>
                  </a:cubicBezTo>
                  <a:cubicBezTo>
                    <a:pt x="62" y="69"/>
                    <a:pt x="61" y="71"/>
                    <a:pt x="62" y="73"/>
                  </a:cubicBezTo>
                  <a:cubicBezTo>
                    <a:pt x="64" y="73"/>
                    <a:pt x="62" y="76"/>
                    <a:pt x="64" y="74"/>
                  </a:cubicBezTo>
                  <a:cubicBezTo>
                    <a:pt x="65" y="74"/>
                    <a:pt x="65" y="77"/>
                    <a:pt x="68" y="73"/>
                  </a:cubicBezTo>
                  <a:cubicBezTo>
                    <a:pt x="72" y="69"/>
                    <a:pt x="72" y="73"/>
                    <a:pt x="72" y="74"/>
                  </a:cubicBezTo>
                  <a:cubicBezTo>
                    <a:pt x="70" y="76"/>
                    <a:pt x="67" y="74"/>
                    <a:pt x="67" y="79"/>
                  </a:cubicBezTo>
                  <a:cubicBezTo>
                    <a:pt x="65" y="84"/>
                    <a:pt x="64" y="79"/>
                    <a:pt x="64" y="85"/>
                  </a:cubicBezTo>
                  <a:cubicBezTo>
                    <a:pt x="61" y="85"/>
                    <a:pt x="62" y="87"/>
                    <a:pt x="59" y="87"/>
                  </a:cubicBezTo>
                  <a:cubicBezTo>
                    <a:pt x="56" y="85"/>
                    <a:pt x="59" y="88"/>
                    <a:pt x="58" y="88"/>
                  </a:cubicBezTo>
                  <a:cubicBezTo>
                    <a:pt x="56" y="90"/>
                    <a:pt x="56" y="87"/>
                    <a:pt x="55" y="90"/>
                  </a:cubicBezTo>
                  <a:cubicBezTo>
                    <a:pt x="55" y="93"/>
                    <a:pt x="53" y="91"/>
                    <a:pt x="50" y="93"/>
                  </a:cubicBezTo>
                  <a:cubicBezTo>
                    <a:pt x="47" y="94"/>
                    <a:pt x="47" y="90"/>
                    <a:pt x="47" y="93"/>
                  </a:cubicBezTo>
                  <a:cubicBezTo>
                    <a:pt x="46" y="96"/>
                    <a:pt x="44" y="94"/>
                    <a:pt x="46" y="97"/>
                  </a:cubicBezTo>
                  <a:cubicBezTo>
                    <a:pt x="47" y="101"/>
                    <a:pt x="42" y="97"/>
                    <a:pt x="44" y="102"/>
                  </a:cubicBezTo>
                  <a:cubicBezTo>
                    <a:pt x="46" y="107"/>
                    <a:pt x="41" y="102"/>
                    <a:pt x="41" y="105"/>
                  </a:cubicBezTo>
                  <a:cubicBezTo>
                    <a:pt x="42" y="108"/>
                    <a:pt x="44" y="104"/>
                    <a:pt x="44" y="108"/>
                  </a:cubicBezTo>
                  <a:cubicBezTo>
                    <a:pt x="44" y="113"/>
                    <a:pt x="46" y="115"/>
                    <a:pt x="49" y="118"/>
                  </a:cubicBezTo>
                  <a:cubicBezTo>
                    <a:pt x="50" y="121"/>
                    <a:pt x="50" y="118"/>
                    <a:pt x="50" y="121"/>
                  </a:cubicBezTo>
                  <a:cubicBezTo>
                    <a:pt x="50" y="124"/>
                    <a:pt x="52" y="127"/>
                    <a:pt x="52" y="127"/>
                  </a:cubicBezTo>
                  <a:cubicBezTo>
                    <a:pt x="55" y="122"/>
                    <a:pt x="55" y="129"/>
                    <a:pt x="52" y="129"/>
                  </a:cubicBezTo>
                  <a:cubicBezTo>
                    <a:pt x="50" y="129"/>
                    <a:pt x="52" y="136"/>
                    <a:pt x="50" y="136"/>
                  </a:cubicBezTo>
                  <a:cubicBezTo>
                    <a:pt x="49" y="135"/>
                    <a:pt x="50" y="138"/>
                    <a:pt x="49" y="136"/>
                  </a:cubicBezTo>
                  <a:cubicBezTo>
                    <a:pt x="47" y="136"/>
                    <a:pt x="47" y="141"/>
                    <a:pt x="52" y="146"/>
                  </a:cubicBezTo>
                  <a:cubicBezTo>
                    <a:pt x="56" y="150"/>
                    <a:pt x="58" y="153"/>
                    <a:pt x="55" y="158"/>
                  </a:cubicBezTo>
                  <a:cubicBezTo>
                    <a:pt x="58" y="163"/>
                    <a:pt x="58" y="166"/>
                    <a:pt x="58" y="167"/>
                  </a:cubicBezTo>
                  <a:cubicBezTo>
                    <a:pt x="58" y="169"/>
                    <a:pt x="59" y="167"/>
                    <a:pt x="59" y="169"/>
                  </a:cubicBezTo>
                  <a:cubicBezTo>
                    <a:pt x="59" y="172"/>
                    <a:pt x="61" y="170"/>
                    <a:pt x="59" y="172"/>
                  </a:cubicBezTo>
                  <a:cubicBezTo>
                    <a:pt x="56" y="175"/>
                    <a:pt x="58" y="175"/>
                    <a:pt x="55" y="180"/>
                  </a:cubicBezTo>
                  <a:cubicBezTo>
                    <a:pt x="52" y="183"/>
                    <a:pt x="53" y="183"/>
                    <a:pt x="52" y="186"/>
                  </a:cubicBezTo>
                  <a:cubicBezTo>
                    <a:pt x="52" y="189"/>
                    <a:pt x="50" y="191"/>
                    <a:pt x="50" y="188"/>
                  </a:cubicBezTo>
                  <a:cubicBezTo>
                    <a:pt x="50" y="178"/>
                    <a:pt x="52" y="181"/>
                    <a:pt x="52" y="178"/>
                  </a:cubicBezTo>
                  <a:cubicBezTo>
                    <a:pt x="52" y="175"/>
                    <a:pt x="55" y="172"/>
                    <a:pt x="52" y="172"/>
                  </a:cubicBezTo>
                  <a:cubicBezTo>
                    <a:pt x="49" y="172"/>
                    <a:pt x="53" y="169"/>
                    <a:pt x="52" y="167"/>
                  </a:cubicBezTo>
                  <a:cubicBezTo>
                    <a:pt x="50" y="166"/>
                    <a:pt x="52" y="164"/>
                    <a:pt x="52" y="161"/>
                  </a:cubicBezTo>
                  <a:cubicBezTo>
                    <a:pt x="50" y="160"/>
                    <a:pt x="50" y="157"/>
                    <a:pt x="49" y="153"/>
                  </a:cubicBezTo>
                  <a:cubicBezTo>
                    <a:pt x="47" y="149"/>
                    <a:pt x="47" y="158"/>
                    <a:pt x="47" y="149"/>
                  </a:cubicBezTo>
                  <a:cubicBezTo>
                    <a:pt x="47" y="146"/>
                    <a:pt x="44" y="144"/>
                    <a:pt x="44" y="136"/>
                  </a:cubicBezTo>
                  <a:cubicBezTo>
                    <a:pt x="44" y="130"/>
                    <a:pt x="42" y="130"/>
                    <a:pt x="42" y="127"/>
                  </a:cubicBezTo>
                  <a:cubicBezTo>
                    <a:pt x="42" y="125"/>
                    <a:pt x="46" y="124"/>
                    <a:pt x="44" y="124"/>
                  </a:cubicBezTo>
                  <a:cubicBezTo>
                    <a:pt x="42" y="124"/>
                    <a:pt x="41" y="125"/>
                    <a:pt x="41" y="122"/>
                  </a:cubicBezTo>
                  <a:cubicBezTo>
                    <a:pt x="39" y="118"/>
                    <a:pt x="39" y="119"/>
                    <a:pt x="39" y="118"/>
                  </a:cubicBezTo>
                  <a:cubicBezTo>
                    <a:pt x="39" y="116"/>
                    <a:pt x="38" y="116"/>
                    <a:pt x="38" y="115"/>
                  </a:cubicBezTo>
                  <a:cubicBezTo>
                    <a:pt x="39" y="122"/>
                    <a:pt x="35" y="124"/>
                    <a:pt x="32" y="125"/>
                  </a:cubicBezTo>
                  <a:cubicBezTo>
                    <a:pt x="27" y="127"/>
                    <a:pt x="27" y="135"/>
                    <a:pt x="24" y="132"/>
                  </a:cubicBezTo>
                  <a:cubicBezTo>
                    <a:pt x="21" y="129"/>
                    <a:pt x="23" y="133"/>
                    <a:pt x="20" y="130"/>
                  </a:cubicBezTo>
                  <a:cubicBezTo>
                    <a:pt x="18" y="129"/>
                    <a:pt x="21" y="127"/>
                    <a:pt x="20" y="127"/>
                  </a:cubicBezTo>
                  <a:cubicBezTo>
                    <a:pt x="18" y="125"/>
                    <a:pt x="18" y="130"/>
                    <a:pt x="16" y="130"/>
                  </a:cubicBezTo>
                  <a:cubicBezTo>
                    <a:pt x="15" y="130"/>
                    <a:pt x="18" y="122"/>
                    <a:pt x="20" y="116"/>
                  </a:cubicBezTo>
                  <a:cubicBezTo>
                    <a:pt x="21" y="111"/>
                    <a:pt x="16" y="105"/>
                    <a:pt x="15" y="101"/>
                  </a:cubicBezTo>
                  <a:cubicBezTo>
                    <a:pt x="15" y="96"/>
                    <a:pt x="13" y="99"/>
                    <a:pt x="13" y="101"/>
                  </a:cubicBezTo>
                  <a:cubicBezTo>
                    <a:pt x="13" y="102"/>
                    <a:pt x="9" y="97"/>
                    <a:pt x="10" y="96"/>
                  </a:cubicBezTo>
                  <a:cubicBezTo>
                    <a:pt x="12" y="94"/>
                    <a:pt x="12" y="97"/>
                    <a:pt x="13" y="96"/>
                  </a:cubicBezTo>
                  <a:cubicBezTo>
                    <a:pt x="16" y="94"/>
                    <a:pt x="13" y="94"/>
                    <a:pt x="12" y="93"/>
                  </a:cubicBezTo>
                  <a:cubicBezTo>
                    <a:pt x="10" y="90"/>
                    <a:pt x="9" y="87"/>
                    <a:pt x="7" y="90"/>
                  </a:cubicBezTo>
                  <a:cubicBezTo>
                    <a:pt x="7" y="93"/>
                    <a:pt x="7" y="90"/>
                    <a:pt x="4" y="87"/>
                  </a:cubicBezTo>
                  <a:cubicBezTo>
                    <a:pt x="1" y="84"/>
                    <a:pt x="1" y="79"/>
                    <a:pt x="0" y="79"/>
                  </a:cubicBezTo>
                  <a:cubicBezTo>
                    <a:pt x="0" y="68"/>
                    <a:pt x="4" y="85"/>
                    <a:pt x="3" y="6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1" name="Freeform 68">
              <a:extLst>
                <a:ext uri="{FF2B5EF4-FFF2-40B4-BE49-F238E27FC236}">
                  <a16:creationId xmlns:a16="http://schemas.microsoft.com/office/drawing/2014/main" id="{B9CF0CCB-8318-40D5-95B6-3744A61B6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157" y="2961059"/>
              <a:ext cx="150257" cy="341063"/>
            </a:xfrm>
            <a:custGeom>
              <a:avLst/>
              <a:gdLst/>
              <a:ahLst/>
              <a:cxnLst>
                <a:cxn ang="0">
                  <a:pos x="41" y="82"/>
                </a:cxn>
                <a:cxn ang="0">
                  <a:pos x="32" y="78"/>
                </a:cxn>
                <a:cxn ang="0">
                  <a:pos x="26" y="69"/>
                </a:cxn>
                <a:cxn ang="0">
                  <a:pos x="18" y="89"/>
                </a:cxn>
                <a:cxn ang="0">
                  <a:pos x="15" y="110"/>
                </a:cxn>
                <a:cxn ang="0">
                  <a:pos x="23" y="120"/>
                </a:cxn>
                <a:cxn ang="0">
                  <a:pos x="34" y="135"/>
                </a:cxn>
                <a:cxn ang="0">
                  <a:pos x="35" y="145"/>
                </a:cxn>
                <a:cxn ang="0">
                  <a:pos x="30" y="142"/>
                </a:cxn>
                <a:cxn ang="0">
                  <a:pos x="24" y="137"/>
                </a:cxn>
                <a:cxn ang="0">
                  <a:pos x="20" y="135"/>
                </a:cxn>
                <a:cxn ang="0">
                  <a:pos x="15" y="129"/>
                </a:cxn>
                <a:cxn ang="0">
                  <a:pos x="8" y="121"/>
                </a:cxn>
                <a:cxn ang="0">
                  <a:pos x="9" y="109"/>
                </a:cxn>
                <a:cxn ang="0">
                  <a:pos x="11" y="101"/>
                </a:cxn>
                <a:cxn ang="0">
                  <a:pos x="18" y="87"/>
                </a:cxn>
                <a:cxn ang="0">
                  <a:pos x="17" y="82"/>
                </a:cxn>
                <a:cxn ang="0">
                  <a:pos x="11" y="61"/>
                </a:cxn>
                <a:cxn ang="0">
                  <a:pos x="9" y="51"/>
                </a:cxn>
                <a:cxn ang="0">
                  <a:pos x="11" y="42"/>
                </a:cxn>
                <a:cxn ang="0">
                  <a:pos x="8" y="33"/>
                </a:cxn>
                <a:cxn ang="0">
                  <a:pos x="0" y="20"/>
                </a:cxn>
                <a:cxn ang="0">
                  <a:pos x="5" y="13"/>
                </a:cxn>
                <a:cxn ang="0">
                  <a:pos x="9" y="8"/>
                </a:cxn>
                <a:cxn ang="0">
                  <a:pos x="17" y="3"/>
                </a:cxn>
                <a:cxn ang="0">
                  <a:pos x="23" y="0"/>
                </a:cxn>
                <a:cxn ang="0">
                  <a:pos x="26" y="9"/>
                </a:cxn>
                <a:cxn ang="0">
                  <a:pos x="32" y="13"/>
                </a:cxn>
                <a:cxn ang="0">
                  <a:pos x="29" y="30"/>
                </a:cxn>
                <a:cxn ang="0">
                  <a:pos x="41" y="25"/>
                </a:cxn>
                <a:cxn ang="0">
                  <a:pos x="50" y="20"/>
                </a:cxn>
                <a:cxn ang="0">
                  <a:pos x="59" y="36"/>
                </a:cxn>
                <a:cxn ang="0">
                  <a:pos x="65" y="56"/>
                </a:cxn>
                <a:cxn ang="0">
                  <a:pos x="58" y="61"/>
                </a:cxn>
                <a:cxn ang="0">
                  <a:pos x="41" y="69"/>
                </a:cxn>
                <a:cxn ang="0">
                  <a:pos x="43" y="79"/>
                </a:cxn>
              </a:cxnLst>
              <a:rect l="0" t="0" r="r" b="b"/>
              <a:pathLst>
                <a:path w="67" h="148">
                  <a:moveTo>
                    <a:pt x="44" y="87"/>
                  </a:moveTo>
                  <a:cubicBezTo>
                    <a:pt x="43" y="87"/>
                    <a:pt x="44" y="84"/>
                    <a:pt x="41" y="82"/>
                  </a:cubicBezTo>
                  <a:cubicBezTo>
                    <a:pt x="40" y="82"/>
                    <a:pt x="38" y="79"/>
                    <a:pt x="35" y="78"/>
                  </a:cubicBezTo>
                  <a:cubicBezTo>
                    <a:pt x="34" y="76"/>
                    <a:pt x="34" y="79"/>
                    <a:pt x="32" y="78"/>
                  </a:cubicBezTo>
                  <a:cubicBezTo>
                    <a:pt x="29" y="76"/>
                    <a:pt x="27" y="81"/>
                    <a:pt x="27" y="76"/>
                  </a:cubicBezTo>
                  <a:cubicBezTo>
                    <a:pt x="29" y="70"/>
                    <a:pt x="30" y="69"/>
                    <a:pt x="26" y="69"/>
                  </a:cubicBezTo>
                  <a:cubicBezTo>
                    <a:pt x="21" y="69"/>
                    <a:pt x="20" y="72"/>
                    <a:pt x="21" y="73"/>
                  </a:cubicBezTo>
                  <a:cubicBezTo>
                    <a:pt x="23" y="73"/>
                    <a:pt x="20" y="86"/>
                    <a:pt x="18" y="89"/>
                  </a:cubicBezTo>
                  <a:cubicBezTo>
                    <a:pt x="18" y="90"/>
                    <a:pt x="18" y="95"/>
                    <a:pt x="17" y="96"/>
                  </a:cubicBezTo>
                  <a:cubicBezTo>
                    <a:pt x="14" y="100"/>
                    <a:pt x="15" y="109"/>
                    <a:pt x="15" y="110"/>
                  </a:cubicBezTo>
                  <a:cubicBezTo>
                    <a:pt x="15" y="115"/>
                    <a:pt x="20" y="109"/>
                    <a:pt x="20" y="112"/>
                  </a:cubicBezTo>
                  <a:cubicBezTo>
                    <a:pt x="20" y="115"/>
                    <a:pt x="21" y="120"/>
                    <a:pt x="23" y="120"/>
                  </a:cubicBezTo>
                  <a:cubicBezTo>
                    <a:pt x="24" y="118"/>
                    <a:pt x="24" y="129"/>
                    <a:pt x="27" y="132"/>
                  </a:cubicBezTo>
                  <a:cubicBezTo>
                    <a:pt x="32" y="138"/>
                    <a:pt x="30" y="132"/>
                    <a:pt x="34" y="135"/>
                  </a:cubicBezTo>
                  <a:cubicBezTo>
                    <a:pt x="37" y="138"/>
                    <a:pt x="37" y="140"/>
                    <a:pt x="38" y="142"/>
                  </a:cubicBezTo>
                  <a:cubicBezTo>
                    <a:pt x="37" y="146"/>
                    <a:pt x="37" y="146"/>
                    <a:pt x="35" y="145"/>
                  </a:cubicBezTo>
                  <a:cubicBezTo>
                    <a:pt x="32" y="142"/>
                    <a:pt x="32" y="148"/>
                    <a:pt x="30" y="146"/>
                  </a:cubicBezTo>
                  <a:cubicBezTo>
                    <a:pt x="29" y="145"/>
                    <a:pt x="30" y="143"/>
                    <a:pt x="30" y="142"/>
                  </a:cubicBezTo>
                  <a:cubicBezTo>
                    <a:pt x="30" y="138"/>
                    <a:pt x="29" y="142"/>
                    <a:pt x="27" y="140"/>
                  </a:cubicBezTo>
                  <a:cubicBezTo>
                    <a:pt x="27" y="137"/>
                    <a:pt x="26" y="138"/>
                    <a:pt x="24" y="137"/>
                  </a:cubicBezTo>
                  <a:cubicBezTo>
                    <a:pt x="23" y="135"/>
                    <a:pt x="23" y="135"/>
                    <a:pt x="23" y="138"/>
                  </a:cubicBezTo>
                  <a:cubicBezTo>
                    <a:pt x="21" y="137"/>
                    <a:pt x="21" y="137"/>
                    <a:pt x="20" y="135"/>
                  </a:cubicBezTo>
                  <a:cubicBezTo>
                    <a:pt x="18" y="134"/>
                    <a:pt x="18" y="132"/>
                    <a:pt x="18" y="131"/>
                  </a:cubicBezTo>
                  <a:cubicBezTo>
                    <a:pt x="18" y="131"/>
                    <a:pt x="17" y="132"/>
                    <a:pt x="15" y="129"/>
                  </a:cubicBezTo>
                  <a:cubicBezTo>
                    <a:pt x="12" y="126"/>
                    <a:pt x="12" y="121"/>
                    <a:pt x="11" y="120"/>
                  </a:cubicBezTo>
                  <a:cubicBezTo>
                    <a:pt x="9" y="120"/>
                    <a:pt x="9" y="124"/>
                    <a:pt x="8" y="121"/>
                  </a:cubicBezTo>
                  <a:cubicBezTo>
                    <a:pt x="8" y="121"/>
                    <a:pt x="6" y="118"/>
                    <a:pt x="8" y="115"/>
                  </a:cubicBezTo>
                  <a:cubicBezTo>
                    <a:pt x="9" y="112"/>
                    <a:pt x="8" y="114"/>
                    <a:pt x="9" y="109"/>
                  </a:cubicBezTo>
                  <a:cubicBezTo>
                    <a:pt x="11" y="107"/>
                    <a:pt x="8" y="109"/>
                    <a:pt x="9" y="106"/>
                  </a:cubicBezTo>
                  <a:cubicBezTo>
                    <a:pt x="11" y="103"/>
                    <a:pt x="12" y="103"/>
                    <a:pt x="11" y="101"/>
                  </a:cubicBezTo>
                  <a:cubicBezTo>
                    <a:pt x="12" y="98"/>
                    <a:pt x="11" y="98"/>
                    <a:pt x="14" y="95"/>
                  </a:cubicBezTo>
                  <a:cubicBezTo>
                    <a:pt x="17" y="90"/>
                    <a:pt x="15" y="90"/>
                    <a:pt x="18" y="87"/>
                  </a:cubicBezTo>
                  <a:cubicBezTo>
                    <a:pt x="20" y="86"/>
                    <a:pt x="18" y="87"/>
                    <a:pt x="18" y="84"/>
                  </a:cubicBezTo>
                  <a:cubicBezTo>
                    <a:pt x="18" y="82"/>
                    <a:pt x="17" y="84"/>
                    <a:pt x="17" y="82"/>
                  </a:cubicBezTo>
                  <a:cubicBezTo>
                    <a:pt x="17" y="81"/>
                    <a:pt x="17" y="78"/>
                    <a:pt x="14" y="73"/>
                  </a:cubicBezTo>
                  <a:cubicBezTo>
                    <a:pt x="17" y="69"/>
                    <a:pt x="15" y="65"/>
                    <a:pt x="11" y="61"/>
                  </a:cubicBezTo>
                  <a:cubicBezTo>
                    <a:pt x="6" y="56"/>
                    <a:pt x="6" y="51"/>
                    <a:pt x="8" y="51"/>
                  </a:cubicBezTo>
                  <a:cubicBezTo>
                    <a:pt x="9" y="53"/>
                    <a:pt x="8" y="50"/>
                    <a:pt x="9" y="51"/>
                  </a:cubicBezTo>
                  <a:cubicBezTo>
                    <a:pt x="11" y="51"/>
                    <a:pt x="9" y="44"/>
                    <a:pt x="11" y="44"/>
                  </a:cubicBezTo>
                  <a:cubicBezTo>
                    <a:pt x="14" y="44"/>
                    <a:pt x="14" y="37"/>
                    <a:pt x="11" y="42"/>
                  </a:cubicBezTo>
                  <a:cubicBezTo>
                    <a:pt x="11" y="42"/>
                    <a:pt x="9" y="39"/>
                    <a:pt x="9" y="36"/>
                  </a:cubicBezTo>
                  <a:cubicBezTo>
                    <a:pt x="9" y="33"/>
                    <a:pt x="9" y="36"/>
                    <a:pt x="8" y="33"/>
                  </a:cubicBezTo>
                  <a:cubicBezTo>
                    <a:pt x="5" y="30"/>
                    <a:pt x="3" y="28"/>
                    <a:pt x="3" y="23"/>
                  </a:cubicBezTo>
                  <a:cubicBezTo>
                    <a:pt x="3" y="19"/>
                    <a:pt x="2" y="23"/>
                    <a:pt x="0" y="20"/>
                  </a:cubicBezTo>
                  <a:cubicBezTo>
                    <a:pt x="0" y="17"/>
                    <a:pt x="5" y="22"/>
                    <a:pt x="3" y="17"/>
                  </a:cubicBezTo>
                  <a:cubicBezTo>
                    <a:pt x="2" y="13"/>
                    <a:pt x="6" y="16"/>
                    <a:pt x="5" y="13"/>
                  </a:cubicBezTo>
                  <a:cubicBezTo>
                    <a:pt x="3" y="9"/>
                    <a:pt x="5" y="11"/>
                    <a:pt x="6" y="8"/>
                  </a:cubicBezTo>
                  <a:cubicBezTo>
                    <a:pt x="6" y="5"/>
                    <a:pt x="6" y="9"/>
                    <a:pt x="9" y="8"/>
                  </a:cubicBezTo>
                  <a:cubicBezTo>
                    <a:pt x="12" y="6"/>
                    <a:pt x="14" y="8"/>
                    <a:pt x="14" y="5"/>
                  </a:cubicBezTo>
                  <a:cubicBezTo>
                    <a:pt x="15" y="2"/>
                    <a:pt x="15" y="5"/>
                    <a:pt x="17" y="3"/>
                  </a:cubicBezTo>
                  <a:cubicBezTo>
                    <a:pt x="18" y="3"/>
                    <a:pt x="15" y="0"/>
                    <a:pt x="18" y="2"/>
                  </a:cubicBezTo>
                  <a:cubicBezTo>
                    <a:pt x="21" y="2"/>
                    <a:pt x="20" y="0"/>
                    <a:pt x="23" y="0"/>
                  </a:cubicBezTo>
                  <a:cubicBezTo>
                    <a:pt x="23" y="3"/>
                    <a:pt x="23" y="0"/>
                    <a:pt x="24" y="2"/>
                  </a:cubicBezTo>
                  <a:cubicBezTo>
                    <a:pt x="27" y="5"/>
                    <a:pt x="23" y="9"/>
                    <a:pt x="26" y="9"/>
                  </a:cubicBezTo>
                  <a:cubicBezTo>
                    <a:pt x="29" y="9"/>
                    <a:pt x="27" y="8"/>
                    <a:pt x="30" y="8"/>
                  </a:cubicBezTo>
                  <a:cubicBezTo>
                    <a:pt x="34" y="9"/>
                    <a:pt x="30" y="11"/>
                    <a:pt x="32" y="13"/>
                  </a:cubicBezTo>
                  <a:cubicBezTo>
                    <a:pt x="34" y="16"/>
                    <a:pt x="29" y="20"/>
                    <a:pt x="30" y="22"/>
                  </a:cubicBezTo>
                  <a:cubicBezTo>
                    <a:pt x="32" y="23"/>
                    <a:pt x="27" y="28"/>
                    <a:pt x="29" y="30"/>
                  </a:cubicBezTo>
                  <a:cubicBezTo>
                    <a:pt x="30" y="30"/>
                    <a:pt x="30" y="30"/>
                    <a:pt x="35" y="25"/>
                  </a:cubicBezTo>
                  <a:cubicBezTo>
                    <a:pt x="40" y="20"/>
                    <a:pt x="38" y="25"/>
                    <a:pt x="41" y="25"/>
                  </a:cubicBezTo>
                  <a:cubicBezTo>
                    <a:pt x="43" y="25"/>
                    <a:pt x="41" y="26"/>
                    <a:pt x="43" y="25"/>
                  </a:cubicBezTo>
                  <a:cubicBezTo>
                    <a:pt x="47" y="23"/>
                    <a:pt x="46" y="19"/>
                    <a:pt x="50" y="20"/>
                  </a:cubicBezTo>
                  <a:cubicBezTo>
                    <a:pt x="53" y="22"/>
                    <a:pt x="53" y="20"/>
                    <a:pt x="55" y="23"/>
                  </a:cubicBezTo>
                  <a:cubicBezTo>
                    <a:pt x="56" y="30"/>
                    <a:pt x="61" y="28"/>
                    <a:pt x="59" y="36"/>
                  </a:cubicBezTo>
                  <a:cubicBezTo>
                    <a:pt x="58" y="44"/>
                    <a:pt x="64" y="44"/>
                    <a:pt x="64" y="45"/>
                  </a:cubicBezTo>
                  <a:cubicBezTo>
                    <a:pt x="64" y="47"/>
                    <a:pt x="67" y="47"/>
                    <a:pt x="65" y="56"/>
                  </a:cubicBezTo>
                  <a:cubicBezTo>
                    <a:pt x="65" y="58"/>
                    <a:pt x="67" y="59"/>
                    <a:pt x="62" y="61"/>
                  </a:cubicBezTo>
                  <a:cubicBezTo>
                    <a:pt x="61" y="62"/>
                    <a:pt x="62" y="59"/>
                    <a:pt x="58" y="61"/>
                  </a:cubicBezTo>
                  <a:cubicBezTo>
                    <a:pt x="53" y="61"/>
                    <a:pt x="46" y="59"/>
                    <a:pt x="44" y="64"/>
                  </a:cubicBezTo>
                  <a:cubicBezTo>
                    <a:pt x="43" y="69"/>
                    <a:pt x="41" y="67"/>
                    <a:pt x="41" y="69"/>
                  </a:cubicBezTo>
                  <a:cubicBezTo>
                    <a:pt x="41" y="70"/>
                    <a:pt x="38" y="67"/>
                    <a:pt x="40" y="72"/>
                  </a:cubicBezTo>
                  <a:cubicBezTo>
                    <a:pt x="43" y="76"/>
                    <a:pt x="40" y="78"/>
                    <a:pt x="43" y="79"/>
                  </a:cubicBezTo>
                  <a:cubicBezTo>
                    <a:pt x="44" y="81"/>
                    <a:pt x="41" y="82"/>
                    <a:pt x="44" y="8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2" name="Freeform 69">
              <a:extLst>
                <a:ext uri="{FF2B5EF4-FFF2-40B4-BE49-F238E27FC236}">
                  <a16:creationId xmlns:a16="http://schemas.microsoft.com/office/drawing/2014/main" id="{B645BFA3-B84D-49D7-8208-66416FA29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626" y="3119113"/>
              <a:ext cx="11558" cy="5347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6"/>
                </a:cxn>
                <a:cxn ang="0">
                  <a:pos x="3" y="11"/>
                </a:cxn>
                <a:cxn ang="0">
                  <a:pos x="3" y="15"/>
                </a:cxn>
                <a:cxn ang="0">
                  <a:pos x="1" y="20"/>
                </a:cxn>
                <a:cxn ang="0">
                  <a:pos x="1" y="9"/>
                </a:cxn>
                <a:cxn ang="0">
                  <a:pos x="3" y="0"/>
                </a:cxn>
              </a:cxnLst>
              <a:rect l="0" t="0" r="r" b="b"/>
              <a:pathLst>
                <a:path w="5" h="23">
                  <a:moveTo>
                    <a:pt x="3" y="0"/>
                  </a:moveTo>
                  <a:cubicBezTo>
                    <a:pt x="5" y="1"/>
                    <a:pt x="5" y="4"/>
                    <a:pt x="3" y="6"/>
                  </a:cubicBezTo>
                  <a:cubicBezTo>
                    <a:pt x="3" y="6"/>
                    <a:pt x="5" y="11"/>
                    <a:pt x="3" y="11"/>
                  </a:cubicBezTo>
                  <a:cubicBezTo>
                    <a:pt x="1" y="12"/>
                    <a:pt x="3" y="12"/>
                    <a:pt x="3" y="15"/>
                  </a:cubicBezTo>
                  <a:cubicBezTo>
                    <a:pt x="1" y="17"/>
                    <a:pt x="1" y="23"/>
                    <a:pt x="1" y="20"/>
                  </a:cubicBezTo>
                  <a:cubicBezTo>
                    <a:pt x="0" y="15"/>
                    <a:pt x="1" y="17"/>
                    <a:pt x="1" y="9"/>
                  </a:cubicBezTo>
                  <a:cubicBezTo>
                    <a:pt x="1" y="3"/>
                    <a:pt x="3" y="0"/>
                    <a:pt x="3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3" name="Freeform 70">
              <a:extLst>
                <a:ext uri="{FF2B5EF4-FFF2-40B4-BE49-F238E27FC236}">
                  <a16:creationId xmlns:a16="http://schemas.microsoft.com/office/drawing/2014/main" id="{4CD71051-0A81-4382-A342-24E09AC3F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7004" y="3179720"/>
              <a:ext cx="6935" cy="1188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5"/>
                </a:cxn>
                <a:cxn ang="0">
                  <a:pos x="2" y="0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cubicBezTo>
                    <a:pt x="3" y="0"/>
                    <a:pt x="2" y="5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4" name="Freeform 71">
              <a:extLst>
                <a:ext uri="{FF2B5EF4-FFF2-40B4-BE49-F238E27FC236}">
                  <a16:creationId xmlns:a16="http://schemas.microsoft.com/office/drawing/2014/main" id="{3F858FD0-14F8-4764-8575-C17155C0F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119" y="3262905"/>
              <a:ext cx="9247" cy="13072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3" y="4"/>
                </a:cxn>
                <a:cxn ang="0">
                  <a:pos x="1" y="1"/>
                </a:cxn>
              </a:cxnLst>
              <a:rect l="0" t="0" r="r" b="b"/>
              <a:pathLst>
                <a:path w="4" h="6">
                  <a:moveTo>
                    <a:pt x="1" y="1"/>
                  </a:moveTo>
                  <a:cubicBezTo>
                    <a:pt x="3" y="0"/>
                    <a:pt x="4" y="3"/>
                    <a:pt x="3" y="4"/>
                  </a:cubicBezTo>
                  <a:cubicBezTo>
                    <a:pt x="1" y="6"/>
                    <a:pt x="0" y="1"/>
                    <a:pt x="1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5" name="Freeform 72">
              <a:extLst>
                <a:ext uri="{FF2B5EF4-FFF2-40B4-BE49-F238E27FC236}">
                  <a16:creationId xmlns:a16="http://schemas.microsoft.com/office/drawing/2014/main" id="{AC81EFF9-A68A-4528-8AF9-CAD55225C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626" y="3214181"/>
              <a:ext cx="6935" cy="950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4"/>
                </a:cxn>
                <a:cxn ang="0">
                  <a:pos x="1" y="0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3" y="2"/>
                    <a:pt x="1" y="4"/>
                  </a:cubicBezTo>
                  <a:cubicBezTo>
                    <a:pt x="1" y="4"/>
                    <a:pt x="0" y="2"/>
                    <a:pt x="1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6" name="Freeform 73">
              <a:extLst>
                <a:ext uri="{FF2B5EF4-FFF2-40B4-BE49-F238E27FC236}">
                  <a16:creationId xmlns:a16="http://schemas.microsoft.com/office/drawing/2014/main" id="{93DD2351-90FB-460F-B4A0-2F798E468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495" y="3243891"/>
              <a:ext cx="4623" cy="475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0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0"/>
                    <a:pt x="2" y="0"/>
                  </a:cubicBezTo>
                  <a:cubicBezTo>
                    <a:pt x="2" y="2"/>
                    <a:pt x="2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7" name="Freeform 74">
              <a:extLst>
                <a:ext uri="{FF2B5EF4-FFF2-40B4-BE49-F238E27FC236}">
                  <a16:creationId xmlns:a16="http://schemas.microsoft.com/office/drawing/2014/main" id="{BDFEAD86-ADF4-4A1F-BE67-4029D410A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2688" y="2888569"/>
              <a:ext cx="131764" cy="350570"/>
            </a:xfrm>
            <a:custGeom>
              <a:avLst/>
              <a:gdLst/>
              <a:ahLst/>
              <a:cxnLst>
                <a:cxn ang="0">
                  <a:pos x="41" y="25"/>
                </a:cxn>
                <a:cxn ang="0">
                  <a:pos x="34" y="34"/>
                </a:cxn>
                <a:cxn ang="0">
                  <a:pos x="35" y="56"/>
                </a:cxn>
                <a:cxn ang="0">
                  <a:pos x="49" y="76"/>
                </a:cxn>
                <a:cxn ang="0">
                  <a:pos x="56" y="104"/>
                </a:cxn>
                <a:cxn ang="0">
                  <a:pos x="56" y="118"/>
                </a:cxn>
                <a:cxn ang="0">
                  <a:pos x="38" y="129"/>
                </a:cxn>
                <a:cxn ang="0">
                  <a:pos x="32" y="141"/>
                </a:cxn>
                <a:cxn ang="0">
                  <a:pos x="21" y="143"/>
                </a:cxn>
                <a:cxn ang="0">
                  <a:pos x="18" y="130"/>
                </a:cxn>
                <a:cxn ang="0">
                  <a:pos x="24" y="126"/>
                </a:cxn>
                <a:cxn ang="0">
                  <a:pos x="31" y="124"/>
                </a:cxn>
                <a:cxn ang="0">
                  <a:pos x="34" y="118"/>
                </a:cxn>
                <a:cxn ang="0">
                  <a:pos x="41" y="112"/>
                </a:cxn>
                <a:cxn ang="0">
                  <a:pos x="43" y="99"/>
                </a:cxn>
                <a:cxn ang="0">
                  <a:pos x="43" y="89"/>
                </a:cxn>
                <a:cxn ang="0">
                  <a:pos x="41" y="76"/>
                </a:cxn>
                <a:cxn ang="0">
                  <a:pos x="37" y="72"/>
                </a:cxn>
                <a:cxn ang="0">
                  <a:pos x="27" y="56"/>
                </a:cxn>
                <a:cxn ang="0">
                  <a:pos x="24" y="48"/>
                </a:cxn>
                <a:cxn ang="0">
                  <a:pos x="15" y="40"/>
                </a:cxn>
                <a:cxn ang="0">
                  <a:pos x="23" y="34"/>
                </a:cxn>
                <a:cxn ang="0">
                  <a:pos x="18" y="31"/>
                </a:cxn>
                <a:cxn ang="0">
                  <a:pos x="14" y="27"/>
                </a:cxn>
                <a:cxn ang="0">
                  <a:pos x="6" y="23"/>
                </a:cxn>
                <a:cxn ang="0">
                  <a:pos x="6" y="19"/>
                </a:cxn>
                <a:cxn ang="0">
                  <a:pos x="0" y="11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17" y="8"/>
                </a:cxn>
                <a:cxn ang="0">
                  <a:pos x="24" y="2"/>
                </a:cxn>
                <a:cxn ang="0">
                  <a:pos x="35" y="6"/>
                </a:cxn>
                <a:cxn ang="0">
                  <a:pos x="37" y="14"/>
                </a:cxn>
                <a:cxn ang="0">
                  <a:pos x="41" y="19"/>
                </a:cxn>
                <a:cxn ang="0">
                  <a:pos x="43" y="22"/>
                </a:cxn>
              </a:cxnLst>
              <a:rect l="0" t="0" r="r" b="b"/>
              <a:pathLst>
                <a:path w="59" h="152">
                  <a:moveTo>
                    <a:pt x="43" y="22"/>
                  </a:moveTo>
                  <a:cubicBezTo>
                    <a:pt x="41" y="23"/>
                    <a:pt x="43" y="25"/>
                    <a:pt x="41" y="25"/>
                  </a:cubicBezTo>
                  <a:cubicBezTo>
                    <a:pt x="40" y="27"/>
                    <a:pt x="40" y="25"/>
                    <a:pt x="38" y="27"/>
                  </a:cubicBezTo>
                  <a:cubicBezTo>
                    <a:pt x="35" y="28"/>
                    <a:pt x="38" y="31"/>
                    <a:pt x="34" y="34"/>
                  </a:cubicBezTo>
                  <a:cubicBezTo>
                    <a:pt x="31" y="37"/>
                    <a:pt x="27" y="44"/>
                    <a:pt x="29" y="50"/>
                  </a:cubicBezTo>
                  <a:cubicBezTo>
                    <a:pt x="32" y="54"/>
                    <a:pt x="34" y="53"/>
                    <a:pt x="35" y="56"/>
                  </a:cubicBezTo>
                  <a:cubicBezTo>
                    <a:pt x="35" y="59"/>
                    <a:pt x="38" y="64"/>
                    <a:pt x="43" y="68"/>
                  </a:cubicBezTo>
                  <a:cubicBezTo>
                    <a:pt x="47" y="73"/>
                    <a:pt x="49" y="72"/>
                    <a:pt x="49" y="76"/>
                  </a:cubicBezTo>
                  <a:cubicBezTo>
                    <a:pt x="50" y="79"/>
                    <a:pt x="53" y="79"/>
                    <a:pt x="56" y="89"/>
                  </a:cubicBezTo>
                  <a:cubicBezTo>
                    <a:pt x="58" y="98"/>
                    <a:pt x="56" y="103"/>
                    <a:pt x="56" y="104"/>
                  </a:cubicBezTo>
                  <a:cubicBezTo>
                    <a:pt x="58" y="106"/>
                    <a:pt x="59" y="109"/>
                    <a:pt x="58" y="109"/>
                  </a:cubicBezTo>
                  <a:cubicBezTo>
                    <a:pt x="56" y="109"/>
                    <a:pt x="58" y="113"/>
                    <a:pt x="56" y="118"/>
                  </a:cubicBezTo>
                  <a:cubicBezTo>
                    <a:pt x="55" y="124"/>
                    <a:pt x="50" y="123"/>
                    <a:pt x="46" y="127"/>
                  </a:cubicBezTo>
                  <a:cubicBezTo>
                    <a:pt x="40" y="134"/>
                    <a:pt x="40" y="130"/>
                    <a:pt x="38" y="129"/>
                  </a:cubicBezTo>
                  <a:cubicBezTo>
                    <a:pt x="37" y="127"/>
                    <a:pt x="37" y="138"/>
                    <a:pt x="34" y="140"/>
                  </a:cubicBezTo>
                  <a:cubicBezTo>
                    <a:pt x="32" y="140"/>
                    <a:pt x="35" y="140"/>
                    <a:pt x="32" y="141"/>
                  </a:cubicBezTo>
                  <a:cubicBezTo>
                    <a:pt x="29" y="143"/>
                    <a:pt x="27" y="144"/>
                    <a:pt x="24" y="148"/>
                  </a:cubicBezTo>
                  <a:cubicBezTo>
                    <a:pt x="21" y="152"/>
                    <a:pt x="21" y="149"/>
                    <a:pt x="21" y="143"/>
                  </a:cubicBezTo>
                  <a:cubicBezTo>
                    <a:pt x="21" y="135"/>
                    <a:pt x="24" y="137"/>
                    <a:pt x="23" y="134"/>
                  </a:cubicBezTo>
                  <a:cubicBezTo>
                    <a:pt x="21" y="130"/>
                    <a:pt x="20" y="135"/>
                    <a:pt x="18" y="130"/>
                  </a:cubicBezTo>
                  <a:cubicBezTo>
                    <a:pt x="20" y="129"/>
                    <a:pt x="24" y="130"/>
                    <a:pt x="23" y="127"/>
                  </a:cubicBezTo>
                  <a:cubicBezTo>
                    <a:pt x="23" y="127"/>
                    <a:pt x="24" y="124"/>
                    <a:pt x="24" y="126"/>
                  </a:cubicBezTo>
                  <a:cubicBezTo>
                    <a:pt x="26" y="127"/>
                    <a:pt x="29" y="123"/>
                    <a:pt x="29" y="126"/>
                  </a:cubicBezTo>
                  <a:cubicBezTo>
                    <a:pt x="31" y="127"/>
                    <a:pt x="35" y="127"/>
                    <a:pt x="31" y="124"/>
                  </a:cubicBezTo>
                  <a:cubicBezTo>
                    <a:pt x="29" y="123"/>
                    <a:pt x="31" y="121"/>
                    <a:pt x="31" y="120"/>
                  </a:cubicBezTo>
                  <a:cubicBezTo>
                    <a:pt x="29" y="118"/>
                    <a:pt x="31" y="117"/>
                    <a:pt x="34" y="118"/>
                  </a:cubicBezTo>
                  <a:cubicBezTo>
                    <a:pt x="37" y="120"/>
                    <a:pt x="32" y="115"/>
                    <a:pt x="37" y="115"/>
                  </a:cubicBezTo>
                  <a:cubicBezTo>
                    <a:pt x="40" y="115"/>
                    <a:pt x="40" y="112"/>
                    <a:pt x="41" y="112"/>
                  </a:cubicBezTo>
                  <a:cubicBezTo>
                    <a:pt x="44" y="113"/>
                    <a:pt x="44" y="110"/>
                    <a:pt x="43" y="107"/>
                  </a:cubicBezTo>
                  <a:cubicBezTo>
                    <a:pt x="43" y="104"/>
                    <a:pt x="44" y="103"/>
                    <a:pt x="43" y="99"/>
                  </a:cubicBezTo>
                  <a:cubicBezTo>
                    <a:pt x="43" y="96"/>
                    <a:pt x="43" y="96"/>
                    <a:pt x="41" y="95"/>
                  </a:cubicBezTo>
                  <a:cubicBezTo>
                    <a:pt x="41" y="95"/>
                    <a:pt x="43" y="90"/>
                    <a:pt x="43" y="89"/>
                  </a:cubicBezTo>
                  <a:cubicBezTo>
                    <a:pt x="43" y="85"/>
                    <a:pt x="46" y="84"/>
                    <a:pt x="43" y="81"/>
                  </a:cubicBezTo>
                  <a:cubicBezTo>
                    <a:pt x="40" y="78"/>
                    <a:pt x="40" y="78"/>
                    <a:pt x="41" y="76"/>
                  </a:cubicBezTo>
                  <a:cubicBezTo>
                    <a:pt x="43" y="76"/>
                    <a:pt x="43" y="75"/>
                    <a:pt x="41" y="75"/>
                  </a:cubicBezTo>
                  <a:cubicBezTo>
                    <a:pt x="41" y="76"/>
                    <a:pt x="38" y="70"/>
                    <a:pt x="37" y="72"/>
                  </a:cubicBezTo>
                  <a:cubicBezTo>
                    <a:pt x="35" y="72"/>
                    <a:pt x="37" y="64"/>
                    <a:pt x="34" y="62"/>
                  </a:cubicBezTo>
                  <a:cubicBezTo>
                    <a:pt x="31" y="62"/>
                    <a:pt x="27" y="59"/>
                    <a:pt x="27" y="56"/>
                  </a:cubicBezTo>
                  <a:cubicBezTo>
                    <a:pt x="26" y="51"/>
                    <a:pt x="26" y="54"/>
                    <a:pt x="24" y="51"/>
                  </a:cubicBezTo>
                  <a:cubicBezTo>
                    <a:pt x="23" y="50"/>
                    <a:pt x="24" y="50"/>
                    <a:pt x="24" y="48"/>
                  </a:cubicBezTo>
                  <a:cubicBezTo>
                    <a:pt x="23" y="48"/>
                    <a:pt x="21" y="48"/>
                    <a:pt x="17" y="45"/>
                  </a:cubicBezTo>
                  <a:cubicBezTo>
                    <a:pt x="12" y="40"/>
                    <a:pt x="17" y="42"/>
                    <a:pt x="15" y="40"/>
                  </a:cubicBezTo>
                  <a:cubicBezTo>
                    <a:pt x="14" y="36"/>
                    <a:pt x="20" y="40"/>
                    <a:pt x="21" y="39"/>
                  </a:cubicBezTo>
                  <a:cubicBezTo>
                    <a:pt x="21" y="36"/>
                    <a:pt x="24" y="36"/>
                    <a:pt x="23" y="34"/>
                  </a:cubicBezTo>
                  <a:cubicBezTo>
                    <a:pt x="21" y="33"/>
                    <a:pt x="21" y="34"/>
                    <a:pt x="20" y="33"/>
                  </a:cubicBezTo>
                  <a:cubicBezTo>
                    <a:pt x="20" y="31"/>
                    <a:pt x="17" y="33"/>
                    <a:pt x="18" y="31"/>
                  </a:cubicBezTo>
                  <a:cubicBezTo>
                    <a:pt x="21" y="30"/>
                    <a:pt x="21" y="28"/>
                    <a:pt x="18" y="27"/>
                  </a:cubicBezTo>
                  <a:cubicBezTo>
                    <a:pt x="15" y="25"/>
                    <a:pt x="15" y="25"/>
                    <a:pt x="14" y="27"/>
                  </a:cubicBezTo>
                  <a:cubicBezTo>
                    <a:pt x="12" y="31"/>
                    <a:pt x="11" y="27"/>
                    <a:pt x="9" y="27"/>
                  </a:cubicBezTo>
                  <a:cubicBezTo>
                    <a:pt x="8" y="28"/>
                    <a:pt x="8" y="25"/>
                    <a:pt x="6" y="23"/>
                  </a:cubicBezTo>
                  <a:cubicBezTo>
                    <a:pt x="6" y="22"/>
                    <a:pt x="8" y="22"/>
                    <a:pt x="6" y="22"/>
                  </a:cubicBezTo>
                  <a:cubicBezTo>
                    <a:pt x="6" y="20"/>
                    <a:pt x="8" y="19"/>
                    <a:pt x="6" y="19"/>
                  </a:cubicBezTo>
                  <a:cubicBezTo>
                    <a:pt x="6" y="19"/>
                    <a:pt x="6" y="16"/>
                    <a:pt x="5" y="19"/>
                  </a:cubicBezTo>
                  <a:cubicBezTo>
                    <a:pt x="5" y="20"/>
                    <a:pt x="6" y="17"/>
                    <a:pt x="0" y="11"/>
                  </a:cubicBezTo>
                  <a:cubicBezTo>
                    <a:pt x="3" y="11"/>
                    <a:pt x="2" y="6"/>
                    <a:pt x="5" y="8"/>
                  </a:cubicBezTo>
                  <a:cubicBezTo>
                    <a:pt x="8" y="9"/>
                    <a:pt x="6" y="11"/>
                    <a:pt x="8" y="11"/>
                  </a:cubicBezTo>
                  <a:cubicBezTo>
                    <a:pt x="9" y="11"/>
                    <a:pt x="9" y="5"/>
                    <a:pt x="11" y="8"/>
                  </a:cubicBezTo>
                  <a:cubicBezTo>
                    <a:pt x="12" y="9"/>
                    <a:pt x="12" y="8"/>
                    <a:pt x="12" y="8"/>
                  </a:cubicBezTo>
                  <a:cubicBezTo>
                    <a:pt x="14" y="9"/>
                    <a:pt x="15" y="13"/>
                    <a:pt x="15" y="9"/>
                  </a:cubicBezTo>
                  <a:cubicBezTo>
                    <a:pt x="15" y="6"/>
                    <a:pt x="17" y="6"/>
                    <a:pt x="17" y="8"/>
                  </a:cubicBezTo>
                  <a:cubicBezTo>
                    <a:pt x="18" y="9"/>
                    <a:pt x="23" y="6"/>
                    <a:pt x="21" y="5"/>
                  </a:cubicBezTo>
                  <a:cubicBezTo>
                    <a:pt x="21" y="3"/>
                    <a:pt x="23" y="5"/>
                    <a:pt x="24" y="2"/>
                  </a:cubicBezTo>
                  <a:cubicBezTo>
                    <a:pt x="26" y="0"/>
                    <a:pt x="27" y="6"/>
                    <a:pt x="31" y="6"/>
                  </a:cubicBezTo>
                  <a:cubicBezTo>
                    <a:pt x="34" y="5"/>
                    <a:pt x="32" y="8"/>
                    <a:pt x="35" y="6"/>
                  </a:cubicBezTo>
                  <a:cubicBezTo>
                    <a:pt x="37" y="6"/>
                    <a:pt x="38" y="6"/>
                    <a:pt x="37" y="9"/>
                  </a:cubicBezTo>
                  <a:cubicBezTo>
                    <a:pt x="34" y="13"/>
                    <a:pt x="37" y="11"/>
                    <a:pt x="37" y="14"/>
                  </a:cubicBezTo>
                  <a:cubicBezTo>
                    <a:pt x="37" y="16"/>
                    <a:pt x="38" y="14"/>
                    <a:pt x="40" y="17"/>
                  </a:cubicBezTo>
                  <a:cubicBezTo>
                    <a:pt x="40" y="19"/>
                    <a:pt x="41" y="17"/>
                    <a:pt x="41" y="19"/>
                  </a:cubicBezTo>
                  <a:cubicBezTo>
                    <a:pt x="43" y="20"/>
                    <a:pt x="44" y="19"/>
                    <a:pt x="47" y="20"/>
                  </a:cubicBezTo>
                  <a:cubicBezTo>
                    <a:pt x="47" y="20"/>
                    <a:pt x="46" y="20"/>
                    <a:pt x="43" y="2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8" name="Freeform 75">
              <a:extLst>
                <a:ext uri="{FF2B5EF4-FFF2-40B4-BE49-F238E27FC236}">
                  <a16:creationId xmlns:a16="http://schemas.microsoft.com/office/drawing/2014/main" id="{7B357F62-469E-4A11-9832-4A9D71D31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9168" y="2914714"/>
              <a:ext cx="134076" cy="200834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2" y="22"/>
                </a:cxn>
                <a:cxn ang="0">
                  <a:pos x="3" y="29"/>
                </a:cxn>
                <a:cxn ang="0">
                  <a:pos x="8" y="28"/>
                </a:cxn>
                <a:cxn ang="0">
                  <a:pos x="9" y="32"/>
                </a:cxn>
                <a:cxn ang="0">
                  <a:pos x="8" y="42"/>
                </a:cxn>
                <a:cxn ang="0">
                  <a:pos x="6" y="50"/>
                </a:cxn>
                <a:cxn ang="0">
                  <a:pos x="12" y="45"/>
                </a:cxn>
                <a:cxn ang="0">
                  <a:pos x="18" y="45"/>
                </a:cxn>
                <a:cxn ang="0">
                  <a:pos x="20" y="45"/>
                </a:cxn>
                <a:cxn ang="0">
                  <a:pos x="27" y="40"/>
                </a:cxn>
                <a:cxn ang="0">
                  <a:pos x="32" y="43"/>
                </a:cxn>
                <a:cxn ang="0">
                  <a:pos x="36" y="56"/>
                </a:cxn>
                <a:cxn ang="0">
                  <a:pos x="41" y="65"/>
                </a:cxn>
                <a:cxn ang="0">
                  <a:pos x="42" y="76"/>
                </a:cxn>
                <a:cxn ang="0">
                  <a:pos x="39" y="81"/>
                </a:cxn>
                <a:cxn ang="0">
                  <a:pos x="44" y="84"/>
                </a:cxn>
                <a:cxn ang="0">
                  <a:pos x="47" y="83"/>
                </a:cxn>
                <a:cxn ang="0">
                  <a:pos x="50" y="79"/>
                </a:cxn>
                <a:cxn ang="0">
                  <a:pos x="53" y="81"/>
                </a:cxn>
                <a:cxn ang="0">
                  <a:pos x="56" y="79"/>
                </a:cxn>
                <a:cxn ang="0">
                  <a:pos x="57" y="78"/>
                </a:cxn>
                <a:cxn ang="0">
                  <a:pos x="57" y="70"/>
                </a:cxn>
                <a:cxn ang="0">
                  <a:pos x="56" y="65"/>
                </a:cxn>
                <a:cxn ang="0">
                  <a:pos x="56" y="64"/>
                </a:cxn>
                <a:cxn ang="0">
                  <a:pos x="51" y="61"/>
                </a:cxn>
                <a:cxn ang="0">
                  <a:pos x="48" y="51"/>
                </a:cxn>
                <a:cxn ang="0">
                  <a:pos x="42" y="45"/>
                </a:cxn>
                <a:cxn ang="0">
                  <a:pos x="39" y="40"/>
                </a:cxn>
                <a:cxn ang="0">
                  <a:pos x="39" y="37"/>
                </a:cxn>
                <a:cxn ang="0">
                  <a:pos x="32" y="34"/>
                </a:cxn>
                <a:cxn ang="0">
                  <a:pos x="30" y="29"/>
                </a:cxn>
                <a:cxn ang="0">
                  <a:pos x="36" y="28"/>
                </a:cxn>
                <a:cxn ang="0">
                  <a:pos x="38" y="23"/>
                </a:cxn>
                <a:cxn ang="0">
                  <a:pos x="35" y="22"/>
                </a:cxn>
                <a:cxn ang="0">
                  <a:pos x="33" y="20"/>
                </a:cxn>
                <a:cxn ang="0">
                  <a:pos x="33" y="15"/>
                </a:cxn>
                <a:cxn ang="0">
                  <a:pos x="29" y="15"/>
                </a:cxn>
                <a:cxn ang="0">
                  <a:pos x="24" y="15"/>
                </a:cxn>
                <a:cxn ang="0">
                  <a:pos x="21" y="12"/>
                </a:cxn>
                <a:cxn ang="0">
                  <a:pos x="21" y="11"/>
                </a:cxn>
                <a:cxn ang="0">
                  <a:pos x="21" y="7"/>
                </a:cxn>
                <a:cxn ang="0">
                  <a:pos x="20" y="7"/>
                </a:cxn>
                <a:cxn ang="0">
                  <a:pos x="15" y="0"/>
                </a:cxn>
                <a:cxn ang="0">
                  <a:pos x="12" y="4"/>
                </a:cxn>
                <a:cxn ang="0">
                  <a:pos x="12" y="11"/>
                </a:cxn>
                <a:cxn ang="0">
                  <a:pos x="12" y="12"/>
                </a:cxn>
                <a:cxn ang="0">
                  <a:pos x="8" y="9"/>
                </a:cxn>
                <a:cxn ang="0">
                  <a:pos x="3" y="14"/>
                </a:cxn>
                <a:cxn ang="0">
                  <a:pos x="0" y="20"/>
                </a:cxn>
              </a:cxnLst>
              <a:rect l="0" t="0" r="r" b="b"/>
              <a:pathLst>
                <a:path w="60" h="87">
                  <a:moveTo>
                    <a:pt x="0" y="20"/>
                  </a:moveTo>
                  <a:cubicBezTo>
                    <a:pt x="0" y="23"/>
                    <a:pt x="0" y="20"/>
                    <a:pt x="2" y="22"/>
                  </a:cubicBezTo>
                  <a:cubicBezTo>
                    <a:pt x="5" y="25"/>
                    <a:pt x="0" y="29"/>
                    <a:pt x="3" y="29"/>
                  </a:cubicBezTo>
                  <a:cubicBezTo>
                    <a:pt x="6" y="29"/>
                    <a:pt x="5" y="28"/>
                    <a:pt x="8" y="28"/>
                  </a:cubicBezTo>
                  <a:cubicBezTo>
                    <a:pt x="11" y="29"/>
                    <a:pt x="8" y="31"/>
                    <a:pt x="9" y="32"/>
                  </a:cubicBezTo>
                  <a:cubicBezTo>
                    <a:pt x="11" y="36"/>
                    <a:pt x="6" y="40"/>
                    <a:pt x="8" y="42"/>
                  </a:cubicBezTo>
                  <a:cubicBezTo>
                    <a:pt x="9" y="43"/>
                    <a:pt x="5" y="48"/>
                    <a:pt x="6" y="50"/>
                  </a:cubicBezTo>
                  <a:cubicBezTo>
                    <a:pt x="8" y="50"/>
                    <a:pt x="8" y="50"/>
                    <a:pt x="12" y="45"/>
                  </a:cubicBezTo>
                  <a:cubicBezTo>
                    <a:pt x="17" y="40"/>
                    <a:pt x="15" y="45"/>
                    <a:pt x="18" y="45"/>
                  </a:cubicBezTo>
                  <a:cubicBezTo>
                    <a:pt x="20" y="45"/>
                    <a:pt x="18" y="46"/>
                    <a:pt x="20" y="45"/>
                  </a:cubicBezTo>
                  <a:cubicBezTo>
                    <a:pt x="24" y="43"/>
                    <a:pt x="23" y="39"/>
                    <a:pt x="27" y="40"/>
                  </a:cubicBezTo>
                  <a:cubicBezTo>
                    <a:pt x="30" y="42"/>
                    <a:pt x="30" y="40"/>
                    <a:pt x="32" y="43"/>
                  </a:cubicBezTo>
                  <a:cubicBezTo>
                    <a:pt x="33" y="50"/>
                    <a:pt x="38" y="48"/>
                    <a:pt x="36" y="56"/>
                  </a:cubicBezTo>
                  <a:cubicBezTo>
                    <a:pt x="35" y="64"/>
                    <a:pt x="41" y="64"/>
                    <a:pt x="41" y="65"/>
                  </a:cubicBezTo>
                  <a:cubicBezTo>
                    <a:pt x="41" y="67"/>
                    <a:pt x="44" y="67"/>
                    <a:pt x="42" y="76"/>
                  </a:cubicBezTo>
                  <a:cubicBezTo>
                    <a:pt x="42" y="78"/>
                    <a:pt x="44" y="79"/>
                    <a:pt x="39" y="81"/>
                  </a:cubicBezTo>
                  <a:cubicBezTo>
                    <a:pt x="41" y="86"/>
                    <a:pt x="42" y="81"/>
                    <a:pt x="44" y="84"/>
                  </a:cubicBezTo>
                  <a:cubicBezTo>
                    <a:pt x="45" y="87"/>
                    <a:pt x="48" y="86"/>
                    <a:pt x="47" y="83"/>
                  </a:cubicBezTo>
                  <a:cubicBezTo>
                    <a:pt x="44" y="79"/>
                    <a:pt x="48" y="81"/>
                    <a:pt x="50" y="79"/>
                  </a:cubicBezTo>
                  <a:cubicBezTo>
                    <a:pt x="51" y="78"/>
                    <a:pt x="51" y="83"/>
                    <a:pt x="53" y="81"/>
                  </a:cubicBezTo>
                  <a:cubicBezTo>
                    <a:pt x="54" y="81"/>
                    <a:pt x="56" y="78"/>
                    <a:pt x="56" y="79"/>
                  </a:cubicBezTo>
                  <a:cubicBezTo>
                    <a:pt x="57" y="79"/>
                    <a:pt x="57" y="78"/>
                    <a:pt x="57" y="78"/>
                  </a:cubicBezTo>
                  <a:cubicBezTo>
                    <a:pt x="57" y="75"/>
                    <a:pt x="60" y="73"/>
                    <a:pt x="57" y="70"/>
                  </a:cubicBezTo>
                  <a:cubicBezTo>
                    <a:pt x="54" y="67"/>
                    <a:pt x="54" y="67"/>
                    <a:pt x="56" y="65"/>
                  </a:cubicBezTo>
                  <a:cubicBezTo>
                    <a:pt x="57" y="65"/>
                    <a:pt x="57" y="64"/>
                    <a:pt x="56" y="64"/>
                  </a:cubicBezTo>
                  <a:cubicBezTo>
                    <a:pt x="56" y="65"/>
                    <a:pt x="53" y="59"/>
                    <a:pt x="51" y="61"/>
                  </a:cubicBezTo>
                  <a:cubicBezTo>
                    <a:pt x="50" y="61"/>
                    <a:pt x="51" y="53"/>
                    <a:pt x="48" y="51"/>
                  </a:cubicBezTo>
                  <a:cubicBezTo>
                    <a:pt x="45" y="51"/>
                    <a:pt x="42" y="48"/>
                    <a:pt x="42" y="45"/>
                  </a:cubicBezTo>
                  <a:cubicBezTo>
                    <a:pt x="41" y="40"/>
                    <a:pt x="41" y="43"/>
                    <a:pt x="39" y="40"/>
                  </a:cubicBezTo>
                  <a:cubicBezTo>
                    <a:pt x="38" y="39"/>
                    <a:pt x="39" y="39"/>
                    <a:pt x="39" y="37"/>
                  </a:cubicBezTo>
                  <a:cubicBezTo>
                    <a:pt x="38" y="37"/>
                    <a:pt x="36" y="37"/>
                    <a:pt x="32" y="34"/>
                  </a:cubicBezTo>
                  <a:cubicBezTo>
                    <a:pt x="27" y="29"/>
                    <a:pt x="32" y="31"/>
                    <a:pt x="30" y="29"/>
                  </a:cubicBezTo>
                  <a:cubicBezTo>
                    <a:pt x="29" y="25"/>
                    <a:pt x="35" y="29"/>
                    <a:pt x="36" y="28"/>
                  </a:cubicBezTo>
                  <a:cubicBezTo>
                    <a:pt x="36" y="25"/>
                    <a:pt x="39" y="25"/>
                    <a:pt x="38" y="23"/>
                  </a:cubicBezTo>
                  <a:cubicBezTo>
                    <a:pt x="36" y="22"/>
                    <a:pt x="36" y="23"/>
                    <a:pt x="35" y="22"/>
                  </a:cubicBezTo>
                  <a:cubicBezTo>
                    <a:pt x="35" y="20"/>
                    <a:pt x="32" y="22"/>
                    <a:pt x="33" y="20"/>
                  </a:cubicBezTo>
                  <a:cubicBezTo>
                    <a:pt x="36" y="18"/>
                    <a:pt x="36" y="17"/>
                    <a:pt x="33" y="15"/>
                  </a:cubicBezTo>
                  <a:cubicBezTo>
                    <a:pt x="30" y="14"/>
                    <a:pt x="30" y="14"/>
                    <a:pt x="29" y="15"/>
                  </a:cubicBezTo>
                  <a:cubicBezTo>
                    <a:pt x="27" y="20"/>
                    <a:pt x="26" y="15"/>
                    <a:pt x="24" y="15"/>
                  </a:cubicBezTo>
                  <a:cubicBezTo>
                    <a:pt x="23" y="17"/>
                    <a:pt x="23" y="14"/>
                    <a:pt x="21" y="12"/>
                  </a:cubicBezTo>
                  <a:cubicBezTo>
                    <a:pt x="21" y="11"/>
                    <a:pt x="23" y="11"/>
                    <a:pt x="21" y="11"/>
                  </a:cubicBezTo>
                  <a:cubicBezTo>
                    <a:pt x="21" y="9"/>
                    <a:pt x="23" y="7"/>
                    <a:pt x="21" y="7"/>
                  </a:cubicBezTo>
                  <a:cubicBezTo>
                    <a:pt x="21" y="7"/>
                    <a:pt x="21" y="4"/>
                    <a:pt x="20" y="7"/>
                  </a:cubicBezTo>
                  <a:cubicBezTo>
                    <a:pt x="20" y="9"/>
                    <a:pt x="21" y="6"/>
                    <a:pt x="15" y="0"/>
                  </a:cubicBezTo>
                  <a:cubicBezTo>
                    <a:pt x="14" y="0"/>
                    <a:pt x="9" y="0"/>
                    <a:pt x="12" y="4"/>
                  </a:cubicBezTo>
                  <a:cubicBezTo>
                    <a:pt x="14" y="11"/>
                    <a:pt x="12" y="9"/>
                    <a:pt x="12" y="11"/>
                  </a:cubicBezTo>
                  <a:cubicBezTo>
                    <a:pt x="14" y="12"/>
                    <a:pt x="12" y="14"/>
                    <a:pt x="12" y="12"/>
                  </a:cubicBezTo>
                  <a:cubicBezTo>
                    <a:pt x="11" y="11"/>
                    <a:pt x="9" y="15"/>
                    <a:pt x="8" y="9"/>
                  </a:cubicBezTo>
                  <a:cubicBezTo>
                    <a:pt x="6" y="11"/>
                    <a:pt x="3" y="9"/>
                    <a:pt x="3" y="14"/>
                  </a:cubicBezTo>
                  <a:cubicBezTo>
                    <a:pt x="2" y="18"/>
                    <a:pt x="0" y="14"/>
                    <a:pt x="0" y="2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79" name="Freeform 76">
              <a:extLst>
                <a:ext uri="{FF2B5EF4-FFF2-40B4-BE49-F238E27FC236}">
                  <a16:creationId xmlns:a16="http://schemas.microsoft.com/office/drawing/2014/main" id="{AB7DA1F8-27C6-425F-A400-AAA78E402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2686" y="3094158"/>
              <a:ext cx="98246" cy="97447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1" y="6"/>
                </a:cxn>
                <a:cxn ang="0">
                  <a:pos x="42" y="11"/>
                </a:cxn>
                <a:cxn ang="0">
                  <a:pos x="42" y="18"/>
                </a:cxn>
                <a:cxn ang="0">
                  <a:pos x="41" y="23"/>
                </a:cxn>
                <a:cxn ang="0">
                  <a:pos x="36" y="26"/>
                </a:cxn>
                <a:cxn ang="0">
                  <a:pos x="33" y="29"/>
                </a:cxn>
                <a:cxn ang="0">
                  <a:pos x="30" y="31"/>
                </a:cxn>
                <a:cxn ang="0">
                  <a:pos x="30" y="35"/>
                </a:cxn>
                <a:cxn ang="0">
                  <a:pos x="29" y="37"/>
                </a:cxn>
                <a:cxn ang="0">
                  <a:pos x="24" y="37"/>
                </a:cxn>
                <a:cxn ang="0">
                  <a:pos x="23" y="39"/>
                </a:cxn>
                <a:cxn ang="0">
                  <a:pos x="18" y="42"/>
                </a:cxn>
                <a:cxn ang="0">
                  <a:pos x="14" y="40"/>
                </a:cxn>
                <a:cxn ang="0">
                  <a:pos x="12" y="40"/>
                </a:cxn>
                <a:cxn ang="0">
                  <a:pos x="12" y="35"/>
                </a:cxn>
                <a:cxn ang="0">
                  <a:pos x="11" y="37"/>
                </a:cxn>
                <a:cxn ang="0">
                  <a:pos x="8" y="35"/>
                </a:cxn>
                <a:cxn ang="0">
                  <a:pos x="6" y="29"/>
                </a:cxn>
                <a:cxn ang="0">
                  <a:pos x="5" y="21"/>
                </a:cxn>
                <a:cxn ang="0">
                  <a:pos x="2" y="14"/>
                </a:cxn>
                <a:cxn ang="0">
                  <a:pos x="3" y="11"/>
                </a:cxn>
                <a:cxn ang="0">
                  <a:pos x="6" y="6"/>
                </a:cxn>
                <a:cxn ang="0">
                  <a:pos x="20" y="3"/>
                </a:cxn>
                <a:cxn ang="0">
                  <a:pos x="24" y="3"/>
                </a:cxn>
                <a:cxn ang="0">
                  <a:pos x="29" y="6"/>
                </a:cxn>
                <a:cxn ang="0">
                  <a:pos x="32" y="4"/>
                </a:cxn>
                <a:cxn ang="0">
                  <a:pos x="35" y="1"/>
                </a:cxn>
                <a:cxn ang="0">
                  <a:pos x="38" y="3"/>
                </a:cxn>
                <a:cxn ang="0">
                  <a:pos x="41" y="1"/>
                </a:cxn>
                <a:cxn ang="0">
                  <a:pos x="42" y="0"/>
                </a:cxn>
              </a:cxnLst>
              <a:rect l="0" t="0" r="r" b="b"/>
              <a:pathLst>
                <a:path w="44" h="42">
                  <a:moveTo>
                    <a:pt x="42" y="0"/>
                  </a:moveTo>
                  <a:cubicBezTo>
                    <a:pt x="42" y="1"/>
                    <a:pt x="41" y="6"/>
                    <a:pt x="41" y="6"/>
                  </a:cubicBezTo>
                  <a:cubicBezTo>
                    <a:pt x="42" y="7"/>
                    <a:pt x="42" y="7"/>
                    <a:pt x="42" y="11"/>
                  </a:cubicBezTo>
                  <a:cubicBezTo>
                    <a:pt x="44" y="14"/>
                    <a:pt x="42" y="15"/>
                    <a:pt x="42" y="18"/>
                  </a:cubicBezTo>
                  <a:cubicBezTo>
                    <a:pt x="44" y="21"/>
                    <a:pt x="44" y="25"/>
                    <a:pt x="41" y="23"/>
                  </a:cubicBezTo>
                  <a:cubicBezTo>
                    <a:pt x="39" y="23"/>
                    <a:pt x="39" y="26"/>
                    <a:pt x="36" y="26"/>
                  </a:cubicBezTo>
                  <a:cubicBezTo>
                    <a:pt x="32" y="26"/>
                    <a:pt x="36" y="31"/>
                    <a:pt x="33" y="29"/>
                  </a:cubicBezTo>
                  <a:cubicBezTo>
                    <a:pt x="30" y="28"/>
                    <a:pt x="29" y="29"/>
                    <a:pt x="30" y="31"/>
                  </a:cubicBezTo>
                  <a:cubicBezTo>
                    <a:pt x="30" y="32"/>
                    <a:pt x="29" y="34"/>
                    <a:pt x="30" y="35"/>
                  </a:cubicBezTo>
                  <a:cubicBezTo>
                    <a:pt x="35" y="39"/>
                    <a:pt x="30" y="39"/>
                    <a:pt x="29" y="37"/>
                  </a:cubicBezTo>
                  <a:cubicBezTo>
                    <a:pt x="29" y="34"/>
                    <a:pt x="26" y="39"/>
                    <a:pt x="24" y="37"/>
                  </a:cubicBezTo>
                  <a:cubicBezTo>
                    <a:pt x="24" y="35"/>
                    <a:pt x="23" y="39"/>
                    <a:pt x="23" y="39"/>
                  </a:cubicBezTo>
                  <a:cubicBezTo>
                    <a:pt x="24" y="42"/>
                    <a:pt x="20" y="40"/>
                    <a:pt x="18" y="42"/>
                  </a:cubicBezTo>
                  <a:cubicBezTo>
                    <a:pt x="17" y="40"/>
                    <a:pt x="15" y="42"/>
                    <a:pt x="14" y="40"/>
                  </a:cubicBezTo>
                  <a:cubicBezTo>
                    <a:pt x="14" y="39"/>
                    <a:pt x="14" y="42"/>
                    <a:pt x="12" y="40"/>
                  </a:cubicBezTo>
                  <a:cubicBezTo>
                    <a:pt x="9" y="39"/>
                    <a:pt x="14" y="39"/>
                    <a:pt x="12" y="35"/>
                  </a:cubicBezTo>
                  <a:cubicBezTo>
                    <a:pt x="9" y="32"/>
                    <a:pt x="11" y="37"/>
                    <a:pt x="11" y="37"/>
                  </a:cubicBezTo>
                  <a:cubicBezTo>
                    <a:pt x="9" y="37"/>
                    <a:pt x="8" y="40"/>
                    <a:pt x="8" y="35"/>
                  </a:cubicBezTo>
                  <a:cubicBezTo>
                    <a:pt x="8" y="32"/>
                    <a:pt x="9" y="34"/>
                    <a:pt x="6" y="29"/>
                  </a:cubicBezTo>
                  <a:cubicBezTo>
                    <a:pt x="3" y="25"/>
                    <a:pt x="6" y="23"/>
                    <a:pt x="5" y="21"/>
                  </a:cubicBezTo>
                  <a:cubicBezTo>
                    <a:pt x="2" y="20"/>
                    <a:pt x="5" y="18"/>
                    <a:pt x="2" y="14"/>
                  </a:cubicBezTo>
                  <a:cubicBezTo>
                    <a:pt x="0" y="9"/>
                    <a:pt x="3" y="12"/>
                    <a:pt x="3" y="11"/>
                  </a:cubicBezTo>
                  <a:cubicBezTo>
                    <a:pt x="3" y="9"/>
                    <a:pt x="5" y="11"/>
                    <a:pt x="6" y="6"/>
                  </a:cubicBezTo>
                  <a:cubicBezTo>
                    <a:pt x="8" y="1"/>
                    <a:pt x="15" y="3"/>
                    <a:pt x="20" y="3"/>
                  </a:cubicBezTo>
                  <a:cubicBezTo>
                    <a:pt x="24" y="1"/>
                    <a:pt x="23" y="4"/>
                    <a:pt x="24" y="3"/>
                  </a:cubicBezTo>
                  <a:cubicBezTo>
                    <a:pt x="26" y="7"/>
                    <a:pt x="27" y="3"/>
                    <a:pt x="29" y="6"/>
                  </a:cubicBezTo>
                  <a:cubicBezTo>
                    <a:pt x="30" y="9"/>
                    <a:pt x="33" y="7"/>
                    <a:pt x="32" y="4"/>
                  </a:cubicBezTo>
                  <a:cubicBezTo>
                    <a:pt x="29" y="1"/>
                    <a:pt x="33" y="3"/>
                    <a:pt x="35" y="1"/>
                  </a:cubicBezTo>
                  <a:cubicBezTo>
                    <a:pt x="36" y="0"/>
                    <a:pt x="36" y="4"/>
                    <a:pt x="38" y="3"/>
                  </a:cubicBezTo>
                  <a:cubicBezTo>
                    <a:pt x="39" y="3"/>
                    <a:pt x="41" y="0"/>
                    <a:pt x="41" y="1"/>
                  </a:cubicBezTo>
                  <a:cubicBezTo>
                    <a:pt x="42" y="1"/>
                    <a:pt x="42" y="0"/>
                    <a:pt x="42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0" name="Freeform 77">
              <a:extLst>
                <a:ext uri="{FF2B5EF4-FFF2-40B4-BE49-F238E27FC236}">
                  <a16:creationId xmlns:a16="http://schemas.microsoft.com/office/drawing/2014/main" id="{42F38CAF-0F69-4C73-A22E-C0A8876A7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940" y="2679415"/>
              <a:ext cx="372176" cy="392162"/>
            </a:xfrm>
            <a:custGeom>
              <a:avLst/>
              <a:gdLst/>
              <a:ahLst/>
              <a:cxnLst>
                <a:cxn ang="0">
                  <a:pos x="125" y="141"/>
                </a:cxn>
                <a:cxn ang="0">
                  <a:pos x="107" y="151"/>
                </a:cxn>
                <a:cxn ang="0">
                  <a:pos x="92" y="162"/>
                </a:cxn>
                <a:cxn ang="0">
                  <a:pos x="75" y="153"/>
                </a:cxn>
                <a:cxn ang="0">
                  <a:pos x="74" y="153"/>
                </a:cxn>
                <a:cxn ang="0">
                  <a:pos x="72" y="153"/>
                </a:cxn>
                <a:cxn ang="0">
                  <a:pos x="68" y="153"/>
                </a:cxn>
                <a:cxn ang="0">
                  <a:pos x="68" y="158"/>
                </a:cxn>
                <a:cxn ang="0">
                  <a:pos x="65" y="162"/>
                </a:cxn>
                <a:cxn ang="0">
                  <a:pos x="54" y="144"/>
                </a:cxn>
                <a:cxn ang="0">
                  <a:pos x="50" y="133"/>
                </a:cxn>
                <a:cxn ang="0">
                  <a:pos x="36" y="117"/>
                </a:cxn>
                <a:cxn ang="0">
                  <a:pos x="34" y="100"/>
                </a:cxn>
                <a:cxn ang="0">
                  <a:pos x="21" y="77"/>
                </a:cxn>
                <a:cxn ang="0">
                  <a:pos x="15" y="64"/>
                </a:cxn>
                <a:cxn ang="0">
                  <a:pos x="1" y="41"/>
                </a:cxn>
                <a:cxn ang="0">
                  <a:pos x="12" y="32"/>
                </a:cxn>
                <a:cxn ang="0">
                  <a:pos x="24" y="24"/>
                </a:cxn>
                <a:cxn ang="0">
                  <a:pos x="27" y="18"/>
                </a:cxn>
                <a:cxn ang="0">
                  <a:pos x="24" y="7"/>
                </a:cxn>
                <a:cxn ang="0">
                  <a:pos x="47" y="4"/>
                </a:cxn>
                <a:cxn ang="0">
                  <a:pos x="59" y="11"/>
                </a:cxn>
                <a:cxn ang="0">
                  <a:pos x="80" y="32"/>
                </a:cxn>
                <a:cxn ang="0">
                  <a:pos x="101" y="35"/>
                </a:cxn>
                <a:cxn ang="0">
                  <a:pos x="109" y="39"/>
                </a:cxn>
                <a:cxn ang="0">
                  <a:pos x="116" y="50"/>
                </a:cxn>
                <a:cxn ang="0">
                  <a:pos x="122" y="60"/>
                </a:cxn>
                <a:cxn ang="0">
                  <a:pos x="124" y="71"/>
                </a:cxn>
                <a:cxn ang="0">
                  <a:pos x="130" y="80"/>
                </a:cxn>
                <a:cxn ang="0">
                  <a:pos x="136" y="92"/>
                </a:cxn>
                <a:cxn ang="0">
                  <a:pos x="163" y="99"/>
                </a:cxn>
                <a:cxn ang="0">
                  <a:pos x="165" y="113"/>
                </a:cxn>
                <a:cxn ang="0">
                  <a:pos x="150" y="131"/>
                </a:cxn>
              </a:cxnLst>
              <a:rect l="0" t="0" r="r" b="b"/>
              <a:pathLst>
                <a:path w="166" h="170">
                  <a:moveTo>
                    <a:pt x="138" y="136"/>
                  </a:moveTo>
                  <a:cubicBezTo>
                    <a:pt x="133" y="137"/>
                    <a:pt x="130" y="139"/>
                    <a:pt x="125" y="141"/>
                  </a:cubicBezTo>
                  <a:cubicBezTo>
                    <a:pt x="122" y="141"/>
                    <a:pt x="115" y="142"/>
                    <a:pt x="112" y="144"/>
                  </a:cubicBezTo>
                  <a:cubicBezTo>
                    <a:pt x="110" y="145"/>
                    <a:pt x="107" y="150"/>
                    <a:pt x="107" y="151"/>
                  </a:cubicBezTo>
                  <a:cubicBezTo>
                    <a:pt x="103" y="158"/>
                    <a:pt x="97" y="164"/>
                    <a:pt x="92" y="170"/>
                  </a:cubicBezTo>
                  <a:cubicBezTo>
                    <a:pt x="92" y="167"/>
                    <a:pt x="92" y="164"/>
                    <a:pt x="92" y="162"/>
                  </a:cubicBezTo>
                  <a:cubicBezTo>
                    <a:pt x="92" y="161"/>
                    <a:pt x="92" y="159"/>
                    <a:pt x="92" y="159"/>
                  </a:cubicBezTo>
                  <a:cubicBezTo>
                    <a:pt x="92" y="159"/>
                    <a:pt x="77" y="151"/>
                    <a:pt x="75" y="153"/>
                  </a:cubicBezTo>
                  <a:cubicBezTo>
                    <a:pt x="75" y="153"/>
                    <a:pt x="75" y="153"/>
                    <a:pt x="74" y="153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1" y="151"/>
                    <a:pt x="69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8" y="153"/>
                    <a:pt x="69" y="153"/>
                    <a:pt x="68" y="153"/>
                  </a:cubicBezTo>
                  <a:cubicBezTo>
                    <a:pt x="68" y="155"/>
                    <a:pt x="68" y="156"/>
                    <a:pt x="68" y="158"/>
                  </a:cubicBezTo>
                  <a:cubicBezTo>
                    <a:pt x="68" y="158"/>
                    <a:pt x="68" y="158"/>
                    <a:pt x="68" y="159"/>
                  </a:cubicBezTo>
                  <a:cubicBezTo>
                    <a:pt x="68" y="159"/>
                    <a:pt x="66" y="161"/>
                    <a:pt x="65" y="162"/>
                  </a:cubicBezTo>
                  <a:cubicBezTo>
                    <a:pt x="62" y="151"/>
                    <a:pt x="62" y="159"/>
                    <a:pt x="60" y="155"/>
                  </a:cubicBezTo>
                  <a:cubicBezTo>
                    <a:pt x="60" y="150"/>
                    <a:pt x="54" y="147"/>
                    <a:pt x="54" y="144"/>
                  </a:cubicBezTo>
                  <a:cubicBezTo>
                    <a:pt x="54" y="141"/>
                    <a:pt x="53" y="141"/>
                    <a:pt x="53" y="137"/>
                  </a:cubicBezTo>
                  <a:cubicBezTo>
                    <a:pt x="53" y="134"/>
                    <a:pt x="51" y="136"/>
                    <a:pt x="50" y="133"/>
                  </a:cubicBezTo>
                  <a:cubicBezTo>
                    <a:pt x="48" y="130"/>
                    <a:pt x="47" y="125"/>
                    <a:pt x="44" y="123"/>
                  </a:cubicBezTo>
                  <a:cubicBezTo>
                    <a:pt x="39" y="123"/>
                    <a:pt x="40" y="122"/>
                    <a:pt x="36" y="117"/>
                  </a:cubicBezTo>
                  <a:cubicBezTo>
                    <a:pt x="33" y="111"/>
                    <a:pt x="37" y="114"/>
                    <a:pt x="34" y="109"/>
                  </a:cubicBezTo>
                  <a:cubicBezTo>
                    <a:pt x="33" y="105"/>
                    <a:pt x="37" y="106"/>
                    <a:pt x="34" y="100"/>
                  </a:cubicBezTo>
                  <a:cubicBezTo>
                    <a:pt x="33" y="95"/>
                    <a:pt x="30" y="85"/>
                    <a:pt x="27" y="85"/>
                  </a:cubicBezTo>
                  <a:cubicBezTo>
                    <a:pt x="22" y="83"/>
                    <a:pt x="19" y="78"/>
                    <a:pt x="21" y="77"/>
                  </a:cubicBezTo>
                  <a:cubicBezTo>
                    <a:pt x="22" y="74"/>
                    <a:pt x="21" y="71"/>
                    <a:pt x="18" y="69"/>
                  </a:cubicBezTo>
                  <a:cubicBezTo>
                    <a:pt x="16" y="66"/>
                    <a:pt x="18" y="66"/>
                    <a:pt x="15" y="64"/>
                  </a:cubicBezTo>
                  <a:cubicBezTo>
                    <a:pt x="12" y="60"/>
                    <a:pt x="7" y="44"/>
                    <a:pt x="4" y="44"/>
                  </a:cubicBezTo>
                  <a:cubicBezTo>
                    <a:pt x="0" y="43"/>
                    <a:pt x="0" y="47"/>
                    <a:pt x="1" y="41"/>
                  </a:cubicBezTo>
                  <a:cubicBezTo>
                    <a:pt x="3" y="36"/>
                    <a:pt x="1" y="39"/>
                    <a:pt x="3" y="30"/>
                  </a:cubicBezTo>
                  <a:cubicBezTo>
                    <a:pt x="4" y="30"/>
                    <a:pt x="10" y="32"/>
                    <a:pt x="12" y="32"/>
                  </a:cubicBezTo>
                  <a:cubicBezTo>
                    <a:pt x="15" y="32"/>
                    <a:pt x="15" y="27"/>
                    <a:pt x="18" y="25"/>
                  </a:cubicBezTo>
                  <a:cubicBezTo>
                    <a:pt x="18" y="24"/>
                    <a:pt x="22" y="25"/>
                    <a:pt x="24" y="24"/>
                  </a:cubicBezTo>
                  <a:cubicBezTo>
                    <a:pt x="24" y="22"/>
                    <a:pt x="24" y="21"/>
                    <a:pt x="24" y="21"/>
                  </a:cubicBezTo>
                  <a:cubicBezTo>
                    <a:pt x="25" y="19"/>
                    <a:pt x="27" y="19"/>
                    <a:pt x="27" y="1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2" y="7"/>
                    <a:pt x="24" y="7"/>
                  </a:cubicBezTo>
                  <a:cubicBezTo>
                    <a:pt x="25" y="5"/>
                    <a:pt x="34" y="4"/>
                    <a:pt x="36" y="0"/>
                  </a:cubicBezTo>
                  <a:cubicBezTo>
                    <a:pt x="39" y="2"/>
                    <a:pt x="44" y="2"/>
                    <a:pt x="47" y="4"/>
                  </a:cubicBezTo>
                  <a:cubicBezTo>
                    <a:pt x="50" y="4"/>
                    <a:pt x="51" y="7"/>
                    <a:pt x="54" y="10"/>
                  </a:cubicBezTo>
                  <a:cubicBezTo>
                    <a:pt x="56" y="10"/>
                    <a:pt x="57" y="11"/>
                    <a:pt x="59" y="11"/>
                  </a:cubicBezTo>
                  <a:cubicBezTo>
                    <a:pt x="62" y="15"/>
                    <a:pt x="65" y="16"/>
                    <a:pt x="66" y="19"/>
                  </a:cubicBezTo>
                  <a:cubicBezTo>
                    <a:pt x="69" y="21"/>
                    <a:pt x="78" y="32"/>
                    <a:pt x="80" y="32"/>
                  </a:cubicBezTo>
                  <a:cubicBezTo>
                    <a:pt x="81" y="33"/>
                    <a:pt x="94" y="33"/>
                    <a:pt x="95" y="33"/>
                  </a:cubicBezTo>
                  <a:cubicBezTo>
                    <a:pt x="95" y="33"/>
                    <a:pt x="101" y="33"/>
                    <a:pt x="101" y="35"/>
                  </a:cubicBezTo>
                  <a:cubicBezTo>
                    <a:pt x="103" y="35"/>
                    <a:pt x="103" y="38"/>
                    <a:pt x="103" y="38"/>
                  </a:cubicBezTo>
                  <a:cubicBezTo>
                    <a:pt x="104" y="39"/>
                    <a:pt x="109" y="39"/>
                    <a:pt x="109" y="39"/>
                  </a:cubicBezTo>
                  <a:cubicBezTo>
                    <a:pt x="112" y="44"/>
                    <a:pt x="113" y="46"/>
                    <a:pt x="113" y="47"/>
                  </a:cubicBezTo>
                  <a:cubicBezTo>
                    <a:pt x="113" y="49"/>
                    <a:pt x="116" y="47"/>
                    <a:pt x="116" y="50"/>
                  </a:cubicBezTo>
                  <a:cubicBezTo>
                    <a:pt x="116" y="53"/>
                    <a:pt x="122" y="57"/>
                    <a:pt x="122" y="58"/>
                  </a:cubicBezTo>
                  <a:cubicBezTo>
                    <a:pt x="124" y="60"/>
                    <a:pt x="121" y="57"/>
                    <a:pt x="122" y="60"/>
                  </a:cubicBezTo>
                  <a:cubicBezTo>
                    <a:pt x="124" y="63"/>
                    <a:pt x="121" y="64"/>
                    <a:pt x="122" y="67"/>
                  </a:cubicBezTo>
                  <a:cubicBezTo>
                    <a:pt x="124" y="69"/>
                    <a:pt x="122" y="69"/>
                    <a:pt x="124" y="71"/>
                  </a:cubicBezTo>
                  <a:cubicBezTo>
                    <a:pt x="127" y="72"/>
                    <a:pt x="125" y="75"/>
                    <a:pt x="128" y="78"/>
                  </a:cubicBezTo>
                  <a:cubicBezTo>
                    <a:pt x="128" y="80"/>
                    <a:pt x="130" y="80"/>
                    <a:pt x="130" y="80"/>
                  </a:cubicBezTo>
                  <a:cubicBezTo>
                    <a:pt x="130" y="83"/>
                    <a:pt x="130" y="83"/>
                    <a:pt x="133" y="85"/>
                  </a:cubicBezTo>
                  <a:cubicBezTo>
                    <a:pt x="136" y="88"/>
                    <a:pt x="136" y="88"/>
                    <a:pt x="136" y="92"/>
                  </a:cubicBezTo>
                  <a:cubicBezTo>
                    <a:pt x="138" y="95"/>
                    <a:pt x="136" y="95"/>
                    <a:pt x="145" y="97"/>
                  </a:cubicBezTo>
                  <a:cubicBezTo>
                    <a:pt x="154" y="99"/>
                    <a:pt x="162" y="103"/>
                    <a:pt x="163" y="99"/>
                  </a:cubicBezTo>
                  <a:cubicBezTo>
                    <a:pt x="163" y="100"/>
                    <a:pt x="166" y="105"/>
                    <a:pt x="166" y="106"/>
                  </a:cubicBezTo>
                  <a:cubicBezTo>
                    <a:pt x="166" y="108"/>
                    <a:pt x="165" y="111"/>
                    <a:pt x="165" y="113"/>
                  </a:cubicBezTo>
                  <a:cubicBezTo>
                    <a:pt x="165" y="114"/>
                    <a:pt x="162" y="125"/>
                    <a:pt x="162" y="127"/>
                  </a:cubicBezTo>
                  <a:cubicBezTo>
                    <a:pt x="160" y="128"/>
                    <a:pt x="153" y="130"/>
                    <a:pt x="150" y="131"/>
                  </a:cubicBezTo>
                  <a:cubicBezTo>
                    <a:pt x="145" y="133"/>
                    <a:pt x="142" y="134"/>
                    <a:pt x="138" y="13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rgbClr val="DC6900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1" name="Freeform 78">
              <a:extLst>
                <a:ext uri="{FF2B5EF4-FFF2-40B4-BE49-F238E27FC236}">
                  <a16:creationId xmlns:a16="http://schemas.microsoft.com/office/drawing/2014/main" id="{C93DAD07-E679-4AB7-AA43-0A68D823C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02" y="2552259"/>
              <a:ext cx="174530" cy="205588"/>
            </a:xfrm>
            <a:custGeom>
              <a:avLst/>
              <a:gdLst/>
              <a:ahLst/>
              <a:cxnLst>
                <a:cxn ang="0">
                  <a:pos x="48" y="3"/>
                </a:cxn>
                <a:cxn ang="0">
                  <a:pos x="52" y="14"/>
                </a:cxn>
                <a:cxn ang="0">
                  <a:pos x="61" y="17"/>
                </a:cxn>
                <a:cxn ang="0">
                  <a:pos x="58" y="22"/>
                </a:cxn>
                <a:cxn ang="0">
                  <a:pos x="54" y="34"/>
                </a:cxn>
                <a:cxn ang="0">
                  <a:pos x="60" y="45"/>
                </a:cxn>
                <a:cxn ang="0">
                  <a:pos x="70" y="56"/>
                </a:cxn>
                <a:cxn ang="0">
                  <a:pos x="72" y="68"/>
                </a:cxn>
                <a:cxn ang="0">
                  <a:pos x="75" y="75"/>
                </a:cxn>
                <a:cxn ang="0">
                  <a:pos x="78" y="79"/>
                </a:cxn>
                <a:cxn ang="0">
                  <a:pos x="73" y="79"/>
                </a:cxn>
                <a:cxn ang="0">
                  <a:pos x="67" y="79"/>
                </a:cxn>
                <a:cxn ang="0">
                  <a:pos x="63" y="89"/>
                </a:cxn>
                <a:cxn ang="0">
                  <a:pos x="48" y="87"/>
                </a:cxn>
                <a:cxn ang="0">
                  <a:pos x="34" y="75"/>
                </a:cxn>
                <a:cxn ang="0">
                  <a:pos x="26" y="67"/>
                </a:cxn>
                <a:cxn ang="0">
                  <a:pos x="22" y="65"/>
                </a:cxn>
                <a:cxn ang="0">
                  <a:pos x="14" y="59"/>
                </a:cxn>
                <a:cxn ang="0">
                  <a:pos x="3" y="56"/>
                </a:cxn>
                <a:cxn ang="0">
                  <a:pos x="5" y="56"/>
                </a:cxn>
                <a:cxn ang="0">
                  <a:pos x="2" y="54"/>
                </a:cxn>
                <a:cxn ang="0">
                  <a:pos x="2" y="53"/>
                </a:cxn>
                <a:cxn ang="0">
                  <a:pos x="3" y="53"/>
                </a:cxn>
                <a:cxn ang="0">
                  <a:pos x="3" y="51"/>
                </a:cxn>
                <a:cxn ang="0">
                  <a:pos x="0" y="43"/>
                </a:cxn>
                <a:cxn ang="0">
                  <a:pos x="11" y="37"/>
                </a:cxn>
                <a:cxn ang="0">
                  <a:pos x="19" y="33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20" y="26"/>
                </a:cxn>
                <a:cxn ang="0">
                  <a:pos x="20" y="23"/>
                </a:cxn>
                <a:cxn ang="0">
                  <a:pos x="22" y="17"/>
                </a:cxn>
                <a:cxn ang="0">
                  <a:pos x="20" y="11"/>
                </a:cxn>
                <a:cxn ang="0">
                  <a:pos x="25" y="9"/>
                </a:cxn>
                <a:cxn ang="0">
                  <a:pos x="29" y="3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4" y="0"/>
                </a:cxn>
                <a:cxn ang="0">
                  <a:pos x="35" y="0"/>
                </a:cxn>
                <a:cxn ang="0">
                  <a:pos x="38" y="2"/>
                </a:cxn>
                <a:cxn ang="0">
                  <a:pos x="43" y="2"/>
                </a:cxn>
                <a:cxn ang="0">
                  <a:pos x="44" y="5"/>
                </a:cxn>
                <a:cxn ang="0">
                  <a:pos x="46" y="3"/>
                </a:cxn>
                <a:cxn ang="0">
                  <a:pos x="48" y="3"/>
                </a:cxn>
              </a:cxnLst>
              <a:rect l="0" t="0" r="r" b="b"/>
              <a:pathLst>
                <a:path w="78" h="89">
                  <a:moveTo>
                    <a:pt x="48" y="3"/>
                  </a:moveTo>
                  <a:cubicBezTo>
                    <a:pt x="49" y="8"/>
                    <a:pt x="52" y="11"/>
                    <a:pt x="52" y="14"/>
                  </a:cubicBezTo>
                  <a:cubicBezTo>
                    <a:pt x="52" y="17"/>
                    <a:pt x="60" y="16"/>
                    <a:pt x="61" y="17"/>
                  </a:cubicBezTo>
                  <a:cubicBezTo>
                    <a:pt x="61" y="19"/>
                    <a:pt x="57" y="17"/>
                    <a:pt x="58" y="22"/>
                  </a:cubicBezTo>
                  <a:cubicBezTo>
                    <a:pt x="61" y="26"/>
                    <a:pt x="54" y="28"/>
                    <a:pt x="54" y="34"/>
                  </a:cubicBezTo>
                  <a:cubicBezTo>
                    <a:pt x="52" y="40"/>
                    <a:pt x="58" y="39"/>
                    <a:pt x="60" y="45"/>
                  </a:cubicBezTo>
                  <a:cubicBezTo>
                    <a:pt x="60" y="50"/>
                    <a:pt x="67" y="51"/>
                    <a:pt x="70" y="56"/>
                  </a:cubicBezTo>
                  <a:cubicBezTo>
                    <a:pt x="73" y="62"/>
                    <a:pt x="70" y="65"/>
                    <a:pt x="72" y="68"/>
                  </a:cubicBezTo>
                  <a:cubicBezTo>
                    <a:pt x="73" y="71"/>
                    <a:pt x="73" y="75"/>
                    <a:pt x="75" y="75"/>
                  </a:cubicBezTo>
                  <a:cubicBezTo>
                    <a:pt x="76" y="76"/>
                    <a:pt x="78" y="76"/>
                    <a:pt x="78" y="79"/>
                  </a:cubicBezTo>
                  <a:cubicBezTo>
                    <a:pt x="76" y="81"/>
                    <a:pt x="72" y="76"/>
                    <a:pt x="73" y="79"/>
                  </a:cubicBezTo>
                  <a:cubicBezTo>
                    <a:pt x="72" y="79"/>
                    <a:pt x="69" y="78"/>
                    <a:pt x="67" y="79"/>
                  </a:cubicBezTo>
                  <a:cubicBezTo>
                    <a:pt x="66" y="81"/>
                    <a:pt x="64" y="87"/>
                    <a:pt x="63" y="89"/>
                  </a:cubicBezTo>
                  <a:cubicBezTo>
                    <a:pt x="61" y="89"/>
                    <a:pt x="49" y="89"/>
                    <a:pt x="48" y="87"/>
                  </a:cubicBezTo>
                  <a:cubicBezTo>
                    <a:pt x="46" y="87"/>
                    <a:pt x="37" y="76"/>
                    <a:pt x="34" y="75"/>
                  </a:cubicBezTo>
                  <a:cubicBezTo>
                    <a:pt x="32" y="71"/>
                    <a:pt x="29" y="70"/>
                    <a:pt x="26" y="67"/>
                  </a:cubicBezTo>
                  <a:cubicBezTo>
                    <a:pt x="25" y="67"/>
                    <a:pt x="23" y="65"/>
                    <a:pt x="22" y="65"/>
                  </a:cubicBezTo>
                  <a:cubicBezTo>
                    <a:pt x="19" y="62"/>
                    <a:pt x="17" y="59"/>
                    <a:pt x="14" y="59"/>
                  </a:cubicBezTo>
                  <a:cubicBezTo>
                    <a:pt x="11" y="57"/>
                    <a:pt x="7" y="57"/>
                    <a:pt x="3" y="56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3"/>
                    <a:pt x="3" y="54"/>
                    <a:pt x="2" y="54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1"/>
                  </a:cubicBezTo>
                  <a:cubicBezTo>
                    <a:pt x="2" y="50"/>
                    <a:pt x="2" y="47"/>
                    <a:pt x="0" y="43"/>
                  </a:cubicBezTo>
                  <a:cubicBezTo>
                    <a:pt x="3" y="40"/>
                    <a:pt x="8" y="39"/>
                    <a:pt x="11" y="37"/>
                  </a:cubicBezTo>
                  <a:cubicBezTo>
                    <a:pt x="13" y="36"/>
                    <a:pt x="16" y="34"/>
                    <a:pt x="19" y="33"/>
                  </a:cubicBezTo>
                  <a:cubicBezTo>
                    <a:pt x="19" y="31"/>
                    <a:pt x="20" y="30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6"/>
                  </a:cubicBezTo>
                  <a:cubicBezTo>
                    <a:pt x="20" y="26"/>
                    <a:pt x="20" y="25"/>
                    <a:pt x="20" y="23"/>
                  </a:cubicBezTo>
                  <a:cubicBezTo>
                    <a:pt x="20" y="22"/>
                    <a:pt x="22" y="19"/>
                    <a:pt x="22" y="17"/>
                  </a:cubicBezTo>
                  <a:cubicBezTo>
                    <a:pt x="20" y="16"/>
                    <a:pt x="20" y="14"/>
                    <a:pt x="20" y="11"/>
                  </a:cubicBezTo>
                  <a:cubicBezTo>
                    <a:pt x="22" y="9"/>
                    <a:pt x="23" y="9"/>
                    <a:pt x="25" y="9"/>
                  </a:cubicBezTo>
                  <a:cubicBezTo>
                    <a:pt x="26" y="8"/>
                    <a:pt x="28" y="5"/>
                    <a:pt x="29" y="3"/>
                  </a:cubicBezTo>
                  <a:cubicBezTo>
                    <a:pt x="31" y="3"/>
                    <a:pt x="31" y="2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4" y="2"/>
                    <a:pt x="34" y="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7" y="2"/>
                    <a:pt x="38" y="2"/>
                  </a:cubicBezTo>
                  <a:cubicBezTo>
                    <a:pt x="41" y="3"/>
                    <a:pt x="41" y="0"/>
                    <a:pt x="43" y="2"/>
                  </a:cubicBezTo>
                  <a:cubicBezTo>
                    <a:pt x="44" y="2"/>
                    <a:pt x="43" y="3"/>
                    <a:pt x="44" y="5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8" y="3"/>
                    <a:pt x="48" y="3"/>
                    <a:pt x="48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2" name="Freeform 79">
              <a:extLst>
                <a:ext uri="{FF2B5EF4-FFF2-40B4-BE49-F238E27FC236}">
                  <a16:creationId xmlns:a16="http://schemas.microsoft.com/office/drawing/2014/main" id="{96BFE267-E6FD-40D6-932E-466031AE7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5611" y="2732892"/>
              <a:ext cx="31208" cy="39216"/>
            </a:xfrm>
            <a:custGeom>
              <a:avLst/>
              <a:gdLst/>
              <a:ahLst/>
              <a:cxnLst>
                <a:cxn ang="0">
                  <a:pos x="14" y="17"/>
                </a:cxn>
                <a:cxn ang="0">
                  <a:pos x="8" y="15"/>
                </a:cxn>
                <a:cxn ang="0">
                  <a:pos x="6" y="12"/>
                </a:cxn>
                <a:cxn ang="0">
                  <a:pos x="0" y="10"/>
                </a:cxn>
                <a:cxn ang="0">
                  <a:pos x="5" y="1"/>
                </a:cxn>
                <a:cxn ang="0">
                  <a:pos x="11" y="1"/>
                </a:cxn>
                <a:cxn ang="0">
                  <a:pos x="9" y="6"/>
                </a:cxn>
                <a:cxn ang="0">
                  <a:pos x="12" y="9"/>
                </a:cxn>
                <a:cxn ang="0">
                  <a:pos x="14" y="17"/>
                </a:cxn>
              </a:cxnLst>
              <a:rect l="0" t="0" r="r" b="b"/>
              <a:pathLst>
                <a:path w="14" h="17">
                  <a:moveTo>
                    <a:pt x="14" y="17"/>
                  </a:moveTo>
                  <a:cubicBezTo>
                    <a:pt x="14" y="17"/>
                    <a:pt x="9" y="17"/>
                    <a:pt x="8" y="15"/>
                  </a:cubicBezTo>
                  <a:cubicBezTo>
                    <a:pt x="8" y="15"/>
                    <a:pt x="8" y="12"/>
                    <a:pt x="6" y="12"/>
                  </a:cubicBezTo>
                  <a:cubicBezTo>
                    <a:pt x="6" y="10"/>
                    <a:pt x="0" y="10"/>
                    <a:pt x="0" y="10"/>
                  </a:cubicBezTo>
                  <a:cubicBezTo>
                    <a:pt x="1" y="9"/>
                    <a:pt x="3" y="3"/>
                    <a:pt x="5" y="1"/>
                  </a:cubicBezTo>
                  <a:cubicBezTo>
                    <a:pt x="6" y="0"/>
                    <a:pt x="9" y="1"/>
                    <a:pt x="11" y="1"/>
                  </a:cubicBezTo>
                  <a:cubicBezTo>
                    <a:pt x="14" y="9"/>
                    <a:pt x="11" y="3"/>
                    <a:pt x="9" y="6"/>
                  </a:cubicBezTo>
                  <a:cubicBezTo>
                    <a:pt x="8" y="9"/>
                    <a:pt x="12" y="6"/>
                    <a:pt x="12" y="9"/>
                  </a:cubicBezTo>
                  <a:cubicBezTo>
                    <a:pt x="12" y="13"/>
                    <a:pt x="14" y="10"/>
                    <a:pt x="14" y="1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3" name="Freeform 80">
              <a:extLst>
                <a:ext uri="{FF2B5EF4-FFF2-40B4-BE49-F238E27FC236}">
                  <a16:creationId xmlns:a16="http://schemas.microsoft.com/office/drawing/2014/main" id="{90786AB7-B654-471A-9E84-858A8429F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079" y="2849353"/>
              <a:ext cx="143323" cy="198458"/>
            </a:xfrm>
            <a:custGeom>
              <a:avLst/>
              <a:gdLst/>
              <a:ahLst/>
              <a:cxnLst>
                <a:cxn ang="0">
                  <a:pos x="1" y="62"/>
                </a:cxn>
                <a:cxn ang="0">
                  <a:pos x="0" y="67"/>
                </a:cxn>
                <a:cxn ang="0">
                  <a:pos x="6" y="78"/>
                </a:cxn>
                <a:cxn ang="0">
                  <a:pos x="8" y="82"/>
                </a:cxn>
                <a:cxn ang="0">
                  <a:pos x="11" y="86"/>
                </a:cxn>
                <a:cxn ang="0">
                  <a:pos x="14" y="86"/>
                </a:cxn>
                <a:cxn ang="0">
                  <a:pos x="23" y="82"/>
                </a:cxn>
                <a:cxn ang="0">
                  <a:pos x="32" y="73"/>
                </a:cxn>
                <a:cxn ang="0">
                  <a:pos x="44" y="64"/>
                </a:cxn>
                <a:cxn ang="0">
                  <a:pos x="47" y="51"/>
                </a:cxn>
                <a:cxn ang="0">
                  <a:pos x="54" y="45"/>
                </a:cxn>
                <a:cxn ang="0">
                  <a:pos x="63" y="34"/>
                </a:cxn>
                <a:cxn ang="0">
                  <a:pos x="61" y="26"/>
                </a:cxn>
                <a:cxn ang="0">
                  <a:pos x="54" y="15"/>
                </a:cxn>
                <a:cxn ang="0">
                  <a:pos x="46" y="14"/>
                </a:cxn>
                <a:cxn ang="0">
                  <a:pos x="37" y="1"/>
                </a:cxn>
                <a:cxn ang="0">
                  <a:pos x="34" y="3"/>
                </a:cxn>
                <a:cxn ang="0">
                  <a:pos x="32" y="6"/>
                </a:cxn>
                <a:cxn ang="0">
                  <a:pos x="32" y="9"/>
                </a:cxn>
                <a:cxn ang="0">
                  <a:pos x="32" y="11"/>
                </a:cxn>
                <a:cxn ang="0">
                  <a:pos x="29" y="12"/>
                </a:cxn>
                <a:cxn ang="0">
                  <a:pos x="29" y="17"/>
                </a:cxn>
                <a:cxn ang="0">
                  <a:pos x="28" y="25"/>
                </a:cxn>
                <a:cxn ang="0">
                  <a:pos x="31" y="32"/>
                </a:cxn>
                <a:cxn ang="0">
                  <a:pos x="29" y="39"/>
                </a:cxn>
                <a:cxn ang="0">
                  <a:pos x="26" y="53"/>
                </a:cxn>
                <a:cxn ang="0">
                  <a:pos x="14" y="57"/>
                </a:cxn>
                <a:cxn ang="0">
                  <a:pos x="1" y="62"/>
                </a:cxn>
              </a:cxnLst>
              <a:rect l="0" t="0" r="r" b="b"/>
              <a:pathLst>
                <a:path w="64" h="86">
                  <a:moveTo>
                    <a:pt x="1" y="62"/>
                  </a:moveTo>
                  <a:cubicBezTo>
                    <a:pt x="1" y="64"/>
                    <a:pt x="0" y="65"/>
                    <a:pt x="0" y="67"/>
                  </a:cubicBezTo>
                  <a:cubicBezTo>
                    <a:pt x="1" y="70"/>
                    <a:pt x="5" y="75"/>
                    <a:pt x="6" y="78"/>
                  </a:cubicBezTo>
                  <a:cubicBezTo>
                    <a:pt x="8" y="79"/>
                    <a:pt x="6" y="79"/>
                    <a:pt x="8" y="82"/>
                  </a:cubicBezTo>
                  <a:cubicBezTo>
                    <a:pt x="8" y="84"/>
                    <a:pt x="9" y="86"/>
                    <a:pt x="11" y="86"/>
                  </a:cubicBezTo>
                  <a:cubicBezTo>
                    <a:pt x="11" y="86"/>
                    <a:pt x="12" y="86"/>
                    <a:pt x="14" y="86"/>
                  </a:cubicBezTo>
                  <a:cubicBezTo>
                    <a:pt x="15" y="86"/>
                    <a:pt x="17" y="82"/>
                    <a:pt x="23" y="82"/>
                  </a:cubicBezTo>
                  <a:cubicBezTo>
                    <a:pt x="29" y="84"/>
                    <a:pt x="26" y="73"/>
                    <a:pt x="32" y="73"/>
                  </a:cubicBezTo>
                  <a:cubicBezTo>
                    <a:pt x="41" y="73"/>
                    <a:pt x="35" y="65"/>
                    <a:pt x="44" y="64"/>
                  </a:cubicBezTo>
                  <a:cubicBezTo>
                    <a:pt x="52" y="62"/>
                    <a:pt x="44" y="61"/>
                    <a:pt x="47" y="51"/>
                  </a:cubicBezTo>
                  <a:cubicBezTo>
                    <a:pt x="52" y="40"/>
                    <a:pt x="50" y="54"/>
                    <a:pt x="54" y="45"/>
                  </a:cubicBezTo>
                  <a:cubicBezTo>
                    <a:pt x="57" y="39"/>
                    <a:pt x="60" y="42"/>
                    <a:pt x="63" y="34"/>
                  </a:cubicBezTo>
                  <a:cubicBezTo>
                    <a:pt x="64" y="28"/>
                    <a:pt x="64" y="28"/>
                    <a:pt x="61" y="26"/>
                  </a:cubicBezTo>
                  <a:cubicBezTo>
                    <a:pt x="60" y="25"/>
                    <a:pt x="57" y="15"/>
                    <a:pt x="54" y="15"/>
                  </a:cubicBezTo>
                  <a:cubicBezTo>
                    <a:pt x="50" y="17"/>
                    <a:pt x="52" y="14"/>
                    <a:pt x="46" y="14"/>
                  </a:cubicBezTo>
                  <a:cubicBezTo>
                    <a:pt x="41" y="14"/>
                    <a:pt x="37" y="6"/>
                    <a:pt x="37" y="1"/>
                  </a:cubicBezTo>
                  <a:cubicBezTo>
                    <a:pt x="34" y="3"/>
                    <a:pt x="35" y="6"/>
                    <a:pt x="34" y="3"/>
                  </a:cubicBezTo>
                  <a:cubicBezTo>
                    <a:pt x="32" y="0"/>
                    <a:pt x="32" y="3"/>
                    <a:pt x="32" y="6"/>
                  </a:cubicBezTo>
                  <a:cubicBezTo>
                    <a:pt x="32" y="9"/>
                    <a:pt x="31" y="9"/>
                    <a:pt x="32" y="9"/>
                  </a:cubicBezTo>
                  <a:cubicBezTo>
                    <a:pt x="34" y="9"/>
                    <a:pt x="35" y="11"/>
                    <a:pt x="32" y="11"/>
                  </a:cubicBezTo>
                  <a:cubicBezTo>
                    <a:pt x="31" y="12"/>
                    <a:pt x="29" y="12"/>
                    <a:pt x="29" y="12"/>
                  </a:cubicBezTo>
                  <a:cubicBezTo>
                    <a:pt x="31" y="14"/>
                    <a:pt x="31" y="12"/>
                    <a:pt x="29" y="17"/>
                  </a:cubicBezTo>
                  <a:cubicBezTo>
                    <a:pt x="26" y="21"/>
                    <a:pt x="28" y="23"/>
                    <a:pt x="28" y="25"/>
                  </a:cubicBezTo>
                  <a:cubicBezTo>
                    <a:pt x="28" y="26"/>
                    <a:pt x="31" y="31"/>
                    <a:pt x="31" y="32"/>
                  </a:cubicBezTo>
                  <a:cubicBezTo>
                    <a:pt x="31" y="34"/>
                    <a:pt x="29" y="37"/>
                    <a:pt x="29" y="39"/>
                  </a:cubicBezTo>
                  <a:cubicBezTo>
                    <a:pt x="29" y="40"/>
                    <a:pt x="26" y="51"/>
                    <a:pt x="26" y="53"/>
                  </a:cubicBezTo>
                  <a:cubicBezTo>
                    <a:pt x="24" y="54"/>
                    <a:pt x="17" y="56"/>
                    <a:pt x="14" y="57"/>
                  </a:cubicBezTo>
                  <a:cubicBezTo>
                    <a:pt x="9" y="59"/>
                    <a:pt x="6" y="61"/>
                    <a:pt x="1" y="6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4" name="Freeform 81">
              <a:extLst>
                <a:ext uri="{FF2B5EF4-FFF2-40B4-BE49-F238E27FC236}">
                  <a16:creationId xmlns:a16="http://schemas.microsoft.com/office/drawing/2014/main" id="{0A33FCE6-56FA-4464-84D8-896953DD3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328" y="2993145"/>
              <a:ext cx="193023" cy="14973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75" y="5"/>
                </a:cxn>
                <a:cxn ang="0">
                  <a:pos x="81" y="16"/>
                </a:cxn>
                <a:cxn ang="0">
                  <a:pos x="83" y="20"/>
                </a:cxn>
                <a:cxn ang="0">
                  <a:pos x="86" y="23"/>
                </a:cxn>
                <a:cxn ang="0">
                  <a:pos x="77" y="36"/>
                </a:cxn>
                <a:cxn ang="0">
                  <a:pos x="69" y="39"/>
                </a:cxn>
                <a:cxn ang="0">
                  <a:pos x="61" y="42"/>
                </a:cxn>
                <a:cxn ang="0">
                  <a:pos x="46" y="50"/>
                </a:cxn>
                <a:cxn ang="0">
                  <a:pos x="31" y="56"/>
                </a:cxn>
                <a:cxn ang="0">
                  <a:pos x="23" y="61"/>
                </a:cxn>
                <a:cxn ang="0">
                  <a:pos x="19" y="62"/>
                </a:cxn>
                <a:cxn ang="0">
                  <a:pos x="16" y="64"/>
                </a:cxn>
                <a:cxn ang="0">
                  <a:pos x="13" y="64"/>
                </a:cxn>
                <a:cxn ang="0">
                  <a:pos x="8" y="62"/>
                </a:cxn>
                <a:cxn ang="0">
                  <a:pos x="7" y="56"/>
                </a:cxn>
                <a:cxn ang="0">
                  <a:pos x="5" y="47"/>
                </a:cxn>
                <a:cxn ang="0">
                  <a:pos x="4" y="40"/>
                </a:cxn>
                <a:cxn ang="0">
                  <a:pos x="2" y="37"/>
                </a:cxn>
                <a:cxn ang="0">
                  <a:pos x="2" y="33"/>
                </a:cxn>
                <a:cxn ang="0">
                  <a:pos x="4" y="26"/>
                </a:cxn>
                <a:cxn ang="0">
                  <a:pos x="7" y="23"/>
                </a:cxn>
                <a:cxn ang="0">
                  <a:pos x="7" y="22"/>
                </a:cxn>
                <a:cxn ang="0">
                  <a:pos x="7" y="17"/>
                </a:cxn>
                <a:cxn ang="0">
                  <a:pos x="7" y="17"/>
                </a:cxn>
                <a:cxn ang="0">
                  <a:pos x="8" y="16"/>
                </a:cxn>
                <a:cxn ang="0">
                  <a:pos x="11" y="17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3" y="17"/>
                </a:cxn>
                <a:cxn ang="0">
                  <a:pos x="14" y="17"/>
                </a:cxn>
                <a:cxn ang="0">
                  <a:pos x="31" y="23"/>
                </a:cxn>
                <a:cxn ang="0">
                  <a:pos x="31" y="26"/>
                </a:cxn>
                <a:cxn ang="0">
                  <a:pos x="31" y="34"/>
                </a:cxn>
                <a:cxn ang="0">
                  <a:pos x="46" y="16"/>
                </a:cxn>
                <a:cxn ang="0">
                  <a:pos x="51" y="8"/>
                </a:cxn>
                <a:cxn ang="0">
                  <a:pos x="65" y="5"/>
                </a:cxn>
                <a:cxn ang="0">
                  <a:pos x="77" y="0"/>
                </a:cxn>
              </a:cxnLst>
              <a:rect l="0" t="0" r="r" b="b"/>
              <a:pathLst>
                <a:path w="86" h="65">
                  <a:moveTo>
                    <a:pt x="77" y="0"/>
                  </a:moveTo>
                  <a:cubicBezTo>
                    <a:pt x="77" y="2"/>
                    <a:pt x="75" y="3"/>
                    <a:pt x="75" y="5"/>
                  </a:cubicBezTo>
                  <a:cubicBezTo>
                    <a:pt x="77" y="8"/>
                    <a:pt x="80" y="12"/>
                    <a:pt x="81" y="16"/>
                  </a:cubicBezTo>
                  <a:cubicBezTo>
                    <a:pt x="83" y="17"/>
                    <a:pt x="81" y="17"/>
                    <a:pt x="83" y="20"/>
                  </a:cubicBezTo>
                  <a:cubicBezTo>
                    <a:pt x="83" y="22"/>
                    <a:pt x="84" y="23"/>
                    <a:pt x="86" y="23"/>
                  </a:cubicBezTo>
                  <a:cubicBezTo>
                    <a:pt x="74" y="30"/>
                    <a:pt x="83" y="34"/>
                    <a:pt x="77" y="36"/>
                  </a:cubicBezTo>
                  <a:cubicBezTo>
                    <a:pt x="74" y="36"/>
                    <a:pt x="77" y="37"/>
                    <a:pt x="69" y="39"/>
                  </a:cubicBezTo>
                  <a:cubicBezTo>
                    <a:pt x="63" y="40"/>
                    <a:pt x="63" y="43"/>
                    <a:pt x="61" y="42"/>
                  </a:cubicBezTo>
                  <a:cubicBezTo>
                    <a:pt x="54" y="42"/>
                    <a:pt x="52" y="53"/>
                    <a:pt x="46" y="50"/>
                  </a:cubicBezTo>
                  <a:cubicBezTo>
                    <a:pt x="42" y="48"/>
                    <a:pt x="40" y="57"/>
                    <a:pt x="31" y="56"/>
                  </a:cubicBezTo>
                  <a:cubicBezTo>
                    <a:pt x="25" y="56"/>
                    <a:pt x="26" y="61"/>
                    <a:pt x="23" y="61"/>
                  </a:cubicBezTo>
                  <a:cubicBezTo>
                    <a:pt x="20" y="61"/>
                    <a:pt x="23" y="64"/>
                    <a:pt x="19" y="62"/>
                  </a:cubicBezTo>
                  <a:cubicBezTo>
                    <a:pt x="16" y="62"/>
                    <a:pt x="17" y="64"/>
                    <a:pt x="16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0" y="62"/>
                    <a:pt x="10" y="65"/>
                    <a:pt x="8" y="62"/>
                  </a:cubicBezTo>
                  <a:cubicBezTo>
                    <a:pt x="8" y="57"/>
                    <a:pt x="7" y="59"/>
                    <a:pt x="7" y="56"/>
                  </a:cubicBezTo>
                  <a:cubicBezTo>
                    <a:pt x="8" y="53"/>
                    <a:pt x="5" y="51"/>
                    <a:pt x="5" y="47"/>
                  </a:cubicBezTo>
                  <a:cubicBezTo>
                    <a:pt x="5" y="43"/>
                    <a:pt x="4" y="43"/>
                    <a:pt x="4" y="40"/>
                  </a:cubicBezTo>
                  <a:cubicBezTo>
                    <a:pt x="4" y="39"/>
                    <a:pt x="0" y="39"/>
                    <a:pt x="2" y="37"/>
                  </a:cubicBezTo>
                  <a:cubicBezTo>
                    <a:pt x="5" y="36"/>
                    <a:pt x="2" y="36"/>
                    <a:pt x="2" y="33"/>
                  </a:cubicBezTo>
                  <a:cubicBezTo>
                    <a:pt x="4" y="31"/>
                    <a:pt x="4" y="30"/>
                    <a:pt x="4" y="26"/>
                  </a:cubicBezTo>
                  <a:cubicBezTo>
                    <a:pt x="5" y="25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7" y="19"/>
                    <a:pt x="7" y="17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6"/>
                    <a:pt x="11" y="17"/>
                    <a:pt x="1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6"/>
                    <a:pt x="31" y="23"/>
                    <a:pt x="31" y="23"/>
                  </a:cubicBezTo>
                  <a:cubicBezTo>
                    <a:pt x="31" y="23"/>
                    <a:pt x="31" y="25"/>
                    <a:pt x="31" y="26"/>
                  </a:cubicBezTo>
                  <a:cubicBezTo>
                    <a:pt x="31" y="28"/>
                    <a:pt x="31" y="31"/>
                    <a:pt x="31" y="34"/>
                  </a:cubicBezTo>
                  <a:cubicBezTo>
                    <a:pt x="36" y="28"/>
                    <a:pt x="42" y="22"/>
                    <a:pt x="46" y="16"/>
                  </a:cubicBezTo>
                  <a:cubicBezTo>
                    <a:pt x="46" y="14"/>
                    <a:pt x="49" y="9"/>
                    <a:pt x="51" y="8"/>
                  </a:cubicBezTo>
                  <a:cubicBezTo>
                    <a:pt x="54" y="6"/>
                    <a:pt x="61" y="5"/>
                    <a:pt x="65" y="5"/>
                  </a:cubicBezTo>
                  <a:cubicBezTo>
                    <a:pt x="69" y="3"/>
                    <a:pt x="72" y="2"/>
                    <a:pt x="77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5" name="Freeform 82">
              <a:extLst>
                <a:ext uri="{FF2B5EF4-FFF2-40B4-BE49-F238E27FC236}">
                  <a16:creationId xmlns:a16="http://schemas.microsoft.com/office/drawing/2014/main" id="{8409D7F4-38C4-4550-B31B-FD7F52949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233" y="2658025"/>
              <a:ext cx="291268" cy="323237"/>
            </a:xfrm>
            <a:custGeom>
              <a:avLst/>
              <a:gdLst/>
              <a:ahLst/>
              <a:cxnLst>
                <a:cxn ang="0">
                  <a:pos x="119" y="140"/>
                </a:cxn>
                <a:cxn ang="0">
                  <a:pos x="119" y="135"/>
                </a:cxn>
                <a:cxn ang="0">
                  <a:pos x="129" y="135"/>
                </a:cxn>
                <a:cxn ang="0">
                  <a:pos x="129" y="115"/>
                </a:cxn>
                <a:cxn ang="0">
                  <a:pos x="129" y="39"/>
                </a:cxn>
                <a:cxn ang="0">
                  <a:pos x="127" y="28"/>
                </a:cxn>
                <a:cxn ang="0">
                  <a:pos x="129" y="18"/>
                </a:cxn>
                <a:cxn ang="0">
                  <a:pos x="129" y="16"/>
                </a:cxn>
                <a:cxn ang="0">
                  <a:pos x="124" y="11"/>
                </a:cxn>
                <a:cxn ang="0">
                  <a:pos x="116" y="10"/>
                </a:cxn>
                <a:cxn ang="0">
                  <a:pos x="109" y="4"/>
                </a:cxn>
                <a:cxn ang="0">
                  <a:pos x="100" y="4"/>
                </a:cxn>
                <a:cxn ang="0">
                  <a:pos x="89" y="10"/>
                </a:cxn>
                <a:cxn ang="0">
                  <a:pos x="87" y="25"/>
                </a:cxn>
                <a:cxn ang="0">
                  <a:pos x="77" y="27"/>
                </a:cxn>
                <a:cxn ang="0">
                  <a:pos x="61" y="21"/>
                </a:cxn>
                <a:cxn ang="0">
                  <a:pos x="52" y="13"/>
                </a:cxn>
                <a:cxn ang="0">
                  <a:pos x="43" y="5"/>
                </a:cxn>
                <a:cxn ang="0">
                  <a:pos x="31" y="4"/>
                </a:cxn>
                <a:cxn ang="0">
                  <a:pos x="22" y="0"/>
                </a:cxn>
                <a:cxn ang="0">
                  <a:pos x="20" y="8"/>
                </a:cxn>
                <a:cxn ang="0">
                  <a:pos x="11" y="14"/>
                </a:cxn>
                <a:cxn ang="0">
                  <a:pos x="5" y="30"/>
                </a:cxn>
                <a:cxn ang="0">
                  <a:pos x="8" y="53"/>
                </a:cxn>
                <a:cxn ang="0">
                  <a:pos x="8" y="64"/>
                </a:cxn>
                <a:cxn ang="0">
                  <a:pos x="6" y="76"/>
                </a:cxn>
                <a:cxn ang="0">
                  <a:pos x="9" y="87"/>
                </a:cxn>
                <a:cxn ang="0">
                  <a:pos x="19" y="90"/>
                </a:cxn>
                <a:cxn ang="0">
                  <a:pos x="25" y="100"/>
                </a:cxn>
                <a:cxn ang="0">
                  <a:pos x="40" y="106"/>
                </a:cxn>
                <a:cxn ang="0">
                  <a:pos x="48" y="104"/>
                </a:cxn>
                <a:cxn ang="0">
                  <a:pos x="57" y="100"/>
                </a:cxn>
                <a:cxn ang="0">
                  <a:pos x="119" y="140"/>
                </a:cxn>
              </a:cxnLst>
              <a:rect l="0" t="0" r="r" b="b"/>
              <a:pathLst>
                <a:path w="130" h="140">
                  <a:moveTo>
                    <a:pt x="119" y="140"/>
                  </a:moveTo>
                  <a:cubicBezTo>
                    <a:pt x="119" y="135"/>
                    <a:pt x="119" y="135"/>
                    <a:pt x="119" y="135"/>
                  </a:cubicBezTo>
                  <a:cubicBezTo>
                    <a:pt x="129" y="135"/>
                    <a:pt x="129" y="135"/>
                    <a:pt x="129" y="135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9" y="36"/>
                    <a:pt x="124" y="35"/>
                    <a:pt x="127" y="28"/>
                  </a:cubicBezTo>
                  <a:cubicBezTo>
                    <a:pt x="130" y="24"/>
                    <a:pt x="125" y="21"/>
                    <a:pt x="129" y="18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29" y="14"/>
                    <a:pt x="129" y="11"/>
                    <a:pt x="124" y="11"/>
                  </a:cubicBezTo>
                  <a:cubicBezTo>
                    <a:pt x="119" y="11"/>
                    <a:pt x="121" y="11"/>
                    <a:pt x="116" y="10"/>
                  </a:cubicBezTo>
                  <a:cubicBezTo>
                    <a:pt x="112" y="10"/>
                    <a:pt x="116" y="7"/>
                    <a:pt x="109" y="4"/>
                  </a:cubicBezTo>
                  <a:cubicBezTo>
                    <a:pt x="103" y="0"/>
                    <a:pt x="101" y="2"/>
                    <a:pt x="100" y="4"/>
                  </a:cubicBezTo>
                  <a:cubicBezTo>
                    <a:pt x="98" y="5"/>
                    <a:pt x="96" y="2"/>
                    <a:pt x="89" y="10"/>
                  </a:cubicBezTo>
                  <a:cubicBezTo>
                    <a:pt x="86" y="14"/>
                    <a:pt x="92" y="21"/>
                    <a:pt x="87" y="25"/>
                  </a:cubicBezTo>
                  <a:cubicBezTo>
                    <a:pt x="83" y="32"/>
                    <a:pt x="80" y="32"/>
                    <a:pt x="77" y="27"/>
                  </a:cubicBezTo>
                  <a:cubicBezTo>
                    <a:pt x="74" y="24"/>
                    <a:pt x="67" y="21"/>
                    <a:pt x="61" y="21"/>
                  </a:cubicBezTo>
                  <a:cubicBezTo>
                    <a:pt x="57" y="19"/>
                    <a:pt x="54" y="19"/>
                    <a:pt x="52" y="13"/>
                  </a:cubicBezTo>
                  <a:cubicBezTo>
                    <a:pt x="51" y="5"/>
                    <a:pt x="46" y="8"/>
                    <a:pt x="43" y="5"/>
                  </a:cubicBezTo>
                  <a:cubicBezTo>
                    <a:pt x="41" y="4"/>
                    <a:pt x="35" y="2"/>
                    <a:pt x="31" y="4"/>
                  </a:cubicBezTo>
                  <a:cubicBezTo>
                    <a:pt x="28" y="4"/>
                    <a:pt x="23" y="0"/>
                    <a:pt x="22" y="0"/>
                  </a:cubicBezTo>
                  <a:cubicBezTo>
                    <a:pt x="19" y="5"/>
                    <a:pt x="23" y="7"/>
                    <a:pt x="20" y="8"/>
                  </a:cubicBezTo>
                  <a:cubicBezTo>
                    <a:pt x="17" y="10"/>
                    <a:pt x="15" y="11"/>
                    <a:pt x="11" y="14"/>
                  </a:cubicBezTo>
                  <a:cubicBezTo>
                    <a:pt x="6" y="19"/>
                    <a:pt x="15" y="24"/>
                    <a:pt x="5" y="30"/>
                  </a:cubicBezTo>
                  <a:cubicBezTo>
                    <a:pt x="9" y="44"/>
                    <a:pt x="6" y="47"/>
                    <a:pt x="8" y="53"/>
                  </a:cubicBezTo>
                  <a:cubicBezTo>
                    <a:pt x="9" y="58"/>
                    <a:pt x="6" y="59"/>
                    <a:pt x="8" y="64"/>
                  </a:cubicBezTo>
                  <a:cubicBezTo>
                    <a:pt x="9" y="72"/>
                    <a:pt x="0" y="69"/>
                    <a:pt x="6" y="76"/>
                  </a:cubicBezTo>
                  <a:cubicBezTo>
                    <a:pt x="11" y="84"/>
                    <a:pt x="8" y="83"/>
                    <a:pt x="9" y="87"/>
                  </a:cubicBezTo>
                  <a:cubicBezTo>
                    <a:pt x="12" y="92"/>
                    <a:pt x="12" y="87"/>
                    <a:pt x="19" y="90"/>
                  </a:cubicBezTo>
                  <a:cubicBezTo>
                    <a:pt x="23" y="94"/>
                    <a:pt x="22" y="94"/>
                    <a:pt x="25" y="100"/>
                  </a:cubicBezTo>
                  <a:cubicBezTo>
                    <a:pt x="28" y="103"/>
                    <a:pt x="37" y="101"/>
                    <a:pt x="40" y="106"/>
                  </a:cubicBezTo>
                  <a:cubicBezTo>
                    <a:pt x="43" y="111"/>
                    <a:pt x="41" y="109"/>
                    <a:pt x="48" y="104"/>
                  </a:cubicBezTo>
                  <a:cubicBezTo>
                    <a:pt x="51" y="103"/>
                    <a:pt x="55" y="100"/>
                    <a:pt x="57" y="100"/>
                  </a:cubicBezTo>
                  <a:cubicBezTo>
                    <a:pt x="78" y="112"/>
                    <a:pt x="119" y="140"/>
                    <a:pt x="119" y="14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6" name="Freeform 84">
              <a:extLst>
                <a:ext uri="{FF2B5EF4-FFF2-40B4-BE49-F238E27FC236}">
                  <a16:creationId xmlns:a16="http://schemas.microsoft.com/office/drawing/2014/main" id="{A8CEFD82-0138-4CBB-8621-A71B77A6A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175" y="2596231"/>
              <a:ext cx="42766" cy="27332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0" y="6"/>
                </a:cxn>
                <a:cxn ang="0">
                  <a:pos x="5" y="6"/>
                </a:cxn>
                <a:cxn ang="0">
                  <a:pos x="8" y="3"/>
                </a:cxn>
                <a:cxn ang="0">
                  <a:pos x="17" y="0"/>
                </a:cxn>
                <a:cxn ang="0">
                  <a:pos x="17" y="1"/>
                </a:cxn>
                <a:cxn ang="0">
                  <a:pos x="14" y="6"/>
                </a:cxn>
                <a:cxn ang="0">
                  <a:pos x="11" y="7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2" y="9"/>
                </a:cxn>
              </a:cxnLst>
              <a:rect l="0" t="0" r="r" b="b"/>
              <a:pathLst>
                <a:path w="19" h="12">
                  <a:moveTo>
                    <a:pt x="2" y="9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7"/>
                    <a:pt x="2" y="4"/>
                    <a:pt x="5" y="6"/>
                  </a:cubicBezTo>
                  <a:cubicBezTo>
                    <a:pt x="6" y="6"/>
                    <a:pt x="3" y="3"/>
                    <a:pt x="8" y="3"/>
                  </a:cubicBezTo>
                  <a:cubicBezTo>
                    <a:pt x="12" y="4"/>
                    <a:pt x="15" y="1"/>
                    <a:pt x="17" y="0"/>
                  </a:cubicBezTo>
                  <a:cubicBezTo>
                    <a:pt x="19" y="0"/>
                    <a:pt x="19" y="0"/>
                    <a:pt x="17" y="1"/>
                  </a:cubicBezTo>
                  <a:cubicBezTo>
                    <a:pt x="14" y="4"/>
                    <a:pt x="12" y="4"/>
                    <a:pt x="14" y="6"/>
                  </a:cubicBezTo>
                  <a:cubicBezTo>
                    <a:pt x="15" y="7"/>
                    <a:pt x="12" y="6"/>
                    <a:pt x="11" y="7"/>
                  </a:cubicBezTo>
                  <a:cubicBezTo>
                    <a:pt x="9" y="10"/>
                    <a:pt x="6" y="10"/>
                    <a:pt x="6" y="10"/>
                  </a:cubicBezTo>
                  <a:cubicBezTo>
                    <a:pt x="6" y="12"/>
                    <a:pt x="6" y="10"/>
                    <a:pt x="5" y="10"/>
                  </a:cubicBezTo>
                  <a:cubicBezTo>
                    <a:pt x="3" y="10"/>
                    <a:pt x="2" y="10"/>
                    <a:pt x="2" y="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7" name="Freeform 85">
              <a:extLst>
                <a:ext uri="{FF2B5EF4-FFF2-40B4-BE49-F238E27FC236}">
                  <a16:creationId xmlns:a16="http://schemas.microsoft.com/office/drawing/2014/main" id="{3283250F-FA1B-41A6-B4E4-C8117BB75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0010" y="2584345"/>
              <a:ext cx="5780" cy="7130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3" y="3"/>
                </a:cxn>
                <a:cxn ang="0">
                  <a:pos x="1" y="2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0"/>
                    <a:pt x="3" y="3"/>
                    <a:pt x="3" y="3"/>
                  </a:cubicBezTo>
                  <a:cubicBezTo>
                    <a:pt x="1" y="3"/>
                    <a:pt x="0" y="2"/>
                    <a:pt x="1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8" name="Freeform 86">
              <a:extLst>
                <a:ext uri="{FF2B5EF4-FFF2-40B4-BE49-F238E27FC236}">
                  <a16:creationId xmlns:a16="http://schemas.microsoft.com/office/drawing/2014/main" id="{D72FD79D-5A61-43C5-906D-A05B35F0E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4316" y="2554636"/>
              <a:ext cx="367553" cy="44326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0" y="106"/>
                </a:cxn>
                <a:cxn ang="0">
                  <a:pos x="32" y="129"/>
                </a:cxn>
                <a:cxn ang="0">
                  <a:pos x="77" y="168"/>
                </a:cxn>
                <a:cxn ang="0">
                  <a:pos x="80" y="173"/>
                </a:cxn>
                <a:cxn ang="0">
                  <a:pos x="85" y="178"/>
                </a:cxn>
                <a:cxn ang="0">
                  <a:pos x="91" y="181"/>
                </a:cxn>
                <a:cxn ang="0">
                  <a:pos x="94" y="188"/>
                </a:cxn>
                <a:cxn ang="0">
                  <a:pos x="102" y="188"/>
                </a:cxn>
                <a:cxn ang="0">
                  <a:pos x="129" y="171"/>
                </a:cxn>
                <a:cxn ang="0">
                  <a:pos x="164" y="145"/>
                </a:cxn>
                <a:cxn ang="0">
                  <a:pos x="158" y="136"/>
                </a:cxn>
                <a:cxn ang="0">
                  <a:pos x="148" y="133"/>
                </a:cxn>
                <a:cxn ang="0">
                  <a:pos x="145" y="122"/>
                </a:cxn>
                <a:cxn ang="0">
                  <a:pos x="147" y="109"/>
                </a:cxn>
                <a:cxn ang="0">
                  <a:pos x="147" y="98"/>
                </a:cxn>
                <a:cxn ang="0">
                  <a:pos x="144" y="75"/>
                </a:cxn>
                <a:cxn ang="0">
                  <a:pos x="133" y="49"/>
                </a:cxn>
                <a:cxn ang="0">
                  <a:pos x="127" y="36"/>
                </a:cxn>
                <a:cxn ang="0">
                  <a:pos x="133" y="28"/>
                </a:cxn>
                <a:cxn ang="0">
                  <a:pos x="135" y="18"/>
                </a:cxn>
                <a:cxn ang="0">
                  <a:pos x="133" y="10"/>
                </a:cxn>
                <a:cxn ang="0">
                  <a:pos x="136" y="4"/>
                </a:cxn>
                <a:cxn ang="0">
                  <a:pos x="132" y="5"/>
                </a:cxn>
                <a:cxn ang="0">
                  <a:pos x="127" y="2"/>
                </a:cxn>
                <a:cxn ang="0">
                  <a:pos x="123" y="4"/>
                </a:cxn>
                <a:cxn ang="0">
                  <a:pos x="115" y="5"/>
                </a:cxn>
                <a:cxn ang="0">
                  <a:pos x="109" y="7"/>
                </a:cxn>
                <a:cxn ang="0">
                  <a:pos x="98" y="5"/>
                </a:cxn>
                <a:cxn ang="0">
                  <a:pos x="91" y="7"/>
                </a:cxn>
                <a:cxn ang="0">
                  <a:pos x="83" y="8"/>
                </a:cxn>
                <a:cxn ang="0">
                  <a:pos x="70" y="14"/>
                </a:cxn>
                <a:cxn ang="0">
                  <a:pos x="65" y="16"/>
                </a:cxn>
                <a:cxn ang="0">
                  <a:pos x="59" y="19"/>
                </a:cxn>
                <a:cxn ang="0">
                  <a:pos x="51" y="24"/>
                </a:cxn>
                <a:cxn ang="0">
                  <a:pos x="59" y="50"/>
                </a:cxn>
                <a:cxn ang="0">
                  <a:pos x="59" y="55"/>
                </a:cxn>
                <a:cxn ang="0">
                  <a:pos x="45" y="58"/>
                </a:cxn>
                <a:cxn ang="0">
                  <a:pos x="38" y="63"/>
                </a:cxn>
                <a:cxn ang="0">
                  <a:pos x="36" y="70"/>
                </a:cxn>
                <a:cxn ang="0">
                  <a:pos x="27" y="77"/>
                </a:cxn>
                <a:cxn ang="0">
                  <a:pos x="7" y="86"/>
                </a:cxn>
                <a:cxn ang="0">
                  <a:pos x="0" y="91"/>
                </a:cxn>
                <a:cxn ang="0">
                  <a:pos x="0" y="102"/>
                </a:cxn>
              </a:cxnLst>
              <a:rect l="0" t="0" r="r" b="b"/>
              <a:pathLst>
                <a:path w="164" h="192">
                  <a:moveTo>
                    <a:pt x="0" y="102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76" y="167"/>
                    <a:pt x="77" y="168"/>
                  </a:cubicBezTo>
                  <a:cubicBezTo>
                    <a:pt x="80" y="171"/>
                    <a:pt x="77" y="171"/>
                    <a:pt x="80" y="173"/>
                  </a:cubicBezTo>
                  <a:cubicBezTo>
                    <a:pt x="83" y="175"/>
                    <a:pt x="82" y="179"/>
                    <a:pt x="85" y="178"/>
                  </a:cubicBezTo>
                  <a:cubicBezTo>
                    <a:pt x="89" y="178"/>
                    <a:pt x="86" y="181"/>
                    <a:pt x="91" y="181"/>
                  </a:cubicBezTo>
                  <a:cubicBezTo>
                    <a:pt x="95" y="181"/>
                    <a:pt x="95" y="185"/>
                    <a:pt x="94" y="188"/>
                  </a:cubicBezTo>
                  <a:cubicBezTo>
                    <a:pt x="92" y="190"/>
                    <a:pt x="94" y="192"/>
                    <a:pt x="102" y="188"/>
                  </a:cubicBezTo>
                  <a:cubicBezTo>
                    <a:pt x="123" y="188"/>
                    <a:pt x="120" y="178"/>
                    <a:pt x="129" y="171"/>
                  </a:cubicBezTo>
                  <a:cubicBezTo>
                    <a:pt x="138" y="164"/>
                    <a:pt x="159" y="148"/>
                    <a:pt x="164" y="145"/>
                  </a:cubicBezTo>
                  <a:cubicBezTo>
                    <a:pt x="161" y="139"/>
                    <a:pt x="162" y="139"/>
                    <a:pt x="158" y="136"/>
                  </a:cubicBezTo>
                  <a:cubicBezTo>
                    <a:pt x="152" y="133"/>
                    <a:pt x="152" y="137"/>
                    <a:pt x="148" y="133"/>
                  </a:cubicBezTo>
                  <a:cubicBezTo>
                    <a:pt x="147" y="128"/>
                    <a:pt x="150" y="129"/>
                    <a:pt x="145" y="122"/>
                  </a:cubicBezTo>
                  <a:cubicBezTo>
                    <a:pt x="139" y="114"/>
                    <a:pt x="148" y="117"/>
                    <a:pt x="147" y="109"/>
                  </a:cubicBezTo>
                  <a:cubicBezTo>
                    <a:pt x="145" y="105"/>
                    <a:pt x="148" y="103"/>
                    <a:pt x="147" y="98"/>
                  </a:cubicBezTo>
                  <a:cubicBezTo>
                    <a:pt x="145" y="92"/>
                    <a:pt x="148" y="89"/>
                    <a:pt x="144" y="75"/>
                  </a:cubicBezTo>
                  <a:cubicBezTo>
                    <a:pt x="141" y="47"/>
                    <a:pt x="136" y="58"/>
                    <a:pt x="133" y="49"/>
                  </a:cubicBezTo>
                  <a:cubicBezTo>
                    <a:pt x="133" y="46"/>
                    <a:pt x="127" y="39"/>
                    <a:pt x="127" y="36"/>
                  </a:cubicBezTo>
                  <a:cubicBezTo>
                    <a:pt x="129" y="33"/>
                    <a:pt x="133" y="30"/>
                    <a:pt x="133" y="28"/>
                  </a:cubicBezTo>
                  <a:cubicBezTo>
                    <a:pt x="133" y="22"/>
                    <a:pt x="136" y="25"/>
                    <a:pt x="135" y="18"/>
                  </a:cubicBezTo>
                  <a:cubicBezTo>
                    <a:pt x="133" y="13"/>
                    <a:pt x="135" y="10"/>
                    <a:pt x="133" y="10"/>
                  </a:cubicBezTo>
                  <a:cubicBezTo>
                    <a:pt x="132" y="8"/>
                    <a:pt x="136" y="7"/>
                    <a:pt x="136" y="4"/>
                  </a:cubicBezTo>
                  <a:cubicBezTo>
                    <a:pt x="135" y="4"/>
                    <a:pt x="133" y="4"/>
                    <a:pt x="132" y="5"/>
                  </a:cubicBezTo>
                  <a:cubicBezTo>
                    <a:pt x="130" y="7"/>
                    <a:pt x="130" y="4"/>
                    <a:pt x="127" y="2"/>
                  </a:cubicBezTo>
                  <a:cubicBezTo>
                    <a:pt x="124" y="0"/>
                    <a:pt x="126" y="5"/>
                    <a:pt x="123" y="4"/>
                  </a:cubicBezTo>
                  <a:cubicBezTo>
                    <a:pt x="118" y="2"/>
                    <a:pt x="120" y="4"/>
                    <a:pt x="115" y="5"/>
                  </a:cubicBezTo>
                  <a:cubicBezTo>
                    <a:pt x="111" y="5"/>
                    <a:pt x="112" y="8"/>
                    <a:pt x="109" y="7"/>
                  </a:cubicBezTo>
                  <a:cubicBezTo>
                    <a:pt x="108" y="4"/>
                    <a:pt x="102" y="4"/>
                    <a:pt x="98" y="5"/>
                  </a:cubicBezTo>
                  <a:cubicBezTo>
                    <a:pt x="94" y="7"/>
                    <a:pt x="92" y="4"/>
                    <a:pt x="91" y="7"/>
                  </a:cubicBezTo>
                  <a:cubicBezTo>
                    <a:pt x="89" y="8"/>
                    <a:pt x="88" y="8"/>
                    <a:pt x="83" y="8"/>
                  </a:cubicBezTo>
                  <a:cubicBezTo>
                    <a:pt x="77" y="8"/>
                    <a:pt x="70" y="11"/>
                    <a:pt x="70" y="14"/>
                  </a:cubicBezTo>
                  <a:cubicBezTo>
                    <a:pt x="68" y="19"/>
                    <a:pt x="67" y="14"/>
                    <a:pt x="65" y="16"/>
                  </a:cubicBezTo>
                  <a:cubicBezTo>
                    <a:pt x="62" y="19"/>
                    <a:pt x="62" y="14"/>
                    <a:pt x="59" y="19"/>
                  </a:cubicBezTo>
                  <a:cubicBezTo>
                    <a:pt x="58" y="21"/>
                    <a:pt x="54" y="25"/>
                    <a:pt x="51" y="24"/>
                  </a:cubicBezTo>
                  <a:cubicBezTo>
                    <a:pt x="58" y="27"/>
                    <a:pt x="53" y="47"/>
                    <a:pt x="59" y="50"/>
                  </a:cubicBezTo>
                  <a:cubicBezTo>
                    <a:pt x="62" y="52"/>
                    <a:pt x="59" y="52"/>
                    <a:pt x="59" y="55"/>
                  </a:cubicBezTo>
                  <a:cubicBezTo>
                    <a:pt x="59" y="58"/>
                    <a:pt x="48" y="53"/>
                    <a:pt x="45" y="58"/>
                  </a:cubicBezTo>
                  <a:cubicBezTo>
                    <a:pt x="42" y="61"/>
                    <a:pt x="36" y="58"/>
                    <a:pt x="38" y="63"/>
                  </a:cubicBezTo>
                  <a:cubicBezTo>
                    <a:pt x="41" y="67"/>
                    <a:pt x="42" y="67"/>
                    <a:pt x="36" y="70"/>
                  </a:cubicBezTo>
                  <a:cubicBezTo>
                    <a:pt x="30" y="72"/>
                    <a:pt x="30" y="72"/>
                    <a:pt x="27" y="77"/>
                  </a:cubicBezTo>
                  <a:cubicBezTo>
                    <a:pt x="27" y="78"/>
                    <a:pt x="9" y="83"/>
                    <a:pt x="7" y="86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2"/>
                    <a:pt x="0" y="102"/>
                    <a:pt x="0" y="102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89" name="Freeform 87">
              <a:extLst>
                <a:ext uri="{FF2B5EF4-FFF2-40B4-BE49-F238E27FC236}">
                  <a16:creationId xmlns:a16="http://schemas.microsoft.com/office/drawing/2014/main" id="{12A6D2ED-58FF-49AE-B112-C5FF1FC5C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650" y="2552260"/>
              <a:ext cx="78596" cy="175879"/>
            </a:xfrm>
            <a:custGeom>
              <a:avLst/>
              <a:gdLst/>
              <a:ahLst/>
              <a:cxnLst>
                <a:cxn ang="0">
                  <a:pos x="9" y="5"/>
                </a:cxn>
                <a:cxn ang="0">
                  <a:pos x="6" y="11"/>
                </a:cxn>
                <a:cxn ang="0">
                  <a:pos x="8" y="19"/>
                </a:cxn>
                <a:cxn ang="0">
                  <a:pos x="6" y="30"/>
                </a:cxn>
                <a:cxn ang="0">
                  <a:pos x="0" y="37"/>
                </a:cxn>
                <a:cxn ang="0">
                  <a:pos x="6" y="50"/>
                </a:cxn>
                <a:cxn ang="0">
                  <a:pos x="17" y="76"/>
                </a:cxn>
                <a:cxn ang="0">
                  <a:pos x="23" y="61"/>
                </a:cxn>
                <a:cxn ang="0">
                  <a:pos x="32" y="54"/>
                </a:cxn>
                <a:cxn ang="0">
                  <a:pos x="34" y="47"/>
                </a:cxn>
                <a:cxn ang="0">
                  <a:pos x="29" y="42"/>
                </a:cxn>
                <a:cxn ang="0">
                  <a:pos x="28" y="40"/>
                </a:cxn>
                <a:cxn ang="0">
                  <a:pos x="21" y="36"/>
                </a:cxn>
                <a:cxn ang="0">
                  <a:pos x="29" y="23"/>
                </a:cxn>
                <a:cxn ang="0">
                  <a:pos x="26" y="17"/>
                </a:cxn>
                <a:cxn ang="0">
                  <a:pos x="25" y="11"/>
                </a:cxn>
                <a:cxn ang="0">
                  <a:pos x="29" y="5"/>
                </a:cxn>
                <a:cxn ang="0">
                  <a:pos x="23" y="8"/>
                </a:cxn>
                <a:cxn ang="0">
                  <a:pos x="20" y="2"/>
                </a:cxn>
                <a:cxn ang="0">
                  <a:pos x="11" y="5"/>
                </a:cxn>
                <a:cxn ang="0">
                  <a:pos x="9" y="5"/>
                </a:cxn>
              </a:cxnLst>
              <a:rect l="0" t="0" r="r" b="b"/>
              <a:pathLst>
                <a:path w="35" h="76">
                  <a:moveTo>
                    <a:pt x="9" y="5"/>
                  </a:moveTo>
                  <a:cubicBezTo>
                    <a:pt x="9" y="8"/>
                    <a:pt x="5" y="9"/>
                    <a:pt x="6" y="11"/>
                  </a:cubicBezTo>
                  <a:cubicBezTo>
                    <a:pt x="8" y="11"/>
                    <a:pt x="6" y="14"/>
                    <a:pt x="8" y="19"/>
                  </a:cubicBezTo>
                  <a:cubicBezTo>
                    <a:pt x="9" y="26"/>
                    <a:pt x="6" y="23"/>
                    <a:pt x="6" y="30"/>
                  </a:cubicBezTo>
                  <a:cubicBezTo>
                    <a:pt x="6" y="31"/>
                    <a:pt x="2" y="34"/>
                    <a:pt x="0" y="37"/>
                  </a:cubicBezTo>
                  <a:cubicBezTo>
                    <a:pt x="0" y="40"/>
                    <a:pt x="6" y="47"/>
                    <a:pt x="6" y="50"/>
                  </a:cubicBezTo>
                  <a:cubicBezTo>
                    <a:pt x="9" y="59"/>
                    <a:pt x="14" y="48"/>
                    <a:pt x="17" y="76"/>
                  </a:cubicBezTo>
                  <a:cubicBezTo>
                    <a:pt x="28" y="70"/>
                    <a:pt x="18" y="65"/>
                    <a:pt x="23" y="61"/>
                  </a:cubicBezTo>
                  <a:cubicBezTo>
                    <a:pt x="28" y="57"/>
                    <a:pt x="29" y="56"/>
                    <a:pt x="32" y="54"/>
                  </a:cubicBezTo>
                  <a:cubicBezTo>
                    <a:pt x="35" y="53"/>
                    <a:pt x="31" y="51"/>
                    <a:pt x="34" y="47"/>
                  </a:cubicBezTo>
                  <a:cubicBezTo>
                    <a:pt x="31" y="45"/>
                    <a:pt x="31" y="45"/>
                    <a:pt x="29" y="42"/>
                  </a:cubicBezTo>
                  <a:cubicBezTo>
                    <a:pt x="29" y="39"/>
                    <a:pt x="28" y="42"/>
                    <a:pt x="28" y="40"/>
                  </a:cubicBezTo>
                  <a:cubicBezTo>
                    <a:pt x="26" y="40"/>
                    <a:pt x="21" y="40"/>
                    <a:pt x="21" y="36"/>
                  </a:cubicBezTo>
                  <a:cubicBezTo>
                    <a:pt x="20" y="33"/>
                    <a:pt x="32" y="26"/>
                    <a:pt x="29" y="23"/>
                  </a:cubicBezTo>
                  <a:cubicBezTo>
                    <a:pt x="28" y="20"/>
                    <a:pt x="31" y="20"/>
                    <a:pt x="26" y="17"/>
                  </a:cubicBezTo>
                  <a:cubicBezTo>
                    <a:pt x="23" y="16"/>
                    <a:pt x="23" y="12"/>
                    <a:pt x="25" y="11"/>
                  </a:cubicBezTo>
                  <a:cubicBezTo>
                    <a:pt x="28" y="9"/>
                    <a:pt x="31" y="6"/>
                    <a:pt x="29" y="5"/>
                  </a:cubicBezTo>
                  <a:cubicBezTo>
                    <a:pt x="28" y="2"/>
                    <a:pt x="25" y="8"/>
                    <a:pt x="23" y="8"/>
                  </a:cubicBezTo>
                  <a:cubicBezTo>
                    <a:pt x="21" y="6"/>
                    <a:pt x="25" y="3"/>
                    <a:pt x="20" y="2"/>
                  </a:cubicBezTo>
                  <a:cubicBezTo>
                    <a:pt x="14" y="0"/>
                    <a:pt x="12" y="5"/>
                    <a:pt x="11" y="5"/>
                  </a:cubicBezTo>
                  <a:cubicBezTo>
                    <a:pt x="11" y="5"/>
                    <a:pt x="11" y="5"/>
                    <a:pt x="9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0" name="Freeform 88">
              <a:extLst>
                <a:ext uri="{FF2B5EF4-FFF2-40B4-BE49-F238E27FC236}">
                  <a16:creationId xmlns:a16="http://schemas.microsoft.com/office/drawing/2014/main" id="{528CEF07-1ECB-426B-A5CA-1AAFF0AFE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3787" y="2691300"/>
              <a:ext cx="203425" cy="245993"/>
            </a:xfrm>
            <a:custGeom>
              <a:avLst/>
              <a:gdLst/>
              <a:ahLst/>
              <a:cxnLst>
                <a:cxn ang="0">
                  <a:pos x="82" y="24"/>
                </a:cxn>
                <a:cxn ang="0">
                  <a:pos x="77" y="41"/>
                </a:cxn>
                <a:cxn ang="0">
                  <a:pos x="70" y="36"/>
                </a:cxn>
                <a:cxn ang="0">
                  <a:pos x="67" y="27"/>
                </a:cxn>
                <a:cxn ang="0">
                  <a:pos x="64" y="19"/>
                </a:cxn>
                <a:cxn ang="0">
                  <a:pos x="64" y="27"/>
                </a:cxn>
                <a:cxn ang="0">
                  <a:pos x="71" y="44"/>
                </a:cxn>
                <a:cxn ang="0">
                  <a:pos x="74" y="52"/>
                </a:cxn>
                <a:cxn ang="0">
                  <a:pos x="83" y="74"/>
                </a:cxn>
                <a:cxn ang="0">
                  <a:pos x="88" y="82"/>
                </a:cxn>
                <a:cxn ang="0">
                  <a:pos x="88" y="91"/>
                </a:cxn>
                <a:cxn ang="0">
                  <a:pos x="82" y="96"/>
                </a:cxn>
                <a:cxn ang="0">
                  <a:pos x="76" y="102"/>
                </a:cxn>
                <a:cxn ang="0">
                  <a:pos x="68" y="102"/>
                </a:cxn>
                <a:cxn ang="0">
                  <a:pos x="54" y="102"/>
                </a:cxn>
                <a:cxn ang="0">
                  <a:pos x="54" y="100"/>
                </a:cxn>
                <a:cxn ang="0">
                  <a:pos x="53" y="102"/>
                </a:cxn>
                <a:cxn ang="0">
                  <a:pos x="4" y="102"/>
                </a:cxn>
                <a:cxn ang="0">
                  <a:pos x="4" y="25"/>
                </a:cxn>
                <a:cxn ang="0">
                  <a:pos x="3" y="14"/>
                </a:cxn>
                <a:cxn ang="0">
                  <a:pos x="4" y="3"/>
                </a:cxn>
                <a:cxn ang="0">
                  <a:pos x="16" y="3"/>
                </a:cxn>
                <a:cxn ang="0">
                  <a:pos x="24" y="6"/>
                </a:cxn>
                <a:cxn ang="0">
                  <a:pos x="30" y="8"/>
                </a:cxn>
                <a:cxn ang="0">
                  <a:pos x="39" y="9"/>
                </a:cxn>
                <a:cxn ang="0">
                  <a:pos x="45" y="5"/>
                </a:cxn>
                <a:cxn ang="0">
                  <a:pos x="50" y="2"/>
                </a:cxn>
                <a:cxn ang="0">
                  <a:pos x="56" y="3"/>
                </a:cxn>
                <a:cxn ang="0">
                  <a:pos x="59" y="3"/>
                </a:cxn>
                <a:cxn ang="0">
                  <a:pos x="61" y="5"/>
                </a:cxn>
                <a:cxn ang="0">
                  <a:pos x="57" y="3"/>
                </a:cxn>
                <a:cxn ang="0">
                  <a:pos x="57" y="5"/>
                </a:cxn>
                <a:cxn ang="0">
                  <a:pos x="59" y="6"/>
                </a:cxn>
                <a:cxn ang="0">
                  <a:pos x="61" y="6"/>
                </a:cxn>
                <a:cxn ang="0">
                  <a:pos x="62" y="6"/>
                </a:cxn>
                <a:cxn ang="0">
                  <a:pos x="68" y="6"/>
                </a:cxn>
                <a:cxn ang="0">
                  <a:pos x="76" y="5"/>
                </a:cxn>
                <a:cxn ang="0">
                  <a:pos x="77" y="6"/>
                </a:cxn>
                <a:cxn ang="0">
                  <a:pos x="82" y="24"/>
                </a:cxn>
              </a:cxnLst>
              <a:rect l="0" t="0" r="r" b="b"/>
              <a:pathLst>
                <a:path w="91" h="107">
                  <a:moveTo>
                    <a:pt x="82" y="24"/>
                  </a:moveTo>
                  <a:cubicBezTo>
                    <a:pt x="77" y="38"/>
                    <a:pt x="79" y="38"/>
                    <a:pt x="77" y="41"/>
                  </a:cubicBezTo>
                  <a:cubicBezTo>
                    <a:pt x="76" y="44"/>
                    <a:pt x="74" y="41"/>
                    <a:pt x="70" y="36"/>
                  </a:cubicBezTo>
                  <a:cubicBezTo>
                    <a:pt x="67" y="33"/>
                    <a:pt x="70" y="30"/>
                    <a:pt x="67" y="27"/>
                  </a:cubicBezTo>
                  <a:cubicBezTo>
                    <a:pt x="62" y="22"/>
                    <a:pt x="65" y="20"/>
                    <a:pt x="64" y="19"/>
                  </a:cubicBezTo>
                  <a:cubicBezTo>
                    <a:pt x="59" y="25"/>
                    <a:pt x="64" y="22"/>
                    <a:pt x="64" y="27"/>
                  </a:cubicBezTo>
                  <a:cubicBezTo>
                    <a:pt x="64" y="33"/>
                    <a:pt x="71" y="39"/>
                    <a:pt x="71" y="44"/>
                  </a:cubicBezTo>
                  <a:cubicBezTo>
                    <a:pt x="71" y="47"/>
                    <a:pt x="74" y="49"/>
                    <a:pt x="74" y="52"/>
                  </a:cubicBezTo>
                  <a:cubicBezTo>
                    <a:pt x="73" y="56"/>
                    <a:pt x="79" y="63"/>
                    <a:pt x="83" y="74"/>
                  </a:cubicBezTo>
                  <a:cubicBezTo>
                    <a:pt x="86" y="82"/>
                    <a:pt x="91" y="82"/>
                    <a:pt x="88" y="82"/>
                  </a:cubicBezTo>
                  <a:cubicBezTo>
                    <a:pt x="85" y="82"/>
                    <a:pt x="86" y="88"/>
                    <a:pt x="88" y="91"/>
                  </a:cubicBezTo>
                  <a:cubicBezTo>
                    <a:pt x="85" y="96"/>
                    <a:pt x="83" y="91"/>
                    <a:pt x="82" y="96"/>
                  </a:cubicBezTo>
                  <a:cubicBezTo>
                    <a:pt x="80" y="100"/>
                    <a:pt x="77" y="99"/>
                    <a:pt x="76" y="102"/>
                  </a:cubicBezTo>
                  <a:cubicBezTo>
                    <a:pt x="74" y="105"/>
                    <a:pt x="71" y="107"/>
                    <a:pt x="68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2"/>
                    <a:pt x="0" y="20"/>
                    <a:pt x="3" y="14"/>
                  </a:cubicBezTo>
                  <a:cubicBezTo>
                    <a:pt x="6" y="9"/>
                    <a:pt x="1" y="6"/>
                    <a:pt x="4" y="3"/>
                  </a:cubicBezTo>
                  <a:cubicBezTo>
                    <a:pt x="6" y="3"/>
                    <a:pt x="7" y="0"/>
                    <a:pt x="16" y="3"/>
                  </a:cubicBezTo>
                  <a:cubicBezTo>
                    <a:pt x="27" y="5"/>
                    <a:pt x="22" y="6"/>
                    <a:pt x="24" y="6"/>
                  </a:cubicBezTo>
                  <a:cubicBezTo>
                    <a:pt x="27" y="5"/>
                    <a:pt x="27" y="8"/>
                    <a:pt x="30" y="8"/>
                  </a:cubicBezTo>
                  <a:cubicBezTo>
                    <a:pt x="32" y="6"/>
                    <a:pt x="36" y="13"/>
                    <a:pt x="39" y="9"/>
                  </a:cubicBezTo>
                  <a:cubicBezTo>
                    <a:pt x="45" y="3"/>
                    <a:pt x="44" y="6"/>
                    <a:pt x="45" y="5"/>
                  </a:cubicBezTo>
                  <a:cubicBezTo>
                    <a:pt x="47" y="2"/>
                    <a:pt x="47" y="3"/>
                    <a:pt x="50" y="2"/>
                  </a:cubicBezTo>
                  <a:cubicBezTo>
                    <a:pt x="53" y="0"/>
                    <a:pt x="54" y="5"/>
                    <a:pt x="56" y="3"/>
                  </a:cubicBezTo>
                  <a:cubicBezTo>
                    <a:pt x="57" y="2"/>
                    <a:pt x="57" y="2"/>
                    <a:pt x="59" y="3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59" y="5"/>
                    <a:pt x="57" y="3"/>
                    <a:pt x="57" y="3"/>
                  </a:cubicBezTo>
                  <a:cubicBezTo>
                    <a:pt x="57" y="5"/>
                    <a:pt x="56" y="5"/>
                    <a:pt x="57" y="5"/>
                  </a:cubicBezTo>
                  <a:cubicBezTo>
                    <a:pt x="57" y="6"/>
                    <a:pt x="59" y="5"/>
                    <a:pt x="59" y="6"/>
                  </a:cubicBezTo>
                  <a:cubicBezTo>
                    <a:pt x="61" y="8"/>
                    <a:pt x="62" y="6"/>
                    <a:pt x="61" y="6"/>
                  </a:cubicBezTo>
                  <a:cubicBezTo>
                    <a:pt x="61" y="5"/>
                    <a:pt x="61" y="5"/>
                    <a:pt x="62" y="6"/>
                  </a:cubicBezTo>
                  <a:cubicBezTo>
                    <a:pt x="65" y="9"/>
                    <a:pt x="67" y="5"/>
                    <a:pt x="68" y="6"/>
                  </a:cubicBezTo>
                  <a:cubicBezTo>
                    <a:pt x="70" y="8"/>
                    <a:pt x="68" y="8"/>
                    <a:pt x="76" y="5"/>
                  </a:cubicBezTo>
                  <a:cubicBezTo>
                    <a:pt x="76" y="5"/>
                    <a:pt x="76" y="6"/>
                    <a:pt x="77" y="6"/>
                  </a:cubicBezTo>
                  <a:cubicBezTo>
                    <a:pt x="79" y="11"/>
                    <a:pt x="80" y="17"/>
                    <a:pt x="82" y="2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1" name="Freeform 89">
              <a:extLst>
                <a:ext uri="{FF2B5EF4-FFF2-40B4-BE49-F238E27FC236}">
                  <a16:creationId xmlns:a16="http://schemas.microsoft.com/office/drawing/2014/main" id="{6D404E73-AE51-469F-BD8F-E77320E0E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278" y="2552260"/>
              <a:ext cx="119051" cy="124779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5" y="29"/>
                </a:cxn>
                <a:cxn ang="0">
                  <a:pos x="5" y="29"/>
                </a:cxn>
                <a:cxn ang="0">
                  <a:pos x="5" y="31"/>
                </a:cxn>
                <a:cxn ang="0">
                  <a:pos x="8" y="34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3" y="39"/>
                </a:cxn>
                <a:cxn ang="0">
                  <a:pos x="2" y="40"/>
                </a:cxn>
                <a:cxn ang="0">
                  <a:pos x="3" y="40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0" y="48"/>
                </a:cxn>
                <a:cxn ang="0">
                  <a:pos x="0" y="49"/>
                </a:cxn>
                <a:cxn ang="0">
                  <a:pos x="2" y="49"/>
                </a:cxn>
                <a:cxn ang="0">
                  <a:pos x="3" y="52"/>
                </a:cxn>
                <a:cxn ang="0">
                  <a:pos x="9" y="54"/>
                </a:cxn>
                <a:cxn ang="0">
                  <a:pos x="18" y="48"/>
                </a:cxn>
                <a:cxn ang="0">
                  <a:pos x="24" y="43"/>
                </a:cxn>
                <a:cxn ang="0">
                  <a:pos x="35" y="37"/>
                </a:cxn>
                <a:cxn ang="0">
                  <a:pos x="43" y="32"/>
                </a:cxn>
                <a:cxn ang="0">
                  <a:pos x="44" y="28"/>
                </a:cxn>
                <a:cxn ang="0">
                  <a:pos x="44" y="28"/>
                </a:cxn>
                <a:cxn ang="0">
                  <a:pos x="44" y="26"/>
                </a:cxn>
                <a:cxn ang="0">
                  <a:pos x="44" y="23"/>
                </a:cxn>
                <a:cxn ang="0">
                  <a:pos x="46" y="17"/>
                </a:cxn>
                <a:cxn ang="0">
                  <a:pos x="44" y="11"/>
                </a:cxn>
                <a:cxn ang="0">
                  <a:pos x="49" y="9"/>
                </a:cxn>
                <a:cxn ang="0">
                  <a:pos x="53" y="3"/>
                </a:cxn>
                <a:cxn ang="0">
                  <a:pos x="53" y="2"/>
                </a:cxn>
                <a:cxn ang="0">
                  <a:pos x="52" y="2"/>
                </a:cxn>
                <a:cxn ang="0">
                  <a:pos x="47" y="3"/>
                </a:cxn>
                <a:cxn ang="0">
                  <a:pos x="41" y="3"/>
                </a:cxn>
                <a:cxn ang="0">
                  <a:pos x="27" y="8"/>
                </a:cxn>
                <a:cxn ang="0">
                  <a:pos x="21" y="5"/>
                </a:cxn>
                <a:cxn ang="0">
                  <a:pos x="14" y="8"/>
                </a:cxn>
                <a:cxn ang="0">
                  <a:pos x="12" y="8"/>
                </a:cxn>
                <a:cxn ang="0">
                  <a:pos x="8" y="6"/>
                </a:cxn>
                <a:cxn ang="0">
                  <a:pos x="8" y="11"/>
                </a:cxn>
                <a:cxn ang="0">
                  <a:pos x="8" y="12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2" y="15"/>
                </a:cxn>
                <a:cxn ang="0">
                  <a:pos x="2" y="22"/>
                </a:cxn>
                <a:cxn ang="0">
                  <a:pos x="2" y="29"/>
                </a:cxn>
              </a:cxnLst>
              <a:rect l="0" t="0" r="r" b="b"/>
              <a:pathLst>
                <a:path w="53" h="54">
                  <a:moveTo>
                    <a:pt x="2" y="29"/>
                  </a:moveTo>
                  <a:cubicBezTo>
                    <a:pt x="3" y="29"/>
                    <a:pt x="3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6" y="31"/>
                    <a:pt x="8" y="32"/>
                    <a:pt x="8" y="34"/>
                  </a:cubicBezTo>
                  <a:cubicBezTo>
                    <a:pt x="8" y="36"/>
                    <a:pt x="5" y="36"/>
                    <a:pt x="5" y="37"/>
                  </a:cubicBezTo>
                  <a:cubicBezTo>
                    <a:pt x="5" y="37"/>
                    <a:pt x="6" y="37"/>
                    <a:pt x="6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2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2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8"/>
                    <a:pt x="0" y="4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0" y="49"/>
                    <a:pt x="2" y="49"/>
                  </a:cubicBezTo>
                  <a:cubicBezTo>
                    <a:pt x="3" y="51"/>
                    <a:pt x="3" y="51"/>
                    <a:pt x="3" y="52"/>
                  </a:cubicBezTo>
                  <a:cubicBezTo>
                    <a:pt x="5" y="52"/>
                    <a:pt x="8" y="54"/>
                    <a:pt x="9" y="54"/>
                  </a:cubicBezTo>
                  <a:cubicBezTo>
                    <a:pt x="11" y="54"/>
                    <a:pt x="15" y="49"/>
                    <a:pt x="18" y="48"/>
                  </a:cubicBezTo>
                  <a:cubicBezTo>
                    <a:pt x="20" y="46"/>
                    <a:pt x="23" y="45"/>
                    <a:pt x="24" y="43"/>
                  </a:cubicBezTo>
                  <a:cubicBezTo>
                    <a:pt x="27" y="40"/>
                    <a:pt x="32" y="39"/>
                    <a:pt x="35" y="37"/>
                  </a:cubicBezTo>
                  <a:cubicBezTo>
                    <a:pt x="37" y="36"/>
                    <a:pt x="40" y="34"/>
                    <a:pt x="43" y="32"/>
                  </a:cubicBezTo>
                  <a:cubicBezTo>
                    <a:pt x="43" y="31"/>
                    <a:pt x="44" y="29"/>
                    <a:pt x="44" y="2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8"/>
                    <a:pt x="44" y="28"/>
                    <a:pt x="44" y="26"/>
                  </a:cubicBezTo>
                  <a:cubicBezTo>
                    <a:pt x="44" y="26"/>
                    <a:pt x="44" y="25"/>
                    <a:pt x="44" y="23"/>
                  </a:cubicBezTo>
                  <a:cubicBezTo>
                    <a:pt x="44" y="22"/>
                    <a:pt x="46" y="19"/>
                    <a:pt x="46" y="17"/>
                  </a:cubicBezTo>
                  <a:cubicBezTo>
                    <a:pt x="44" y="15"/>
                    <a:pt x="44" y="14"/>
                    <a:pt x="44" y="11"/>
                  </a:cubicBezTo>
                  <a:cubicBezTo>
                    <a:pt x="46" y="9"/>
                    <a:pt x="47" y="9"/>
                    <a:pt x="49" y="9"/>
                  </a:cubicBezTo>
                  <a:cubicBezTo>
                    <a:pt x="50" y="8"/>
                    <a:pt x="52" y="5"/>
                    <a:pt x="53" y="3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2" y="0"/>
                    <a:pt x="52" y="2"/>
                  </a:cubicBezTo>
                  <a:cubicBezTo>
                    <a:pt x="50" y="3"/>
                    <a:pt x="49" y="3"/>
                    <a:pt x="47" y="3"/>
                  </a:cubicBezTo>
                  <a:cubicBezTo>
                    <a:pt x="44" y="3"/>
                    <a:pt x="43" y="3"/>
                    <a:pt x="41" y="3"/>
                  </a:cubicBezTo>
                  <a:cubicBezTo>
                    <a:pt x="37" y="5"/>
                    <a:pt x="34" y="8"/>
                    <a:pt x="27" y="8"/>
                  </a:cubicBezTo>
                  <a:cubicBezTo>
                    <a:pt x="24" y="8"/>
                    <a:pt x="24" y="6"/>
                    <a:pt x="21" y="5"/>
                  </a:cubicBezTo>
                  <a:cubicBezTo>
                    <a:pt x="18" y="5"/>
                    <a:pt x="17" y="8"/>
                    <a:pt x="14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8" y="6"/>
                    <a:pt x="8" y="6"/>
                  </a:cubicBezTo>
                  <a:cubicBezTo>
                    <a:pt x="8" y="6"/>
                    <a:pt x="6" y="9"/>
                    <a:pt x="8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7"/>
                    <a:pt x="3" y="17"/>
                  </a:cubicBezTo>
                  <a:cubicBezTo>
                    <a:pt x="3" y="17"/>
                    <a:pt x="3" y="15"/>
                    <a:pt x="2" y="15"/>
                  </a:cubicBezTo>
                  <a:cubicBezTo>
                    <a:pt x="2" y="17"/>
                    <a:pt x="0" y="19"/>
                    <a:pt x="2" y="22"/>
                  </a:cubicBezTo>
                  <a:cubicBezTo>
                    <a:pt x="3" y="23"/>
                    <a:pt x="2" y="25"/>
                    <a:pt x="2" y="2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2" name="Freeform 90">
              <a:extLst>
                <a:ext uri="{FF2B5EF4-FFF2-40B4-BE49-F238E27FC236}">
                  <a16:creationId xmlns:a16="http://schemas.microsoft.com/office/drawing/2014/main" id="{FD7D2DD9-6D2C-4B77-B6CB-A6D08A959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9876" y="2618808"/>
              <a:ext cx="26584" cy="39216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3" y="16"/>
                </a:cxn>
                <a:cxn ang="0">
                  <a:pos x="3" y="17"/>
                </a:cxn>
                <a:cxn ang="0">
                  <a:pos x="0" y="17"/>
                </a:cxn>
                <a:cxn ang="0">
                  <a:pos x="3" y="11"/>
                </a:cxn>
                <a:cxn ang="0">
                  <a:pos x="5" y="6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2"/>
                </a:cxn>
                <a:cxn ang="0">
                  <a:pos x="12" y="5"/>
                </a:cxn>
                <a:cxn ang="0">
                  <a:pos x="9" y="8"/>
                </a:cxn>
                <a:cxn ang="0">
                  <a:pos x="11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8" y="11"/>
                </a:cxn>
                <a:cxn ang="0">
                  <a:pos x="5" y="16"/>
                </a:cxn>
              </a:cxnLst>
              <a:rect l="0" t="0" r="r" b="b"/>
              <a:pathLst>
                <a:path w="12" h="17">
                  <a:moveTo>
                    <a:pt x="5" y="16"/>
                  </a:moveTo>
                  <a:cubicBezTo>
                    <a:pt x="3" y="16"/>
                    <a:pt x="3" y="14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0" y="17"/>
                  </a:cubicBezTo>
                  <a:cubicBezTo>
                    <a:pt x="2" y="13"/>
                    <a:pt x="2" y="14"/>
                    <a:pt x="3" y="11"/>
                  </a:cubicBezTo>
                  <a:cubicBezTo>
                    <a:pt x="3" y="6"/>
                    <a:pt x="5" y="10"/>
                    <a:pt x="5" y="6"/>
                  </a:cubicBezTo>
                  <a:cubicBezTo>
                    <a:pt x="3" y="2"/>
                    <a:pt x="8" y="3"/>
                    <a:pt x="6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2"/>
                    <a:pt x="9" y="2"/>
                    <a:pt x="9" y="2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6"/>
                    <a:pt x="9" y="6"/>
                    <a:pt x="9" y="8"/>
                  </a:cubicBezTo>
                  <a:cubicBezTo>
                    <a:pt x="9" y="8"/>
                    <a:pt x="11" y="8"/>
                    <a:pt x="11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6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3"/>
                    <a:pt x="5" y="16"/>
                    <a:pt x="5" y="1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3" name="Freeform 91">
              <a:extLst>
                <a:ext uri="{FF2B5EF4-FFF2-40B4-BE49-F238E27FC236}">
                  <a16:creationId xmlns:a16="http://schemas.microsoft.com/office/drawing/2014/main" id="{DF619C56-40B0-4E8B-B99D-D641D4FB2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564" y="2652082"/>
              <a:ext cx="78596" cy="101012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9"/>
                </a:cxn>
                <a:cxn ang="0">
                  <a:pos x="5" y="24"/>
                </a:cxn>
                <a:cxn ang="0">
                  <a:pos x="2" y="34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9" y="44"/>
                </a:cxn>
                <a:cxn ang="0">
                  <a:pos x="15" y="37"/>
                </a:cxn>
                <a:cxn ang="0">
                  <a:pos x="21" y="36"/>
                </a:cxn>
                <a:cxn ang="0">
                  <a:pos x="21" y="33"/>
                </a:cxn>
                <a:cxn ang="0">
                  <a:pos x="24" y="30"/>
                </a:cxn>
                <a:cxn ang="0">
                  <a:pos x="17" y="20"/>
                </a:cxn>
                <a:cxn ang="0">
                  <a:pos x="21" y="19"/>
                </a:cxn>
                <a:cxn ang="0">
                  <a:pos x="33" y="13"/>
                </a:cxn>
                <a:cxn ang="0">
                  <a:pos x="35" y="13"/>
                </a:cxn>
                <a:cxn ang="0">
                  <a:pos x="32" y="11"/>
                </a:cxn>
                <a:cxn ang="0">
                  <a:pos x="32" y="10"/>
                </a:cxn>
                <a:cxn ang="0">
                  <a:pos x="33" y="10"/>
                </a:cxn>
                <a:cxn ang="0">
                  <a:pos x="33" y="8"/>
                </a:cxn>
                <a:cxn ang="0">
                  <a:pos x="30" y="0"/>
                </a:cxn>
                <a:cxn ang="0">
                  <a:pos x="24" y="5"/>
                </a:cxn>
                <a:cxn ang="0">
                  <a:pos x="15" y="11"/>
                </a:cxn>
                <a:cxn ang="0">
                  <a:pos x="9" y="10"/>
                </a:cxn>
                <a:cxn ang="0">
                  <a:pos x="8" y="7"/>
                </a:cxn>
                <a:cxn ang="0">
                  <a:pos x="6" y="7"/>
                </a:cxn>
              </a:cxnLst>
              <a:rect l="0" t="0" r="r" b="b"/>
              <a:pathLst>
                <a:path w="35" h="44">
                  <a:moveTo>
                    <a:pt x="6" y="7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6" y="17"/>
                    <a:pt x="5" y="19"/>
                  </a:cubicBezTo>
                  <a:cubicBezTo>
                    <a:pt x="5" y="20"/>
                    <a:pt x="5" y="22"/>
                    <a:pt x="5" y="24"/>
                  </a:cubicBezTo>
                  <a:cubicBezTo>
                    <a:pt x="5" y="25"/>
                    <a:pt x="2" y="30"/>
                    <a:pt x="2" y="34"/>
                  </a:cubicBezTo>
                  <a:cubicBezTo>
                    <a:pt x="2" y="36"/>
                    <a:pt x="0" y="40"/>
                    <a:pt x="0" y="40"/>
                  </a:cubicBezTo>
                  <a:cubicBezTo>
                    <a:pt x="0" y="40"/>
                    <a:pt x="0" y="40"/>
                    <a:pt x="0" y="42"/>
                  </a:cubicBezTo>
                  <a:cubicBezTo>
                    <a:pt x="2" y="42"/>
                    <a:pt x="8" y="44"/>
                    <a:pt x="9" y="44"/>
                  </a:cubicBezTo>
                  <a:cubicBezTo>
                    <a:pt x="12" y="44"/>
                    <a:pt x="12" y="39"/>
                    <a:pt x="15" y="37"/>
                  </a:cubicBezTo>
                  <a:cubicBezTo>
                    <a:pt x="15" y="36"/>
                    <a:pt x="20" y="37"/>
                    <a:pt x="21" y="36"/>
                  </a:cubicBezTo>
                  <a:cubicBezTo>
                    <a:pt x="21" y="34"/>
                    <a:pt x="21" y="33"/>
                    <a:pt x="21" y="33"/>
                  </a:cubicBezTo>
                  <a:cubicBezTo>
                    <a:pt x="23" y="31"/>
                    <a:pt x="24" y="31"/>
                    <a:pt x="24" y="3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20" y="19"/>
                    <a:pt x="21" y="19"/>
                  </a:cubicBezTo>
                  <a:cubicBezTo>
                    <a:pt x="23" y="17"/>
                    <a:pt x="32" y="16"/>
                    <a:pt x="33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0"/>
                    <a:pt x="33" y="11"/>
                    <a:pt x="32" y="11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8"/>
                  </a:cubicBezTo>
                  <a:cubicBezTo>
                    <a:pt x="32" y="7"/>
                    <a:pt x="32" y="4"/>
                    <a:pt x="30" y="0"/>
                  </a:cubicBezTo>
                  <a:cubicBezTo>
                    <a:pt x="29" y="2"/>
                    <a:pt x="26" y="4"/>
                    <a:pt x="24" y="5"/>
                  </a:cubicBezTo>
                  <a:cubicBezTo>
                    <a:pt x="21" y="7"/>
                    <a:pt x="17" y="11"/>
                    <a:pt x="15" y="11"/>
                  </a:cubicBezTo>
                  <a:cubicBezTo>
                    <a:pt x="14" y="11"/>
                    <a:pt x="11" y="10"/>
                    <a:pt x="9" y="10"/>
                  </a:cubicBezTo>
                  <a:cubicBezTo>
                    <a:pt x="9" y="8"/>
                    <a:pt x="9" y="8"/>
                    <a:pt x="8" y="7"/>
                  </a:cubicBezTo>
                  <a:cubicBezTo>
                    <a:pt x="6" y="7"/>
                    <a:pt x="6" y="8"/>
                    <a:pt x="6" y="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4" name="Freeform 92">
              <a:extLst>
                <a:ext uri="{FF2B5EF4-FFF2-40B4-BE49-F238E27FC236}">
                  <a16:creationId xmlns:a16="http://schemas.microsoft.com/office/drawing/2014/main" id="{2D94DB18-41B9-4039-A653-79CCB7AC9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7367" y="3150010"/>
              <a:ext cx="190712" cy="312541"/>
            </a:xfrm>
            <a:custGeom>
              <a:avLst/>
              <a:gdLst/>
              <a:ahLst/>
              <a:cxnLst>
                <a:cxn ang="0">
                  <a:pos x="5" y="136"/>
                </a:cxn>
                <a:cxn ang="0">
                  <a:pos x="0" y="126"/>
                </a:cxn>
                <a:cxn ang="0">
                  <a:pos x="0" y="92"/>
                </a:cxn>
                <a:cxn ang="0">
                  <a:pos x="8" y="81"/>
                </a:cxn>
                <a:cxn ang="0">
                  <a:pos x="12" y="78"/>
                </a:cxn>
                <a:cxn ang="0">
                  <a:pos x="18" y="73"/>
                </a:cxn>
                <a:cxn ang="0">
                  <a:pos x="33" y="69"/>
                </a:cxn>
                <a:cxn ang="0">
                  <a:pos x="49" y="48"/>
                </a:cxn>
                <a:cxn ang="0">
                  <a:pos x="53" y="41"/>
                </a:cxn>
                <a:cxn ang="0">
                  <a:pos x="38" y="38"/>
                </a:cxn>
                <a:cxn ang="0">
                  <a:pos x="23" y="30"/>
                </a:cxn>
                <a:cxn ang="0">
                  <a:pos x="18" y="25"/>
                </a:cxn>
                <a:cxn ang="0">
                  <a:pos x="15" y="20"/>
                </a:cxn>
                <a:cxn ang="0">
                  <a:pos x="15" y="13"/>
                </a:cxn>
                <a:cxn ang="0">
                  <a:pos x="18" y="6"/>
                </a:cxn>
                <a:cxn ang="0">
                  <a:pos x="27" y="17"/>
                </a:cxn>
                <a:cxn ang="0">
                  <a:pos x="41" y="14"/>
                </a:cxn>
                <a:cxn ang="0">
                  <a:pos x="53" y="11"/>
                </a:cxn>
                <a:cxn ang="0">
                  <a:pos x="62" y="8"/>
                </a:cxn>
                <a:cxn ang="0">
                  <a:pos x="79" y="3"/>
                </a:cxn>
                <a:cxn ang="0">
                  <a:pos x="80" y="16"/>
                </a:cxn>
                <a:cxn ang="0">
                  <a:pos x="77" y="24"/>
                </a:cxn>
                <a:cxn ang="0">
                  <a:pos x="68" y="48"/>
                </a:cxn>
                <a:cxn ang="0">
                  <a:pos x="35" y="98"/>
                </a:cxn>
                <a:cxn ang="0">
                  <a:pos x="12" y="122"/>
                </a:cxn>
                <a:cxn ang="0">
                  <a:pos x="5" y="136"/>
                </a:cxn>
              </a:cxnLst>
              <a:rect l="0" t="0" r="r" b="b"/>
              <a:pathLst>
                <a:path w="85" h="136">
                  <a:moveTo>
                    <a:pt x="5" y="136"/>
                  </a:moveTo>
                  <a:cubicBezTo>
                    <a:pt x="3" y="131"/>
                    <a:pt x="0" y="133"/>
                    <a:pt x="0" y="126"/>
                  </a:cubicBezTo>
                  <a:cubicBezTo>
                    <a:pt x="0" y="119"/>
                    <a:pt x="0" y="92"/>
                    <a:pt x="0" y="92"/>
                  </a:cubicBezTo>
                  <a:cubicBezTo>
                    <a:pt x="0" y="92"/>
                    <a:pt x="5" y="84"/>
                    <a:pt x="8" y="81"/>
                  </a:cubicBezTo>
                  <a:cubicBezTo>
                    <a:pt x="9" y="78"/>
                    <a:pt x="9" y="78"/>
                    <a:pt x="12" y="78"/>
                  </a:cubicBezTo>
                  <a:cubicBezTo>
                    <a:pt x="18" y="78"/>
                    <a:pt x="11" y="77"/>
                    <a:pt x="18" y="73"/>
                  </a:cubicBezTo>
                  <a:cubicBezTo>
                    <a:pt x="27" y="69"/>
                    <a:pt x="27" y="77"/>
                    <a:pt x="33" y="69"/>
                  </a:cubicBezTo>
                  <a:cubicBezTo>
                    <a:pt x="39" y="61"/>
                    <a:pt x="42" y="56"/>
                    <a:pt x="49" y="48"/>
                  </a:cubicBezTo>
                  <a:cubicBezTo>
                    <a:pt x="56" y="41"/>
                    <a:pt x="56" y="41"/>
                    <a:pt x="53" y="41"/>
                  </a:cubicBezTo>
                  <a:cubicBezTo>
                    <a:pt x="52" y="41"/>
                    <a:pt x="49" y="42"/>
                    <a:pt x="38" y="38"/>
                  </a:cubicBezTo>
                  <a:cubicBezTo>
                    <a:pt x="27" y="33"/>
                    <a:pt x="26" y="34"/>
                    <a:pt x="23" y="30"/>
                  </a:cubicBezTo>
                  <a:cubicBezTo>
                    <a:pt x="20" y="27"/>
                    <a:pt x="18" y="28"/>
                    <a:pt x="18" y="25"/>
                  </a:cubicBezTo>
                  <a:cubicBezTo>
                    <a:pt x="17" y="22"/>
                    <a:pt x="17" y="24"/>
                    <a:pt x="15" y="20"/>
                  </a:cubicBezTo>
                  <a:cubicBezTo>
                    <a:pt x="14" y="16"/>
                    <a:pt x="12" y="16"/>
                    <a:pt x="15" y="1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1"/>
                    <a:pt x="20" y="14"/>
                    <a:pt x="27" y="17"/>
                  </a:cubicBezTo>
                  <a:cubicBezTo>
                    <a:pt x="32" y="20"/>
                    <a:pt x="33" y="11"/>
                    <a:pt x="41" y="14"/>
                  </a:cubicBezTo>
                  <a:cubicBezTo>
                    <a:pt x="47" y="17"/>
                    <a:pt x="45" y="10"/>
                    <a:pt x="53" y="11"/>
                  </a:cubicBezTo>
                  <a:cubicBezTo>
                    <a:pt x="61" y="11"/>
                    <a:pt x="52" y="8"/>
                    <a:pt x="62" y="8"/>
                  </a:cubicBezTo>
                  <a:cubicBezTo>
                    <a:pt x="73" y="10"/>
                    <a:pt x="74" y="0"/>
                    <a:pt x="79" y="3"/>
                  </a:cubicBezTo>
                  <a:cubicBezTo>
                    <a:pt x="83" y="5"/>
                    <a:pt x="76" y="8"/>
                    <a:pt x="80" y="16"/>
                  </a:cubicBezTo>
                  <a:cubicBezTo>
                    <a:pt x="85" y="22"/>
                    <a:pt x="79" y="13"/>
                    <a:pt x="77" y="24"/>
                  </a:cubicBezTo>
                  <a:cubicBezTo>
                    <a:pt x="77" y="30"/>
                    <a:pt x="73" y="34"/>
                    <a:pt x="68" y="48"/>
                  </a:cubicBezTo>
                  <a:cubicBezTo>
                    <a:pt x="59" y="72"/>
                    <a:pt x="47" y="89"/>
                    <a:pt x="35" y="98"/>
                  </a:cubicBezTo>
                  <a:cubicBezTo>
                    <a:pt x="21" y="109"/>
                    <a:pt x="21" y="111"/>
                    <a:pt x="12" y="122"/>
                  </a:cubicBezTo>
                  <a:cubicBezTo>
                    <a:pt x="5" y="131"/>
                    <a:pt x="9" y="130"/>
                    <a:pt x="5" y="13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5" name="Freeform 93">
              <a:extLst>
                <a:ext uri="{FF2B5EF4-FFF2-40B4-BE49-F238E27FC236}">
                  <a16:creationId xmlns:a16="http://schemas.microsoft.com/office/drawing/2014/main" id="{676DD958-5066-4AD8-AEC0-85A8E2B0D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110" y="3082274"/>
              <a:ext cx="275087" cy="269759"/>
            </a:xfrm>
            <a:custGeom>
              <a:avLst/>
              <a:gdLst/>
              <a:ahLst/>
              <a:cxnLst>
                <a:cxn ang="0">
                  <a:pos x="26" y="104"/>
                </a:cxn>
                <a:cxn ang="0">
                  <a:pos x="38" y="109"/>
                </a:cxn>
                <a:cxn ang="0">
                  <a:pos x="49" y="114"/>
                </a:cxn>
                <a:cxn ang="0">
                  <a:pos x="53" y="115"/>
                </a:cxn>
                <a:cxn ang="0">
                  <a:pos x="61" y="109"/>
                </a:cxn>
                <a:cxn ang="0">
                  <a:pos x="67" y="109"/>
                </a:cxn>
                <a:cxn ang="0">
                  <a:pos x="75" y="110"/>
                </a:cxn>
                <a:cxn ang="0">
                  <a:pos x="79" y="107"/>
                </a:cxn>
                <a:cxn ang="0">
                  <a:pos x="85" y="103"/>
                </a:cxn>
                <a:cxn ang="0">
                  <a:pos x="101" y="98"/>
                </a:cxn>
                <a:cxn ang="0">
                  <a:pos x="116" y="78"/>
                </a:cxn>
                <a:cxn ang="0">
                  <a:pos x="120" y="70"/>
                </a:cxn>
                <a:cxn ang="0">
                  <a:pos x="105" y="67"/>
                </a:cxn>
                <a:cxn ang="0">
                  <a:pos x="90" y="59"/>
                </a:cxn>
                <a:cxn ang="0">
                  <a:pos x="85" y="54"/>
                </a:cxn>
                <a:cxn ang="0">
                  <a:pos x="82" y="50"/>
                </a:cxn>
                <a:cxn ang="0">
                  <a:pos x="82" y="42"/>
                </a:cxn>
                <a:cxn ang="0">
                  <a:pos x="73" y="40"/>
                </a:cxn>
                <a:cxn ang="0">
                  <a:pos x="78" y="26"/>
                </a:cxn>
                <a:cxn ang="0">
                  <a:pos x="72" y="17"/>
                </a:cxn>
                <a:cxn ang="0">
                  <a:pos x="64" y="9"/>
                </a:cxn>
                <a:cxn ang="0">
                  <a:pos x="56" y="6"/>
                </a:cxn>
                <a:cxn ang="0">
                  <a:pos x="52" y="6"/>
                </a:cxn>
                <a:cxn ang="0">
                  <a:pos x="44" y="3"/>
                </a:cxn>
                <a:cxn ang="0">
                  <a:pos x="38" y="7"/>
                </a:cxn>
                <a:cxn ang="0">
                  <a:pos x="32" y="7"/>
                </a:cxn>
                <a:cxn ang="0">
                  <a:pos x="29" y="23"/>
                </a:cxn>
                <a:cxn ang="0">
                  <a:pos x="21" y="31"/>
                </a:cxn>
                <a:cxn ang="0">
                  <a:pos x="18" y="43"/>
                </a:cxn>
                <a:cxn ang="0">
                  <a:pos x="14" y="43"/>
                </a:cxn>
                <a:cxn ang="0">
                  <a:pos x="14" y="51"/>
                </a:cxn>
                <a:cxn ang="0">
                  <a:pos x="9" y="67"/>
                </a:cxn>
                <a:cxn ang="0">
                  <a:pos x="5" y="70"/>
                </a:cxn>
                <a:cxn ang="0">
                  <a:pos x="12" y="78"/>
                </a:cxn>
                <a:cxn ang="0">
                  <a:pos x="18" y="87"/>
                </a:cxn>
                <a:cxn ang="0">
                  <a:pos x="24" y="96"/>
                </a:cxn>
                <a:cxn ang="0">
                  <a:pos x="26" y="104"/>
                </a:cxn>
              </a:cxnLst>
              <a:rect l="0" t="0" r="r" b="b"/>
              <a:pathLst>
                <a:path w="123" h="117">
                  <a:moveTo>
                    <a:pt x="26" y="104"/>
                  </a:moveTo>
                  <a:cubicBezTo>
                    <a:pt x="31" y="109"/>
                    <a:pt x="31" y="101"/>
                    <a:pt x="38" y="109"/>
                  </a:cubicBezTo>
                  <a:cubicBezTo>
                    <a:pt x="46" y="117"/>
                    <a:pt x="46" y="112"/>
                    <a:pt x="49" y="114"/>
                  </a:cubicBezTo>
                  <a:cubicBezTo>
                    <a:pt x="52" y="115"/>
                    <a:pt x="53" y="114"/>
                    <a:pt x="53" y="115"/>
                  </a:cubicBezTo>
                  <a:cubicBezTo>
                    <a:pt x="56" y="117"/>
                    <a:pt x="55" y="112"/>
                    <a:pt x="61" y="109"/>
                  </a:cubicBezTo>
                  <a:cubicBezTo>
                    <a:pt x="66" y="106"/>
                    <a:pt x="66" y="107"/>
                    <a:pt x="67" y="109"/>
                  </a:cubicBezTo>
                  <a:cubicBezTo>
                    <a:pt x="69" y="110"/>
                    <a:pt x="72" y="110"/>
                    <a:pt x="75" y="110"/>
                  </a:cubicBezTo>
                  <a:cubicBezTo>
                    <a:pt x="76" y="107"/>
                    <a:pt x="76" y="107"/>
                    <a:pt x="79" y="107"/>
                  </a:cubicBezTo>
                  <a:cubicBezTo>
                    <a:pt x="85" y="107"/>
                    <a:pt x="78" y="106"/>
                    <a:pt x="85" y="103"/>
                  </a:cubicBezTo>
                  <a:cubicBezTo>
                    <a:pt x="94" y="98"/>
                    <a:pt x="94" y="106"/>
                    <a:pt x="101" y="98"/>
                  </a:cubicBezTo>
                  <a:cubicBezTo>
                    <a:pt x="107" y="90"/>
                    <a:pt x="110" y="85"/>
                    <a:pt x="116" y="78"/>
                  </a:cubicBezTo>
                  <a:cubicBezTo>
                    <a:pt x="123" y="70"/>
                    <a:pt x="123" y="70"/>
                    <a:pt x="120" y="70"/>
                  </a:cubicBezTo>
                  <a:cubicBezTo>
                    <a:pt x="119" y="70"/>
                    <a:pt x="116" y="71"/>
                    <a:pt x="105" y="67"/>
                  </a:cubicBezTo>
                  <a:cubicBezTo>
                    <a:pt x="94" y="62"/>
                    <a:pt x="93" y="64"/>
                    <a:pt x="90" y="59"/>
                  </a:cubicBezTo>
                  <a:cubicBezTo>
                    <a:pt x="87" y="56"/>
                    <a:pt x="85" y="57"/>
                    <a:pt x="85" y="54"/>
                  </a:cubicBezTo>
                  <a:cubicBezTo>
                    <a:pt x="84" y="51"/>
                    <a:pt x="84" y="53"/>
                    <a:pt x="82" y="50"/>
                  </a:cubicBezTo>
                  <a:cubicBezTo>
                    <a:pt x="81" y="45"/>
                    <a:pt x="79" y="45"/>
                    <a:pt x="82" y="42"/>
                  </a:cubicBezTo>
                  <a:cubicBezTo>
                    <a:pt x="81" y="37"/>
                    <a:pt x="76" y="43"/>
                    <a:pt x="73" y="40"/>
                  </a:cubicBezTo>
                  <a:cubicBezTo>
                    <a:pt x="73" y="31"/>
                    <a:pt x="75" y="36"/>
                    <a:pt x="78" y="26"/>
                  </a:cubicBezTo>
                  <a:cubicBezTo>
                    <a:pt x="73" y="23"/>
                    <a:pt x="75" y="20"/>
                    <a:pt x="72" y="17"/>
                  </a:cubicBezTo>
                  <a:cubicBezTo>
                    <a:pt x="69" y="15"/>
                    <a:pt x="67" y="9"/>
                    <a:pt x="64" y="9"/>
                  </a:cubicBezTo>
                  <a:cubicBezTo>
                    <a:pt x="62" y="7"/>
                    <a:pt x="61" y="6"/>
                    <a:pt x="56" y="6"/>
                  </a:cubicBezTo>
                  <a:cubicBezTo>
                    <a:pt x="52" y="4"/>
                    <a:pt x="53" y="7"/>
                    <a:pt x="52" y="6"/>
                  </a:cubicBezTo>
                  <a:cubicBezTo>
                    <a:pt x="50" y="3"/>
                    <a:pt x="50" y="12"/>
                    <a:pt x="44" y="3"/>
                  </a:cubicBezTo>
                  <a:cubicBezTo>
                    <a:pt x="41" y="0"/>
                    <a:pt x="41" y="12"/>
                    <a:pt x="38" y="7"/>
                  </a:cubicBezTo>
                  <a:cubicBezTo>
                    <a:pt x="37" y="3"/>
                    <a:pt x="38" y="11"/>
                    <a:pt x="32" y="7"/>
                  </a:cubicBezTo>
                  <a:cubicBezTo>
                    <a:pt x="31" y="17"/>
                    <a:pt x="27" y="18"/>
                    <a:pt x="29" y="23"/>
                  </a:cubicBezTo>
                  <a:cubicBezTo>
                    <a:pt x="23" y="23"/>
                    <a:pt x="24" y="29"/>
                    <a:pt x="21" y="31"/>
                  </a:cubicBezTo>
                  <a:cubicBezTo>
                    <a:pt x="18" y="34"/>
                    <a:pt x="20" y="42"/>
                    <a:pt x="18" y="43"/>
                  </a:cubicBezTo>
                  <a:cubicBezTo>
                    <a:pt x="17" y="45"/>
                    <a:pt x="17" y="39"/>
                    <a:pt x="14" y="43"/>
                  </a:cubicBezTo>
                  <a:cubicBezTo>
                    <a:pt x="12" y="48"/>
                    <a:pt x="15" y="46"/>
                    <a:pt x="14" y="51"/>
                  </a:cubicBezTo>
                  <a:cubicBezTo>
                    <a:pt x="11" y="57"/>
                    <a:pt x="15" y="68"/>
                    <a:pt x="9" y="67"/>
                  </a:cubicBezTo>
                  <a:cubicBezTo>
                    <a:pt x="2" y="64"/>
                    <a:pt x="6" y="68"/>
                    <a:pt x="5" y="70"/>
                  </a:cubicBezTo>
                  <a:cubicBezTo>
                    <a:pt x="0" y="73"/>
                    <a:pt x="9" y="71"/>
                    <a:pt x="12" y="78"/>
                  </a:cubicBezTo>
                  <a:cubicBezTo>
                    <a:pt x="15" y="82"/>
                    <a:pt x="17" y="79"/>
                    <a:pt x="18" y="87"/>
                  </a:cubicBezTo>
                  <a:cubicBezTo>
                    <a:pt x="20" y="95"/>
                    <a:pt x="20" y="95"/>
                    <a:pt x="24" y="96"/>
                  </a:cubicBezTo>
                  <a:cubicBezTo>
                    <a:pt x="27" y="96"/>
                    <a:pt x="24" y="98"/>
                    <a:pt x="26" y="10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6" name="Freeform 94">
              <a:extLst>
                <a:ext uri="{FF2B5EF4-FFF2-40B4-BE49-F238E27FC236}">
                  <a16:creationId xmlns:a16="http://schemas.microsoft.com/office/drawing/2014/main" id="{244E517B-79C4-4C46-9476-3124B6C6F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9524" y="3015724"/>
              <a:ext cx="123673" cy="134286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37"/>
                </a:cxn>
                <a:cxn ang="0">
                  <a:pos x="16" y="32"/>
                </a:cxn>
                <a:cxn ang="0">
                  <a:pos x="23" y="35"/>
                </a:cxn>
                <a:cxn ang="0">
                  <a:pos x="28" y="35"/>
                </a:cxn>
                <a:cxn ang="0">
                  <a:pos x="36" y="38"/>
                </a:cxn>
                <a:cxn ang="0">
                  <a:pos x="43" y="46"/>
                </a:cxn>
                <a:cxn ang="0">
                  <a:pos x="49" y="55"/>
                </a:cxn>
                <a:cxn ang="0">
                  <a:pos x="55" y="52"/>
                </a:cxn>
                <a:cxn ang="0">
                  <a:pos x="51" y="49"/>
                </a:cxn>
                <a:cxn ang="0">
                  <a:pos x="49" y="46"/>
                </a:cxn>
                <a:cxn ang="0">
                  <a:pos x="46" y="43"/>
                </a:cxn>
                <a:cxn ang="0">
                  <a:pos x="42" y="37"/>
                </a:cxn>
                <a:cxn ang="0">
                  <a:pos x="36" y="32"/>
                </a:cxn>
                <a:cxn ang="0">
                  <a:pos x="31" y="27"/>
                </a:cxn>
                <a:cxn ang="0">
                  <a:pos x="28" y="30"/>
                </a:cxn>
                <a:cxn ang="0">
                  <a:pos x="25" y="23"/>
                </a:cxn>
                <a:cxn ang="0">
                  <a:pos x="19" y="0"/>
                </a:cxn>
                <a:cxn ang="0">
                  <a:pos x="11" y="7"/>
                </a:cxn>
                <a:cxn ang="0">
                  <a:pos x="7" y="12"/>
                </a:cxn>
                <a:cxn ang="0">
                  <a:pos x="2" y="29"/>
                </a:cxn>
                <a:cxn ang="0">
                  <a:pos x="4" y="37"/>
                </a:cxn>
              </a:cxnLst>
              <a:rect l="0" t="0" r="r" b="b"/>
              <a:pathLst>
                <a:path w="55" h="58">
                  <a:moveTo>
                    <a:pt x="4" y="37"/>
                  </a:moveTo>
                  <a:cubicBezTo>
                    <a:pt x="10" y="40"/>
                    <a:pt x="8" y="32"/>
                    <a:pt x="10" y="37"/>
                  </a:cubicBezTo>
                  <a:cubicBezTo>
                    <a:pt x="13" y="41"/>
                    <a:pt x="13" y="29"/>
                    <a:pt x="16" y="32"/>
                  </a:cubicBezTo>
                  <a:cubicBezTo>
                    <a:pt x="22" y="41"/>
                    <a:pt x="22" y="32"/>
                    <a:pt x="23" y="35"/>
                  </a:cubicBezTo>
                  <a:cubicBezTo>
                    <a:pt x="25" y="37"/>
                    <a:pt x="23" y="34"/>
                    <a:pt x="28" y="35"/>
                  </a:cubicBezTo>
                  <a:cubicBezTo>
                    <a:pt x="33" y="35"/>
                    <a:pt x="34" y="37"/>
                    <a:pt x="36" y="38"/>
                  </a:cubicBezTo>
                  <a:cubicBezTo>
                    <a:pt x="39" y="38"/>
                    <a:pt x="40" y="44"/>
                    <a:pt x="43" y="46"/>
                  </a:cubicBezTo>
                  <a:cubicBezTo>
                    <a:pt x="46" y="49"/>
                    <a:pt x="45" y="52"/>
                    <a:pt x="49" y="55"/>
                  </a:cubicBezTo>
                  <a:cubicBezTo>
                    <a:pt x="51" y="54"/>
                    <a:pt x="51" y="58"/>
                    <a:pt x="55" y="52"/>
                  </a:cubicBezTo>
                  <a:cubicBezTo>
                    <a:pt x="54" y="50"/>
                    <a:pt x="52" y="52"/>
                    <a:pt x="51" y="49"/>
                  </a:cubicBezTo>
                  <a:cubicBezTo>
                    <a:pt x="51" y="47"/>
                    <a:pt x="51" y="49"/>
                    <a:pt x="49" y="46"/>
                  </a:cubicBezTo>
                  <a:cubicBezTo>
                    <a:pt x="46" y="40"/>
                    <a:pt x="48" y="46"/>
                    <a:pt x="46" y="43"/>
                  </a:cubicBezTo>
                  <a:cubicBezTo>
                    <a:pt x="45" y="38"/>
                    <a:pt x="45" y="44"/>
                    <a:pt x="42" y="37"/>
                  </a:cubicBezTo>
                  <a:cubicBezTo>
                    <a:pt x="37" y="30"/>
                    <a:pt x="39" y="37"/>
                    <a:pt x="36" y="32"/>
                  </a:cubicBezTo>
                  <a:cubicBezTo>
                    <a:pt x="34" y="27"/>
                    <a:pt x="34" y="35"/>
                    <a:pt x="31" y="27"/>
                  </a:cubicBezTo>
                  <a:cubicBezTo>
                    <a:pt x="28" y="21"/>
                    <a:pt x="29" y="30"/>
                    <a:pt x="28" y="30"/>
                  </a:cubicBezTo>
                  <a:cubicBezTo>
                    <a:pt x="28" y="29"/>
                    <a:pt x="28" y="27"/>
                    <a:pt x="25" y="23"/>
                  </a:cubicBezTo>
                  <a:cubicBezTo>
                    <a:pt x="23" y="18"/>
                    <a:pt x="23" y="7"/>
                    <a:pt x="19" y="0"/>
                  </a:cubicBezTo>
                  <a:cubicBezTo>
                    <a:pt x="16" y="9"/>
                    <a:pt x="13" y="4"/>
                    <a:pt x="11" y="7"/>
                  </a:cubicBezTo>
                  <a:cubicBezTo>
                    <a:pt x="8" y="13"/>
                    <a:pt x="5" y="6"/>
                    <a:pt x="7" y="12"/>
                  </a:cubicBezTo>
                  <a:cubicBezTo>
                    <a:pt x="7" y="21"/>
                    <a:pt x="4" y="26"/>
                    <a:pt x="2" y="29"/>
                  </a:cubicBezTo>
                  <a:cubicBezTo>
                    <a:pt x="0" y="30"/>
                    <a:pt x="4" y="34"/>
                    <a:pt x="4" y="3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7" name="Freeform 95">
              <a:extLst>
                <a:ext uri="{FF2B5EF4-FFF2-40B4-BE49-F238E27FC236}">
                  <a16:creationId xmlns:a16="http://schemas.microsoft.com/office/drawing/2014/main" id="{6950DD13-9576-4CFF-A465-C46EEC36F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0082" y="3135749"/>
              <a:ext cx="32363" cy="48723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0" y="17"/>
                </a:cxn>
                <a:cxn ang="0">
                  <a:pos x="5" y="3"/>
                </a:cxn>
                <a:cxn ang="0">
                  <a:pos x="11" y="0"/>
                </a:cxn>
                <a:cxn ang="0">
                  <a:pos x="11" y="10"/>
                </a:cxn>
                <a:cxn ang="0">
                  <a:pos x="12" y="13"/>
                </a:cxn>
                <a:cxn ang="0">
                  <a:pos x="9" y="19"/>
                </a:cxn>
              </a:cxnLst>
              <a:rect l="0" t="0" r="r" b="b"/>
              <a:pathLst>
                <a:path w="14" h="21">
                  <a:moveTo>
                    <a:pt x="9" y="19"/>
                  </a:moveTo>
                  <a:cubicBezTo>
                    <a:pt x="8" y="14"/>
                    <a:pt x="3" y="21"/>
                    <a:pt x="0" y="17"/>
                  </a:cubicBezTo>
                  <a:cubicBezTo>
                    <a:pt x="0" y="8"/>
                    <a:pt x="2" y="13"/>
                    <a:pt x="5" y="3"/>
                  </a:cubicBezTo>
                  <a:cubicBezTo>
                    <a:pt x="6" y="2"/>
                    <a:pt x="6" y="6"/>
                    <a:pt x="11" y="0"/>
                  </a:cubicBezTo>
                  <a:cubicBezTo>
                    <a:pt x="12" y="5"/>
                    <a:pt x="14" y="6"/>
                    <a:pt x="11" y="10"/>
                  </a:cubicBezTo>
                  <a:cubicBezTo>
                    <a:pt x="3" y="14"/>
                    <a:pt x="9" y="11"/>
                    <a:pt x="12" y="13"/>
                  </a:cubicBezTo>
                  <a:cubicBezTo>
                    <a:pt x="9" y="19"/>
                    <a:pt x="9" y="19"/>
                    <a:pt x="9" y="19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8" name="Freeform 96">
              <a:extLst>
                <a:ext uri="{FF2B5EF4-FFF2-40B4-BE49-F238E27FC236}">
                  <a16:creationId xmlns:a16="http://schemas.microsoft.com/office/drawing/2014/main" id="{7B6E3F1C-A746-4B7B-B050-AA4EBF725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4181" y="3297369"/>
              <a:ext cx="346748" cy="444451"/>
            </a:xfrm>
            <a:custGeom>
              <a:avLst/>
              <a:gdLst/>
              <a:ahLst/>
              <a:cxnLst>
                <a:cxn ang="0">
                  <a:pos x="138" y="114"/>
                </a:cxn>
                <a:cxn ang="0">
                  <a:pos x="148" y="136"/>
                </a:cxn>
                <a:cxn ang="0">
                  <a:pos x="130" y="148"/>
                </a:cxn>
                <a:cxn ang="0">
                  <a:pos x="129" y="170"/>
                </a:cxn>
                <a:cxn ang="0">
                  <a:pos x="141" y="181"/>
                </a:cxn>
                <a:cxn ang="0">
                  <a:pos x="132" y="182"/>
                </a:cxn>
                <a:cxn ang="0">
                  <a:pos x="119" y="171"/>
                </a:cxn>
                <a:cxn ang="0">
                  <a:pos x="107" y="171"/>
                </a:cxn>
                <a:cxn ang="0">
                  <a:pos x="93" y="162"/>
                </a:cxn>
                <a:cxn ang="0">
                  <a:pos x="84" y="164"/>
                </a:cxn>
                <a:cxn ang="0">
                  <a:pos x="78" y="153"/>
                </a:cxn>
                <a:cxn ang="0">
                  <a:pos x="77" y="128"/>
                </a:cxn>
                <a:cxn ang="0">
                  <a:pos x="64" y="123"/>
                </a:cxn>
                <a:cxn ang="0">
                  <a:pos x="57" y="133"/>
                </a:cxn>
                <a:cxn ang="0">
                  <a:pos x="41" y="133"/>
                </a:cxn>
                <a:cxn ang="0">
                  <a:pos x="35" y="117"/>
                </a:cxn>
                <a:cxn ang="0">
                  <a:pos x="8" y="112"/>
                </a:cxn>
                <a:cxn ang="0">
                  <a:pos x="0" y="112"/>
                </a:cxn>
                <a:cxn ang="0">
                  <a:pos x="8" y="101"/>
                </a:cxn>
                <a:cxn ang="0">
                  <a:pos x="19" y="103"/>
                </a:cxn>
                <a:cxn ang="0">
                  <a:pos x="32" y="86"/>
                </a:cxn>
                <a:cxn ang="0">
                  <a:pos x="46" y="53"/>
                </a:cxn>
                <a:cxn ang="0">
                  <a:pos x="48" y="30"/>
                </a:cxn>
                <a:cxn ang="0">
                  <a:pos x="52" y="13"/>
                </a:cxn>
                <a:cxn ang="0">
                  <a:pos x="67" y="13"/>
                </a:cxn>
                <a:cxn ang="0">
                  <a:pos x="93" y="8"/>
                </a:cxn>
                <a:cxn ang="0">
                  <a:pos x="116" y="6"/>
                </a:cxn>
                <a:cxn ang="0">
                  <a:pos x="130" y="13"/>
                </a:cxn>
                <a:cxn ang="0">
                  <a:pos x="142" y="14"/>
                </a:cxn>
                <a:cxn ang="0">
                  <a:pos x="150" y="33"/>
                </a:cxn>
                <a:cxn ang="0">
                  <a:pos x="139" y="69"/>
                </a:cxn>
                <a:cxn ang="0">
                  <a:pos x="133" y="83"/>
                </a:cxn>
                <a:cxn ang="0">
                  <a:pos x="138" y="100"/>
                </a:cxn>
              </a:cxnLst>
              <a:rect l="0" t="0" r="r" b="b"/>
              <a:pathLst>
                <a:path w="155" h="193">
                  <a:moveTo>
                    <a:pt x="138" y="100"/>
                  </a:moveTo>
                  <a:cubicBezTo>
                    <a:pt x="136" y="106"/>
                    <a:pt x="139" y="109"/>
                    <a:pt x="138" y="114"/>
                  </a:cubicBezTo>
                  <a:cubicBezTo>
                    <a:pt x="136" y="119"/>
                    <a:pt x="144" y="125"/>
                    <a:pt x="145" y="128"/>
                  </a:cubicBezTo>
                  <a:cubicBezTo>
                    <a:pt x="145" y="133"/>
                    <a:pt x="147" y="134"/>
                    <a:pt x="148" y="136"/>
                  </a:cubicBezTo>
                  <a:cubicBezTo>
                    <a:pt x="142" y="137"/>
                    <a:pt x="133" y="136"/>
                    <a:pt x="133" y="140"/>
                  </a:cubicBezTo>
                  <a:cubicBezTo>
                    <a:pt x="133" y="147"/>
                    <a:pt x="127" y="145"/>
                    <a:pt x="130" y="148"/>
                  </a:cubicBezTo>
                  <a:cubicBezTo>
                    <a:pt x="135" y="154"/>
                    <a:pt x="129" y="153"/>
                    <a:pt x="130" y="157"/>
                  </a:cubicBezTo>
                  <a:cubicBezTo>
                    <a:pt x="133" y="161"/>
                    <a:pt x="127" y="167"/>
                    <a:pt x="129" y="170"/>
                  </a:cubicBezTo>
                  <a:cubicBezTo>
                    <a:pt x="130" y="173"/>
                    <a:pt x="132" y="176"/>
                    <a:pt x="135" y="178"/>
                  </a:cubicBezTo>
                  <a:cubicBezTo>
                    <a:pt x="139" y="179"/>
                    <a:pt x="141" y="168"/>
                    <a:pt x="141" y="181"/>
                  </a:cubicBezTo>
                  <a:cubicBezTo>
                    <a:pt x="139" y="193"/>
                    <a:pt x="139" y="184"/>
                    <a:pt x="138" y="186"/>
                  </a:cubicBezTo>
                  <a:cubicBezTo>
                    <a:pt x="135" y="189"/>
                    <a:pt x="135" y="189"/>
                    <a:pt x="132" y="182"/>
                  </a:cubicBezTo>
                  <a:cubicBezTo>
                    <a:pt x="129" y="178"/>
                    <a:pt x="127" y="176"/>
                    <a:pt x="124" y="176"/>
                  </a:cubicBezTo>
                  <a:cubicBezTo>
                    <a:pt x="122" y="176"/>
                    <a:pt x="121" y="173"/>
                    <a:pt x="119" y="171"/>
                  </a:cubicBezTo>
                  <a:cubicBezTo>
                    <a:pt x="119" y="168"/>
                    <a:pt x="118" y="167"/>
                    <a:pt x="118" y="171"/>
                  </a:cubicBezTo>
                  <a:cubicBezTo>
                    <a:pt x="116" y="175"/>
                    <a:pt x="115" y="173"/>
                    <a:pt x="107" y="171"/>
                  </a:cubicBezTo>
                  <a:cubicBezTo>
                    <a:pt x="101" y="170"/>
                    <a:pt x="109" y="162"/>
                    <a:pt x="101" y="167"/>
                  </a:cubicBezTo>
                  <a:cubicBezTo>
                    <a:pt x="95" y="170"/>
                    <a:pt x="101" y="162"/>
                    <a:pt x="93" y="162"/>
                  </a:cubicBezTo>
                  <a:cubicBezTo>
                    <a:pt x="93" y="164"/>
                    <a:pt x="93" y="164"/>
                    <a:pt x="90" y="164"/>
                  </a:cubicBezTo>
                  <a:cubicBezTo>
                    <a:pt x="89" y="162"/>
                    <a:pt x="87" y="165"/>
                    <a:pt x="84" y="164"/>
                  </a:cubicBezTo>
                  <a:cubicBezTo>
                    <a:pt x="81" y="164"/>
                    <a:pt x="83" y="167"/>
                    <a:pt x="80" y="167"/>
                  </a:cubicBezTo>
                  <a:cubicBezTo>
                    <a:pt x="77" y="165"/>
                    <a:pt x="83" y="159"/>
                    <a:pt x="78" y="153"/>
                  </a:cubicBezTo>
                  <a:cubicBezTo>
                    <a:pt x="74" y="147"/>
                    <a:pt x="78" y="140"/>
                    <a:pt x="77" y="136"/>
                  </a:cubicBezTo>
                  <a:cubicBezTo>
                    <a:pt x="75" y="131"/>
                    <a:pt x="77" y="131"/>
                    <a:pt x="77" y="128"/>
                  </a:cubicBezTo>
                  <a:cubicBezTo>
                    <a:pt x="77" y="125"/>
                    <a:pt x="64" y="129"/>
                    <a:pt x="67" y="125"/>
                  </a:cubicBezTo>
                  <a:cubicBezTo>
                    <a:pt x="67" y="123"/>
                    <a:pt x="66" y="122"/>
                    <a:pt x="64" y="123"/>
                  </a:cubicBezTo>
                  <a:cubicBezTo>
                    <a:pt x="63" y="125"/>
                    <a:pt x="58" y="122"/>
                    <a:pt x="58" y="126"/>
                  </a:cubicBezTo>
                  <a:cubicBezTo>
                    <a:pt x="58" y="131"/>
                    <a:pt x="57" y="128"/>
                    <a:pt x="57" y="133"/>
                  </a:cubicBezTo>
                  <a:cubicBezTo>
                    <a:pt x="58" y="136"/>
                    <a:pt x="54" y="134"/>
                    <a:pt x="52" y="134"/>
                  </a:cubicBezTo>
                  <a:cubicBezTo>
                    <a:pt x="51" y="133"/>
                    <a:pt x="43" y="137"/>
                    <a:pt x="41" y="133"/>
                  </a:cubicBezTo>
                  <a:cubicBezTo>
                    <a:pt x="40" y="128"/>
                    <a:pt x="38" y="129"/>
                    <a:pt x="38" y="125"/>
                  </a:cubicBezTo>
                  <a:cubicBezTo>
                    <a:pt x="38" y="122"/>
                    <a:pt x="37" y="122"/>
                    <a:pt x="35" y="117"/>
                  </a:cubicBezTo>
                  <a:cubicBezTo>
                    <a:pt x="35" y="112"/>
                    <a:pt x="35" y="112"/>
                    <a:pt x="25" y="114"/>
                  </a:cubicBezTo>
                  <a:cubicBezTo>
                    <a:pt x="12" y="114"/>
                    <a:pt x="14" y="112"/>
                    <a:pt x="8" y="112"/>
                  </a:cubicBezTo>
                  <a:cubicBezTo>
                    <a:pt x="6" y="112"/>
                    <a:pt x="6" y="112"/>
                    <a:pt x="3" y="112"/>
                  </a:cubicBezTo>
                  <a:cubicBezTo>
                    <a:pt x="2" y="114"/>
                    <a:pt x="2" y="114"/>
                    <a:pt x="0" y="112"/>
                  </a:cubicBezTo>
                  <a:cubicBezTo>
                    <a:pt x="5" y="112"/>
                    <a:pt x="2" y="106"/>
                    <a:pt x="3" y="103"/>
                  </a:cubicBezTo>
                  <a:cubicBezTo>
                    <a:pt x="6" y="101"/>
                    <a:pt x="6" y="101"/>
                    <a:pt x="8" y="101"/>
                  </a:cubicBezTo>
                  <a:cubicBezTo>
                    <a:pt x="11" y="106"/>
                    <a:pt x="14" y="97"/>
                    <a:pt x="17" y="98"/>
                  </a:cubicBezTo>
                  <a:cubicBezTo>
                    <a:pt x="20" y="100"/>
                    <a:pt x="15" y="103"/>
                    <a:pt x="19" y="103"/>
                  </a:cubicBezTo>
                  <a:cubicBezTo>
                    <a:pt x="23" y="105"/>
                    <a:pt x="26" y="95"/>
                    <a:pt x="28" y="95"/>
                  </a:cubicBezTo>
                  <a:cubicBezTo>
                    <a:pt x="31" y="95"/>
                    <a:pt x="34" y="89"/>
                    <a:pt x="32" y="86"/>
                  </a:cubicBezTo>
                  <a:cubicBezTo>
                    <a:pt x="29" y="80"/>
                    <a:pt x="37" y="67"/>
                    <a:pt x="41" y="66"/>
                  </a:cubicBezTo>
                  <a:cubicBezTo>
                    <a:pt x="46" y="62"/>
                    <a:pt x="43" y="59"/>
                    <a:pt x="46" y="53"/>
                  </a:cubicBezTo>
                  <a:cubicBezTo>
                    <a:pt x="48" y="48"/>
                    <a:pt x="45" y="50"/>
                    <a:pt x="46" y="42"/>
                  </a:cubicBezTo>
                  <a:cubicBezTo>
                    <a:pt x="48" y="34"/>
                    <a:pt x="45" y="36"/>
                    <a:pt x="48" y="30"/>
                  </a:cubicBezTo>
                  <a:cubicBezTo>
                    <a:pt x="52" y="25"/>
                    <a:pt x="52" y="24"/>
                    <a:pt x="52" y="22"/>
                  </a:cubicBezTo>
                  <a:cubicBezTo>
                    <a:pt x="51" y="17"/>
                    <a:pt x="49" y="14"/>
                    <a:pt x="52" y="13"/>
                  </a:cubicBezTo>
                  <a:cubicBezTo>
                    <a:pt x="54" y="11"/>
                    <a:pt x="54" y="3"/>
                    <a:pt x="61" y="6"/>
                  </a:cubicBezTo>
                  <a:cubicBezTo>
                    <a:pt x="67" y="10"/>
                    <a:pt x="64" y="13"/>
                    <a:pt x="67" y="13"/>
                  </a:cubicBezTo>
                  <a:cubicBezTo>
                    <a:pt x="77" y="13"/>
                    <a:pt x="81" y="19"/>
                    <a:pt x="84" y="11"/>
                  </a:cubicBezTo>
                  <a:cubicBezTo>
                    <a:pt x="87" y="3"/>
                    <a:pt x="84" y="14"/>
                    <a:pt x="93" y="8"/>
                  </a:cubicBezTo>
                  <a:cubicBezTo>
                    <a:pt x="101" y="3"/>
                    <a:pt x="101" y="10"/>
                    <a:pt x="104" y="5"/>
                  </a:cubicBezTo>
                  <a:cubicBezTo>
                    <a:pt x="107" y="0"/>
                    <a:pt x="115" y="10"/>
                    <a:pt x="116" y="6"/>
                  </a:cubicBezTo>
                  <a:cubicBezTo>
                    <a:pt x="119" y="3"/>
                    <a:pt x="119" y="6"/>
                    <a:pt x="122" y="6"/>
                  </a:cubicBezTo>
                  <a:cubicBezTo>
                    <a:pt x="125" y="11"/>
                    <a:pt x="129" y="16"/>
                    <a:pt x="130" y="13"/>
                  </a:cubicBezTo>
                  <a:cubicBezTo>
                    <a:pt x="133" y="10"/>
                    <a:pt x="135" y="16"/>
                    <a:pt x="136" y="11"/>
                  </a:cubicBezTo>
                  <a:cubicBezTo>
                    <a:pt x="139" y="8"/>
                    <a:pt x="141" y="10"/>
                    <a:pt x="142" y="14"/>
                  </a:cubicBezTo>
                  <a:cubicBezTo>
                    <a:pt x="145" y="19"/>
                    <a:pt x="145" y="16"/>
                    <a:pt x="148" y="22"/>
                  </a:cubicBezTo>
                  <a:cubicBezTo>
                    <a:pt x="148" y="30"/>
                    <a:pt x="145" y="31"/>
                    <a:pt x="150" y="33"/>
                  </a:cubicBezTo>
                  <a:cubicBezTo>
                    <a:pt x="155" y="36"/>
                    <a:pt x="148" y="39"/>
                    <a:pt x="144" y="44"/>
                  </a:cubicBezTo>
                  <a:cubicBezTo>
                    <a:pt x="139" y="48"/>
                    <a:pt x="139" y="59"/>
                    <a:pt x="139" y="69"/>
                  </a:cubicBezTo>
                  <a:cubicBezTo>
                    <a:pt x="130" y="75"/>
                    <a:pt x="138" y="75"/>
                    <a:pt x="135" y="78"/>
                  </a:cubicBezTo>
                  <a:cubicBezTo>
                    <a:pt x="132" y="80"/>
                    <a:pt x="133" y="80"/>
                    <a:pt x="133" y="83"/>
                  </a:cubicBezTo>
                  <a:cubicBezTo>
                    <a:pt x="135" y="86"/>
                    <a:pt x="136" y="86"/>
                    <a:pt x="135" y="90"/>
                  </a:cubicBezTo>
                  <a:cubicBezTo>
                    <a:pt x="135" y="95"/>
                    <a:pt x="138" y="97"/>
                    <a:pt x="138" y="10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199" name="Freeform 97">
              <a:extLst>
                <a:ext uri="{FF2B5EF4-FFF2-40B4-BE49-F238E27FC236}">
                  <a16:creationId xmlns:a16="http://schemas.microsoft.com/office/drawing/2014/main" id="{2ED211B7-98C2-4BB6-9073-CE739DF2A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759" y="3310441"/>
              <a:ext cx="145634" cy="219848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8" y="22"/>
                </a:cxn>
                <a:cxn ang="0">
                  <a:pos x="6" y="41"/>
                </a:cxn>
                <a:cxn ang="0">
                  <a:pos x="2" y="59"/>
                </a:cxn>
                <a:cxn ang="0">
                  <a:pos x="29" y="78"/>
                </a:cxn>
                <a:cxn ang="0">
                  <a:pos x="32" y="86"/>
                </a:cxn>
                <a:cxn ang="0">
                  <a:pos x="44" y="95"/>
                </a:cxn>
                <a:cxn ang="0">
                  <a:pos x="49" y="86"/>
                </a:cxn>
                <a:cxn ang="0">
                  <a:pos x="52" y="78"/>
                </a:cxn>
                <a:cxn ang="0">
                  <a:pos x="56" y="70"/>
                </a:cxn>
                <a:cxn ang="0">
                  <a:pos x="62" y="66"/>
                </a:cxn>
                <a:cxn ang="0">
                  <a:pos x="58" y="56"/>
                </a:cxn>
                <a:cxn ang="0">
                  <a:pos x="58" y="22"/>
                </a:cxn>
                <a:cxn ang="0">
                  <a:pos x="65" y="11"/>
                </a:cxn>
                <a:cxn ang="0">
                  <a:pos x="58" y="10"/>
                </a:cxn>
                <a:cxn ang="0">
                  <a:pos x="52" y="10"/>
                </a:cxn>
                <a:cxn ang="0">
                  <a:pos x="44" y="16"/>
                </a:cxn>
                <a:cxn ang="0">
                  <a:pos x="40" y="14"/>
                </a:cxn>
                <a:cxn ang="0">
                  <a:pos x="29" y="10"/>
                </a:cxn>
                <a:cxn ang="0">
                  <a:pos x="17" y="5"/>
                </a:cxn>
                <a:cxn ang="0">
                  <a:pos x="14" y="2"/>
                </a:cxn>
                <a:cxn ang="0">
                  <a:pos x="8" y="2"/>
                </a:cxn>
                <a:cxn ang="0">
                  <a:pos x="2" y="8"/>
                </a:cxn>
              </a:cxnLst>
              <a:rect l="0" t="0" r="r" b="b"/>
              <a:pathLst>
                <a:path w="65" h="95">
                  <a:moveTo>
                    <a:pt x="2" y="8"/>
                  </a:moveTo>
                  <a:cubicBezTo>
                    <a:pt x="8" y="16"/>
                    <a:pt x="5" y="17"/>
                    <a:pt x="8" y="22"/>
                  </a:cubicBezTo>
                  <a:cubicBezTo>
                    <a:pt x="11" y="27"/>
                    <a:pt x="11" y="34"/>
                    <a:pt x="6" y="41"/>
                  </a:cubicBezTo>
                  <a:cubicBezTo>
                    <a:pt x="0" y="47"/>
                    <a:pt x="3" y="52"/>
                    <a:pt x="2" y="59"/>
                  </a:cubicBezTo>
                  <a:cubicBezTo>
                    <a:pt x="18" y="70"/>
                    <a:pt x="24" y="75"/>
                    <a:pt x="29" y="78"/>
                  </a:cubicBezTo>
                  <a:cubicBezTo>
                    <a:pt x="35" y="81"/>
                    <a:pt x="29" y="81"/>
                    <a:pt x="32" y="86"/>
                  </a:cubicBezTo>
                  <a:cubicBezTo>
                    <a:pt x="37" y="89"/>
                    <a:pt x="43" y="95"/>
                    <a:pt x="44" y="95"/>
                  </a:cubicBezTo>
                  <a:cubicBezTo>
                    <a:pt x="47" y="91"/>
                    <a:pt x="49" y="91"/>
                    <a:pt x="49" y="86"/>
                  </a:cubicBezTo>
                  <a:cubicBezTo>
                    <a:pt x="49" y="80"/>
                    <a:pt x="52" y="86"/>
                    <a:pt x="52" y="78"/>
                  </a:cubicBezTo>
                  <a:cubicBezTo>
                    <a:pt x="50" y="72"/>
                    <a:pt x="58" y="75"/>
                    <a:pt x="56" y="70"/>
                  </a:cubicBezTo>
                  <a:cubicBezTo>
                    <a:pt x="56" y="67"/>
                    <a:pt x="58" y="72"/>
                    <a:pt x="62" y="66"/>
                  </a:cubicBezTo>
                  <a:cubicBezTo>
                    <a:pt x="61" y="61"/>
                    <a:pt x="58" y="63"/>
                    <a:pt x="58" y="56"/>
                  </a:cubicBezTo>
                  <a:cubicBezTo>
                    <a:pt x="58" y="48"/>
                    <a:pt x="58" y="22"/>
                    <a:pt x="58" y="22"/>
                  </a:cubicBezTo>
                  <a:cubicBezTo>
                    <a:pt x="58" y="22"/>
                    <a:pt x="62" y="14"/>
                    <a:pt x="65" y="11"/>
                  </a:cubicBezTo>
                  <a:cubicBezTo>
                    <a:pt x="62" y="11"/>
                    <a:pt x="59" y="11"/>
                    <a:pt x="58" y="10"/>
                  </a:cubicBezTo>
                  <a:cubicBezTo>
                    <a:pt x="56" y="8"/>
                    <a:pt x="56" y="6"/>
                    <a:pt x="52" y="10"/>
                  </a:cubicBezTo>
                  <a:cubicBezTo>
                    <a:pt x="46" y="13"/>
                    <a:pt x="47" y="17"/>
                    <a:pt x="44" y="16"/>
                  </a:cubicBezTo>
                  <a:cubicBezTo>
                    <a:pt x="44" y="14"/>
                    <a:pt x="43" y="16"/>
                    <a:pt x="40" y="14"/>
                  </a:cubicBezTo>
                  <a:cubicBezTo>
                    <a:pt x="37" y="13"/>
                    <a:pt x="37" y="17"/>
                    <a:pt x="29" y="10"/>
                  </a:cubicBezTo>
                  <a:cubicBezTo>
                    <a:pt x="21" y="2"/>
                    <a:pt x="21" y="10"/>
                    <a:pt x="17" y="5"/>
                  </a:cubicBezTo>
                  <a:cubicBezTo>
                    <a:pt x="15" y="5"/>
                    <a:pt x="12" y="5"/>
                    <a:pt x="14" y="2"/>
                  </a:cubicBezTo>
                  <a:cubicBezTo>
                    <a:pt x="14" y="0"/>
                    <a:pt x="11" y="2"/>
                    <a:pt x="8" y="2"/>
                  </a:cubicBezTo>
                  <a:cubicBezTo>
                    <a:pt x="5" y="3"/>
                    <a:pt x="3" y="6"/>
                    <a:pt x="2" y="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0" name="Freeform 98">
              <a:extLst>
                <a:ext uri="{FF2B5EF4-FFF2-40B4-BE49-F238E27FC236}">
                  <a16:creationId xmlns:a16="http://schemas.microsoft.com/office/drawing/2014/main" id="{2AD4FB1F-4A0F-44A5-B9C1-9D2960741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098" y="3329454"/>
              <a:ext cx="94778" cy="129532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11" y="19"/>
                </a:cxn>
                <a:cxn ang="0">
                  <a:pos x="5" y="30"/>
                </a:cxn>
                <a:cxn ang="0">
                  <a:pos x="0" y="55"/>
                </a:cxn>
                <a:cxn ang="0">
                  <a:pos x="3" y="56"/>
                </a:cxn>
                <a:cxn ang="0">
                  <a:pos x="6" y="52"/>
                </a:cxn>
                <a:cxn ang="0">
                  <a:pos x="33" y="52"/>
                </a:cxn>
                <a:cxn ang="0">
                  <a:pos x="38" y="33"/>
                </a:cxn>
                <a:cxn ang="0">
                  <a:pos x="39" y="14"/>
                </a:cxn>
                <a:cxn ang="0">
                  <a:pos x="33" y="0"/>
                </a:cxn>
                <a:cxn ang="0">
                  <a:pos x="29" y="5"/>
                </a:cxn>
                <a:cxn ang="0">
                  <a:pos x="27" y="3"/>
                </a:cxn>
                <a:cxn ang="0">
                  <a:pos x="18" y="6"/>
                </a:cxn>
                <a:cxn ang="0">
                  <a:pos x="15" y="5"/>
                </a:cxn>
                <a:cxn ang="0">
                  <a:pos x="9" y="8"/>
                </a:cxn>
              </a:cxnLst>
              <a:rect l="0" t="0" r="r" b="b"/>
              <a:pathLst>
                <a:path w="42" h="56">
                  <a:moveTo>
                    <a:pt x="9" y="8"/>
                  </a:moveTo>
                  <a:cubicBezTo>
                    <a:pt x="9" y="16"/>
                    <a:pt x="6" y="17"/>
                    <a:pt x="11" y="19"/>
                  </a:cubicBezTo>
                  <a:cubicBezTo>
                    <a:pt x="15" y="22"/>
                    <a:pt x="9" y="25"/>
                    <a:pt x="5" y="30"/>
                  </a:cubicBezTo>
                  <a:cubicBezTo>
                    <a:pt x="0" y="34"/>
                    <a:pt x="0" y="45"/>
                    <a:pt x="0" y="55"/>
                  </a:cubicBezTo>
                  <a:cubicBezTo>
                    <a:pt x="3" y="53"/>
                    <a:pt x="0" y="56"/>
                    <a:pt x="3" y="56"/>
                  </a:cubicBezTo>
                  <a:cubicBezTo>
                    <a:pt x="5" y="55"/>
                    <a:pt x="5" y="53"/>
                    <a:pt x="6" y="52"/>
                  </a:cubicBezTo>
                  <a:cubicBezTo>
                    <a:pt x="9" y="52"/>
                    <a:pt x="29" y="52"/>
                    <a:pt x="33" y="52"/>
                  </a:cubicBezTo>
                  <a:cubicBezTo>
                    <a:pt x="35" y="44"/>
                    <a:pt x="32" y="39"/>
                    <a:pt x="38" y="33"/>
                  </a:cubicBezTo>
                  <a:cubicBezTo>
                    <a:pt x="42" y="27"/>
                    <a:pt x="42" y="19"/>
                    <a:pt x="39" y="14"/>
                  </a:cubicBezTo>
                  <a:cubicBezTo>
                    <a:pt x="36" y="10"/>
                    <a:pt x="39" y="8"/>
                    <a:pt x="33" y="0"/>
                  </a:cubicBezTo>
                  <a:cubicBezTo>
                    <a:pt x="32" y="3"/>
                    <a:pt x="32" y="5"/>
                    <a:pt x="29" y="5"/>
                  </a:cubicBezTo>
                  <a:cubicBezTo>
                    <a:pt x="26" y="5"/>
                    <a:pt x="29" y="5"/>
                    <a:pt x="27" y="3"/>
                  </a:cubicBezTo>
                  <a:cubicBezTo>
                    <a:pt x="23" y="3"/>
                    <a:pt x="20" y="10"/>
                    <a:pt x="18" y="6"/>
                  </a:cubicBezTo>
                  <a:cubicBezTo>
                    <a:pt x="17" y="5"/>
                    <a:pt x="17" y="3"/>
                    <a:pt x="15" y="5"/>
                  </a:cubicBezTo>
                  <a:cubicBezTo>
                    <a:pt x="14" y="8"/>
                    <a:pt x="12" y="0"/>
                    <a:pt x="9" y="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1" name="Freeform 99">
              <a:extLst>
                <a:ext uri="{FF2B5EF4-FFF2-40B4-BE49-F238E27FC236}">
                  <a16:creationId xmlns:a16="http://schemas.microsoft.com/office/drawing/2014/main" id="{0CB6817A-96CB-4B88-8DD8-99FBE6A48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0309" y="3555246"/>
              <a:ext cx="228854" cy="284020"/>
            </a:xfrm>
            <a:custGeom>
              <a:avLst/>
              <a:gdLst/>
              <a:ahLst/>
              <a:cxnLst>
                <a:cxn ang="0">
                  <a:pos x="95" y="117"/>
                </a:cxn>
                <a:cxn ang="0">
                  <a:pos x="84" y="100"/>
                </a:cxn>
                <a:cxn ang="0">
                  <a:pos x="84" y="73"/>
                </a:cxn>
                <a:cxn ang="0">
                  <a:pos x="98" y="72"/>
                </a:cxn>
                <a:cxn ang="0">
                  <a:pos x="99" y="65"/>
                </a:cxn>
                <a:cxn ang="0">
                  <a:pos x="99" y="59"/>
                </a:cxn>
                <a:cxn ang="0">
                  <a:pos x="99" y="50"/>
                </a:cxn>
                <a:cxn ang="0">
                  <a:pos x="96" y="51"/>
                </a:cxn>
                <a:cxn ang="0">
                  <a:pos x="90" y="51"/>
                </a:cxn>
                <a:cxn ang="0">
                  <a:pos x="85" y="55"/>
                </a:cxn>
                <a:cxn ang="0">
                  <a:pos x="84" y="41"/>
                </a:cxn>
                <a:cxn ang="0">
                  <a:pos x="82" y="24"/>
                </a:cxn>
                <a:cxn ang="0">
                  <a:pos x="82" y="16"/>
                </a:cxn>
                <a:cxn ang="0">
                  <a:pos x="73" y="13"/>
                </a:cxn>
                <a:cxn ang="0">
                  <a:pos x="70" y="11"/>
                </a:cxn>
                <a:cxn ang="0">
                  <a:pos x="64" y="14"/>
                </a:cxn>
                <a:cxn ang="0">
                  <a:pos x="63" y="20"/>
                </a:cxn>
                <a:cxn ang="0">
                  <a:pos x="58" y="22"/>
                </a:cxn>
                <a:cxn ang="0">
                  <a:pos x="47" y="20"/>
                </a:cxn>
                <a:cxn ang="0">
                  <a:pos x="44" y="13"/>
                </a:cxn>
                <a:cxn ang="0">
                  <a:pos x="41" y="5"/>
                </a:cxn>
                <a:cxn ang="0">
                  <a:pos x="31" y="2"/>
                </a:cxn>
                <a:cxn ang="0">
                  <a:pos x="14" y="0"/>
                </a:cxn>
                <a:cxn ang="0">
                  <a:pos x="8" y="3"/>
                </a:cxn>
                <a:cxn ang="0">
                  <a:pos x="14" y="28"/>
                </a:cxn>
                <a:cxn ang="0">
                  <a:pos x="18" y="47"/>
                </a:cxn>
                <a:cxn ang="0">
                  <a:pos x="14" y="67"/>
                </a:cxn>
                <a:cxn ang="0">
                  <a:pos x="5" y="96"/>
                </a:cxn>
                <a:cxn ang="0">
                  <a:pos x="2" y="114"/>
                </a:cxn>
                <a:cxn ang="0">
                  <a:pos x="12" y="110"/>
                </a:cxn>
                <a:cxn ang="0">
                  <a:pos x="22" y="115"/>
                </a:cxn>
                <a:cxn ang="0">
                  <a:pos x="50" y="115"/>
                </a:cxn>
                <a:cxn ang="0">
                  <a:pos x="58" y="117"/>
                </a:cxn>
                <a:cxn ang="0">
                  <a:pos x="72" y="120"/>
                </a:cxn>
                <a:cxn ang="0">
                  <a:pos x="76" y="120"/>
                </a:cxn>
                <a:cxn ang="0">
                  <a:pos x="79" y="121"/>
                </a:cxn>
                <a:cxn ang="0">
                  <a:pos x="95" y="117"/>
                </a:cxn>
              </a:cxnLst>
              <a:rect l="0" t="0" r="r" b="b"/>
              <a:pathLst>
                <a:path w="102" h="123">
                  <a:moveTo>
                    <a:pt x="95" y="117"/>
                  </a:moveTo>
                  <a:cubicBezTo>
                    <a:pt x="90" y="112"/>
                    <a:pt x="84" y="106"/>
                    <a:pt x="84" y="100"/>
                  </a:cubicBezTo>
                  <a:cubicBezTo>
                    <a:pt x="84" y="96"/>
                    <a:pt x="84" y="78"/>
                    <a:pt x="84" y="73"/>
                  </a:cubicBezTo>
                  <a:cubicBezTo>
                    <a:pt x="84" y="70"/>
                    <a:pt x="88" y="72"/>
                    <a:pt x="98" y="72"/>
                  </a:cubicBezTo>
                  <a:cubicBezTo>
                    <a:pt x="101" y="72"/>
                    <a:pt x="98" y="69"/>
                    <a:pt x="99" y="65"/>
                  </a:cubicBezTo>
                  <a:cubicBezTo>
                    <a:pt x="102" y="64"/>
                    <a:pt x="98" y="64"/>
                    <a:pt x="99" y="59"/>
                  </a:cubicBezTo>
                  <a:cubicBezTo>
                    <a:pt x="101" y="53"/>
                    <a:pt x="99" y="51"/>
                    <a:pt x="99" y="50"/>
                  </a:cubicBezTo>
                  <a:cubicBezTo>
                    <a:pt x="99" y="51"/>
                    <a:pt x="99" y="51"/>
                    <a:pt x="96" y="51"/>
                  </a:cubicBezTo>
                  <a:cubicBezTo>
                    <a:pt x="95" y="50"/>
                    <a:pt x="93" y="53"/>
                    <a:pt x="90" y="51"/>
                  </a:cubicBezTo>
                  <a:cubicBezTo>
                    <a:pt x="87" y="51"/>
                    <a:pt x="88" y="55"/>
                    <a:pt x="85" y="55"/>
                  </a:cubicBezTo>
                  <a:cubicBezTo>
                    <a:pt x="82" y="53"/>
                    <a:pt x="88" y="47"/>
                    <a:pt x="84" y="41"/>
                  </a:cubicBezTo>
                  <a:cubicBezTo>
                    <a:pt x="79" y="34"/>
                    <a:pt x="84" y="28"/>
                    <a:pt x="82" y="24"/>
                  </a:cubicBezTo>
                  <a:cubicBezTo>
                    <a:pt x="81" y="19"/>
                    <a:pt x="82" y="19"/>
                    <a:pt x="82" y="16"/>
                  </a:cubicBezTo>
                  <a:cubicBezTo>
                    <a:pt x="82" y="13"/>
                    <a:pt x="70" y="17"/>
                    <a:pt x="73" y="13"/>
                  </a:cubicBezTo>
                  <a:cubicBezTo>
                    <a:pt x="73" y="11"/>
                    <a:pt x="72" y="10"/>
                    <a:pt x="70" y="11"/>
                  </a:cubicBezTo>
                  <a:cubicBezTo>
                    <a:pt x="69" y="13"/>
                    <a:pt x="64" y="10"/>
                    <a:pt x="64" y="14"/>
                  </a:cubicBezTo>
                  <a:cubicBezTo>
                    <a:pt x="64" y="19"/>
                    <a:pt x="63" y="16"/>
                    <a:pt x="63" y="20"/>
                  </a:cubicBezTo>
                  <a:cubicBezTo>
                    <a:pt x="64" y="24"/>
                    <a:pt x="60" y="22"/>
                    <a:pt x="58" y="22"/>
                  </a:cubicBezTo>
                  <a:cubicBezTo>
                    <a:pt x="56" y="20"/>
                    <a:pt x="49" y="25"/>
                    <a:pt x="47" y="20"/>
                  </a:cubicBezTo>
                  <a:cubicBezTo>
                    <a:pt x="46" y="16"/>
                    <a:pt x="44" y="17"/>
                    <a:pt x="44" y="13"/>
                  </a:cubicBezTo>
                  <a:cubicBezTo>
                    <a:pt x="44" y="10"/>
                    <a:pt x="43" y="10"/>
                    <a:pt x="41" y="5"/>
                  </a:cubicBezTo>
                  <a:cubicBezTo>
                    <a:pt x="41" y="0"/>
                    <a:pt x="41" y="0"/>
                    <a:pt x="31" y="2"/>
                  </a:cubicBezTo>
                  <a:cubicBezTo>
                    <a:pt x="18" y="2"/>
                    <a:pt x="20" y="0"/>
                    <a:pt x="14" y="0"/>
                  </a:cubicBezTo>
                  <a:cubicBezTo>
                    <a:pt x="9" y="3"/>
                    <a:pt x="6" y="2"/>
                    <a:pt x="8" y="3"/>
                  </a:cubicBezTo>
                  <a:cubicBezTo>
                    <a:pt x="8" y="6"/>
                    <a:pt x="17" y="25"/>
                    <a:pt x="14" y="28"/>
                  </a:cubicBezTo>
                  <a:cubicBezTo>
                    <a:pt x="11" y="33"/>
                    <a:pt x="15" y="41"/>
                    <a:pt x="18" y="47"/>
                  </a:cubicBezTo>
                  <a:cubicBezTo>
                    <a:pt x="20" y="53"/>
                    <a:pt x="20" y="62"/>
                    <a:pt x="14" y="67"/>
                  </a:cubicBezTo>
                  <a:cubicBezTo>
                    <a:pt x="5" y="73"/>
                    <a:pt x="8" y="90"/>
                    <a:pt x="5" y="96"/>
                  </a:cubicBezTo>
                  <a:cubicBezTo>
                    <a:pt x="0" y="103"/>
                    <a:pt x="3" y="104"/>
                    <a:pt x="2" y="114"/>
                  </a:cubicBezTo>
                  <a:cubicBezTo>
                    <a:pt x="8" y="114"/>
                    <a:pt x="8" y="114"/>
                    <a:pt x="12" y="110"/>
                  </a:cubicBezTo>
                  <a:cubicBezTo>
                    <a:pt x="18" y="107"/>
                    <a:pt x="17" y="115"/>
                    <a:pt x="22" y="115"/>
                  </a:cubicBezTo>
                  <a:cubicBezTo>
                    <a:pt x="26" y="115"/>
                    <a:pt x="46" y="115"/>
                    <a:pt x="50" y="115"/>
                  </a:cubicBezTo>
                  <a:cubicBezTo>
                    <a:pt x="55" y="115"/>
                    <a:pt x="56" y="114"/>
                    <a:pt x="58" y="117"/>
                  </a:cubicBezTo>
                  <a:cubicBezTo>
                    <a:pt x="60" y="123"/>
                    <a:pt x="69" y="118"/>
                    <a:pt x="72" y="120"/>
                  </a:cubicBezTo>
                  <a:cubicBezTo>
                    <a:pt x="75" y="121"/>
                    <a:pt x="75" y="121"/>
                    <a:pt x="76" y="120"/>
                  </a:cubicBezTo>
                  <a:cubicBezTo>
                    <a:pt x="76" y="118"/>
                    <a:pt x="78" y="121"/>
                    <a:pt x="79" y="121"/>
                  </a:cubicBezTo>
                  <a:cubicBezTo>
                    <a:pt x="82" y="120"/>
                    <a:pt x="95" y="117"/>
                    <a:pt x="95" y="11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2" name="Freeform 100">
              <a:extLst>
                <a:ext uri="{FF2B5EF4-FFF2-40B4-BE49-F238E27FC236}">
                  <a16:creationId xmlns:a16="http://schemas.microsoft.com/office/drawing/2014/main" id="{AD4EF8DD-AF87-4B22-9029-AC41A1AF0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8711" y="3608722"/>
              <a:ext cx="208049" cy="231733"/>
            </a:xfrm>
            <a:custGeom>
              <a:avLst/>
              <a:gdLst/>
              <a:ahLst/>
              <a:cxnLst>
                <a:cxn ang="0">
                  <a:pos x="26" y="95"/>
                </a:cxn>
                <a:cxn ang="0">
                  <a:pos x="11" y="94"/>
                </a:cxn>
                <a:cxn ang="0">
                  <a:pos x="0" y="76"/>
                </a:cxn>
                <a:cxn ang="0">
                  <a:pos x="0" y="50"/>
                </a:cxn>
                <a:cxn ang="0">
                  <a:pos x="14" y="48"/>
                </a:cxn>
                <a:cxn ang="0">
                  <a:pos x="15" y="42"/>
                </a:cxn>
                <a:cxn ang="0">
                  <a:pos x="15" y="36"/>
                </a:cxn>
                <a:cxn ang="0">
                  <a:pos x="15" y="27"/>
                </a:cxn>
                <a:cxn ang="0">
                  <a:pos x="23" y="31"/>
                </a:cxn>
                <a:cxn ang="0">
                  <a:pos x="29" y="36"/>
                </a:cxn>
                <a:cxn ang="0">
                  <a:pos x="40" y="36"/>
                </a:cxn>
                <a:cxn ang="0">
                  <a:pos x="41" y="36"/>
                </a:cxn>
                <a:cxn ang="0">
                  <a:pos x="46" y="41"/>
                </a:cxn>
                <a:cxn ang="0">
                  <a:pos x="53" y="47"/>
                </a:cxn>
                <a:cxn ang="0">
                  <a:pos x="59" y="50"/>
                </a:cxn>
                <a:cxn ang="0">
                  <a:pos x="63" y="45"/>
                </a:cxn>
                <a:cxn ang="0">
                  <a:pos x="56" y="42"/>
                </a:cxn>
                <a:cxn ang="0">
                  <a:pos x="50" y="35"/>
                </a:cxn>
                <a:cxn ang="0">
                  <a:pos x="52" y="22"/>
                </a:cxn>
                <a:cxn ang="0">
                  <a:pos x="52" y="13"/>
                </a:cxn>
                <a:cxn ang="0">
                  <a:pos x="55" y="5"/>
                </a:cxn>
                <a:cxn ang="0">
                  <a:pos x="70" y="0"/>
                </a:cxn>
                <a:cxn ang="0">
                  <a:pos x="76" y="6"/>
                </a:cxn>
                <a:cxn ang="0">
                  <a:pos x="79" y="8"/>
                </a:cxn>
                <a:cxn ang="0">
                  <a:pos x="87" y="13"/>
                </a:cxn>
                <a:cxn ang="0">
                  <a:pos x="90" y="16"/>
                </a:cxn>
                <a:cxn ang="0">
                  <a:pos x="90" y="20"/>
                </a:cxn>
                <a:cxn ang="0">
                  <a:pos x="91" y="27"/>
                </a:cxn>
                <a:cxn ang="0">
                  <a:pos x="90" y="31"/>
                </a:cxn>
                <a:cxn ang="0">
                  <a:pos x="90" y="38"/>
                </a:cxn>
                <a:cxn ang="0">
                  <a:pos x="90" y="44"/>
                </a:cxn>
                <a:cxn ang="0">
                  <a:pos x="85" y="53"/>
                </a:cxn>
                <a:cxn ang="0">
                  <a:pos x="88" y="58"/>
                </a:cxn>
                <a:cxn ang="0">
                  <a:pos x="66" y="67"/>
                </a:cxn>
                <a:cxn ang="0">
                  <a:pos x="67" y="73"/>
                </a:cxn>
                <a:cxn ang="0">
                  <a:pos x="56" y="76"/>
                </a:cxn>
                <a:cxn ang="0">
                  <a:pos x="52" y="84"/>
                </a:cxn>
                <a:cxn ang="0">
                  <a:pos x="40" y="97"/>
                </a:cxn>
                <a:cxn ang="0">
                  <a:pos x="32" y="97"/>
                </a:cxn>
                <a:cxn ang="0">
                  <a:pos x="26" y="95"/>
                </a:cxn>
              </a:cxnLst>
              <a:rect l="0" t="0" r="r" b="b"/>
              <a:pathLst>
                <a:path w="93" h="101">
                  <a:moveTo>
                    <a:pt x="26" y="95"/>
                  </a:moveTo>
                  <a:cubicBezTo>
                    <a:pt x="23" y="90"/>
                    <a:pt x="18" y="92"/>
                    <a:pt x="11" y="94"/>
                  </a:cubicBezTo>
                  <a:cubicBezTo>
                    <a:pt x="6" y="89"/>
                    <a:pt x="0" y="83"/>
                    <a:pt x="0" y="76"/>
                  </a:cubicBezTo>
                  <a:cubicBezTo>
                    <a:pt x="0" y="73"/>
                    <a:pt x="0" y="55"/>
                    <a:pt x="0" y="50"/>
                  </a:cubicBezTo>
                  <a:cubicBezTo>
                    <a:pt x="0" y="47"/>
                    <a:pt x="5" y="48"/>
                    <a:pt x="14" y="48"/>
                  </a:cubicBezTo>
                  <a:cubicBezTo>
                    <a:pt x="17" y="48"/>
                    <a:pt x="14" y="45"/>
                    <a:pt x="15" y="42"/>
                  </a:cubicBezTo>
                  <a:cubicBezTo>
                    <a:pt x="18" y="41"/>
                    <a:pt x="14" y="41"/>
                    <a:pt x="15" y="36"/>
                  </a:cubicBezTo>
                  <a:cubicBezTo>
                    <a:pt x="17" y="30"/>
                    <a:pt x="15" y="28"/>
                    <a:pt x="15" y="27"/>
                  </a:cubicBezTo>
                  <a:cubicBezTo>
                    <a:pt x="23" y="27"/>
                    <a:pt x="17" y="35"/>
                    <a:pt x="23" y="31"/>
                  </a:cubicBezTo>
                  <a:cubicBezTo>
                    <a:pt x="31" y="27"/>
                    <a:pt x="23" y="35"/>
                    <a:pt x="29" y="36"/>
                  </a:cubicBezTo>
                  <a:cubicBezTo>
                    <a:pt x="37" y="38"/>
                    <a:pt x="38" y="39"/>
                    <a:pt x="40" y="36"/>
                  </a:cubicBezTo>
                  <a:cubicBezTo>
                    <a:pt x="40" y="31"/>
                    <a:pt x="41" y="33"/>
                    <a:pt x="41" y="36"/>
                  </a:cubicBezTo>
                  <a:cubicBezTo>
                    <a:pt x="43" y="38"/>
                    <a:pt x="44" y="41"/>
                    <a:pt x="46" y="41"/>
                  </a:cubicBezTo>
                  <a:cubicBezTo>
                    <a:pt x="49" y="41"/>
                    <a:pt x="50" y="42"/>
                    <a:pt x="53" y="47"/>
                  </a:cubicBezTo>
                  <a:cubicBezTo>
                    <a:pt x="56" y="53"/>
                    <a:pt x="56" y="53"/>
                    <a:pt x="59" y="50"/>
                  </a:cubicBezTo>
                  <a:cubicBezTo>
                    <a:pt x="61" y="48"/>
                    <a:pt x="61" y="58"/>
                    <a:pt x="63" y="45"/>
                  </a:cubicBezTo>
                  <a:cubicBezTo>
                    <a:pt x="63" y="33"/>
                    <a:pt x="61" y="44"/>
                    <a:pt x="56" y="42"/>
                  </a:cubicBezTo>
                  <a:cubicBezTo>
                    <a:pt x="53" y="41"/>
                    <a:pt x="52" y="38"/>
                    <a:pt x="50" y="35"/>
                  </a:cubicBezTo>
                  <a:cubicBezTo>
                    <a:pt x="49" y="31"/>
                    <a:pt x="55" y="25"/>
                    <a:pt x="52" y="22"/>
                  </a:cubicBezTo>
                  <a:cubicBezTo>
                    <a:pt x="50" y="17"/>
                    <a:pt x="56" y="19"/>
                    <a:pt x="52" y="13"/>
                  </a:cubicBezTo>
                  <a:cubicBezTo>
                    <a:pt x="49" y="10"/>
                    <a:pt x="55" y="11"/>
                    <a:pt x="55" y="5"/>
                  </a:cubicBezTo>
                  <a:cubicBezTo>
                    <a:pt x="55" y="0"/>
                    <a:pt x="64" y="2"/>
                    <a:pt x="70" y="0"/>
                  </a:cubicBezTo>
                  <a:cubicBezTo>
                    <a:pt x="72" y="5"/>
                    <a:pt x="75" y="3"/>
                    <a:pt x="76" y="6"/>
                  </a:cubicBezTo>
                  <a:cubicBezTo>
                    <a:pt x="78" y="10"/>
                    <a:pt x="78" y="5"/>
                    <a:pt x="79" y="8"/>
                  </a:cubicBezTo>
                  <a:cubicBezTo>
                    <a:pt x="81" y="11"/>
                    <a:pt x="79" y="8"/>
                    <a:pt x="87" y="13"/>
                  </a:cubicBezTo>
                  <a:cubicBezTo>
                    <a:pt x="87" y="16"/>
                    <a:pt x="87" y="13"/>
                    <a:pt x="90" y="16"/>
                  </a:cubicBezTo>
                  <a:cubicBezTo>
                    <a:pt x="91" y="17"/>
                    <a:pt x="88" y="17"/>
                    <a:pt x="90" y="20"/>
                  </a:cubicBezTo>
                  <a:cubicBezTo>
                    <a:pt x="93" y="22"/>
                    <a:pt x="93" y="24"/>
                    <a:pt x="91" y="27"/>
                  </a:cubicBezTo>
                  <a:cubicBezTo>
                    <a:pt x="88" y="28"/>
                    <a:pt x="91" y="30"/>
                    <a:pt x="90" y="31"/>
                  </a:cubicBezTo>
                  <a:cubicBezTo>
                    <a:pt x="88" y="33"/>
                    <a:pt x="90" y="35"/>
                    <a:pt x="90" y="38"/>
                  </a:cubicBezTo>
                  <a:cubicBezTo>
                    <a:pt x="88" y="42"/>
                    <a:pt x="93" y="44"/>
                    <a:pt x="90" y="44"/>
                  </a:cubicBezTo>
                  <a:cubicBezTo>
                    <a:pt x="85" y="44"/>
                    <a:pt x="88" y="50"/>
                    <a:pt x="85" y="53"/>
                  </a:cubicBezTo>
                  <a:cubicBezTo>
                    <a:pt x="84" y="55"/>
                    <a:pt x="87" y="56"/>
                    <a:pt x="88" y="58"/>
                  </a:cubicBezTo>
                  <a:cubicBezTo>
                    <a:pt x="87" y="59"/>
                    <a:pt x="67" y="67"/>
                    <a:pt x="66" y="67"/>
                  </a:cubicBezTo>
                  <a:cubicBezTo>
                    <a:pt x="64" y="67"/>
                    <a:pt x="66" y="72"/>
                    <a:pt x="67" y="73"/>
                  </a:cubicBezTo>
                  <a:cubicBezTo>
                    <a:pt x="64" y="75"/>
                    <a:pt x="61" y="73"/>
                    <a:pt x="56" y="76"/>
                  </a:cubicBezTo>
                  <a:cubicBezTo>
                    <a:pt x="52" y="80"/>
                    <a:pt x="56" y="83"/>
                    <a:pt x="52" y="84"/>
                  </a:cubicBezTo>
                  <a:cubicBezTo>
                    <a:pt x="46" y="87"/>
                    <a:pt x="43" y="92"/>
                    <a:pt x="40" y="97"/>
                  </a:cubicBezTo>
                  <a:cubicBezTo>
                    <a:pt x="37" y="101"/>
                    <a:pt x="35" y="95"/>
                    <a:pt x="32" y="97"/>
                  </a:cubicBezTo>
                  <a:cubicBezTo>
                    <a:pt x="31" y="98"/>
                    <a:pt x="31" y="95"/>
                    <a:pt x="26" y="9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3" name="Freeform 101">
              <a:extLst>
                <a:ext uri="{FF2B5EF4-FFF2-40B4-BE49-F238E27FC236}">
                  <a16:creationId xmlns:a16="http://schemas.microsoft.com/office/drawing/2014/main" id="{9C5FA39F-3741-47B7-9ABB-5ABCC7A7D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2032" y="3663386"/>
              <a:ext cx="195335" cy="375525"/>
            </a:xfrm>
            <a:custGeom>
              <a:avLst/>
              <a:gdLst/>
              <a:ahLst/>
              <a:cxnLst>
                <a:cxn ang="0">
                  <a:pos x="17" y="163"/>
                </a:cxn>
                <a:cxn ang="0">
                  <a:pos x="23" y="163"/>
                </a:cxn>
                <a:cxn ang="0">
                  <a:pos x="21" y="156"/>
                </a:cxn>
                <a:cxn ang="0">
                  <a:pos x="34" y="145"/>
                </a:cxn>
                <a:cxn ang="0">
                  <a:pos x="43" y="132"/>
                </a:cxn>
                <a:cxn ang="0">
                  <a:pos x="44" y="120"/>
                </a:cxn>
                <a:cxn ang="0">
                  <a:pos x="41" y="114"/>
                </a:cxn>
                <a:cxn ang="0">
                  <a:pos x="38" y="101"/>
                </a:cxn>
                <a:cxn ang="0">
                  <a:pos x="37" y="93"/>
                </a:cxn>
                <a:cxn ang="0">
                  <a:pos x="43" y="87"/>
                </a:cxn>
                <a:cxn ang="0">
                  <a:pos x="53" y="78"/>
                </a:cxn>
                <a:cxn ang="0">
                  <a:pos x="69" y="65"/>
                </a:cxn>
                <a:cxn ang="0">
                  <a:pos x="82" y="48"/>
                </a:cxn>
                <a:cxn ang="0">
                  <a:pos x="85" y="42"/>
                </a:cxn>
                <a:cxn ang="0">
                  <a:pos x="82" y="31"/>
                </a:cxn>
                <a:cxn ang="0">
                  <a:pos x="82" y="12"/>
                </a:cxn>
                <a:cxn ang="0">
                  <a:pos x="82" y="0"/>
                </a:cxn>
                <a:cxn ang="0">
                  <a:pos x="70" y="8"/>
                </a:cxn>
                <a:cxn ang="0">
                  <a:pos x="63" y="8"/>
                </a:cxn>
                <a:cxn ang="0">
                  <a:pos x="55" y="11"/>
                </a:cxn>
                <a:cxn ang="0">
                  <a:pos x="47" y="11"/>
                </a:cxn>
                <a:cxn ang="0">
                  <a:pos x="37" y="9"/>
                </a:cxn>
                <a:cxn ang="0">
                  <a:pos x="35" y="14"/>
                </a:cxn>
                <a:cxn ang="0">
                  <a:pos x="35" y="26"/>
                </a:cxn>
                <a:cxn ang="0">
                  <a:pos x="43" y="36"/>
                </a:cxn>
                <a:cxn ang="0">
                  <a:pos x="46" y="48"/>
                </a:cxn>
                <a:cxn ang="0">
                  <a:pos x="44" y="56"/>
                </a:cxn>
                <a:cxn ang="0">
                  <a:pos x="41" y="61"/>
                </a:cxn>
                <a:cxn ang="0">
                  <a:pos x="40" y="65"/>
                </a:cxn>
                <a:cxn ang="0">
                  <a:pos x="35" y="56"/>
                </a:cxn>
                <a:cxn ang="0">
                  <a:pos x="35" y="47"/>
                </a:cxn>
                <a:cxn ang="0">
                  <a:pos x="29" y="39"/>
                </a:cxn>
                <a:cxn ang="0">
                  <a:pos x="24" y="34"/>
                </a:cxn>
                <a:cxn ang="0">
                  <a:pos x="2" y="43"/>
                </a:cxn>
                <a:cxn ang="0">
                  <a:pos x="3" y="50"/>
                </a:cxn>
                <a:cxn ang="0">
                  <a:pos x="12" y="56"/>
                </a:cxn>
                <a:cxn ang="0">
                  <a:pos x="21" y="61"/>
                </a:cxn>
                <a:cxn ang="0">
                  <a:pos x="23" y="67"/>
                </a:cxn>
                <a:cxn ang="0">
                  <a:pos x="21" y="82"/>
                </a:cxn>
                <a:cxn ang="0">
                  <a:pos x="21" y="87"/>
                </a:cxn>
                <a:cxn ang="0">
                  <a:pos x="23" y="96"/>
                </a:cxn>
                <a:cxn ang="0">
                  <a:pos x="17" y="109"/>
                </a:cxn>
                <a:cxn ang="0">
                  <a:pos x="9" y="118"/>
                </a:cxn>
                <a:cxn ang="0">
                  <a:pos x="15" y="156"/>
                </a:cxn>
                <a:cxn ang="0">
                  <a:pos x="17" y="163"/>
                </a:cxn>
              </a:cxnLst>
              <a:rect l="0" t="0" r="r" b="b"/>
              <a:pathLst>
                <a:path w="87" h="163">
                  <a:moveTo>
                    <a:pt x="17" y="163"/>
                  </a:moveTo>
                  <a:cubicBezTo>
                    <a:pt x="23" y="163"/>
                    <a:pt x="23" y="163"/>
                    <a:pt x="23" y="163"/>
                  </a:cubicBezTo>
                  <a:cubicBezTo>
                    <a:pt x="24" y="152"/>
                    <a:pt x="21" y="160"/>
                    <a:pt x="21" y="156"/>
                  </a:cubicBezTo>
                  <a:cubicBezTo>
                    <a:pt x="20" y="152"/>
                    <a:pt x="26" y="148"/>
                    <a:pt x="34" y="145"/>
                  </a:cubicBezTo>
                  <a:cubicBezTo>
                    <a:pt x="41" y="142"/>
                    <a:pt x="44" y="137"/>
                    <a:pt x="43" y="132"/>
                  </a:cubicBezTo>
                  <a:cubicBezTo>
                    <a:pt x="41" y="129"/>
                    <a:pt x="44" y="129"/>
                    <a:pt x="44" y="120"/>
                  </a:cubicBezTo>
                  <a:cubicBezTo>
                    <a:pt x="43" y="110"/>
                    <a:pt x="43" y="121"/>
                    <a:pt x="41" y="114"/>
                  </a:cubicBezTo>
                  <a:cubicBezTo>
                    <a:pt x="40" y="104"/>
                    <a:pt x="41" y="106"/>
                    <a:pt x="38" y="101"/>
                  </a:cubicBezTo>
                  <a:cubicBezTo>
                    <a:pt x="35" y="98"/>
                    <a:pt x="37" y="96"/>
                    <a:pt x="37" y="93"/>
                  </a:cubicBezTo>
                  <a:cubicBezTo>
                    <a:pt x="37" y="90"/>
                    <a:pt x="38" y="95"/>
                    <a:pt x="43" y="87"/>
                  </a:cubicBezTo>
                  <a:cubicBezTo>
                    <a:pt x="49" y="81"/>
                    <a:pt x="47" y="87"/>
                    <a:pt x="53" y="78"/>
                  </a:cubicBezTo>
                  <a:cubicBezTo>
                    <a:pt x="58" y="67"/>
                    <a:pt x="64" y="67"/>
                    <a:pt x="69" y="65"/>
                  </a:cubicBezTo>
                  <a:cubicBezTo>
                    <a:pt x="75" y="64"/>
                    <a:pt x="78" y="57"/>
                    <a:pt x="82" y="48"/>
                  </a:cubicBezTo>
                  <a:cubicBezTo>
                    <a:pt x="85" y="42"/>
                    <a:pt x="82" y="47"/>
                    <a:pt x="85" y="42"/>
                  </a:cubicBezTo>
                  <a:cubicBezTo>
                    <a:pt x="87" y="37"/>
                    <a:pt x="82" y="40"/>
                    <a:pt x="82" y="31"/>
                  </a:cubicBezTo>
                  <a:cubicBezTo>
                    <a:pt x="84" y="23"/>
                    <a:pt x="84" y="18"/>
                    <a:pt x="82" y="12"/>
                  </a:cubicBezTo>
                  <a:cubicBezTo>
                    <a:pt x="81" y="3"/>
                    <a:pt x="87" y="8"/>
                    <a:pt x="82" y="0"/>
                  </a:cubicBezTo>
                  <a:cubicBezTo>
                    <a:pt x="79" y="3"/>
                    <a:pt x="76" y="4"/>
                    <a:pt x="70" y="8"/>
                  </a:cubicBezTo>
                  <a:cubicBezTo>
                    <a:pt x="64" y="11"/>
                    <a:pt x="63" y="3"/>
                    <a:pt x="63" y="8"/>
                  </a:cubicBezTo>
                  <a:cubicBezTo>
                    <a:pt x="61" y="12"/>
                    <a:pt x="56" y="12"/>
                    <a:pt x="55" y="11"/>
                  </a:cubicBezTo>
                  <a:cubicBezTo>
                    <a:pt x="53" y="9"/>
                    <a:pt x="50" y="14"/>
                    <a:pt x="47" y="11"/>
                  </a:cubicBezTo>
                  <a:cubicBezTo>
                    <a:pt x="44" y="6"/>
                    <a:pt x="44" y="12"/>
                    <a:pt x="37" y="9"/>
                  </a:cubicBezTo>
                  <a:cubicBezTo>
                    <a:pt x="35" y="11"/>
                    <a:pt x="37" y="12"/>
                    <a:pt x="35" y="14"/>
                  </a:cubicBezTo>
                  <a:cubicBezTo>
                    <a:pt x="34" y="17"/>
                    <a:pt x="35" y="22"/>
                    <a:pt x="35" y="26"/>
                  </a:cubicBezTo>
                  <a:cubicBezTo>
                    <a:pt x="37" y="29"/>
                    <a:pt x="38" y="29"/>
                    <a:pt x="43" y="36"/>
                  </a:cubicBezTo>
                  <a:cubicBezTo>
                    <a:pt x="49" y="42"/>
                    <a:pt x="46" y="43"/>
                    <a:pt x="46" y="48"/>
                  </a:cubicBezTo>
                  <a:cubicBezTo>
                    <a:pt x="46" y="53"/>
                    <a:pt x="46" y="54"/>
                    <a:pt x="44" y="56"/>
                  </a:cubicBezTo>
                  <a:cubicBezTo>
                    <a:pt x="41" y="56"/>
                    <a:pt x="40" y="57"/>
                    <a:pt x="41" y="61"/>
                  </a:cubicBezTo>
                  <a:cubicBezTo>
                    <a:pt x="41" y="64"/>
                    <a:pt x="41" y="67"/>
                    <a:pt x="40" y="65"/>
                  </a:cubicBezTo>
                  <a:cubicBezTo>
                    <a:pt x="38" y="65"/>
                    <a:pt x="40" y="62"/>
                    <a:pt x="35" y="56"/>
                  </a:cubicBezTo>
                  <a:cubicBezTo>
                    <a:pt x="31" y="51"/>
                    <a:pt x="35" y="53"/>
                    <a:pt x="35" y="47"/>
                  </a:cubicBezTo>
                  <a:cubicBezTo>
                    <a:pt x="37" y="40"/>
                    <a:pt x="35" y="37"/>
                    <a:pt x="29" y="39"/>
                  </a:cubicBezTo>
                  <a:cubicBezTo>
                    <a:pt x="27" y="40"/>
                    <a:pt x="26" y="37"/>
                    <a:pt x="24" y="34"/>
                  </a:cubicBezTo>
                  <a:cubicBezTo>
                    <a:pt x="23" y="36"/>
                    <a:pt x="3" y="43"/>
                    <a:pt x="2" y="43"/>
                  </a:cubicBezTo>
                  <a:cubicBezTo>
                    <a:pt x="0" y="43"/>
                    <a:pt x="2" y="48"/>
                    <a:pt x="3" y="50"/>
                  </a:cubicBezTo>
                  <a:cubicBezTo>
                    <a:pt x="2" y="57"/>
                    <a:pt x="8" y="51"/>
                    <a:pt x="12" y="56"/>
                  </a:cubicBezTo>
                  <a:cubicBezTo>
                    <a:pt x="17" y="59"/>
                    <a:pt x="18" y="57"/>
                    <a:pt x="21" y="61"/>
                  </a:cubicBezTo>
                  <a:cubicBezTo>
                    <a:pt x="24" y="62"/>
                    <a:pt x="21" y="62"/>
                    <a:pt x="23" y="67"/>
                  </a:cubicBezTo>
                  <a:cubicBezTo>
                    <a:pt x="24" y="70"/>
                    <a:pt x="23" y="82"/>
                    <a:pt x="21" y="82"/>
                  </a:cubicBezTo>
                  <a:cubicBezTo>
                    <a:pt x="20" y="82"/>
                    <a:pt x="23" y="84"/>
                    <a:pt x="21" y="87"/>
                  </a:cubicBezTo>
                  <a:cubicBezTo>
                    <a:pt x="20" y="92"/>
                    <a:pt x="26" y="90"/>
                    <a:pt x="23" y="96"/>
                  </a:cubicBezTo>
                  <a:cubicBezTo>
                    <a:pt x="17" y="104"/>
                    <a:pt x="20" y="106"/>
                    <a:pt x="17" y="109"/>
                  </a:cubicBezTo>
                  <a:cubicBezTo>
                    <a:pt x="15" y="112"/>
                    <a:pt x="9" y="118"/>
                    <a:pt x="9" y="118"/>
                  </a:cubicBezTo>
                  <a:cubicBezTo>
                    <a:pt x="12" y="126"/>
                    <a:pt x="17" y="146"/>
                    <a:pt x="15" y="156"/>
                  </a:cubicBezTo>
                  <a:cubicBezTo>
                    <a:pt x="17" y="163"/>
                    <a:pt x="17" y="163"/>
                    <a:pt x="17" y="163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4" name="Freeform 102">
              <a:extLst>
                <a:ext uri="{FF2B5EF4-FFF2-40B4-BE49-F238E27FC236}">
                  <a16:creationId xmlns:a16="http://schemas.microsoft.com/office/drawing/2014/main" id="{54E7C0D1-3289-47B1-952F-B216C7C66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0310" y="3803613"/>
              <a:ext cx="246191" cy="288774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15" y="42"/>
                </a:cxn>
                <a:cxn ang="0">
                  <a:pos x="23" y="68"/>
                </a:cxn>
                <a:cxn ang="0">
                  <a:pos x="29" y="101"/>
                </a:cxn>
                <a:cxn ang="0">
                  <a:pos x="40" y="121"/>
                </a:cxn>
                <a:cxn ang="0">
                  <a:pos x="46" y="116"/>
                </a:cxn>
                <a:cxn ang="0">
                  <a:pos x="51" y="124"/>
                </a:cxn>
                <a:cxn ang="0">
                  <a:pos x="60" y="124"/>
                </a:cxn>
                <a:cxn ang="0">
                  <a:pos x="69" y="119"/>
                </a:cxn>
                <a:cxn ang="0">
                  <a:pos x="69" y="82"/>
                </a:cxn>
                <a:cxn ang="0">
                  <a:pos x="69" y="54"/>
                </a:cxn>
                <a:cxn ang="0">
                  <a:pos x="77" y="54"/>
                </a:cxn>
                <a:cxn ang="0">
                  <a:pos x="77" y="17"/>
                </a:cxn>
                <a:cxn ang="0">
                  <a:pos x="87" y="14"/>
                </a:cxn>
                <a:cxn ang="0">
                  <a:pos x="96" y="15"/>
                </a:cxn>
                <a:cxn ang="0">
                  <a:pos x="102" y="14"/>
                </a:cxn>
                <a:cxn ang="0">
                  <a:pos x="110" y="11"/>
                </a:cxn>
                <a:cxn ang="0">
                  <a:pos x="95" y="9"/>
                </a:cxn>
                <a:cxn ang="0">
                  <a:pos x="80" y="14"/>
                </a:cxn>
                <a:cxn ang="0">
                  <a:pos x="77" y="12"/>
                </a:cxn>
                <a:cxn ang="0">
                  <a:pos x="72" y="12"/>
                </a:cxn>
                <a:cxn ang="0">
                  <a:pos x="58" y="9"/>
                </a:cxn>
                <a:cxn ang="0">
                  <a:pos x="51" y="8"/>
                </a:cxn>
                <a:cxn ang="0">
                  <a:pos x="22" y="8"/>
                </a:cxn>
                <a:cxn ang="0">
                  <a:pos x="12" y="3"/>
                </a:cxn>
                <a:cxn ang="0">
                  <a:pos x="2" y="6"/>
                </a:cxn>
              </a:cxnLst>
              <a:rect l="0" t="0" r="r" b="b"/>
              <a:pathLst>
                <a:path w="110" h="125">
                  <a:moveTo>
                    <a:pt x="2" y="6"/>
                  </a:moveTo>
                  <a:cubicBezTo>
                    <a:pt x="0" y="15"/>
                    <a:pt x="11" y="25"/>
                    <a:pt x="15" y="42"/>
                  </a:cubicBezTo>
                  <a:cubicBezTo>
                    <a:pt x="19" y="57"/>
                    <a:pt x="26" y="49"/>
                    <a:pt x="23" y="68"/>
                  </a:cubicBezTo>
                  <a:cubicBezTo>
                    <a:pt x="23" y="76"/>
                    <a:pt x="28" y="90"/>
                    <a:pt x="29" y="101"/>
                  </a:cubicBezTo>
                  <a:cubicBezTo>
                    <a:pt x="29" y="113"/>
                    <a:pt x="37" y="118"/>
                    <a:pt x="40" y="121"/>
                  </a:cubicBezTo>
                  <a:cubicBezTo>
                    <a:pt x="44" y="119"/>
                    <a:pt x="43" y="113"/>
                    <a:pt x="46" y="116"/>
                  </a:cubicBezTo>
                  <a:cubicBezTo>
                    <a:pt x="49" y="119"/>
                    <a:pt x="44" y="121"/>
                    <a:pt x="51" y="124"/>
                  </a:cubicBezTo>
                  <a:cubicBezTo>
                    <a:pt x="55" y="125"/>
                    <a:pt x="58" y="122"/>
                    <a:pt x="60" y="124"/>
                  </a:cubicBezTo>
                  <a:cubicBezTo>
                    <a:pt x="61" y="125"/>
                    <a:pt x="64" y="121"/>
                    <a:pt x="69" y="119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77" y="17"/>
                    <a:pt x="81" y="15"/>
                    <a:pt x="87" y="14"/>
                  </a:cubicBezTo>
                  <a:cubicBezTo>
                    <a:pt x="93" y="14"/>
                    <a:pt x="95" y="12"/>
                    <a:pt x="96" y="15"/>
                  </a:cubicBezTo>
                  <a:cubicBezTo>
                    <a:pt x="98" y="20"/>
                    <a:pt x="99" y="14"/>
                    <a:pt x="102" y="14"/>
                  </a:cubicBezTo>
                  <a:cubicBezTo>
                    <a:pt x="105" y="14"/>
                    <a:pt x="105" y="12"/>
                    <a:pt x="110" y="11"/>
                  </a:cubicBezTo>
                  <a:cubicBezTo>
                    <a:pt x="107" y="6"/>
                    <a:pt x="102" y="8"/>
                    <a:pt x="95" y="9"/>
                  </a:cubicBezTo>
                  <a:cubicBezTo>
                    <a:pt x="95" y="9"/>
                    <a:pt x="83" y="12"/>
                    <a:pt x="80" y="14"/>
                  </a:cubicBezTo>
                  <a:cubicBezTo>
                    <a:pt x="78" y="14"/>
                    <a:pt x="77" y="11"/>
                    <a:pt x="77" y="12"/>
                  </a:cubicBezTo>
                  <a:cubicBezTo>
                    <a:pt x="75" y="14"/>
                    <a:pt x="75" y="14"/>
                    <a:pt x="72" y="12"/>
                  </a:cubicBezTo>
                  <a:cubicBezTo>
                    <a:pt x="69" y="11"/>
                    <a:pt x="60" y="15"/>
                    <a:pt x="58" y="9"/>
                  </a:cubicBezTo>
                  <a:cubicBezTo>
                    <a:pt x="57" y="6"/>
                    <a:pt x="55" y="8"/>
                    <a:pt x="51" y="8"/>
                  </a:cubicBezTo>
                  <a:cubicBezTo>
                    <a:pt x="46" y="8"/>
                    <a:pt x="26" y="8"/>
                    <a:pt x="22" y="8"/>
                  </a:cubicBezTo>
                  <a:cubicBezTo>
                    <a:pt x="17" y="8"/>
                    <a:pt x="19" y="0"/>
                    <a:pt x="12" y="3"/>
                  </a:cubicBezTo>
                  <a:cubicBezTo>
                    <a:pt x="8" y="6"/>
                    <a:pt x="8" y="6"/>
                    <a:pt x="2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5" name="Freeform 103">
              <a:extLst>
                <a:ext uri="{FF2B5EF4-FFF2-40B4-BE49-F238E27FC236}">
                  <a16:creationId xmlns:a16="http://schemas.microsoft.com/office/drawing/2014/main" id="{676D3D23-5F38-441D-9C7E-C7B7EECDA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192" y="3827382"/>
              <a:ext cx="162971" cy="21866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34" y="3"/>
                </a:cxn>
                <a:cxn ang="0">
                  <a:pos x="27" y="5"/>
                </a:cxn>
                <a:cxn ang="0">
                  <a:pos x="18" y="3"/>
                </a:cxn>
                <a:cxn ang="0">
                  <a:pos x="8" y="7"/>
                </a:cxn>
                <a:cxn ang="0">
                  <a:pos x="8" y="44"/>
                </a:cxn>
                <a:cxn ang="0">
                  <a:pos x="0" y="44"/>
                </a:cxn>
                <a:cxn ang="0">
                  <a:pos x="0" y="72"/>
                </a:cxn>
                <a:cxn ang="0">
                  <a:pos x="5" y="88"/>
                </a:cxn>
                <a:cxn ang="0">
                  <a:pos x="6" y="94"/>
                </a:cxn>
                <a:cxn ang="0">
                  <a:pos x="17" y="89"/>
                </a:cxn>
                <a:cxn ang="0">
                  <a:pos x="30" y="80"/>
                </a:cxn>
                <a:cxn ang="0">
                  <a:pos x="46" y="75"/>
                </a:cxn>
                <a:cxn ang="0">
                  <a:pos x="55" y="63"/>
                </a:cxn>
                <a:cxn ang="0">
                  <a:pos x="62" y="53"/>
                </a:cxn>
                <a:cxn ang="0">
                  <a:pos x="73" y="46"/>
                </a:cxn>
                <a:cxn ang="0">
                  <a:pos x="65" y="39"/>
                </a:cxn>
                <a:cxn ang="0">
                  <a:pos x="61" y="30"/>
                </a:cxn>
                <a:cxn ang="0">
                  <a:pos x="58" y="25"/>
                </a:cxn>
                <a:cxn ang="0">
                  <a:pos x="47" y="16"/>
                </a:cxn>
                <a:cxn ang="0">
                  <a:pos x="41" y="0"/>
                </a:cxn>
              </a:cxnLst>
              <a:rect l="0" t="0" r="r" b="b"/>
              <a:pathLst>
                <a:path w="73" h="95">
                  <a:moveTo>
                    <a:pt x="41" y="0"/>
                  </a:moveTo>
                  <a:cubicBezTo>
                    <a:pt x="37" y="2"/>
                    <a:pt x="37" y="3"/>
                    <a:pt x="34" y="3"/>
                  </a:cubicBezTo>
                  <a:cubicBezTo>
                    <a:pt x="30" y="3"/>
                    <a:pt x="29" y="10"/>
                    <a:pt x="27" y="5"/>
                  </a:cubicBezTo>
                  <a:cubicBezTo>
                    <a:pt x="26" y="2"/>
                    <a:pt x="24" y="3"/>
                    <a:pt x="18" y="3"/>
                  </a:cubicBezTo>
                  <a:cubicBezTo>
                    <a:pt x="12" y="5"/>
                    <a:pt x="8" y="7"/>
                    <a:pt x="8" y="7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75"/>
                    <a:pt x="6" y="84"/>
                    <a:pt x="5" y="88"/>
                  </a:cubicBezTo>
                  <a:cubicBezTo>
                    <a:pt x="3" y="89"/>
                    <a:pt x="3" y="94"/>
                    <a:pt x="6" y="94"/>
                  </a:cubicBezTo>
                  <a:cubicBezTo>
                    <a:pt x="9" y="92"/>
                    <a:pt x="11" y="95"/>
                    <a:pt x="17" y="89"/>
                  </a:cubicBezTo>
                  <a:cubicBezTo>
                    <a:pt x="21" y="83"/>
                    <a:pt x="20" y="72"/>
                    <a:pt x="30" y="80"/>
                  </a:cubicBezTo>
                  <a:cubicBezTo>
                    <a:pt x="41" y="86"/>
                    <a:pt x="43" y="80"/>
                    <a:pt x="46" y="75"/>
                  </a:cubicBezTo>
                  <a:cubicBezTo>
                    <a:pt x="47" y="69"/>
                    <a:pt x="53" y="70"/>
                    <a:pt x="55" y="63"/>
                  </a:cubicBezTo>
                  <a:cubicBezTo>
                    <a:pt x="56" y="56"/>
                    <a:pt x="61" y="58"/>
                    <a:pt x="62" y="53"/>
                  </a:cubicBezTo>
                  <a:cubicBezTo>
                    <a:pt x="64" y="49"/>
                    <a:pt x="68" y="50"/>
                    <a:pt x="73" y="46"/>
                  </a:cubicBezTo>
                  <a:cubicBezTo>
                    <a:pt x="72" y="41"/>
                    <a:pt x="70" y="41"/>
                    <a:pt x="65" y="39"/>
                  </a:cubicBezTo>
                  <a:cubicBezTo>
                    <a:pt x="62" y="38"/>
                    <a:pt x="59" y="35"/>
                    <a:pt x="61" y="30"/>
                  </a:cubicBezTo>
                  <a:cubicBezTo>
                    <a:pt x="61" y="25"/>
                    <a:pt x="58" y="30"/>
                    <a:pt x="58" y="25"/>
                  </a:cubicBezTo>
                  <a:cubicBezTo>
                    <a:pt x="58" y="22"/>
                    <a:pt x="49" y="22"/>
                    <a:pt x="47" y="16"/>
                  </a:cubicBezTo>
                  <a:cubicBezTo>
                    <a:pt x="46" y="11"/>
                    <a:pt x="43" y="8"/>
                    <a:pt x="41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6" name="Freeform 104">
              <a:extLst>
                <a:ext uri="{FF2B5EF4-FFF2-40B4-BE49-F238E27FC236}">
                  <a16:creationId xmlns:a16="http://schemas.microsoft.com/office/drawing/2014/main" id="{85AD56F9-1782-456B-AC1A-C43EC1943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501" y="3776281"/>
              <a:ext cx="143323" cy="15924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6" y="38"/>
                </a:cxn>
                <a:cxn ang="0">
                  <a:pos x="17" y="47"/>
                </a:cxn>
                <a:cxn ang="0">
                  <a:pos x="20" y="52"/>
                </a:cxn>
                <a:cxn ang="0">
                  <a:pos x="24" y="61"/>
                </a:cxn>
                <a:cxn ang="0">
                  <a:pos x="32" y="67"/>
                </a:cxn>
                <a:cxn ang="0">
                  <a:pos x="43" y="69"/>
                </a:cxn>
                <a:cxn ang="0">
                  <a:pos x="47" y="69"/>
                </a:cxn>
                <a:cxn ang="0">
                  <a:pos x="55" y="59"/>
                </a:cxn>
                <a:cxn ang="0">
                  <a:pos x="61" y="47"/>
                </a:cxn>
                <a:cxn ang="0">
                  <a:pos x="59" y="38"/>
                </a:cxn>
                <a:cxn ang="0">
                  <a:pos x="59" y="33"/>
                </a:cxn>
                <a:cxn ang="0">
                  <a:pos x="61" y="17"/>
                </a:cxn>
                <a:cxn ang="0">
                  <a:pos x="59" y="11"/>
                </a:cxn>
                <a:cxn ang="0">
                  <a:pos x="50" y="7"/>
                </a:cxn>
                <a:cxn ang="0">
                  <a:pos x="41" y="0"/>
                </a:cxn>
                <a:cxn ang="0">
                  <a:pos x="31" y="3"/>
                </a:cxn>
                <a:cxn ang="0">
                  <a:pos x="26" y="11"/>
                </a:cxn>
                <a:cxn ang="0">
                  <a:pos x="14" y="24"/>
                </a:cxn>
                <a:cxn ang="0">
                  <a:pos x="6" y="24"/>
                </a:cxn>
                <a:cxn ang="0">
                  <a:pos x="0" y="22"/>
                </a:cxn>
              </a:cxnLst>
              <a:rect l="0" t="0" r="r" b="b"/>
              <a:pathLst>
                <a:path w="64" h="69">
                  <a:moveTo>
                    <a:pt x="0" y="22"/>
                  </a:moveTo>
                  <a:cubicBezTo>
                    <a:pt x="2" y="30"/>
                    <a:pt x="5" y="33"/>
                    <a:pt x="6" y="38"/>
                  </a:cubicBezTo>
                  <a:cubicBezTo>
                    <a:pt x="8" y="44"/>
                    <a:pt x="17" y="44"/>
                    <a:pt x="17" y="47"/>
                  </a:cubicBezTo>
                  <a:cubicBezTo>
                    <a:pt x="17" y="52"/>
                    <a:pt x="20" y="47"/>
                    <a:pt x="20" y="52"/>
                  </a:cubicBezTo>
                  <a:cubicBezTo>
                    <a:pt x="18" y="56"/>
                    <a:pt x="21" y="59"/>
                    <a:pt x="24" y="61"/>
                  </a:cubicBezTo>
                  <a:cubicBezTo>
                    <a:pt x="29" y="63"/>
                    <a:pt x="31" y="63"/>
                    <a:pt x="32" y="67"/>
                  </a:cubicBezTo>
                  <a:cubicBezTo>
                    <a:pt x="37" y="66"/>
                    <a:pt x="40" y="69"/>
                    <a:pt x="43" y="69"/>
                  </a:cubicBezTo>
                  <a:cubicBezTo>
                    <a:pt x="44" y="67"/>
                    <a:pt x="46" y="69"/>
                    <a:pt x="47" y="69"/>
                  </a:cubicBezTo>
                  <a:cubicBezTo>
                    <a:pt x="47" y="69"/>
                    <a:pt x="53" y="63"/>
                    <a:pt x="55" y="59"/>
                  </a:cubicBezTo>
                  <a:cubicBezTo>
                    <a:pt x="58" y="56"/>
                    <a:pt x="55" y="55"/>
                    <a:pt x="61" y="47"/>
                  </a:cubicBezTo>
                  <a:cubicBezTo>
                    <a:pt x="64" y="41"/>
                    <a:pt x="58" y="42"/>
                    <a:pt x="59" y="38"/>
                  </a:cubicBezTo>
                  <a:cubicBezTo>
                    <a:pt x="61" y="35"/>
                    <a:pt x="58" y="33"/>
                    <a:pt x="59" y="33"/>
                  </a:cubicBezTo>
                  <a:cubicBezTo>
                    <a:pt x="61" y="33"/>
                    <a:pt x="62" y="21"/>
                    <a:pt x="61" y="17"/>
                  </a:cubicBezTo>
                  <a:cubicBezTo>
                    <a:pt x="59" y="13"/>
                    <a:pt x="62" y="13"/>
                    <a:pt x="59" y="11"/>
                  </a:cubicBezTo>
                  <a:cubicBezTo>
                    <a:pt x="56" y="8"/>
                    <a:pt x="55" y="10"/>
                    <a:pt x="50" y="7"/>
                  </a:cubicBezTo>
                  <a:cubicBezTo>
                    <a:pt x="46" y="2"/>
                    <a:pt x="40" y="8"/>
                    <a:pt x="41" y="0"/>
                  </a:cubicBezTo>
                  <a:cubicBezTo>
                    <a:pt x="38" y="2"/>
                    <a:pt x="35" y="0"/>
                    <a:pt x="31" y="3"/>
                  </a:cubicBezTo>
                  <a:cubicBezTo>
                    <a:pt x="26" y="7"/>
                    <a:pt x="31" y="10"/>
                    <a:pt x="26" y="11"/>
                  </a:cubicBezTo>
                  <a:cubicBezTo>
                    <a:pt x="20" y="14"/>
                    <a:pt x="17" y="19"/>
                    <a:pt x="14" y="24"/>
                  </a:cubicBezTo>
                  <a:cubicBezTo>
                    <a:pt x="11" y="28"/>
                    <a:pt x="9" y="22"/>
                    <a:pt x="6" y="24"/>
                  </a:cubicBezTo>
                  <a:cubicBezTo>
                    <a:pt x="5" y="25"/>
                    <a:pt x="5" y="22"/>
                    <a:pt x="0" y="2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7" name="Freeform 105">
              <a:extLst>
                <a:ext uri="{FF2B5EF4-FFF2-40B4-BE49-F238E27FC236}">
                  <a16:creationId xmlns:a16="http://schemas.microsoft.com/office/drawing/2014/main" id="{FB6CA29A-156D-45BD-AAE6-8023ADA5C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464" y="3928394"/>
              <a:ext cx="293580" cy="306599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13" y="3"/>
                </a:cxn>
                <a:cxn ang="0">
                  <a:pos x="117" y="3"/>
                </a:cxn>
                <a:cxn ang="0">
                  <a:pos x="123" y="40"/>
                </a:cxn>
                <a:cxn ang="0">
                  <a:pos x="114" y="43"/>
                </a:cxn>
                <a:cxn ang="0">
                  <a:pos x="122" y="54"/>
                </a:cxn>
                <a:cxn ang="0">
                  <a:pos x="125" y="48"/>
                </a:cxn>
                <a:cxn ang="0">
                  <a:pos x="131" y="48"/>
                </a:cxn>
                <a:cxn ang="0">
                  <a:pos x="116" y="81"/>
                </a:cxn>
                <a:cxn ang="0">
                  <a:pos x="102" y="101"/>
                </a:cxn>
                <a:cxn ang="0">
                  <a:pos x="84" y="119"/>
                </a:cxn>
                <a:cxn ang="0">
                  <a:pos x="73" y="123"/>
                </a:cxn>
                <a:cxn ang="0">
                  <a:pos x="67" y="124"/>
                </a:cxn>
                <a:cxn ang="0">
                  <a:pos x="56" y="124"/>
                </a:cxn>
                <a:cxn ang="0">
                  <a:pos x="47" y="124"/>
                </a:cxn>
                <a:cxn ang="0">
                  <a:pos x="41" y="127"/>
                </a:cxn>
                <a:cxn ang="0">
                  <a:pos x="34" y="129"/>
                </a:cxn>
                <a:cxn ang="0">
                  <a:pos x="29" y="132"/>
                </a:cxn>
                <a:cxn ang="0">
                  <a:pos x="24" y="132"/>
                </a:cxn>
                <a:cxn ang="0">
                  <a:pos x="23" y="129"/>
                </a:cxn>
                <a:cxn ang="0">
                  <a:pos x="20" y="126"/>
                </a:cxn>
                <a:cxn ang="0">
                  <a:pos x="17" y="126"/>
                </a:cxn>
                <a:cxn ang="0">
                  <a:pos x="15" y="123"/>
                </a:cxn>
                <a:cxn ang="0">
                  <a:pos x="12" y="116"/>
                </a:cxn>
                <a:cxn ang="0">
                  <a:pos x="12" y="110"/>
                </a:cxn>
                <a:cxn ang="0">
                  <a:pos x="11" y="95"/>
                </a:cxn>
                <a:cxn ang="0">
                  <a:pos x="0" y="67"/>
                </a:cxn>
                <a:cxn ang="0">
                  <a:pos x="6" y="62"/>
                </a:cxn>
                <a:cxn ang="0">
                  <a:pos x="11" y="70"/>
                </a:cxn>
                <a:cxn ang="0">
                  <a:pos x="20" y="70"/>
                </a:cxn>
                <a:cxn ang="0">
                  <a:pos x="29" y="65"/>
                </a:cxn>
                <a:cxn ang="0">
                  <a:pos x="29" y="28"/>
                </a:cxn>
                <a:cxn ang="0">
                  <a:pos x="34" y="43"/>
                </a:cxn>
                <a:cxn ang="0">
                  <a:pos x="35" y="50"/>
                </a:cxn>
                <a:cxn ang="0">
                  <a:pos x="46" y="45"/>
                </a:cxn>
                <a:cxn ang="0">
                  <a:pos x="59" y="36"/>
                </a:cxn>
                <a:cxn ang="0">
                  <a:pos x="75" y="31"/>
                </a:cxn>
                <a:cxn ang="0">
                  <a:pos x="84" y="19"/>
                </a:cxn>
                <a:cxn ang="0">
                  <a:pos x="91" y="9"/>
                </a:cxn>
                <a:cxn ang="0">
                  <a:pos x="102" y="1"/>
                </a:cxn>
              </a:cxnLst>
              <a:rect l="0" t="0" r="r" b="b"/>
              <a:pathLst>
                <a:path w="131" h="133">
                  <a:moveTo>
                    <a:pt x="102" y="1"/>
                  </a:moveTo>
                  <a:cubicBezTo>
                    <a:pt x="107" y="0"/>
                    <a:pt x="110" y="3"/>
                    <a:pt x="113" y="3"/>
                  </a:cubicBezTo>
                  <a:cubicBezTo>
                    <a:pt x="114" y="1"/>
                    <a:pt x="116" y="3"/>
                    <a:pt x="117" y="3"/>
                  </a:cubicBezTo>
                  <a:cubicBezTo>
                    <a:pt x="120" y="11"/>
                    <a:pt x="125" y="31"/>
                    <a:pt x="123" y="40"/>
                  </a:cubicBezTo>
                  <a:cubicBezTo>
                    <a:pt x="117" y="36"/>
                    <a:pt x="116" y="39"/>
                    <a:pt x="114" y="43"/>
                  </a:cubicBezTo>
                  <a:cubicBezTo>
                    <a:pt x="113" y="50"/>
                    <a:pt x="119" y="54"/>
                    <a:pt x="122" y="54"/>
                  </a:cubicBezTo>
                  <a:cubicBezTo>
                    <a:pt x="125" y="54"/>
                    <a:pt x="122" y="48"/>
                    <a:pt x="125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28" y="74"/>
                    <a:pt x="123" y="62"/>
                    <a:pt x="116" y="81"/>
                  </a:cubicBezTo>
                  <a:cubicBezTo>
                    <a:pt x="108" y="98"/>
                    <a:pt x="105" y="95"/>
                    <a:pt x="102" y="101"/>
                  </a:cubicBezTo>
                  <a:cubicBezTo>
                    <a:pt x="94" y="112"/>
                    <a:pt x="87" y="116"/>
                    <a:pt x="84" y="119"/>
                  </a:cubicBezTo>
                  <a:cubicBezTo>
                    <a:pt x="79" y="123"/>
                    <a:pt x="73" y="119"/>
                    <a:pt x="73" y="123"/>
                  </a:cubicBezTo>
                  <a:cubicBezTo>
                    <a:pt x="75" y="126"/>
                    <a:pt x="69" y="121"/>
                    <a:pt x="67" y="124"/>
                  </a:cubicBezTo>
                  <a:cubicBezTo>
                    <a:pt x="64" y="129"/>
                    <a:pt x="58" y="123"/>
                    <a:pt x="56" y="124"/>
                  </a:cubicBezTo>
                  <a:cubicBezTo>
                    <a:pt x="53" y="126"/>
                    <a:pt x="50" y="123"/>
                    <a:pt x="47" y="124"/>
                  </a:cubicBezTo>
                  <a:cubicBezTo>
                    <a:pt x="44" y="124"/>
                    <a:pt x="46" y="126"/>
                    <a:pt x="41" y="127"/>
                  </a:cubicBezTo>
                  <a:cubicBezTo>
                    <a:pt x="37" y="129"/>
                    <a:pt x="38" y="127"/>
                    <a:pt x="34" y="129"/>
                  </a:cubicBezTo>
                  <a:cubicBezTo>
                    <a:pt x="29" y="129"/>
                    <a:pt x="31" y="133"/>
                    <a:pt x="29" y="132"/>
                  </a:cubicBezTo>
                  <a:cubicBezTo>
                    <a:pt x="28" y="132"/>
                    <a:pt x="26" y="133"/>
                    <a:pt x="24" y="132"/>
                  </a:cubicBezTo>
                  <a:cubicBezTo>
                    <a:pt x="24" y="130"/>
                    <a:pt x="23" y="132"/>
                    <a:pt x="23" y="129"/>
                  </a:cubicBezTo>
                  <a:cubicBezTo>
                    <a:pt x="23" y="126"/>
                    <a:pt x="20" y="130"/>
                    <a:pt x="20" y="126"/>
                  </a:cubicBezTo>
                  <a:cubicBezTo>
                    <a:pt x="20" y="124"/>
                    <a:pt x="17" y="124"/>
                    <a:pt x="17" y="126"/>
                  </a:cubicBezTo>
                  <a:cubicBezTo>
                    <a:pt x="15" y="129"/>
                    <a:pt x="14" y="124"/>
                    <a:pt x="15" y="123"/>
                  </a:cubicBezTo>
                  <a:cubicBezTo>
                    <a:pt x="17" y="121"/>
                    <a:pt x="15" y="119"/>
                    <a:pt x="12" y="116"/>
                  </a:cubicBezTo>
                  <a:cubicBezTo>
                    <a:pt x="9" y="112"/>
                    <a:pt x="11" y="109"/>
                    <a:pt x="12" y="110"/>
                  </a:cubicBezTo>
                  <a:cubicBezTo>
                    <a:pt x="14" y="112"/>
                    <a:pt x="18" y="105"/>
                    <a:pt x="11" y="95"/>
                  </a:cubicBezTo>
                  <a:cubicBezTo>
                    <a:pt x="3" y="81"/>
                    <a:pt x="6" y="74"/>
                    <a:pt x="0" y="67"/>
                  </a:cubicBezTo>
                  <a:cubicBezTo>
                    <a:pt x="5" y="65"/>
                    <a:pt x="3" y="59"/>
                    <a:pt x="6" y="62"/>
                  </a:cubicBezTo>
                  <a:cubicBezTo>
                    <a:pt x="9" y="65"/>
                    <a:pt x="5" y="67"/>
                    <a:pt x="11" y="70"/>
                  </a:cubicBezTo>
                  <a:cubicBezTo>
                    <a:pt x="15" y="71"/>
                    <a:pt x="18" y="68"/>
                    <a:pt x="20" y="70"/>
                  </a:cubicBezTo>
                  <a:cubicBezTo>
                    <a:pt x="21" y="71"/>
                    <a:pt x="24" y="67"/>
                    <a:pt x="29" y="65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2" y="31"/>
                    <a:pt x="35" y="40"/>
                    <a:pt x="34" y="43"/>
                  </a:cubicBezTo>
                  <a:cubicBezTo>
                    <a:pt x="32" y="45"/>
                    <a:pt x="32" y="50"/>
                    <a:pt x="35" y="50"/>
                  </a:cubicBezTo>
                  <a:cubicBezTo>
                    <a:pt x="38" y="48"/>
                    <a:pt x="40" y="51"/>
                    <a:pt x="46" y="45"/>
                  </a:cubicBezTo>
                  <a:cubicBezTo>
                    <a:pt x="50" y="39"/>
                    <a:pt x="49" y="28"/>
                    <a:pt x="59" y="36"/>
                  </a:cubicBezTo>
                  <a:cubicBezTo>
                    <a:pt x="70" y="42"/>
                    <a:pt x="72" y="36"/>
                    <a:pt x="75" y="31"/>
                  </a:cubicBezTo>
                  <a:cubicBezTo>
                    <a:pt x="76" y="25"/>
                    <a:pt x="82" y="26"/>
                    <a:pt x="84" y="19"/>
                  </a:cubicBezTo>
                  <a:cubicBezTo>
                    <a:pt x="85" y="12"/>
                    <a:pt x="90" y="14"/>
                    <a:pt x="91" y="9"/>
                  </a:cubicBezTo>
                  <a:cubicBezTo>
                    <a:pt x="93" y="5"/>
                    <a:pt x="98" y="6"/>
                    <a:pt x="102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8" name="Freeform 106">
              <a:extLst>
                <a:ext uri="{FF2B5EF4-FFF2-40B4-BE49-F238E27FC236}">
                  <a16:creationId xmlns:a16="http://schemas.microsoft.com/office/drawing/2014/main" id="{7F213E17-5CA2-4962-9E00-B4334E32C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4242" y="4073374"/>
              <a:ext cx="50857" cy="62984"/>
            </a:xfrm>
            <a:custGeom>
              <a:avLst/>
              <a:gdLst/>
              <a:ahLst/>
              <a:cxnLst>
                <a:cxn ang="0">
                  <a:pos x="8" y="25"/>
                </a:cxn>
                <a:cxn ang="0">
                  <a:pos x="3" y="13"/>
                </a:cxn>
                <a:cxn ang="0">
                  <a:pos x="15" y="3"/>
                </a:cxn>
                <a:cxn ang="0">
                  <a:pos x="20" y="14"/>
                </a:cxn>
                <a:cxn ang="0">
                  <a:pos x="11" y="22"/>
                </a:cxn>
                <a:cxn ang="0">
                  <a:pos x="8" y="25"/>
                </a:cxn>
              </a:cxnLst>
              <a:rect l="0" t="0" r="r" b="b"/>
              <a:pathLst>
                <a:path w="23" h="27">
                  <a:moveTo>
                    <a:pt x="8" y="25"/>
                  </a:moveTo>
                  <a:cubicBezTo>
                    <a:pt x="5" y="21"/>
                    <a:pt x="0" y="18"/>
                    <a:pt x="3" y="13"/>
                  </a:cubicBezTo>
                  <a:cubicBezTo>
                    <a:pt x="6" y="8"/>
                    <a:pt x="14" y="0"/>
                    <a:pt x="15" y="3"/>
                  </a:cubicBezTo>
                  <a:cubicBezTo>
                    <a:pt x="18" y="7"/>
                    <a:pt x="23" y="8"/>
                    <a:pt x="20" y="14"/>
                  </a:cubicBezTo>
                  <a:cubicBezTo>
                    <a:pt x="18" y="19"/>
                    <a:pt x="12" y="19"/>
                    <a:pt x="11" y="22"/>
                  </a:cubicBezTo>
                  <a:cubicBezTo>
                    <a:pt x="9" y="25"/>
                    <a:pt x="9" y="27"/>
                    <a:pt x="8" y="2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09" name="Freeform 107">
              <a:extLst>
                <a:ext uri="{FF2B5EF4-FFF2-40B4-BE49-F238E27FC236}">
                  <a16:creationId xmlns:a16="http://schemas.microsoft.com/office/drawing/2014/main" id="{5626A6A0-B535-4EAA-8B85-391F8B7EA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3591" y="4009201"/>
              <a:ext cx="26584" cy="43970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2" y="13"/>
                </a:cxn>
                <a:cxn ang="0">
                  <a:pos x="9" y="19"/>
                </a:cxn>
                <a:cxn ang="0">
                  <a:pos x="1" y="8"/>
                </a:cxn>
                <a:cxn ang="0">
                  <a:pos x="10" y="5"/>
                </a:cxn>
              </a:cxnLst>
              <a:rect l="0" t="0" r="r" b="b"/>
              <a:pathLst>
                <a:path w="12" h="19">
                  <a:moveTo>
                    <a:pt x="10" y="5"/>
                  </a:moveTo>
                  <a:cubicBezTo>
                    <a:pt x="12" y="13"/>
                    <a:pt x="12" y="13"/>
                    <a:pt x="12" y="13"/>
                  </a:cubicBezTo>
                  <a:cubicBezTo>
                    <a:pt x="9" y="13"/>
                    <a:pt x="12" y="19"/>
                    <a:pt x="9" y="19"/>
                  </a:cubicBezTo>
                  <a:cubicBezTo>
                    <a:pt x="6" y="19"/>
                    <a:pt x="0" y="15"/>
                    <a:pt x="1" y="8"/>
                  </a:cubicBezTo>
                  <a:cubicBezTo>
                    <a:pt x="3" y="4"/>
                    <a:pt x="4" y="0"/>
                    <a:pt x="10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0" name="Freeform 108">
              <a:extLst>
                <a:ext uri="{FF2B5EF4-FFF2-40B4-BE49-F238E27FC236}">
                  <a16:creationId xmlns:a16="http://schemas.microsoft.com/office/drawing/2014/main" id="{228F5DBC-3326-4E6D-9C04-A5B3DAFFF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109" y="3638431"/>
              <a:ext cx="62414" cy="179444"/>
            </a:xfrm>
            <a:custGeom>
              <a:avLst/>
              <a:gdLst/>
              <a:ahLst/>
              <a:cxnLst>
                <a:cxn ang="0">
                  <a:pos x="4" y="45"/>
                </a:cxn>
                <a:cxn ang="0">
                  <a:pos x="9" y="50"/>
                </a:cxn>
                <a:cxn ang="0">
                  <a:pos x="15" y="58"/>
                </a:cxn>
                <a:cxn ang="0">
                  <a:pos x="15" y="67"/>
                </a:cxn>
                <a:cxn ang="0">
                  <a:pos x="19" y="76"/>
                </a:cxn>
                <a:cxn ang="0">
                  <a:pos x="21" y="72"/>
                </a:cxn>
                <a:cxn ang="0">
                  <a:pos x="24" y="67"/>
                </a:cxn>
                <a:cxn ang="0">
                  <a:pos x="25" y="59"/>
                </a:cxn>
                <a:cxn ang="0">
                  <a:pos x="22" y="47"/>
                </a:cxn>
                <a:cxn ang="0">
                  <a:pos x="15" y="37"/>
                </a:cxn>
                <a:cxn ang="0">
                  <a:pos x="15" y="25"/>
                </a:cxn>
                <a:cxn ang="0">
                  <a:pos x="16" y="20"/>
                </a:cxn>
                <a:cxn ang="0">
                  <a:pos x="15" y="11"/>
                </a:cxn>
                <a:cxn ang="0">
                  <a:pos x="10" y="2"/>
                </a:cxn>
                <a:cxn ang="0">
                  <a:pos x="3" y="0"/>
                </a:cxn>
                <a:cxn ang="0">
                  <a:pos x="6" y="3"/>
                </a:cxn>
                <a:cxn ang="0">
                  <a:pos x="6" y="8"/>
                </a:cxn>
                <a:cxn ang="0">
                  <a:pos x="7" y="14"/>
                </a:cxn>
                <a:cxn ang="0">
                  <a:pos x="6" y="19"/>
                </a:cxn>
                <a:cxn ang="0">
                  <a:pos x="6" y="25"/>
                </a:cxn>
                <a:cxn ang="0">
                  <a:pos x="6" y="31"/>
                </a:cxn>
                <a:cxn ang="0">
                  <a:pos x="1" y="41"/>
                </a:cxn>
                <a:cxn ang="0">
                  <a:pos x="4" y="45"/>
                </a:cxn>
              </a:cxnLst>
              <a:rect l="0" t="0" r="r" b="b"/>
              <a:pathLst>
                <a:path w="28" h="78">
                  <a:moveTo>
                    <a:pt x="4" y="45"/>
                  </a:moveTo>
                  <a:cubicBezTo>
                    <a:pt x="6" y="48"/>
                    <a:pt x="7" y="51"/>
                    <a:pt x="9" y="50"/>
                  </a:cubicBezTo>
                  <a:cubicBezTo>
                    <a:pt x="15" y="48"/>
                    <a:pt x="16" y="51"/>
                    <a:pt x="15" y="58"/>
                  </a:cubicBezTo>
                  <a:cubicBezTo>
                    <a:pt x="15" y="64"/>
                    <a:pt x="10" y="62"/>
                    <a:pt x="15" y="67"/>
                  </a:cubicBezTo>
                  <a:cubicBezTo>
                    <a:pt x="19" y="73"/>
                    <a:pt x="18" y="76"/>
                    <a:pt x="19" y="76"/>
                  </a:cubicBezTo>
                  <a:cubicBezTo>
                    <a:pt x="21" y="78"/>
                    <a:pt x="21" y="75"/>
                    <a:pt x="21" y="72"/>
                  </a:cubicBezTo>
                  <a:cubicBezTo>
                    <a:pt x="19" y="69"/>
                    <a:pt x="21" y="67"/>
                    <a:pt x="24" y="67"/>
                  </a:cubicBezTo>
                  <a:cubicBezTo>
                    <a:pt x="25" y="65"/>
                    <a:pt x="25" y="64"/>
                    <a:pt x="25" y="59"/>
                  </a:cubicBezTo>
                  <a:cubicBezTo>
                    <a:pt x="25" y="55"/>
                    <a:pt x="28" y="53"/>
                    <a:pt x="22" y="47"/>
                  </a:cubicBezTo>
                  <a:cubicBezTo>
                    <a:pt x="18" y="41"/>
                    <a:pt x="16" y="41"/>
                    <a:pt x="15" y="37"/>
                  </a:cubicBezTo>
                  <a:cubicBezTo>
                    <a:pt x="15" y="33"/>
                    <a:pt x="13" y="28"/>
                    <a:pt x="15" y="25"/>
                  </a:cubicBezTo>
                  <a:cubicBezTo>
                    <a:pt x="16" y="24"/>
                    <a:pt x="15" y="22"/>
                    <a:pt x="16" y="20"/>
                  </a:cubicBezTo>
                  <a:cubicBezTo>
                    <a:pt x="13" y="16"/>
                    <a:pt x="16" y="16"/>
                    <a:pt x="15" y="11"/>
                  </a:cubicBezTo>
                  <a:cubicBezTo>
                    <a:pt x="13" y="6"/>
                    <a:pt x="12" y="3"/>
                    <a:pt x="10" y="2"/>
                  </a:cubicBezTo>
                  <a:cubicBezTo>
                    <a:pt x="7" y="2"/>
                    <a:pt x="4" y="2"/>
                    <a:pt x="3" y="0"/>
                  </a:cubicBezTo>
                  <a:cubicBezTo>
                    <a:pt x="3" y="3"/>
                    <a:pt x="3" y="0"/>
                    <a:pt x="6" y="3"/>
                  </a:cubicBezTo>
                  <a:cubicBezTo>
                    <a:pt x="7" y="5"/>
                    <a:pt x="4" y="5"/>
                    <a:pt x="6" y="8"/>
                  </a:cubicBezTo>
                  <a:cubicBezTo>
                    <a:pt x="9" y="10"/>
                    <a:pt x="9" y="11"/>
                    <a:pt x="7" y="14"/>
                  </a:cubicBezTo>
                  <a:cubicBezTo>
                    <a:pt x="4" y="16"/>
                    <a:pt x="7" y="17"/>
                    <a:pt x="6" y="19"/>
                  </a:cubicBezTo>
                  <a:cubicBezTo>
                    <a:pt x="4" y="20"/>
                    <a:pt x="6" y="22"/>
                    <a:pt x="6" y="25"/>
                  </a:cubicBezTo>
                  <a:cubicBezTo>
                    <a:pt x="4" y="30"/>
                    <a:pt x="9" y="31"/>
                    <a:pt x="6" y="31"/>
                  </a:cubicBezTo>
                  <a:cubicBezTo>
                    <a:pt x="1" y="31"/>
                    <a:pt x="4" y="37"/>
                    <a:pt x="1" y="41"/>
                  </a:cubicBezTo>
                  <a:cubicBezTo>
                    <a:pt x="0" y="42"/>
                    <a:pt x="3" y="44"/>
                    <a:pt x="4" y="4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1" name="Freeform 109">
              <a:extLst>
                <a:ext uri="{FF2B5EF4-FFF2-40B4-BE49-F238E27FC236}">
                  <a16:creationId xmlns:a16="http://schemas.microsoft.com/office/drawing/2014/main" id="{A86DFF4B-C989-455D-BEF2-076767157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516" y="2888569"/>
              <a:ext cx="197646" cy="369584"/>
            </a:xfrm>
            <a:custGeom>
              <a:avLst/>
              <a:gdLst/>
              <a:ahLst/>
              <a:cxnLst>
                <a:cxn ang="0">
                  <a:pos x="18" y="159"/>
                </a:cxn>
                <a:cxn ang="0">
                  <a:pos x="26" y="157"/>
                </a:cxn>
                <a:cxn ang="0">
                  <a:pos x="31" y="157"/>
                </a:cxn>
                <a:cxn ang="0">
                  <a:pos x="46" y="151"/>
                </a:cxn>
                <a:cxn ang="0">
                  <a:pos x="46" y="145"/>
                </a:cxn>
                <a:cxn ang="0">
                  <a:pos x="62" y="138"/>
                </a:cxn>
                <a:cxn ang="0">
                  <a:pos x="67" y="129"/>
                </a:cxn>
                <a:cxn ang="0">
                  <a:pos x="77" y="126"/>
                </a:cxn>
                <a:cxn ang="0">
                  <a:pos x="74" y="118"/>
                </a:cxn>
                <a:cxn ang="0">
                  <a:pos x="73" y="110"/>
                </a:cxn>
                <a:cxn ang="0">
                  <a:pos x="68" y="109"/>
                </a:cxn>
                <a:cxn ang="0">
                  <a:pos x="71" y="100"/>
                </a:cxn>
                <a:cxn ang="0">
                  <a:pos x="73" y="92"/>
                </a:cxn>
                <a:cxn ang="0">
                  <a:pos x="76" y="87"/>
                </a:cxn>
                <a:cxn ang="0">
                  <a:pos x="77" y="82"/>
                </a:cxn>
                <a:cxn ang="0">
                  <a:pos x="84" y="78"/>
                </a:cxn>
                <a:cxn ang="0">
                  <a:pos x="85" y="76"/>
                </a:cxn>
                <a:cxn ang="0">
                  <a:pos x="85" y="40"/>
                </a:cxn>
                <a:cxn ang="0">
                  <a:pos x="23" y="0"/>
                </a:cxn>
                <a:cxn ang="0">
                  <a:pos x="14" y="5"/>
                </a:cxn>
                <a:cxn ang="0">
                  <a:pos x="18" y="27"/>
                </a:cxn>
                <a:cxn ang="0">
                  <a:pos x="20" y="44"/>
                </a:cxn>
                <a:cxn ang="0">
                  <a:pos x="17" y="68"/>
                </a:cxn>
                <a:cxn ang="0">
                  <a:pos x="3" y="98"/>
                </a:cxn>
                <a:cxn ang="0">
                  <a:pos x="8" y="104"/>
                </a:cxn>
                <a:cxn ang="0">
                  <a:pos x="12" y="107"/>
                </a:cxn>
                <a:cxn ang="0">
                  <a:pos x="14" y="114"/>
                </a:cxn>
                <a:cxn ang="0">
                  <a:pos x="20" y="134"/>
                </a:cxn>
                <a:cxn ang="0">
                  <a:pos x="11" y="135"/>
                </a:cxn>
                <a:cxn ang="0">
                  <a:pos x="8" y="140"/>
                </a:cxn>
                <a:cxn ang="0">
                  <a:pos x="17" y="152"/>
                </a:cxn>
                <a:cxn ang="0">
                  <a:pos x="18" y="159"/>
                </a:cxn>
              </a:cxnLst>
              <a:rect l="0" t="0" r="r" b="b"/>
              <a:pathLst>
                <a:path w="88" h="160">
                  <a:moveTo>
                    <a:pt x="18" y="159"/>
                  </a:moveTo>
                  <a:cubicBezTo>
                    <a:pt x="21" y="160"/>
                    <a:pt x="24" y="159"/>
                    <a:pt x="26" y="157"/>
                  </a:cubicBezTo>
                  <a:cubicBezTo>
                    <a:pt x="27" y="154"/>
                    <a:pt x="27" y="160"/>
                    <a:pt x="31" y="157"/>
                  </a:cubicBezTo>
                  <a:cubicBezTo>
                    <a:pt x="37" y="152"/>
                    <a:pt x="41" y="157"/>
                    <a:pt x="46" y="151"/>
                  </a:cubicBezTo>
                  <a:cubicBezTo>
                    <a:pt x="49" y="146"/>
                    <a:pt x="44" y="146"/>
                    <a:pt x="46" y="145"/>
                  </a:cubicBezTo>
                  <a:cubicBezTo>
                    <a:pt x="47" y="143"/>
                    <a:pt x="56" y="146"/>
                    <a:pt x="62" y="138"/>
                  </a:cubicBezTo>
                  <a:cubicBezTo>
                    <a:pt x="67" y="131"/>
                    <a:pt x="68" y="134"/>
                    <a:pt x="67" y="129"/>
                  </a:cubicBezTo>
                  <a:cubicBezTo>
                    <a:pt x="67" y="128"/>
                    <a:pt x="74" y="124"/>
                    <a:pt x="77" y="126"/>
                  </a:cubicBezTo>
                  <a:cubicBezTo>
                    <a:pt x="79" y="120"/>
                    <a:pt x="74" y="123"/>
                    <a:pt x="74" y="118"/>
                  </a:cubicBezTo>
                  <a:cubicBezTo>
                    <a:pt x="74" y="114"/>
                    <a:pt x="73" y="115"/>
                    <a:pt x="73" y="110"/>
                  </a:cubicBezTo>
                  <a:cubicBezTo>
                    <a:pt x="73" y="106"/>
                    <a:pt x="70" y="110"/>
                    <a:pt x="68" y="109"/>
                  </a:cubicBezTo>
                  <a:cubicBezTo>
                    <a:pt x="67" y="104"/>
                    <a:pt x="74" y="104"/>
                    <a:pt x="71" y="100"/>
                  </a:cubicBezTo>
                  <a:cubicBezTo>
                    <a:pt x="68" y="95"/>
                    <a:pt x="76" y="96"/>
                    <a:pt x="73" y="92"/>
                  </a:cubicBezTo>
                  <a:cubicBezTo>
                    <a:pt x="71" y="87"/>
                    <a:pt x="76" y="92"/>
                    <a:pt x="76" y="87"/>
                  </a:cubicBezTo>
                  <a:cubicBezTo>
                    <a:pt x="74" y="84"/>
                    <a:pt x="77" y="87"/>
                    <a:pt x="77" y="82"/>
                  </a:cubicBezTo>
                  <a:cubicBezTo>
                    <a:pt x="77" y="78"/>
                    <a:pt x="81" y="78"/>
                    <a:pt x="84" y="78"/>
                  </a:cubicBezTo>
                  <a:cubicBezTo>
                    <a:pt x="88" y="79"/>
                    <a:pt x="85" y="76"/>
                    <a:pt x="85" y="76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40"/>
                    <a:pt x="44" y="13"/>
                    <a:pt x="23" y="0"/>
                  </a:cubicBezTo>
                  <a:cubicBezTo>
                    <a:pt x="21" y="0"/>
                    <a:pt x="17" y="3"/>
                    <a:pt x="14" y="5"/>
                  </a:cubicBezTo>
                  <a:cubicBezTo>
                    <a:pt x="18" y="14"/>
                    <a:pt x="14" y="17"/>
                    <a:pt x="18" y="27"/>
                  </a:cubicBezTo>
                  <a:cubicBezTo>
                    <a:pt x="24" y="37"/>
                    <a:pt x="20" y="33"/>
                    <a:pt x="20" y="44"/>
                  </a:cubicBezTo>
                  <a:cubicBezTo>
                    <a:pt x="20" y="53"/>
                    <a:pt x="18" y="67"/>
                    <a:pt x="17" y="68"/>
                  </a:cubicBezTo>
                  <a:cubicBezTo>
                    <a:pt x="15" y="70"/>
                    <a:pt x="0" y="89"/>
                    <a:pt x="3" y="98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17" y="104"/>
                    <a:pt x="8" y="106"/>
                    <a:pt x="12" y="107"/>
                  </a:cubicBezTo>
                  <a:cubicBezTo>
                    <a:pt x="15" y="109"/>
                    <a:pt x="12" y="114"/>
                    <a:pt x="14" y="114"/>
                  </a:cubicBezTo>
                  <a:cubicBezTo>
                    <a:pt x="17" y="115"/>
                    <a:pt x="12" y="129"/>
                    <a:pt x="20" y="134"/>
                  </a:cubicBezTo>
                  <a:cubicBezTo>
                    <a:pt x="15" y="137"/>
                    <a:pt x="12" y="135"/>
                    <a:pt x="11" y="135"/>
                  </a:cubicBezTo>
                  <a:cubicBezTo>
                    <a:pt x="8" y="134"/>
                    <a:pt x="6" y="138"/>
                    <a:pt x="8" y="140"/>
                  </a:cubicBezTo>
                  <a:cubicBezTo>
                    <a:pt x="14" y="149"/>
                    <a:pt x="17" y="148"/>
                    <a:pt x="17" y="152"/>
                  </a:cubicBezTo>
                  <a:cubicBezTo>
                    <a:pt x="18" y="159"/>
                    <a:pt x="20" y="156"/>
                    <a:pt x="18" y="15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2" name="Freeform 110">
              <a:extLst>
                <a:ext uri="{FF2B5EF4-FFF2-40B4-BE49-F238E27FC236}">
                  <a16:creationId xmlns:a16="http://schemas.microsoft.com/office/drawing/2014/main" id="{202E6FF7-CF3E-4F46-8D00-CD4DB6EE2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040" y="2888569"/>
              <a:ext cx="290112" cy="272137"/>
            </a:xfrm>
            <a:custGeom>
              <a:avLst/>
              <a:gdLst/>
              <a:ahLst/>
              <a:cxnLst>
                <a:cxn ang="0">
                  <a:pos x="32" y="44"/>
                </a:cxn>
                <a:cxn ang="0">
                  <a:pos x="32" y="72"/>
                </a:cxn>
                <a:cxn ang="0">
                  <a:pos x="29" y="79"/>
                </a:cxn>
                <a:cxn ang="0">
                  <a:pos x="26" y="81"/>
                </a:cxn>
                <a:cxn ang="0">
                  <a:pos x="14" y="82"/>
                </a:cxn>
                <a:cxn ang="0">
                  <a:pos x="2" y="86"/>
                </a:cxn>
                <a:cxn ang="0">
                  <a:pos x="3" y="95"/>
                </a:cxn>
                <a:cxn ang="0">
                  <a:pos x="6" y="100"/>
                </a:cxn>
                <a:cxn ang="0">
                  <a:pos x="8" y="101"/>
                </a:cxn>
                <a:cxn ang="0">
                  <a:pos x="8" y="104"/>
                </a:cxn>
                <a:cxn ang="0">
                  <a:pos x="14" y="109"/>
                </a:cxn>
                <a:cxn ang="0">
                  <a:pos x="17" y="112"/>
                </a:cxn>
                <a:cxn ang="0">
                  <a:pos x="19" y="117"/>
                </a:cxn>
                <a:cxn ang="0">
                  <a:pos x="20" y="112"/>
                </a:cxn>
                <a:cxn ang="0">
                  <a:pos x="23" y="112"/>
                </a:cxn>
                <a:cxn ang="0">
                  <a:pos x="28" y="118"/>
                </a:cxn>
                <a:cxn ang="0">
                  <a:pos x="31" y="109"/>
                </a:cxn>
                <a:cxn ang="0">
                  <a:pos x="32" y="100"/>
                </a:cxn>
                <a:cxn ang="0">
                  <a:pos x="40" y="98"/>
                </a:cxn>
                <a:cxn ang="0">
                  <a:pos x="45" y="96"/>
                </a:cxn>
                <a:cxn ang="0">
                  <a:pos x="52" y="103"/>
                </a:cxn>
                <a:cxn ang="0">
                  <a:pos x="63" y="101"/>
                </a:cxn>
                <a:cxn ang="0">
                  <a:pos x="72" y="107"/>
                </a:cxn>
                <a:cxn ang="0">
                  <a:pos x="84" y="101"/>
                </a:cxn>
                <a:cxn ang="0">
                  <a:pos x="100" y="103"/>
                </a:cxn>
                <a:cxn ang="0">
                  <a:pos x="107" y="98"/>
                </a:cxn>
                <a:cxn ang="0">
                  <a:pos x="121" y="68"/>
                </a:cxn>
                <a:cxn ang="0">
                  <a:pos x="124" y="44"/>
                </a:cxn>
                <a:cxn ang="0">
                  <a:pos x="123" y="27"/>
                </a:cxn>
                <a:cxn ang="0">
                  <a:pos x="118" y="5"/>
                </a:cxn>
                <a:cxn ang="0">
                  <a:pos x="110" y="6"/>
                </a:cxn>
                <a:cxn ang="0">
                  <a:pos x="95" y="0"/>
                </a:cxn>
                <a:cxn ang="0">
                  <a:pos x="60" y="27"/>
                </a:cxn>
                <a:cxn ang="0">
                  <a:pos x="32" y="44"/>
                </a:cxn>
              </a:cxnLst>
              <a:rect l="0" t="0" r="r" b="b"/>
              <a:pathLst>
                <a:path w="129" h="118">
                  <a:moveTo>
                    <a:pt x="32" y="44"/>
                  </a:moveTo>
                  <a:cubicBezTo>
                    <a:pt x="32" y="44"/>
                    <a:pt x="34" y="70"/>
                    <a:pt x="32" y="72"/>
                  </a:cubicBezTo>
                  <a:cubicBezTo>
                    <a:pt x="31" y="75"/>
                    <a:pt x="32" y="79"/>
                    <a:pt x="29" y="79"/>
                  </a:cubicBezTo>
                  <a:cubicBezTo>
                    <a:pt x="26" y="79"/>
                    <a:pt x="28" y="82"/>
                    <a:pt x="26" y="81"/>
                  </a:cubicBezTo>
                  <a:cubicBezTo>
                    <a:pt x="25" y="81"/>
                    <a:pt x="23" y="82"/>
                    <a:pt x="14" y="82"/>
                  </a:cubicBezTo>
                  <a:cubicBezTo>
                    <a:pt x="6" y="82"/>
                    <a:pt x="11" y="87"/>
                    <a:pt x="2" y="86"/>
                  </a:cubicBezTo>
                  <a:cubicBezTo>
                    <a:pt x="0" y="92"/>
                    <a:pt x="2" y="89"/>
                    <a:pt x="3" y="95"/>
                  </a:cubicBezTo>
                  <a:cubicBezTo>
                    <a:pt x="3" y="100"/>
                    <a:pt x="5" y="96"/>
                    <a:pt x="6" y="100"/>
                  </a:cubicBezTo>
                  <a:cubicBezTo>
                    <a:pt x="9" y="101"/>
                    <a:pt x="9" y="103"/>
                    <a:pt x="8" y="101"/>
                  </a:cubicBezTo>
                  <a:cubicBezTo>
                    <a:pt x="6" y="101"/>
                    <a:pt x="6" y="104"/>
                    <a:pt x="8" y="104"/>
                  </a:cubicBezTo>
                  <a:cubicBezTo>
                    <a:pt x="9" y="106"/>
                    <a:pt x="12" y="110"/>
                    <a:pt x="14" y="109"/>
                  </a:cubicBezTo>
                  <a:cubicBezTo>
                    <a:pt x="16" y="106"/>
                    <a:pt x="19" y="110"/>
                    <a:pt x="17" y="112"/>
                  </a:cubicBezTo>
                  <a:cubicBezTo>
                    <a:pt x="16" y="112"/>
                    <a:pt x="17" y="114"/>
                    <a:pt x="19" y="117"/>
                  </a:cubicBezTo>
                  <a:cubicBezTo>
                    <a:pt x="20" y="114"/>
                    <a:pt x="17" y="112"/>
                    <a:pt x="20" y="112"/>
                  </a:cubicBezTo>
                  <a:cubicBezTo>
                    <a:pt x="22" y="112"/>
                    <a:pt x="20" y="109"/>
                    <a:pt x="23" y="112"/>
                  </a:cubicBezTo>
                  <a:cubicBezTo>
                    <a:pt x="26" y="115"/>
                    <a:pt x="26" y="115"/>
                    <a:pt x="28" y="118"/>
                  </a:cubicBezTo>
                  <a:cubicBezTo>
                    <a:pt x="29" y="115"/>
                    <a:pt x="26" y="110"/>
                    <a:pt x="31" y="109"/>
                  </a:cubicBezTo>
                  <a:cubicBezTo>
                    <a:pt x="34" y="106"/>
                    <a:pt x="31" y="103"/>
                    <a:pt x="32" y="100"/>
                  </a:cubicBezTo>
                  <a:cubicBezTo>
                    <a:pt x="35" y="98"/>
                    <a:pt x="35" y="98"/>
                    <a:pt x="40" y="98"/>
                  </a:cubicBezTo>
                  <a:cubicBezTo>
                    <a:pt x="43" y="98"/>
                    <a:pt x="42" y="95"/>
                    <a:pt x="45" y="96"/>
                  </a:cubicBezTo>
                  <a:cubicBezTo>
                    <a:pt x="48" y="98"/>
                    <a:pt x="51" y="96"/>
                    <a:pt x="52" y="103"/>
                  </a:cubicBezTo>
                  <a:cubicBezTo>
                    <a:pt x="55" y="109"/>
                    <a:pt x="60" y="101"/>
                    <a:pt x="63" y="101"/>
                  </a:cubicBezTo>
                  <a:cubicBezTo>
                    <a:pt x="64" y="101"/>
                    <a:pt x="68" y="106"/>
                    <a:pt x="72" y="107"/>
                  </a:cubicBezTo>
                  <a:cubicBezTo>
                    <a:pt x="78" y="107"/>
                    <a:pt x="77" y="103"/>
                    <a:pt x="84" y="101"/>
                  </a:cubicBezTo>
                  <a:cubicBezTo>
                    <a:pt x="94" y="100"/>
                    <a:pt x="98" y="107"/>
                    <a:pt x="100" y="103"/>
                  </a:cubicBezTo>
                  <a:cubicBezTo>
                    <a:pt x="101" y="98"/>
                    <a:pt x="103" y="101"/>
                    <a:pt x="107" y="98"/>
                  </a:cubicBezTo>
                  <a:cubicBezTo>
                    <a:pt x="104" y="89"/>
                    <a:pt x="119" y="70"/>
                    <a:pt x="121" y="68"/>
                  </a:cubicBezTo>
                  <a:cubicBezTo>
                    <a:pt x="123" y="67"/>
                    <a:pt x="124" y="53"/>
                    <a:pt x="124" y="44"/>
                  </a:cubicBezTo>
                  <a:cubicBezTo>
                    <a:pt x="124" y="33"/>
                    <a:pt x="129" y="37"/>
                    <a:pt x="123" y="27"/>
                  </a:cubicBezTo>
                  <a:cubicBezTo>
                    <a:pt x="118" y="17"/>
                    <a:pt x="123" y="14"/>
                    <a:pt x="118" y="5"/>
                  </a:cubicBezTo>
                  <a:cubicBezTo>
                    <a:pt x="112" y="9"/>
                    <a:pt x="113" y="11"/>
                    <a:pt x="110" y="6"/>
                  </a:cubicBezTo>
                  <a:cubicBezTo>
                    <a:pt x="107" y="2"/>
                    <a:pt x="98" y="3"/>
                    <a:pt x="95" y="0"/>
                  </a:cubicBezTo>
                  <a:cubicBezTo>
                    <a:pt x="90" y="3"/>
                    <a:pt x="69" y="19"/>
                    <a:pt x="60" y="27"/>
                  </a:cubicBezTo>
                  <a:cubicBezTo>
                    <a:pt x="51" y="33"/>
                    <a:pt x="54" y="44"/>
                    <a:pt x="32" y="4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3" name="Freeform 111">
              <a:extLst>
                <a:ext uri="{FF2B5EF4-FFF2-40B4-BE49-F238E27FC236}">
                  <a16:creationId xmlns:a16="http://schemas.microsoft.com/office/drawing/2014/main" id="{C48B1F84-0F5E-4330-945E-572114CA6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122" y="2851729"/>
              <a:ext cx="298203" cy="352946"/>
            </a:xfrm>
            <a:custGeom>
              <a:avLst/>
              <a:gdLst/>
              <a:ahLst/>
              <a:cxnLst>
                <a:cxn ang="0">
                  <a:pos x="101" y="101"/>
                </a:cxn>
                <a:cxn ang="0">
                  <a:pos x="113" y="98"/>
                </a:cxn>
                <a:cxn ang="0">
                  <a:pos x="126" y="97"/>
                </a:cxn>
                <a:cxn ang="0">
                  <a:pos x="129" y="95"/>
                </a:cxn>
                <a:cxn ang="0">
                  <a:pos x="132" y="87"/>
                </a:cxn>
                <a:cxn ang="0">
                  <a:pos x="132" y="59"/>
                </a:cxn>
                <a:cxn ang="0">
                  <a:pos x="124" y="59"/>
                </a:cxn>
                <a:cxn ang="0">
                  <a:pos x="121" y="51"/>
                </a:cxn>
                <a:cxn ang="0">
                  <a:pos x="115" y="48"/>
                </a:cxn>
                <a:cxn ang="0">
                  <a:pos x="110" y="44"/>
                </a:cxn>
                <a:cxn ang="0">
                  <a:pos x="107" y="39"/>
                </a:cxn>
                <a:cxn ang="0">
                  <a:pos x="61" y="0"/>
                </a:cxn>
                <a:cxn ang="0">
                  <a:pos x="46" y="0"/>
                </a:cxn>
                <a:cxn ang="0">
                  <a:pos x="54" y="86"/>
                </a:cxn>
                <a:cxn ang="0">
                  <a:pos x="55" y="97"/>
                </a:cxn>
                <a:cxn ang="0">
                  <a:pos x="26" y="97"/>
                </a:cxn>
                <a:cxn ang="0">
                  <a:pos x="23" y="97"/>
                </a:cxn>
                <a:cxn ang="0">
                  <a:pos x="16" y="97"/>
                </a:cxn>
                <a:cxn ang="0">
                  <a:pos x="11" y="100"/>
                </a:cxn>
                <a:cxn ang="0">
                  <a:pos x="5" y="97"/>
                </a:cxn>
                <a:cxn ang="0">
                  <a:pos x="2" y="104"/>
                </a:cxn>
                <a:cxn ang="0">
                  <a:pos x="3" y="111"/>
                </a:cxn>
                <a:cxn ang="0">
                  <a:pos x="3" y="115"/>
                </a:cxn>
                <a:cxn ang="0">
                  <a:pos x="8" y="120"/>
                </a:cxn>
                <a:cxn ang="0">
                  <a:pos x="8" y="126"/>
                </a:cxn>
                <a:cxn ang="0">
                  <a:pos x="11" y="129"/>
                </a:cxn>
                <a:cxn ang="0">
                  <a:pos x="13" y="131"/>
                </a:cxn>
                <a:cxn ang="0">
                  <a:pos x="20" y="129"/>
                </a:cxn>
                <a:cxn ang="0">
                  <a:pos x="23" y="128"/>
                </a:cxn>
                <a:cxn ang="0">
                  <a:pos x="26" y="126"/>
                </a:cxn>
                <a:cxn ang="0">
                  <a:pos x="28" y="131"/>
                </a:cxn>
                <a:cxn ang="0">
                  <a:pos x="29" y="134"/>
                </a:cxn>
                <a:cxn ang="0">
                  <a:pos x="31" y="137"/>
                </a:cxn>
                <a:cxn ang="0">
                  <a:pos x="31" y="140"/>
                </a:cxn>
                <a:cxn ang="0">
                  <a:pos x="32" y="145"/>
                </a:cxn>
                <a:cxn ang="0">
                  <a:pos x="35" y="150"/>
                </a:cxn>
                <a:cxn ang="0">
                  <a:pos x="45" y="148"/>
                </a:cxn>
                <a:cxn ang="0">
                  <a:pos x="49" y="146"/>
                </a:cxn>
                <a:cxn ang="0">
                  <a:pos x="55" y="146"/>
                </a:cxn>
                <a:cxn ang="0">
                  <a:pos x="55" y="140"/>
                </a:cxn>
                <a:cxn ang="0">
                  <a:pos x="57" y="132"/>
                </a:cxn>
                <a:cxn ang="0">
                  <a:pos x="63" y="129"/>
                </a:cxn>
                <a:cxn ang="0">
                  <a:pos x="63" y="125"/>
                </a:cxn>
                <a:cxn ang="0">
                  <a:pos x="66" y="122"/>
                </a:cxn>
                <a:cxn ang="0">
                  <a:pos x="66" y="117"/>
                </a:cxn>
                <a:cxn ang="0">
                  <a:pos x="69" y="118"/>
                </a:cxn>
                <a:cxn ang="0">
                  <a:pos x="72" y="115"/>
                </a:cxn>
                <a:cxn ang="0">
                  <a:pos x="77" y="114"/>
                </a:cxn>
                <a:cxn ang="0">
                  <a:pos x="81" y="109"/>
                </a:cxn>
                <a:cxn ang="0">
                  <a:pos x="86" y="104"/>
                </a:cxn>
                <a:cxn ang="0">
                  <a:pos x="95" y="100"/>
                </a:cxn>
                <a:cxn ang="0">
                  <a:pos x="98" y="101"/>
                </a:cxn>
                <a:cxn ang="0">
                  <a:pos x="101" y="101"/>
                </a:cxn>
              </a:cxnLst>
              <a:rect l="0" t="0" r="r" b="b"/>
              <a:pathLst>
                <a:path w="133" h="153">
                  <a:moveTo>
                    <a:pt x="101" y="101"/>
                  </a:moveTo>
                  <a:cubicBezTo>
                    <a:pt x="110" y="103"/>
                    <a:pt x="106" y="98"/>
                    <a:pt x="113" y="98"/>
                  </a:cubicBezTo>
                  <a:cubicBezTo>
                    <a:pt x="123" y="98"/>
                    <a:pt x="124" y="97"/>
                    <a:pt x="126" y="97"/>
                  </a:cubicBezTo>
                  <a:cubicBezTo>
                    <a:pt x="127" y="98"/>
                    <a:pt x="126" y="95"/>
                    <a:pt x="129" y="95"/>
                  </a:cubicBezTo>
                  <a:cubicBezTo>
                    <a:pt x="132" y="95"/>
                    <a:pt x="130" y="90"/>
                    <a:pt x="132" y="87"/>
                  </a:cubicBezTo>
                  <a:cubicBezTo>
                    <a:pt x="133" y="86"/>
                    <a:pt x="132" y="59"/>
                    <a:pt x="132" y="59"/>
                  </a:cubicBezTo>
                  <a:cubicBezTo>
                    <a:pt x="124" y="62"/>
                    <a:pt x="123" y="61"/>
                    <a:pt x="124" y="59"/>
                  </a:cubicBezTo>
                  <a:cubicBezTo>
                    <a:pt x="126" y="56"/>
                    <a:pt x="126" y="51"/>
                    <a:pt x="121" y="51"/>
                  </a:cubicBezTo>
                  <a:cubicBezTo>
                    <a:pt x="116" y="51"/>
                    <a:pt x="120" y="48"/>
                    <a:pt x="115" y="48"/>
                  </a:cubicBezTo>
                  <a:cubicBezTo>
                    <a:pt x="112" y="50"/>
                    <a:pt x="113" y="45"/>
                    <a:pt x="110" y="44"/>
                  </a:cubicBezTo>
                  <a:cubicBezTo>
                    <a:pt x="107" y="42"/>
                    <a:pt x="110" y="42"/>
                    <a:pt x="107" y="39"/>
                  </a:cubicBezTo>
                  <a:cubicBezTo>
                    <a:pt x="106" y="37"/>
                    <a:pt x="61" y="0"/>
                    <a:pt x="6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54" y="81"/>
                    <a:pt x="54" y="86"/>
                  </a:cubicBezTo>
                  <a:cubicBezTo>
                    <a:pt x="55" y="90"/>
                    <a:pt x="58" y="83"/>
                    <a:pt x="55" y="97"/>
                  </a:cubicBezTo>
                  <a:cubicBezTo>
                    <a:pt x="55" y="97"/>
                    <a:pt x="31" y="97"/>
                    <a:pt x="26" y="97"/>
                  </a:cubicBezTo>
                  <a:cubicBezTo>
                    <a:pt x="23" y="97"/>
                    <a:pt x="25" y="93"/>
                    <a:pt x="23" y="97"/>
                  </a:cubicBezTo>
                  <a:cubicBezTo>
                    <a:pt x="23" y="98"/>
                    <a:pt x="19" y="98"/>
                    <a:pt x="16" y="97"/>
                  </a:cubicBezTo>
                  <a:cubicBezTo>
                    <a:pt x="11" y="95"/>
                    <a:pt x="13" y="103"/>
                    <a:pt x="11" y="100"/>
                  </a:cubicBezTo>
                  <a:cubicBezTo>
                    <a:pt x="10" y="97"/>
                    <a:pt x="8" y="92"/>
                    <a:pt x="5" y="97"/>
                  </a:cubicBezTo>
                  <a:cubicBezTo>
                    <a:pt x="2" y="101"/>
                    <a:pt x="8" y="101"/>
                    <a:pt x="2" y="104"/>
                  </a:cubicBezTo>
                  <a:cubicBezTo>
                    <a:pt x="0" y="109"/>
                    <a:pt x="3" y="106"/>
                    <a:pt x="3" y="111"/>
                  </a:cubicBezTo>
                  <a:cubicBezTo>
                    <a:pt x="3" y="115"/>
                    <a:pt x="2" y="112"/>
                    <a:pt x="3" y="115"/>
                  </a:cubicBezTo>
                  <a:cubicBezTo>
                    <a:pt x="5" y="120"/>
                    <a:pt x="5" y="115"/>
                    <a:pt x="8" y="120"/>
                  </a:cubicBezTo>
                  <a:cubicBezTo>
                    <a:pt x="10" y="123"/>
                    <a:pt x="8" y="123"/>
                    <a:pt x="8" y="126"/>
                  </a:cubicBezTo>
                  <a:cubicBezTo>
                    <a:pt x="6" y="131"/>
                    <a:pt x="10" y="132"/>
                    <a:pt x="11" y="129"/>
                  </a:cubicBezTo>
                  <a:cubicBezTo>
                    <a:pt x="11" y="128"/>
                    <a:pt x="13" y="129"/>
                    <a:pt x="13" y="131"/>
                  </a:cubicBezTo>
                  <a:cubicBezTo>
                    <a:pt x="16" y="134"/>
                    <a:pt x="14" y="126"/>
                    <a:pt x="20" y="129"/>
                  </a:cubicBezTo>
                  <a:cubicBezTo>
                    <a:pt x="23" y="132"/>
                    <a:pt x="22" y="129"/>
                    <a:pt x="23" y="128"/>
                  </a:cubicBezTo>
                  <a:cubicBezTo>
                    <a:pt x="26" y="128"/>
                    <a:pt x="22" y="125"/>
                    <a:pt x="26" y="126"/>
                  </a:cubicBezTo>
                  <a:cubicBezTo>
                    <a:pt x="29" y="128"/>
                    <a:pt x="28" y="129"/>
                    <a:pt x="28" y="131"/>
                  </a:cubicBezTo>
                  <a:cubicBezTo>
                    <a:pt x="29" y="131"/>
                    <a:pt x="28" y="134"/>
                    <a:pt x="29" y="134"/>
                  </a:cubicBezTo>
                  <a:cubicBezTo>
                    <a:pt x="31" y="134"/>
                    <a:pt x="34" y="137"/>
                    <a:pt x="31" y="137"/>
                  </a:cubicBezTo>
                  <a:cubicBezTo>
                    <a:pt x="29" y="139"/>
                    <a:pt x="29" y="143"/>
                    <a:pt x="31" y="140"/>
                  </a:cubicBezTo>
                  <a:cubicBezTo>
                    <a:pt x="32" y="139"/>
                    <a:pt x="34" y="140"/>
                    <a:pt x="32" y="145"/>
                  </a:cubicBezTo>
                  <a:cubicBezTo>
                    <a:pt x="32" y="148"/>
                    <a:pt x="34" y="145"/>
                    <a:pt x="35" y="150"/>
                  </a:cubicBezTo>
                  <a:cubicBezTo>
                    <a:pt x="42" y="142"/>
                    <a:pt x="40" y="153"/>
                    <a:pt x="45" y="148"/>
                  </a:cubicBezTo>
                  <a:cubicBezTo>
                    <a:pt x="48" y="143"/>
                    <a:pt x="49" y="140"/>
                    <a:pt x="49" y="146"/>
                  </a:cubicBezTo>
                  <a:cubicBezTo>
                    <a:pt x="49" y="151"/>
                    <a:pt x="52" y="146"/>
                    <a:pt x="55" y="146"/>
                  </a:cubicBezTo>
                  <a:cubicBezTo>
                    <a:pt x="57" y="142"/>
                    <a:pt x="54" y="140"/>
                    <a:pt x="55" y="140"/>
                  </a:cubicBezTo>
                  <a:cubicBezTo>
                    <a:pt x="57" y="139"/>
                    <a:pt x="57" y="134"/>
                    <a:pt x="57" y="132"/>
                  </a:cubicBezTo>
                  <a:cubicBezTo>
                    <a:pt x="55" y="131"/>
                    <a:pt x="61" y="132"/>
                    <a:pt x="63" y="129"/>
                  </a:cubicBezTo>
                  <a:cubicBezTo>
                    <a:pt x="65" y="126"/>
                    <a:pt x="65" y="126"/>
                    <a:pt x="63" y="125"/>
                  </a:cubicBezTo>
                  <a:cubicBezTo>
                    <a:pt x="63" y="123"/>
                    <a:pt x="68" y="125"/>
                    <a:pt x="66" y="122"/>
                  </a:cubicBezTo>
                  <a:cubicBezTo>
                    <a:pt x="65" y="120"/>
                    <a:pt x="65" y="118"/>
                    <a:pt x="66" y="117"/>
                  </a:cubicBezTo>
                  <a:cubicBezTo>
                    <a:pt x="68" y="115"/>
                    <a:pt x="66" y="118"/>
                    <a:pt x="69" y="118"/>
                  </a:cubicBezTo>
                  <a:cubicBezTo>
                    <a:pt x="72" y="120"/>
                    <a:pt x="72" y="117"/>
                    <a:pt x="72" y="115"/>
                  </a:cubicBezTo>
                  <a:cubicBezTo>
                    <a:pt x="72" y="112"/>
                    <a:pt x="77" y="117"/>
                    <a:pt x="77" y="114"/>
                  </a:cubicBezTo>
                  <a:cubicBezTo>
                    <a:pt x="77" y="109"/>
                    <a:pt x="78" y="108"/>
                    <a:pt x="81" y="109"/>
                  </a:cubicBezTo>
                  <a:cubicBezTo>
                    <a:pt x="84" y="111"/>
                    <a:pt x="81" y="106"/>
                    <a:pt x="86" y="104"/>
                  </a:cubicBezTo>
                  <a:cubicBezTo>
                    <a:pt x="95" y="101"/>
                    <a:pt x="92" y="98"/>
                    <a:pt x="95" y="100"/>
                  </a:cubicBezTo>
                  <a:cubicBezTo>
                    <a:pt x="97" y="101"/>
                    <a:pt x="97" y="100"/>
                    <a:pt x="98" y="101"/>
                  </a:cubicBezTo>
                  <a:cubicBezTo>
                    <a:pt x="100" y="101"/>
                    <a:pt x="100" y="101"/>
                    <a:pt x="101" y="10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4" name="Freeform 112">
              <a:extLst>
                <a:ext uri="{FF2B5EF4-FFF2-40B4-BE49-F238E27FC236}">
                  <a16:creationId xmlns:a16="http://schemas.microsoft.com/office/drawing/2014/main" id="{68997AA7-DD21-4107-8FD5-46088694B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746" y="2799441"/>
              <a:ext cx="221918" cy="294716"/>
            </a:xfrm>
            <a:custGeom>
              <a:avLst/>
              <a:gdLst/>
              <a:ahLst/>
              <a:cxnLst>
                <a:cxn ang="0">
                  <a:pos x="7" y="112"/>
                </a:cxn>
                <a:cxn ang="0">
                  <a:pos x="22" y="109"/>
                </a:cxn>
                <a:cxn ang="0">
                  <a:pos x="29" y="114"/>
                </a:cxn>
                <a:cxn ang="0">
                  <a:pos x="40" y="128"/>
                </a:cxn>
                <a:cxn ang="0">
                  <a:pos x="43" y="120"/>
                </a:cxn>
                <a:cxn ang="0">
                  <a:pos x="49" y="123"/>
                </a:cxn>
                <a:cxn ang="0">
                  <a:pos x="54" y="120"/>
                </a:cxn>
                <a:cxn ang="0">
                  <a:pos x="61" y="120"/>
                </a:cxn>
                <a:cxn ang="0">
                  <a:pos x="64" y="120"/>
                </a:cxn>
                <a:cxn ang="0">
                  <a:pos x="93" y="120"/>
                </a:cxn>
                <a:cxn ang="0">
                  <a:pos x="92" y="109"/>
                </a:cxn>
                <a:cxn ang="0">
                  <a:pos x="84" y="23"/>
                </a:cxn>
                <a:cxn ang="0">
                  <a:pos x="99" y="23"/>
                </a:cxn>
                <a:cxn ang="0">
                  <a:pos x="67" y="0"/>
                </a:cxn>
                <a:cxn ang="0">
                  <a:pos x="67" y="14"/>
                </a:cxn>
                <a:cxn ang="0">
                  <a:pos x="42" y="14"/>
                </a:cxn>
                <a:cxn ang="0">
                  <a:pos x="42" y="39"/>
                </a:cxn>
                <a:cxn ang="0">
                  <a:pos x="34" y="61"/>
                </a:cxn>
                <a:cxn ang="0">
                  <a:pos x="3" y="61"/>
                </a:cxn>
                <a:cxn ang="0">
                  <a:pos x="2" y="67"/>
                </a:cxn>
                <a:cxn ang="0">
                  <a:pos x="3" y="64"/>
                </a:cxn>
                <a:cxn ang="0">
                  <a:pos x="5" y="69"/>
                </a:cxn>
                <a:cxn ang="0">
                  <a:pos x="8" y="75"/>
                </a:cxn>
                <a:cxn ang="0">
                  <a:pos x="7" y="81"/>
                </a:cxn>
                <a:cxn ang="0">
                  <a:pos x="8" y="101"/>
                </a:cxn>
                <a:cxn ang="0">
                  <a:pos x="7" y="112"/>
                </a:cxn>
              </a:cxnLst>
              <a:rect l="0" t="0" r="r" b="b"/>
              <a:pathLst>
                <a:path w="99" h="128">
                  <a:moveTo>
                    <a:pt x="7" y="112"/>
                  </a:moveTo>
                  <a:cubicBezTo>
                    <a:pt x="7" y="107"/>
                    <a:pt x="17" y="109"/>
                    <a:pt x="22" y="109"/>
                  </a:cubicBezTo>
                  <a:cubicBezTo>
                    <a:pt x="25" y="107"/>
                    <a:pt x="28" y="112"/>
                    <a:pt x="29" y="114"/>
                  </a:cubicBezTo>
                  <a:cubicBezTo>
                    <a:pt x="32" y="115"/>
                    <a:pt x="37" y="125"/>
                    <a:pt x="40" y="128"/>
                  </a:cubicBezTo>
                  <a:cubicBezTo>
                    <a:pt x="46" y="125"/>
                    <a:pt x="40" y="125"/>
                    <a:pt x="43" y="120"/>
                  </a:cubicBezTo>
                  <a:cubicBezTo>
                    <a:pt x="46" y="115"/>
                    <a:pt x="48" y="120"/>
                    <a:pt x="49" y="123"/>
                  </a:cubicBezTo>
                  <a:cubicBezTo>
                    <a:pt x="51" y="126"/>
                    <a:pt x="49" y="118"/>
                    <a:pt x="54" y="120"/>
                  </a:cubicBezTo>
                  <a:cubicBezTo>
                    <a:pt x="57" y="121"/>
                    <a:pt x="61" y="121"/>
                    <a:pt x="61" y="120"/>
                  </a:cubicBezTo>
                  <a:cubicBezTo>
                    <a:pt x="63" y="117"/>
                    <a:pt x="61" y="120"/>
                    <a:pt x="64" y="120"/>
                  </a:cubicBezTo>
                  <a:cubicBezTo>
                    <a:pt x="69" y="120"/>
                    <a:pt x="93" y="120"/>
                    <a:pt x="93" y="120"/>
                  </a:cubicBezTo>
                  <a:cubicBezTo>
                    <a:pt x="96" y="106"/>
                    <a:pt x="93" y="114"/>
                    <a:pt x="92" y="109"/>
                  </a:cubicBezTo>
                  <a:cubicBezTo>
                    <a:pt x="92" y="104"/>
                    <a:pt x="84" y="23"/>
                    <a:pt x="84" y="23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32" y="44"/>
                    <a:pt x="31" y="42"/>
                    <a:pt x="34" y="61"/>
                  </a:cubicBezTo>
                  <a:cubicBezTo>
                    <a:pt x="34" y="61"/>
                    <a:pt x="5" y="61"/>
                    <a:pt x="3" y="61"/>
                  </a:cubicBezTo>
                  <a:cubicBezTo>
                    <a:pt x="2" y="61"/>
                    <a:pt x="0" y="64"/>
                    <a:pt x="2" y="67"/>
                  </a:cubicBezTo>
                  <a:cubicBezTo>
                    <a:pt x="3" y="67"/>
                    <a:pt x="2" y="62"/>
                    <a:pt x="3" y="64"/>
                  </a:cubicBezTo>
                  <a:cubicBezTo>
                    <a:pt x="5" y="64"/>
                    <a:pt x="3" y="69"/>
                    <a:pt x="5" y="69"/>
                  </a:cubicBezTo>
                  <a:cubicBezTo>
                    <a:pt x="7" y="67"/>
                    <a:pt x="8" y="72"/>
                    <a:pt x="8" y="75"/>
                  </a:cubicBezTo>
                  <a:cubicBezTo>
                    <a:pt x="8" y="79"/>
                    <a:pt x="3" y="79"/>
                    <a:pt x="7" y="81"/>
                  </a:cubicBezTo>
                  <a:cubicBezTo>
                    <a:pt x="8" y="82"/>
                    <a:pt x="11" y="93"/>
                    <a:pt x="8" y="101"/>
                  </a:cubicBezTo>
                  <a:cubicBezTo>
                    <a:pt x="7" y="107"/>
                    <a:pt x="5" y="109"/>
                    <a:pt x="7" y="11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5" name="Freeform 113">
              <a:extLst>
                <a:ext uri="{FF2B5EF4-FFF2-40B4-BE49-F238E27FC236}">
                  <a16:creationId xmlns:a16="http://schemas.microsoft.com/office/drawing/2014/main" id="{B8755EB9-5798-4793-8C83-9AECCA39F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740" y="3108418"/>
              <a:ext cx="214984" cy="221036"/>
            </a:xfrm>
            <a:custGeom>
              <a:avLst/>
              <a:gdLst/>
              <a:ahLst/>
              <a:cxnLst>
                <a:cxn ang="0">
                  <a:pos x="90" y="9"/>
                </a:cxn>
                <a:cxn ang="0">
                  <a:pos x="93" y="22"/>
                </a:cxn>
                <a:cxn ang="0">
                  <a:pos x="84" y="39"/>
                </a:cxn>
                <a:cxn ang="0">
                  <a:pos x="77" y="54"/>
                </a:cxn>
                <a:cxn ang="0">
                  <a:pos x="70" y="70"/>
                </a:cxn>
                <a:cxn ang="0">
                  <a:pos x="64" y="71"/>
                </a:cxn>
                <a:cxn ang="0">
                  <a:pos x="56" y="73"/>
                </a:cxn>
                <a:cxn ang="0">
                  <a:pos x="50" y="79"/>
                </a:cxn>
                <a:cxn ang="0">
                  <a:pos x="45" y="92"/>
                </a:cxn>
                <a:cxn ang="0">
                  <a:pos x="42" y="88"/>
                </a:cxn>
                <a:cxn ang="0">
                  <a:pos x="35" y="93"/>
                </a:cxn>
                <a:cxn ang="0">
                  <a:pos x="32" y="95"/>
                </a:cxn>
                <a:cxn ang="0">
                  <a:pos x="26" y="96"/>
                </a:cxn>
                <a:cxn ang="0">
                  <a:pos x="18" y="81"/>
                </a:cxn>
                <a:cxn ang="0">
                  <a:pos x="9" y="75"/>
                </a:cxn>
                <a:cxn ang="0">
                  <a:pos x="4" y="75"/>
                </a:cxn>
                <a:cxn ang="0">
                  <a:pos x="0" y="76"/>
                </a:cxn>
                <a:cxn ang="0">
                  <a:pos x="0" y="54"/>
                </a:cxn>
                <a:cxn ang="0">
                  <a:pos x="3" y="47"/>
                </a:cxn>
                <a:cxn ang="0">
                  <a:pos x="7" y="36"/>
                </a:cxn>
                <a:cxn ang="0">
                  <a:pos x="6" y="23"/>
                </a:cxn>
                <a:cxn ang="0">
                  <a:pos x="9" y="14"/>
                </a:cxn>
                <a:cxn ang="0">
                  <a:pos x="10" y="5"/>
                </a:cxn>
                <a:cxn ang="0">
                  <a:pos x="18" y="3"/>
                </a:cxn>
                <a:cxn ang="0">
                  <a:pos x="23" y="2"/>
                </a:cxn>
                <a:cxn ang="0">
                  <a:pos x="30" y="8"/>
                </a:cxn>
                <a:cxn ang="0">
                  <a:pos x="41" y="6"/>
                </a:cxn>
                <a:cxn ang="0">
                  <a:pos x="50" y="13"/>
                </a:cxn>
                <a:cxn ang="0">
                  <a:pos x="62" y="6"/>
                </a:cxn>
                <a:cxn ang="0">
                  <a:pos x="77" y="8"/>
                </a:cxn>
                <a:cxn ang="0">
                  <a:pos x="85" y="3"/>
                </a:cxn>
                <a:cxn ang="0">
                  <a:pos x="90" y="9"/>
                </a:cxn>
              </a:cxnLst>
              <a:rect l="0" t="0" r="r" b="b"/>
              <a:pathLst>
                <a:path w="96" h="96">
                  <a:moveTo>
                    <a:pt x="90" y="9"/>
                  </a:moveTo>
                  <a:cubicBezTo>
                    <a:pt x="88" y="22"/>
                    <a:pt x="96" y="14"/>
                    <a:pt x="93" y="22"/>
                  </a:cubicBezTo>
                  <a:cubicBezTo>
                    <a:pt x="91" y="31"/>
                    <a:pt x="88" y="23"/>
                    <a:pt x="84" y="39"/>
                  </a:cubicBezTo>
                  <a:cubicBezTo>
                    <a:pt x="80" y="53"/>
                    <a:pt x="80" y="53"/>
                    <a:pt x="77" y="54"/>
                  </a:cubicBezTo>
                  <a:cubicBezTo>
                    <a:pt x="74" y="56"/>
                    <a:pt x="73" y="65"/>
                    <a:pt x="70" y="70"/>
                  </a:cubicBezTo>
                  <a:cubicBezTo>
                    <a:pt x="67" y="76"/>
                    <a:pt x="68" y="76"/>
                    <a:pt x="64" y="71"/>
                  </a:cubicBezTo>
                  <a:cubicBezTo>
                    <a:pt x="61" y="67"/>
                    <a:pt x="56" y="68"/>
                    <a:pt x="56" y="73"/>
                  </a:cubicBezTo>
                  <a:cubicBezTo>
                    <a:pt x="55" y="76"/>
                    <a:pt x="52" y="73"/>
                    <a:pt x="50" y="79"/>
                  </a:cubicBezTo>
                  <a:cubicBezTo>
                    <a:pt x="47" y="84"/>
                    <a:pt x="49" y="85"/>
                    <a:pt x="45" y="92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47" y="95"/>
                    <a:pt x="36" y="95"/>
                    <a:pt x="35" y="93"/>
                  </a:cubicBezTo>
                  <a:cubicBezTo>
                    <a:pt x="33" y="92"/>
                    <a:pt x="36" y="95"/>
                    <a:pt x="32" y="95"/>
                  </a:cubicBezTo>
                  <a:cubicBezTo>
                    <a:pt x="30" y="96"/>
                    <a:pt x="30" y="96"/>
                    <a:pt x="26" y="96"/>
                  </a:cubicBezTo>
                  <a:cubicBezTo>
                    <a:pt x="21" y="96"/>
                    <a:pt x="20" y="84"/>
                    <a:pt x="18" y="81"/>
                  </a:cubicBezTo>
                  <a:cubicBezTo>
                    <a:pt x="13" y="76"/>
                    <a:pt x="12" y="75"/>
                    <a:pt x="9" y="75"/>
                  </a:cubicBezTo>
                  <a:cubicBezTo>
                    <a:pt x="4" y="76"/>
                    <a:pt x="6" y="73"/>
                    <a:pt x="4" y="75"/>
                  </a:cubicBezTo>
                  <a:cubicBezTo>
                    <a:pt x="4" y="76"/>
                    <a:pt x="3" y="76"/>
                    <a:pt x="0" y="76"/>
                  </a:cubicBezTo>
                  <a:cubicBezTo>
                    <a:pt x="1" y="67"/>
                    <a:pt x="0" y="62"/>
                    <a:pt x="0" y="54"/>
                  </a:cubicBezTo>
                  <a:cubicBezTo>
                    <a:pt x="0" y="47"/>
                    <a:pt x="1" y="51"/>
                    <a:pt x="3" y="47"/>
                  </a:cubicBezTo>
                  <a:cubicBezTo>
                    <a:pt x="3" y="42"/>
                    <a:pt x="4" y="44"/>
                    <a:pt x="7" y="36"/>
                  </a:cubicBezTo>
                  <a:cubicBezTo>
                    <a:pt x="10" y="28"/>
                    <a:pt x="4" y="28"/>
                    <a:pt x="6" y="23"/>
                  </a:cubicBezTo>
                  <a:cubicBezTo>
                    <a:pt x="7" y="20"/>
                    <a:pt x="4" y="16"/>
                    <a:pt x="9" y="14"/>
                  </a:cubicBezTo>
                  <a:cubicBezTo>
                    <a:pt x="12" y="11"/>
                    <a:pt x="9" y="8"/>
                    <a:pt x="10" y="5"/>
                  </a:cubicBezTo>
                  <a:cubicBezTo>
                    <a:pt x="13" y="3"/>
                    <a:pt x="13" y="3"/>
                    <a:pt x="18" y="3"/>
                  </a:cubicBezTo>
                  <a:cubicBezTo>
                    <a:pt x="21" y="3"/>
                    <a:pt x="20" y="0"/>
                    <a:pt x="23" y="2"/>
                  </a:cubicBezTo>
                  <a:cubicBezTo>
                    <a:pt x="26" y="3"/>
                    <a:pt x="29" y="2"/>
                    <a:pt x="30" y="8"/>
                  </a:cubicBezTo>
                  <a:cubicBezTo>
                    <a:pt x="33" y="14"/>
                    <a:pt x="38" y="6"/>
                    <a:pt x="41" y="6"/>
                  </a:cubicBezTo>
                  <a:cubicBezTo>
                    <a:pt x="42" y="6"/>
                    <a:pt x="45" y="11"/>
                    <a:pt x="50" y="13"/>
                  </a:cubicBezTo>
                  <a:cubicBezTo>
                    <a:pt x="56" y="13"/>
                    <a:pt x="55" y="8"/>
                    <a:pt x="62" y="6"/>
                  </a:cubicBezTo>
                  <a:cubicBezTo>
                    <a:pt x="71" y="5"/>
                    <a:pt x="76" y="13"/>
                    <a:pt x="77" y="8"/>
                  </a:cubicBezTo>
                  <a:cubicBezTo>
                    <a:pt x="79" y="3"/>
                    <a:pt x="80" y="6"/>
                    <a:pt x="85" y="3"/>
                  </a:cubicBezTo>
                  <a:cubicBezTo>
                    <a:pt x="90" y="9"/>
                    <a:pt x="90" y="9"/>
                    <a:pt x="90" y="9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6" name="Freeform 114">
              <a:extLst>
                <a:ext uri="{FF2B5EF4-FFF2-40B4-BE49-F238E27FC236}">
                  <a16:creationId xmlns:a16="http://schemas.microsoft.com/office/drawing/2014/main" id="{64504524-D20E-4531-B41E-345ABFE63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2321" y="3177343"/>
              <a:ext cx="234633" cy="198458"/>
            </a:xfrm>
            <a:custGeom>
              <a:avLst/>
              <a:gdLst/>
              <a:ahLst/>
              <a:cxnLst>
                <a:cxn ang="0">
                  <a:pos x="105" y="58"/>
                </a:cxn>
                <a:cxn ang="0">
                  <a:pos x="99" y="58"/>
                </a:cxn>
                <a:cxn ang="0">
                  <a:pos x="87" y="57"/>
                </a:cxn>
                <a:cxn ang="0">
                  <a:pos x="76" y="60"/>
                </a:cxn>
                <a:cxn ang="0">
                  <a:pos x="67" y="63"/>
                </a:cxn>
                <a:cxn ang="0">
                  <a:pos x="50" y="65"/>
                </a:cxn>
                <a:cxn ang="0">
                  <a:pos x="44" y="58"/>
                </a:cxn>
                <a:cxn ang="0">
                  <a:pos x="35" y="65"/>
                </a:cxn>
                <a:cxn ang="0">
                  <a:pos x="35" y="74"/>
                </a:cxn>
                <a:cxn ang="0">
                  <a:pos x="28" y="72"/>
                </a:cxn>
                <a:cxn ang="0">
                  <a:pos x="20" y="72"/>
                </a:cxn>
                <a:cxn ang="0">
                  <a:pos x="15" y="86"/>
                </a:cxn>
                <a:cxn ang="0">
                  <a:pos x="8" y="71"/>
                </a:cxn>
                <a:cxn ang="0">
                  <a:pos x="5" y="65"/>
                </a:cxn>
                <a:cxn ang="0">
                  <a:pos x="2" y="52"/>
                </a:cxn>
                <a:cxn ang="0">
                  <a:pos x="2" y="48"/>
                </a:cxn>
                <a:cxn ang="0">
                  <a:pos x="9" y="34"/>
                </a:cxn>
                <a:cxn ang="0">
                  <a:pos x="17" y="32"/>
                </a:cxn>
                <a:cxn ang="0">
                  <a:pos x="21" y="32"/>
                </a:cxn>
                <a:cxn ang="0">
                  <a:pos x="37" y="26"/>
                </a:cxn>
                <a:cxn ang="0">
                  <a:pos x="37" y="20"/>
                </a:cxn>
                <a:cxn ang="0">
                  <a:pos x="53" y="14"/>
                </a:cxn>
                <a:cxn ang="0">
                  <a:pos x="58" y="4"/>
                </a:cxn>
                <a:cxn ang="0">
                  <a:pos x="69" y="1"/>
                </a:cxn>
                <a:cxn ang="0">
                  <a:pos x="73" y="17"/>
                </a:cxn>
                <a:cxn ang="0">
                  <a:pos x="78" y="24"/>
                </a:cxn>
                <a:cxn ang="0">
                  <a:pos x="85" y="29"/>
                </a:cxn>
                <a:cxn ang="0">
                  <a:pos x="90" y="37"/>
                </a:cxn>
                <a:cxn ang="0">
                  <a:pos x="96" y="44"/>
                </a:cxn>
                <a:cxn ang="0">
                  <a:pos x="101" y="51"/>
                </a:cxn>
                <a:cxn ang="0">
                  <a:pos x="105" y="58"/>
                </a:cxn>
              </a:cxnLst>
              <a:rect l="0" t="0" r="r" b="b"/>
              <a:pathLst>
                <a:path w="105" h="86">
                  <a:moveTo>
                    <a:pt x="105" y="58"/>
                  </a:moveTo>
                  <a:cubicBezTo>
                    <a:pt x="102" y="58"/>
                    <a:pt x="102" y="55"/>
                    <a:pt x="99" y="58"/>
                  </a:cubicBezTo>
                  <a:cubicBezTo>
                    <a:pt x="97" y="62"/>
                    <a:pt x="90" y="52"/>
                    <a:pt x="87" y="57"/>
                  </a:cubicBezTo>
                  <a:cubicBezTo>
                    <a:pt x="84" y="62"/>
                    <a:pt x="84" y="55"/>
                    <a:pt x="76" y="60"/>
                  </a:cubicBezTo>
                  <a:cubicBezTo>
                    <a:pt x="67" y="66"/>
                    <a:pt x="70" y="55"/>
                    <a:pt x="67" y="63"/>
                  </a:cubicBezTo>
                  <a:cubicBezTo>
                    <a:pt x="64" y="71"/>
                    <a:pt x="59" y="65"/>
                    <a:pt x="50" y="65"/>
                  </a:cubicBezTo>
                  <a:cubicBezTo>
                    <a:pt x="47" y="65"/>
                    <a:pt x="50" y="62"/>
                    <a:pt x="44" y="58"/>
                  </a:cubicBezTo>
                  <a:cubicBezTo>
                    <a:pt x="37" y="55"/>
                    <a:pt x="37" y="63"/>
                    <a:pt x="35" y="65"/>
                  </a:cubicBezTo>
                  <a:cubicBezTo>
                    <a:pt x="32" y="66"/>
                    <a:pt x="34" y="69"/>
                    <a:pt x="35" y="74"/>
                  </a:cubicBezTo>
                  <a:cubicBezTo>
                    <a:pt x="32" y="71"/>
                    <a:pt x="31" y="75"/>
                    <a:pt x="28" y="72"/>
                  </a:cubicBezTo>
                  <a:cubicBezTo>
                    <a:pt x="25" y="71"/>
                    <a:pt x="25" y="74"/>
                    <a:pt x="20" y="72"/>
                  </a:cubicBezTo>
                  <a:cubicBezTo>
                    <a:pt x="15" y="72"/>
                    <a:pt x="18" y="80"/>
                    <a:pt x="15" y="86"/>
                  </a:cubicBezTo>
                  <a:cubicBezTo>
                    <a:pt x="14" y="75"/>
                    <a:pt x="11" y="74"/>
                    <a:pt x="8" y="71"/>
                  </a:cubicBezTo>
                  <a:cubicBezTo>
                    <a:pt x="5" y="68"/>
                    <a:pt x="8" y="65"/>
                    <a:pt x="5" y="65"/>
                  </a:cubicBezTo>
                  <a:cubicBezTo>
                    <a:pt x="3" y="63"/>
                    <a:pt x="2" y="58"/>
                    <a:pt x="2" y="52"/>
                  </a:cubicBezTo>
                  <a:cubicBezTo>
                    <a:pt x="3" y="48"/>
                    <a:pt x="0" y="49"/>
                    <a:pt x="2" y="48"/>
                  </a:cubicBezTo>
                  <a:cubicBezTo>
                    <a:pt x="5" y="46"/>
                    <a:pt x="6" y="40"/>
                    <a:pt x="9" y="34"/>
                  </a:cubicBezTo>
                  <a:cubicBezTo>
                    <a:pt x="12" y="35"/>
                    <a:pt x="15" y="34"/>
                    <a:pt x="17" y="32"/>
                  </a:cubicBezTo>
                  <a:cubicBezTo>
                    <a:pt x="18" y="29"/>
                    <a:pt x="18" y="35"/>
                    <a:pt x="21" y="32"/>
                  </a:cubicBezTo>
                  <a:cubicBezTo>
                    <a:pt x="28" y="27"/>
                    <a:pt x="32" y="32"/>
                    <a:pt x="37" y="26"/>
                  </a:cubicBezTo>
                  <a:cubicBezTo>
                    <a:pt x="40" y="21"/>
                    <a:pt x="35" y="21"/>
                    <a:pt x="37" y="20"/>
                  </a:cubicBezTo>
                  <a:cubicBezTo>
                    <a:pt x="38" y="18"/>
                    <a:pt x="47" y="21"/>
                    <a:pt x="53" y="14"/>
                  </a:cubicBezTo>
                  <a:cubicBezTo>
                    <a:pt x="58" y="6"/>
                    <a:pt x="59" y="9"/>
                    <a:pt x="58" y="4"/>
                  </a:cubicBezTo>
                  <a:cubicBezTo>
                    <a:pt x="58" y="3"/>
                    <a:pt x="66" y="0"/>
                    <a:pt x="69" y="1"/>
                  </a:cubicBezTo>
                  <a:cubicBezTo>
                    <a:pt x="72" y="6"/>
                    <a:pt x="76" y="10"/>
                    <a:pt x="73" y="17"/>
                  </a:cubicBezTo>
                  <a:cubicBezTo>
                    <a:pt x="72" y="27"/>
                    <a:pt x="81" y="21"/>
                    <a:pt x="78" y="24"/>
                  </a:cubicBezTo>
                  <a:cubicBezTo>
                    <a:pt x="76" y="29"/>
                    <a:pt x="82" y="26"/>
                    <a:pt x="85" y="29"/>
                  </a:cubicBezTo>
                  <a:cubicBezTo>
                    <a:pt x="88" y="34"/>
                    <a:pt x="84" y="32"/>
                    <a:pt x="90" y="37"/>
                  </a:cubicBezTo>
                  <a:cubicBezTo>
                    <a:pt x="94" y="41"/>
                    <a:pt x="96" y="41"/>
                    <a:pt x="96" y="44"/>
                  </a:cubicBezTo>
                  <a:cubicBezTo>
                    <a:pt x="94" y="48"/>
                    <a:pt x="96" y="48"/>
                    <a:pt x="101" y="51"/>
                  </a:cubicBezTo>
                  <a:cubicBezTo>
                    <a:pt x="104" y="51"/>
                    <a:pt x="102" y="55"/>
                    <a:pt x="105" y="5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7" name="Freeform 115">
              <a:extLst>
                <a:ext uri="{FF2B5EF4-FFF2-40B4-BE49-F238E27FC236}">
                  <a16:creationId xmlns:a16="http://schemas.microsoft.com/office/drawing/2014/main" id="{DFD96A33-15AD-4932-B7DD-68C690C2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298" y="3128619"/>
              <a:ext cx="139856" cy="260254"/>
            </a:xfrm>
            <a:custGeom>
              <a:avLst/>
              <a:gdLst/>
              <a:ahLst/>
              <a:cxnLst>
                <a:cxn ang="0">
                  <a:pos x="39" y="107"/>
                </a:cxn>
                <a:cxn ang="0">
                  <a:pos x="49" y="107"/>
                </a:cxn>
                <a:cxn ang="0">
                  <a:pos x="56" y="109"/>
                </a:cxn>
                <a:cxn ang="0">
                  <a:pos x="60" y="112"/>
                </a:cxn>
                <a:cxn ang="0">
                  <a:pos x="62" y="107"/>
                </a:cxn>
                <a:cxn ang="0">
                  <a:pos x="54" y="92"/>
                </a:cxn>
                <a:cxn ang="0">
                  <a:pos x="51" y="85"/>
                </a:cxn>
                <a:cxn ang="0">
                  <a:pos x="48" y="73"/>
                </a:cxn>
                <a:cxn ang="0">
                  <a:pos x="48" y="68"/>
                </a:cxn>
                <a:cxn ang="0">
                  <a:pos x="56" y="54"/>
                </a:cxn>
                <a:cxn ang="0">
                  <a:pos x="54" y="48"/>
                </a:cxn>
                <a:cxn ang="0">
                  <a:pos x="45" y="36"/>
                </a:cxn>
                <a:cxn ang="0">
                  <a:pos x="48" y="31"/>
                </a:cxn>
                <a:cxn ang="0">
                  <a:pos x="57" y="30"/>
                </a:cxn>
                <a:cxn ang="0">
                  <a:pos x="51" y="9"/>
                </a:cxn>
                <a:cxn ang="0">
                  <a:pos x="49" y="3"/>
                </a:cxn>
                <a:cxn ang="0">
                  <a:pos x="45" y="0"/>
                </a:cxn>
                <a:cxn ang="0">
                  <a:pos x="48" y="13"/>
                </a:cxn>
                <a:cxn ang="0">
                  <a:pos x="39" y="30"/>
                </a:cxn>
                <a:cxn ang="0">
                  <a:pos x="32" y="45"/>
                </a:cxn>
                <a:cxn ang="0">
                  <a:pos x="25" y="61"/>
                </a:cxn>
                <a:cxn ang="0">
                  <a:pos x="19" y="62"/>
                </a:cxn>
                <a:cxn ang="0">
                  <a:pos x="11" y="64"/>
                </a:cxn>
                <a:cxn ang="0">
                  <a:pos x="5" y="70"/>
                </a:cxn>
                <a:cxn ang="0">
                  <a:pos x="0" y="82"/>
                </a:cxn>
                <a:cxn ang="0">
                  <a:pos x="3" y="85"/>
                </a:cxn>
                <a:cxn ang="0">
                  <a:pos x="5" y="90"/>
                </a:cxn>
                <a:cxn ang="0">
                  <a:pos x="9" y="88"/>
                </a:cxn>
                <a:cxn ang="0">
                  <a:pos x="9" y="93"/>
                </a:cxn>
                <a:cxn ang="0">
                  <a:pos x="9" y="96"/>
                </a:cxn>
                <a:cxn ang="0">
                  <a:pos x="9" y="105"/>
                </a:cxn>
                <a:cxn ang="0">
                  <a:pos x="22" y="107"/>
                </a:cxn>
                <a:cxn ang="0">
                  <a:pos x="31" y="105"/>
                </a:cxn>
                <a:cxn ang="0">
                  <a:pos x="39" y="107"/>
                </a:cxn>
              </a:cxnLst>
              <a:rect l="0" t="0" r="r" b="b"/>
              <a:pathLst>
                <a:path w="62" h="113">
                  <a:moveTo>
                    <a:pt x="39" y="107"/>
                  </a:moveTo>
                  <a:cubicBezTo>
                    <a:pt x="49" y="107"/>
                    <a:pt x="49" y="107"/>
                    <a:pt x="49" y="107"/>
                  </a:cubicBezTo>
                  <a:cubicBezTo>
                    <a:pt x="49" y="107"/>
                    <a:pt x="52" y="109"/>
                    <a:pt x="56" y="109"/>
                  </a:cubicBezTo>
                  <a:cubicBezTo>
                    <a:pt x="59" y="110"/>
                    <a:pt x="60" y="113"/>
                    <a:pt x="60" y="112"/>
                  </a:cubicBezTo>
                  <a:cubicBezTo>
                    <a:pt x="62" y="112"/>
                    <a:pt x="60" y="109"/>
                    <a:pt x="62" y="107"/>
                  </a:cubicBezTo>
                  <a:cubicBezTo>
                    <a:pt x="60" y="96"/>
                    <a:pt x="57" y="95"/>
                    <a:pt x="54" y="92"/>
                  </a:cubicBezTo>
                  <a:cubicBezTo>
                    <a:pt x="51" y="88"/>
                    <a:pt x="54" y="85"/>
                    <a:pt x="51" y="85"/>
                  </a:cubicBezTo>
                  <a:cubicBezTo>
                    <a:pt x="49" y="84"/>
                    <a:pt x="48" y="79"/>
                    <a:pt x="48" y="73"/>
                  </a:cubicBezTo>
                  <a:cubicBezTo>
                    <a:pt x="49" y="68"/>
                    <a:pt x="46" y="70"/>
                    <a:pt x="48" y="68"/>
                  </a:cubicBezTo>
                  <a:cubicBezTo>
                    <a:pt x="51" y="67"/>
                    <a:pt x="52" y="61"/>
                    <a:pt x="56" y="54"/>
                  </a:cubicBezTo>
                  <a:cubicBezTo>
                    <a:pt x="57" y="51"/>
                    <a:pt x="56" y="54"/>
                    <a:pt x="54" y="48"/>
                  </a:cubicBezTo>
                  <a:cubicBezTo>
                    <a:pt x="54" y="44"/>
                    <a:pt x="51" y="45"/>
                    <a:pt x="45" y="36"/>
                  </a:cubicBezTo>
                  <a:cubicBezTo>
                    <a:pt x="43" y="34"/>
                    <a:pt x="45" y="30"/>
                    <a:pt x="48" y="31"/>
                  </a:cubicBezTo>
                  <a:cubicBezTo>
                    <a:pt x="49" y="31"/>
                    <a:pt x="52" y="33"/>
                    <a:pt x="57" y="30"/>
                  </a:cubicBezTo>
                  <a:cubicBezTo>
                    <a:pt x="49" y="25"/>
                    <a:pt x="54" y="11"/>
                    <a:pt x="51" y="9"/>
                  </a:cubicBezTo>
                  <a:cubicBezTo>
                    <a:pt x="49" y="9"/>
                    <a:pt x="52" y="5"/>
                    <a:pt x="49" y="3"/>
                  </a:cubicBezTo>
                  <a:cubicBezTo>
                    <a:pt x="45" y="2"/>
                    <a:pt x="54" y="0"/>
                    <a:pt x="45" y="0"/>
                  </a:cubicBezTo>
                  <a:cubicBezTo>
                    <a:pt x="43" y="13"/>
                    <a:pt x="51" y="5"/>
                    <a:pt x="48" y="13"/>
                  </a:cubicBezTo>
                  <a:cubicBezTo>
                    <a:pt x="46" y="22"/>
                    <a:pt x="43" y="14"/>
                    <a:pt x="39" y="30"/>
                  </a:cubicBezTo>
                  <a:cubicBezTo>
                    <a:pt x="36" y="44"/>
                    <a:pt x="36" y="44"/>
                    <a:pt x="32" y="45"/>
                  </a:cubicBezTo>
                  <a:cubicBezTo>
                    <a:pt x="29" y="47"/>
                    <a:pt x="28" y="56"/>
                    <a:pt x="25" y="61"/>
                  </a:cubicBezTo>
                  <a:cubicBezTo>
                    <a:pt x="22" y="67"/>
                    <a:pt x="23" y="67"/>
                    <a:pt x="19" y="62"/>
                  </a:cubicBezTo>
                  <a:cubicBezTo>
                    <a:pt x="16" y="57"/>
                    <a:pt x="11" y="59"/>
                    <a:pt x="11" y="64"/>
                  </a:cubicBezTo>
                  <a:cubicBezTo>
                    <a:pt x="9" y="67"/>
                    <a:pt x="6" y="64"/>
                    <a:pt x="5" y="70"/>
                  </a:cubicBezTo>
                  <a:cubicBezTo>
                    <a:pt x="2" y="74"/>
                    <a:pt x="3" y="76"/>
                    <a:pt x="0" y="82"/>
                  </a:cubicBezTo>
                  <a:cubicBezTo>
                    <a:pt x="0" y="87"/>
                    <a:pt x="2" y="81"/>
                    <a:pt x="3" y="85"/>
                  </a:cubicBezTo>
                  <a:cubicBezTo>
                    <a:pt x="3" y="88"/>
                    <a:pt x="3" y="88"/>
                    <a:pt x="5" y="90"/>
                  </a:cubicBezTo>
                  <a:cubicBezTo>
                    <a:pt x="8" y="92"/>
                    <a:pt x="6" y="87"/>
                    <a:pt x="9" y="88"/>
                  </a:cubicBezTo>
                  <a:cubicBezTo>
                    <a:pt x="11" y="90"/>
                    <a:pt x="6" y="90"/>
                    <a:pt x="9" y="93"/>
                  </a:cubicBezTo>
                  <a:cubicBezTo>
                    <a:pt x="11" y="95"/>
                    <a:pt x="8" y="93"/>
                    <a:pt x="9" y="96"/>
                  </a:cubicBezTo>
                  <a:cubicBezTo>
                    <a:pt x="12" y="99"/>
                    <a:pt x="9" y="102"/>
                    <a:pt x="9" y="105"/>
                  </a:cubicBezTo>
                  <a:cubicBezTo>
                    <a:pt x="12" y="109"/>
                    <a:pt x="14" y="107"/>
                    <a:pt x="22" y="107"/>
                  </a:cubicBezTo>
                  <a:cubicBezTo>
                    <a:pt x="23" y="105"/>
                    <a:pt x="23" y="105"/>
                    <a:pt x="31" y="105"/>
                  </a:cubicBezTo>
                  <a:cubicBezTo>
                    <a:pt x="40" y="105"/>
                    <a:pt x="37" y="105"/>
                    <a:pt x="39" y="10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8" name="Freeform 116">
              <a:extLst>
                <a:ext uri="{FF2B5EF4-FFF2-40B4-BE49-F238E27FC236}">
                  <a16:creationId xmlns:a16="http://schemas.microsoft.com/office/drawing/2014/main" id="{6E162632-E1B3-48FC-871F-4CC2FE233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868" y="3523159"/>
              <a:ext cx="19649" cy="3208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6" y="2"/>
                </a:cxn>
                <a:cxn ang="0">
                  <a:pos x="9" y="3"/>
                </a:cxn>
                <a:cxn ang="0">
                  <a:pos x="4" y="5"/>
                </a:cxn>
                <a:cxn ang="0">
                  <a:pos x="1" y="14"/>
                </a:cxn>
                <a:cxn ang="0">
                  <a:pos x="1" y="11"/>
                </a:cxn>
                <a:cxn ang="0">
                  <a:pos x="0" y="6"/>
                </a:cxn>
              </a:cxnLst>
              <a:rect l="0" t="0" r="r" b="b"/>
              <a:pathLst>
                <a:path w="9" h="14">
                  <a:moveTo>
                    <a:pt x="0" y="6"/>
                  </a:moveTo>
                  <a:cubicBezTo>
                    <a:pt x="1" y="3"/>
                    <a:pt x="4" y="2"/>
                    <a:pt x="6" y="2"/>
                  </a:cubicBezTo>
                  <a:cubicBezTo>
                    <a:pt x="6" y="0"/>
                    <a:pt x="8" y="2"/>
                    <a:pt x="9" y="3"/>
                  </a:cubicBezTo>
                  <a:cubicBezTo>
                    <a:pt x="8" y="3"/>
                    <a:pt x="8" y="3"/>
                    <a:pt x="4" y="5"/>
                  </a:cubicBezTo>
                  <a:cubicBezTo>
                    <a:pt x="3" y="8"/>
                    <a:pt x="6" y="14"/>
                    <a:pt x="1" y="14"/>
                  </a:cubicBezTo>
                  <a:cubicBezTo>
                    <a:pt x="1" y="13"/>
                    <a:pt x="0" y="14"/>
                    <a:pt x="1" y="11"/>
                  </a:cubicBezTo>
                  <a:cubicBezTo>
                    <a:pt x="1" y="10"/>
                    <a:pt x="1" y="8"/>
                    <a:pt x="0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19" name="Freeform 117">
              <a:extLst>
                <a:ext uri="{FF2B5EF4-FFF2-40B4-BE49-F238E27FC236}">
                  <a16:creationId xmlns:a16="http://schemas.microsoft.com/office/drawing/2014/main" id="{4203B24D-E4AD-4F3E-A318-690210C65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375" y="3341338"/>
              <a:ext cx="136388" cy="199646"/>
            </a:xfrm>
            <a:custGeom>
              <a:avLst/>
              <a:gdLst/>
              <a:ahLst/>
              <a:cxnLst>
                <a:cxn ang="0">
                  <a:pos x="18" y="16"/>
                </a:cxn>
                <a:cxn ang="0">
                  <a:pos x="17" y="23"/>
                </a:cxn>
                <a:cxn ang="0">
                  <a:pos x="23" y="23"/>
                </a:cxn>
                <a:cxn ang="0">
                  <a:pos x="26" y="30"/>
                </a:cxn>
                <a:cxn ang="0">
                  <a:pos x="23" y="37"/>
                </a:cxn>
                <a:cxn ang="0">
                  <a:pos x="28" y="43"/>
                </a:cxn>
                <a:cxn ang="0">
                  <a:pos x="26" y="56"/>
                </a:cxn>
                <a:cxn ang="0">
                  <a:pos x="25" y="60"/>
                </a:cxn>
                <a:cxn ang="0">
                  <a:pos x="22" y="59"/>
                </a:cxn>
                <a:cxn ang="0">
                  <a:pos x="14" y="56"/>
                </a:cxn>
                <a:cxn ang="0">
                  <a:pos x="12" y="57"/>
                </a:cxn>
                <a:cxn ang="0">
                  <a:pos x="6" y="60"/>
                </a:cxn>
                <a:cxn ang="0">
                  <a:pos x="6" y="68"/>
                </a:cxn>
                <a:cxn ang="0">
                  <a:pos x="5" y="73"/>
                </a:cxn>
                <a:cxn ang="0">
                  <a:pos x="0" y="74"/>
                </a:cxn>
                <a:cxn ang="0">
                  <a:pos x="6" y="82"/>
                </a:cxn>
                <a:cxn ang="0">
                  <a:pos x="8" y="85"/>
                </a:cxn>
                <a:cxn ang="0">
                  <a:pos x="14" y="81"/>
                </a:cxn>
                <a:cxn ang="0">
                  <a:pos x="17" y="82"/>
                </a:cxn>
                <a:cxn ang="0">
                  <a:pos x="26" y="79"/>
                </a:cxn>
                <a:cxn ang="0">
                  <a:pos x="28" y="84"/>
                </a:cxn>
                <a:cxn ang="0">
                  <a:pos x="37" y="76"/>
                </a:cxn>
                <a:cxn ang="0">
                  <a:pos x="41" y="67"/>
                </a:cxn>
                <a:cxn ang="0">
                  <a:pos x="50" y="47"/>
                </a:cxn>
                <a:cxn ang="0">
                  <a:pos x="55" y="34"/>
                </a:cxn>
                <a:cxn ang="0">
                  <a:pos x="55" y="23"/>
                </a:cxn>
                <a:cxn ang="0">
                  <a:pos x="57" y="11"/>
                </a:cxn>
                <a:cxn ang="0">
                  <a:pos x="61" y="3"/>
                </a:cxn>
                <a:cxn ang="0">
                  <a:pos x="54" y="2"/>
                </a:cxn>
                <a:cxn ang="0">
                  <a:pos x="46" y="2"/>
                </a:cxn>
                <a:cxn ang="0">
                  <a:pos x="41" y="16"/>
                </a:cxn>
                <a:cxn ang="0">
                  <a:pos x="40" y="20"/>
                </a:cxn>
                <a:cxn ang="0">
                  <a:pos x="35" y="17"/>
                </a:cxn>
                <a:cxn ang="0">
                  <a:pos x="29" y="16"/>
                </a:cxn>
                <a:cxn ang="0">
                  <a:pos x="18" y="16"/>
                </a:cxn>
              </a:cxnLst>
              <a:rect l="0" t="0" r="r" b="b"/>
              <a:pathLst>
                <a:path w="61" h="87">
                  <a:moveTo>
                    <a:pt x="18" y="16"/>
                  </a:moveTo>
                  <a:cubicBezTo>
                    <a:pt x="18" y="19"/>
                    <a:pt x="15" y="19"/>
                    <a:pt x="17" y="23"/>
                  </a:cubicBezTo>
                  <a:cubicBezTo>
                    <a:pt x="18" y="26"/>
                    <a:pt x="22" y="23"/>
                    <a:pt x="23" y="23"/>
                  </a:cubicBezTo>
                  <a:cubicBezTo>
                    <a:pt x="26" y="23"/>
                    <a:pt x="28" y="26"/>
                    <a:pt x="26" y="30"/>
                  </a:cubicBezTo>
                  <a:cubicBezTo>
                    <a:pt x="25" y="34"/>
                    <a:pt x="25" y="28"/>
                    <a:pt x="23" y="37"/>
                  </a:cubicBezTo>
                  <a:cubicBezTo>
                    <a:pt x="22" y="42"/>
                    <a:pt x="28" y="40"/>
                    <a:pt x="28" y="43"/>
                  </a:cubicBezTo>
                  <a:cubicBezTo>
                    <a:pt x="26" y="47"/>
                    <a:pt x="28" y="53"/>
                    <a:pt x="26" y="56"/>
                  </a:cubicBezTo>
                  <a:cubicBezTo>
                    <a:pt x="25" y="59"/>
                    <a:pt x="28" y="60"/>
                    <a:pt x="25" y="60"/>
                  </a:cubicBezTo>
                  <a:cubicBezTo>
                    <a:pt x="22" y="62"/>
                    <a:pt x="23" y="56"/>
                    <a:pt x="22" y="59"/>
                  </a:cubicBezTo>
                  <a:cubicBezTo>
                    <a:pt x="18" y="62"/>
                    <a:pt x="17" y="62"/>
                    <a:pt x="14" y="56"/>
                  </a:cubicBezTo>
                  <a:cubicBezTo>
                    <a:pt x="11" y="51"/>
                    <a:pt x="11" y="54"/>
                    <a:pt x="12" y="57"/>
                  </a:cubicBezTo>
                  <a:cubicBezTo>
                    <a:pt x="12" y="60"/>
                    <a:pt x="9" y="60"/>
                    <a:pt x="6" y="60"/>
                  </a:cubicBezTo>
                  <a:cubicBezTo>
                    <a:pt x="3" y="60"/>
                    <a:pt x="5" y="67"/>
                    <a:pt x="6" y="68"/>
                  </a:cubicBezTo>
                  <a:cubicBezTo>
                    <a:pt x="8" y="70"/>
                    <a:pt x="8" y="74"/>
                    <a:pt x="5" y="73"/>
                  </a:cubicBezTo>
                  <a:cubicBezTo>
                    <a:pt x="3" y="71"/>
                    <a:pt x="3" y="71"/>
                    <a:pt x="0" y="74"/>
                  </a:cubicBezTo>
                  <a:cubicBezTo>
                    <a:pt x="5" y="79"/>
                    <a:pt x="5" y="79"/>
                    <a:pt x="6" y="82"/>
                  </a:cubicBezTo>
                  <a:cubicBezTo>
                    <a:pt x="6" y="84"/>
                    <a:pt x="8" y="85"/>
                    <a:pt x="8" y="85"/>
                  </a:cubicBezTo>
                  <a:cubicBezTo>
                    <a:pt x="9" y="82"/>
                    <a:pt x="12" y="81"/>
                    <a:pt x="14" y="81"/>
                  </a:cubicBezTo>
                  <a:cubicBezTo>
                    <a:pt x="14" y="79"/>
                    <a:pt x="15" y="81"/>
                    <a:pt x="17" y="82"/>
                  </a:cubicBezTo>
                  <a:cubicBezTo>
                    <a:pt x="20" y="87"/>
                    <a:pt x="23" y="77"/>
                    <a:pt x="26" y="79"/>
                  </a:cubicBezTo>
                  <a:cubicBezTo>
                    <a:pt x="29" y="81"/>
                    <a:pt x="25" y="84"/>
                    <a:pt x="28" y="84"/>
                  </a:cubicBezTo>
                  <a:cubicBezTo>
                    <a:pt x="32" y="85"/>
                    <a:pt x="35" y="76"/>
                    <a:pt x="37" y="76"/>
                  </a:cubicBezTo>
                  <a:cubicBezTo>
                    <a:pt x="40" y="76"/>
                    <a:pt x="43" y="70"/>
                    <a:pt x="41" y="67"/>
                  </a:cubicBezTo>
                  <a:cubicBezTo>
                    <a:pt x="38" y="60"/>
                    <a:pt x="46" y="48"/>
                    <a:pt x="50" y="47"/>
                  </a:cubicBezTo>
                  <a:cubicBezTo>
                    <a:pt x="55" y="43"/>
                    <a:pt x="52" y="40"/>
                    <a:pt x="55" y="34"/>
                  </a:cubicBezTo>
                  <a:cubicBezTo>
                    <a:pt x="57" y="30"/>
                    <a:pt x="54" y="31"/>
                    <a:pt x="55" y="23"/>
                  </a:cubicBezTo>
                  <a:cubicBezTo>
                    <a:pt x="57" y="16"/>
                    <a:pt x="54" y="17"/>
                    <a:pt x="57" y="11"/>
                  </a:cubicBezTo>
                  <a:cubicBezTo>
                    <a:pt x="61" y="6"/>
                    <a:pt x="61" y="5"/>
                    <a:pt x="61" y="3"/>
                  </a:cubicBezTo>
                  <a:cubicBezTo>
                    <a:pt x="58" y="0"/>
                    <a:pt x="57" y="5"/>
                    <a:pt x="54" y="2"/>
                  </a:cubicBezTo>
                  <a:cubicBezTo>
                    <a:pt x="50" y="0"/>
                    <a:pt x="50" y="3"/>
                    <a:pt x="46" y="2"/>
                  </a:cubicBezTo>
                  <a:cubicBezTo>
                    <a:pt x="41" y="2"/>
                    <a:pt x="44" y="9"/>
                    <a:pt x="41" y="16"/>
                  </a:cubicBezTo>
                  <a:cubicBezTo>
                    <a:pt x="40" y="17"/>
                    <a:pt x="41" y="20"/>
                    <a:pt x="40" y="20"/>
                  </a:cubicBezTo>
                  <a:cubicBezTo>
                    <a:pt x="40" y="22"/>
                    <a:pt x="38" y="19"/>
                    <a:pt x="35" y="17"/>
                  </a:cubicBezTo>
                  <a:cubicBezTo>
                    <a:pt x="32" y="17"/>
                    <a:pt x="29" y="16"/>
                    <a:pt x="29" y="16"/>
                  </a:cubicBezTo>
                  <a:cubicBezTo>
                    <a:pt x="18" y="16"/>
                    <a:pt x="18" y="16"/>
                    <a:pt x="18" y="16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0" name="Freeform 118">
              <a:extLst>
                <a:ext uri="{FF2B5EF4-FFF2-40B4-BE49-F238E27FC236}">
                  <a16:creationId xmlns:a16="http://schemas.microsoft.com/office/drawing/2014/main" id="{A4CCC86E-553D-400C-A573-05986297E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298" y="3373425"/>
              <a:ext cx="107492" cy="140228"/>
            </a:xfrm>
            <a:custGeom>
              <a:avLst/>
              <a:gdLst/>
              <a:ahLst/>
              <a:cxnLst>
                <a:cxn ang="0">
                  <a:pos x="22" y="1"/>
                </a:cxn>
                <a:cxn ang="0">
                  <a:pos x="31" y="0"/>
                </a:cxn>
                <a:cxn ang="0">
                  <a:pos x="39" y="1"/>
                </a:cxn>
                <a:cxn ang="0">
                  <a:pos x="37" y="9"/>
                </a:cxn>
                <a:cxn ang="0">
                  <a:pos x="43" y="9"/>
                </a:cxn>
                <a:cxn ang="0">
                  <a:pos x="46" y="15"/>
                </a:cxn>
                <a:cxn ang="0">
                  <a:pos x="43" y="23"/>
                </a:cxn>
                <a:cxn ang="0">
                  <a:pos x="48" y="29"/>
                </a:cxn>
                <a:cxn ang="0">
                  <a:pos x="46" y="42"/>
                </a:cxn>
                <a:cxn ang="0">
                  <a:pos x="45" y="47"/>
                </a:cxn>
                <a:cxn ang="0">
                  <a:pos x="42" y="45"/>
                </a:cxn>
                <a:cxn ang="0">
                  <a:pos x="34" y="42"/>
                </a:cxn>
                <a:cxn ang="0">
                  <a:pos x="32" y="44"/>
                </a:cxn>
                <a:cxn ang="0">
                  <a:pos x="26" y="47"/>
                </a:cxn>
                <a:cxn ang="0">
                  <a:pos x="26" y="54"/>
                </a:cxn>
                <a:cxn ang="0">
                  <a:pos x="25" y="59"/>
                </a:cxn>
                <a:cxn ang="0">
                  <a:pos x="20" y="61"/>
                </a:cxn>
                <a:cxn ang="0">
                  <a:pos x="12" y="50"/>
                </a:cxn>
                <a:cxn ang="0">
                  <a:pos x="6" y="44"/>
                </a:cxn>
                <a:cxn ang="0">
                  <a:pos x="3" y="34"/>
                </a:cxn>
                <a:cxn ang="0">
                  <a:pos x="3" y="29"/>
                </a:cxn>
                <a:cxn ang="0">
                  <a:pos x="6" y="23"/>
                </a:cxn>
                <a:cxn ang="0">
                  <a:pos x="8" y="22"/>
                </a:cxn>
                <a:cxn ang="0">
                  <a:pos x="11" y="20"/>
                </a:cxn>
                <a:cxn ang="0">
                  <a:pos x="6" y="17"/>
                </a:cxn>
                <a:cxn ang="0">
                  <a:pos x="8" y="17"/>
                </a:cxn>
                <a:cxn ang="0">
                  <a:pos x="8" y="12"/>
                </a:cxn>
                <a:cxn ang="0">
                  <a:pos x="22" y="12"/>
                </a:cxn>
                <a:cxn ang="0">
                  <a:pos x="22" y="1"/>
                </a:cxn>
              </a:cxnLst>
              <a:rect l="0" t="0" r="r" b="b"/>
              <a:pathLst>
                <a:path w="48" h="61">
                  <a:moveTo>
                    <a:pt x="22" y="1"/>
                  </a:moveTo>
                  <a:cubicBezTo>
                    <a:pt x="23" y="0"/>
                    <a:pt x="23" y="0"/>
                    <a:pt x="31" y="0"/>
                  </a:cubicBezTo>
                  <a:cubicBezTo>
                    <a:pt x="40" y="0"/>
                    <a:pt x="37" y="0"/>
                    <a:pt x="39" y="1"/>
                  </a:cubicBezTo>
                  <a:cubicBezTo>
                    <a:pt x="39" y="4"/>
                    <a:pt x="35" y="4"/>
                    <a:pt x="37" y="9"/>
                  </a:cubicBezTo>
                  <a:cubicBezTo>
                    <a:pt x="39" y="12"/>
                    <a:pt x="42" y="9"/>
                    <a:pt x="43" y="9"/>
                  </a:cubicBezTo>
                  <a:cubicBezTo>
                    <a:pt x="46" y="9"/>
                    <a:pt x="48" y="12"/>
                    <a:pt x="46" y="15"/>
                  </a:cubicBezTo>
                  <a:cubicBezTo>
                    <a:pt x="45" y="20"/>
                    <a:pt x="45" y="14"/>
                    <a:pt x="43" y="23"/>
                  </a:cubicBezTo>
                  <a:cubicBezTo>
                    <a:pt x="42" y="28"/>
                    <a:pt x="48" y="26"/>
                    <a:pt x="48" y="29"/>
                  </a:cubicBezTo>
                  <a:cubicBezTo>
                    <a:pt x="46" y="33"/>
                    <a:pt x="48" y="39"/>
                    <a:pt x="46" y="42"/>
                  </a:cubicBezTo>
                  <a:cubicBezTo>
                    <a:pt x="45" y="45"/>
                    <a:pt x="48" y="47"/>
                    <a:pt x="45" y="47"/>
                  </a:cubicBezTo>
                  <a:cubicBezTo>
                    <a:pt x="42" y="48"/>
                    <a:pt x="43" y="42"/>
                    <a:pt x="42" y="45"/>
                  </a:cubicBezTo>
                  <a:cubicBezTo>
                    <a:pt x="39" y="48"/>
                    <a:pt x="37" y="48"/>
                    <a:pt x="34" y="42"/>
                  </a:cubicBezTo>
                  <a:cubicBezTo>
                    <a:pt x="31" y="37"/>
                    <a:pt x="31" y="40"/>
                    <a:pt x="32" y="44"/>
                  </a:cubicBezTo>
                  <a:cubicBezTo>
                    <a:pt x="32" y="47"/>
                    <a:pt x="29" y="47"/>
                    <a:pt x="26" y="47"/>
                  </a:cubicBezTo>
                  <a:cubicBezTo>
                    <a:pt x="23" y="47"/>
                    <a:pt x="25" y="53"/>
                    <a:pt x="26" y="54"/>
                  </a:cubicBezTo>
                  <a:cubicBezTo>
                    <a:pt x="28" y="56"/>
                    <a:pt x="28" y="61"/>
                    <a:pt x="25" y="59"/>
                  </a:cubicBezTo>
                  <a:cubicBezTo>
                    <a:pt x="23" y="58"/>
                    <a:pt x="23" y="58"/>
                    <a:pt x="20" y="61"/>
                  </a:cubicBezTo>
                  <a:cubicBezTo>
                    <a:pt x="16" y="56"/>
                    <a:pt x="22" y="59"/>
                    <a:pt x="12" y="50"/>
                  </a:cubicBezTo>
                  <a:cubicBezTo>
                    <a:pt x="9" y="47"/>
                    <a:pt x="8" y="45"/>
                    <a:pt x="6" y="44"/>
                  </a:cubicBezTo>
                  <a:cubicBezTo>
                    <a:pt x="5" y="40"/>
                    <a:pt x="5" y="39"/>
                    <a:pt x="3" y="34"/>
                  </a:cubicBezTo>
                  <a:cubicBezTo>
                    <a:pt x="0" y="29"/>
                    <a:pt x="0" y="26"/>
                    <a:pt x="3" y="29"/>
                  </a:cubicBezTo>
                  <a:cubicBezTo>
                    <a:pt x="5" y="31"/>
                    <a:pt x="6" y="26"/>
                    <a:pt x="6" y="23"/>
                  </a:cubicBezTo>
                  <a:cubicBezTo>
                    <a:pt x="6" y="18"/>
                    <a:pt x="6" y="18"/>
                    <a:pt x="8" y="22"/>
                  </a:cubicBezTo>
                  <a:cubicBezTo>
                    <a:pt x="9" y="23"/>
                    <a:pt x="14" y="22"/>
                    <a:pt x="11" y="20"/>
                  </a:cubicBezTo>
                  <a:cubicBezTo>
                    <a:pt x="8" y="20"/>
                    <a:pt x="6" y="18"/>
                    <a:pt x="6" y="17"/>
                  </a:cubicBezTo>
                  <a:cubicBezTo>
                    <a:pt x="8" y="15"/>
                    <a:pt x="8" y="17"/>
                    <a:pt x="8" y="17"/>
                  </a:cubicBezTo>
                  <a:cubicBezTo>
                    <a:pt x="9" y="15"/>
                    <a:pt x="8" y="14"/>
                    <a:pt x="8" y="12"/>
                  </a:cubicBezTo>
                  <a:cubicBezTo>
                    <a:pt x="16" y="12"/>
                    <a:pt x="17" y="14"/>
                    <a:pt x="22" y="12"/>
                  </a:cubicBezTo>
                  <a:cubicBezTo>
                    <a:pt x="22" y="1"/>
                    <a:pt x="22" y="1"/>
                    <a:pt x="22" y="1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1" name="Freeform 119">
              <a:extLst>
                <a:ext uri="{FF2B5EF4-FFF2-40B4-BE49-F238E27FC236}">
                  <a16:creationId xmlns:a16="http://schemas.microsoft.com/office/drawing/2014/main" id="{45645B29-4368-4F20-A6C7-EADAFBA4E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168" y="3373424"/>
              <a:ext cx="35831" cy="3208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6" y="1"/>
                </a:cxn>
                <a:cxn ang="0">
                  <a:pos x="16" y="13"/>
                </a:cxn>
                <a:cxn ang="0">
                  <a:pos x="2" y="13"/>
                </a:cxn>
                <a:cxn ang="0">
                  <a:pos x="0" y="11"/>
                </a:cxn>
                <a:cxn ang="0">
                  <a:pos x="3" y="0"/>
                </a:cxn>
              </a:cxnLst>
              <a:rect l="0" t="0" r="r" b="b"/>
              <a:pathLst>
                <a:path w="16" h="14">
                  <a:moveTo>
                    <a:pt x="3" y="0"/>
                  </a:moveTo>
                  <a:cubicBezTo>
                    <a:pt x="6" y="3"/>
                    <a:pt x="8" y="1"/>
                    <a:pt x="16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1" y="14"/>
                    <a:pt x="9" y="13"/>
                    <a:pt x="2" y="13"/>
                  </a:cubicBezTo>
                  <a:cubicBezTo>
                    <a:pt x="3" y="11"/>
                    <a:pt x="0" y="14"/>
                    <a:pt x="0" y="11"/>
                  </a:cubicBezTo>
                  <a:cubicBezTo>
                    <a:pt x="0" y="8"/>
                    <a:pt x="5" y="8"/>
                    <a:pt x="3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2" name="Freeform 120">
              <a:extLst>
                <a:ext uri="{FF2B5EF4-FFF2-40B4-BE49-F238E27FC236}">
                  <a16:creationId xmlns:a16="http://schemas.microsoft.com/office/drawing/2014/main" id="{5B245D09-03BA-49A3-BA2B-0F01CC733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520" y="3341337"/>
              <a:ext cx="12715" cy="13072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3" y="2"/>
                </a:cxn>
                <a:cxn ang="0">
                  <a:pos x="5" y="3"/>
                </a:cxn>
                <a:cxn ang="0">
                  <a:pos x="3" y="6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0" y="5"/>
                    <a:pt x="3" y="3"/>
                    <a:pt x="3" y="2"/>
                  </a:cubicBezTo>
                  <a:cubicBezTo>
                    <a:pt x="5" y="0"/>
                    <a:pt x="6" y="0"/>
                    <a:pt x="5" y="3"/>
                  </a:cubicBezTo>
                  <a:cubicBezTo>
                    <a:pt x="3" y="6"/>
                    <a:pt x="3" y="6"/>
                    <a:pt x="3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3" name="Freeform 121">
              <a:extLst>
                <a:ext uri="{FF2B5EF4-FFF2-40B4-BE49-F238E27FC236}">
                  <a16:creationId xmlns:a16="http://schemas.microsoft.com/office/drawing/2014/main" id="{2279C6FD-6218-408B-BD9F-849C97F11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7845" y="3417394"/>
              <a:ext cx="11558" cy="831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4"/>
                </a:cxn>
                <a:cxn ang="0">
                  <a:pos x="3" y="0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5" y="1"/>
                    <a:pt x="3" y="4"/>
                    <a:pt x="2" y="4"/>
                  </a:cubicBezTo>
                  <a:cubicBezTo>
                    <a:pt x="0" y="3"/>
                    <a:pt x="2" y="0"/>
                    <a:pt x="3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4" name="Freeform 122">
              <a:extLst>
                <a:ext uri="{FF2B5EF4-FFF2-40B4-BE49-F238E27FC236}">
                  <a16:creationId xmlns:a16="http://schemas.microsoft.com/office/drawing/2014/main" id="{6F18B598-3178-4E6F-9CA3-B834380CD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448" y="3447103"/>
              <a:ext cx="40454" cy="43970"/>
            </a:xfrm>
            <a:custGeom>
              <a:avLst/>
              <a:gdLst/>
              <a:ahLst/>
              <a:cxnLst>
                <a:cxn ang="0">
                  <a:pos x="3" y="18"/>
                </a:cxn>
                <a:cxn ang="0">
                  <a:pos x="6" y="18"/>
                </a:cxn>
                <a:cxn ang="0">
                  <a:pos x="11" y="16"/>
                </a:cxn>
                <a:cxn ang="0">
                  <a:pos x="12" y="15"/>
                </a:cxn>
                <a:cxn ang="0">
                  <a:pos x="17" y="15"/>
                </a:cxn>
                <a:cxn ang="0">
                  <a:pos x="18" y="8"/>
                </a:cxn>
                <a:cxn ang="0">
                  <a:pos x="15" y="0"/>
                </a:cxn>
                <a:cxn ang="0">
                  <a:pos x="12" y="5"/>
                </a:cxn>
                <a:cxn ang="0">
                  <a:pos x="9" y="3"/>
                </a:cxn>
                <a:cxn ang="0">
                  <a:pos x="5" y="13"/>
                </a:cxn>
                <a:cxn ang="0">
                  <a:pos x="3" y="18"/>
                </a:cxn>
              </a:cxnLst>
              <a:rect l="0" t="0" r="r" b="b"/>
              <a:pathLst>
                <a:path w="18" h="19">
                  <a:moveTo>
                    <a:pt x="3" y="18"/>
                  </a:moveTo>
                  <a:cubicBezTo>
                    <a:pt x="5" y="15"/>
                    <a:pt x="6" y="16"/>
                    <a:pt x="6" y="18"/>
                  </a:cubicBezTo>
                  <a:cubicBezTo>
                    <a:pt x="6" y="19"/>
                    <a:pt x="11" y="19"/>
                    <a:pt x="11" y="16"/>
                  </a:cubicBezTo>
                  <a:cubicBezTo>
                    <a:pt x="11" y="13"/>
                    <a:pt x="12" y="13"/>
                    <a:pt x="12" y="15"/>
                  </a:cubicBezTo>
                  <a:cubicBezTo>
                    <a:pt x="12" y="15"/>
                    <a:pt x="14" y="13"/>
                    <a:pt x="17" y="15"/>
                  </a:cubicBezTo>
                  <a:cubicBezTo>
                    <a:pt x="18" y="15"/>
                    <a:pt x="18" y="13"/>
                    <a:pt x="18" y="8"/>
                  </a:cubicBezTo>
                  <a:cubicBezTo>
                    <a:pt x="17" y="2"/>
                    <a:pt x="15" y="3"/>
                    <a:pt x="15" y="0"/>
                  </a:cubicBezTo>
                  <a:cubicBezTo>
                    <a:pt x="14" y="2"/>
                    <a:pt x="14" y="3"/>
                    <a:pt x="12" y="5"/>
                  </a:cubicBezTo>
                  <a:cubicBezTo>
                    <a:pt x="9" y="5"/>
                    <a:pt x="12" y="2"/>
                    <a:pt x="9" y="3"/>
                  </a:cubicBezTo>
                  <a:cubicBezTo>
                    <a:pt x="0" y="10"/>
                    <a:pt x="8" y="10"/>
                    <a:pt x="5" y="13"/>
                  </a:cubicBezTo>
                  <a:cubicBezTo>
                    <a:pt x="2" y="15"/>
                    <a:pt x="3" y="15"/>
                    <a:pt x="3" y="1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5" name="Freeform 123">
              <a:extLst>
                <a:ext uri="{FF2B5EF4-FFF2-40B4-BE49-F238E27FC236}">
                  <a16:creationId xmlns:a16="http://schemas.microsoft.com/office/drawing/2014/main" id="{1A2B1EC3-D7B9-4E42-96EF-D213ACF0E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382" y="3476813"/>
              <a:ext cx="41610" cy="51100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12" y="5"/>
                </a:cxn>
                <a:cxn ang="0">
                  <a:pos x="14" y="11"/>
                </a:cxn>
                <a:cxn ang="0">
                  <a:pos x="5" y="22"/>
                </a:cxn>
                <a:cxn ang="0">
                  <a:pos x="2" y="13"/>
                </a:cxn>
                <a:cxn ang="0">
                  <a:pos x="0" y="5"/>
                </a:cxn>
                <a:cxn ang="0">
                  <a:pos x="3" y="5"/>
                </a:cxn>
                <a:cxn ang="0">
                  <a:pos x="8" y="3"/>
                </a:cxn>
                <a:cxn ang="0">
                  <a:pos x="9" y="2"/>
                </a:cxn>
                <a:cxn ang="0">
                  <a:pos x="14" y="2"/>
                </a:cxn>
              </a:cxnLst>
              <a:rect l="0" t="0" r="r" b="b"/>
              <a:pathLst>
                <a:path w="19" h="22">
                  <a:moveTo>
                    <a:pt x="14" y="2"/>
                  </a:moveTo>
                  <a:cubicBezTo>
                    <a:pt x="14" y="3"/>
                    <a:pt x="12" y="3"/>
                    <a:pt x="12" y="5"/>
                  </a:cubicBezTo>
                  <a:cubicBezTo>
                    <a:pt x="12" y="6"/>
                    <a:pt x="19" y="6"/>
                    <a:pt x="14" y="11"/>
                  </a:cubicBezTo>
                  <a:cubicBezTo>
                    <a:pt x="9" y="16"/>
                    <a:pt x="11" y="20"/>
                    <a:pt x="5" y="22"/>
                  </a:cubicBezTo>
                  <a:cubicBezTo>
                    <a:pt x="5" y="17"/>
                    <a:pt x="2" y="17"/>
                    <a:pt x="2" y="13"/>
                  </a:cubicBezTo>
                  <a:cubicBezTo>
                    <a:pt x="3" y="8"/>
                    <a:pt x="2" y="8"/>
                    <a:pt x="0" y="5"/>
                  </a:cubicBezTo>
                  <a:cubicBezTo>
                    <a:pt x="2" y="2"/>
                    <a:pt x="3" y="3"/>
                    <a:pt x="3" y="5"/>
                  </a:cubicBezTo>
                  <a:cubicBezTo>
                    <a:pt x="3" y="6"/>
                    <a:pt x="8" y="6"/>
                    <a:pt x="8" y="3"/>
                  </a:cubicBezTo>
                  <a:cubicBezTo>
                    <a:pt x="8" y="0"/>
                    <a:pt x="9" y="0"/>
                    <a:pt x="9" y="2"/>
                  </a:cubicBezTo>
                  <a:cubicBezTo>
                    <a:pt x="9" y="2"/>
                    <a:pt x="11" y="0"/>
                    <a:pt x="14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6" name="Freeform 124">
              <a:extLst>
                <a:ext uri="{FF2B5EF4-FFF2-40B4-BE49-F238E27FC236}">
                  <a16:creationId xmlns:a16="http://schemas.microsoft.com/office/drawing/2014/main" id="{A0CB5D92-0576-4CE4-A668-B42419470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7484" y="3077519"/>
              <a:ext cx="143323" cy="136662"/>
            </a:xfrm>
            <a:custGeom>
              <a:avLst/>
              <a:gdLst/>
              <a:ahLst/>
              <a:cxnLst>
                <a:cxn ang="0">
                  <a:pos x="24" y="58"/>
                </a:cxn>
                <a:cxn ang="0">
                  <a:pos x="23" y="48"/>
                </a:cxn>
                <a:cxn ang="0">
                  <a:pos x="23" y="42"/>
                </a:cxn>
                <a:cxn ang="0">
                  <a:pos x="38" y="42"/>
                </a:cxn>
                <a:cxn ang="0">
                  <a:pos x="41" y="42"/>
                </a:cxn>
                <a:cxn ang="0">
                  <a:pos x="44" y="41"/>
                </a:cxn>
                <a:cxn ang="0">
                  <a:pos x="49" y="44"/>
                </a:cxn>
                <a:cxn ang="0">
                  <a:pos x="52" y="42"/>
                </a:cxn>
                <a:cxn ang="0">
                  <a:pos x="64" y="34"/>
                </a:cxn>
                <a:cxn ang="0">
                  <a:pos x="62" y="30"/>
                </a:cxn>
                <a:cxn ang="0">
                  <a:pos x="59" y="27"/>
                </a:cxn>
                <a:cxn ang="0">
                  <a:pos x="53" y="22"/>
                </a:cxn>
                <a:cxn ang="0">
                  <a:pos x="53" y="19"/>
                </a:cxn>
                <a:cxn ang="0">
                  <a:pos x="52" y="17"/>
                </a:cxn>
                <a:cxn ang="0">
                  <a:pos x="49" y="13"/>
                </a:cxn>
                <a:cxn ang="0">
                  <a:pos x="47" y="3"/>
                </a:cxn>
                <a:cxn ang="0">
                  <a:pos x="44" y="3"/>
                </a:cxn>
                <a:cxn ang="0">
                  <a:pos x="41" y="2"/>
                </a:cxn>
                <a:cxn ang="0">
                  <a:pos x="32" y="6"/>
                </a:cxn>
                <a:cxn ang="0">
                  <a:pos x="27" y="11"/>
                </a:cxn>
                <a:cxn ang="0">
                  <a:pos x="23" y="16"/>
                </a:cxn>
                <a:cxn ang="0">
                  <a:pos x="18" y="17"/>
                </a:cxn>
                <a:cxn ang="0">
                  <a:pos x="15" y="20"/>
                </a:cxn>
                <a:cxn ang="0">
                  <a:pos x="12" y="19"/>
                </a:cxn>
                <a:cxn ang="0">
                  <a:pos x="12" y="23"/>
                </a:cxn>
                <a:cxn ang="0">
                  <a:pos x="9" y="27"/>
                </a:cxn>
                <a:cxn ang="0">
                  <a:pos x="9" y="31"/>
                </a:cxn>
                <a:cxn ang="0">
                  <a:pos x="3" y="34"/>
                </a:cxn>
                <a:cxn ang="0">
                  <a:pos x="1" y="42"/>
                </a:cxn>
                <a:cxn ang="0">
                  <a:pos x="1" y="48"/>
                </a:cxn>
                <a:cxn ang="0">
                  <a:pos x="7" y="54"/>
                </a:cxn>
                <a:cxn ang="0">
                  <a:pos x="15" y="53"/>
                </a:cxn>
                <a:cxn ang="0">
                  <a:pos x="24" y="58"/>
                </a:cxn>
              </a:cxnLst>
              <a:rect l="0" t="0" r="r" b="b"/>
              <a:pathLst>
                <a:path w="64" h="59">
                  <a:moveTo>
                    <a:pt x="24" y="58"/>
                  </a:moveTo>
                  <a:cubicBezTo>
                    <a:pt x="23" y="54"/>
                    <a:pt x="23" y="50"/>
                    <a:pt x="23" y="48"/>
                  </a:cubicBezTo>
                  <a:cubicBezTo>
                    <a:pt x="23" y="48"/>
                    <a:pt x="20" y="42"/>
                    <a:pt x="23" y="42"/>
                  </a:cubicBezTo>
                  <a:cubicBezTo>
                    <a:pt x="26" y="42"/>
                    <a:pt x="36" y="42"/>
                    <a:pt x="38" y="42"/>
                  </a:cubicBezTo>
                  <a:cubicBezTo>
                    <a:pt x="39" y="42"/>
                    <a:pt x="39" y="44"/>
                    <a:pt x="41" y="42"/>
                  </a:cubicBezTo>
                  <a:cubicBezTo>
                    <a:pt x="42" y="42"/>
                    <a:pt x="42" y="41"/>
                    <a:pt x="44" y="41"/>
                  </a:cubicBezTo>
                  <a:cubicBezTo>
                    <a:pt x="49" y="42"/>
                    <a:pt x="49" y="44"/>
                    <a:pt x="49" y="44"/>
                  </a:cubicBezTo>
                  <a:cubicBezTo>
                    <a:pt x="50" y="44"/>
                    <a:pt x="52" y="42"/>
                    <a:pt x="52" y="42"/>
                  </a:cubicBezTo>
                  <a:cubicBezTo>
                    <a:pt x="58" y="36"/>
                    <a:pt x="59" y="42"/>
                    <a:pt x="64" y="34"/>
                  </a:cubicBezTo>
                  <a:cubicBezTo>
                    <a:pt x="62" y="31"/>
                    <a:pt x="61" y="30"/>
                    <a:pt x="62" y="30"/>
                  </a:cubicBezTo>
                  <a:cubicBezTo>
                    <a:pt x="64" y="28"/>
                    <a:pt x="61" y="23"/>
                    <a:pt x="59" y="27"/>
                  </a:cubicBezTo>
                  <a:cubicBezTo>
                    <a:pt x="58" y="28"/>
                    <a:pt x="55" y="23"/>
                    <a:pt x="53" y="22"/>
                  </a:cubicBezTo>
                  <a:cubicBezTo>
                    <a:pt x="52" y="22"/>
                    <a:pt x="52" y="19"/>
                    <a:pt x="53" y="19"/>
                  </a:cubicBezTo>
                  <a:cubicBezTo>
                    <a:pt x="55" y="20"/>
                    <a:pt x="55" y="19"/>
                    <a:pt x="52" y="17"/>
                  </a:cubicBezTo>
                  <a:cubicBezTo>
                    <a:pt x="50" y="14"/>
                    <a:pt x="49" y="17"/>
                    <a:pt x="49" y="13"/>
                  </a:cubicBezTo>
                  <a:cubicBezTo>
                    <a:pt x="47" y="6"/>
                    <a:pt x="45" y="9"/>
                    <a:pt x="47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2"/>
                    <a:pt x="42" y="3"/>
                    <a:pt x="41" y="2"/>
                  </a:cubicBezTo>
                  <a:cubicBezTo>
                    <a:pt x="38" y="0"/>
                    <a:pt x="41" y="3"/>
                    <a:pt x="32" y="6"/>
                  </a:cubicBezTo>
                  <a:cubicBezTo>
                    <a:pt x="27" y="8"/>
                    <a:pt x="30" y="13"/>
                    <a:pt x="27" y="11"/>
                  </a:cubicBezTo>
                  <a:cubicBezTo>
                    <a:pt x="24" y="9"/>
                    <a:pt x="23" y="11"/>
                    <a:pt x="23" y="16"/>
                  </a:cubicBezTo>
                  <a:cubicBezTo>
                    <a:pt x="23" y="19"/>
                    <a:pt x="18" y="14"/>
                    <a:pt x="18" y="17"/>
                  </a:cubicBezTo>
                  <a:cubicBezTo>
                    <a:pt x="18" y="19"/>
                    <a:pt x="18" y="22"/>
                    <a:pt x="15" y="20"/>
                  </a:cubicBezTo>
                  <a:cubicBezTo>
                    <a:pt x="12" y="20"/>
                    <a:pt x="14" y="17"/>
                    <a:pt x="12" y="19"/>
                  </a:cubicBezTo>
                  <a:cubicBezTo>
                    <a:pt x="10" y="20"/>
                    <a:pt x="10" y="22"/>
                    <a:pt x="12" y="23"/>
                  </a:cubicBezTo>
                  <a:cubicBezTo>
                    <a:pt x="14" y="27"/>
                    <a:pt x="9" y="25"/>
                    <a:pt x="9" y="27"/>
                  </a:cubicBezTo>
                  <a:cubicBezTo>
                    <a:pt x="10" y="28"/>
                    <a:pt x="10" y="28"/>
                    <a:pt x="9" y="31"/>
                  </a:cubicBezTo>
                  <a:cubicBezTo>
                    <a:pt x="7" y="34"/>
                    <a:pt x="1" y="33"/>
                    <a:pt x="3" y="34"/>
                  </a:cubicBezTo>
                  <a:cubicBezTo>
                    <a:pt x="3" y="36"/>
                    <a:pt x="3" y="41"/>
                    <a:pt x="1" y="42"/>
                  </a:cubicBezTo>
                  <a:cubicBezTo>
                    <a:pt x="0" y="42"/>
                    <a:pt x="3" y="44"/>
                    <a:pt x="1" y="48"/>
                  </a:cubicBezTo>
                  <a:cubicBezTo>
                    <a:pt x="7" y="50"/>
                    <a:pt x="1" y="50"/>
                    <a:pt x="7" y="54"/>
                  </a:cubicBezTo>
                  <a:cubicBezTo>
                    <a:pt x="14" y="59"/>
                    <a:pt x="9" y="53"/>
                    <a:pt x="15" y="53"/>
                  </a:cubicBezTo>
                  <a:cubicBezTo>
                    <a:pt x="21" y="53"/>
                    <a:pt x="20" y="58"/>
                    <a:pt x="24" y="5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7" name="Freeform 125">
              <a:extLst>
                <a:ext uri="{FF2B5EF4-FFF2-40B4-BE49-F238E27FC236}">
                  <a16:creationId xmlns:a16="http://schemas.microsoft.com/office/drawing/2014/main" id="{F0A19E2D-8B35-450B-B289-E02CDB30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599" y="3140503"/>
              <a:ext cx="62414" cy="142604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2" y="15"/>
                </a:cxn>
                <a:cxn ang="0">
                  <a:pos x="5" y="25"/>
                </a:cxn>
                <a:cxn ang="0">
                  <a:pos x="6" y="32"/>
                </a:cxn>
                <a:cxn ang="0">
                  <a:pos x="8" y="54"/>
                </a:cxn>
                <a:cxn ang="0">
                  <a:pos x="6" y="56"/>
                </a:cxn>
                <a:cxn ang="0">
                  <a:pos x="8" y="62"/>
                </a:cxn>
                <a:cxn ang="0">
                  <a:pos x="17" y="62"/>
                </a:cxn>
                <a:cxn ang="0">
                  <a:pos x="17" y="40"/>
                </a:cxn>
                <a:cxn ang="0">
                  <a:pos x="20" y="32"/>
                </a:cxn>
                <a:cxn ang="0">
                  <a:pos x="25" y="22"/>
                </a:cxn>
                <a:cxn ang="0">
                  <a:pos x="23" y="9"/>
                </a:cxn>
                <a:cxn ang="0">
                  <a:pos x="19" y="3"/>
                </a:cxn>
                <a:cxn ang="0">
                  <a:pos x="16" y="3"/>
                </a:cxn>
                <a:cxn ang="0">
                  <a:pos x="14" y="7"/>
                </a:cxn>
              </a:cxnLst>
              <a:rect l="0" t="0" r="r" b="b"/>
              <a:pathLst>
                <a:path w="28" h="62">
                  <a:moveTo>
                    <a:pt x="14" y="7"/>
                  </a:moveTo>
                  <a:cubicBezTo>
                    <a:pt x="9" y="15"/>
                    <a:pt x="8" y="9"/>
                    <a:pt x="2" y="15"/>
                  </a:cubicBezTo>
                  <a:cubicBezTo>
                    <a:pt x="0" y="22"/>
                    <a:pt x="2" y="23"/>
                    <a:pt x="5" y="25"/>
                  </a:cubicBezTo>
                  <a:cubicBezTo>
                    <a:pt x="8" y="25"/>
                    <a:pt x="5" y="32"/>
                    <a:pt x="6" y="32"/>
                  </a:cubicBezTo>
                  <a:cubicBezTo>
                    <a:pt x="9" y="34"/>
                    <a:pt x="8" y="51"/>
                    <a:pt x="8" y="54"/>
                  </a:cubicBezTo>
                  <a:cubicBezTo>
                    <a:pt x="8" y="56"/>
                    <a:pt x="6" y="54"/>
                    <a:pt x="6" y="56"/>
                  </a:cubicBezTo>
                  <a:cubicBezTo>
                    <a:pt x="8" y="58"/>
                    <a:pt x="9" y="61"/>
                    <a:pt x="8" y="62"/>
                  </a:cubicBezTo>
                  <a:cubicBezTo>
                    <a:pt x="13" y="62"/>
                    <a:pt x="14" y="62"/>
                    <a:pt x="17" y="62"/>
                  </a:cubicBezTo>
                  <a:cubicBezTo>
                    <a:pt x="19" y="53"/>
                    <a:pt x="17" y="48"/>
                    <a:pt x="17" y="40"/>
                  </a:cubicBezTo>
                  <a:cubicBezTo>
                    <a:pt x="17" y="32"/>
                    <a:pt x="19" y="37"/>
                    <a:pt x="20" y="32"/>
                  </a:cubicBezTo>
                  <a:cubicBezTo>
                    <a:pt x="20" y="28"/>
                    <a:pt x="22" y="29"/>
                    <a:pt x="25" y="22"/>
                  </a:cubicBezTo>
                  <a:cubicBezTo>
                    <a:pt x="28" y="14"/>
                    <a:pt x="22" y="14"/>
                    <a:pt x="23" y="9"/>
                  </a:cubicBezTo>
                  <a:cubicBezTo>
                    <a:pt x="22" y="6"/>
                    <a:pt x="22" y="6"/>
                    <a:pt x="19" y="3"/>
                  </a:cubicBezTo>
                  <a:cubicBezTo>
                    <a:pt x="16" y="0"/>
                    <a:pt x="17" y="3"/>
                    <a:pt x="16" y="3"/>
                  </a:cubicBezTo>
                  <a:cubicBezTo>
                    <a:pt x="13" y="3"/>
                    <a:pt x="16" y="4"/>
                    <a:pt x="14" y="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8" name="Freeform 126">
              <a:extLst>
                <a:ext uri="{FF2B5EF4-FFF2-40B4-BE49-F238E27FC236}">
                  <a16:creationId xmlns:a16="http://schemas.microsoft.com/office/drawing/2014/main" id="{29592B6B-9DF0-47AA-AA26-65A13160C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4315" y="3177343"/>
              <a:ext cx="113271" cy="149735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8" y="29"/>
                </a:cxn>
                <a:cxn ang="0">
                  <a:pos x="44" y="43"/>
                </a:cxn>
                <a:cxn ang="0">
                  <a:pos x="45" y="52"/>
                </a:cxn>
                <a:cxn ang="0">
                  <a:pos x="47" y="57"/>
                </a:cxn>
                <a:cxn ang="0">
                  <a:pos x="44" y="57"/>
                </a:cxn>
                <a:cxn ang="0">
                  <a:pos x="39" y="57"/>
                </a:cxn>
                <a:cxn ang="0">
                  <a:pos x="35" y="57"/>
                </a:cxn>
                <a:cxn ang="0">
                  <a:pos x="21" y="59"/>
                </a:cxn>
                <a:cxn ang="0">
                  <a:pos x="9" y="65"/>
                </a:cxn>
                <a:cxn ang="0">
                  <a:pos x="10" y="52"/>
                </a:cxn>
                <a:cxn ang="0">
                  <a:pos x="7" y="48"/>
                </a:cxn>
                <a:cxn ang="0">
                  <a:pos x="1" y="43"/>
                </a:cxn>
                <a:cxn ang="0">
                  <a:pos x="1" y="32"/>
                </a:cxn>
                <a:cxn ang="0">
                  <a:pos x="6" y="29"/>
                </a:cxn>
                <a:cxn ang="0">
                  <a:pos x="3" y="26"/>
                </a:cxn>
                <a:cxn ang="0">
                  <a:pos x="9" y="26"/>
                </a:cxn>
                <a:cxn ang="0">
                  <a:pos x="7" y="20"/>
                </a:cxn>
                <a:cxn ang="0">
                  <a:pos x="4" y="14"/>
                </a:cxn>
                <a:cxn ang="0">
                  <a:pos x="6" y="9"/>
                </a:cxn>
                <a:cxn ang="0">
                  <a:pos x="15" y="7"/>
                </a:cxn>
                <a:cxn ang="0">
                  <a:pos x="20" y="6"/>
                </a:cxn>
                <a:cxn ang="0">
                  <a:pos x="26" y="6"/>
                </a:cxn>
                <a:cxn ang="0">
                  <a:pos x="32" y="12"/>
                </a:cxn>
                <a:cxn ang="0">
                  <a:pos x="39" y="10"/>
                </a:cxn>
                <a:cxn ang="0">
                  <a:pos x="48" y="15"/>
                </a:cxn>
              </a:cxnLst>
              <a:rect l="0" t="0" r="r" b="b"/>
              <a:pathLst>
                <a:path w="51" h="65">
                  <a:moveTo>
                    <a:pt x="48" y="15"/>
                  </a:moveTo>
                  <a:cubicBezTo>
                    <a:pt x="47" y="18"/>
                    <a:pt x="51" y="29"/>
                    <a:pt x="48" y="29"/>
                  </a:cubicBezTo>
                  <a:cubicBezTo>
                    <a:pt x="47" y="31"/>
                    <a:pt x="45" y="37"/>
                    <a:pt x="44" y="43"/>
                  </a:cubicBezTo>
                  <a:cubicBezTo>
                    <a:pt x="42" y="45"/>
                    <a:pt x="45" y="51"/>
                    <a:pt x="45" y="52"/>
                  </a:cubicBezTo>
                  <a:cubicBezTo>
                    <a:pt x="47" y="54"/>
                    <a:pt x="48" y="59"/>
                    <a:pt x="47" y="57"/>
                  </a:cubicBezTo>
                  <a:cubicBezTo>
                    <a:pt x="47" y="57"/>
                    <a:pt x="47" y="57"/>
                    <a:pt x="44" y="57"/>
                  </a:cubicBezTo>
                  <a:cubicBezTo>
                    <a:pt x="42" y="57"/>
                    <a:pt x="44" y="59"/>
                    <a:pt x="39" y="57"/>
                  </a:cubicBezTo>
                  <a:cubicBezTo>
                    <a:pt x="35" y="57"/>
                    <a:pt x="38" y="57"/>
                    <a:pt x="35" y="57"/>
                  </a:cubicBezTo>
                  <a:cubicBezTo>
                    <a:pt x="30" y="59"/>
                    <a:pt x="30" y="57"/>
                    <a:pt x="21" y="59"/>
                  </a:cubicBezTo>
                  <a:cubicBezTo>
                    <a:pt x="12" y="62"/>
                    <a:pt x="12" y="65"/>
                    <a:pt x="9" y="65"/>
                  </a:cubicBezTo>
                  <a:cubicBezTo>
                    <a:pt x="9" y="60"/>
                    <a:pt x="10" y="57"/>
                    <a:pt x="10" y="52"/>
                  </a:cubicBezTo>
                  <a:cubicBezTo>
                    <a:pt x="10" y="49"/>
                    <a:pt x="7" y="51"/>
                    <a:pt x="7" y="48"/>
                  </a:cubicBezTo>
                  <a:cubicBezTo>
                    <a:pt x="7" y="45"/>
                    <a:pt x="0" y="46"/>
                    <a:pt x="1" y="43"/>
                  </a:cubicBezTo>
                  <a:cubicBezTo>
                    <a:pt x="3" y="40"/>
                    <a:pt x="4" y="38"/>
                    <a:pt x="1" y="32"/>
                  </a:cubicBezTo>
                  <a:cubicBezTo>
                    <a:pt x="4" y="35"/>
                    <a:pt x="6" y="32"/>
                    <a:pt x="6" y="29"/>
                  </a:cubicBezTo>
                  <a:cubicBezTo>
                    <a:pt x="6" y="26"/>
                    <a:pt x="4" y="29"/>
                    <a:pt x="3" y="26"/>
                  </a:cubicBezTo>
                  <a:cubicBezTo>
                    <a:pt x="3" y="24"/>
                    <a:pt x="4" y="24"/>
                    <a:pt x="9" y="26"/>
                  </a:cubicBezTo>
                  <a:cubicBezTo>
                    <a:pt x="9" y="21"/>
                    <a:pt x="4" y="23"/>
                    <a:pt x="7" y="20"/>
                  </a:cubicBezTo>
                  <a:cubicBezTo>
                    <a:pt x="9" y="17"/>
                    <a:pt x="4" y="17"/>
                    <a:pt x="4" y="14"/>
                  </a:cubicBezTo>
                  <a:cubicBezTo>
                    <a:pt x="6" y="10"/>
                    <a:pt x="3" y="10"/>
                    <a:pt x="6" y="9"/>
                  </a:cubicBezTo>
                  <a:cubicBezTo>
                    <a:pt x="12" y="1"/>
                    <a:pt x="10" y="12"/>
                    <a:pt x="15" y="7"/>
                  </a:cubicBezTo>
                  <a:cubicBezTo>
                    <a:pt x="18" y="3"/>
                    <a:pt x="20" y="0"/>
                    <a:pt x="20" y="6"/>
                  </a:cubicBezTo>
                  <a:cubicBezTo>
                    <a:pt x="20" y="10"/>
                    <a:pt x="23" y="6"/>
                    <a:pt x="26" y="6"/>
                  </a:cubicBezTo>
                  <a:cubicBezTo>
                    <a:pt x="32" y="7"/>
                    <a:pt x="26" y="7"/>
                    <a:pt x="32" y="12"/>
                  </a:cubicBezTo>
                  <a:cubicBezTo>
                    <a:pt x="38" y="17"/>
                    <a:pt x="33" y="10"/>
                    <a:pt x="39" y="10"/>
                  </a:cubicBezTo>
                  <a:cubicBezTo>
                    <a:pt x="45" y="10"/>
                    <a:pt x="44" y="15"/>
                    <a:pt x="48" y="1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29" name="Freeform 127">
              <a:extLst>
                <a:ext uri="{FF2B5EF4-FFF2-40B4-BE49-F238E27FC236}">
                  <a16:creationId xmlns:a16="http://schemas.microsoft.com/office/drawing/2014/main" id="{EBF81AE3-3469-4470-B532-CD81A06E3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7938" y="3172589"/>
              <a:ext cx="83219" cy="149735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9" y="14"/>
                </a:cxn>
                <a:cxn ang="0">
                  <a:pos x="31" y="22"/>
                </a:cxn>
                <a:cxn ang="0">
                  <a:pos x="31" y="33"/>
                </a:cxn>
                <a:cxn ang="0">
                  <a:pos x="32" y="40"/>
                </a:cxn>
                <a:cxn ang="0">
                  <a:pos x="37" y="50"/>
                </a:cxn>
                <a:cxn ang="0">
                  <a:pos x="32" y="53"/>
                </a:cxn>
                <a:cxn ang="0">
                  <a:pos x="18" y="59"/>
                </a:cxn>
                <a:cxn ang="0">
                  <a:pos x="9" y="64"/>
                </a:cxn>
                <a:cxn ang="0">
                  <a:pos x="1" y="61"/>
                </a:cxn>
                <a:cxn ang="0">
                  <a:pos x="4" y="59"/>
                </a:cxn>
                <a:cxn ang="0">
                  <a:pos x="3" y="54"/>
                </a:cxn>
                <a:cxn ang="0">
                  <a:pos x="1" y="45"/>
                </a:cxn>
                <a:cxn ang="0">
                  <a:pos x="6" y="31"/>
                </a:cxn>
                <a:cxn ang="0">
                  <a:pos x="6" y="17"/>
                </a:cxn>
                <a:cxn ang="0">
                  <a:pos x="4" y="8"/>
                </a:cxn>
                <a:cxn ang="0">
                  <a:pos x="4" y="2"/>
                </a:cxn>
                <a:cxn ang="0">
                  <a:pos x="20" y="2"/>
                </a:cxn>
                <a:cxn ang="0">
                  <a:pos x="23" y="2"/>
                </a:cxn>
                <a:cxn ang="0">
                  <a:pos x="26" y="0"/>
                </a:cxn>
              </a:cxnLst>
              <a:rect l="0" t="0" r="r" b="b"/>
              <a:pathLst>
                <a:path w="37" h="65">
                  <a:moveTo>
                    <a:pt x="26" y="0"/>
                  </a:moveTo>
                  <a:cubicBezTo>
                    <a:pt x="26" y="9"/>
                    <a:pt x="31" y="6"/>
                    <a:pt x="29" y="14"/>
                  </a:cubicBezTo>
                  <a:cubicBezTo>
                    <a:pt x="28" y="22"/>
                    <a:pt x="32" y="14"/>
                    <a:pt x="31" y="22"/>
                  </a:cubicBezTo>
                  <a:cubicBezTo>
                    <a:pt x="29" y="28"/>
                    <a:pt x="34" y="23"/>
                    <a:pt x="31" y="33"/>
                  </a:cubicBezTo>
                  <a:cubicBezTo>
                    <a:pt x="29" y="42"/>
                    <a:pt x="32" y="34"/>
                    <a:pt x="32" y="40"/>
                  </a:cubicBezTo>
                  <a:cubicBezTo>
                    <a:pt x="31" y="45"/>
                    <a:pt x="34" y="47"/>
                    <a:pt x="37" y="50"/>
                  </a:cubicBezTo>
                  <a:cubicBezTo>
                    <a:pt x="34" y="51"/>
                    <a:pt x="37" y="53"/>
                    <a:pt x="32" y="53"/>
                  </a:cubicBezTo>
                  <a:cubicBezTo>
                    <a:pt x="23" y="54"/>
                    <a:pt x="24" y="59"/>
                    <a:pt x="18" y="59"/>
                  </a:cubicBezTo>
                  <a:cubicBezTo>
                    <a:pt x="14" y="61"/>
                    <a:pt x="12" y="65"/>
                    <a:pt x="9" y="64"/>
                  </a:cubicBezTo>
                  <a:cubicBezTo>
                    <a:pt x="8" y="61"/>
                    <a:pt x="3" y="61"/>
                    <a:pt x="1" y="61"/>
                  </a:cubicBezTo>
                  <a:cubicBezTo>
                    <a:pt x="0" y="61"/>
                    <a:pt x="3" y="61"/>
                    <a:pt x="4" y="59"/>
                  </a:cubicBezTo>
                  <a:cubicBezTo>
                    <a:pt x="6" y="61"/>
                    <a:pt x="4" y="56"/>
                    <a:pt x="3" y="54"/>
                  </a:cubicBezTo>
                  <a:cubicBezTo>
                    <a:pt x="3" y="53"/>
                    <a:pt x="0" y="47"/>
                    <a:pt x="1" y="45"/>
                  </a:cubicBezTo>
                  <a:cubicBezTo>
                    <a:pt x="3" y="39"/>
                    <a:pt x="4" y="33"/>
                    <a:pt x="6" y="31"/>
                  </a:cubicBezTo>
                  <a:cubicBezTo>
                    <a:pt x="9" y="31"/>
                    <a:pt x="4" y="20"/>
                    <a:pt x="6" y="17"/>
                  </a:cubicBezTo>
                  <a:cubicBezTo>
                    <a:pt x="4" y="14"/>
                    <a:pt x="4" y="9"/>
                    <a:pt x="4" y="8"/>
                  </a:cubicBezTo>
                  <a:cubicBezTo>
                    <a:pt x="4" y="8"/>
                    <a:pt x="1" y="2"/>
                    <a:pt x="4" y="2"/>
                  </a:cubicBezTo>
                  <a:cubicBezTo>
                    <a:pt x="8" y="2"/>
                    <a:pt x="18" y="2"/>
                    <a:pt x="20" y="2"/>
                  </a:cubicBezTo>
                  <a:cubicBezTo>
                    <a:pt x="21" y="2"/>
                    <a:pt x="21" y="3"/>
                    <a:pt x="23" y="2"/>
                  </a:cubicBezTo>
                  <a:cubicBezTo>
                    <a:pt x="24" y="2"/>
                    <a:pt x="24" y="0"/>
                    <a:pt x="26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0" name="Freeform 128">
              <a:extLst>
                <a:ext uri="{FF2B5EF4-FFF2-40B4-BE49-F238E27FC236}">
                  <a16:creationId xmlns:a16="http://schemas.microsoft.com/office/drawing/2014/main" id="{16E52223-B943-4389-AAF2-7C6485562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730" y="3172589"/>
              <a:ext cx="34675" cy="1152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3"/>
                </a:cxn>
                <a:cxn ang="0">
                  <a:pos x="8" y="2"/>
                </a:cxn>
                <a:cxn ang="0">
                  <a:pos x="11" y="11"/>
                </a:cxn>
                <a:cxn ang="0">
                  <a:pos x="12" y="19"/>
                </a:cxn>
                <a:cxn ang="0">
                  <a:pos x="14" y="40"/>
                </a:cxn>
                <a:cxn ang="0">
                  <a:pos x="12" y="42"/>
                </a:cxn>
                <a:cxn ang="0">
                  <a:pos x="14" y="48"/>
                </a:cxn>
                <a:cxn ang="0">
                  <a:pos x="11" y="50"/>
                </a:cxn>
                <a:cxn ang="0">
                  <a:pos x="6" y="40"/>
                </a:cxn>
                <a:cxn ang="0">
                  <a:pos x="4" y="33"/>
                </a:cxn>
                <a:cxn ang="0">
                  <a:pos x="4" y="22"/>
                </a:cxn>
                <a:cxn ang="0">
                  <a:pos x="3" y="14"/>
                </a:cxn>
                <a:cxn ang="0">
                  <a:pos x="0" y="0"/>
                </a:cxn>
              </a:cxnLst>
              <a:rect l="0" t="0" r="r" b="b"/>
              <a:pathLst>
                <a:path w="15" h="50">
                  <a:moveTo>
                    <a:pt x="0" y="0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6" y="3"/>
                    <a:pt x="8" y="2"/>
                    <a:pt x="8" y="2"/>
                  </a:cubicBezTo>
                  <a:cubicBezTo>
                    <a:pt x="6" y="8"/>
                    <a:pt x="8" y="9"/>
                    <a:pt x="11" y="11"/>
                  </a:cubicBezTo>
                  <a:cubicBezTo>
                    <a:pt x="14" y="11"/>
                    <a:pt x="11" y="19"/>
                    <a:pt x="12" y="19"/>
                  </a:cubicBezTo>
                  <a:cubicBezTo>
                    <a:pt x="15" y="20"/>
                    <a:pt x="14" y="37"/>
                    <a:pt x="14" y="40"/>
                  </a:cubicBezTo>
                  <a:cubicBezTo>
                    <a:pt x="14" y="42"/>
                    <a:pt x="12" y="40"/>
                    <a:pt x="12" y="42"/>
                  </a:cubicBezTo>
                  <a:cubicBezTo>
                    <a:pt x="14" y="44"/>
                    <a:pt x="15" y="47"/>
                    <a:pt x="14" y="48"/>
                  </a:cubicBezTo>
                  <a:cubicBezTo>
                    <a:pt x="12" y="50"/>
                    <a:pt x="11" y="50"/>
                    <a:pt x="11" y="50"/>
                  </a:cubicBezTo>
                  <a:cubicBezTo>
                    <a:pt x="8" y="47"/>
                    <a:pt x="4" y="45"/>
                    <a:pt x="6" y="40"/>
                  </a:cubicBezTo>
                  <a:cubicBezTo>
                    <a:pt x="6" y="34"/>
                    <a:pt x="3" y="42"/>
                    <a:pt x="4" y="33"/>
                  </a:cubicBezTo>
                  <a:cubicBezTo>
                    <a:pt x="8" y="23"/>
                    <a:pt x="3" y="28"/>
                    <a:pt x="4" y="22"/>
                  </a:cubicBezTo>
                  <a:cubicBezTo>
                    <a:pt x="6" y="14"/>
                    <a:pt x="1" y="22"/>
                    <a:pt x="3" y="14"/>
                  </a:cubicBezTo>
                  <a:cubicBezTo>
                    <a:pt x="4" y="6"/>
                    <a:pt x="0" y="9"/>
                    <a:pt x="0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1" name="Freeform 129">
              <a:extLst>
                <a:ext uri="{FF2B5EF4-FFF2-40B4-BE49-F238E27FC236}">
                  <a16:creationId xmlns:a16="http://schemas.microsoft.com/office/drawing/2014/main" id="{89D8AD10-B585-43C2-800A-C33D84DE8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407" y="2589100"/>
              <a:ext cx="219608" cy="200834"/>
            </a:xfrm>
            <a:custGeom>
              <a:avLst/>
              <a:gdLst/>
              <a:ahLst/>
              <a:cxnLst>
                <a:cxn ang="0">
                  <a:pos x="35" y="87"/>
                </a:cxn>
                <a:cxn ang="0">
                  <a:pos x="0" y="87"/>
                </a:cxn>
                <a:cxn ang="0">
                  <a:pos x="16" y="79"/>
                </a:cxn>
                <a:cxn ang="0">
                  <a:pos x="26" y="65"/>
                </a:cxn>
                <a:cxn ang="0">
                  <a:pos x="29" y="43"/>
                </a:cxn>
                <a:cxn ang="0">
                  <a:pos x="32" y="34"/>
                </a:cxn>
                <a:cxn ang="0">
                  <a:pos x="45" y="24"/>
                </a:cxn>
                <a:cxn ang="0">
                  <a:pos x="60" y="1"/>
                </a:cxn>
                <a:cxn ang="0">
                  <a:pos x="66" y="7"/>
                </a:cxn>
                <a:cxn ang="0">
                  <a:pos x="76" y="7"/>
                </a:cxn>
                <a:cxn ang="0">
                  <a:pos x="81" y="6"/>
                </a:cxn>
                <a:cxn ang="0">
                  <a:pos x="87" y="9"/>
                </a:cxn>
                <a:cxn ang="0">
                  <a:pos x="95" y="35"/>
                </a:cxn>
                <a:cxn ang="0">
                  <a:pos x="95" y="40"/>
                </a:cxn>
                <a:cxn ang="0">
                  <a:pos x="81" y="43"/>
                </a:cxn>
                <a:cxn ang="0">
                  <a:pos x="73" y="48"/>
                </a:cxn>
                <a:cxn ang="0">
                  <a:pos x="72" y="55"/>
                </a:cxn>
                <a:cxn ang="0">
                  <a:pos x="63" y="62"/>
                </a:cxn>
                <a:cxn ang="0">
                  <a:pos x="43" y="71"/>
                </a:cxn>
                <a:cxn ang="0">
                  <a:pos x="35" y="76"/>
                </a:cxn>
                <a:cxn ang="0">
                  <a:pos x="35" y="87"/>
                </a:cxn>
              </a:cxnLst>
              <a:rect l="0" t="0" r="r" b="b"/>
              <a:pathLst>
                <a:path w="98" h="87">
                  <a:moveTo>
                    <a:pt x="35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2" y="80"/>
                    <a:pt x="10" y="85"/>
                    <a:pt x="16" y="79"/>
                  </a:cubicBezTo>
                  <a:cubicBezTo>
                    <a:pt x="20" y="71"/>
                    <a:pt x="20" y="79"/>
                    <a:pt x="26" y="65"/>
                  </a:cubicBezTo>
                  <a:cubicBezTo>
                    <a:pt x="29" y="59"/>
                    <a:pt x="23" y="51"/>
                    <a:pt x="29" y="43"/>
                  </a:cubicBezTo>
                  <a:cubicBezTo>
                    <a:pt x="34" y="37"/>
                    <a:pt x="28" y="38"/>
                    <a:pt x="32" y="34"/>
                  </a:cubicBezTo>
                  <a:cubicBezTo>
                    <a:pt x="37" y="29"/>
                    <a:pt x="32" y="29"/>
                    <a:pt x="45" y="24"/>
                  </a:cubicBezTo>
                  <a:cubicBezTo>
                    <a:pt x="57" y="20"/>
                    <a:pt x="54" y="3"/>
                    <a:pt x="60" y="1"/>
                  </a:cubicBezTo>
                  <a:cubicBezTo>
                    <a:pt x="64" y="0"/>
                    <a:pt x="60" y="4"/>
                    <a:pt x="66" y="7"/>
                  </a:cubicBezTo>
                  <a:cubicBezTo>
                    <a:pt x="72" y="10"/>
                    <a:pt x="73" y="6"/>
                    <a:pt x="76" y="7"/>
                  </a:cubicBezTo>
                  <a:cubicBezTo>
                    <a:pt x="80" y="9"/>
                    <a:pt x="81" y="3"/>
                    <a:pt x="81" y="6"/>
                  </a:cubicBezTo>
                  <a:cubicBezTo>
                    <a:pt x="81" y="10"/>
                    <a:pt x="86" y="9"/>
                    <a:pt x="87" y="9"/>
                  </a:cubicBezTo>
                  <a:cubicBezTo>
                    <a:pt x="93" y="12"/>
                    <a:pt x="89" y="32"/>
                    <a:pt x="95" y="35"/>
                  </a:cubicBezTo>
                  <a:cubicBezTo>
                    <a:pt x="98" y="37"/>
                    <a:pt x="95" y="37"/>
                    <a:pt x="95" y="40"/>
                  </a:cubicBezTo>
                  <a:cubicBezTo>
                    <a:pt x="95" y="43"/>
                    <a:pt x="84" y="38"/>
                    <a:pt x="81" y="43"/>
                  </a:cubicBezTo>
                  <a:cubicBezTo>
                    <a:pt x="78" y="46"/>
                    <a:pt x="72" y="43"/>
                    <a:pt x="73" y="48"/>
                  </a:cubicBezTo>
                  <a:cubicBezTo>
                    <a:pt x="76" y="52"/>
                    <a:pt x="78" y="52"/>
                    <a:pt x="72" y="55"/>
                  </a:cubicBezTo>
                  <a:cubicBezTo>
                    <a:pt x="66" y="57"/>
                    <a:pt x="66" y="57"/>
                    <a:pt x="63" y="62"/>
                  </a:cubicBezTo>
                  <a:cubicBezTo>
                    <a:pt x="63" y="63"/>
                    <a:pt x="45" y="68"/>
                    <a:pt x="43" y="71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5" y="87"/>
                    <a:pt x="35" y="87"/>
                    <a:pt x="35" y="87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2" name="Freeform 130">
              <a:extLst>
                <a:ext uri="{FF2B5EF4-FFF2-40B4-BE49-F238E27FC236}">
                  <a16:creationId xmlns:a16="http://schemas.microsoft.com/office/drawing/2014/main" id="{3CAAD379-965F-4934-8DFC-3843B4DCC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747" y="2789935"/>
              <a:ext cx="152569" cy="163994"/>
            </a:xfrm>
            <a:custGeom>
              <a:avLst/>
              <a:gdLst/>
              <a:ahLst/>
              <a:cxnLst>
                <a:cxn ang="0">
                  <a:pos x="68" y="4"/>
                </a:cxn>
                <a:cxn ang="0">
                  <a:pos x="68" y="18"/>
                </a:cxn>
                <a:cxn ang="0">
                  <a:pos x="42" y="18"/>
                </a:cxn>
                <a:cxn ang="0">
                  <a:pos x="42" y="43"/>
                </a:cxn>
                <a:cxn ang="0">
                  <a:pos x="34" y="65"/>
                </a:cxn>
                <a:cxn ang="0">
                  <a:pos x="3" y="65"/>
                </a:cxn>
                <a:cxn ang="0">
                  <a:pos x="2" y="71"/>
                </a:cxn>
                <a:cxn ang="0">
                  <a:pos x="2" y="60"/>
                </a:cxn>
                <a:cxn ang="0">
                  <a:pos x="8" y="51"/>
                </a:cxn>
                <a:cxn ang="0">
                  <a:pos x="11" y="42"/>
                </a:cxn>
                <a:cxn ang="0">
                  <a:pos x="13" y="37"/>
                </a:cxn>
                <a:cxn ang="0">
                  <a:pos x="19" y="26"/>
                </a:cxn>
                <a:cxn ang="0">
                  <a:pos x="22" y="18"/>
                </a:cxn>
                <a:cxn ang="0">
                  <a:pos x="33" y="0"/>
                </a:cxn>
                <a:cxn ang="0">
                  <a:pos x="68" y="0"/>
                </a:cxn>
                <a:cxn ang="0">
                  <a:pos x="68" y="4"/>
                </a:cxn>
              </a:cxnLst>
              <a:rect l="0" t="0" r="r" b="b"/>
              <a:pathLst>
                <a:path w="68" h="71">
                  <a:moveTo>
                    <a:pt x="68" y="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33" y="48"/>
                    <a:pt x="31" y="46"/>
                    <a:pt x="34" y="65"/>
                  </a:cubicBezTo>
                  <a:cubicBezTo>
                    <a:pt x="34" y="65"/>
                    <a:pt x="5" y="65"/>
                    <a:pt x="3" y="65"/>
                  </a:cubicBezTo>
                  <a:cubicBezTo>
                    <a:pt x="2" y="65"/>
                    <a:pt x="0" y="68"/>
                    <a:pt x="2" y="71"/>
                  </a:cubicBezTo>
                  <a:cubicBezTo>
                    <a:pt x="0" y="71"/>
                    <a:pt x="0" y="68"/>
                    <a:pt x="2" y="60"/>
                  </a:cubicBezTo>
                  <a:cubicBezTo>
                    <a:pt x="3" y="54"/>
                    <a:pt x="7" y="57"/>
                    <a:pt x="8" y="51"/>
                  </a:cubicBezTo>
                  <a:cubicBezTo>
                    <a:pt x="8" y="45"/>
                    <a:pt x="13" y="42"/>
                    <a:pt x="11" y="42"/>
                  </a:cubicBezTo>
                  <a:cubicBezTo>
                    <a:pt x="10" y="42"/>
                    <a:pt x="8" y="42"/>
                    <a:pt x="13" y="37"/>
                  </a:cubicBezTo>
                  <a:cubicBezTo>
                    <a:pt x="17" y="32"/>
                    <a:pt x="19" y="34"/>
                    <a:pt x="19" y="26"/>
                  </a:cubicBezTo>
                  <a:cubicBezTo>
                    <a:pt x="20" y="18"/>
                    <a:pt x="20" y="23"/>
                    <a:pt x="22" y="18"/>
                  </a:cubicBezTo>
                  <a:cubicBezTo>
                    <a:pt x="23" y="9"/>
                    <a:pt x="26" y="18"/>
                    <a:pt x="33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4"/>
                    <a:pt x="68" y="4"/>
                    <a:pt x="68" y="4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3" name="Freeform 131">
              <a:extLst>
                <a:ext uri="{FF2B5EF4-FFF2-40B4-BE49-F238E27FC236}">
                  <a16:creationId xmlns:a16="http://schemas.microsoft.com/office/drawing/2014/main" id="{C7C71612-C32F-4BDB-93AD-37F2E5667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395" y="2778051"/>
              <a:ext cx="13870" cy="11884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3" y="0"/>
                </a:cxn>
                <a:cxn ang="0">
                  <a:pos x="3" y="5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0" y="5"/>
                    <a:pt x="2" y="0"/>
                    <a:pt x="3" y="0"/>
                  </a:cubicBezTo>
                  <a:cubicBezTo>
                    <a:pt x="6" y="2"/>
                    <a:pt x="5" y="5"/>
                    <a:pt x="3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4" name="Freeform 132">
              <a:extLst>
                <a:ext uri="{FF2B5EF4-FFF2-40B4-BE49-F238E27FC236}">
                  <a16:creationId xmlns:a16="http://schemas.microsoft.com/office/drawing/2014/main" id="{662CF920-30D5-4ABA-B84A-EB1D1103A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5668" y="2764977"/>
              <a:ext cx="18494" cy="17826"/>
            </a:xfrm>
            <a:custGeom>
              <a:avLst/>
              <a:gdLst/>
              <a:ahLst/>
              <a:cxnLst>
                <a:cxn ang="0">
                  <a:pos x="5" y="6"/>
                </a:cxn>
                <a:cxn ang="0">
                  <a:pos x="2" y="6"/>
                </a:cxn>
                <a:cxn ang="0">
                  <a:pos x="6" y="0"/>
                </a:cxn>
                <a:cxn ang="0">
                  <a:pos x="5" y="6"/>
                </a:cxn>
              </a:cxnLst>
              <a:rect l="0" t="0" r="r" b="b"/>
              <a:pathLst>
                <a:path w="8" h="8">
                  <a:moveTo>
                    <a:pt x="5" y="6"/>
                  </a:moveTo>
                  <a:cubicBezTo>
                    <a:pt x="0" y="8"/>
                    <a:pt x="0" y="8"/>
                    <a:pt x="2" y="6"/>
                  </a:cubicBezTo>
                  <a:cubicBezTo>
                    <a:pt x="5" y="4"/>
                    <a:pt x="5" y="0"/>
                    <a:pt x="6" y="0"/>
                  </a:cubicBezTo>
                  <a:cubicBezTo>
                    <a:pt x="8" y="1"/>
                    <a:pt x="6" y="6"/>
                    <a:pt x="5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5" name="Freeform 133">
              <a:extLst>
                <a:ext uri="{FF2B5EF4-FFF2-40B4-BE49-F238E27FC236}">
                  <a16:creationId xmlns:a16="http://schemas.microsoft.com/office/drawing/2014/main" id="{663CB97F-6B63-4D97-B1B8-7EABCB620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539" y="2753094"/>
              <a:ext cx="6935" cy="1188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3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cubicBezTo>
                    <a:pt x="0" y="0"/>
                    <a:pt x="2" y="1"/>
                    <a:pt x="3" y="0"/>
                  </a:cubicBezTo>
                  <a:cubicBezTo>
                    <a:pt x="3" y="0"/>
                    <a:pt x="3" y="1"/>
                    <a:pt x="2" y="3"/>
                  </a:cubicBezTo>
                  <a:cubicBezTo>
                    <a:pt x="2" y="3"/>
                    <a:pt x="0" y="5"/>
                    <a:pt x="0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6" name="Freeform 134">
              <a:extLst>
                <a:ext uri="{FF2B5EF4-FFF2-40B4-BE49-F238E27FC236}">
                  <a16:creationId xmlns:a16="http://schemas.microsoft.com/office/drawing/2014/main" id="{CA774A69-966C-4582-BB12-9A8D4EFCA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747" y="2767353"/>
              <a:ext cx="17338" cy="17826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2" y="3"/>
                </a:cxn>
                <a:cxn ang="0">
                  <a:pos x="8" y="0"/>
                </a:cxn>
                <a:cxn ang="0">
                  <a:pos x="6" y="5"/>
                </a:cxn>
                <a:cxn ang="0">
                  <a:pos x="3" y="6"/>
                </a:cxn>
              </a:cxnLst>
              <a:rect l="0" t="0" r="r" b="b"/>
              <a:pathLst>
                <a:path w="8" h="8">
                  <a:moveTo>
                    <a:pt x="3" y="6"/>
                  </a:moveTo>
                  <a:cubicBezTo>
                    <a:pt x="2" y="3"/>
                    <a:pt x="0" y="3"/>
                    <a:pt x="2" y="3"/>
                  </a:cubicBezTo>
                  <a:cubicBezTo>
                    <a:pt x="5" y="2"/>
                    <a:pt x="8" y="0"/>
                    <a:pt x="8" y="0"/>
                  </a:cubicBezTo>
                  <a:cubicBezTo>
                    <a:pt x="8" y="2"/>
                    <a:pt x="6" y="2"/>
                    <a:pt x="6" y="5"/>
                  </a:cubicBezTo>
                  <a:cubicBezTo>
                    <a:pt x="5" y="6"/>
                    <a:pt x="3" y="8"/>
                    <a:pt x="3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7" name="Freeform 135">
              <a:extLst>
                <a:ext uri="{FF2B5EF4-FFF2-40B4-BE49-F238E27FC236}">
                  <a16:creationId xmlns:a16="http://schemas.microsoft.com/office/drawing/2014/main" id="{12D86836-C73B-454C-8017-8B69137E6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5565" y="2760225"/>
              <a:ext cx="6935" cy="13072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1" y="5"/>
                </a:cxn>
                <a:cxn ang="0">
                  <a:pos x="1" y="2"/>
                </a:cxn>
              </a:cxnLst>
              <a:rect l="0" t="0" r="r" b="b"/>
              <a:pathLst>
                <a:path w="3" h="6">
                  <a:moveTo>
                    <a:pt x="1" y="2"/>
                  </a:moveTo>
                  <a:cubicBezTo>
                    <a:pt x="1" y="0"/>
                    <a:pt x="3" y="3"/>
                    <a:pt x="1" y="5"/>
                  </a:cubicBezTo>
                  <a:cubicBezTo>
                    <a:pt x="1" y="6"/>
                    <a:pt x="0" y="2"/>
                    <a:pt x="1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8" name="Freeform 136">
              <a:extLst>
                <a:ext uri="{FF2B5EF4-FFF2-40B4-BE49-F238E27FC236}">
                  <a16:creationId xmlns:a16="http://schemas.microsoft.com/office/drawing/2014/main" id="{75927F1A-0CE3-4C60-9501-B8776EC90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4813" y="2778049"/>
              <a:ext cx="6935" cy="475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3" y="2"/>
                </a:cxn>
                <a:cxn ang="0">
                  <a:pos x="2" y="0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3" y="0"/>
                    <a:pt x="3" y="2"/>
                    <a:pt x="3" y="2"/>
                  </a:cubicBezTo>
                  <a:cubicBezTo>
                    <a:pt x="2" y="2"/>
                    <a:pt x="0" y="0"/>
                    <a:pt x="2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39" name="Freeform 137">
              <a:extLst>
                <a:ext uri="{FF2B5EF4-FFF2-40B4-BE49-F238E27FC236}">
                  <a16:creationId xmlns:a16="http://schemas.microsoft.com/office/drawing/2014/main" id="{A2F81188-EC6F-4E09-A3F7-CD2F1CE6D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0942" y="2785180"/>
              <a:ext cx="6935" cy="713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3" y="2"/>
                </a:cxn>
                <a:cxn ang="0">
                  <a:pos x="2" y="0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3" y="0"/>
                    <a:pt x="3" y="0"/>
                    <a:pt x="3" y="2"/>
                  </a:cubicBezTo>
                  <a:cubicBezTo>
                    <a:pt x="2" y="3"/>
                    <a:pt x="0" y="2"/>
                    <a:pt x="2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0" name="Freeform 138">
              <a:extLst>
                <a:ext uri="{FF2B5EF4-FFF2-40B4-BE49-F238E27FC236}">
                  <a16:creationId xmlns:a16="http://schemas.microsoft.com/office/drawing/2014/main" id="{FD42865D-DFD2-4428-9645-03063B9BE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4615" y="3232009"/>
              <a:ext cx="71662" cy="9744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16" y="10"/>
                </a:cxn>
                <a:cxn ang="0">
                  <a:pos x="19" y="13"/>
                </a:cxn>
                <a:cxn ang="0">
                  <a:pos x="23" y="8"/>
                </a:cxn>
                <a:cxn ang="0">
                  <a:pos x="23" y="19"/>
                </a:cxn>
                <a:cxn ang="0">
                  <a:pos x="29" y="24"/>
                </a:cxn>
                <a:cxn ang="0">
                  <a:pos x="32" y="28"/>
                </a:cxn>
                <a:cxn ang="0">
                  <a:pos x="31" y="41"/>
                </a:cxn>
                <a:cxn ang="0">
                  <a:pos x="26" y="39"/>
                </a:cxn>
                <a:cxn ang="0">
                  <a:pos x="13" y="28"/>
                </a:cxn>
                <a:cxn ang="0">
                  <a:pos x="5" y="22"/>
                </a:cxn>
                <a:cxn ang="0">
                  <a:pos x="0" y="16"/>
                </a:cxn>
                <a:cxn ang="0">
                  <a:pos x="6" y="6"/>
                </a:cxn>
                <a:cxn ang="0">
                  <a:pos x="9" y="0"/>
                </a:cxn>
              </a:cxnLst>
              <a:rect l="0" t="0" r="r" b="b"/>
              <a:pathLst>
                <a:path w="32" h="42">
                  <a:moveTo>
                    <a:pt x="9" y="0"/>
                  </a:moveTo>
                  <a:cubicBezTo>
                    <a:pt x="11" y="0"/>
                    <a:pt x="17" y="0"/>
                    <a:pt x="16" y="3"/>
                  </a:cubicBezTo>
                  <a:cubicBezTo>
                    <a:pt x="16" y="5"/>
                    <a:pt x="17" y="6"/>
                    <a:pt x="16" y="10"/>
                  </a:cubicBezTo>
                  <a:cubicBezTo>
                    <a:pt x="16" y="13"/>
                    <a:pt x="17" y="10"/>
                    <a:pt x="19" y="13"/>
                  </a:cubicBezTo>
                  <a:cubicBezTo>
                    <a:pt x="20" y="16"/>
                    <a:pt x="22" y="6"/>
                    <a:pt x="23" y="8"/>
                  </a:cubicBezTo>
                  <a:cubicBezTo>
                    <a:pt x="26" y="14"/>
                    <a:pt x="25" y="16"/>
                    <a:pt x="23" y="19"/>
                  </a:cubicBezTo>
                  <a:cubicBezTo>
                    <a:pt x="22" y="22"/>
                    <a:pt x="29" y="20"/>
                    <a:pt x="29" y="24"/>
                  </a:cubicBezTo>
                  <a:cubicBezTo>
                    <a:pt x="29" y="27"/>
                    <a:pt x="32" y="25"/>
                    <a:pt x="32" y="28"/>
                  </a:cubicBezTo>
                  <a:cubicBezTo>
                    <a:pt x="32" y="33"/>
                    <a:pt x="31" y="36"/>
                    <a:pt x="31" y="41"/>
                  </a:cubicBezTo>
                  <a:cubicBezTo>
                    <a:pt x="29" y="42"/>
                    <a:pt x="31" y="41"/>
                    <a:pt x="26" y="39"/>
                  </a:cubicBezTo>
                  <a:cubicBezTo>
                    <a:pt x="23" y="38"/>
                    <a:pt x="17" y="34"/>
                    <a:pt x="13" y="28"/>
                  </a:cubicBezTo>
                  <a:cubicBezTo>
                    <a:pt x="8" y="22"/>
                    <a:pt x="6" y="24"/>
                    <a:pt x="5" y="22"/>
                  </a:cubicBezTo>
                  <a:cubicBezTo>
                    <a:pt x="5" y="19"/>
                    <a:pt x="2" y="19"/>
                    <a:pt x="0" y="16"/>
                  </a:cubicBezTo>
                  <a:cubicBezTo>
                    <a:pt x="5" y="8"/>
                    <a:pt x="6" y="10"/>
                    <a:pt x="6" y="6"/>
                  </a:cubicBezTo>
                  <a:cubicBezTo>
                    <a:pt x="6" y="3"/>
                    <a:pt x="9" y="5"/>
                    <a:pt x="9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1" name="Freeform 139">
              <a:extLst>
                <a:ext uri="{FF2B5EF4-FFF2-40B4-BE49-F238E27FC236}">
                  <a16:creationId xmlns:a16="http://schemas.microsoft.com/office/drawing/2014/main" id="{29976298-6390-4DC9-85C8-D0CEAF177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097" y="3197545"/>
              <a:ext cx="53168" cy="71303"/>
            </a:xfrm>
            <a:custGeom>
              <a:avLst/>
              <a:gdLst/>
              <a:ahLst/>
              <a:cxnLst>
                <a:cxn ang="0">
                  <a:pos x="15" y="31"/>
                </a:cxn>
                <a:cxn ang="0">
                  <a:pos x="21" y="21"/>
                </a:cxn>
                <a:cxn ang="0">
                  <a:pos x="24" y="15"/>
                </a:cxn>
                <a:cxn ang="0">
                  <a:pos x="23" y="12"/>
                </a:cxn>
                <a:cxn ang="0">
                  <a:pos x="21" y="9"/>
                </a:cxn>
                <a:cxn ang="0">
                  <a:pos x="18" y="3"/>
                </a:cxn>
                <a:cxn ang="0">
                  <a:pos x="11" y="1"/>
                </a:cxn>
                <a:cxn ang="0">
                  <a:pos x="6" y="3"/>
                </a:cxn>
                <a:cxn ang="0">
                  <a:pos x="0" y="11"/>
                </a:cxn>
                <a:cxn ang="0">
                  <a:pos x="0" y="14"/>
                </a:cxn>
                <a:cxn ang="0">
                  <a:pos x="3" y="15"/>
                </a:cxn>
                <a:cxn ang="0">
                  <a:pos x="0" y="17"/>
                </a:cxn>
                <a:cxn ang="0">
                  <a:pos x="3" y="20"/>
                </a:cxn>
                <a:cxn ang="0">
                  <a:pos x="3" y="21"/>
                </a:cxn>
                <a:cxn ang="0">
                  <a:pos x="6" y="24"/>
                </a:cxn>
                <a:cxn ang="0">
                  <a:pos x="8" y="28"/>
                </a:cxn>
                <a:cxn ang="0">
                  <a:pos x="15" y="31"/>
                </a:cxn>
              </a:cxnLst>
              <a:rect l="0" t="0" r="r" b="b"/>
              <a:pathLst>
                <a:path w="24" h="31">
                  <a:moveTo>
                    <a:pt x="15" y="31"/>
                  </a:moveTo>
                  <a:cubicBezTo>
                    <a:pt x="20" y="23"/>
                    <a:pt x="21" y="24"/>
                    <a:pt x="21" y="21"/>
                  </a:cubicBezTo>
                  <a:cubicBezTo>
                    <a:pt x="21" y="18"/>
                    <a:pt x="24" y="20"/>
                    <a:pt x="24" y="15"/>
                  </a:cubicBezTo>
                  <a:cubicBezTo>
                    <a:pt x="20" y="20"/>
                    <a:pt x="23" y="14"/>
                    <a:pt x="23" y="12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6"/>
                    <a:pt x="20" y="7"/>
                    <a:pt x="18" y="3"/>
                  </a:cubicBezTo>
                  <a:cubicBezTo>
                    <a:pt x="17" y="0"/>
                    <a:pt x="11" y="0"/>
                    <a:pt x="11" y="1"/>
                  </a:cubicBezTo>
                  <a:cubicBezTo>
                    <a:pt x="11" y="3"/>
                    <a:pt x="8" y="0"/>
                    <a:pt x="6" y="3"/>
                  </a:cubicBezTo>
                  <a:cubicBezTo>
                    <a:pt x="6" y="7"/>
                    <a:pt x="3" y="9"/>
                    <a:pt x="0" y="11"/>
                  </a:cubicBezTo>
                  <a:cubicBezTo>
                    <a:pt x="3" y="12"/>
                    <a:pt x="0" y="12"/>
                    <a:pt x="0" y="14"/>
                  </a:cubicBezTo>
                  <a:cubicBezTo>
                    <a:pt x="1" y="15"/>
                    <a:pt x="1" y="14"/>
                    <a:pt x="3" y="15"/>
                  </a:cubicBezTo>
                  <a:cubicBezTo>
                    <a:pt x="1" y="17"/>
                    <a:pt x="0" y="14"/>
                    <a:pt x="0" y="17"/>
                  </a:cubicBezTo>
                  <a:cubicBezTo>
                    <a:pt x="1" y="20"/>
                    <a:pt x="3" y="17"/>
                    <a:pt x="3" y="20"/>
                  </a:cubicBezTo>
                  <a:cubicBezTo>
                    <a:pt x="4" y="21"/>
                    <a:pt x="1" y="20"/>
                    <a:pt x="3" y="21"/>
                  </a:cubicBezTo>
                  <a:cubicBezTo>
                    <a:pt x="3" y="23"/>
                    <a:pt x="6" y="23"/>
                    <a:pt x="6" y="24"/>
                  </a:cubicBezTo>
                  <a:cubicBezTo>
                    <a:pt x="8" y="26"/>
                    <a:pt x="4" y="26"/>
                    <a:pt x="8" y="28"/>
                  </a:cubicBezTo>
                  <a:cubicBezTo>
                    <a:pt x="11" y="28"/>
                    <a:pt x="14" y="29"/>
                    <a:pt x="15" y="3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2" name="Freeform 140">
              <a:extLst>
                <a:ext uri="{FF2B5EF4-FFF2-40B4-BE49-F238E27FC236}">
                  <a16:creationId xmlns:a16="http://schemas.microsoft.com/office/drawing/2014/main" id="{269FBEB0-81AB-445F-B4BA-CA78F2D3B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4813" y="3047811"/>
              <a:ext cx="114427" cy="99823"/>
            </a:xfrm>
            <a:custGeom>
              <a:avLst/>
              <a:gdLst/>
              <a:ahLst/>
              <a:cxnLst>
                <a:cxn ang="0">
                  <a:pos x="8" y="30"/>
                </a:cxn>
                <a:cxn ang="0">
                  <a:pos x="3" y="20"/>
                </a:cxn>
                <a:cxn ang="0">
                  <a:pos x="2" y="18"/>
                </a:cxn>
                <a:cxn ang="0">
                  <a:pos x="10" y="4"/>
                </a:cxn>
                <a:cxn ang="0">
                  <a:pos x="25" y="1"/>
                </a:cxn>
                <a:cxn ang="0">
                  <a:pos x="33" y="6"/>
                </a:cxn>
                <a:cxn ang="0">
                  <a:pos x="43" y="20"/>
                </a:cxn>
                <a:cxn ang="0">
                  <a:pos x="45" y="26"/>
                </a:cxn>
                <a:cxn ang="0">
                  <a:pos x="45" y="30"/>
                </a:cxn>
                <a:cxn ang="0">
                  <a:pos x="49" y="35"/>
                </a:cxn>
                <a:cxn ang="0">
                  <a:pos x="49" y="41"/>
                </a:cxn>
                <a:cxn ang="0">
                  <a:pos x="43" y="41"/>
                </a:cxn>
                <a:cxn ang="0">
                  <a:pos x="31" y="40"/>
                </a:cxn>
                <a:cxn ang="0">
                  <a:pos x="19" y="40"/>
                </a:cxn>
                <a:cxn ang="0">
                  <a:pos x="17" y="41"/>
                </a:cxn>
                <a:cxn ang="0">
                  <a:pos x="8" y="43"/>
                </a:cxn>
                <a:cxn ang="0">
                  <a:pos x="7" y="41"/>
                </a:cxn>
                <a:cxn ang="0">
                  <a:pos x="16" y="40"/>
                </a:cxn>
                <a:cxn ang="0">
                  <a:pos x="11" y="40"/>
                </a:cxn>
                <a:cxn ang="0">
                  <a:pos x="8" y="40"/>
                </a:cxn>
                <a:cxn ang="0">
                  <a:pos x="7" y="35"/>
                </a:cxn>
                <a:cxn ang="0">
                  <a:pos x="14" y="33"/>
                </a:cxn>
                <a:cxn ang="0">
                  <a:pos x="19" y="32"/>
                </a:cxn>
                <a:cxn ang="0">
                  <a:pos x="25" y="32"/>
                </a:cxn>
                <a:cxn ang="0">
                  <a:pos x="31" y="30"/>
                </a:cxn>
                <a:cxn ang="0">
                  <a:pos x="25" y="30"/>
                </a:cxn>
                <a:cxn ang="0">
                  <a:pos x="22" y="29"/>
                </a:cxn>
                <a:cxn ang="0">
                  <a:pos x="17" y="30"/>
                </a:cxn>
                <a:cxn ang="0">
                  <a:pos x="8" y="30"/>
                </a:cxn>
              </a:cxnLst>
              <a:rect l="0" t="0" r="r" b="b"/>
              <a:pathLst>
                <a:path w="51" h="43">
                  <a:moveTo>
                    <a:pt x="8" y="30"/>
                  </a:moveTo>
                  <a:cubicBezTo>
                    <a:pt x="5" y="27"/>
                    <a:pt x="5" y="18"/>
                    <a:pt x="3" y="20"/>
                  </a:cubicBezTo>
                  <a:cubicBezTo>
                    <a:pt x="0" y="20"/>
                    <a:pt x="0" y="18"/>
                    <a:pt x="2" y="18"/>
                  </a:cubicBezTo>
                  <a:cubicBezTo>
                    <a:pt x="7" y="15"/>
                    <a:pt x="10" y="7"/>
                    <a:pt x="10" y="4"/>
                  </a:cubicBezTo>
                  <a:cubicBezTo>
                    <a:pt x="10" y="0"/>
                    <a:pt x="20" y="1"/>
                    <a:pt x="25" y="1"/>
                  </a:cubicBezTo>
                  <a:cubicBezTo>
                    <a:pt x="28" y="0"/>
                    <a:pt x="31" y="4"/>
                    <a:pt x="33" y="6"/>
                  </a:cubicBezTo>
                  <a:cubicBezTo>
                    <a:pt x="36" y="7"/>
                    <a:pt x="40" y="17"/>
                    <a:pt x="43" y="20"/>
                  </a:cubicBezTo>
                  <a:cubicBezTo>
                    <a:pt x="42" y="24"/>
                    <a:pt x="45" y="21"/>
                    <a:pt x="45" y="26"/>
                  </a:cubicBezTo>
                  <a:cubicBezTo>
                    <a:pt x="45" y="30"/>
                    <a:pt x="43" y="27"/>
                    <a:pt x="45" y="30"/>
                  </a:cubicBezTo>
                  <a:cubicBezTo>
                    <a:pt x="46" y="35"/>
                    <a:pt x="46" y="30"/>
                    <a:pt x="49" y="35"/>
                  </a:cubicBezTo>
                  <a:cubicBezTo>
                    <a:pt x="51" y="38"/>
                    <a:pt x="49" y="38"/>
                    <a:pt x="49" y="41"/>
                  </a:cubicBezTo>
                  <a:cubicBezTo>
                    <a:pt x="48" y="41"/>
                    <a:pt x="45" y="40"/>
                    <a:pt x="43" y="41"/>
                  </a:cubicBezTo>
                  <a:cubicBezTo>
                    <a:pt x="40" y="43"/>
                    <a:pt x="37" y="40"/>
                    <a:pt x="31" y="40"/>
                  </a:cubicBezTo>
                  <a:cubicBezTo>
                    <a:pt x="28" y="40"/>
                    <a:pt x="22" y="38"/>
                    <a:pt x="19" y="40"/>
                  </a:cubicBezTo>
                  <a:cubicBezTo>
                    <a:pt x="14" y="40"/>
                    <a:pt x="20" y="40"/>
                    <a:pt x="17" y="41"/>
                  </a:cubicBezTo>
                  <a:cubicBezTo>
                    <a:pt x="14" y="43"/>
                    <a:pt x="11" y="41"/>
                    <a:pt x="8" y="43"/>
                  </a:cubicBezTo>
                  <a:cubicBezTo>
                    <a:pt x="8" y="41"/>
                    <a:pt x="7" y="43"/>
                    <a:pt x="7" y="41"/>
                  </a:cubicBezTo>
                  <a:cubicBezTo>
                    <a:pt x="10" y="38"/>
                    <a:pt x="8" y="41"/>
                    <a:pt x="16" y="40"/>
                  </a:cubicBezTo>
                  <a:cubicBezTo>
                    <a:pt x="14" y="40"/>
                    <a:pt x="13" y="38"/>
                    <a:pt x="11" y="40"/>
                  </a:cubicBezTo>
                  <a:cubicBezTo>
                    <a:pt x="10" y="40"/>
                    <a:pt x="10" y="38"/>
                    <a:pt x="8" y="40"/>
                  </a:cubicBezTo>
                  <a:cubicBezTo>
                    <a:pt x="7" y="41"/>
                    <a:pt x="8" y="38"/>
                    <a:pt x="7" y="35"/>
                  </a:cubicBezTo>
                  <a:cubicBezTo>
                    <a:pt x="10" y="33"/>
                    <a:pt x="16" y="37"/>
                    <a:pt x="14" y="33"/>
                  </a:cubicBezTo>
                  <a:cubicBezTo>
                    <a:pt x="14" y="32"/>
                    <a:pt x="19" y="33"/>
                    <a:pt x="19" y="32"/>
                  </a:cubicBezTo>
                  <a:cubicBezTo>
                    <a:pt x="20" y="29"/>
                    <a:pt x="19" y="30"/>
                    <a:pt x="25" y="32"/>
                  </a:cubicBezTo>
                  <a:cubicBezTo>
                    <a:pt x="28" y="33"/>
                    <a:pt x="31" y="33"/>
                    <a:pt x="31" y="30"/>
                  </a:cubicBezTo>
                  <a:cubicBezTo>
                    <a:pt x="29" y="29"/>
                    <a:pt x="26" y="33"/>
                    <a:pt x="25" y="30"/>
                  </a:cubicBezTo>
                  <a:cubicBezTo>
                    <a:pt x="23" y="27"/>
                    <a:pt x="23" y="30"/>
                    <a:pt x="22" y="29"/>
                  </a:cubicBezTo>
                  <a:cubicBezTo>
                    <a:pt x="22" y="27"/>
                    <a:pt x="19" y="29"/>
                    <a:pt x="17" y="30"/>
                  </a:cubicBezTo>
                  <a:cubicBezTo>
                    <a:pt x="17" y="30"/>
                    <a:pt x="16" y="30"/>
                    <a:pt x="8" y="3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3" name="Freeform 141">
              <a:extLst>
                <a:ext uri="{FF2B5EF4-FFF2-40B4-BE49-F238E27FC236}">
                  <a16:creationId xmlns:a16="http://schemas.microsoft.com/office/drawing/2014/main" id="{F489A2C3-6274-4F4D-95CF-A6BA87159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370" y="3113171"/>
              <a:ext cx="57791" cy="2020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12" y="4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9" y="6"/>
                </a:cxn>
                <a:cxn ang="0">
                  <a:pos x="14" y="4"/>
                </a:cxn>
                <a:cxn ang="0">
                  <a:pos x="20" y="4"/>
                </a:cxn>
                <a:cxn ang="0">
                  <a:pos x="26" y="3"/>
                </a:cxn>
                <a:cxn ang="0">
                  <a:pos x="20" y="3"/>
                </a:cxn>
                <a:cxn ang="0">
                  <a:pos x="17" y="1"/>
                </a:cxn>
                <a:cxn ang="0">
                  <a:pos x="12" y="3"/>
                </a:cxn>
                <a:cxn ang="0">
                  <a:pos x="3" y="3"/>
                </a:cxn>
              </a:cxnLst>
              <a:rect l="0" t="0" r="r" b="b"/>
              <a:pathLst>
                <a:path w="26" h="9">
                  <a:moveTo>
                    <a:pt x="3" y="3"/>
                  </a:moveTo>
                  <a:cubicBezTo>
                    <a:pt x="5" y="6"/>
                    <a:pt x="6" y="3"/>
                    <a:pt x="12" y="4"/>
                  </a:cubicBezTo>
                  <a:cubicBezTo>
                    <a:pt x="6" y="4"/>
                    <a:pt x="5" y="7"/>
                    <a:pt x="3" y="4"/>
                  </a:cubicBezTo>
                  <a:cubicBezTo>
                    <a:pt x="1" y="3"/>
                    <a:pt x="0" y="6"/>
                    <a:pt x="1" y="7"/>
                  </a:cubicBezTo>
                  <a:cubicBezTo>
                    <a:pt x="5" y="6"/>
                    <a:pt x="11" y="9"/>
                    <a:pt x="9" y="6"/>
                  </a:cubicBezTo>
                  <a:cubicBezTo>
                    <a:pt x="9" y="4"/>
                    <a:pt x="14" y="6"/>
                    <a:pt x="14" y="4"/>
                  </a:cubicBezTo>
                  <a:cubicBezTo>
                    <a:pt x="15" y="1"/>
                    <a:pt x="14" y="3"/>
                    <a:pt x="20" y="4"/>
                  </a:cubicBezTo>
                  <a:cubicBezTo>
                    <a:pt x="23" y="6"/>
                    <a:pt x="26" y="6"/>
                    <a:pt x="26" y="3"/>
                  </a:cubicBezTo>
                  <a:cubicBezTo>
                    <a:pt x="24" y="1"/>
                    <a:pt x="21" y="6"/>
                    <a:pt x="20" y="3"/>
                  </a:cubicBezTo>
                  <a:cubicBezTo>
                    <a:pt x="18" y="0"/>
                    <a:pt x="18" y="3"/>
                    <a:pt x="17" y="1"/>
                  </a:cubicBezTo>
                  <a:cubicBezTo>
                    <a:pt x="17" y="0"/>
                    <a:pt x="14" y="1"/>
                    <a:pt x="12" y="3"/>
                  </a:cubicBezTo>
                  <a:cubicBezTo>
                    <a:pt x="12" y="3"/>
                    <a:pt x="11" y="3"/>
                    <a:pt x="3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4" name="Freeform 142">
              <a:extLst>
                <a:ext uri="{FF2B5EF4-FFF2-40B4-BE49-F238E27FC236}">
                  <a16:creationId xmlns:a16="http://schemas.microsoft.com/office/drawing/2014/main" id="{7C0432F6-2161-44BE-BF65-6D6F49CD6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888" y="3140504"/>
              <a:ext cx="134076" cy="128344"/>
            </a:xfrm>
            <a:custGeom>
              <a:avLst/>
              <a:gdLst/>
              <a:ahLst/>
              <a:cxnLst>
                <a:cxn ang="0">
                  <a:pos x="38" y="40"/>
                </a:cxn>
                <a:cxn ang="0">
                  <a:pos x="37" y="37"/>
                </a:cxn>
                <a:cxn ang="0">
                  <a:pos x="35" y="34"/>
                </a:cxn>
                <a:cxn ang="0">
                  <a:pos x="32" y="28"/>
                </a:cxn>
                <a:cxn ang="0">
                  <a:pos x="25" y="26"/>
                </a:cxn>
                <a:cxn ang="0">
                  <a:pos x="20" y="28"/>
                </a:cxn>
                <a:cxn ang="0">
                  <a:pos x="14" y="35"/>
                </a:cxn>
                <a:cxn ang="0">
                  <a:pos x="14" y="34"/>
                </a:cxn>
                <a:cxn ang="0">
                  <a:pos x="13" y="31"/>
                </a:cxn>
                <a:cxn ang="0">
                  <a:pos x="13" y="29"/>
                </a:cxn>
                <a:cxn ang="0">
                  <a:pos x="8" y="25"/>
                </a:cxn>
                <a:cxn ang="0">
                  <a:pos x="5" y="23"/>
                </a:cxn>
                <a:cxn ang="0">
                  <a:pos x="5" y="18"/>
                </a:cxn>
                <a:cxn ang="0">
                  <a:pos x="3" y="18"/>
                </a:cxn>
                <a:cxn ang="0">
                  <a:pos x="3" y="15"/>
                </a:cxn>
                <a:cxn ang="0">
                  <a:pos x="0" y="18"/>
                </a:cxn>
                <a:cxn ang="0">
                  <a:pos x="0" y="17"/>
                </a:cxn>
                <a:cxn ang="0">
                  <a:pos x="6" y="9"/>
                </a:cxn>
                <a:cxn ang="0">
                  <a:pos x="10" y="9"/>
                </a:cxn>
                <a:cxn ang="0">
                  <a:pos x="10" y="4"/>
                </a:cxn>
                <a:cxn ang="0">
                  <a:pos x="11" y="0"/>
                </a:cxn>
                <a:cxn ang="0">
                  <a:pos x="23" y="1"/>
                </a:cxn>
                <a:cxn ang="0">
                  <a:pos x="29" y="1"/>
                </a:cxn>
                <a:cxn ang="0">
                  <a:pos x="32" y="4"/>
                </a:cxn>
                <a:cxn ang="0">
                  <a:pos x="34" y="6"/>
                </a:cxn>
                <a:cxn ang="0">
                  <a:pos x="42" y="4"/>
                </a:cxn>
                <a:cxn ang="0">
                  <a:pos x="45" y="3"/>
                </a:cxn>
                <a:cxn ang="0">
                  <a:pos x="48" y="1"/>
                </a:cxn>
                <a:cxn ang="0">
                  <a:pos x="49" y="6"/>
                </a:cxn>
                <a:cxn ang="0">
                  <a:pos x="51" y="9"/>
                </a:cxn>
                <a:cxn ang="0">
                  <a:pos x="52" y="12"/>
                </a:cxn>
                <a:cxn ang="0">
                  <a:pos x="52" y="15"/>
                </a:cxn>
                <a:cxn ang="0">
                  <a:pos x="54" y="20"/>
                </a:cxn>
                <a:cxn ang="0">
                  <a:pos x="57" y="25"/>
                </a:cxn>
                <a:cxn ang="0">
                  <a:pos x="55" y="29"/>
                </a:cxn>
                <a:cxn ang="0">
                  <a:pos x="58" y="35"/>
                </a:cxn>
                <a:cxn ang="0">
                  <a:pos x="60" y="42"/>
                </a:cxn>
                <a:cxn ang="0">
                  <a:pos x="54" y="42"/>
                </a:cxn>
                <a:cxn ang="0">
                  <a:pos x="57" y="45"/>
                </a:cxn>
                <a:cxn ang="0">
                  <a:pos x="52" y="48"/>
                </a:cxn>
                <a:cxn ang="0">
                  <a:pos x="48" y="53"/>
                </a:cxn>
                <a:cxn ang="0">
                  <a:pos x="45" y="49"/>
                </a:cxn>
                <a:cxn ang="0">
                  <a:pos x="45" y="43"/>
                </a:cxn>
                <a:cxn ang="0">
                  <a:pos x="38" y="40"/>
                </a:cxn>
              </a:cxnLst>
              <a:rect l="0" t="0" r="r" b="b"/>
              <a:pathLst>
                <a:path w="60" h="56">
                  <a:moveTo>
                    <a:pt x="38" y="40"/>
                  </a:moveTo>
                  <a:cubicBezTo>
                    <a:pt x="34" y="45"/>
                    <a:pt x="37" y="39"/>
                    <a:pt x="37" y="37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1"/>
                    <a:pt x="34" y="32"/>
                    <a:pt x="32" y="28"/>
                  </a:cubicBezTo>
                  <a:cubicBezTo>
                    <a:pt x="31" y="25"/>
                    <a:pt x="25" y="25"/>
                    <a:pt x="25" y="26"/>
                  </a:cubicBezTo>
                  <a:cubicBezTo>
                    <a:pt x="25" y="28"/>
                    <a:pt x="22" y="25"/>
                    <a:pt x="20" y="28"/>
                  </a:cubicBezTo>
                  <a:cubicBezTo>
                    <a:pt x="20" y="32"/>
                    <a:pt x="17" y="34"/>
                    <a:pt x="14" y="35"/>
                  </a:cubicBezTo>
                  <a:cubicBezTo>
                    <a:pt x="14" y="34"/>
                    <a:pt x="16" y="34"/>
                    <a:pt x="14" y="34"/>
                  </a:cubicBezTo>
                  <a:cubicBezTo>
                    <a:pt x="13" y="32"/>
                    <a:pt x="14" y="32"/>
                    <a:pt x="13" y="31"/>
                  </a:cubicBezTo>
                  <a:cubicBezTo>
                    <a:pt x="11" y="31"/>
                    <a:pt x="11" y="31"/>
                    <a:pt x="13" y="29"/>
                  </a:cubicBezTo>
                  <a:cubicBezTo>
                    <a:pt x="13" y="28"/>
                    <a:pt x="10" y="28"/>
                    <a:pt x="8" y="25"/>
                  </a:cubicBezTo>
                  <a:cubicBezTo>
                    <a:pt x="8" y="23"/>
                    <a:pt x="5" y="25"/>
                    <a:pt x="5" y="23"/>
                  </a:cubicBezTo>
                  <a:cubicBezTo>
                    <a:pt x="5" y="20"/>
                    <a:pt x="3" y="23"/>
                    <a:pt x="5" y="18"/>
                  </a:cubicBezTo>
                  <a:cubicBezTo>
                    <a:pt x="5" y="15"/>
                    <a:pt x="3" y="20"/>
                    <a:pt x="3" y="18"/>
                  </a:cubicBezTo>
                  <a:cubicBezTo>
                    <a:pt x="2" y="17"/>
                    <a:pt x="5" y="15"/>
                    <a:pt x="3" y="15"/>
                  </a:cubicBezTo>
                  <a:cubicBezTo>
                    <a:pt x="0" y="15"/>
                    <a:pt x="2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9"/>
                    <a:pt x="5" y="12"/>
                    <a:pt x="6" y="9"/>
                  </a:cubicBezTo>
                  <a:cubicBezTo>
                    <a:pt x="8" y="7"/>
                    <a:pt x="8" y="11"/>
                    <a:pt x="10" y="9"/>
                  </a:cubicBezTo>
                  <a:cubicBezTo>
                    <a:pt x="13" y="9"/>
                    <a:pt x="13" y="6"/>
                    <a:pt x="10" y="4"/>
                  </a:cubicBezTo>
                  <a:cubicBezTo>
                    <a:pt x="8" y="3"/>
                    <a:pt x="13" y="4"/>
                    <a:pt x="11" y="0"/>
                  </a:cubicBezTo>
                  <a:cubicBezTo>
                    <a:pt x="17" y="0"/>
                    <a:pt x="20" y="3"/>
                    <a:pt x="23" y="1"/>
                  </a:cubicBezTo>
                  <a:cubicBezTo>
                    <a:pt x="25" y="0"/>
                    <a:pt x="28" y="1"/>
                    <a:pt x="29" y="1"/>
                  </a:cubicBezTo>
                  <a:cubicBezTo>
                    <a:pt x="28" y="6"/>
                    <a:pt x="31" y="7"/>
                    <a:pt x="32" y="4"/>
                  </a:cubicBezTo>
                  <a:cubicBezTo>
                    <a:pt x="32" y="3"/>
                    <a:pt x="34" y="4"/>
                    <a:pt x="34" y="6"/>
                  </a:cubicBezTo>
                  <a:cubicBezTo>
                    <a:pt x="37" y="9"/>
                    <a:pt x="35" y="1"/>
                    <a:pt x="42" y="4"/>
                  </a:cubicBezTo>
                  <a:cubicBezTo>
                    <a:pt x="45" y="7"/>
                    <a:pt x="43" y="4"/>
                    <a:pt x="45" y="3"/>
                  </a:cubicBezTo>
                  <a:cubicBezTo>
                    <a:pt x="48" y="3"/>
                    <a:pt x="43" y="0"/>
                    <a:pt x="48" y="1"/>
                  </a:cubicBezTo>
                  <a:cubicBezTo>
                    <a:pt x="51" y="3"/>
                    <a:pt x="49" y="4"/>
                    <a:pt x="49" y="6"/>
                  </a:cubicBezTo>
                  <a:cubicBezTo>
                    <a:pt x="51" y="6"/>
                    <a:pt x="49" y="9"/>
                    <a:pt x="51" y="9"/>
                  </a:cubicBezTo>
                  <a:cubicBezTo>
                    <a:pt x="52" y="9"/>
                    <a:pt x="55" y="12"/>
                    <a:pt x="52" y="12"/>
                  </a:cubicBezTo>
                  <a:cubicBezTo>
                    <a:pt x="51" y="14"/>
                    <a:pt x="51" y="18"/>
                    <a:pt x="52" y="15"/>
                  </a:cubicBezTo>
                  <a:cubicBezTo>
                    <a:pt x="54" y="14"/>
                    <a:pt x="55" y="15"/>
                    <a:pt x="54" y="20"/>
                  </a:cubicBezTo>
                  <a:cubicBezTo>
                    <a:pt x="54" y="23"/>
                    <a:pt x="55" y="20"/>
                    <a:pt x="57" y="25"/>
                  </a:cubicBezTo>
                  <a:cubicBezTo>
                    <a:pt x="54" y="26"/>
                    <a:pt x="57" y="26"/>
                    <a:pt x="55" y="29"/>
                  </a:cubicBezTo>
                  <a:cubicBezTo>
                    <a:pt x="55" y="32"/>
                    <a:pt x="60" y="32"/>
                    <a:pt x="58" y="35"/>
                  </a:cubicBezTo>
                  <a:cubicBezTo>
                    <a:pt x="55" y="39"/>
                    <a:pt x="60" y="37"/>
                    <a:pt x="60" y="42"/>
                  </a:cubicBezTo>
                  <a:cubicBezTo>
                    <a:pt x="55" y="40"/>
                    <a:pt x="54" y="40"/>
                    <a:pt x="54" y="42"/>
                  </a:cubicBezTo>
                  <a:cubicBezTo>
                    <a:pt x="55" y="45"/>
                    <a:pt x="57" y="42"/>
                    <a:pt x="57" y="45"/>
                  </a:cubicBezTo>
                  <a:cubicBezTo>
                    <a:pt x="57" y="48"/>
                    <a:pt x="55" y="51"/>
                    <a:pt x="52" y="48"/>
                  </a:cubicBezTo>
                  <a:cubicBezTo>
                    <a:pt x="51" y="46"/>
                    <a:pt x="49" y="56"/>
                    <a:pt x="48" y="53"/>
                  </a:cubicBezTo>
                  <a:cubicBezTo>
                    <a:pt x="46" y="49"/>
                    <a:pt x="45" y="53"/>
                    <a:pt x="45" y="49"/>
                  </a:cubicBezTo>
                  <a:cubicBezTo>
                    <a:pt x="46" y="46"/>
                    <a:pt x="45" y="45"/>
                    <a:pt x="45" y="43"/>
                  </a:cubicBezTo>
                  <a:cubicBezTo>
                    <a:pt x="46" y="40"/>
                    <a:pt x="40" y="40"/>
                    <a:pt x="38" y="4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5" name="Freeform 143">
              <a:extLst>
                <a:ext uri="{FF2B5EF4-FFF2-40B4-BE49-F238E27FC236}">
                  <a16:creationId xmlns:a16="http://schemas.microsoft.com/office/drawing/2014/main" id="{6A82265D-2E3D-4211-958F-93E0B27E8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2148" y="3135750"/>
              <a:ext cx="54324" cy="43970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18" y="11"/>
                </a:cxn>
                <a:cxn ang="0">
                  <a:pos x="21" y="11"/>
                </a:cxn>
                <a:cxn ang="0">
                  <a:pos x="21" y="7"/>
                </a:cxn>
                <a:cxn ang="0">
                  <a:pos x="23" y="2"/>
                </a:cxn>
                <a:cxn ang="0">
                  <a:pos x="11" y="2"/>
                </a:cxn>
                <a:cxn ang="0">
                  <a:pos x="9" y="3"/>
                </a:cxn>
                <a:cxn ang="0">
                  <a:pos x="0" y="5"/>
                </a:cxn>
                <a:cxn ang="0">
                  <a:pos x="3" y="7"/>
                </a:cxn>
                <a:cxn ang="0">
                  <a:pos x="5" y="8"/>
                </a:cxn>
                <a:cxn ang="0">
                  <a:pos x="6" y="11"/>
                </a:cxn>
                <a:cxn ang="0">
                  <a:pos x="9" y="10"/>
                </a:cxn>
                <a:cxn ang="0">
                  <a:pos x="9" y="14"/>
                </a:cxn>
                <a:cxn ang="0">
                  <a:pos x="9" y="16"/>
                </a:cxn>
                <a:cxn ang="0">
                  <a:pos x="11" y="18"/>
                </a:cxn>
                <a:cxn ang="0">
                  <a:pos x="12" y="16"/>
                </a:cxn>
                <a:cxn ang="0">
                  <a:pos x="12" y="19"/>
                </a:cxn>
              </a:cxnLst>
              <a:rect l="0" t="0" r="r" b="b"/>
              <a:pathLst>
                <a:path w="24" h="19">
                  <a:moveTo>
                    <a:pt x="12" y="19"/>
                  </a:moveTo>
                  <a:cubicBezTo>
                    <a:pt x="15" y="11"/>
                    <a:pt x="17" y="14"/>
                    <a:pt x="18" y="11"/>
                  </a:cubicBezTo>
                  <a:cubicBezTo>
                    <a:pt x="20" y="10"/>
                    <a:pt x="20" y="13"/>
                    <a:pt x="21" y="11"/>
                  </a:cubicBezTo>
                  <a:cubicBezTo>
                    <a:pt x="24" y="11"/>
                    <a:pt x="24" y="8"/>
                    <a:pt x="21" y="7"/>
                  </a:cubicBezTo>
                  <a:cubicBezTo>
                    <a:pt x="20" y="5"/>
                    <a:pt x="24" y="7"/>
                    <a:pt x="23" y="2"/>
                  </a:cubicBezTo>
                  <a:cubicBezTo>
                    <a:pt x="20" y="2"/>
                    <a:pt x="14" y="0"/>
                    <a:pt x="11" y="2"/>
                  </a:cubicBezTo>
                  <a:cubicBezTo>
                    <a:pt x="6" y="2"/>
                    <a:pt x="12" y="2"/>
                    <a:pt x="9" y="3"/>
                  </a:cubicBezTo>
                  <a:cubicBezTo>
                    <a:pt x="6" y="5"/>
                    <a:pt x="3" y="3"/>
                    <a:pt x="0" y="5"/>
                  </a:cubicBezTo>
                  <a:cubicBezTo>
                    <a:pt x="1" y="7"/>
                    <a:pt x="5" y="5"/>
                    <a:pt x="3" y="7"/>
                  </a:cubicBezTo>
                  <a:cubicBezTo>
                    <a:pt x="1" y="10"/>
                    <a:pt x="3" y="10"/>
                    <a:pt x="5" y="8"/>
                  </a:cubicBezTo>
                  <a:cubicBezTo>
                    <a:pt x="8" y="8"/>
                    <a:pt x="3" y="13"/>
                    <a:pt x="6" y="11"/>
                  </a:cubicBezTo>
                  <a:cubicBezTo>
                    <a:pt x="9" y="8"/>
                    <a:pt x="12" y="8"/>
                    <a:pt x="9" y="10"/>
                  </a:cubicBezTo>
                  <a:cubicBezTo>
                    <a:pt x="8" y="11"/>
                    <a:pt x="11" y="11"/>
                    <a:pt x="9" y="14"/>
                  </a:cubicBezTo>
                  <a:cubicBezTo>
                    <a:pt x="8" y="16"/>
                    <a:pt x="9" y="14"/>
                    <a:pt x="9" y="16"/>
                  </a:cubicBezTo>
                  <a:cubicBezTo>
                    <a:pt x="9" y="18"/>
                    <a:pt x="11" y="16"/>
                    <a:pt x="11" y="18"/>
                  </a:cubicBezTo>
                  <a:cubicBezTo>
                    <a:pt x="11" y="19"/>
                    <a:pt x="12" y="18"/>
                    <a:pt x="12" y="16"/>
                  </a:cubicBezTo>
                  <a:cubicBezTo>
                    <a:pt x="12" y="19"/>
                    <a:pt x="12" y="18"/>
                    <a:pt x="12" y="1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6" name="Freeform 144">
              <a:extLst>
                <a:ext uri="{FF2B5EF4-FFF2-40B4-BE49-F238E27FC236}">
                  <a16:creationId xmlns:a16="http://schemas.microsoft.com/office/drawing/2014/main" id="{3DCF99C9-D50A-4B1E-9A58-59D921D33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083" y="3153576"/>
              <a:ext cx="2312" cy="71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1"/>
                </a:cxn>
                <a:cxn ang="0">
                  <a:pos x="0" y="1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1" y="0"/>
                    <a:pt x="1" y="1"/>
                  </a:cubicBezTo>
                  <a:cubicBezTo>
                    <a:pt x="1" y="3"/>
                    <a:pt x="1" y="3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7" name="Freeform 145">
              <a:extLst>
                <a:ext uri="{FF2B5EF4-FFF2-40B4-BE49-F238E27FC236}">
                  <a16:creationId xmlns:a16="http://schemas.microsoft.com/office/drawing/2014/main" id="{040CBBE2-DF16-4CC1-99D1-2415F92C2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085" y="3160706"/>
              <a:ext cx="6935" cy="9507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1" y="2"/>
                </a:cxn>
                <a:cxn ang="0">
                  <a:pos x="1" y="4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0" y="2"/>
                    <a:pt x="1" y="0"/>
                    <a:pt x="1" y="2"/>
                  </a:cubicBezTo>
                  <a:cubicBezTo>
                    <a:pt x="3" y="2"/>
                    <a:pt x="1" y="4"/>
                    <a:pt x="1" y="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8" name="Freeform 146">
              <a:extLst>
                <a:ext uri="{FF2B5EF4-FFF2-40B4-BE49-F238E27FC236}">
                  <a16:creationId xmlns:a16="http://schemas.microsoft.com/office/drawing/2014/main" id="{350ED23D-B75D-4DAB-AA6F-CFAABB115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083" y="3172588"/>
              <a:ext cx="2312" cy="713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2"/>
                </a:cxn>
                <a:cxn ang="0">
                  <a:pos x="0" y="2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0" y="0"/>
                    <a:pt x="1" y="0"/>
                    <a:pt x="1" y="2"/>
                  </a:cubicBezTo>
                  <a:cubicBezTo>
                    <a:pt x="1" y="3"/>
                    <a:pt x="0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49" name="Freeform 147">
              <a:extLst>
                <a:ext uri="{FF2B5EF4-FFF2-40B4-BE49-F238E27FC236}">
                  <a16:creationId xmlns:a16="http://schemas.microsoft.com/office/drawing/2014/main" id="{981040AC-52FB-457D-9A73-3A2F87108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396" y="3172588"/>
              <a:ext cx="4623" cy="475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0" name="Freeform 148">
              <a:extLst>
                <a:ext uri="{FF2B5EF4-FFF2-40B4-BE49-F238E27FC236}">
                  <a16:creationId xmlns:a16="http://schemas.microsoft.com/office/drawing/2014/main" id="{2685FDA2-BF59-48E8-8333-5A5D838D4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6019" y="3170212"/>
              <a:ext cx="2312" cy="237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1" name="Freeform 149">
              <a:extLst>
                <a:ext uri="{FF2B5EF4-FFF2-40B4-BE49-F238E27FC236}">
                  <a16:creationId xmlns:a16="http://schemas.microsoft.com/office/drawing/2014/main" id="{6093F18B-DEB5-4FCE-AEC1-C05656930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461" y="3160705"/>
              <a:ext cx="4623" cy="475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2" y="0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2" name="Freeform 150">
              <a:extLst>
                <a:ext uri="{FF2B5EF4-FFF2-40B4-BE49-F238E27FC236}">
                  <a16:creationId xmlns:a16="http://schemas.microsoft.com/office/drawing/2014/main" id="{F5757920-DE79-4403-B966-5D52722FF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330" y="3160705"/>
              <a:ext cx="4623" cy="475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0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3" name="Freeform 151">
              <a:extLst>
                <a:ext uri="{FF2B5EF4-FFF2-40B4-BE49-F238E27FC236}">
                  <a16:creationId xmlns:a16="http://schemas.microsoft.com/office/drawing/2014/main" id="{F418F44D-2A75-457E-A841-2C3635095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697" y="3076332"/>
              <a:ext cx="11558" cy="13072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1"/>
                </a:cxn>
                <a:cxn ang="0">
                  <a:pos x="2" y="6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cubicBezTo>
                    <a:pt x="0" y="6"/>
                    <a:pt x="0" y="0"/>
                    <a:pt x="2" y="1"/>
                  </a:cubicBezTo>
                  <a:cubicBezTo>
                    <a:pt x="3" y="3"/>
                    <a:pt x="5" y="5"/>
                    <a:pt x="2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4" name="Freeform 152">
              <a:extLst>
                <a:ext uri="{FF2B5EF4-FFF2-40B4-BE49-F238E27FC236}">
                  <a16:creationId xmlns:a16="http://schemas.microsoft.com/office/drawing/2014/main" id="{A7F7E28E-2E12-44F7-8F0F-666D88383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411" y="3057318"/>
              <a:ext cx="11558" cy="7130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3" y="2"/>
                </a:cxn>
                <a:cxn ang="0">
                  <a:pos x="2" y="2"/>
                </a:cxn>
              </a:cxnLst>
              <a:rect l="0" t="0" r="r" b="b"/>
              <a:pathLst>
                <a:path w="5" h="3">
                  <a:moveTo>
                    <a:pt x="2" y="2"/>
                  </a:moveTo>
                  <a:cubicBezTo>
                    <a:pt x="2" y="0"/>
                    <a:pt x="5" y="0"/>
                    <a:pt x="3" y="2"/>
                  </a:cubicBezTo>
                  <a:cubicBezTo>
                    <a:pt x="2" y="3"/>
                    <a:pt x="0" y="3"/>
                    <a:pt x="2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5" name="Freeform 156">
              <a:extLst>
                <a:ext uri="{FF2B5EF4-FFF2-40B4-BE49-F238E27FC236}">
                  <a16:creationId xmlns:a16="http://schemas.microsoft.com/office/drawing/2014/main" id="{D40C8622-F826-48E8-A8FF-E7622153D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630" y="3077518"/>
              <a:ext cx="5780" cy="475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0"/>
                </a:cxn>
                <a:cxn ang="0">
                  <a:pos x="2" y="2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0" y="2"/>
                    <a:pt x="2" y="0"/>
                    <a:pt x="2" y="0"/>
                  </a:cubicBezTo>
                  <a:cubicBezTo>
                    <a:pt x="3" y="0"/>
                    <a:pt x="3" y="2"/>
                    <a:pt x="2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6" name="Freeform 159">
              <a:extLst>
                <a:ext uri="{FF2B5EF4-FFF2-40B4-BE49-F238E27FC236}">
                  <a16:creationId xmlns:a16="http://schemas.microsoft.com/office/drawing/2014/main" id="{832A1A07-F2F6-4F45-A032-01C5FE8AF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930" y="2262298"/>
              <a:ext cx="64727" cy="80810"/>
            </a:xfrm>
            <a:custGeom>
              <a:avLst/>
              <a:gdLst/>
              <a:ahLst/>
              <a:cxnLst>
                <a:cxn ang="0">
                  <a:pos x="12" y="35"/>
                </a:cxn>
                <a:cxn ang="0">
                  <a:pos x="12" y="31"/>
                </a:cxn>
                <a:cxn ang="0">
                  <a:pos x="10" y="18"/>
                </a:cxn>
                <a:cxn ang="0">
                  <a:pos x="7" y="12"/>
                </a:cxn>
                <a:cxn ang="0">
                  <a:pos x="0" y="3"/>
                </a:cxn>
                <a:cxn ang="0">
                  <a:pos x="6" y="1"/>
                </a:cxn>
                <a:cxn ang="0">
                  <a:pos x="15" y="5"/>
                </a:cxn>
                <a:cxn ang="0">
                  <a:pos x="19" y="6"/>
                </a:cxn>
                <a:cxn ang="0">
                  <a:pos x="19" y="9"/>
                </a:cxn>
                <a:cxn ang="0">
                  <a:pos x="22" y="14"/>
                </a:cxn>
                <a:cxn ang="0">
                  <a:pos x="24" y="18"/>
                </a:cxn>
                <a:cxn ang="0">
                  <a:pos x="25" y="25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8" y="26"/>
                </a:cxn>
                <a:cxn ang="0">
                  <a:pos x="15" y="34"/>
                </a:cxn>
                <a:cxn ang="0">
                  <a:pos x="12" y="35"/>
                </a:cxn>
              </a:cxnLst>
              <a:rect l="0" t="0" r="r" b="b"/>
              <a:pathLst>
                <a:path w="29" h="35">
                  <a:moveTo>
                    <a:pt x="12" y="35"/>
                  </a:moveTo>
                  <a:cubicBezTo>
                    <a:pt x="10" y="34"/>
                    <a:pt x="12" y="34"/>
                    <a:pt x="12" y="31"/>
                  </a:cubicBezTo>
                  <a:cubicBezTo>
                    <a:pt x="10" y="26"/>
                    <a:pt x="15" y="23"/>
                    <a:pt x="10" y="18"/>
                  </a:cubicBezTo>
                  <a:cubicBezTo>
                    <a:pt x="6" y="12"/>
                    <a:pt x="7" y="14"/>
                    <a:pt x="7" y="12"/>
                  </a:cubicBezTo>
                  <a:cubicBezTo>
                    <a:pt x="4" y="11"/>
                    <a:pt x="3" y="1"/>
                    <a:pt x="0" y="3"/>
                  </a:cubicBezTo>
                  <a:cubicBezTo>
                    <a:pt x="1" y="1"/>
                    <a:pt x="4" y="1"/>
                    <a:pt x="6" y="1"/>
                  </a:cubicBezTo>
                  <a:cubicBezTo>
                    <a:pt x="7" y="0"/>
                    <a:pt x="13" y="5"/>
                    <a:pt x="15" y="5"/>
                  </a:cubicBezTo>
                  <a:cubicBezTo>
                    <a:pt x="16" y="3"/>
                    <a:pt x="16" y="8"/>
                    <a:pt x="19" y="6"/>
                  </a:cubicBezTo>
                  <a:cubicBezTo>
                    <a:pt x="21" y="6"/>
                    <a:pt x="21" y="8"/>
                    <a:pt x="19" y="9"/>
                  </a:cubicBezTo>
                  <a:cubicBezTo>
                    <a:pt x="18" y="12"/>
                    <a:pt x="21" y="14"/>
                    <a:pt x="22" y="14"/>
                  </a:cubicBezTo>
                  <a:cubicBezTo>
                    <a:pt x="24" y="14"/>
                    <a:pt x="21" y="17"/>
                    <a:pt x="24" y="18"/>
                  </a:cubicBezTo>
                  <a:cubicBezTo>
                    <a:pt x="27" y="20"/>
                    <a:pt x="24" y="23"/>
                    <a:pt x="25" y="25"/>
                  </a:cubicBezTo>
                  <a:cubicBezTo>
                    <a:pt x="29" y="25"/>
                    <a:pt x="25" y="26"/>
                    <a:pt x="25" y="25"/>
                  </a:cubicBezTo>
                  <a:cubicBezTo>
                    <a:pt x="24" y="25"/>
                    <a:pt x="21" y="26"/>
                    <a:pt x="19" y="25"/>
                  </a:cubicBezTo>
                  <a:cubicBezTo>
                    <a:pt x="18" y="23"/>
                    <a:pt x="16" y="25"/>
                    <a:pt x="18" y="26"/>
                  </a:cubicBezTo>
                  <a:cubicBezTo>
                    <a:pt x="19" y="29"/>
                    <a:pt x="13" y="32"/>
                    <a:pt x="15" y="34"/>
                  </a:cubicBezTo>
                  <a:cubicBezTo>
                    <a:pt x="15" y="35"/>
                    <a:pt x="13" y="35"/>
                    <a:pt x="12" y="3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7" name="Freeform 160">
              <a:extLst>
                <a:ext uri="{FF2B5EF4-FFF2-40B4-BE49-F238E27FC236}">
                  <a16:creationId xmlns:a16="http://schemas.microsoft.com/office/drawing/2014/main" id="{1ECE8093-7E06-4789-A962-029474133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9813" y="2269427"/>
              <a:ext cx="165284" cy="123591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15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23"/>
                </a:cxn>
                <a:cxn ang="0">
                  <a:pos x="3" y="23"/>
                </a:cxn>
                <a:cxn ang="0">
                  <a:pos x="3" y="23"/>
                </a:cxn>
                <a:cxn ang="0">
                  <a:pos x="0" y="25"/>
                </a:cxn>
                <a:cxn ang="0">
                  <a:pos x="3" y="30"/>
                </a:cxn>
                <a:cxn ang="0">
                  <a:pos x="9" y="36"/>
                </a:cxn>
                <a:cxn ang="0">
                  <a:pos x="13" y="42"/>
                </a:cxn>
                <a:cxn ang="0">
                  <a:pos x="16" y="40"/>
                </a:cxn>
                <a:cxn ang="0">
                  <a:pos x="18" y="47"/>
                </a:cxn>
                <a:cxn ang="0">
                  <a:pos x="19" y="51"/>
                </a:cxn>
                <a:cxn ang="0">
                  <a:pos x="25" y="51"/>
                </a:cxn>
                <a:cxn ang="0">
                  <a:pos x="33" y="51"/>
                </a:cxn>
                <a:cxn ang="0">
                  <a:pos x="42" y="51"/>
                </a:cxn>
                <a:cxn ang="0">
                  <a:pos x="54" y="50"/>
                </a:cxn>
                <a:cxn ang="0">
                  <a:pos x="60" y="51"/>
                </a:cxn>
                <a:cxn ang="0">
                  <a:pos x="65" y="53"/>
                </a:cxn>
                <a:cxn ang="0">
                  <a:pos x="71" y="40"/>
                </a:cxn>
                <a:cxn ang="0">
                  <a:pos x="74" y="36"/>
                </a:cxn>
                <a:cxn ang="0">
                  <a:pos x="69" y="34"/>
                </a:cxn>
                <a:cxn ang="0">
                  <a:pos x="66" y="36"/>
                </a:cxn>
                <a:cxn ang="0">
                  <a:pos x="62" y="33"/>
                </a:cxn>
                <a:cxn ang="0">
                  <a:pos x="62" y="28"/>
                </a:cxn>
                <a:cxn ang="0">
                  <a:pos x="60" y="15"/>
                </a:cxn>
                <a:cxn ang="0">
                  <a:pos x="57" y="9"/>
                </a:cxn>
                <a:cxn ang="0">
                  <a:pos x="50" y="0"/>
                </a:cxn>
                <a:cxn ang="0">
                  <a:pos x="44" y="5"/>
                </a:cxn>
                <a:cxn ang="0">
                  <a:pos x="38" y="6"/>
                </a:cxn>
                <a:cxn ang="0">
                  <a:pos x="33" y="3"/>
                </a:cxn>
                <a:cxn ang="0">
                  <a:pos x="27" y="3"/>
                </a:cxn>
                <a:cxn ang="0">
                  <a:pos x="22" y="3"/>
                </a:cxn>
                <a:cxn ang="0">
                  <a:pos x="21" y="3"/>
                </a:cxn>
              </a:cxnLst>
              <a:rect l="0" t="0" r="r" b="b"/>
              <a:pathLst>
                <a:path w="74" h="54">
                  <a:moveTo>
                    <a:pt x="21" y="3"/>
                  </a:moveTo>
                  <a:cubicBezTo>
                    <a:pt x="18" y="8"/>
                    <a:pt x="16" y="5"/>
                    <a:pt x="15" y="6"/>
                  </a:cubicBezTo>
                  <a:cubicBezTo>
                    <a:pt x="13" y="8"/>
                    <a:pt x="15" y="8"/>
                    <a:pt x="12" y="11"/>
                  </a:cubicBezTo>
                  <a:cubicBezTo>
                    <a:pt x="9" y="14"/>
                    <a:pt x="12" y="14"/>
                    <a:pt x="10" y="15"/>
                  </a:cubicBezTo>
                  <a:cubicBezTo>
                    <a:pt x="9" y="19"/>
                    <a:pt x="6" y="23"/>
                    <a:pt x="6" y="23"/>
                  </a:cubicBezTo>
                  <a:cubicBezTo>
                    <a:pt x="4" y="23"/>
                    <a:pt x="4" y="22"/>
                    <a:pt x="3" y="23"/>
                  </a:cubicBezTo>
                  <a:cubicBezTo>
                    <a:pt x="3" y="23"/>
                    <a:pt x="4" y="23"/>
                    <a:pt x="3" y="23"/>
                  </a:cubicBezTo>
                  <a:cubicBezTo>
                    <a:pt x="1" y="23"/>
                    <a:pt x="0" y="23"/>
                    <a:pt x="0" y="25"/>
                  </a:cubicBezTo>
                  <a:cubicBezTo>
                    <a:pt x="1" y="28"/>
                    <a:pt x="4" y="28"/>
                    <a:pt x="3" y="30"/>
                  </a:cubicBezTo>
                  <a:cubicBezTo>
                    <a:pt x="3" y="34"/>
                    <a:pt x="10" y="34"/>
                    <a:pt x="9" y="36"/>
                  </a:cubicBezTo>
                  <a:cubicBezTo>
                    <a:pt x="7" y="39"/>
                    <a:pt x="9" y="42"/>
                    <a:pt x="13" y="42"/>
                  </a:cubicBezTo>
                  <a:cubicBezTo>
                    <a:pt x="16" y="44"/>
                    <a:pt x="15" y="40"/>
                    <a:pt x="16" y="40"/>
                  </a:cubicBezTo>
                  <a:cubicBezTo>
                    <a:pt x="22" y="45"/>
                    <a:pt x="13" y="42"/>
                    <a:pt x="18" y="47"/>
                  </a:cubicBezTo>
                  <a:cubicBezTo>
                    <a:pt x="24" y="50"/>
                    <a:pt x="18" y="50"/>
                    <a:pt x="19" y="51"/>
                  </a:cubicBezTo>
                  <a:cubicBezTo>
                    <a:pt x="21" y="53"/>
                    <a:pt x="22" y="50"/>
                    <a:pt x="25" y="51"/>
                  </a:cubicBezTo>
                  <a:cubicBezTo>
                    <a:pt x="30" y="54"/>
                    <a:pt x="30" y="51"/>
                    <a:pt x="33" y="51"/>
                  </a:cubicBezTo>
                  <a:cubicBezTo>
                    <a:pt x="36" y="53"/>
                    <a:pt x="39" y="54"/>
                    <a:pt x="42" y="51"/>
                  </a:cubicBezTo>
                  <a:cubicBezTo>
                    <a:pt x="45" y="50"/>
                    <a:pt x="53" y="47"/>
                    <a:pt x="54" y="50"/>
                  </a:cubicBezTo>
                  <a:cubicBezTo>
                    <a:pt x="56" y="51"/>
                    <a:pt x="57" y="48"/>
                    <a:pt x="60" y="51"/>
                  </a:cubicBezTo>
                  <a:cubicBezTo>
                    <a:pt x="60" y="53"/>
                    <a:pt x="63" y="53"/>
                    <a:pt x="65" y="53"/>
                  </a:cubicBezTo>
                  <a:cubicBezTo>
                    <a:pt x="65" y="45"/>
                    <a:pt x="66" y="42"/>
                    <a:pt x="71" y="40"/>
                  </a:cubicBezTo>
                  <a:cubicBezTo>
                    <a:pt x="74" y="40"/>
                    <a:pt x="74" y="39"/>
                    <a:pt x="74" y="36"/>
                  </a:cubicBezTo>
                  <a:cubicBezTo>
                    <a:pt x="73" y="33"/>
                    <a:pt x="69" y="34"/>
                    <a:pt x="69" y="34"/>
                  </a:cubicBezTo>
                  <a:cubicBezTo>
                    <a:pt x="68" y="36"/>
                    <a:pt x="66" y="34"/>
                    <a:pt x="66" y="36"/>
                  </a:cubicBezTo>
                  <a:cubicBezTo>
                    <a:pt x="65" y="37"/>
                    <a:pt x="63" y="36"/>
                    <a:pt x="62" y="33"/>
                  </a:cubicBezTo>
                  <a:cubicBezTo>
                    <a:pt x="60" y="31"/>
                    <a:pt x="62" y="33"/>
                    <a:pt x="62" y="28"/>
                  </a:cubicBezTo>
                  <a:cubicBezTo>
                    <a:pt x="60" y="25"/>
                    <a:pt x="65" y="20"/>
                    <a:pt x="60" y="15"/>
                  </a:cubicBezTo>
                  <a:cubicBezTo>
                    <a:pt x="56" y="11"/>
                    <a:pt x="59" y="11"/>
                    <a:pt x="57" y="9"/>
                  </a:cubicBezTo>
                  <a:cubicBezTo>
                    <a:pt x="54" y="8"/>
                    <a:pt x="54" y="0"/>
                    <a:pt x="50" y="0"/>
                  </a:cubicBezTo>
                  <a:cubicBezTo>
                    <a:pt x="47" y="1"/>
                    <a:pt x="48" y="3"/>
                    <a:pt x="44" y="5"/>
                  </a:cubicBezTo>
                  <a:cubicBezTo>
                    <a:pt x="39" y="5"/>
                    <a:pt x="39" y="5"/>
                    <a:pt x="38" y="6"/>
                  </a:cubicBezTo>
                  <a:cubicBezTo>
                    <a:pt x="36" y="8"/>
                    <a:pt x="35" y="3"/>
                    <a:pt x="33" y="3"/>
                  </a:cubicBezTo>
                  <a:cubicBezTo>
                    <a:pt x="30" y="5"/>
                    <a:pt x="30" y="3"/>
                    <a:pt x="27" y="3"/>
                  </a:cubicBezTo>
                  <a:cubicBezTo>
                    <a:pt x="24" y="3"/>
                    <a:pt x="22" y="1"/>
                    <a:pt x="22" y="3"/>
                  </a:cubicBezTo>
                  <a:cubicBezTo>
                    <a:pt x="21" y="5"/>
                    <a:pt x="21" y="3"/>
                    <a:pt x="21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8" name="Freeform 161">
              <a:extLst>
                <a:ext uri="{FF2B5EF4-FFF2-40B4-BE49-F238E27FC236}">
                  <a16:creationId xmlns:a16="http://schemas.microsoft.com/office/drawing/2014/main" id="{A4013306-23B7-46D3-8A95-B82E3D7C7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371" y="2429857"/>
              <a:ext cx="55479" cy="58230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3" y="11"/>
                </a:cxn>
                <a:cxn ang="0">
                  <a:pos x="0" y="16"/>
                </a:cxn>
                <a:cxn ang="0">
                  <a:pos x="5" y="17"/>
                </a:cxn>
                <a:cxn ang="0">
                  <a:pos x="2" y="22"/>
                </a:cxn>
                <a:cxn ang="0">
                  <a:pos x="5" y="20"/>
                </a:cxn>
                <a:cxn ang="0">
                  <a:pos x="11" y="16"/>
                </a:cxn>
                <a:cxn ang="0">
                  <a:pos x="15" y="14"/>
                </a:cxn>
                <a:cxn ang="0">
                  <a:pos x="23" y="12"/>
                </a:cxn>
                <a:cxn ang="0">
                  <a:pos x="20" y="9"/>
                </a:cxn>
                <a:cxn ang="0">
                  <a:pos x="15" y="2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5" y="3"/>
                </a:cxn>
                <a:cxn ang="0">
                  <a:pos x="2" y="5"/>
                </a:cxn>
              </a:cxnLst>
              <a:rect l="0" t="0" r="r" b="b"/>
              <a:pathLst>
                <a:path w="25" h="25">
                  <a:moveTo>
                    <a:pt x="2" y="5"/>
                  </a:moveTo>
                  <a:cubicBezTo>
                    <a:pt x="5" y="8"/>
                    <a:pt x="5" y="9"/>
                    <a:pt x="3" y="11"/>
                  </a:cubicBezTo>
                  <a:cubicBezTo>
                    <a:pt x="2" y="11"/>
                    <a:pt x="3" y="14"/>
                    <a:pt x="0" y="16"/>
                  </a:cubicBezTo>
                  <a:cubicBezTo>
                    <a:pt x="0" y="20"/>
                    <a:pt x="9" y="16"/>
                    <a:pt x="5" y="17"/>
                  </a:cubicBezTo>
                  <a:cubicBezTo>
                    <a:pt x="2" y="20"/>
                    <a:pt x="2" y="19"/>
                    <a:pt x="2" y="22"/>
                  </a:cubicBezTo>
                  <a:cubicBezTo>
                    <a:pt x="0" y="25"/>
                    <a:pt x="2" y="22"/>
                    <a:pt x="5" y="20"/>
                  </a:cubicBezTo>
                  <a:cubicBezTo>
                    <a:pt x="8" y="17"/>
                    <a:pt x="9" y="19"/>
                    <a:pt x="11" y="16"/>
                  </a:cubicBezTo>
                  <a:cubicBezTo>
                    <a:pt x="14" y="9"/>
                    <a:pt x="14" y="16"/>
                    <a:pt x="15" y="14"/>
                  </a:cubicBezTo>
                  <a:cubicBezTo>
                    <a:pt x="18" y="11"/>
                    <a:pt x="21" y="16"/>
                    <a:pt x="23" y="12"/>
                  </a:cubicBezTo>
                  <a:cubicBezTo>
                    <a:pt x="25" y="9"/>
                    <a:pt x="23" y="11"/>
                    <a:pt x="20" y="9"/>
                  </a:cubicBezTo>
                  <a:cubicBezTo>
                    <a:pt x="15" y="6"/>
                    <a:pt x="15" y="5"/>
                    <a:pt x="15" y="2"/>
                  </a:cubicBezTo>
                  <a:cubicBezTo>
                    <a:pt x="14" y="2"/>
                    <a:pt x="14" y="3"/>
                    <a:pt x="12" y="3"/>
                  </a:cubicBezTo>
                  <a:cubicBezTo>
                    <a:pt x="11" y="3"/>
                    <a:pt x="9" y="0"/>
                    <a:pt x="8" y="2"/>
                  </a:cubicBezTo>
                  <a:cubicBezTo>
                    <a:pt x="6" y="3"/>
                    <a:pt x="5" y="0"/>
                    <a:pt x="5" y="3"/>
                  </a:cubicBezTo>
                  <a:cubicBezTo>
                    <a:pt x="3" y="5"/>
                    <a:pt x="2" y="3"/>
                    <a:pt x="2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59" name="Freeform 162">
              <a:extLst>
                <a:ext uri="{FF2B5EF4-FFF2-40B4-BE49-F238E27FC236}">
                  <a16:creationId xmlns:a16="http://schemas.microsoft.com/office/drawing/2014/main" id="{6C8E9ACC-83E2-4D10-B485-5E3C8D707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982" y="1943814"/>
              <a:ext cx="90155" cy="66550"/>
            </a:xfrm>
            <a:custGeom>
              <a:avLst/>
              <a:gdLst/>
              <a:ahLst/>
              <a:cxnLst>
                <a:cxn ang="0">
                  <a:pos x="7" y="18"/>
                </a:cxn>
                <a:cxn ang="0">
                  <a:pos x="1" y="15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13" y="3"/>
                </a:cxn>
                <a:cxn ang="0">
                  <a:pos x="18" y="1"/>
                </a:cxn>
                <a:cxn ang="0">
                  <a:pos x="27" y="3"/>
                </a:cxn>
                <a:cxn ang="0">
                  <a:pos x="36" y="3"/>
                </a:cxn>
                <a:cxn ang="0">
                  <a:pos x="35" y="8"/>
                </a:cxn>
                <a:cxn ang="0">
                  <a:pos x="32" y="15"/>
                </a:cxn>
                <a:cxn ang="0">
                  <a:pos x="33" y="22"/>
                </a:cxn>
                <a:cxn ang="0">
                  <a:pos x="32" y="28"/>
                </a:cxn>
                <a:cxn ang="0">
                  <a:pos x="26" y="28"/>
                </a:cxn>
                <a:cxn ang="0">
                  <a:pos x="20" y="25"/>
                </a:cxn>
                <a:cxn ang="0">
                  <a:pos x="15" y="22"/>
                </a:cxn>
                <a:cxn ang="0">
                  <a:pos x="7" y="25"/>
                </a:cxn>
                <a:cxn ang="0">
                  <a:pos x="7" y="18"/>
                </a:cxn>
              </a:cxnLst>
              <a:rect l="0" t="0" r="r" b="b"/>
              <a:pathLst>
                <a:path w="40" h="29">
                  <a:moveTo>
                    <a:pt x="7" y="18"/>
                  </a:moveTo>
                  <a:cubicBezTo>
                    <a:pt x="3" y="20"/>
                    <a:pt x="3" y="17"/>
                    <a:pt x="1" y="15"/>
                  </a:cubicBezTo>
                  <a:cubicBezTo>
                    <a:pt x="0" y="12"/>
                    <a:pt x="0" y="12"/>
                    <a:pt x="1" y="9"/>
                  </a:cubicBezTo>
                  <a:cubicBezTo>
                    <a:pt x="1" y="6"/>
                    <a:pt x="4" y="8"/>
                    <a:pt x="4" y="4"/>
                  </a:cubicBezTo>
                  <a:cubicBezTo>
                    <a:pt x="6" y="3"/>
                    <a:pt x="10" y="3"/>
                    <a:pt x="13" y="3"/>
                  </a:cubicBezTo>
                  <a:cubicBezTo>
                    <a:pt x="18" y="3"/>
                    <a:pt x="13" y="0"/>
                    <a:pt x="18" y="1"/>
                  </a:cubicBezTo>
                  <a:cubicBezTo>
                    <a:pt x="23" y="3"/>
                    <a:pt x="26" y="1"/>
                    <a:pt x="27" y="3"/>
                  </a:cubicBezTo>
                  <a:cubicBezTo>
                    <a:pt x="30" y="4"/>
                    <a:pt x="33" y="4"/>
                    <a:pt x="36" y="3"/>
                  </a:cubicBezTo>
                  <a:cubicBezTo>
                    <a:pt x="40" y="6"/>
                    <a:pt x="35" y="4"/>
                    <a:pt x="35" y="8"/>
                  </a:cubicBezTo>
                  <a:cubicBezTo>
                    <a:pt x="35" y="12"/>
                    <a:pt x="30" y="9"/>
                    <a:pt x="32" y="15"/>
                  </a:cubicBezTo>
                  <a:cubicBezTo>
                    <a:pt x="35" y="20"/>
                    <a:pt x="30" y="17"/>
                    <a:pt x="33" y="22"/>
                  </a:cubicBezTo>
                  <a:cubicBezTo>
                    <a:pt x="36" y="26"/>
                    <a:pt x="33" y="23"/>
                    <a:pt x="32" y="28"/>
                  </a:cubicBezTo>
                  <a:cubicBezTo>
                    <a:pt x="29" y="29"/>
                    <a:pt x="30" y="26"/>
                    <a:pt x="26" y="28"/>
                  </a:cubicBezTo>
                  <a:cubicBezTo>
                    <a:pt x="23" y="29"/>
                    <a:pt x="21" y="25"/>
                    <a:pt x="20" y="25"/>
                  </a:cubicBezTo>
                  <a:cubicBezTo>
                    <a:pt x="18" y="25"/>
                    <a:pt x="17" y="22"/>
                    <a:pt x="15" y="22"/>
                  </a:cubicBezTo>
                  <a:cubicBezTo>
                    <a:pt x="12" y="20"/>
                    <a:pt x="12" y="23"/>
                    <a:pt x="7" y="25"/>
                  </a:cubicBezTo>
                  <a:cubicBezTo>
                    <a:pt x="9" y="18"/>
                    <a:pt x="10" y="15"/>
                    <a:pt x="7" y="1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0" name="Freeform 163">
              <a:extLst>
                <a:ext uri="{FF2B5EF4-FFF2-40B4-BE49-F238E27FC236}">
                  <a16:creationId xmlns:a16="http://schemas.microsoft.com/office/drawing/2014/main" id="{8902DDDF-A040-4C9D-9BC1-B2FA9EEFE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905" y="1987784"/>
              <a:ext cx="135231" cy="73679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5" y="24"/>
                </a:cxn>
                <a:cxn ang="0">
                  <a:pos x="26" y="24"/>
                </a:cxn>
                <a:cxn ang="0">
                  <a:pos x="32" y="22"/>
                </a:cxn>
                <a:cxn ang="0">
                  <a:pos x="35" y="26"/>
                </a:cxn>
                <a:cxn ang="0">
                  <a:pos x="46" y="32"/>
                </a:cxn>
                <a:cxn ang="0">
                  <a:pos x="53" y="30"/>
                </a:cxn>
                <a:cxn ang="0">
                  <a:pos x="58" y="27"/>
                </a:cxn>
                <a:cxn ang="0">
                  <a:pos x="56" y="21"/>
                </a:cxn>
                <a:cxn ang="0">
                  <a:pos x="55" y="18"/>
                </a:cxn>
                <a:cxn ang="0">
                  <a:pos x="55" y="13"/>
                </a:cxn>
                <a:cxn ang="0">
                  <a:pos x="52" y="8"/>
                </a:cxn>
                <a:cxn ang="0">
                  <a:pos x="46" y="8"/>
                </a:cxn>
                <a:cxn ang="0">
                  <a:pos x="40" y="5"/>
                </a:cxn>
                <a:cxn ang="0">
                  <a:pos x="35" y="2"/>
                </a:cxn>
                <a:cxn ang="0">
                  <a:pos x="27" y="5"/>
                </a:cxn>
                <a:cxn ang="0">
                  <a:pos x="24" y="15"/>
                </a:cxn>
                <a:cxn ang="0">
                  <a:pos x="15" y="10"/>
                </a:cxn>
                <a:cxn ang="0">
                  <a:pos x="12" y="7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1" y="19"/>
                </a:cxn>
                <a:cxn ang="0">
                  <a:pos x="0" y="27"/>
                </a:cxn>
              </a:cxnLst>
              <a:rect l="0" t="0" r="r" b="b"/>
              <a:pathLst>
                <a:path w="60" h="32">
                  <a:moveTo>
                    <a:pt x="0" y="27"/>
                  </a:moveTo>
                  <a:cubicBezTo>
                    <a:pt x="7" y="22"/>
                    <a:pt x="9" y="22"/>
                    <a:pt x="15" y="24"/>
                  </a:cubicBezTo>
                  <a:cubicBezTo>
                    <a:pt x="21" y="24"/>
                    <a:pt x="23" y="22"/>
                    <a:pt x="26" y="24"/>
                  </a:cubicBezTo>
                  <a:cubicBezTo>
                    <a:pt x="30" y="26"/>
                    <a:pt x="30" y="22"/>
                    <a:pt x="32" y="22"/>
                  </a:cubicBezTo>
                  <a:cubicBezTo>
                    <a:pt x="33" y="24"/>
                    <a:pt x="30" y="26"/>
                    <a:pt x="35" y="26"/>
                  </a:cubicBezTo>
                  <a:cubicBezTo>
                    <a:pt x="40" y="26"/>
                    <a:pt x="41" y="30"/>
                    <a:pt x="46" y="32"/>
                  </a:cubicBezTo>
                  <a:cubicBezTo>
                    <a:pt x="50" y="29"/>
                    <a:pt x="52" y="32"/>
                    <a:pt x="53" y="30"/>
                  </a:cubicBezTo>
                  <a:cubicBezTo>
                    <a:pt x="55" y="27"/>
                    <a:pt x="55" y="27"/>
                    <a:pt x="58" y="27"/>
                  </a:cubicBezTo>
                  <a:cubicBezTo>
                    <a:pt x="58" y="27"/>
                    <a:pt x="60" y="24"/>
                    <a:pt x="56" y="21"/>
                  </a:cubicBezTo>
                  <a:cubicBezTo>
                    <a:pt x="55" y="18"/>
                    <a:pt x="56" y="18"/>
                    <a:pt x="55" y="18"/>
                  </a:cubicBezTo>
                  <a:cubicBezTo>
                    <a:pt x="53" y="18"/>
                    <a:pt x="55" y="15"/>
                    <a:pt x="55" y="13"/>
                  </a:cubicBezTo>
                  <a:cubicBezTo>
                    <a:pt x="56" y="11"/>
                    <a:pt x="53" y="11"/>
                    <a:pt x="52" y="8"/>
                  </a:cubicBezTo>
                  <a:cubicBezTo>
                    <a:pt x="49" y="10"/>
                    <a:pt x="50" y="7"/>
                    <a:pt x="46" y="8"/>
                  </a:cubicBezTo>
                  <a:cubicBezTo>
                    <a:pt x="43" y="10"/>
                    <a:pt x="41" y="5"/>
                    <a:pt x="40" y="5"/>
                  </a:cubicBezTo>
                  <a:cubicBezTo>
                    <a:pt x="38" y="5"/>
                    <a:pt x="37" y="2"/>
                    <a:pt x="35" y="2"/>
                  </a:cubicBezTo>
                  <a:cubicBezTo>
                    <a:pt x="32" y="0"/>
                    <a:pt x="32" y="3"/>
                    <a:pt x="27" y="5"/>
                  </a:cubicBezTo>
                  <a:cubicBezTo>
                    <a:pt x="26" y="8"/>
                    <a:pt x="30" y="13"/>
                    <a:pt x="24" y="15"/>
                  </a:cubicBezTo>
                  <a:cubicBezTo>
                    <a:pt x="17" y="18"/>
                    <a:pt x="20" y="11"/>
                    <a:pt x="15" y="10"/>
                  </a:cubicBezTo>
                  <a:cubicBezTo>
                    <a:pt x="10" y="8"/>
                    <a:pt x="15" y="5"/>
                    <a:pt x="12" y="7"/>
                  </a:cubicBezTo>
                  <a:cubicBezTo>
                    <a:pt x="7" y="8"/>
                    <a:pt x="6" y="8"/>
                    <a:pt x="4" y="10"/>
                  </a:cubicBezTo>
                  <a:cubicBezTo>
                    <a:pt x="4" y="11"/>
                    <a:pt x="3" y="11"/>
                    <a:pt x="4" y="13"/>
                  </a:cubicBezTo>
                  <a:cubicBezTo>
                    <a:pt x="4" y="16"/>
                    <a:pt x="1" y="16"/>
                    <a:pt x="1" y="19"/>
                  </a:cubicBezTo>
                  <a:cubicBezTo>
                    <a:pt x="0" y="22"/>
                    <a:pt x="0" y="24"/>
                    <a:pt x="0" y="2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1" name="Freeform 164">
              <a:extLst>
                <a:ext uri="{FF2B5EF4-FFF2-40B4-BE49-F238E27FC236}">
                  <a16:creationId xmlns:a16="http://schemas.microsoft.com/office/drawing/2014/main" id="{34461943-D201-49A0-87D5-A0C035C3E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906" y="2038884"/>
              <a:ext cx="106336" cy="80810"/>
            </a:xfrm>
            <a:custGeom>
              <a:avLst/>
              <a:gdLst/>
              <a:ahLst/>
              <a:cxnLst>
                <a:cxn ang="0">
                  <a:pos x="46" y="10"/>
                </a:cxn>
                <a:cxn ang="0">
                  <a:pos x="46" y="16"/>
                </a:cxn>
                <a:cxn ang="0">
                  <a:pos x="38" y="22"/>
                </a:cxn>
                <a:cxn ang="0">
                  <a:pos x="38" y="29"/>
                </a:cxn>
                <a:cxn ang="0">
                  <a:pos x="32" y="30"/>
                </a:cxn>
                <a:cxn ang="0">
                  <a:pos x="21" y="32"/>
                </a:cxn>
                <a:cxn ang="0">
                  <a:pos x="15" y="27"/>
                </a:cxn>
                <a:cxn ang="0">
                  <a:pos x="13" y="19"/>
                </a:cxn>
                <a:cxn ang="0">
                  <a:pos x="3" y="16"/>
                </a:cxn>
                <a:cxn ang="0">
                  <a:pos x="1" y="10"/>
                </a:cxn>
                <a:cxn ang="0">
                  <a:pos x="0" y="5"/>
                </a:cxn>
                <a:cxn ang="0">
                  <a:pos x="15" y="2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5" y="3"/>
                </a:cxn>
                <a:cxn ang="0">
                  <a:pos x="46" y="10"/>
                </a:cxn>
              </a:cxnLst>
              <a:rect l="0" t="0" r="r" b="b"/>
              <a:pathLst>
                <a:path w="47" h="35">
                  <a:moveTo>
                    <a:pt x="46" y="10"/>
                  </a:moveTo>
                  <a:cubicBezTo>
                    <a:pt x="42" y="18"/>
                    <a:pt x="47" y="13"/>
                    <a:pt x="46" y="16"/>
                  </a:cubicBezTo>
                  <a:cubicBezTo>
                    <a:pt x="44" y="19"/>
                    <a:pt x="42" y="16"/>
                    <a:pt x="38" y="22"/>
                  </a:cubicBezTo>
                  <a:cubicBezTo>
                    <a:pt x="35" y="27"/>
                    <a:pt x="41" y="27"/>
                    <a:pt x="38" y="29"/>
                  </a:cubicBezTo>
                  <a:cubicBezTo>
                    <a:pt x="36" y="32"/>
                    <a:pt x="38" y="24"/>
                    <a:pt x="32" y="30"/>
                  </a:cubicBezTo>
                  <a:cubicBezTo>
                    <a:pt x="27" y="35"/>
                    <a:pt x="26" y="30"/>
                    <a:pt x="21" y="32"/>
                  </a:cubicBezTo>
                  <a:cubicBezTo>
                    <a:pt x="21" y="29"/>
                    <a:pt x="16" y="25"/>
                    <a:pt x="15" y="27"/>
                  </a:cubicBezTo>
                  <a:cubicBezTo>
                    <a:pt x="13" y="22"/>
                    <a:pt x="16" y="21"/>
                    <a:pt x="13" y="19"/>
                  </a:cubicBezTo>
                  <a:cubicBezTo>
                    <a:pt x="10" y="16"/>
                    <a:pt x="13" y="21"/>
                    <a:pt x="3" y="16"/>
                  </a:cubicBezTo>
                  <a:cubicBezTo>
                    <a:pt x="3" y="14"/>
                    <a:pt x="3" y="11"/>
                    <a:pt x="1" y="10"/>
                  </a:cubicBezTo>
                  <a:cubicBezTo>
                    <a:pt x="0" y="8"/>
                    <a:pt x="0" y="8"/>
                    <a:pt x="0" y="5"/>
                  </a:cubicBezTo>
                  <a:cubicBezTo>
                    <a:pt x="7" y="0"/>
                    <a:pt x="9" y="0"/>
                    <a:pt x="15" y="2"/>
                  </a:cubicBezTo>
                  <a:cubicBezTo>
                    <a:pt x="21" y="2"/>
                    <a:pt x="23" y="0"/>
                    <a:pt x="26" y="2"/>
                  </a:cubicBezTo>
                  <a:cubicBezTo>
                    <a:pt x="30" y="3"/>
                    <a:pt x="30" y="0"/>
                    <a:pt x="32" y="0"/>
                  </a:cubicBezTo>
                  <a:cubicBezTo>
                    <a:pt x="33" y="2"/>
                    <a:pt x="30" y="3"/>
                    <a:pt x="35" y="3"/>
                  </a:cubicBezTo>
                  <a:cubicBezTo>
                    <a:pt x="39" y="3"/>
                    <a:pt x="41" y="8"/>
                    <a:pt x="46" y="1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2" name="Freeform 165">
              <a:extLst>
                <a:ext uri="{FF2B5EF4-FFF2-40B4-BE49-F238E27FC236}">
                  <a16:creationId xmlns:a16="http://schemas.microsoft.com/office/drawing/2014/main" id="{8D08EB2A-C4B4-4474-BB10-EC759BB49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2581" y="2046015"/>
              <a:ext cx="181465" cy="144982"/>
            </a:xfrm>
            <a:custGeom>
              <a:avLst/>
              <a:gdLst/>
              <a:ahLst/>
              <a:cxnLst>
                <a:cxn ang="0">
                  <a:pos x="70" y="50"/>
                </a:cxn>
                <a:cxn ang="0">
                  <a:pos x="63" y="58"/>
                </a:cxn>
                <a:cxn ang="0">
                  <a:pos x="60" y="60"/>
                </a:cxn>
                <a:cxn ang="0">
                  <a:pos x="54" y="60"/>
                </a:cxn>
                <a:cxn ang="0">
                  <a:pos x="47" y="58"/>
                </a:cxn>
                <a:cxn ang="0">
                  <a:pos x="40" y="57"/>
                </a:cxn>
                <a:cxn ang="0">
                  <a:pos x="32" y="55"/>
                </a:cxn>
                <a:cxn ang="0">
                  <a:pos x="17" y="54"/>
                </a:cxn>
                <a:cxn ang="0">
                  <a:pos x="9" y="57"/>
                </a:cxn>
                <a:cxn ang="0">
                  <a:pos x="6" y="58"/>
                </a:cxn>
                <a:cxn ang="0">
                  <a:pos x="3" y="50"/>
                </a:cxn>
                <a:cxn ang="0">
                  <a:pos x="8" y="46"/>
                </a:cxn>
                <a:cxn ang="0">
                  <a:pos x="6" y="29"/>
                </a:cxn>
                <a:cxn ang="0">
                  <a:pos x="17" y="27"/>
                </a:cxn>
                <a:cxn ang="0">
                  <a:pos x="23" y="25"/>
                </a:cxn>
                <a:cxn ang="0">
                  <a:pos x="23" y="19"/>
                </a:cxn>
                <a:cxn ang="0">
                  <a:pos x="31" y="13"/>
                </a:cxn>
                <a:cxn ang="0">
                  <a:pos x="31" y="7"/>
                </a:cxn>
                <a:cxn ang="0">
                  <a:pos x="38" y="5"/>
                </a:cxn>
                <a:cxn ang="0">
                  <a:pos x="43" y="2"/>
                </a:cxn>
                <a:cxn ang="0">
                  <a:pos x="49" y="3"/>
                </a:cxn>
                <a:cxn ang="0">
                  <a:pos x="55" y="7"/>
                </a:cxn>
                <a:cxn ang="0">
                  <a:pos x="61" y="7"/>
                </a:cxn>
                <a:cxn ang="0">
                  <a:pos x="64" y="10"/>
                </a:cxn>
                <a:cxn ang="0">
                  <a:pos x="64" y="16"/>
                </a:cxn>
                <a:cxn ang="0">
                  <a:pos x="66" y="22"/>
                </a:cxn>
                <a:cxn ang="0">
                  <a:pos x="72" y="29"/>
                </a:cxn>
                <a:cxn ang="0">
                  <a:pos x="76" y="33"/>
                </a:cxn>
                <a:cxn ang="0">
                  <a:pos x="78" y="36"/>
                </a:cxn>
                <a:cxn ang="0">
                  <a:pos x="70" y="38"/>
                </a:cxn>
                <a:cxn ang="0">
                  <a:pos x="69" y="41"/>
                </a:cxn>
                <a:cxn ang="0">
                  <a:pos x="70" y="50"/>
                </a:cxn>
              </a:cxnLst>
              <a:rect l="0" t="0" r="r" b="b"/>
              <a:pathLst>
                <a:path w="81" h="63">
                  <a:moveTo>
                    <a:pt x="70" y="50"/>
                  </a:moveTo>
                  <a:cubicBezTo>
                    <a:pt x="64" y="50"/>
                    <a:pt x="63" y="54"/>
                    <a:pt x="63" y="58"/>
                  </a:cubicBezTo>
                  <a:cubicBezTo>
                    <a:pt x="63" y="63"/>
                    <a:pt x="61" y="63"/>
                    <a:pt x="60" y="60"/>
                  </a:cubicBezTo>
                  <a:cubicBezTo>
                    <a:pt x="58" y="60"/>
                    <a:pt x="55" y="60"/>
                    <a:pt x="54" y="60"/>
                  </a:cubicBezTo>
                  <a:cubicBezTo>
                    <a:pt x="50" y="61"/>
                    <a:pt x="52" y="55"/>
                    <a:pt x="47" y="58"/>
                  </a:cubicBezTo>
                  <a:cubicBezTo>
                    <a:pt x="44" y="61"/>
                    <a:pt x="49" y="57"/>
                    <a:pt x="40" y="57"/>
                  </a:cubicBezTo>
                  <a:cubicBezTo>
                    <a:pt x="34" y="57"/>
                    <a:pt x="37" y="55"/>
                    <a:pt x="32" y="55"/>
                  </a:cubicBezTo>
                  <a:cubicBezTo>
                    <a:pt x="29" y="57"/>
                    <a:pt x="28" y="52"/>
                    <a:pt x="17" y="54"/>
                  </a:cubicBezTo>
                  <a:cubicBezTo>
                    <a:pt x="8" y="55"/>
                    <a:pt x="12" y="58"/>
                    <a:pt x="9" y="57"/>
                  </a:cubicBezTo>
                  <a:cubicBezTo>
                    <a:pt x="8" y="57"/>
                    <a:pt x="6" y="58"/>
                    <a:pt x="6" y="58"/>
                  </a:cubicBezTo>
                  <a:cubicBezTo>
                    <a:pt x="5" y="55"/>
                    <a:pt x="9" y="52"/>
                    <a:pt x="3" y="50"/>
                  </a:cubicBezTo>
                  <a:cubicBezTo>
                    <a:pt x="0" y="49"/>
                    <a:pt x="5" y="46"/>
                    <a:pt x="8" y="46"/>
                  </a:cubicBezTo>
                  <a:cubicBezTo>
                    <a:pt x="11" y="44"/>
                    <a:pt x="8" y="38"/>
                    <a:pt x="6" y="29"/>
                  </a:cubicBezTo>
                  <a:cubicBezTo>
                    <a:pt x="11" y="27"/>
                    <a:pt x="12" y="32"/>
                    <a:pt x="17" y="27"/>
                  </a:cubicBezTo>
                  <a:cubicBezTo>
                    <a:pt x="23" y="21"/>
                    <a:pt x="21" y="29"/>
                    <a:pt x="23" y="25"/>
                  </a:cubicBezTo>
                  <a:cubicBezTo>
                    <a:pt x="26" y="24"/>
                    <a:pt x="20" y="24"/>
                    <a:pt x="23" y="19"/>
                  </a:cubicBezTo>
                  <a:cubicBezTo>
                    <a:pt x="28" y="13"/>
                    <a:pt x="29" y="16"/>
                    <a:pt x="31" y="13"/>
                  </a:cubicBezTo>
                  <a:cubicBezTo>
                    <a:pt x="32" y="10"/>
                    <a:pt x="28" y="14"/>
                    <a:pt x="31" y="7"/>
                  </a:cubicBezTo>
                  <a:cubicBezTo>
                    <a:pt x="35" y="3"/>
                    <a:pt x="37" y="7"/>
                    <a:pt x="38" y="5"/>
                  </a:cubicBezTo>
                  <a:cubicBezTo>
                    <a:pt x="40" y="2"/>
                    <a:pt x="40" y="2"/>
                    <a:pt x="43" y="2"/>
                  </a:cubicBezTo>
                  <a:cubicBezTo>
                    <a:pt x="47" y="0"/>
                    <a:pt x="44" y="3"/>
                    <a:pt x="49" y="3"/>
                  </a:cubicBezTo>
                  <a:cubicBezTo>
                    <a:pt x="55" y="2"/>
                    <a:pt x="50" y="8"/>
                    <a:pt x="55" y="7"/>
                  </a:cubicBezTo>
                  <a:cubicBezTo>
                    <a:pt x="58" y="3"/>
                    <a:pt x="61" y="5"/>
                    <a:pt x="61" y="7"/>
                  </a:cubicBezTo>
                  <a:cubicBezTo>
                    <a:pt x="63" y="8"/>
                    <a:pt x="66" y="7"/>
                    <a:pt x="64" y="10"/>
                  </a:cubicBezTo>
                  <a:cubicBezTo>
                    <a:pt x="63" y="14"/>
                    <a:pt x="67" y="14"/>
                    <a:pt x="64" y="16"/>
                  </a:cubicBezTo>
                  <a:cubicBezTo>
                    <a:pt x="61" y="19"/>
                    <a:pt x="66" y="18"/>
                    <a:pt x="66" y="22"/>
                  </a:cubicBezTo>
                  <a:cubicBezTo>
                    <a:pt x="67" y="29"/>
                    <a:pt x="73" y="27"/>
                    <a:pt x="72" y="29"/>
                  </a:cubicBezTo>
                  <a:cubicBezTo>
                    <a:pt x="69" y="33"/>
                    <a:pt x="76" y="29"/>
                    <a:pt x="76" y="33"/>
                  </a:cubicBezTo>
                  <a:cubicBezTo>
                    <a:pt x="76" y="35"/>
                    <a:pt x="81" y="35"/>
                    <a:pt x="78" y="36"/>
                  </a:cubicBezTo>
                  <a:cubicBezTo>
                    <a:pt x="75" y="38"/>
                    <a:pt x="75" y="41"/>
                    <a:pt x="70" y="38"/>
                  </a:cubicBezTo>
                  <a:cubicBezTo>
                    <a:pt x="69" y="36"/>
                    <a:pt x="67" y="39"/>
                    <a:pt x="69" y="41"/>
                  </a:cubicBezTo>
                  <a:cubicBezTo>
                    <a:pt x="72" y="46"/>
                    <a:pt x="67" y="46"/>
                    <a:pt x="70" y="5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3" name="Freeform 166">
              <a:extLst>
                <a:ext uri="{FF2B5EF4-FFF2-40B4-BE49-F238E27FC236}">
                  <a16:creationId xmlns:a16="http://schemas.microsoft.com/office/drawing/2014/main" id="{CCA31408-D1D5-48D8-A12F-D3E99078F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3076" y="2086420"/>
              <a:ext cx="190712" cy="163994"/>
            </a:xfrm>
            <a:custGeom>
              <a:avLst/>
              <a:gdLst/>
              <a:ahLst/>
              <a:cxnLst>
                <a:cxn ang="0">
                  <a:pos x="77" y="40"/>
                </a:cxn>
                <a:cxn ang="0">
                  <a:pos x="79" y="47"/>
                </a:cxn>
                <a:cxn ang="0">
                  <a:pos x="80" y="50"/>
                </a:cxn>
                <a:cxn ang="0">
                  <a:pos x="79" y="54"/>
                </a:cxn>
                <a:cxn ang="0">
                  <a:pos x="71" y="62"/>
                </a:cxn>
                <a:cxn ang="0">
                  <a:pos x="71" y="68"/>
                </a:cxn>
                <a:cxn ang="0">
                  <a:pos x="68" y="70"/>
                </a:cxn>
                <a:cxn ang="0">
                  <a:pos x="63" y="67"/>
                </a:cxn>
                <a:cxn ang="0">
                  <a:pos x="53" y="65"/>
                </a:cxn>
                <a:cxn ang="0">
                  <a:pos x="48" y="68"/>
                </a:cxn>
                <a:cxn ang="0">
                  <a:pos x="47" y="67"/>
                </a:cxn>
                <a:cxn ang="0">
                  <a:pos x="42" y="65"/>
                </a:cxn>
                <a:cxn ang="0">
                  <a:pos x="41" y="65"/>
                </a:cxn>
                <a:cxn ang="0">
                  <a:pos x="39" y="65"/>
                </a:cxn>
                <a:cxn ang="0">
                  <a:pos x="35" y="59"/>
                </a:cxn>
                <a:cxn ang="0">
                  <a:pos x="30" y="57"/>
                </a:cxn>
                <a:cxn ang="0">
                  <a:pos x="28" y="56"/>
                </a:cxn>
                <a:cxn ang="0">
                  <a:pos x="24" y="54"/>
                </a:cxn>
                <a:cxn ang="0">
                  <a:pos x="21" y="56"/>
                </a:cxn>
                <a:cxn ang="0">
                  <a:pos x="21" y="51"/>
                </a:cxn>
                <a:cxn ang="0">
                  <a:pos x="15" y="50"/>
                </a:cxn>
                <a:cxn ang="0">
                  <a:pos x="9" y="48"/>
                </a:cxn>
                <a:cxn ang="0">
                  <a:pos x="6" y="39"/>
                </a:cxn>
                <a:cxn ang="0">
                  <a:pos x="6" y="31"/>
                </a:cxn>
                <a:cxn ang="0">
                  <a:pos x="4" y="26"/>
                </a:cxn>
                <a:cxn ang="0">
                  <a:pos x="3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3" y="12"/>
                </a:cxn>
                <a:cxn ang="0">
                  <a:pos x="3" y="11"/>
                </a:cxn>
                <a:cxn ang="0">
                  <a:pos x="15" y="8"/>
                </a:cxn>
                <a:cxn ang="0">
                  <a:pos x="22" y="3"/>
                </a:cxn>
                <a:cxn ang="0">
                  <a:pos x="30" y="0"/>
                </a:cxn>
                <a:cxn ang="0">
                  <a:pos x="39" y="3"/>
                </a:cxn>
                <a:cxn ang="0">
                  <a:pos x="38" y="3"/>
                </a:cxn>
                <a:cxn ang="0">
                  <a:pos x="38" y="5"/>
                </a:cxn>
                <a:cxn ang="0">
                  <a:pos x="45" y="5"/>
                </a:cxn>
                <a:cxn ang="0">
                  <a:pos x="71" y="6"/>
                </a:cxn>
                <a:cxn ang="0">
                  <a:pos x="77" y="11"/>
                </a:cxn>
                <a:cxn ang="0">
                  <a:pos x="79" y="28"/>
                </a:cxn>
                <a:cxn ang="0">
                  <a:pos x="74" y="33"/>
                </a:cxn>
                <a:cxn ang="0">
                  <a:pos x="77" y="40"/>
                </a:cxn>
              </a:cxnLst>
              <a:rect l="0" t="0" r="r" b="b"/>
              <a:pathLst>
                <a:path w="85" h="71">
                  <a:moveTo>
                    <a:pt x="77" y="40"/>
                  </a:moveTo>
                  <a:cubicBezTo>
                    <a:pt x="79" y="43"/>
                    <a:pt x="76" y="42"/>
                    <a:pt x="79" y="47"/>
                  </a:cubicBezTo>
                  <a:cubicBezTo>
                    <a:pt x="85" y="51"/>
                    <a:pt x="79" y="48"/>
                    <a:pt x="80" y="50"/>
                  </a:cubicBezTo>
                  <a:cubicBezTo>
                    <a:pt x="82" y="51"/>
                    <a:pt x="83" y="53"/>
                    <a:pt x="79" y="54"/>
                  </a:cubicBezTo>
                  <a:cubicBezTo>
                    <a:pt x="77" y="54"/>
                    <a:pt x="72" y="59"/>
                    <a:pt x="71" y="62"/>
                  </a:cubicBezTo>
                  <a:cubicBezTo>
                    <a:pt x="68" y="65"/>
                    <a:pt x="71" y="67"/>
                    <a:pt x="71" y="68"/>
                  </a:cubicBezTo>
                  <a:cubicBezTo>
                    <a:pt x="69" y="70"/>
                    <a:pt x="74" y="71"/>
                    <a:pt x="68" y="70"/>
                  </a:cubicBezTo>
                  <a:cubicBezTo>
                    <a:pt x="63" y="68"/>
                    <a:pt x="65" y="67"/>
                    <a:pt x="63" y="67"/>
                  </a:cubicBezTo>
                  <a:cubicBezTo>
                    <a:pt x="59" y="65"/>
                    <a:pt x="54" y="65"/>
                    <a:pt x="53" y="65"/>
                  </a:cubicBezTo>
                  <a:cubicBezTo>
                    <a:pt x="50" y="65"/>
                    <a:pt x="50" y="70"/>
                    <a:pt x="48" y="68"/>
                  </a:cubicBezTo>
                  <a:cubicBezTo>
                    <a:pt x="48" y="68"/>
                    <a:pt x="47" y="68"/>
                    <a:pt x="47" y="67"/>
                  </a:cubicBezTo>
                  <a:cubicBezTo>
                    <a:pt x="48" y="64"/>
                    <a:pt x="44" y="62"/>
                    <a:pt x="42" y="65"/>
                  </a:cubicBezTo>
                  <a:cubicBezTo>
                    <a:pt x="42" y="67"/>
                    <a:pt x="41" y="67"/>
                    <a:pt x="41" y="65"/>
                  </a:cubicBezTo>
                  <a:cubicBezTo>
                    <a:pt x="41" y="65"/>
                    <a:pt x="41" y="65"/>
                    <a:pt x="39" y="65"/>
                  </a:cubicBezTo>
                  <a:cubicBezTo>
                    <a:pt x="39" y="62"/>
                    <a:pt x="38" y="61"/>
                    <a:pt x="35" y="59"/>
                  </a:cubicBezTo>
                  <a:cubicBezTo>
                    <a:pt x="32" y="57"/>
                    <a:pt x="33" y="59"/>
                    <a:pt x="30" y="57"/>
                  </a:cubicBezTo>
                  <a:cubicBezTo>
                    <a:pt x="28" y="56"/>
                    <a:pt x="32" y="56"/>
                    <a:pt x="28" y="56"/>
                  </a:cubicBezTo>
                  <a:cubicBezTo>
                    <a:pt x="25" y="54"/>
                    <a:pt x="22" y="53"/>
                    <a:pt x="24" y="54"/>
                  </a:cubicBezTo>
                  <a:cubicBezTo>
                    <a:pt x="25" y="56"/>
                    <a:pt x="24" y="59"/>
                    <a:pt x="21" y="56"/>
                  </a:cubicBezTo>
                  <a:cubicBezTo>
                    <a:pt x="16" y="51"/>
                    <a:pt x="21" y="53"/>
                    <a:pt x="21" y="51"/>
                  </a:cubicBezTo>
                  <a:cubicBezTo>
                    <a:pt x="19" y="50"/>
                    <a:pt x="19" y="51"/>
                    <a:pt x="15" y="50"/>
                  </a:cubicBezTo>
                  <a:cubicBezTo>
                    <a:pt x="9" y="47"/>
                    <a:pt x="12" y="45"/>
                    <a:pt x="9" y="48"/>
                  </a:cubicBezTo>
                  <a:cubicBezTo>
                    <a:pt x="10" y="39"/>
                    <a:pt x="7" y="43"/>
                    <a:pt x="6" y="39"/>
                  </a:cubicBezTo>
                  <a:cubicBezTo>
                    <a:pt x="6" y="36"/>
                    <a:pt x="9" y="36"/>
                    <a:pt x="6" y="31"/>
                  </a:cubicBezTo>
                  <a:cubicBezTo>
                    <a:pt x="4" y="29"/>
                    <a:pt x="9" y="29"/>
                    <a:pt x="4" y="26"/>
                  </a:cubicBezTo>
                  <a:cubicBezTo>
                    <a:pt x="0" y="23"/>
                    <a:pt x="6" y="22"/>
                    <a:pt x="3" y="14"/>
                  </a:cubicBezTo>
                  <a:cubicBezTo>
                    <a:pt x="6" y="14"/>
                    <a:pt x="6" y="15"/>
                    <a:pt x="6" y="14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4" y="12"/>
                    <a:pt x="4" y="14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7" y="12"/>
                    <a:pt x="7" y="9"/>
                    <a:pt x="15" y="8"/>
                  </a:cubicBezTo>
                  <a:cubicBezTo>
                    <a:pt x="22" y="6"/>
                    <a:pt x="18" y="5"/>
                    <a:pt x="22" y="3"/>
                  </a:cubicBezTo>
                  <a:cubicBezTo>
                    <a:pt x="28" y="1"/>
                    <a:pt x="22" y="1"/>
                    <a:pt x="30" y="0"/>
                  </a:cubicBezTo>
                  <a:cubicBezTo>
                    <a:pt x="36" y="0"/>
                    <a:pt x="35" y="0"/>
                    <a:pt x="39" y="3"/>
                  </a:cubicBezTo>
                  <a:cubicBezTo>
                    <a:pt x="41" y="3"/>
                    <a:pt x="39" y="5"/>
                    <a:pt x="38" y="3"/>
                  </a:cubicBezTo>
                  <a:cubicBezTo>
                    <a:pt x="36" y="0"/>
                    <a:pt x="36" y="1"/>
                    <a:pt x="38" y="5"/>
                  </a:cubicBezTo>
                  <a:cubicBezTo>
                    <a:pt x="38" y="6"/>
                    <a:pt x="44" y="6"/>
                    <a:pt x="45" y="5"/>
                  </a:cubicBezTo>
                  <a:cubicBezTo>
                    <a:pt x="56" y="6"/>
                    <a:pt x="65" y="8"/>
                    <a:pt x="71" y="6"/>
                  </a:cubicBezTo>
                  <a:cubicBezTo>
                    <a:pt x="72" y="5"/>
                    <a:pt x="77" y="8"/>
                    <a:pt x="77" y="11"/>
                  </a:cubicBezTo>
                  <a:cubicBezTo>
                    <a:pt x="79" y="20"/>
                    <a:pt x="82" y="26"/>
                    <a:pt x="79" y="28"/>
                  </a:cubicBezTo>
                  <a:cubicBezTo>
                    <a:pt x="76" y="28"/>
                    <a:pt x="71" y="31"/>
                    <a:pt x="74" y="33"/>
                  </a:cubicBezTo>
                  <a:cubicBezTo>
                    <a:pt x="80" y="34"/>
                    <a:pt x="76" y="37"/>
                    <a:pt x="77" y="4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4" name="Freeform 167">
              <a:extLst>
                <a:ext uri="{FF2B5EF4-FFF2-40B4-BE49-F238E27FC236}">
                  <a16:creationId xmlns:a16="http://schemas.microsoft.com/office/drawing/2014/main" id="{4F9F50D7-303D-44C0-A5D2-890882425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6730" y="2193371"/>
              <a:ext cx="239256" cy="232920"/>
            </a:xfrm>
            <a:custGeom>
              <a:avLst/>
              <a:gdLst/>
              <a:ahLst/>
              <a:cxnLst>
                <a:cxn ang="0">
                  <a:pos x="96" y="67"/>
                </a:cxn>
                <a:cxn ang="0">
                  <a:pos x="95" y="78"/>
                </a:cxn>
                <a:cxn ang="0">
                  <a:pos x="99" y="86"/>
                </a:cxn>
                <a:cxn ang="0">
                  <a:pos x="85" y="92"/>
                </a:cxn>
                <a:cxn ang="0">
                  <a:pos x="78" y="89"/>
                </a:cxn>
                <a:cxn ang="0">
                  <a:pos x="69" y="89"/>
                </a:cxn>
                <a:cxn ang="0">
                  <a:pos x="64" y="100"/>
                </a:cxn>
                <a:cxn ang="0">
                  <a:pos x="54" y="100"/>
                </a:cxn>
                <a:cxn ang="0">
                  <a:pos x="44" y="97"/>
                </a:cxn>
                <a:cxn ang="0">
                  <a:pos x="35" y="95"/>
                </a:cxn>
                <a:cxn ang="0">
                  <a:pos x="26" y="89"/>
                </a:cxn>
                <a:cxn ang="0">
                  <a:pos x="31" y="75"/>
                </a:cxn>
                <a:cxn ang="0">
                  <a:pos x="31" y="70"/>
                </a:cxn>
                <a:cxn ang="0">
                  <a:pos x="35" y="69"/>
                </a:cxn>
                <a:cxn ang="0">
                  <a:pos x="31" y="61"/>
                </a:cxn>
                <a:cxn ang="0">
                  <a:pos x="28" y="55"/>
                </a:cxn>
                <a:cxn ang="0">
                  <a:pos x="23" y="47"/>
                </a:cxn>
                <a:cxn ang="0">
                  <a:pos x="20" y="42"/>
                </a:cxn>
                <a:cxn ang="0">
                  <a:pos x="17" y="41"/>
                </a:cxn>
                <a:cxn ang="0">
                  <a:pos x="6" y="38"/>
                </a:cxn>
                <a:cxn ang="0">
                  <a:pos x="6" y="35"/>
                </a:cxn>
                <a:cxn ang="0">
                  <a:pos x="5" y="32"/>
                </a:cxn>
                <a:cxn ang="0">
                  <a:pos x="6" y="28"/>
                </a:cxn>
                <a:cxn ang="0">
                  <a:pos x="12" y="27"/>
                </a:cxn>
                <a:cxn ang="0">
                  <a:pos x="19" y="30"/>
                </a:cxn>
                <a:cxn ang="0">
                  <a:pos x="23" y="28"/>
                </a:cxn>
                <a:cxn ang="0">
                  <a:pos x="28" y="30"/>
                </a:cxn>
                <a:cxn ang="0">
                  <a:pos x="26" y="21"/>
                </a:cxn>
                <a:cxn ang="0">
                  <a:pos x="29" y="16"/>
                </a:cxn>
                <a:cxn ang="0">
                  <a:pos x="40" y="21"/>
                </a:cxn>
                <a:cxn ang="0">
                  <a:pos x="44" y="14"/>
                </a:cxn>
                <a:cxn ang="0">
                  <a:pos x="52" y="10"/>
                </a:cxn>
                <a:cxn ang="0">
                  <a:pos x="52" y="4"/>
                </a:cxn>
                <a:cxn ang="0">
                  <a:pos x="66" y="5"/>
                </a:cxn>
                <a:cxn ang="0">
                  <a:pos x="73" y="11"/>
                </a:cxn>
                <a:cxn ang="0">
                  <a:pos x="81" y="16"/>
                </a:cxn>
                <a:cxn ang="0">
                  <a:pos x="90" y="19"/>
                </a:cxn>
                <a:cxn ang="0">
                  <a:pos x="98" y="24"/>
                </a:cxn>
                <a:cxn ang="0">
                  <a:pos x="99" y="41"/>
                </a:cxn>
                <a:cxn ang="0">
                  <a:pos x="95" y="45"/>
                </a:cxn>
                <a:cxn ang="0">
                  <a:pos x="90" y="52"/>
                </a:cxn>
                <a:cxn ang="0">
                  <a:pos x="88" y="58"/>
                </a:cxn>
                <a:cxn ang="0">
                  <a:pos x="93" y="58"/>
                </a:cxn>
              </a:cxnLst>
              <a:rect l="0" t="0" r="r" b="b"/>
              <a:pathLst>
                <a:path w="107" h="101">
                  <a:moveTo>
                    <a:pt x="95" y="61"/>
                  </a:moveTo>
                  <a:cubicBezTo>
                    <a:pt x="93" y="64"/>
                    <a:pt x="98" y="66"/>
                    <a:pt x="96" y="67"/>
                  </a:cubicBezTo>
                  <a:cubicBezTo>
                    <a:pt x="95" y="70"/>
                    <a:pt x="90" y="69"/>
                    <a:pt x="95" y="72"/>
                  </a:cubicBezTo>
                  <a:cubicBezTo>
                    <a:pt x="99" y="75"/>
                    <a:pt x="93" y="75"/>
                    <a:pt x="95" y="78"/>
                  </a:cubicBezTo>
                  <a:cubicBezTo>
                    <a:pt x="96" y="83"/>
                    <a:pt x="101" y="80"/>
                    <a:pt x="101" y="80"/>
                  </a:cubicBezTo>
                  <a:cubicBezTo>
                    <a:pt x="102" y="81"/>
                    <a:pt x="99" y="84"/>
                    <a:pt x="99" y="86"/>
                  </a:cubicBezTo>
                  <a:cubicBezTo>
                    <a:pt x="98" y="86"/>
                    <a:pt x="93" y="89"/>
                    <a:pt x="93" y="89"/>
                  </a:cubicBezTo>
                  <a:cubicBezTo>
                    <a:pt x="93" y="92"/>
                    <a:pt x="87" y="94"/>
                    <a:pt x="85" y="92"/>
                  </a:cubicBezTo>
                  <a:cubicBezTo>
                    <a:pt x="84" y="91"/>
                    <a:pt x="84" y="94"/>
                    <a:pt x="82" y="91"/>
                  </a:cubicBezTo>
                  <a:cubicBezTo>
                    <a:pt x="81" y="89"/>
                    <a:pt x="81" y="89"/>
                    <a:pt x="78" y="89"/>
                  </a:cubicBezTo>
                  <a:cubicBezTo>
                    <a:pt x="75" y="91"/>
                    <a:pt x="78" y="89"/>
                    <a:pt x="75" y="89"/>
                  </a:cubicBezTo>
                  <a:cubicBezTo>
                    <a:pt x="72" y="89"/>
                    <a:pt x="75" y="84"/>
                    <a:pt x="69" y="89"/>
                  </a:cubicBezTo>
                  <a:cubicBezTo>
                    <a:pt x="67" y="91"/>
                    <a:pt x="64" y="91"/>
                    <a:pt x="64" y="94"/>
                  </a:cubicBezTo>
                  <a:cubicBezTo>
                    <a:pt x="66" y="97"/>
                    <a:pt x="64" y="95"/>
                    <a:pt x="64" y="100"/>
                  </a:cubicBezTo>
                  <a:cubicBezTo>
                    <a:pt x="61" y="100"/>
                    <a:pt x="63" y="101"/>
                    <a:pt x="60" y="100"/>
                  </a:cubicBezTo>
                  <a:cubicBezTo>
                    <a:pt x="58" y="100"/>
                    <a:pt x="58" y="101"/>
                    <a:pt x="54" y="100"/>
                  </a:cubicBezTo>
                  <a:cubicBezTo>
                    <a:pt x="54" y="98"/>
                    <a:pt x="54" y="97"/>
                    <a:pt x="52" y="98"/>
                  </a:cubicBezTo>
                  <a:cubicBezTo>
                    <a:pt x="43" y="92"/>
                    <a:pt x="47" y="97"/>
                    <a:pt x="44" y="97"/>
                  </a:cubicBezTo>
                  <a:cubicBezTo>
                    <a:pt x="41" y="95"/>
                    <a:pt x="41" y="98"/>
                    <a:pt x="40" y="97"/>
                  </a:cubicBezTo>
                  <a:cubicBezTo>
                    <a:pt x="38" y="95"/>
                    <a:pt x="35" y="97"/>
                    <a:pt x="35" y="95"/>
                  </a:cubicBezTo>
                  <a:cubicBezTo>
                    <a:pt x="34" y="92"/>
                    <a:pt x="29" y="94"/>
                    <a:pt x="29" y="92"/>
                  </a:cubicBezTo>
                  <a:cubicBezTo>
                    <a:pt x="29" y="89"/>
                    <a:pt x="28" y="91"/>
                    <a:pt x="26" y="89"/>
                  </a:cubicBezTo>
                  <a:cubicBezTo>
                    <a:pt x="28" y="89"/>
                    <a:pt x="29" y="87"/>
                    <a:pt x="29" y="81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2" y="75"/>
                    <a:pt x="31" y="73"/>
                    <a:pt x="31" y="73"/>
                  </a:cubicBezTo>
                  <a:cubicBezTo>
                    <a:pt x="29" y="75"/>
                    <a:pt x="29" y="73"/>
                    <a:pt x="31" y="70"/>
                  </a:cubicBezTo>
                  <a:cubicBezTo>
                    <a:pt x="31" y="67"/>
                    <a:pt x="32" y="66"/>
                    <a:pt x="32" y="66"/>
                  </a:cubicBezTo>
                  <a:cubicBezTo>
                    <a:pt x="34" y="66"/>
                    <a:pt x="35" y="72"/>
                    <a:pt x="35" y="69"/>
                  </a:cubicBezTo>
                  <a:cubicBezTo>
                    <a:pt x="34" y="67"/>
                    <a:pt x="35" y="66"/>
                    <a:pt x="31" y="64"/>
                  </a:cubicBezTo>
                  <a:cubicBezTo>
                    <a:pt x="28" y="61"/>
                    <a:pt x="31" y="63"/>
                    <a:pt x="31" y="61"/>
                  </a:cubicBezTo>
                  <a:cubicBezTo>
                    <a:pt x="32" y="58"/>
                    <a:pt x="29" y="58"/>
                    <a:pt x="31" y="56"/>
                  </a:cubicBezTo>
                  <a:cubicBezTo>
                    <a:pt x="31" y="55"/>
                    <a:pt x="31" y="56"/>
                    <a:pt x="28" y="55"/>
                  </a:cubicBezTo>
                  <a:cubicBezTo>
                    <a:pt x="25" y="53"/>
                    <a:pt x="22" y="50"/>
                    <a:pt x="23" y="49"/>
                  </a:cubicBezTo>
                  <a:cubicBezTo>
                    <a:pt x="25" y="49"/>
                    <a:pt x="25" y="47"/>
                    <a:pt x="23" y="47"/>
                  </a:cubicBezTo>
                  <a:cubicBezTo>
                    <a:pt x="22" y="47"/>
                    <a:pt x="25" y="44"/>
                    <a:pt x="22" y="45"/>
                  </a:cubicBezTo>
                  <a:cubicBezTo>
                    <a:pt x="19" y="45"/>
                    <a:pt x="20" y="44"/>
                    <a:pt x="20" y="42"/>
                  </a:cubicBezTo>
                  <a:cubicBezTo>
                    <a:pt x="22" y="42"/>
                    <a:pt x="20" y="42"/>
                    <a:pt x="19" y="42"/>
                  </a:cubicBezTo>
                  <a:cubicBezTo>
                    <a:pt x="16" y="42"/>
                    <a:pt x="19" y="41"/>
                    <a:pt x="17" y="41"/>
                  </a:cubicBezTo>
                  <a:cubicBezTo>
                    <a:pt x="14" y="41"/>
                    <a:pt x="14" y="39"/>
                    <a:pt x="12" y="39"/>
                  </a:cubicBezTo>
                  <a:cubicBezTo>
                    <a:pt x="9" y="38"/>
                    <a:pt x="8" y="38"/>
                    <a:pt x="6" y="38"/>
                  </a:cubicBezTo>
                  <a:cubicBezTo>
                    <a:pt x="5" y="39"/>
                    <a:pt x="6" y="38"/>
                    <a:pt x="3" y="36"/>
                  </a:cubicBezTo>
                  <a:cubicBezTo>
                    <a:pt x="0" y="35"/>
                    <a:pt x="6" y="35"/>
                    <a:pt x="6" y="35"/>
                  </a:cubicBezTo>
                  <a:cubicBezTo>
                    <a:pt x="5" y="33"/>
                    <a:pt x="3" y="35"/>
                    <a:pt x="3" y="33"/>
                  </a:cubicBezTo>
                  <a:cubicBezTo>
                    <a:pt x="3" y="33"/>
                    <a:pt x="6" y="33"/>
                    <a:pt x="5" y="32"/>
                  </a:cubicBezTo>
                  <a:cubicBezTo>
                    <a:pt x="3" y="32"/>
                    <a:pt x="2" y="33"/>
                    <a:pt x="2" y="32"/>
                  </a:cubicBezTo>
                  <a:cubicBezTo>
                    <a:pt x="2" y="30"/>
                    <a:pt x="3" y="28"/>
                    <a:pt x="6" y="28"/>
                  </a:cubicBezTo>
                  <a:cubicBezTo>
                    <a:pt x="9" y="28"/>
                    <a:pt x="6" y="27"/>
                    <a:pt x="9" y="28"/>
                  </a:cubicBezTo>
                  <a:cubicBezTo>
                    <a:pt x="11" y="28"/>
                    <a:pt x="12" y="28"/>
                    <a:pt x="12" y="27"/>
                  </a:cubicBezTo>
                  <a:cubicBezTo>
                    <a:pt x="11" y="25"/>
                    <a:pt x="12" y="27"/>
                    <a:pt x="14" y="25"/>
                  </a:cubicBezTo>
                  <a:cubicBezTo>
                    <a:pt x="16" y="25"/>
                    <a:pt x="17" y="28"/>
                    <a:pt x="19" y="30"/>
                  </a:cubicBezTo>
                  <a:cubicBezTo>
                    <a:pt x="19" y="32"/>
                    <a:pt x="20" y="28"/>
                    <a:pt x="22" y="28"/>
                  </a:cubicBezTo>
                  <a:cubicBezTo>
                    <a:pt x="23" y="27"/>
                    <a:pt x="22" y="30"/>
                    <a:pt x="23" y="28"/>
                  </a:cubicBezTo>
                  <a:cubicBezTo>
                    <a:pt x="25" y="28"/>
                    <a:pt x="23" y="28"/>
                    <a:pt x="25" y="28"/>
                  </a:cubicBezTo>
                  <a:cubicBezTo>
                    <a:pt x="26" y="28"/>
                    <a:pt x="25" y="30"/>
                    <a:pt x="28" y="30"/>
                  </a:cubicBezTo>
                  <a:cubicBezTo>
                    <a:pt x="29" y="28"/>
                    <a:pt x="28" y="28"/>
                    <a:pt x="28" y="25"/>
                  </a:cubicBezTo>
                  <a:cubicBezTo>
                    <a:pt x="28" y="24"/>
                    <a:pt x="28" y="21"/>
                    <a:pt x="26" y="21"/>
                  </a:cubicBezTo>
                  <a:cubicBezTo>
                    <a:pt x="25" y="19"/>
                    <a:pt x="26" y="19"/>
                    <a:pt x="25" y="18"/>
                  </a:cubicBezTo>
                  <a:cubicBezTo>
                    <a:pt x="25" y="14"/>
                    <a:pt x="26" y="18"/>
                    <a:pt x="29" y="16"/>
                  </a:cubicBezTo>
                  <a:cubicBezTo>
                    <a:pt x="31" y="16"/>
                    <a:pt x="29" y="21"/>
                    <a:pt x="31" y="21"/>
                  </a:cubicBezTo>
                  <a:cubicBezTo>
                    <a:pt x="35" y="19"/>
                    <a:pt x="38" y="22"/>
                    <a:pt x="40" y="21"/>
                  </a:cubicBezTo>
                  <a:cubicBezTo>
                    <a:pt x="41" y="19"/>
                    <a:pt x="43" y="19"/>
                    <a:pt x="41" y="19"/>
                  </a:cubicBezTo>
                  <a:cubicBezTo>
                    <a:pt x="41" y="19"/>
                    <a:pt x="38" y="18"/>
                    <a:pt x="44" y="14"/>
                  </a:cubicBezTo>
                  <a:cubicBezTo>
                    <a:pt x="50" y="13"/>
                    <a:pt x="50" y="13"/>
                    <a:pt x="52" y="11"/>
                  </a:cubicBezTo>
                  <a:cubicBezTo>
                    <a:pt x="52" y="10"/>
                    <a:pt x="54" y="11"/>
                    <a:pt x="52" y="10"/>
                  </a:cubicBezTo>
                  <a:cubicBezTo>
                    <a:pt x="52" y="8"/>
                    <a:pt x="54" y="8"/>
                    <a:pt x="52" y="8"/>
                  </a:cubicBezTo>
                  <a:cubicBezTo>
                    <a:pt x="52" y="7"/>
                    <a:pt x="52" y="7"/>
                    <a:pt x="52" y="4"/>
                  </a:cubicBezTo>
                  <a:cubicBezTo>
                    <a:pt x="52" y="2"/>
                    <a:pt x="54" y="0"/>
                    <a:pt x="60" y="0"/>
                  </a:cubicBezTo>
                  <a:cubicBezTo>
                    <a:pt x="63" y="7"/>
                    <a:pt x="64" y="2"/>
                    <a:pt x="66" y="5"/>
                  </a:cubicBezTo>
                  <a:cubicBezTo>
                    <a:pt x="67" y="8"/>
                    <a:pt x="67" y="5"/>
                    <a:pt x="69" y="8"/>
                  </a:cubicBezTo>
                  <a:cubicBezTo>
                    <a:pt x="70" y="10"/>
                    <a:pt x="73" y="8"/>
                    <a:pt x="73" y="11"/>
                  </a:cubicBezTo>
                  <a:cubicBezTo>
                    <a:pt x="75" y="16"/>
                    <a:pt x="76" y="10"/>
                    <a:pt x="78" y="11"/>
                  </a:cubicBezTo>
                  <a:cubicBezTo>
                    <a:pt x="79" y="11"/>
                    <a:pt x="76" y="14"/>
                    <a:pt x="81" y="16"/>
                  </a:cubicBezTo>
                  <a:cubicBezTo>
                    <a:pt x="82" y="16"/>
                    <a:pt x="82" y="19"/>
                    <a:pt x="85" y="19"/>
                  </a:cubicBezTo>
                  <a:cubicBezTo>
                    <a:pt x="88" y="19"/>
                    <a:pt x="88" y="19"/>
                    <a:pt x="90" y="19"/>
                  </a:cubicBezTo>
                  <a:cubicBezTo>
                    <a:pt x="93" y="19"/>
                    <a:pt x="92" y="22"/>
                    <a:pt x="95" y="22"/>
                  </a:cubicBezTo>
                  <a:cubicBezTo>
                    <a:pt x="96" y="22"/>
                    <a:pt x="95" y="24"/>
                    <a:pt x="98" y="24"/>
                  </a:cubicBezTo>
                  <a:cubicBezTo>
                    <a:pt x="101" y="22"/>
                    <a:pt x="102" y="24"/>
                    <a:pt x="104" y="25"/>
                  </a:cubicBezTo>
                  <a:cubicBezTo>
                    <a:pt x="107" y="25"/>
                    <a:pt x="99" y="28"/>
                    <a:pt x="99" y="41"/>
                  </a:cubicBezTo>
                  <a:cubicBezTo>
                    <a:pt x="98" y="44"/>
                    <a:pt x="96" y="41"/>
                    <a:pt x="96" y="42"/>
                  </a:cubicBezTo>
                  <a:cubicBezTo>
                    <a:pt x="95" y="44"/>
                    <a:pt x="96" y="44"/>
                    <a:pt x="95" y="45"/>
                  </a:cubicBezTo>
                  <a:cubicBezTo>
                    <a:pt x="93" y="45"/>
                    <a:pt x="95" y="47"/>
                    <a:pt x="92" y="49"/>
                  </a:cubicBezTo>
                  <a:cubicBezTo>
                    <a:pt x="90" y="49"/>
                    <a:pt x="93" y="50"/>
                    <a:pt x="90" y="52"/>
                  </a:cubicBezTo>
                  <a:cubicBezTo>
                    <a:pt x="87" y="53"/>
                    <a:pt x="90" y="55"/>
                    <a:pt x="88" y="56"/>
                  </a:cubicBezTo>
                  <a:cubicBezTo>
                    <a:pt x="85" y="58"/>
                    <a:pt x="87" y="58"/>
                    <a:pt x="88" y="58"/>
                  </a:cubicBezTo>
                  <a:cubicBezTo>
                    <a:pt x="92" y="56"/>
                    <a:pt x="88" y="55"/>
                    <a:pt x="92" y="55"/>
                  </a:cubicBezTo>
                  <a:cubicBezTo>
                    <a:pt x="95" y="53"/>
                    <a:pt x="93" y="56"/>
                    <a:pt x="93" y="58"/>
                  </a:cubicBezTo>
                  <a:cubicBezTo>
                    <a:pt x="93" y="58"/>
                    <a:pt x="95" y="58"/>
                    <a:pt x="95" y="6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5" name="Freeform 168">
              <a:extLst>
                <a:ext uri="{FF2B5EF4-FFF2-40B4-BE49-F238E27FC236}">
                  <a16:creationId xmlns:a16="http://schemas.microsoft.com/office/drawing/2014/main" id="{252C3330-EC9F-46BE-A1F7-F33C01916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1200" y="2429857"/>
              <a:ext cx="71662" cy="13666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14" y="0"/>
                </a:cxn>
                <a:cxn ang="0">
                  <a:pos x="13" y="3"/>
                </a:cxn>
                <a:cxn ang="0">
                  <a:pos x="17" y="3"/>
                </a:cxn>
                <a:cxn ang="0">
                  <a:pos x="23" y="2"/>
                </a:cxn>
                <a:cxn ang="0">
                  <a:pos x="28" y="6"/>
                </a:cxn>
                <a:cxn ang="0">
                  <a:pos x="23" y="14"/>
                </a:cxn>
                <a:cxn ang="0">
                  <a:pos x="23" y="23"/>
                </a:cxn>
                <a:cxn ang="0">
                  <a:pos x="20" y="28"/>
                </a:cxn>
                <a:cxn ang="0">
                  <a:pos x="20" y="33"/>
                </a:cxn>
                <a:cxn ang="0">
                  <a:pos x="22" y="37"/>
                </a:cxn>
                <a:cxn ang="0">
                  <a:pos x="22" y="43"/>
                </a:cxn>
                <a:cxn ang="0">
                  <a:pos x="22" y="47"/>
                </a:cxn>
                <a:cxn ang="0">
                  <a:pos x="19" y="54"/>
                </a:cxn>
                <a:cxn ang="0">
                  <a:pos x="14" y="57"/>
                </a:cxn>
                <a:cxn ang="0">
                  <a:pos x="8" y="57"/>
                </a:cxn>
                <a:cxn ang="0">
                  <a:pos x="8" y="54"/>
                </a:cxn>
                <a:cxn ang="0">
                  <a:pos x="8" y="45"/>
                </a:cxn>
                <a:cxn ang="0">
                  <a:pos x="5" y="42"/>
                </a:cxn>
                <a:cxn ang="0">
                  <a:pos x="5" y="40"/>
                </a:cxn>
                <a:cxn ang="0">
                  <a:pos x="3" y="39"/>
                </a:cxn>
                <a:cxn ang="0">
                  <a:pos x="3" y="33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9" y="11"/>
                </a:cxn>
                <a:cxn ang="0">
                  <a:pos x="8" y="6"/>
                </a:cxn>
                <a:cxn ang="0">
                  <a:pos x="8" y="3"/>
                </a:cxn>
              </a:cxnLst>
              <a:rect l="0" t="0" r="r" b="b"/>
              <a:pathLst>
                <a:path w="32" h="59">
                  <a:moveTo>
                    <a:pt x="8" y="3"/>
                  </a:moveTo>
                  <a:cubicBezTo>
                    <a:pt x="13" y="0"/>
                    <a:pt x="13" y="0"/>
                    <a:pt x="14" y="0"/>
                  </a:cubicBezTo>
                  <a:cubicBezTo>
                    <a:pt x="16" y="2"/>
                    <a:pt x="11" y="3"/>
                    <a:pt x="13" y="3"/>
                  </a:cubicBezTo>
                  <a:cubicBezTo>
                    <a:pt x="14" y="5"/>
                    <a:pt x="14" y="2"/>
                    <a:pt x="17" y="3"/>
                  </a:cubicBezTo>
                  <a:cubicBezTo>
                    <a:pt x="22" y="5"/>
                    <a:pt x="19" y="2"/>
                    <a:pt x="23" y="2"/>
                  </a:cubicBezTo>
                  <a:cubicBezTo>
                    <a:pt x="28" y="3"/>
                    <a:pt x="25" y="5"/>
                    <a:pt x="28" y="6"/>
                  </a:cubicBezTo>
                  <a:cubicBezTo>
                    <a:pt x="32" y="6"/>
                    <a:pt x="23" y="12"/>
                    <a:pt x="23" y="14"/>
                  </a:cubicBezTo>
                  <a:cubicBezTo>
                    <a:pt x="25" y="22"/>
                    <a:pt x="22" y="22"/>
                    <a:pt x="23" y="23"/>
                  </a:cubicBezTo>
                  <a:cubicBezTo>
                    <a:pt x="23" y="26"/>
                    <a:pt x="23" y="28"/>
                    <a:pt x="20" y="28"/>
                  </a:cubicBezTo>
                  <a:cubicBezTo>
                    <a:pt x="17" y="28"/>
                    <a:pt x="20" y="28"/>
                    <a:pt x="20" y="33"/>
                  </a:cubicBezTo>
                  <a:cubicBezTo>
                    <a:pt x="22" y="36"/>
                    <a:pt x="25" y="33"/>
                    <a:pt x="22" y="37"/>
                  </a:cubicBezTo>
                  <a:cubicBezTo>
                    <a:pt x="19" y="42"/>
                    <a:pt x="20" y="43"/>
                    <a:pt x="22" y="43"/>
                  </a:cubicBezTo>
                  <a:cubicBezTo>
                    <a:pt x="23" y="43"/>
                    <a:pt x="25" y="43"/>
                    <a:pt x="22" y="47"/>
                  </a:cubicBezTo>
                  <a:cubicBezTo>
                    <a:pt x="19" y="48"/>
                    <a:pt x="19" y="53"/>
                    <a:pt x="19" y="54"/>
                  </a:cubicBezTo>
                  <a:cubicBezTo>
                    <a:pt x="16" y="56"/>
                    <a:pt x="17" y="59"/>
                    <a:pt x="14" y="57"/>
                  </a:cubicBezTo>
                  <a:cubicBezTo>
                    <a:pt x="9" y="56"/>
                    <a:pt x="8" y="56"/>
                    <a:pt x="8" y="57"/>
                  </a:cubicBezTo>
                  <a:cubicBezTo>
                    <a:pt x="6" y="57"/>
                    <a:pt x="6" y="57"/>
                    <a:pt x="8" y="54"/>
                  </a:cubicBezTo>
                  <a:cubicBezTo>
                    <a:pt x="9" y="47"/>
                    <a:pt x="6" y="48"/>
                    <a:pt x="8" y="45"/>
                  </a:cubicBezTo>
                  <a:cubicBezTo>
                    <a:pt x="9" y="40"/>
                    <a:pt x="6" y="40"/>
                    <a:pt x="5" y="42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9"/>
                    <a:pt x="6" y="39"/>
                    <a:pt x="3" y="39"/>
                  </a:cubicBezTo>
                  <a:cubicBezTo>
                    <a:pt x="0" y="39"/>
                    <a:pt x="5" y="34"/>
                    <a:pt x="3" y="33"/>
                  </a:cubicBezTo>
                  <a:cubicBezTo>
                    <a:pt x="3" y="29"/>
                    <a:pt x="5" y="33"/>
                    <a:pt x="6" y="28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8" y="20"/>
                    <a:pt x="11" y="14"/>
                    <a:pt x="9" y="11"/>
                  </a:cubicBezTo>
                  <a:cubicBezTo>
                    <a:pt x="8" y="9"/>
                    <a:pt x="8" y="8"/>
                    <a:pt x="8" y="6"/>
                  </a:cubicBezTo>
                  <a:cubicBezTo>
                    <a:pt x="8" y="5"/>
                    <a:pt x="6" y="5"/>
                    <a:pt x="8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6" name="Freeform 169">
              <a:extLst>
                <a:ext uri="{FF2B5EF4-FFF2-40B4-BE49-F238E27FC236}">
                  <a16:creationId xmlns:a16="http://schemas.microsoft.com/office/drawing/2014/main" id="{7D2660E6-FE9E-46A8-AADD-6C7F3CE99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298" y="2409656"/>
              <a:ext cx="18494" cy="4159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3"/>
                </a:cxn>
                <a:cxn ang="0">
                  <a:pos x="2" y="4"/>
                </a:cxn>
                <a:cxn ang="0">
                  <a:pos x="0" y="12"/>
                </a:cxn>
                <a:cxn ang="0">
                  <a:pos x="0" y="13"/>
                </a:cxn>
                <a:cxn ang="0">
                  <a:pos x="2" y="13"/>
                </a:cxn>
                <a:cxn ang="0">
                  <a:pos x="2" y="16"/>
                </a:cxn>
                <a:cxn ang="0">
                  <a:pos x="5" y="18"/>
                </a:cxn>
                <a:cxn ang="0">
                  <a:pos x="5" y="16"/>
                </a:cxn>
                <a:cxn ang="0">
                  <a:pos x="7" y="12"/>
                </a:cxn>
                <a:cxn ang="0">
                  <a:pos x="8" y="7"/>
                </a:cxn>
                <a:cxn ang="0">
                  <a:pos x="7" y="3"/>
                </a:cxn>
                <a:cxn ang="0">
                  <a:pos x="7" y="0"/>
                </a:cxn>
              </a:cxnLst>
              <a:rect l="0" t="0" r="r" b="b"/>
              <a:pathLst>
                <a:path w="8" h="18">
                  <a:moveTo>
                    <a:pt x="7" y="0"/>
                  </a:moveTo>
                  <a:cubicBezTo>
                    <a:pt x="5" y="0"/>
                    <a:pt x="7" y="4"/>
                    <a:pt x="5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0" y="4"/>
                    <a:pt x="0" y="12"/>
                    <a:pt x="0" y="12"/>
                  </a:cubicBezTo>
                  <a:cubicBezTo>
                    <a:pt x="2" y="12"/>
                    <a:pt x="2" y="12"/>
                    <a:pt x="0" y="13"/>
                  </a:cubicBezTo>
                  <a:cubicBezTo>
                    <a:pt x="0" y="13"/>
                    <a:pt x="0" y="13"/>
                    <a:pt x="2" y="13"/>
                  </a:cubicBezTo>
                  <a:cubicBezTo>
                    <a:pt x="3" y="15"/>
                    <a:pt x="0" y="15"/>
                    <a:pt x="2" y="16"/>
                  </a:cubicBezTo>
                  <a:cubicBezTo>
                    <a:pt x="5" y="18"/>
                    <a:pt x="3" y="18"/>
                    <a:pt x="5" y="18"/>
                  </a:cubicBezTo>
                  <a:cubicBezTo>
                    <a:pt x="7" y="18"/>
                    <a:pt x="5" y="16"/>
                    <a:pt x="5" y="16"/>
                  </a:cubicBezTo>
                  <a:cubicBezTo>
                    <a:pt x="7" y="15"/>
                    <a:pt x="7" y="13"/>
                    <a:pt x="7" y="12"/>
                  </a:cubicBezTo>
                  <a:cubicBezTo>
                    <a:pt x="7" y="10"/>
                    <a:pt x="8" y="10"/>
                    <a:pt x="8" y="7"/>
                  </a:cubicBezTo>
                  <a:cubicBezTo>
                    <a:pt x="8" y="3"/>
                    <a:pt x="7" y="4"/>
                    <a:pt x="7" y="3"/>
                  </a:cubicBezTo>
                  <a:cubicBezTo>
                    <a:pt x="8" y="1"/>
                    <a:pt x="8" y="0"/>
                    <a:pt x="7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7" name="Freeform 170">
              <a:extLst>
                <a:ext uri="{FF2B5EF4-FFF2-40B4-BE49-F238E27FC236}">
                  <a16:creationId xmlns:a16="http://schemas.microsoft.com/office/drawing/2014/main" id="{231B9970-6469-43A3-B32E-FF1A45250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7844" y="2301514"/>
              <a:ext cx="220763" cy="272137"/>
            </a:xfrm>
            <a:custGeom>
              <a:avLst/>
              <a:gdLst/>
              <a:ahLst/>
              <a:cxnLst>
                <a:cxn ang="0">
                  <a:pos x="54" y="15"/>
                </a:cxn>
                <a:cxn ang="0">
                  <a:pos x="47" y="22"/>
                </a:cxn>
                <a:cxn ang="0">
                  <a:pos x="50" y="36"/>
                </a:cxn>
                <a:cxn ang="0">
                  <a:pos x="67" y="57"/>
                </a:cxn>
                <a:cxn ang="0">
                  <a:pos x="87" y="68"/>
                </a:cxn>
                <a:cxn ang="0">
                  <a:pos x="96" y="79"/>
                </a:cxn>
                <a:cxn ang="0">
                  <a:pos x="90" y="76"/>
                </a:cxn>
                <a:cxn ang="0">
                  <a:pos x="81" y="81"/>
                </a:cxn>
                <a:cxn ang="0">
                  <a:pos x="84" y="92"/>
                </a:cxn>
                <a:cxn ang="0">
                  <a:pos x="75" y="102"/>
                </a:cxn>
                <a:cxn ang="0">
                  <a:pos x="76" y="95"/>
                </a:cxn>
                <a:cxn ang="0">
                  <a:pos x="70" y="79"/>
                </a:cxn>
                <a:cxn ang="0">
                  <a:pos x="63" y="71"/>
                </a:cxn>
                <a:cxn ang="0">
                  <a:pos x="47" y="61"/>
                </a:cxn>
                <a:cxn ang="0">
                  <a:pos x="38" y="53"/>
                </a:cxn>
                <a:cxn ang="0">
                  <a:pos x="32" y="42"/>
                </a:cxn>
                <a:cxn ang="0">
                  <a:pos x="19" y="31"/>
                </a:cxn>
                <a:cxn ang="0">
                  <a:pos x="11" y="33"/>
                </a:cxn>
                <a:cxn ang="0">
                  <a:pos x="5" y="25"/>
                </a:cxn>
                <a:cxn ang="0">
                  <a:pos x="5" y="14"/>
                </a:cxn>
                <a:cxn ang="0">
                  <a:pos x="14" y="12"/>
                </a:cxn>
                <a:cxn ang="0">
                  <a:pos x="17" y="8"/>
                </a:cxn>
                <a:cxn ang="0">
                  <a:pos x="22" y="14"/>
                </a:cxn>
                <a:cxn ang="0">
                  <a:pos x="25" y="6"/>
                </a:cxn>
                <a:cxn ang="0">
                  <a:pos x="31" y="9"/>
                </a:cxn>
                <a:cxn ang="0">
                  <a:pos x="34" y="6"/>
                </a:cxn>
                <a:cxn ang="0">
                  <a:pos x="37" y="3"/>
                </a:cxn>
                <a:cxn ang="0">
                  <a:pos x="44" y="0"/>
                </a:cxn>
                <a:cxn ang="0">
                  <a:pos x="47" y="3"/>
                </a:cxn>
                <a:cxn ang="0">
                  <a:pos x="57" y="9"/>
                </a:cxn>
                <a:cxn ang="0">
                  <a:pos x="58" y="14"/>
                </a:cxn>
                <a:cxn ang="0">
                  <a:pos x="57" y="15"/>
                </a:cxn>
                <a:cxn ang="0">
                  <a:pos x="61" y="112"/>
                </a:cxn>
                <a:cxn ang="0">
                  <a:pos x="70" y="115"/>
                </a:cxn>
                <a:cxn ang="0">
                  <a:pos x="73" y="99"/>
                </a:cxn>
                <a:cxn ang="0">
                  <a:pos x="57" y="101"/>
                </a:cxn>
                <a:cxn ang="0">
                  <a:pos x="49" y="104"/>
                </a:cxn>
                <a:cxn ang="0">
                  <a:pos x="17" y="79"/>
                </a:cxn>
                <a:cxn ang="0">
                  <a:pos x="20" y="92"/>
                </a:cxn>
                <a:cxn ang="0">
                  <a:pos x="28" y="84"/>
                </a:cxn>
                <a:cxn ang="0">
                  <a:pos x="26" y="68"/>
                </a:cxn>
                <a:cxn ang="0">
                  <a:pos x="14" y="71"/>
                </a:cxn>
              </a:cxnLst>
              <a:rect l="0" t="0" r="r" b="b"/>
              <a:pathLst>
                <a:path w="98" h="118">
                  <a:moveTo>
                    <a:pt x="57" y="15"/>
                  </a:moveTo>
                  <a:cubicBezTo>
                    <a:pt x="55" y="17"/>
                    <a:pt x="57" y="14"/>
                    <a:pt x="54" y="15"/>
                  </a:cubicBezTo>
                  <a:cubicBezTo>
                    <a:pt x="50" y="17"/>
                    <a:pt x="50" y="20"/>
                    <a:pt x="49" y="19"/>
                  </a:cubicBezTo>
                  <a:cubicBezTo>
                    <a:pt x="47" y="17"/>
                    <a:pt x="46" y="20"/>
                    <a:pt x="47" y="22"/>
                  </a:cubicBezTo>
                  <a:cubicBezTo>
                    <a:pt x="49" y="23"/>
                    <a:pt x="50" y="25"/>
                    <a:pt x="49" y="26"/>
                  </a:cubicBezTo>
                  <a:cubicBezTo>
                    <a:pt x="46" y="26"/>
                    <a:pt x="47" y="33"/>
                    <a:pt x="50" y="36"/>
                  </a:cubicBezTo>
                  <a:cubicBezTo>
                    <a:pt x="54" y="37"/>
                    <a:pt x="55" y="40"/>
                    <a:pt x="57" y="40"/>
                  </a:cubicBezTo>
                  <a:cubicBezTo>
                    <a:pt x="60" y="40"/>
                    <a:pt x="58" y="48"/>
                    <a:pt x="67" y="57"/>
                  </a:cubicBezTo>
                  <a:cubicBezTo>
                    <a:pt x="70" y="61"/>
                    <a:pt x="82" y="57"/>
                    <a:pt x="78" y="62"/>
                  </a:cubicBezTo>
                  <a:cubicBezTo>
                    <a:pt x="73" y="65"/>
                    <a:pt x="85" y="67"/>
                    <a:pt x="87" y="68"/>
                  </a:cubicBezTo>
                  <a:cubicBezTo>
                    <a:pt x="87" y="70"/>
                    <a:pt x="89" y="71"/>
                    <a:pt x="92" y="73"/>
                  </a:cubicBezTo>
                  <a:cubicBezTo>
                    <a:pt x="93" y="75"/>
                    <a:pt x="98" y="76"/>
                    <a:pt x="96" y="79"/>
                  </a:cubicBezTo>
                  <a:cubicBezTo>
                    <a:pt x="96" y="82"/>
                    <a:pt x="98" y="82"/>
                    <a:pt x="95" y="82"/>
                  </a:cubicBezTo>
                  <a:cubicBezTo>
                    <a:pt x="92" y="82"/>
                    <a:pt x="93" y="76"/>
                    <a:pt x="90" y="76"/>
                  </a:cubicBezTo>
                  <a:cubicBezTo>
                    <a:pt x="87" y="76"/>
                    <a:pt x="87" y="75"/>
                    <a:pt x="84" y="76"/>
                  </a:cubicBezTo>
                  <a:cubicBezTo>
                    <a:pt x="81" y="78"/>
                    <a:pt x="82" y="79"/>
                    <a:pt x="81" y="81"/>
                  </a:cubicBezTo>
                  <a:cubicBezTo>
                    <a:pt x="79" y="84"/>
                    <a:pt x="81" y="84"/>
                    <a:pt x="82" y="85"/>
                  </a:cubicBezTo>
                  <a:cubicBezTo>
                    <a:pt x="85" y="85"/>
                    <a:pt x="89" y="90"/>
                    <a:pt x="84" y="92"/>
                  </a:cubicBezTo>
                  <a:cubicBezTo>
                    <a:pt x="81" y="95"/>
                    <a:pt x="82" y="96"/>
                    <a:pt x="81" y="99"/>
                  </a:cubicBezTo>
                  <a:cubicBezTo>
                    <a:pt x="78" y="101"/>
                    <a:pt x="78" y="106"/>
                    <a:pt x="75" y="102"/>
                  </a:cubicBezTo>
                  <a:cubicBezTo>
                    <a:pt x="73" y="102"/>
                    <a:pt x="73" y="101"/>
                    <a:pt x="75" y="98"/>
                  </a:cubicBezTo>
                  <a:cubicBezTo>
                    <a:pt x="76" y="96"/>
                    <a:pt x="75" y="96"/>
                    <a:pt x="76" y="95"/>
                  </a:cubicBezTo>
                  <a:cubicBezTo>
                    <a:pt x="78" y="93"/>
                    <a:pt x="78" y="93"/>
                    <a:pt x="76" y="85"/>
                  </a:cubicBezTo>
                  <a:cubicBezTo>
                    <a:pt x="75" y="79"/>
                    <a:pt x="73" y="81"/>
                    <a:pt x="70" y="79"/>
                  </a:cubicBezTo>
                  <a:cubicBezTo>
                    <a:pt x="66" y="76"/>
                    <a:pt x="70" y="73"/>
                    <a:pt x="66" y="73"/>
                  </a:cubicBezTo>
                  <a:cubicBezTo>
                    <a:pt x="63" y="75"/>
                    <a:pt x="66" y="71"/>
                    <a:pt x="63" y="71"/>
                  </a:cubicBezTo>
                  <a:cubicBezTo>
                    <a:pt x="60" y="71"/>
                    <a:pt x="61" y="67"/>
                    <a:pt x="58" y="67"/>
                  </a:cubicBezTo>
                  <a:cubicBezTo>
                    <a:pt x="55" y="67"/>
                    <a:pt x="50" y="65"/>
                    <a:pt x="47" y="61"/>
                  </a:cubicBezTo>
                  <a:cubicBezTo>
                    <a:pt x="44" y="57"/>
                    <a:pt x="44" y="61"/>
                    <a:pt x="43" y="57"/>
                  </a:cubicBezTo>
                  <a:cubicBezTo>
                    <a:pt x="43" y="53"/>
                    <a:pt x="38" y="54"/>
                    <a:pt x="38" y="53"/>
                  </a:cubicBezTo>
                  <a:cubicBezTo>
                    <a:pt x="38" y="51"/>
                    <a:pt x="38" y="51"/>
                    <a:pt x="35" y="48"/>
                  </a:cubicBezTo>
                  <a:cubicBezTo>
                    <a:pt x="32" y="47"/>
                    <a:pt x="35" y="45"/>
                    <a:pt x="32" y="42"/>
                  </a:cubicBezTo>
                  <a:cubicBezTo>
                    <a:pt x="31" y="40"/>
                    <a:pt x="32" y="34"/>
                    <a:pt x="28" y="34"/>
                  </a:cubicBezTo>
                  <a:cubicBezTo>
                    <a:pt x="25" y="36"/>
                    <a:pt x="23" y="29"/>
                    <a:pt x="19" y="31"/>
                  </a:cubicBezTo>
                  <a:cubicBezTo>
                    <a:pt x="15" y="33"/>
                    <a:pt x="19" y="36"/>
                    <a:pt x="9" y="39"/>
                  </a:cubicBezTo>
                  <a:cubicBezTo>
                    <a:pt x="9" y="37"/>
                    <a:pt x="12" y="34"/>
                    <a:pt x="11" y="33"/>
                  </a:cubicBezTo>
                  <a:cubicBezTo>
                    <a:pt x="11" y="33"/>
                    <a:pt x="6" y="36"/>
                    <a:pt x="5" y="31"/>
                  </a:cubicBezTo>
                  <a:cubicBezTo>
                    <a:pt x="3" y="28"/>
                    <a:pt x="9" y="28"/>
                    <a:pt x="5" y="25"/>
                  </a:cubicBezTo>
                  <a:cubicBezTo>
                    <a:pt x="0" y="22"/>
                    <a:pt x="5" y="23"/>
                    <a:pt x="6" y="20"/>
                  </a:cubicBezTo>
                  <a:cubicBezTo>
                    <a:pt x="8" y="19"/>
                    <a:pt x="3" y="17"/>
                    <a:pt x="5" y="14"/>
                  </a:cubicBezTo>
                  <a:cubicBezTo>
                    <a:pt x="6" y="14"/>
                    <a:pt x="6" y="14"/>
                    <a:pt x="9" y="14"/>
                  </a:cubicBezTo>
                  <a:cubicBezTo>
                    <a:pt x="11" y="12"/>
                    <a:pt x="11" y="14"/>
                    <a:pt x="14" y="12"/>
                  </a:cubicBezTo>
                  <a:cubicBezTo>
                    <a:pt x="17" y="9"/>
                    <a:pt x="14" y="9"/>
                    <a:pt x="15" y="9"/>
                  </a:cubicBezTo>
                  <a:cubicBezTo>
                    <a:pt x="15" y="8"/>
                    <a:pt x="17" y="6"/>
                    <a:pt x="17" y="8"/>
                  </a:cubicBezTo>
                  <a:cubicBezTo>
                    <a:pt x="17" y="8"/>
                    <a:pt x="17" y="9"/>
                    <a:pt x="19" y="11"/>
                  </a:cubicBezTo>
                  <a:cubicBezTo>
                    <a:pt x="20" y="12"/>
                    <a:pt x="20" y="15"/>
                    <a:pt x="22" y="14"/>
                  </a:cubicBezTo>
                  <a:cubicBezTo>
                    <a:pt x="23" y="14"/>
                    <a:pt x="20" y="12"/>
                    <a:pt x="23" y="11"/>
                  </a:cubicBezTo>
                  <a:cubicBezTo>
                    <a:pt x="25" y="9"/>
                    <a:pt x="23" y="6"/>
                    <a:pt x="25" y="6"/>
                  </a:cubicBezTo>
                  <a:cubicBezTo>
                    <a:pt x="26" y="6"/>
                    <a:pt x="26" y="9"/>
                    <a:pt x="28" y="9"/>
                  </a:cubicBezTo>
                  <a:cubicBezTo>
                    <a:pt x="29" y="8"/>
                    <a:pt x="29" y="11"/>
                    <a:pt x="31" y="9"/>
                  </a:cubicBezTo>
                  <a:cubicBezTo>
                    <a:pt x="32" y="9"/>
                    <a:pt x="29" y="6"/>
                    <a:pt x="31" y="6"/>
                  </a:cubicBezTo>
                  <a:cubicBezTo>
                    <a:pt x="31" y="5"/>
                    <a:pt x="32" y="8"/>
                    <a:pt x="34" y="6"/>
                  </a:cubicBezTo>
                  <a:cubicBezTo>
                    <a:pt x="34" y="6"/>
                    <a:pt x="32" y="5"/>
                    <a:pt x="34" y="1"/>
                  </a:cubicBezTo>
                  <a:cubicBezTo>
                    <a:pt x="35" y="1"/>
                    <a:pt x="35" y="5"/>
                    <a:pt x="37" y="3"/>
                  </a:cubicBezTo>
                  <a:cubicBezTo>
                    <a:pt x="38" y="3"/>
                    <a:pt x="38" y="1"/>
                    <a:pt x="40" y="1"/>
                  </a:cubicBezTo>
                  <a:cubicBezTo>
                    <a:pt x="41" y="0"/>
                    <a:pt x="41" y="1"/>
                    <a:pt x="44" y="0"/>
                  </a:cubicBezTo>
                  <a:cubicBezTo>
                    <a:pt x="49" y="0"/>
                    <a:pt x="46" y="0"/>
                    <a:pt x="46" y="1"/>
                  </a:cubicBezTo>
                  <a:cubicBezTo>
                    <a:pt x="47" y="1"/>
                    <a:pt x="47" y="1"/>
                    <a:pt x="47" y="3"/>
                  </a:cubicBezTo>
                  <a:cubicBezTo>
                    <a:pt x="47" y="5"/>
                    <a:pt x="50" y="6"/>
                    <a:pt x="58" y="6"/>
                  </a:cubicBezTo>
                  <a:cubicBezTo>
                    <a:pt x="58" y="8"/>
                    <a:pt x="57" y="8"/>
                    <a:pt x="57" y="9"/>
                  </a:cubicBezTo>
                  <a:cubicBezTo>
                    <a:pt x="57" y="11"/>
                    <a:pt x="60" y="9"/>
                    <a:pt x="58" y="11"/>
                  </a:cubicBezTo>
                  <a:cubicBezTo>
                    <a:pt x="57" y="12"/>
                    <a:pt x="57" y="14"/>
                    <a:pt x="58" y="14"/>
                  </a:cubicBezTo>
                  <a:cubicBezTo>
                    <a:pt x="60" y="15"/>
                    <a:pt x="61" y="17"/>
                    <a:pt x="58" y="17"/>
                  </a:cubicBezTo>
                  <a:cubicBezTo>
                    <a:pt x="58" y="17"/>
                    <a:pt x="60" y="15"/>
                    <a:pt x="57" y="15"/>
                  </a:cubicBezTo>
                  <a:close/>
                  <a:moveTo>
                    <a:pt x="54" y="107"/>
                  </a:moveTo>
                  <a:cubicBezTo>
                    <a:pt x="55" y="109"/>
                    <a:pt x="58" y="112"/>
                    <a:pt x="61" y="112"/>
                  </a:cubicBezTo>
                  <a:cubicBezTo>
                    <a:pt x="64" y="112"/>
                    <a:pt x="64" y="115"/>
                    <a:pt x="67" y="115"/>
                  </a:cubicBezTo>
                  <a:cubicBezTo>
                    <a:pt x="70" y="116"/>
                    <a:pt x="70" y="118"/>
                    <a:pt x="70" y="115"/>
                  </a:cubicBezTo>
                  <a:cubicBezTo>
                    <a:pt x="70" y="113"/>
                    <a:pt x="72" y="110"/>
                    <a:pt x="70" y="109"/>
                  </a:cubicBezTo>
                  <a:cubicBezTo>
                    <a:pt x="69" y="109"/>
                    <a:pt x="73" y="101"/>
                    <a:pt x="73" y="99"/>
                  </a:cubicBezTo>
                  <a:cubicBezTo>
                    <a:pt x="75" y="98"/>
                    <a:pt x="70" y="101"/>
                    <a:pt x="69" y="101"/>
                  </a:cubicBezTo>
                  <a:cubicBezTo>
                    <a:pt x="66" y="99"/>
                    <a:pt x="61" y="104"/>
                    <a:pt x="57" y="101"/>
                  </a:cubicBezTo>
                  <a:cubicBezTo>
                    <a:pt x="54" y="96"/>
                    <a:pt x="54" y="104"/>
                    <a:pt x="52" y="101"/>
                  </a:cubicBezTo>
                  <a:cubicBezTo>
                    <a:pt x="50" y="99"/>
                    <a:pt x="49" y="101"/>
                    <a:pt x="49" y="104"/>
                  </a:cubicBezTo>
                  <a:cubicBezTo>
                    <a:pt x="49" y="107"/>
                    <a:pt x="50" y="107"/>
                    <a:pt x="54" y="107"/>
                  </a:cubicBezTo>
                  <a:close/>
                  <a:moveTo>
                    <a:pt x="17" y="79"/>
                  </a:moveTo>
                  <a:cubicBezTo>
                    <a:pt x="17" y="82"/>
                    <a:pt x="19" y="81"/>
                    <a:pt x="17" y="84"/>
                  </a:cubicBezTo>
                  <a:cubicBezTo>
                    <a:pt x="15" y="88"/>
                    <a:pt x="17" y="93"/>
                    <a:pt x="20" y="92"/>
                  </a:cubicBezTo>
                  <a:cubicBezTo>
                    <a:pt x="23" y="92"/>
                    <a:pt x="22" y="88"/>
                    <a:pt x="23" y="90"/>
                  </a:cubicBezTo>
                  <a:cubicBezTo>
                    <a:pt x="26" y="90"/>
                    <a:pt x="26" y="90"/>
                    <a:pt x="28" y="84"/>
                  </a:cubicBezTo>
                  <a:cubicBezTo>
                    <a:pt x="28" y="78"/>
                    <a:pt x="25" y="78"/>
                    <a:pt x="28" y="76"/>
                  </a:cubicBezTo>
                  <a:cubicBezTo>
                    <a:pt x="29" y="75"/>
                    <a:pt x="28" y="70"/>
                    <a:pt x="26" y="68"/>
                  </a:cubicBezTo>
                  <a:cubicBezTo>
                    <a:pt x="25" y="67"/>
                    <a:pt x="25" y="65"/>
                    <a:pt x="20" y="70"/>
                  </a:cubicBezTo>
                  <a:cubicBezTo>
                    <a:pt x="15" y="73"/>
                    <a:pt x="14" y="67"/>
                    <a:pt x="14" y="71"/>
                  </a:cubicBezTo>
                  <a:cubicBezTo>
                    <a:pt x="14" y="75"/>
                    <a:pt x="17" y="75"/>
                    <a:pt x="17" y="79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8" name="Freeform 171">
              <a:extLst>
                <a:ext uri="{FF2B5EF4-FFF2-40B4-BE49-F238E27FC236}">
                  <a16:creationId xmlns:a16="http://schemas.microsoft.com/office/drawing/2014/main" id="{968DC173-3E00-4305-8251-4C8D6E7FB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753" y="2277746"/>
              <a:ext cx="84375" cy="58230"/>
            </a:xfrm>
            <a:custGeom>
              <a:avLst/>
              <a:gdLst/>
              <a:ahLst/>
              <a:cxnLst>
                <a:cxn ang="0">
                  <a:pos x="30" y="5"/>
                </a:cxn>
                <a:cxn ang="0">
                  <a:pos x="30" y="10"/>
                </a:cxn>
                <a:cxn ang="0">
                  <a:pos x="35" y="13"/>
                </a:cxn>
                <a:cxn ang="0">
                  <a:pos x="38" y="11"/>
                </a:cxn>
                <a:cxn ang="0">
                  <a:pos x="38" y="16"/>
                </a:cxn>
                <a:cxn ang="0">
                  <a:pos x="35" y="16"/>
                </a:cxn>
                <a:cxn ang="0">
                  <a:pos x="35" y="19"/>
                </a:cxn>
                <a:cxn ang="0">
                  <a:pos x="32" y="19"/>
                </a:cxn>
                <a:cxn ang="0">
                  <a:pos x="29" y="16"/>
                </a:cxn>
                <a:cxn ang="0">
                  <a:pos x="27" y="21"/>
                </a:cxn>
                <a:cxn ang="0">
                  <a:pos x="26" y="24"/>
                </a:cxn>
                <a:cxn ang="0">
                  <a:pos x="23" y="21"/>
                </a:cxn>
                <a:cxn ang="0">
                  <a:pos x="21" y="18"/>
                </a:cxn>
                <a:cxn ang="0">
                  <a:pos x="19" y="19"/>
                </a:cxn>
                <a:cxn ang="0">
                  <a:pos x="18" y="22"/>
                </a:cxn>
                <a:cxn ang="0">
                  <a:pos x="13" y="24"/>
                </a:cxn>
                <a:cxn ang="0">
                  <a:pos x="9" y="24"/>
                </a:cxn>
                <a:cxn ang="0">
                  <a:pos x="7" y="21"/>
                </a:cxn>
                <a:cxn ang="0">
                  <a:pos x="6" y="18"/>
                </a:cxn>
                <a:cxn ang="0">
                  <a:pos x="3" y="21"/>
                </a:cxn>
                <a:cxn ang="0">
                  <a:pos x="3" y="19"/>
                </a:cxn>
                <a:cxn ang="0">
                  <a:pos x="4" y="14"/>
                </a:cxn>
                <a:cxn ang="0">
                  <a:pos x="6" y="11"/>
                </a:cxn>
                <a:cxn ang="0">
                  <a:pos x="9" y="8"/>
                </a:cxn>
                <a:cxn ang="0">
                  <a:pos x="10" y="5"/>
                </a:cxn>
                <a:cxn ang="0">
                  <a:pos x="13" y="4"/>
                </a:cxn>
                <a:cxn ang="0">
                  <a:pos x="19" y="4"/>
                </a:cxn>
                <a:cxn ang="0">
                  <a:pos x="23" y="2"/>
                </a:cxn>
                <a:cxn ang="0">
                  <a:pos x="26" y="4"/>
                </a:cxn>
                <a:cxn ang="0">
                  <a:pos x="30" y="5"/>
                </a:cxn>
              </a:cxnLst>
              <a:rect l="0" t="0" r="r" b="b"/>
              <a:pathLst>
                <a:path w="38" h="25">
                  <a:moveTo>
                    <a:pt x="30" y="5"/>
                  </a:moveTo>
                  <a:cubicBezTo>
                    <a:pt x="32" y="7"/>
                    <a:pt x="27" y="11"/>
                    <a:pt x="30" y="10"/>
                  </a:cubicBezTo>
                  <a:cubicBezTo>
                    <a:pt x="35" y="10"/>
                    <a:pt x="32" y="13"/>
                    <a:pt x="35" y="13"/>
                  </a:cubicBezTo>
                  <a:cubicBezTo>
                    <a:pt x="36" y="13"/>
                    <a:pt x="36" y="8"/>
                    <a:pt x="38" y="11"/>
                  </a:cubicBezTo>
                  <a:cubicBezTo>
                    <a:pt x="36" y="14"/>
                    <a:pt x="38" y="16"/>
                    <a:pt x="38" y="16"/>
                  </a:cubicBezTo>
                  <a:cubicBezTo>
                    <a:pt x="36" y="18"/>
                    <a:pt x="35" y="14"/>
                    <a:pt x="35" y="16"/>
                  </a:cubicBezTo>
                  <a:cubicBezTo>
                    <a:pt x="33" y="16"/>
                    <a:pt x="36" y="19"/>
                    <a:pt x="35" y="19"/>
                  </a:cubicBezTo>
                  <a:cubicBezTo>
                    <a:pt x="33" y="21"/>
                    <a:pt x="33" y="18"/>
                    <a:pt x="32" y="19"/>
                  </a:cubicBezTo>
                  <a:cubicBezTo>
                    <a:pt x="30" y="19"/>
                    <a:pt x="30" y="16"/>
                    <a:pt x="29" y="16"/>
                  </a:cubicBezTo>
                  <a:cubicBezTo>
                    <a:pt x="27" y="16"/>
                    <a:pt x="29" y="19"/>
                    <a:pt x="27" y="21"/>
                  </a:cubicBezTo>
                  <a:cubicBezTo>
                    <a:pt x="24" y="22"/>
                    <a:pt x="27" y="24"/>
                    <a:pt x="26" y="24"/>
                  </a:cubicBezTo>
                  <a:cubicBezTo>
                    <a:pt x="24" y="25"/>
                    <a:pt x="24" y="22"/>
                    <a:pt x="23" y="21"/>
                  </a:cubicBezTo>
                  <a:cubicBezTo>
                    <a:pt x="21" y="19"/>
                    <a:pt x="21" y="18"/>
                    <a:pt x="21" y="18"/>
                  </a:cubicBezTo>
                  <a:cubicBezTo>
                    <a:pt x="21" y="16"/>
                    <a:pt x="19" y="18"/>
                    <a:pt x="19" y="19"/>
                  </a:cubicBezTo>
                  <a:cubicBezTo>
                    <a:pt x="18" y="19"/>
                    <a:pt x="21" y="19"/>
                    <a:pt x="18" y="22"/>
                  </a:cubicBezTo>
                  <a:cubicBezTo>
                    <a:pt x="15" y="24"/>
                    <a:pt x="15" y="22"/>
                    <a:pt x="13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1"/>
                    <a:pt x="7" y="21"/>
                    <a:pt x="7" y="21"/>
                  </a:cubicBezTo>
                  <a:cubicBezTo>
                    <a:pt x="7" y="19"/>
                    <a:pt x="9" y="16"/>
                    <a:pt x="6" y="18"/>
                  </a:cubicBezTo>
                  <a:cubicBezTo>
                    <a:pt x="3" y="18"/>
                    <a:pt x="6" y="19"/>
                    <a:pt x="3" y="21"/>
                  </a:cubicBezTo>
                  <a:cubicBezTo>
                    <a:pt x="1" y="21"/>
                    <a:pt x="0" y="21"/>
                    <a:pt x="3" y="19"/>
                  </a:cubicBezTo>
                  <a:cubicBezTo>
                    <a:pt x="4" y="18"/>
                    <a:pt x="1" y="16"/>
                    <a:pt x="4" y="14"/>
                  </a:cubicBezTo>
                  <a:cubicBezTo>
                    <a:pt x="7" y="13"/>
                    <a:pt x="4" y="11"/>
                    <a:pt x="6" y="11"/>
                  </a:cubicBezTo>
                  <a:cubicBezTo>
                    <a:pt x="9" y="10"/>
                    <a:pt x="7" y="8"/>
                    <a:pt x="9" y="8"/>
                  </a:cubicBezTo>
                  <a:cubicBezTo>
                    <a:pt x="10" y="7"/>
                    <a:pt x="9" y="7"/>
                    <a:pt x="10" y="5"/>
                  </a:cubicBezTo>
                  <a:cubicBezTo>
                    <a:pt x="10" y="4"/>
                    <a:pt x="12" y="7"/>
                    <a:pt x="13" y="4"/>
                  </a:cubicBezTo>
                  <a:cubicBezTo>
                    <a:pt x="16" y="5"/>
                    <a:pt x="16" y="4"/>
                    <a:pt x="19" y="4"/>
                  </a:cubicBezTo>
                  <a:cubicBezTo>
                    <a:pt x="23" y="4"/>
                    <a:pt x="19" y="2"/>
                    <a:pt x="23" y="2"/>
                  </a:cubicBezTo>
                  <a:cubicBezTo>
                    <a:pt x="24" y="0"/>
                    <a:pt x="24" y="4"/>
                    <a:pt x="26" y="4"/>
                  </a:cubicBezTo>
                  <a:cubicBezTo>
                    <a:pt x="27" y="2"/>
                    <a:pt x="29" y="4"/>
                    <a:pt x="30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69" name="Freeform 172">
              <a:extLst>
                <a:ext uri="{FF2B5EF4-FFF2-40B4-BE49-F238E27FC236}">
                  <a16:creationId xmlns:a16="http://schemas.microsoft.com/office/drawing/2014/main" id="{8F51987E-3616-490F-8CEA-686318B22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857" y="2243283"/>
              <a:ext cx="143323" cy="78432"/>
            </a:xfrm>
            <a:custGeom>
              <a:avLst/>
              <a:gdLst/>
              <a:ahLst/>
              <a:cxnLst>
                <a:cxn ang="0">
                  <a:pos x="3" y="20"/>
                </a:cxn>
                <a:cxn ang="0">
                  <a:pos x="9" y="22"/>
                </a:cxn>
                <a:cxn ang="0">
                  <a:pos x="10" y="19"/>
                </a:cxn>
                <a:cxn ang="0">
                  <a:pos x="13" y="20"/>
                </a:cxn>
                <a:cxn ang="0">
                  <a:pos x="20" y="19"/>
                </a:cxn>
                <a:cxn ang="0">
                  <a:pos x="24" y="17"/>
                </a:cxn>
                <a:cxn ang="0">
                  <a:pos x="27" y="19"/>
                </a:cxn>
                <a:cxn ang="0">
                  <a:pos x="30" y="20"/>
                </a:cxn>
                <a:cxn ang="0">
                  <a:pos x="30" y="16"/>
                </a:cxn>
                <a:cxn ang="0">
                  <a:pos x="29" y="11"/>
                </a:cxn>
                <a:cxn ang="0">
                  <a:pos x="33" y="10"/>
                </a:cxn>
                <a:cxn ang="0">
                  <a:pos x="37" y="5"/>
                </a:cxn>
                <a:cxn ang="0">
                  <a:pos x="40" y="8"/>
                </a:cxn>
                <a:cxn ang="0">
                  <a:pos x="46" y="4"/>
                </a:cxn>
                <a:cxn ang="0">
                  <a:pos x="49" y="4"/>
                </a:cxn>
                <a:cxn ang="0">
                  <a:pos x="56" y="5"/>
                </a:cxn>
                <a:cxn ang="0">
                  <a:pos x="63" y="7"/>
                </a:cxn>
                <a:cxn ang="0">
                  <a:pos x="63" y="14"/>
                </a:cxn>
                <a:cxn ang="0">
                  <a:pos x="63" y="17"/>
                </a:cxn>
                <a:cxn ang="0">
                  <a:pos x="58" y="17"/>
                </a:cxn>
                <a:cxn ang="0">
                  <a:pos x="60" y="20"/>
                </a:cxn>
                <a:cxn ang="0">
                  <a:pos x="58" y="22"/>
                </a:cxn>
                <a:cxn ang="0">
                  <a:pos x="58" y="25"/>
                </a:cxn>
                <a:cxn ang="0">
                  <a:pos x="55" y="27"/>
                </a:cxn>
                <a:cxn ang="0">
                  <a:pos x="55" y="28"/>
                </a:cxn>
                <a:cxn ang="0">
                  <a:pos x="52" y="30"/>
                </a:cxn>
                <a:cxn ang="0">
                  <a:pos x="49" y="30"/>
                </a:cxn>
                <a:cxn ang="0">
                  <a:pos x="44" y="33"/>
                </a:cxn>
                <a:cxn ang="0">
                  <a:pos x="41" y="33"/>
                </a:cxn>
                <a:cxn ang="0">
                  <a:pos x="35" y="31"/>
                </a:cxn>
                <a:cxn ang="0">
                  <a:pos x="24" y="28"/>
                </a:cxn>
                <a:cxn ang="0">
                  <a:pos x="23" y="27"/>
                </a:cxn>
                <a:cxn ang="0">
                  <a:pos x="21" y="25"/>
                </a:cxn>
                <a:cxn ang="0">
                  <a:pos x="17" y="27"/>
                </a:cxn>
                <a:cxn ang="0">
                  <a:pos x="13" y="28"/>
                </a:cxn>
                <a:cxn ang="0">
                  <a:pos x="10" y="27"/>
                </a:cxn>
                <a:cxn ang="0">
                  <a:pos x="7" y="28"/>
                </a:cxn>
                <a:cxn ang="0">
                  <a:pos x="3" y="25"/>
                </a:cxn>
                <a:cxn ang="0">
                  <a:pos x="3" y="20"/>
                </a:cxn>
              </a:cxnLst>
              <a:rect l="0" t="0" r="r" b="b"/>
              <a:pathLst>
                <a:path w="64" h="34">
                  <a:moveTo>
                    <a:pt x="3" y="20"/>
                  </a:moveTo>
                  <a:cubicBezTo>
                    <a:pt x="6" y="17"/>
                    <a:pt x="7" y="22"/>
                    <a:pt x="9" y="22"/>
                  </a:cubicBezTo>
                  <a:cubicBezTo>
                    <a:pt x="10" y="22"/>
                    <a:pt x="9" y="19"/>
                    <a:pt x="10" y="19"/>
                  </a:cubicBezTo>
                  <a:cubicBezTo>
                    <a:pt x="12" y="20"/>
                    <a:pt x="13" y="19"/>
                    <a:pt x="13" y="20"/>
                  </a:cubicBezTo>
                  <a:cubicBezTo>
                    <a:pt x="15" y="22"/>
                    <a:pt x="17" y="20"/>
                    <a:pt x="20" y="19"/>
                  </a:cubicBezTo>
                  <a:cubicBezTo>
                    <a:pt x="21" y="17"/>
                    <a:pt x="23" y="20"/>
                    <a:pt x="24" y="17"/>
                  </a:cubicBezTo>
                  <a:cubicBezTo>
                    <a:pt x="24" y="16"/>
                    <a:pt x="26" y="19"/>
                    <a:pt x="27" y="19"/>
                  </a:cubicBezTo>
                  <a:cubicBezTo>
                    <a:pt x="29" y="17"/>
                    <a:pt x="29" y="22"/>
                    <a:pt x="30" y="20"/>
                  </a:cubicBezTo>
                  <a:cubicBezTo>
                    <a:pt x="32" y="19"/>
                    <a:pt x="27" y="17"/>
                    <a:pt x="30" y="16"/>
                  </a:cubicBezTo>
                  <a:cubicBezTo>
                    <a:pt x="32" y="16"/>
                    <a:pt x="27" y="14"/>
                    <a:pt x="29" y="11"/>
                  </a:cubicBezTo>
                  <a:cubicBezTo>
                    <a:pt x="32" y="10"/>
                    <a:pt x="33" y="11"/>
                    <a:pt x="33" y="10"/>
                  </a:cubicBezTo>
                  <a:cubicBezTo>
                    <a:pt x="33" y="7"/>
                    <a:pt x="37" y="10"/>
                    <a:pt x="37" y="5"/>
                  </a:cubicBezTo>
                  <a:cubicBezTo>
                    <a:pt x="40" y="7"/>
                    <a:pt x="37" y="8"/>
                    <a:pt x="40" y="8"/>
                  </a:cubicBezTo>
                  <a:cubicBezTo>
                    <a:pt x="43" y="7"/>
                    <a:pt x="46" y="7"/>
                    <a:pt x="46" y="4"/>
                  </a:cubicBezTo>
                  <a:cubicBezTo>
                    <a:pt x="46" y="0"/>
                    <a:pt x="47" y="4"/>
                    <a:pt x="49" y="4"/>
                  </a:cubicBezTo>
                  <a:cubicBezTo>
                    <a:pt x="50" y="4"/>
                    <a:pt x="55" y="7"/>
                    <a:pt x="56" y="5"/>
                  </a:cubicBezTo>
                  <a:cubicBezTo>
                    <a:pt x="60" y="4"/>
                    <a:pt x="61" y="7"/>
                    <a:pt x="63" y="7"/>
                  </a:cubicBezTo>
                  <a:cubicBezTo>
                    <a:pt x="61" y="10"/>
                    <a:pt x="60" y="10"/>
                    <a:pt x="63" y="14"/>
                  </a:cubicBezTo>
                  <a:cubicBezTo>
                    <a:pt x="63" y="16"/>
                    <a:pt x="64" y="17"/>
                    <a:pt x="63" y="17"/>
                  </a:cubicBezTo>
                  <a:cubicBezTo>
                    <a:pt x="61" y="17"/>
                    <a:pt x="58" y="17"/>
                    <a:pt x="58" y="17"/>
                  </a:cubicBezTo>
                  <a:cubicBezTo>
                    <a:pt x="58" y="19"/>
                    <a:pt x="60" y="19"/>
                    <a:pt x="60" y="20"/>
                  </a:cubicBezTo>
                  <a:cubicBezTo>
                    <a:pt x="60" y="22"/>
                    <a:pt x="58" y="20"/>
                    <a:pt x="58" y="22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5"/>
                    <a:pt x="56" y="27"/>
                    <a:pt x="55" y="27"/>
                  </a:cubicBezTo>
                  <a:cubicBezTo>
                    <a:pt x="55" y="28"/>
                    <a:pt x="53" y="27"/>
                    <a:pt x="55" y="28"/>
                  </a:cubicBezTo>
                  <a:cubicBezTo>
                    <a:pt x="55" y="30"/>
                    <a:pt x="55" y="30"/>
                    <a:pt x="52" y="30"/>
                  </a:cubicBezTo>
                  <a:cubicBezTo>
                    <a:pt x="50" y="30"/>
                    <a:pt x="52" y="31"/>
                    <a:pt x="49" y="30"/>
                  </a:cubicBezTo>
                  <a:cubicBezTo>
                    <a:pt x="46" y="30"/>
                    <a:pt x="46" y="30"/>
                    <a:pt x="44" y="33"/>
                  </a:cubicBezTo>
                  <a:cubicBezTo>
                    <a:pt x="41" y="34"/>
                    <a:pt x="43" y="31"/>
                    <a:pt x="41" y="33"/>
                  </a:cubicBezTo>
                  <a:cubicBezTo>
                    <a:pt x="38" y="33"/>
                    <a:pt x="40" y="31"/>
                    <a:pt x="35" y="31"/>
                  </a:cubicBezTo>
                  <a:cubicBezTo>
                    <a:pt x="27" y="31"/>
                    <a:pt x="24" y="30"/>
                    <a:pt x="24" y="28"/>
                  </a:cubicBezTo>
                  <a:cubicBezTo>
                    <a:pt x="24" y="27"/>
                    <a:pt x="24" y="27"/>
                    <a:pt x="23" y="27"/>
                  </a:cubicBezTo>
                  <a:cubicBezTo>
                    <a:pt x="23" y="25"/>
                    <a:pt x="26" y="25"/>
                    <a:pt x="21" y="25"/>
                  </a:cubicBezTo>
                  <a:cubicBezTo>
                    <a:pt x="18" y="27"/>
                    <a:pt x="18" y="25"/>
                    <a:pt x="17" y="27"/>
                  </a:cubicBezTo>
                  <a:cubicBezTo>
                    <a:pt x="15" y="27"/>
                    <a:pt x="15" y="28"/>
                    <a:pt x="13" y="28"/>
                  </a:cubicBezTo>
                  <a:cubicBezTo>
                    <a:pt x="12" y="30"/>
                    <a:pt x="12" y="27"/>
                    <a:pt x="10" y="27"/>
                  </a:cubicBezTo>
                  <a:cubicBezTo>
                    <a:pt x="9" y="24"/>
                    <a:pt x="9" y="28"/>
                    <a:pt x="7" y="28"/>
                  </a:cubicBezTo>
                  <a:cubicBezTo>
                    <a:pt x="4" y="28"/>
                    <a:pt x="7" y="25"/>
                    <a:pt x="3" y="25"/>
                  </a:cubicBezTo>
                  <a:cubicBezTo>
                    <a:pt x="0" y="27"/>
                    <a:pt x="4" y="22"/>
                    <a:pt x="3" y="2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0" name="Freeform 173">
              <a:extLst>
                <a:ext uri="{FF2B5EF4-FFF2-40B4-BE49-F238E27FC236}">
                  <a16:creationId xmlns:a16="http://schemas.microsoft.com/office/drawing/2014/main" id="{BA568377-B38B-40AC-9C2B-D4E6708A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868" y="2190995"/>
              <a:ext cx="117895" cy="71303"/>
            </a:xfrm>
            <a:custGeom>
              <a:avLst/>
              <a:gdLst/>
              <a:ahLst/>
              <a:cxnLst>
                <a:cxn ang="0">
                  <a:pos x="13" y="28"/>
                </a:cxn>
                <a:cxn ang="0">
                  <a:pos x="17" y="31"/>
                </a:cxn>
                <a:cxn ang="0">
                  <a:pos x="23" y="26"/>
                </a:cxn>
                <a:cxn ang="0">
                  <a:pos x="26" y="26"/>
                </a:cxn>
                <a:cxn ang="0">
                  <a:pos x="33" y="28"/>
                </a:cxn>
                <a:cxn ang="0">
                  <a:pos x="39" y="29"/>
                </a:cxn>
                <a:cxn ang="0">
                  <a:pos x="46" y="26"/>
                </a:cxn>
                <a:cxn ang="0">
                  <a:pos x="53" y="20"/>
                </a:cxn>
                <a:cxn ang="0">
                  <a:pos x="49" y="14"/>
                </a:cxn>
                <a:cxn ang="0">
                  <a:pos x="44" y="12"/>
                </a:cxn>
                <a:cxn ang="0">
                  <a:pos x="42" y="11"/>
                </a:cxn>
                <a:cxn ang="0">
                  <a:pos x="38" y="9"/>
                </a:cxn>
                <a:cxn ang="0">
                  <a:pos x="35" y="11"/>
                </a:cxn>
                <a:cxn ang="0">
                  <a:pos x="35" y="6"/>
                </a:cxn>
                <a:cxn ang="0">
                  <a:pos x="29" y="5"/>
                </a:cxn>
                <a:cxn ang="0">
                  <a:pos x="23" y="3"/>
                </a:cxn>
                <a:cxn ang="0">
                  <a:pos x="18" y="1"/>
                </a:cxn>
                <a:cxn ang="0">
                  <a:pos x="15" y="5"/>
                </a:cxn>
                <a:cxn ang="0">
                  <a:pos x="4" y="9"/>
                </a:cxn>
                <a:cxn ang="0">
                  <a:pos x="1" y="14"/>
                </a:cxn>
                <a:cxn ang="0">
                  <a:pos x="6" y="20"/>
                </a:cxn>
                <a:cxn ang="0">
                  <a:pos x="13" y="28"/>
                </a:cxn>
              </a:cxnLst>
              <a:rect l="0" t="0" r="r" b="b"/>
              <a:pathLst>
                <a:path w="53" h="31">
                  <a:moveTo>
                    <a:pt x="13" y="28"/>
                  </a:moveTo>
                  <a:cubicBezTo>
                    <a:pt x="17" y="29"/>
                    <a:pt x="13" y="31"/>
                    <a:pt x="17" y="31"/>
                  </a:cubicBezTo>
                  <a:cubicBezTo>
                    <a:pt x="20" y="29"/>
                    <a:pt x="23" y="29"/>
                    <a:pt x="23" y="26"/>
                  </a:cubicBezTo>
                  <a:cubicBezTo>
                    <a:pt x="23" y="23"/>
                    <a:pt x="24" y="26"/>
                    <a:pt x="26" y="26"/>
                  </a:cubicBezTo>
                  <a:cubicBezTo>
                    <a:pt x="27" y="26"/>
                    <a:pt x="32" y="29"/>
                    <a:pt x="33" y="28"/>
                  </a:cubicBezTo>
                  <a:cubicBezTo>
                    <a:pt x="36" y="26"/>
                    <a:pt x="38" y="29"/>
                    <a:pt x="39" y="29"/>
                  </a:cubicBezTo>
                  <a:cubicBezTo>
                    <a:pt x="41" y="25"/>
                    <a:pt x="42" y="28"/>
                    <a:pt x="46" y="26"/>
                  </a:cubicBezTo>
                  <a:cubicBezTo>
                    <a:pt x="50" y="25"/>
                    <a:pt x="46" y="23"/>
                    <a:pt x="53" y="20"/>
                  </a:cubicBezTo>
                  <a:cubicBezTo>
                    <a:pt x="53" y="17"/>
                    <a:pt x="52" y="15"/>
                    <a:pt x="49" y="14"/>
                  </a:cubicBezTo>
                  <a:cubicBezTo>
                    <a:pt x="46" y="12"/>
                    <a:pt x="47" y="14"/>
                    <a:pt x="44" y="12"/>
                  </a:cubicBezTo>
                  <a:cubicBezTo>
                    <a:pt x="42" y="11"/>
                    <a:pt x="46" y="11"/>
                    <a:pt x="42" y="11"/>
                  </a:cubicBezTo>
                  <a:cubicBezTo>
                    <a:pt x="39" y="9"/>
                    <a:pt x="36" y="8"/>
                    <a:pt x="38" y="9"/>
                  </a:cubicBezTo>
                  <a:cubicBezTo>
                    <a:pt x="39" y="11"/>
                    <a:pt x="38" y="14"/>
                    <a:pt x="35" y="11"/>
                  </a:cubicBezTo>
                  <a:cubicBezTo>
                    <a:pt x="30" y="6"/>
                    <a:pt x="35" y="8"/>
                    <a:pt x="35" y="6"/>
                  </a:cubicBezTo>
                  <a:cubicBezTo>
                    <a:pt x="33" y="5"/>
                    <a:pt x="33" y="6"/>
                    <a:pt x="29" y="5"/>
                  </a:cubicBezTo>
                  <a:cubicBezTo>
                    <a:pt x="23" y="1"/>
                    <a:pt x="26" y="0"/>
                    <a:pt x="23" y="3"/>
                  </a:cubicBezTo>
                  <a:cubicBezTo>
                    <a:pt x="20" y="5"/>
                    <a:pt x="18" y="1"/>
                    <a:pt x="18" y="1"/>
                  </a:cubicBezTo>
                  <a:cubicBezTo>
                    <a:pt x="17" y="1"/>
                    <a:pt x="20" y="3"/>
                    <a:pt x="15" y="5"/>
                  </a:cubicBezTo>
                  <a:cubicBezTo>
                    <a:pt x="10" y="5"/>
                    <a:pt x="9" y="8"/>
                    <a:pt x="4" y="9"/>
                  </a:cubicBezTo>
                  <a:cubicBezTo>
                    <a:pt x="1" y="11"/>
                    <a:pt x="0" y="11"/>
                    <a:pt x="1" y="14"/>
                  </a:cubicBezTo>
                  <a:cubicBezTo>
                    <a:pt x="4" y="17"/>
                    <a:pt x="0" y="19"/>
                    <a:pt x="6" y="20"/>
                  </a:cubicBezTo>
                  <a:cubicBezTo>
                    <a:pt x="9" y="22"/>
                    <a:pt x="9" y="25"/>
                    <a:pt x="13" y="2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1" name="Freeform 174">
              <a:extLst>
                <a:ext uri="{FF2B5EF4-FFF2-40B4-BE49-F238E27FC236}">
                  <a16:creationId xmlns:a16="http://schemas.microsoft.com/office/drawing/2014/main" id="{2C5961E4-7C6C-41FF-BBA7-6F7A387AD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333" y="2375194"/>
              <a:ext cx="112115" cy="83186"/>
            </a:xfrm>
            <a:custGeom>
              <a:avLst/>
              <a:gdLst/>
              <a:ahLst/>
              <a:cxnLst>
                <a:cxn ang="0">
                  <a:pos x="1" y="22"/>
                </a:cxn>
                <a:cxn ang="0">
                  <a:pos x="4" y="27"/>
                </a:cxn>
                <a:cxn ang="0">
                  <a:pos x="6" y="33"/>
                </a:cxn>
                <a:cxn ang="0">
                  <a:pos x="10" y="33"/>
                </a:cxn>
                <a:cxn ang="0">
                  <a:pos x="16" y="31"/>
                </a:cxn>
                <a:cxn ang="0">
                  <a:pos x="19" y="31"/>
                </a:cxn>
                <a:cxn ang="0">
                  <a:pos x="23" y="33"/>
                </a:cxn>
                <a:cxn ang="0">
                  <a:pos x="29" y="33"/>
                </a:cxn>
                <a:cxn ang="0">
                  <a:pos x="32" y="28"/>
                </a:cxn>
                <a:cxn ang="0">
                  <a:pos x="35" y="27"/>
                </a:cxn>
                <a:cxn ang="0">
                  <a:pos x="38" y="25"/>
                </a:cxn>
                <a:cxn ang="0">
                  <a:pos x="42" y="27"/>
                </a:cxn>
                <a:cxn ang="0">
                  <a:pos x="45" y="25"/>
                </a:cxn>
                <a:cxn ang="0">
                  <a:pos x="44" y="22"/>
                </a:cxn>
                <a:cxn ang="0">
                  <a:pos x="42" y="19"/>
                </a:cxn>
                <a:cxn ang="0">
                  <a:pos x="45" y="11"/>
                </a:cxn>
                <a:cxn ang="0">
                  <a:pos x="50" y="7"/>
                </a:cxn>
                <a:cxn ang="0">
                  <a:pos x="45" y="4"/>
                </a:cxn>
                <a:cxn ang="0">
                  <a:pos x="39" y="2"/>
                </a:cxn>
                <a:cxn ang="0">
                  <a:pos x="29" y="5"/>
                </a:cxn>
                <a:cxn ang="0">
                  <a:pos x="19" y="5"/>
                </a:cxn>
                <a:cxn ang="0">
                  <a:pos x="12" y="5"/>
                </a:cxn>
                <a:cxn ang="0">
                  <a:pos x="4" y="5"/>
                </a:cxn>
                <a:cxn ang="0">
                  <a:pos x="3" y="0"/>
                </a:cxn>
                <a:cxn ang="0">
                  <a:pos x="1" y="7"/>
                </a:cxn>
                <a:cxn ang="0">
                  <a:pos x="4" y="14"/>
                </a:cxn>
                <a:cxn ang="0">
                  <a:pos x="1" y="17"/>
                </a:cxn>
                <a:cxn ang="0">
                  <a:pos x="1" y="22"/>
                </a:cxn>
              </a:cxnLst>
              <a:rect l="0" t="0" r="r" b="b"/>
              <a:pathLst>
                <a:path w="50" h="36">
                  <a:moveTo>
                    <a:pt x="1" y="22"/>
                  </a:moveTo>
                  <a:cubicBezTo>
                    <a:pt x="1" y="25"/>
                    <a:pt x="4" y="24"/>
                    <a:pt x="4" y="27"/>
                  </a:cubicBezTo>
                  <a:cubicBezTo>
                    <a:pt x="6" y="30"/>
                    <a:pt x="4" y="31"/>
                    <a:pt x="6" y="33"/>
                  </a:cubicBezTo>
                  <a:cubicBezTo>
                    <a:pt x="7" y="34"/>
                    <a:pt x="6" y="31"/>
                    <a:pt x="10" y="33"/>
                  </a:cubicBezTo>
                  <a:cubicBezTo>
                    <a:pt x="13" y="33"/>
                    <a:pt x="15" y="30"/>
                    <a:pt x="16" y="31"/>
                  </a:cubicBezTo>
                  <a:cubicBezTo>
                    <a:pt x="18" y="31"/>
                    <a:pt x="16" y="28"/>
                    <a:pt x="19" y="31"/>
                  </a:cubicBezTo>
                  <a:cubicBezTo>
                    <a:pt x="21" y="34"/>
                    <a:pt x="21" y="30"/>
                    <a:pt x="23" y="33"/>
                  </a:cubicBezTo>
                  <a:cubicBezTo>
                    <a:pt x="24" y="36"/>
                    <a:pt x="26" y="33"/>
                    <a:pt x="29" y="33"/>
                  </a:cubicBezTo>
                  <a:cubicBezTo>
                    <a:pt x="33" y="33"/>
                    <a:pt x="27" y="27"/>
                    <a:pt x="32" y="28"/>
                  </a:cubicBezTo>
                  <a:cubicBezTo>
                    <a:pt x="32" y="27"/>
                    <a:pt x="33" y="28"/>
                    <a:pt x="35" y="27"/>
                  </a:cubicBezTo>
                  <a:cubicBezTo>
                    <a:pt x="35" y="24"/>
                    <a:pt x="36" y="27"/>
                    <a:pt x="38" y="25"/>
                  </a:cubicBezTo>
                  <a:cubicBezTo>
                    <a:pt x="39" y="24"/>
                    <a:pt x="41" y="27"/>
                    <a:pt x="42" y="27"/>
                  </a:cubicBezTo>
                  <a:cubicBezTo>
                    <a:pt x="44" y="27"/>
                    <a:pt x="44" y="25"/>
                    <a:pt x="45" y="25"/>
                  </a:cubicBezTo>
                  <a:cubicBezTo>
                    <a:pt x="45" y="24"/>
                    <a:pt x="42" y="25"/>
                    <a:pt x="44" y="22"/>
                  </a:cubicBezTo>
                  <a:cubicBezTo>
                    <a:pt x="44" y="19"/>
                    <a:pt x="38" y="22"/>
                    <a:pt x="42" y="19"/>
                  </a:cubicBezTo>
                  <a:cubicBezTo>
                    <a:pt x="47" y="16"/>
                    <a:pt x="42" y="16"/>
                    <a:pt x="45" y="11"/>
                  </a:cubicBezTo>
                  <a:cubicBezTo>
                    <a:pt x="47" y="7"/>
                    <a:pt x="50" y="14"/>
                    <a:pt x="50" y="7"/>
                  </a:cubicBezTo>
                  <a:cubicBezTo>
                    <a:pt x="49" y="5"/>
                    <a:pt x="47" y="7"/>
                    <a:pt x="45" y="4"/>
                  </a:cubicBezTo>
                  <a:cubicBezTo>
                    <a:pt x="42" y="0"/>
                    <a:pt x="41" y="5"/>
                    <a:pt x="39" y="2"/>
                  </a:cubicBezTo>
                  <a:cubicBezTo>
                    <a:pt x="38" y="0"/>
                    <a:pt x="32" y="4"/>
                    <a:pt x="29" y="5"/>
                  </a:cubicBezTo>
                  <a:cubicBezTo>
                    <a:pt x="24" y="8"/>
                    <a:pt x="21" y="7"/>
                    <a:pt x="19" y="5"/>
                  </a:cubicBezTo>
                  <a:cubicBezTo>
                    <a:pt x="16" y="5"/>
                    <a:pt x="15" y="8"/>
                    <a:pt x="12" y="5"/>
                  </a:cubicBezTo>
                  <a:cubicBezTo>
                    <a:pt x="7" y="4"/>
                    <a:pt x="7" y="7"/>
                    <a:pt x="4" y="5"/>
                  </a:cubicBezTo>
                  <a:cubicBezTo>
                    <a:pt x="3" y="4"/>
                    <a:pt x="9" y="4"/>
                    <a:pt x="3" y="0"/>
                  </a:cubicBezTo>
                  <a:cubicBezTo>
                    <a:pt x="3" y="4"/>
                    <a:pt x="0" y="2"/>
                    <a:pt x="1" y="7"/>
                  </a:cubicBezTo>
                  <a:cubicBezTo>
                    <a:pt x="3" y="13"/>
                    <a:pt x="7" y="11"/>
                    <a:pt x="4" y="14"/>
                  </a:cubicBezTo>
                  <a:cubicBezTo>
                    <a:pt x="3" y="17"/>
                    <a:pt x="1" y="14"/>
                    <a:pt x="1" y="17"/>
                  </a:cubicBezTo>
                  <a:cubicBezTo>
                    <a:pt x="1" y="19"/>
                    <a:pt x="4" y="21"/>
                    <a:pt x="1" y="2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2" name="Freeform 175">
              <a:extLst>
                <a:ext uri="{FF2B5EF4-FFF2-40B4-BE49-F238E27FC236}">
                  <a16:creationId xmlns:a16="http://schemas.microsoft.com/office/drawing/2014/main" id="{8353A020-6A52-4EE2-8399-60291C630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764" y="2326469"/>
              <a:ext cx="78596" cy="110519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12" y="43"/>
                </a:cxn>
                <a:cxn ang="0">
                  <a:pos x="14" y="48"/>
                </a:cxn>
                <a:cxn ang="0">
                  <a:pos x="17" y="45"/>
                </a:cxn>
                <a:cxn ang="0">
                  <a:pos x="23" y="43"/>
                </a:cxn>
                <a:cxn ang="0">
                  <a:pos x="29" y="43"/>
                </a:cxn>
                <a:cxn ang="0">
                  <a:pos x="29" y="39"/>
                </a:cxn>
                <a:cxn ang="0">
                  <a:pos x="32" y="36"/>
                </a:cxn>
                <a:cxn ang="0">
                  <a:pos x="29" y="28"/>
                </a:cxn>
                <a:cxn ang="0">
                  <a:pos x="31" y="22"/>
                </a:cxn>
                <a:cxn ang="0">
                  <a:pos x="29" y="17"/>
                </a:cxn>
                <a:cxn ang="0">
                  <a:pos x="26" y="19"/>
                </a:cxn>
                <a:cxn ang="0">
                  <a:pos x="21" y="12"/>
                </a:cxn>
                <a:cxn ang="0">
                  <a:pos x="15" y="6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3"/>
                </a:cxn>
                <a:cxn ang="0">
                  <a:pos x="2" y="9"/>
                </a:cxn>
                <a:cxn ang="0">
                  <a:pos x="5" y="11"/>
                </a:cxn>
                <a:cxn ang="0">
                  <a:pos x="2" y="14"/>
                </a:cxn>
                <a:cxn ang="0">
                  <a:pos x="3" y="19"/>
                </a:cxn>
                <a:cxn ang="0">
                  <a:pos x="6" y="25"/>
                </a:cxn>
                <a:cxn ang="0">
                  <a:pos x="3" y="25"/>
                </a:cxn>
                <a:cxn ang="0">
                  <a:pos x="6" y="29"/>
                </a:cxn>
                <a:cxn ang="0">
                  <a:pos x="3" y="29"/>
                </a:cxn>
                <a:cxn ang="0">
                  <a:pos x="12" y="37"/>
                </a:cxn>
                <a:cxn ang="0">
                  <a:pos x="9" y="39"/>
                </a:cxn>
                <a:cxn ang="0">
                  <a:pos x="11" y="40"/>
                </a:cxn>
              </a:cxnLst>
              <a:rect l="0" t="0" r="r" b="b"/>
              <a:pathLst>
                <a:path w="35" h="48">
                  <a:moveTo>
                    <a:pt x="11" y="40"/>
                  </a:moveTo>
                  <a:cubicBezTo>
                    <a:pt x="12" y="42"/>
                    <a:pt x="11" y="43"/>
                    <a:pt x="12" y="43"/>
                  </a:cubicBezTo>
                  <a:cubicBezTo>
                    <a:pt x="15" y="45"/>
                    <a:pt x="14" y="46"/>
                    <a:pt x="14" y="48"/>
                  </a:cubicBezTo>
                  <a:cubicBezTo>
                    <a:pt x="17" y="48"/>
                    <a:pt x="14" y="46"/>
                    <a:pt x="17" y="45"/>
                  </a:cubicBezTo>
                  <a:cubicBezTo>
                    <a:pt x="21" y="45"/>
                    <a:pt x="20" y="43"/>
                    <a:pt x="23" y="43"/>
                  </a:cubicBezTo>
                  <a:cubicBezTo>
                    <a:pt x="26" y="45"/>
                    <a:pt x="26" y="42"/>
                    <a:pt x="29" y="43"/>
                  </a:cubicBezTo>
                  <a:cubicBezTo>
                    <a:pt x="32" y="42"/>
                    <a:pt x="29" y="40"/>
                    <a:pt x="29" y="39"/>
                  </a:cubicBezTo>
                  <a:cubicBezTo>
                    <a:pt x="29" y="36"/>
                    <a:pt x="31" y="39"/>
                    <a:pt x="32" y="36"/>
                  </a:cubicBezTo>
                  <a:cubicBezTo>
                    <a:pt x="35" y="32"/>
                    <a:pt x="31" y="34"/>
                    <a:pt x="29" y="28"/>
                  </a:cubicBezTo>
                  <a:cubicBezTo>
                    <a:pt x="28" y="23"/>
                    <a:pt x="31" y="25"/>
                    <a:pt x="31" y="22"/>
                  </a:cubicBezTo>
                  <a:cubicBezTo>
                    <a:pt x="26" y="17"/>
                    <a:pt x="35" y="20"/>
                    <a:pt x="29" y="17"/>
                  </a:cubicBezTo>
                  <a:cubicBezTo>
                    <a:pt x="28" y="15"/>
                    <a:pt x="29" y="19"/>
                    <a:pt x="26" y="19"/>
                  </a:cubicBezTo>
                  <a:cubicBezTo>
                    <a:pt x="21" y="17"/>
                    <a:pt x="20" y="14"/>
                    <a:pt x="21" y="12"/>
                  </a:cubicBezTo>
                  <a:cubicBezTo>
                    <a:pt x="23" y="9"/>
                    <a:pt x="15" y="11"/>
                    <a:pt x="15" y="6"/>
                  </a:cubicBezTo>
                  <a:cubicBezTo>
                    <a:pt x="17" y="3"/>
                    <a:pt x="14" y="3"/>
                    <a:pt x="12" y="0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5" y="0"/>
                    <a:pt x="5" y="1"/>
                    <a:pt x="0" y="3"/>
                  </a:cubicBezTo>
                  <a:cubicBezTo>
                    <a:pt x="2" y="5"/>
                    <a:pt x="2" y="8"/>
                    <a:pt x="2" y="9"/>
                  </a:cubicBezTo>
                  <a:cubicBezTo>
                    <a:pt x="5" y="11"/>
                    <a:pt x="6" y="9"/>
                    <a:pt x="5" y="11"/>
                  </a:cubicBezTo>
                  <a:cubicBezTo>
                    <a:pt x="5" y="12"/>
                    <a:pt x="3" y="11"/>
                    <a:pt x="2" y="14"/>
                  </a:cubicBezTo>
                  <a:cubicBezTo>
                    <a:pt x="6" y="14"/>
                    <a:pt x="5" y="14"/>
                    <a:pt x="3" y="19"/>
                  </a:cubicBezTo>
                  <a:cubicBezTo>
                    <a:pt x="2" y="22"/>
                    <a:pt x="8" y="23"/>
                    <a:pt x="6" y="25"/>
                  </a:cubicBezTo>
                  <a:cubicBezTo>
                    <a:pt x="5" y="26"/>
                    <a:pt x="5" y="23"/>
                    <a:pt x="3" y="25"/>
                  </a:cubicBezTo>
                  <a:cubicBezTo>
                    <a:pt x="3" y="25"/>
                    <a:pt x="6" y="28"/>
                    <a:pt x="6" y="29"/>
                  </a:cubicBezTo>
                  <a:cubicBezTo>
                    <a:pt x="5" y="29"/>
                    <a:pt x="5" y="28"/>
                    <a:pt x="3" y="29"/>
                  </a:cubicBezTo>
                  <a:cubicBezTo>
                    <a:pt x="6" y="34"/>
                    <a:pt x="12" y="36"/>
                    <a:pt x="12" y="37"/>
                  </a:cubicBezTo>
                  <a:cubicBezTo>
                    <a:pt x="12" y="39"/>
                    <a:pt x="8" y="39"/>
                    <a:pt x="9" y="39"/>
                  </a:cubicBezTo>
                  <a:cubicBezTo>
                    <a:pt x="11" y="40"/>
                    <a:pt x="9" y="40"/>
                    <a:pt x="11" y="4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3" name="Freeform 176">
              <a:extLst>
                <a:ext uri="{FF2B5EF4-FFF2-40B4-BE49-F238E27FC236}">
                  <a16:creationId xmlns:a16="http://schemas.microsoft.com/office/drawing/2014/main" id="{C9BE95DC-BCB1-46A2-9E6C-31CEA0454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9814" y="2423917"/>
              <a:ext cx="46233" cy="4159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1" y="9"/>
                </a:cxn>
                <a:cxn ang="0">
                  <a:pos x="1" y="12"/>
                </a:cxn>
                <a:cxn ang="0">
                  <a:pos x="4" y="17"/>
                </a:cxn>
                <a:cxn ang="0">
                  <a:pos x="4" y="18"/>
                </a:cxn>
                <a:cxn ang="0">
                  <a:pos x="15" y="14"/>
                </a:cxn>
                <a:cxn ang="0">
                  <a:pos x="21" y="12"/>
                </a:cxn>
                <a:cxn ang="0">
                  <a:pos x="19" y="6"/>
                </a:cxn>
                <a:cxn ang="0">
                  <a:pos x="16" y="2"/>
                </a:cxn>
                <a:cxn ang="0">
                  <a:pos x="10" y="2"/>
                </a:cxn>
                <a:cxn ang="0">
                  <a:pos x="4" y="3"/>
                </a:cxn>
                <a:cxn ang="0">
                  <a:pos x="1" y="6"/>
                </a:cxn>
              </a:cxnLst>
              <a:rect l="0" t="0" r="r" b="b"/>
              <a:pathLst>
                <a:path w="21" h="18">
                  <a:moveTo>
                    <a:pt x="1" y="6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4"/>
                    <a:pt x="3" y="17"/>
                    <a:pt x="4" y="17"/>
                  </a:cubicBezTo>
                  <a:cubicBezTo>
                    <a:pt x="4" y="15"/>
                    <a:pt x="4" y="17"/>
                    <a:pt x="4" y="18"/>
                  </a:cubicBezTo>
                  <a:cubicBezTo>
                    <a:pt x="16" y="17"/>
                    <a:pt x="10" y="12"/>
                    <a:pt x="15" y="14"/>
                  </a:cubicBezTo>
                  <a:cubicBezTo>
                    <a:pt x="19" y="17"/>
                    <a:pt x="18" y="12"/>
                    <a:pt x="21" y="12"/>
                  </a:cubicBezTo>
                  <a:cubicBezTo>
                    <a:pt x="19" y="11"/>
                    <a:pt x="21" y="9"/>
                    <a:pt x="19" y="6"/>
                  </a:cubicBezTo>
                  <a:cubicBezTo>
                    <a:pt x="19" y="3"/>
                    <a:pt x="16" y="5"/>
                    <a:pt x="16" y="2"/>
                  </a:cubicBezTo>
                  <a:cubicBezTo>
                    <a:pt x="13" y="0"/>
                    <a:pt x="13" y="3"/>
                    <a:pt x="10" y="2"/>
                  </a:cubicBezTo>
                  <a:cubicBezTo>
                    <a:pt x="7" y="2"/>
                    <a:pt x="9" y="3"/>
                    <a:pt x="4" y="3"/>
                  </a:cubicBezTo>
                  <a:cubicBezTo>
                    <a:pt x="1" y="5"/>
                    <a:pt x="4" y="6"/>
                    <a:pt x="1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4" name="Freeform 177">
              <a:extLst>
                <a:ext uri="{FF2B5EF4-FFF2-40B4-BE49-F238E27FC236}">
                  <a16:creationId xmlns:a16="http://schemas.microsoft.com/office/drawing/2014/main" id="{9C47BF5D-7904-45F2-8B6A-2A1AA0C94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008" y="2412033"/>
              <a:ext cx="31208" cy="83186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1" y="21"/>
                </a:cxn>
                <a:cxn ang="0">
                  <a:pos x="1" y="27"/>
                </a:cxn>
                <a:cxn ang="0">
                  <a:pos x="3" y="30"/>
                </a:cxn>
                <a:cxn ang="0">
                  <a:pos x="7" y="36"/>
                </a:cxn>
                <a:cxn ang="0">
                  <a:pos x="8" y="34"/>
                </a:cxn>
                <a:cxn ang="0">
                  <a:pos x="8" y="33"/>
                </a:cxn>
                <a:cxn ang="0">
                  <a:pos x="11" y="30"/>
                </a:cxn>
                <a:cxn ang="0">
                  <a:pos x="14" y="27"/>
                </a:cxn>
                <a:cxn ang="0">
                  <a:pos x="13" y="24"/>
                </a:cxn>
                <a:cxn ang="0">
                  <a:pos x="13" y="22"/>
                </a:cxn>
                <a:cxn ang="0">
                  <a:pos x="10" y="17"/>
                </a:cxn>
                <a:cxn ang="0">
                  <a:pos x="10" y="14"/>
                </a:cxn>
                <a:cxn ang="0">
                  <a:pos x="10" y="11"/>
                </a:cxn>
                <a:cxn ang="0">
                  <a:pos x="8" y="7"/>
                </a:cxn>
                <a:cxn ang="0">
                  <a:pos x="7" y="4"/>
                </a:cxn>
                <a:cxn ang="0">
                  <a:pos x="4" y="4"/>
                </a:cxn>
                <a:cxn ang="0">
                  <a:pos x="1" y="7"/>
                </a:cxn>
                <a:cxn ang="0">
                  <a:pos x="1" y="11"/>
                </a:cxn>
              </a:cxnLst>
              <a:rect l="0" t="0" r="r" b="b"/>
              <a:pathLst>
                <a:path w="14" h="36">
                  <a:moveTo>
                    <a:pt x="1" y="11"/>
                  </a:moveTo>
                  <a:cubicBezTo>
                    <a:pt x="4" y="11"/>
                    <a:pt x="1" y="21"/>
                    <a:pt x="1" y="21"/>
                  </a:cubicBezTo>
                  <a:cubicBezTo>
                    <a:pt x="3" y="22"/>
                    <a:pt x="0" y="22"/>
                    <a:pt x="1" y="27"/>
                  </a:cubicBezTo>
                  <a:cubicBezTo>
                    <a:pt x="3" y="30"/>
                    <a:pt x="0" y="27"/>
                    <a:pt x="3" y="30"/>
                  </a:cubicBezTo>
                  <a:cubicBezTo>
                    <a:pt x="7" y="33"/>
                    <a:pt x="4" y="34"/>
                    <a:pt x="7" y="36"/>
                  </a:cubicBezTo>
                  <a:cubicBezTo>
                    <a:pt x="7" y="36"/>
                    <a:pt x="8" y="36"/>
                    <a:pt x="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1"/>
                    <a:pt x="11" y="33"/>
                    <a:pt x="11" y="30"/>
                  </a:cubicBezTo>
                  <a:cubicBezTo>
                    <a:pt x="11" y="25"/>
                    <a:pt x="13" y="28"/>
                    <a:pt x="14" y="27"/>
                  </a:cubicBezTo>
                  <a:cubicBezTo>
                    <a:pt x="14" y="24"/>
                    <a:pt x="13" y="24"/>
                    <a:pt x="13" y="24"/>
                  </a:cubicBezTo>
                  <a:cubicBezTo>
                    <a:pt x="13" y="22"/>
                    <a:pt x="13" y="21"/>
                    <a:pt x="13" y="22"/>
                  </a:cubicBezTo>
                  <a:cubicBezTo>
                    <a:pt x="11" y="22"/>
                    <a:pt x="10" y="19"/>
                    <a:pt x="10" y="17"/>
                  </a:cubicBezTo>
                  <a:cubicBezTo>
                    <a:pt x="10" y="16"/>
                    <a:pt x="8" y="16"/>
                    <a:pt x="10" y="14"/>
                  </a:cubicBezTo>
                  <a:cubicBezTo>
                    <a:pt x="10" y="14"/>
                    <a:pt x="10" y="14"/>
                    <a:pt x="10" y="11"/>
                  </a:cubicBezTo>
                  <a:cubicBezTo>
                    <a:pt x="10" y="10"/>
                    <a:pt x="11" y="8"/>
                    <a:pt x="8" y="7"/>
                  </a:cubicBezTo>
                  <a:cubicBezTo>
                    <a:pt x="7" y="7"/>
                    <a:pt x="8" y="5"/>
                    <a:pt x="7" y="4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0"/>
                    <a:pt x="3" y="5"/>
                    <a:pt x="1" y="7"/>
                  </a:cubicBezTo>
                  <a:cubicBezTo>
                    <a:pt x="0" y="10"/>
                    <a:pt x="3" y="8"/>
                    <a:pt x="1" y="1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5" name="Freeform 178">
              <a:extLst>
                <a:ext uri="{FF2B5EF4-FFF2-40B4-BE49-F238E27FC236}">
                  <a16:creationId xmlns:a16="http://schemas.microsoft.com/office/drawing/2014/main" id="{EC770A32-8C38-4238-BB36-CC319F600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530" y="2257544"/>
              <a:ext cx="119051" cy="78432"/>
            </a:xfrm>
            <a:custGeom>
              <a:avLst/>
              <a:gdLst/>
              <a:ahLst/>
              <a:cxnLst>
                <a:cxn ang="0">
                  <a:pos x="21" y="33"/>
                </a:cxn>
                <a:cxn ang="0">
                  <a:pos x="27" y="30"/>
                </a:cxn>
                <a:cxn ang="0">
                  <a:pos x="33" y="30"/>
                </a:cxn>
                <a:cxn ang="0">
                  <a:pos x="36" y="30"/>
                </a:cxn>
                <a:cxn ang="0">
                  <a:pos x="36" y="28"/>
                </a:cxn>
                <a:cxn ang="0">
                  <a:pos x="39" y="28"/>
                </a:cxn>
                <a:cxn ang="0">
                  <a:pos x="44" y="22"/>
                </a:cxn>
                <a:cxn ang="0">
                  <a:pos x="46" y="17"/>
                </a:cxn>
                <a:cxn ang="0">
                  <a:pos x="49" y="11"/>
                </a:cxn>
                <a:cxn ang="0">
                  <a:pos x="53" y="8"/>
                </a:cxn>
                <a:cxn ang="0">
                  <a:pos x="53" y="8"/>
                </a:cxn>
                <a:cxn ang="0">
                  <a:pos x="52" y="7"/>
                </a:cxn>
                <a:cxn ang="0">
                  <a:pos x="47" y="4"/>
                </a:cxn>
                <a:cxn ang="0">
                  <a:pos x="44" y="4"/>
                </a:cxn>
                <a:cxn ang="0">
                  <a:pos x="41" y="2"/>
                </a:cxn>
                <a:cxn ang="0">
                  <a:pos x="36" y="2"/>
                </a:cxn>
                <a:cxn ang="0">
                  <a:pos x="33" y="5"/>
                </a:cxn>
                <a:cxn ang="0">
                  <a:pos x="30" y="7"/>
                </a:cxn>
                <a:cxn ang="0">
                  <a:pos x="27" y="7"/>
                </a:cxn>
                <a:cxn ang="0">
                  <a:pos x="21" y="8"/>
                </a:cxn>
                <a:cxn ang="0">
                  <a:pos x="21" y="10"/>
                </a:cxn>
                <a:cxn ang="0">
                  <a:pos x="15" y="11"/>
                </a:cxn>
                <a:cxn ang="0">
                  <a:pos x="8" y="8"/>
                </a:cxn>
                <a:cxn ang="0">
                  <a:pos x="8" y="11"/>
                </a:cxn>
                <a:cxn ang="0">
                  <a:pos x="3" y="11"/>
                </a:cxn>
                <a:cxn ang="0">
                  <a:pos x="5" y="14"/>
                </a:cxn>
                <a:cxn ang="0">
                  <a:pos x="3" y="16"/>
                </a:cxn>
                <a:cxn ang="0">
                  <a:pos x="3" y="19"/>
                </a:cxn>
                <a:cxn ang="0">
                  <a:pos x="0" y="20"/>
                </a:cxn>
                <a:cxn ang="0">
                  <a:pos x="3" y="25"/>
                </a:cxn>
                <a:cxn ang="0">
                  <a:pos x="11" y="31"/>
                </a:cxn>
                <a:cxn ang="0">
                  <a:pos x="18" y="34"/>
                </a:cxn>
                <a:cxn ang="0">
                  <a:pos x="21" y="33"/>
                </a:cxn>
              </a:cxnLst>
              <a:rect l="0" t="0" r="r" b="b"/>
              <a:pathLst>
                <a:path w="53" h="34">
                  <a:moveTo>
                    <a:pt x="21" y="33"/>
                  </a:moveTo>
                  <a:cubicBezTo>
                    <a:pt x="26" y="31"/>
                    <a:pt x="26" y="30"/>
                    <a:pt x="27" y="30"/>
                  </a:cubicBezTo>
                  <a:cubicBezTo>
                    <a:pt x="29" y="30"/>
                    <a:pt x="30" y="30"/>
                    <a:pt x="33" y="30"/>
                  </a:cubicBezTo>
                  <a:cubicBezTo>
                    <a:pt x="33" y="30"/>
                    <a:pt x="35" y="30"/>
                    <a:pt x="36" y="30"/>
                  </a:cubicBezTo>
                  <a:cubicBezTo>
                    <a:pt x="38" y="28"/>
                    <a:pt x="36" y="28"/>
                    <a:pt x="36" y="28"/>
                  </a:cubicBezTo>
                  <a:cubicBezTo>
                    <a:pt x="38" y="28"/>
                    <a:pt x="38" y="28"/>
                    <a:pt x="39" y="28"/>
                  </a:cubicBezTo>
                  <a:cubicBezTo>
                    <a:pt x="39" y="28"/>
                    <a:pt x="43" y="24"/>
                    <a:pt x="44" y="22"/>
                  </a:cubicBezTo>
                  <a:cubicBezTo>
                    <a:pt x="44" y="19"/>
                    <a:pt x="43" y="19"/>
                    <a:pt x="46" y="17"/>
                  </a:cubicBezTo>
                  <a:cubicBezTo>
                    <a:pt x="49" y="14"/>
                    <a:pt x="47" y="14"/>
                    <a:pt x="49" y="11"/>
                  </a:cubicBezTo>
                  <a:cubicBezTo>
                    <a:pt x="50" y="10"/>
                    <a:pt x="50" y="13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8"/>
                    <a:pt x="53" y="7"/>
                    <a:pt x="52" y="7"/>
                  </a:cubicBezTo>
                  <a:cubicBezTo>
                    <a:pt x="50" y="8"/>
                    <a:pt x="52" y="5"/>
                    <a:pt x="47" y="4"/>
                  </a:cubicBezTo>
                  <a:cubicBezTo>
                    <a:pt x="47" y="4"/>
                    <a:pt x="44" y="5"/>
                    <a:pt x="44" y="4"/>
                  </a:cubicBezTo>
                  <a:cubicBezTo>
                    <a:pt x="44" y="4"/>
                    <a:pt x="43" y="0"/>
                    <a:pt x="41" y="2"/>
                  </a:cubicBezTo>
                  <a:cubicBezTo>
                    <a:pt x="39" y="4"/>
                    <a:pt x="38" y="2"/>
                    <a:pt x="36" y="2"/>
                  </a:cubicBezTo>
                  <a:cubicBezTo>
                    <a:pt x="33" y="2"/>
                    <a:pt x="35" y="5"/>
                    <a:pt x="33" y="5"/>
                  </a:cubicBezTo>
                  <a:cubicBezTo>
                    <a:pt x="33" y="5"/>
                    <a:pt x="32" y="7"/>
                    <a:pt x="30" y="7"/>
                  </a:cubicBezTo>
                  <a:cubicBezTo>
                    <a:pt x="29" y="7"/>
                    <a:pt x="27" y="4"/>
                    <a:pt x="27" y="7"/>
                  </a:cubicBezTo>
                  <a:cubicBezTo>
                    <a:pt x="26" y="8"/>
                    <a:pt x="24" y="7"/>
                    <a:pt x="21" y="8"/>
                  </a:cubicBezTo>
                  <a:cubicBezTo>
                    <a:pt x="20" y="8"/>
                    <a:pt x="21" y="10"/>
                    <a:pt x="21" y="10"/>
                  </a:cubicBezTo>
                  <a:cubicBezTo>
                    <a:pt x="21" y="11"/>
                    <a:pt x="20" y="11"/>
                    <a:pt x="15" y="11"/>
                  </a:cubicBezTo>
                  <a:cubicBezTo>
                    <a:pt x="12" y="13"/>
                    <a:pt x="11" y="8"/>
                    <a:pt x="8" y="8"/>
                  </a:cubicBezTo>
                  <a:cubicBezTo>
                    <a:pt x="8" y="10"/>
                    <a:pt x="9" y="11"/>
                    <a:pt x="8" y="11"/>
                  </a:cubicBezTo>
                  <a:cubicBezTo>
                    <a:pt x="6" y="11"/>
                    <a:pt x="3" y="11"/>
                    <a:pt x="3" y="11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5" y="16"/>
                    <a:pt x="3" y="14"/>
                    <a:pt x="3" y="16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2" y="20"/>
                    <a:pt x="0" y="20"/>
                  </a:cubicBezTo>
                  <a:cubicBezTo>
                    <a:pt x="3" y="22"/>
                    <a:pt x="2" y="25"/>
                    <a:pt x="3" y="25"/>
                  </a:cubicBezTo>
                  <a:cubicBezTo>
                    <a:pt x="11" y="30"/>
                    <a:pt x="9" y="31"/>
                    <a:pt x="11" y="31"/>
                  </a:cubicBezTo>
                  <a:cubicBezTo>
                    <a:pt x="12" y="31"/>
                    <a:pt x="15" y="34"/>
                    <a:pt x="18" y="34"/>
                  </a:cubicBezTo>
                  <a:cubicBezTo>
                    <a:pt x="20" y="34"/>
                    <a:pt x="20" y="31"/>
                    <a:pt x="21" y="3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6" name="Freeform 179">
              <a:extLst>
                <a:ext uri="{FF2B5EF4-FFF2-40B4-BE49-F238E27FC236}">
                  <a16:creationId xmlns:a16="http://schemas.microsoft.com/office/drawing/2014/main" id="{EA1FBE5D-1BD2-447D-BFBF-3693FEB6F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3932" y="2227835"/>
              <a:ext cx="106336" cy="57042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1" y="5"/>
                </a:cxn>
                <a:cxn ang="0">
                  <a:pos x="30" y="4"/>
                </a:cxn>
                <a:cxn ang="0">
                  <a:pos x="25" y="7"/>
                </a:cxn>
                <a:cxn ang="0">
                  <a:pos x="24" y="5"/>
                </a:cxn>
                <a:cxn ang="0">
                  <a:pos x="19" y="4"/>
                </a:cxn>
                <a:cxn ang="0">
                  <a:pos x="18" y="4"/>
                </a:cxn>
                <a:cxn ang="0">
                  <a:pos x="16" y="4"/>
                </a:cxn>
                <a:cxn ang="0">
                  <a:pos x="9" y="10"/>
                </a:cxn>
                <a:cxn ang="0">
                  <a:pos x="3" y="13"/>
                </a:cxn>
                <a:cxn ang="0">
                  <a:pos x="3" y="21"/>
                </a:cxn>
                <a:cxn ang="0">
                  <a:pos x="10" y="24"/>
                </a:cxn>
                <a:cxn ang="0">
                  <a:pos x="16" y="22"/>
                </a:cxn>
                <a:cxn ang="0">
                  <a:pos x="16" y="21"/>
                </a:cxn>
                <a:cxn ang="0">
                  <a:pos x="22" y="19"/>
                </a:cxn>
                <a:cxn ang="0">
                  <a:pos x="25" y="19"/>
                </a:cxn>
                <a:cxn ang="0">
                  <a:pos x="28" y="18"/>
                </a:cxn>
                <a:cxn ang="0">
                  <a:pos x="31" y="14"/>
                </a:cxn>
                <a:cxn ang="0">
                  <a:pos x="36" y="14"/>
                </a:cxn>
                <a:cxn ang="0">
                  <a:pos x="39" y="16"/>
                </a:cxn>
                <a:cxn ang="0">
                  <a:pos x="42" y="16"/>
                </a:cxn>
                <a:cxn ang="0">
                  <a:pos x="45" y="11"/>
                </a:cxn>
                <a:cxn ang="0">
                  <a:pos x="45" y="8"/>
                </a:cxn>
              </a:cxnLst>
              <a:rect l="0" t="0" r="r" b="b"/>
              <a:pathLst>
                <a:path w="47" h="25">
                  <a:moveTo>
                    <a:pt x="45" y="8"/>
                  </a:moveTo>
                  <a:cubicBezTo>
                    <a:pt x="41" y="7"/>
                    <a:pt x="42" y="5"/>
                    <a:pt x="41" y="5"/>
                  </a:cubicBezTo>
                  <a:cubicBezTo>
                    <a:pt x="36" y="4"/>
                    <a:pt x="31" y="4"/>
                    <a:pt x="30" y="4"/>
                  </a:cubicBezTo>
                  <a:cubicBezTo>
                    <a:pt x="27" y="4"/>
                    <a:pt x="27" y="8"/>
                    <a:pt x="25" y="7"/>
                  </a:cubicBezTo>
                  <a:cubicBezTo>
                    <a:pt x="25" y="7"/>
                    <a:pt x="24" y="7"/>
                    <a:pt x="24" y="5"/>
                  </a:cubicBezTo>
                  <a:cubicBezTo>
                    <a:pt x="25" y="2"/>
                    <a:pt x="21" y="0"/>
                    <a:pt x="19" y="4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6" y="4"/>
                  </a:cubicBezTo>
                  <a:cubicBezTo>
                    <a:pt x="9" y="7"/>
                    <a:pt x="13" y="8"/>
                    <a:pt x="9" y="10"/>
                  </a:cubicBezTo>
                  <a:cubicBezTo>
                    <a:pt x="6" y="11"/>
                    <a:pt x="4" y="8"/>
                    <a:pt x="3" y="13"/>
                  </a:cubicBezTo>
                  <a:cubicBezTo>
                    <a:pt x="1" y="16"/>
                    <a:pt x="0" y="16"/>
                    <a:pt x="3" y="21"/>
                  </a:cubicBezTo>
                  <a:cubicBezTo>
                    <a:pt x="6" y="21"/>
                    <a:pt x="7" y="25"/>
                    <a:pt x="10" y="24"/>
                  </a:cubicBezTo>
                  <a:cubicBezTo>
                    <a:pt x="15" y="24"/>
                    <a:pt x="16" y="24"/>
                    <a:pt x="16" y="22"/>
                  </a:cubicBezTo>
                  <a:cubicBezTo>
                    <a:pt x="16" y="22"/>
                    <a:pt x="15" y="21"/>
                    <a:pt x="16" y="21"/>
                  </a:cubicBezTo>
                  <a:cubicBezTo>
                    <a:pt x="19" y="19"/>
                    <a:pt x="21" y="21"/>
                    <a:pt x="22" y="19"/>
                  </a:cubicBezTo>
                  <a:cubicBezTo>
                    <a:pt x="22" y="16"/>
                    <a:pt x="24" y="19"/>
                    <a:pt x="25" y="19"/>
                  </a:cubicBezTo>
                  <a:cubicBezTo>
                    <a:pt x="27" y="19"/>
                    <a:pt x="28" y="18"/>
                    <a:pt x="28" y="18"/>
                  </a:cubicBezTo>
                  <a:cubicBezTo>
                    <a:pt x="30" y="18"/>
                    <a:pt x="28" y="14"/>
                    <a:pt x="31" y="14"/>
                  </a:cubicBezTo>
                  <a:cubicBezTo>
                    <a:pt x="33" y="14"/>
                    <a:pt x="34" y="16"/>
                    <a:pt x="36" y="14"/>
                  </a:cubicBezTo>
                  <a:cubicBezTo>
                    <a:pt x="38" y="13"/>
                    <a:pt x="39" y="16"/>
                    <a:pt x="39" y="16"/>
                  </a:cubicBezTo>
                  <a:cubicBezTo>
                    <a:pt x="39" y="18"/>
                    <a:pt x="42" y="16"/>
                    <a:pt x="42" y="16"/>
                  </a:cubicBezTo>
                  <a:cubicBezTo>
                    <a:pt x="44" y="11"/>
                    <a:pt x="45" y="13"/>
                    <a:pt x="45" y="11"/>
                  </a:cubicBezTo>
                  <a:cubicBezTo>
                    <a:pt x="45" y="10"/>
                    <a:pt x="47" y="10"/>
                    <a:pt x="45" y="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7" name="Freeform 180">
              <a:extLst>
                <a:ext uri="{FF2B5EF4-FFF2-40B4-BE49-F238E27FC236}">
                  <a16:creationId xmlns:a16="http://schemas.microsoft.com/office/drawing/2014/main" id="{8BD03517-B4C7-425D-90BC-638B0AF32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140" y="2303890"/>
              <a:ext cx="54324" cy="4397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4" y="5"/>
                </a:cxn>
                <a:cxn ang="0">
                  <a:pos x="23" y="5"/>
                </a:cxn>
                <a:cxn ang="0">
                  <a:pos x="23" y="7"/>
                </a:cxn>
                <a:cxn ang="0">
                  <a:pos x="17" y="10"/>
                </a:cxn>
                <a:cxn ang="0">
                  <a:pos x="18" y="13"/>
                </a:cxn>
                <a:cxn ang="0">
                  <a:pos x="15" y="17"/>
                </a:cxn>
                <a:cxn ang="0">
                  <a:pos x="12" y="17"/>
                </a:cxn>
                <a:cxn ang="0">
                  <a:pos x="9" y="16"/>
                </a:cxn>
                <a:cxn ang="0">
                  <a:pos x="1" y="17"/>
                </a:cxn>
                <a:cxn ang="0">
                  <a:pos x="1" y="16"/>
                </a:cxn>
                <a:cxn ang="0">
                  <a:pos x="1" y="13"/>
                </a:cxn>
                <a:cxn ang="0">
                  <a:pos x="1" y="10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7" y="7"/>
                </a:cxn>
                <a:cxn ang="0">
                  <a:pos x="10" y="7"/>
                </a:cxn>
                <a:cxn ang="0">
                  <a:pos x="15" y="3"/>
                </a:cxn>
                <a:cxn ang="0">
                  <a:pos x="18" y="3"/>
                </a:cxn>
                <a:cxn ang="0">
                  <a:pos x="21" y="2"/>
                </a:cxn>
                <a:cxn ang="0">
                  <a:pos x="21" y="0"/>
                </a:cxn>
              </a:cxnLst>
              <a:rect l="0" t="0" r="r" b="b"/>
              <a:pathLst>
                <a:path w="24" h="19">
                  <a:moveTo>
                    <a:pt x="21" y="0"/>
                  </a:moveTo>
                  <a:cubicBezTo>
                    <a:pt x="24" y="2"/>
                    <a:pt x="23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5"/>
                    <a:pt x="23" y="7"/>
                    <a:pt x="23" y="7"/>
                  </a:cubicBezTo>
                  <a:cubicBezTo>
                    <a:pt x="21" y="8"/>
                    <a:pt x="18" y="8"/>
                    <a:pt x="17" y="10"/>
                  </a:cubicBezTo>
                  <a:cubicBezTo>
                    <a:pt x="17" y="10"/>
                    <a:pt x="18" y="11"/>
                    <a:pt x="18" y="13"/>
                  </a:cubicBezTo>
                  <a:cubicBezTo>
                    <a:pt x="18" y="14"/>
                    <a:pt x="15" y="14"/>
                    <a:pt x="15" y="17"/>
                  </a:cubicBezTo>
                  <a:cubicBezTo>
                    <a:pt x="15" y="19"/>
                    <a:pt x="13" y="17"/>
                    <a:pt x="12" y="17"/>
                  </a:cubicBezTo>
                  <a:cubicBezTo>
                    <a:pt x="10" y="16"/>
                    <a:pt x="12" y="19"/>
                    <a:pt x="9" y="16"/>
                  </a:cubicBezTo>
                  <a:cubicBezTo>
                    <a:pt x="7" y="14"/>
                    <a:pt x="10" y="17"/>
                    <a:pt x="1" y="17"/>
                  </a:cubicBezTo>
                  <a:cubicBezTo>
                    <a:pt x="1" y="16"/>
                    <a:pt x="1" y="17"/>
                    <a:pt x="1" y="16"/>
                  </a:cubicBezTo>
                  <a:cubicBezTo>
                    <a:pt x="4" y="16"/>
                    <a:pt x="3" y="14"/>
                    <a:pt x="1" y="13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3" y="8"/>
                    <a:pt x="0" y="10"/>
                    <a:pt x="0" y="8"/>
                  </a:cubicBezTo>
                  <a:cubicBezTo>
                    <a:pt x="0" y="7"/>
                    <a:pt x="1" y="7"/>
                    <a:pt x="1" y="5"/>
                  </a:cubicBezTo>
                  <a:cubicBezTo>
                    <a:pt x="6" y="5"/>
                    <a:pt x="4" y="7"/>
                    <a:pt x="7" y="7"/>
                  </a:cubicBezTo>
                  <a:cubicBezTo>
                    <a:pt x="9" y="5"/>
                    <a:pt x="7" y="8"/>
                    <a:pt x="10" y="7"/>
                  </a:cubicBezTo>
                  <a:cubicBezTo>
                    <a:pt x="12" y="3"/>
                    <a:pt x="12" y="3"/>
                    <a:pt x="15" y="3"/>
                  </a:cubicBezTo>
                  <a:cubicBezTo>
                    <a:pt x="18" y="5"/>
                    <a:pt x="17" y="3"/>
                    <a:pt x="18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0" y="0"/>
                    <a:pt x="21" y="2"/>
                    <a:pt x="21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8" name="Freeform 181">
              <a:extLst>
                <a:ext uri="{FF2B5EF4-FFF2-40B4-BE49-F238E27FC236}">
                  <a16:creationId xmlns:a16="http://schemas.microsoft.com/office/drawing/2014/main" id="{0D7BD0D6-A242-4C56-B63D-0FD18AF43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141" y="2314586"/>
              <a:ext cx="109803" cy="111707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41" y="17"/>
                </a:cxn>
                <a:cxn ang="0">
                  <a:pos x="36" y="17"/>
                </a:cxn>
                <a:cxn ang="0">
                  <a:pos x="30" y="16"/>
                </a:cxn>
                <a:cxn ang="0">
                  <a:pos x="24" y="16"/>
                </a:cxn>
                <a:cxn ang="0">
                  <a:pos x="21" y="17"/>
                </a:cxn>
                <a:cxn ang="0">
                  <a:pos x="20" y="21"/>
                </a:cxn>
                <a:cxn ang="0">
                  <a:pos x="21" y="25"/>
                </a:cxn>
                <a:cxn ang="0">
                  <a:pos x="21" y="27"/>
                </a:cxn>
                <a:cxn ang="0">
                  <a:pos x="29" y="35"/>
                </a:cxn>
                <a:cxn ang="0">
                  <a:pos x="32" y="38"/>
                </a:cxn>
                <a:cxn ang="0">
                  <a:pos x="33" y="41"/>
                </a:cxn>
                <a:cxn ang="0">
                  <a:pos x="35" y="42"/>
                </a:cxn>
                <a:cxn ang="0">
                  <a:pos x="39" y="45"/>
                </a:cxn>
                <a:cxn ang="0">
                  <a:pos x="42" y="48"/>
                </a:cxn>
                <a:cxn ang="0">
                  <a:pos x="39" y="47"/>
                </a:cxn>
                <a:cxn ang="0">
                  <a:pos x="33" y="44"/>
                </a:cxn>
                <a:cxn ang="0">
                  <a:pos x="32" y="41"/>
                </a:cxn>
                <a:cxn ang="0">
                  <a:pos x="23" y="35"/>
                </a:cxn>
                <a:cxn ang="0">
                  <a:pos x="17" y="30"/>
                </a:cxn>
                <a:cxn ang="0">
                  <a:pos x="13" y="24"/>
                </a:cxn>
                <a:cxn ang="0">
                  <a:pos x="9" y="14"/>
                </a:cxn>
                <a:cxn ang="0">
                  <a:pos x="4" y="21"/>
                </a:cxn>
                <a:cxn ang="0">
                  <a:pos x="1" y="13"/>
                </a:cxn>
                <a:cxn ang="0">
                  <a:pos x="1" y="13"/>
                </a:cxn>
                <a:cxn ang="0">
                  <a:pos x="9" y="11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8" y="8"/>
                </a:cxn>
                <a:cxn ang="0">
                  <a:pos x="17" y="5"/>
                </a:cxn>
                <a:cxn ang="0">
                  <a:pos x="23" y="2"/>
                </a:cxn>
                <a:cxn ang="0">
                  <a:pos x="23" y="0"/>
                </a:cxn>
                <a:cxn ang="0">
                  <a:pos x="24" y="0"/>
                </a:cxn>
                <a:cxn ang="0">
                  <a:pos x="32" y="7"/>
                </a:cxn>
                <a:cxn ang="0">
                  <a:pos x="39" y="10"/>
                </a:cxn>
                <a:cxn ang="0">
                  <a:pos x="42" y="8"/>
                </a:cxn>
                <a:cxn ang="0">
                  <a:pos x="44" y="14"/>
                </a:cxn>
                <a:cxn ang="0">
                  <a:pos x="47" y="16"/>
                </a:cxn>
                <a:cxn ang="0">
                  <a:pos x="44" y="19"/>
                </a:cxn>
              </a:cxnLst>
              <a:rect l="0" t="0" r="r" b="b"/>
              <a:pathLst>
                <a:path w="49" h="48">
                  <a:moveTo>
                    <a:pt x="44" y="19"/>
                  </a:moveTo>
                  <a:cubicBezTo>
                    <a:pt x="41" y="21"/>
                    <a:pt x="42" y="16"/>
                    <a:pt x="41" y="17"/>
                  </a:cubicBezTo>
                  <a:cubicBezTo>
                    <a:pt x="39" y="17"/>
                    <a:pt x="38" y="16"/>
                    <a:pt x="36" y="17"/>
                  </a:cubicBezTo>
                  <a:cubicBezTo>
                    <a:pt x="33" y="19"/>
                    <a:pt x="32" y="16"/>
                    <a:pt x="30" y="16"/>
                  </a:cubicBezTo>
                  <a:cubicBezTo>
                    <a:pt x="29" y="17"/>
                    <a:pt x="26" y="14"/>
                    <a:pt x="24" y="16"/>
                  </a:cubicBezTo>
                  <a:cubicBezTo>
                    <a:pt x="23" y="17"/>
                    <a:pt x="23" y="19"/>
                    <a:pt x="21" y="17"/>
                  </a:cubicBezTo>
                  <a:cubicBezTo>
                    <a:pt x="18" y="13"/>
                    <a:pt x="17" y="21"/>
                    <a:pt x="20" y="21"/>
                  </a:cubicBezTo>
                  <a:cubicBezTo>
                    <a:pt x="21" y="22"/>
                    <a:pt x="21" y="24"/>
                    <a:pt x="21" y="25"/>
                  </a:cubicBezTo>
                  <a:cubicBezTo>
                    <a:pt x="23" y="25"/>
                    <a:pt x="20" y="27"/>
                    <a:pt x="21" y="27"/>
                  </a:cubicBezTo>
                  <a:cubicBezTo>
                    <a:pt x="23" y="27"/>
                    <a:pt x="27" y="35"/>
                    <a:pt x="29" y="35"/>
                  </a:cubicBezTo>
                  <a:cubicBezTo>
                    <a:pt x="30" y="36"/>
                    <a:pt x="29" y="38"/>
                    <a:pt x="32" y="38"/>
                  </a:cubicBezTo>
                  <a:cubicBezTo>
                    <a:pt x="33" y="39"/>
                    <a:pt x="33" y="41"/>
                    <a:pt x="33" y="41"/>
                  </a:cubicBezTo>
                  <a:cubicBezTo>
                    <a:pt x="33" y="42"/>
                    <a:pt x="35" y="41"/>
                    <a:pt x="35" y="42"/>
                  </a:cubicBezTo>
                  <a:cubicBezTo>
                    <a:pt x="36" y="44"/>
                    <a:pt x="38" y="45"/>
                    <a:pt x="39" y="45"/>
                  </a:cubicBezTo>
                  <a:cubicBezTo>
                    <a:pt x="39" y="47"/>
                    <a:pt x="44" y="47"/>
                    <a:pt x="42" y="48"/>
                  </a:cubicBezTo>
                  <a:cubicBezTo>
                    <a:pt x="41" y="47"/>
                    <a:pt x="41" y="47"/>
                    <a:pt x="39" y="47"/>
                  </a:cubicBezTo>
                  <a:cubicBezTo>
                    <a:pt x="38" y="48"/>
                    <a:pt x="39" y="45"/>
                    <a:pt x="33" y="44"/>
                  </a:cubicBezTo>
                  <a:cubicBezTo>
                    <a:pt x="27" y="41"/>
                    <a:pt x="27" y="39"/>
                    <a:pt x="32" y="41"/>
                  </a:cubicBezTo>
                  <a:cubicBezTo>
                    <a:pt x="29" y="38"/>
                    <a:pt x="26" y="35"/>
                    <a:pt x="23" y="35"/>
                  </a:cubicBezTo>
                  <a:cubicBezTo>
                    <a:pt x="18" y="36"/>
                    <a:pt x="23" y="35"/>
                    <a:pt x="17" y="30"/>
                  </a:cubicBezTo>
                  <a:cubicBezTo>
                    <a:pt x="10" y="25"/>
                    <a:pt x="17" y="28"/>
                    <a:pt x="13" y="24"/>
                  </a:cubicBezTo>
                  <a:cubicBezTo>
                    <a:pt x="9" y="21"/>
                    <a:pt x="13" y="19"/>
                    <a:pt x="9" y="14"/>
                  </a:cubicBezTo>
                  <a:cubicBezTo>
                    <a:pt x="6" y="13"/>
                    <a:pt x="6" y="17"/>
                    <a:pt x="4" y="21"/>
                  </a:cubicBezTo>
                  <a:cubicBezTo>
                    <a:pt x="4" y="24"/>
                    <a:pt x="0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0" y="13"/>
                    <a:pt x="7" y="10"/>
                    <a:pt x="9" y="11"/>
                  </a:cubicBezTo>
                  <a:cubicBezTo>
                    <a:pt x="12" y="14"/>
                    <a:pt x="10" y="11"/>
                    <a:pt x="12" y="13"/>
                  </a:cubicBezTo>
                  <a:cubicBezTo>
                    <a:pt x="13" y="13"/>
                    <a:pt x="15" y="14"/>
                    <a:pt x="15" y="13"/>
                  </a:cubicBezTo>
                  <a:cubicBezTo>
                    <a:pt x="15" y="10"/>
                    <a:pt x="18" y="10"/>
                    <a:pt x="18" y="8"/>
                  </a:cubicBezTo>
                  <a:cubicBezTo>
                    <a:pt x="18" y="7"/>
                    <a:pt x="17" y="5"/>
                    <a:pt x="17" y="5"/>
                  </a:cubicBezTo>
                  <a:cubicBezTo>
                    <a:pt x="18" y="4"/>
                    <a:pt x="21" y="4"/>
                    <a:pt x="23" y="2"/>
                  </a:cubicBezTo>
                  <a:cubicBezTo>
                    <a:pt x="23" y="2"/>
                    <a:pt x="21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2" y="5"/>
                    <a:pt x="30" y="7"/>
                    <a:pt x="32" y="7"/>
                  </a:cubicBezTo>
                  <a:cubicBezTo>
                    <a:pt x="33" y="7"/>
                    <a:pt x="36" y="10"/>
                    <a:pt x="39" y="10"/>
                  </a:cubicBezTo>
                  <a:cubicBezTo>
                    <a:pt x="41" y="10"/>
                    <a:pt x="41" y="7"/>
                    <a:pt x="42" y="8"/>
                  </a:cubicBezTo>
                  <a:cubicBezTo>
                    <a:pt x="44" y="10"/>
                    <a:pt x="44" y="13"/>
                    <a:pt x="44" y="14"/>
                  </a:cubicBezTo>
                  <a:cubicBezTo>
                    <a:pt x="47" y="16"/>
                    <a:pt x="49" y="14"/>
                    <a:pt x="47" y="16"/>
                  </a:cubicBezTo>
                  <a:cubicBezTo>
                    <a:pt x="47" y="17"/>
                    <a:pt x="46" y="16"/>
                    <a:pt x="44" y="1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79" name="Freeform 182">
              <a:extLst>
                <a:ext uri="{FF2B5EF4-FFF2-40B4-BE49-F238E27FC236}">
                  <a16:creationId xmlns:a16="http://schemas.microsoft.com/office/drawing/2014/main" id="{B3EB3DB4-5DED-412C-BDF0-5568C7255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971" y="2343106"/>
              <a:ext cx="76284" cy="76056"/>
            </a:xfrm>
            <a:custGeom>
              <a:avLst/>
              <a:gdLst/>
              <a:ahLst/>
              <a:cxnLst>
                <a:cxn ang="0">
                  <a:pos x="29" y="22"/>
                </a:cxn>
                <a:cxn ang="0">
                  <a:pos x="33" y="22"/>
                </a:cxn>
                <a:cxn ang="0">
                  <a:pos x="29" y="18"/>
                </a:cxn>
                <a:cxn ang="0">
                  <a:pos x="33" y="18"/>
                </a:cxn>
                <a:cxn ang="0">
                  <a:pos x="29" y="11"/>
                </a:cxn>
                <a:cxn ang="0">
                  <a:pos x="28" y="7"/>
                </a:cxn>
                <a:cxn ang="0">
                  <a:pos x="25" y="5"/>
                </a:cxn>
                <a:cxn ang="0">
                  <a:pos x="20" y="5"/>
                </a:cxn>
                <a:cxn ang="0">
                  <a:pos x="14" y="4"/>
                </a:cxn>
                <a:cxn ang="0">
                  <a:pos x="8" y="4"/>
                </a:cxn>
                <a:cxn ang="0">
                  <a:pos x="5" y="5"/>
                </a:cxn>
                <a:cxn ang="0">
                  <a:pos x="3" y="8"/>
                </a:cxn>
                <a:cxn ang="0">
                  <a:pos x="5" y="13"/>
                </a:cxn>
                <a:cxn ang="0">
                  <a:pos x="5" y="15"/>
                </a:cxn>
                <a:cxn ang="0">
                  <a:pos x="13" y="22"/>
                </a:cxn>
                <a:cxn ang="0">
                  <a:pos x="16" y="26"/>
                </a:cxn>
                <a:cxn ang="0">
                  <a:pos x="17" y="29"/>
                </a:cxn>
                <a:cxn ang="0">
                  <a:pos x="19" y="30"/>
                </a:cxn>
                <a:cxn ang="0">
                  <a:pos x="23" y="33"/>
                </a:cxn>
                <a:cxn ang="0">
                  <a:pos x="25" y="29"/>
                </a:cxn>
                <a:cxn ang="0">
                  <a:pos x="26" y="26"/>
                </a:cxn>
                <a:cxn ang="0">
                  <a:pos x="28" y="26"/>
                </a:cxn>
                <a:cxn ang="0">
                  <a:pos x="29" y="22"/>
                </a:cxn>
              </a:cxnLst>
              <a:rect l="0" t="0" r="r" b="b"/>
              <a:pathLst>
                <a:path w="34" h="33">
                  <a:moveTo>
                    <a:pt x="29" y="22"/>
                  </a:moveTo>
                  <a:cubicBezTo>
                    <a:pt x="31" y="21"/>
                    <a:pt x="31" y="22"/>
                    <a:pt x="33" y="22"/>
                  </a:cubicBezTo>
                  <a:cubicBezTo>
                    <a:pt x="33" y="21"/>
                    <a:pt x="29" y="18"/>
                    <a:pt x="29" y="18"/>
                  </a:cubicBezTo>
                  <a:cubicBezTo>
                    <a:pt x="31" y="16"/>
                    <a:pt x="31" y="19"/>
                    <a:pt x="33" y="18"/>
                  </a:cubicBezTo>
                  <a:cubicBezTo>
                    <a:pt x="34" y="16"/>
                    <a:pt x="28" y="15"/>
                    <a:pt x="29" y="11"/>
                  </a:cubicBezTo>
                  <a:cubicBezTo>
                    <a:pt x="31" y="7"/>
                    <a:pt x="33" y="7"/>
                    <a:pt x="28" y="7"/>
                  </a:cubicBezTo>
                  <a:cubicBezTo>
                    <a:pt x="25" y="8"/>
                    <a:pt x="26" y="4"/>
                    <a:pt x="25" y="5"/>
                  </a:cubicBezTo>
                  <a:cubicBezTo>
                    <a:pt x="23" y="5"/>
                    <a:pt x="22" y="4"/>
                    <a:pt x="20" y="5"/>
                  </a:cubicBezTo>
                  <a:cubicBezTo>
                    <a:pt x="17" y="7"/>
                    <a:pt x="16" y="4"/>
                    <a:pt x="14" y="4"/>
                  </a:cubicBezTo>
                  <a:cubicBezTo>
                    <a:pt x="13" y="5"/>
                    <a:pt x="9" y="2"/>
                    <a:pt x="8" y="4"/>
                  </a:cubicBezTo>
                  <a:cubicBezTo>
                    <a:pt x="6" y="5"/>
                    <a:pt x="6" y="7"/>
                    <a:pt x="5" y="5"/>
                  </a:cubicBezTo>
                  <a:cubicBezTo>
                    <a:pt x="2" y="0"/>
                    <a:pt x="0" y="8"/>
                    <a:pt x="3" y="8"/>
                  </a:cubicBezTo>
                  <a:cubicBezTo>
                    <a:pt x="5" y="10"/>
                    <a:pt x="5" y="11"/>
                    <a:pt x="5" y="13"/>
                  </a:cubicBezTo>
                  <a:cubicBezTo>
                    <a:pt x="6" y="13"/>
                    <a:pt x="3" y="15"/>
                    <a:pt x="5" y="15"/>
                  </a:cubicBezTo>
                  <a:cubicBezTo>
                    <a:pt x="6" y="15"/>
                    <a:pt x="11" y="22"/>
                    <a:pt x="13" y="22"/>
                  </a:cubicBezTo>
                  <a:cubicBezTo>
                    <a:pt x="14" y="24"/>
                    <a:pt x="13" y="26"/>
                    <a:pt x="16" y="26"/>
                  </a:cubicBezTo>
                  <a:cubicBezTo>
                    <a:pt x="17" y="27"/>
                    <a:pt x="17" y="29"/>
                    <a:pt x="17" y="29"/>
                  </a:cubicBezTo>
                  <a:cubicBezTo>
                    <a:pt x="17" y="30"/>
                    <a:pt x="19" y="29"/>
                    <a:pt x="19" y="30"/>
                  </a:cubicBezTo>
                  <a:cubicBezTo>
                    <a:pt x="20" y="32"/>
                    <a:pt x="22" y="33"/>
                    <a:pt x="23" y="33"/>
                  </a:cubicBezTo>
                  <a:cubicBezTo>
                    <a:pt x="26" y="32"/>
                    <a:pt x="22" y="30"/>
                    <a:pt x="25" y="29"/>
                  </a:cubicBezTo>
                  <a:cubicBezTo>
                    <a:pt x="26" y="27"/>
                    <a:pt x="25" y="26"/>
                    <a:pt x="26" y="26"/>
                  </a:cubicBezTo>
                  <a:cubicBezTo>
                    <a:pt x="28" y="24"/>
                    <a:pt x="28" y="27"/>
                    <a:pt x="28" y="26"/>
                  </a:cubicBezTo>
                  <a:cubicBezTo>
                    <a:pt x="29" y="26"/>
                    <a:pt x="25" y="21"/>
                    <a:pt x="29" y="2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0" name="Freeform 183">
              <a:extLst>
                <a:ext uri="{FF2B5EF4-FFF2-40B4-BE49-F238E27FC236}">
                  <a16:creationId xmlns:a16="http://schemas.microsoft.com/office/drawing/2014/main" id="{562E9412-9D04-4394-88C9-B31E0B0CE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672" y="2390642"/>
              <a:ext cx="38143" cy="46347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17" y="9"/>
                </a:cxn>
                <a:cxn ang="0">
                  <a:pos x="14" y="11"/>
                </a:cxn>
                <a:cxn ang="0">
                  <a:pos x="15" y="12"/>
                </a:cxn>
                <a:cxn ang="0">
                  <a:pos x="12" y="12"/>
                </a:cxn>
                <a:cxn ang="0">
                  <a:pos x="9" y="15"/>
                </a:cxn>
                <a:cxn ang="0">
                  <a:pos x="9" y="20"/>
                </a:cxn>
                <a:cxn ang="0">
                  <a:pos x="6" y="17"/>
                </a:cxn>
                <a:cxn ang="0">
                  <a:pos x="4" y="15"/>
                </a:cxn>
                <a:cxn ang="0">
                  <a:pos x="1" y="12"/>
                </a:cxn>
                <a:cxn ang="0">
                  <a:pos x="3" y="8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1"/>
                </a:cxn>
              </a:cxnLst>
              <a:rect l="0" t="0" r="r" b="b"/>
              <a:pathLst>
                <a:path w="17" h="20">
                  <a:moveTo>
                    <a:pt x="7" y="1"/>
                  </a:moveTo>
                  <a:cubicBezTo>
                    <a:pt x="10" y="6"/>
                    <a:pt x="17" y="8"/>
                    <a:pt x="17" y="9"/>
                  </a:cubicBezTo>
                  <a:cubicBezTo>
                    <a:pt x="17" y="11"/>
                    <a:pt x="12" y="11"/>
                    <a:pt x="14" y="11"/>
                  </a:cubicBezTo>
                  <a:cubicBezTo>
                    <a:pt x="15" y="12"/>
                    <a:pt x="14" y="12"/>
                    <a:pt x="15" y="12"/>
                  </a:cubicBezTo>
                  <a:cubicBezTo>
                    <a:pt x="12" y="14"/>
                    <a:pt x="12" y="14"/>
                    <a:pt x="12" y="12"/>
                  </a:cubicBezTo>
                  <a:cubicBezTo>
                    <a:pt x="12" y="9"/>
                    <a:pt x="10" y="14"/>
                    <a:pt x="9" y="15"/>
                  </a:cubicBezTo>
                  <a:cubicBezTo>
                    <a:pt x="7" y="18"/>
                    <a:pt x="10" y="17"/>
                    <a:pt x="9" y="20"/>
                  </a:cubicBezTo>
                  <a:cubicBezTo>
                    <a:pt x="6" y="20"/>
                    <a:pt x="7" y="20"/>
                    <a:pt x="6" y="17"/>
                  </a:cubicBezTo>
                  <a:cubicBezTo>
                    <a:pt x="6" y="15"/>
                    <a:pt x="4" y="15"/>
                    <a:pt x="4" y="15"/>
                  </a:cubicBezTo>
                  <a:cubicBezTo>
                    <a:pt x="6" y="14"/>
                    <a:pt x="1" y="14"/>
                    <a:pt x="1" y="12"/>
                  </a:cubicBezTo>
                  <a:cubicBezTo>
                    <a:pt x="4" y="11"/>
                    <a:pt x="0" y="9"/>
                    <a:pt x="3" y="8"/>
                  </a:cubicBezTo>
                  <a:cubicBezTo>
                    <a:pt x="4" y="6"/>
                    <a:pt x="3" y="5"/>
                    <a:pt x="4" y="5"/>
                  </a:cubicBezTo>
                  <a:cubicBezTo>
                    <a:pt x="6" y="3"/>
                    <a:pt x="6" y="6"/>
                    <a:pt x="6" y="5"/>
                  </a:cubicBezTo>
                  <a:cubicBezTo>
                    <a:pt x="7" y="5"/>
                    <a:pt x="3" y="0"/>
                    <a:pt x="7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1" name="Freeform 184">
              <a:extLst>
                <a:ext uri="{FF2B5EF4-FFF2-40B4-BE49-F238E27FC236}">
                  <a16:creationId xmlns:a16="http://schemas.microsoft.com/office/drawing/2014/main" id="{777BEC60-00EC-4143-B969-247F6152BA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0207" y="1999667"/>
              <a:ext cx="129452" cy="96258"/>
            </a:xfrm>
            <a:custGeom>
              <a:avLst/>
              <a:gdLst/>
              <a:ahLst/>
              <a:cxnLst>
                <a:cxn ang="0">
                  <a:pos x="4" y="33"/>
                </a:cxn>
                <a:cxn ang="0">
                  <a:pos x="1" y="30"/>
                </a:cxn>
                <a:cxn ang="0">
                  <a:pos x="0" y="19"/>
                </a:cxn>
                <a:cxn ang="0">
                  <a:pos x="16" y="3"/>
                </a:cxn>
                <a:cxn ang="0">
                  <a:pos x="20" y="5"/>
                </a:cxn>
                <a:cxn ang="0">
                  <a:pos x="18" y="11"/>
                </a:cxn>
                <a:cxn ang="0">
                  <a:pos x="20" y="17"/>
                </a:cxn>
                <a:cxn ang="0">
                  <a:pos x="21" y="21"/>
                </a:cxn>
                <a:cxn ang="0">
                  <a:pos x="18" y="19"/>
                </a:cxn>
                <a:cxn ang="0">
                  <a:pos x="15" y="25"/>
                </a:cxn>
                <a:cxn ang="0">
                  <a:pos x="12" y="30"/>
                </a:cxn>
                <a:cxn ang="0">
                  <a:pos x="12" y="35"/>
                </a:cxn>
                <a:cxn ang="0">
                  <a:pos x="15" y="38"/>
                </a:cxn>
                <a:cxn ang="0">
                  <a:pos x="10" y="38"/>
                </a:cxn>
                <a:cxn ang="0">
                  <a:pos x="4" y="38"/>
                </a:cxn>
                <a:cxn ang="0">
                  <a:pos x="53" y="31"/>
                </a:cxn>
                <a:cxn ang="0">
                  <a:pos x="53" y="31"/>
                </a:cxn>
                <a:cxn ang="0">
                  <a:pos x="24" y="7"/>
                </a:cxn>
                <a:cxn ang="0">
                  <a:pos x="21" y="30"/>
                </a:cxn>
                <a:cxn ang="0">
                  <a:pos x="18" y="28"/>
                </a:cxn>
                <a:cxn ang="0">
                  <a:pos x="13" y="30"/>
                </a:cxn>
                <a:cxn ang="0">
                  <a:pos x="16" y="33"/>
                </a:cxn>
                <a:cxn ang="0">
                  <a:pos x="21" y="35"/>
                </a:cxn>
                <a:cxn ang="0">
                  <a:pos x="20" y="27"/>
                </a:cxn>
                <a:cxn ang="0">
                  <a:pos x="20" y="27"/>
                </a:cxn>
                <a:cxn ang="0">
                  <a:pos x="21" y="36"/>
                </a:cxn>
                <a:cxn ang="0">
                  <a:pos x="23" y="35"/>
                </a:cxn>
                <a:cxn ang="0">
                  <a:pos x="30" y="39"/>
                </a:cxn>
                <a:cxn ang="0">
                  <a:pos x="26" y="36"/>
                </a:cxn>
                <a:cxn ang="0">
                  <a:pos x="29" y="41"/>
                </a:cxn>
                <a:cxn ang="0">
                  <a:pos x="32" y="38"/>
                </a:cxn>
                <a:cxn ang="0">
                  <a:pos x="32" y="35"/>
                </a:cxn>
                <a:cxn ang="0">
                  <a:pos x="33" y="31"/>
                </a:cxn>
                <a:cxn ang="0">
                  <a:pos x="36" y="24"/>
                </a:cxn>
                <a:cxn ang="0">
                  <a:pos x="30" y="24"/>
                </a:cxn>
                <a:cxn ang="0">
                  <a:pos x="29" y="25"/>
                </a:cxn>
                <a:cxn ang="0">
                  <a:pos x="26" y="24"/>
                </a:cxn>
                <a:cxn ang="0">
                  <a:pos x="23" y="27"/>
                </a:cxn>
                <a:cxn ang="0">
                  <a:pos x="24" y="31"/>
                </a:cxn>
                <a:cxn ang="0">
                  <a:pos x="27" y="33"/>
                </a:cxn>
                <a:cxn ang="0">
                  <a:pos x="29" y="35"/>
                </a:cxn>
                <a:cxn ang="0">
                  <a:pos x="30" y="38"/>
                </a:cxn>
                <a:cxn ang="0">
                  <a:pos x="32" y="39"/>
                </a:cxn>
                <a:cxn ang="0">
                  <a:pos x="35" y="36"/>
                </a:cxn>
              </a:cxnLst>
              <a:rect l="0" t="0" r="r" b="b"/>
              <a:pathLst>
                <a:path w="58" h="42">
                  <a:moveTo>
                    <a:pt x="3" y="35"/>
                  </a:moveTo>
                  <a:cubicBezTo>
                    <a:pt x="3" y="31"/>
                    <a:pt x="4" y="36"/>
                    <a:pt x="4" y="33"/>
                  </a:cubicBezTo>
                  <a:cubicBezTo>
                    <a:pt x="4" y="30"/>
                    <a:pt x="3" y="31"/>
                    <a:pt x="3" y="30"/>
                  </a:cubicBezTo>
                  <a:cubicBezTo>
                    <a:pt x="1" y="28"/>
                    <a:pt x="3" y="31"/>
                    <a:pt x="1" y="30"/>
                  </a:cubicBezTo>
                  <a:cubicBezTo>
                    <a:pt x="0" y="28"/>
                    <a:pt x="0" y="30"/>
                    <a:pt x="0" y="28"/>
                  </a:cubicBezTo>
                  <a:cubicBezTo>
                    <a:pt x="1" y="25"/>
                    <a:pt x="0" y="24"/>
                    <a:pt x="0" y="19"/>
                  </a:cubicBezTo>
                  <a:cubicBezTo>
                    <a:pt x="1" y="14"/>
                    <a:pt x="1" y="8"/>
                    <a:pt x="7" y="8"/>
                  </a:cubicBezTo>
                  <a:cubicBezTo>
                    <a:pt x="13" y="10"/>
                    <a:pt x="13" y="3"/>
                    <a:pt x="16" y="3"/>
                  </a:cubicBezTo>
                  <a:cubicBezTo>
                    <a:pt x="20" y="3"/>
                    <a:pt x="20" y="0"/>
                    <a:pt x="20" y="0"/>
                  </a:cubicBezTo>
                  <a:cubicBezTo>
                    <a:pt x="21" y="2"/>
                    <a:pt x="18" y="2"/>
                    <a:pt x="20" y="5"/>
                  </a:cubicBezTo>
                  <a:cubicBezTo>
                    <a:pt x="20" y="7"/>
                    <a:pt x="20" y="8"/>
                    <a:pt x="20" y="8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6" y="13"/>
                    <a:pt x="20" y="14"/>
                    <a:pt x="18" y="16"/>
                  </a:cubicBezTo>
                  <a:cubicBezTo>
                    <a:pt x="16" y="17"/>
                    <a:pt x="18" y="16"/>
                    <a:pt x="20" y="17"/>
                  </a:cubicBezTo>
                  <a:cubicBezTo>
                    <a:pt x="20" y="17"/>
                    <a:pt x="24" y="16"/>
                    <a:pt x="23" y="19"/>
                  </a:cubicBezTo>
                  <a:cubicBezTo>
                    <a:pt x="23" y="21"/>
                    <a:pt x="21" y="22"/>
                    <a:pt x="21" y="21"/>
                  </a:cubicBezTo>
                  <a:cubicBezTo>
                    <a:pt x="20" y="21"/>
                    <a:pt x="20" y="22"/>
                    <a:pt x="20" y="22"/>
                  </a:cubicBezTo>
                  <a:cubicBezTo>
                    <a:pt x="18" y="21"/>
                    <a:pt x="20" y="19"/>
                    <a:pt x="18" y="19"/>
                  </a:cubicBezTo>
                  <a:cubicBezTo>
                    <a:pt x="16" y="19"/>
                    <a:pt x="18" y="24"/>
                    <a:pt x="16" y="25"/>
                  </a:cubicBezTo>
                  <a:cubicBezTo>
                    <a:pt x="16" y="27"/>
                    <a:pt x="13" y="24"/>
                    <a:pt x="15" y="25"/>
                  </a:cubicBezTo>
                  <a:cubicBezTo>
                    <a:pt x="16" y="27"/>
                    <a:pt x="13" y="27"/>
                    <a:pt x="13" y="28"/>
                  </a:cubicBezTo>
                  <a:cubicBezTo>
                    <a:pt x="15" y="28"/>
                    <a:pt x="10" y="28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3"/>
                    <a:pt x="10" y="33"/>
                    <a:pt x="12" y="35"/>
                  </a:cubicBezTo>
                  <a:cubicBezTo>
                    <a:pt x="12" y="36"/>
                    <a:pt x="12" y="35"/>
                    <a:pt x="15" y="36"/>
                  </a:cubicBezTo>
                  <a:cubicBezTo>
                    <a:pt x="16" y="38"/>
                    <a:pt x="15" y="38"/>
                    <a:pt x="15" y="38"/>
                  </a:cubicBezTo>
                  <a:cubicBezTo>
                    <a:pt x="13" y="36"/>
                    <a:pt x="13" y="38"/>
                    <a:pt x="13" y="38"/>
                  </a:cubicBezTo>
                  <a:cubicBezTo>
                    <a:pt x="12" y="38"/>
                    <a:pt x="12" y="36"/>
                    <a:pt x="10" y="38"/>
                  </a:cubicBezTo>
                  <a:cubicBezTo>
                    <a:pt x="10" y="38"/>
                    <a:pt x="9" y="38"/>
                    <a:pt x="7" y="38"/>
                  </a:cubicBezTo>
                  <a:cubicBezTo>
                    <a:pt x="6" y="36"/>
                    <a:pt x="6" y="38"/>
                    <a:pt x="4" y="38"/>
                  </a:cubicBezTo>
                  <a:cubicBezTo>
                    <a:pt x="4" y="31"/>
                    <a:pt x="3" y="36"/>
                    <a:pt x="3" y="35"/>
                  </a:cubicBezTo>
                  <a:close/>
                  <a:moveTo>
                    <a:pt x="53" y="31"/>
                  </a:moveTo>
                  <a:cubicBezTo>
                    <a:pt x="55" y="31"/>
                    <a:pt x="58" y="35"/>
                    <a:pt x="56" y="36"/>
                  </a:cubicBezTo>
                  <a:cubicBezTo>
                    <a:pt x="53" y="36"/>
                    <a:pt x="52" y="33"/>
                    <a:pt x="53" y="31"/>
                  </a:cubicBezTo>
                  <a:close/>
                  <a:moveTo>
                    <a:pt x="23" y="7"/>
                  </a:moveTo>
                  <a:cubicBezTo>
                    <a:pt x="23" y="7"/>
                    <a:pt x="26" y="7"/>
                    <a:pt x="24" y="7"/>
                  </a:cubicBezTo>
                  <a:cubicBezTo>
                    <a:pt x="24" y="8"/>
                    <a:pt x="23" y="8"/>
                    <a:pt x="23" y="7"/>
                  </a:cubicBezTo>
                  <a:close/>
                  <a:moveTo>
                    <a:pt x="21" y="30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20" y="30"/>
                    <a:pt x="20" y="30"/>
                    <a:pt x="18" y="28"/>
                  </a:cubicBezTo>
                  <a:cubicBezTo>
                    <a:pt x="18" y="28"/>
                    <a:pt x="15" y="30"/>
                    <a:pt x="13" y="30"/>
                  </a:cubicBezTo>
                  <a:cubicBezTo>
                    <a:pt x="13" y="28"/>
                    <a:pt x="12" y="30"/>
                    <a:pt x="13" y="30"/>
                  </a:cubicBezTo>
                  <a:cubicBezTo>
                    <a:pt x="15" y="31"/>
                    <a:pt x="15" y="31"/>
                    <a:pt x="15" y="33"/>
                  </a:cubicBezTo>
                  <a:cubicBezTo>
                    <a:pt x="15" y="35"/>
                    <a:pt x="15" y="33"/>
                    <a:pt x="16" y="33"/>
                  </a:cubicBezTo>
                  <a:cubicBezTo>
                    <a:pt x="16" y="35"/>
                    <a:pt x="15" y="35"/>
                    <a:pt x="16" y="35"/>
                  </a:cubicBezTo>
                  <a:cubicBezTo>
                    <a:pt x="20" y="35"/>
                    <a:pt x="20" y="36"/>
                    <a:pt x="21" y="35"/>
                  </a:cubicBezTo>
                  <a:cubicBezTo>
                    <a:pt x="23" y="33"/>
                    <a:pt x="21" y="31"/>
                    <a:pt x="21" y="30"/>
                  </a:cubicBezTo>
                  <a:close/>
                  <a:moveTo>
                    <a:pt x="20" y="27"/>
                  </a:moveTo>
                  <a:cubicBezTo>
                    <a:pt x="20" y="25"/>
                    <a:pt x="20" y="24"/>
                    <a:pt x="20" y="24"/>
                  </a:cubicBezTo>
                  <a:cubicBezTo>
                    <a:pt x="21" y="25"/>
                    <a:pt x="20" y="27"/>
                    <a:pt x="20" y="27"/>
                  </a:cubicBezTo>
                  <a:close/>
                  <a:moveTo>
                    <a:pt x="23" y="35"/>
                  </a:moveTo>
                  <a:cubicBezTo>
                    <a:pt x="23" y="35"/>
                    <a:pt x="21" y="35"/>
                    <a:pt x="21" y="36"/>
                  </a:cubicBezTo>
                  <a:cubicBezTo>
                    <a:pt x="21" y="36"/>
                    <a:pt x="20" y="38"/>
                    <a:pt x="20" y="39"/>
                  </a:cubicBezTo>
                  <a:cubicBezTo>
                    <a:pt x="21" y="41"/>
                    <a:pt x="21" y="36"/>
                    <a:pt x="23" y="35"/>
                  </a:cubicBezTo>
                  <a:close/>
                  <a:moveTo>
                    <a:pt x="29" y="41"/>
                  </a:moveTo>
                  <a:cubicBezTo>
                    <a:pt x="30" y="41"/>
                    <a:pt x="30" y="39"/>
                    <a:pt x="30" y="39"/>
                  </a:cubicBezTo>
                  <a:cubicBezTo>
                    <a:pt x="29" y="38"/>
                    <a:pt x="29" y="36"/>
                    <a:pt x="29" y="38"/>
                  </a:cubicBezTo>
                  <a:cubicBezTo>
                    <a:pt x="29" y="38"/>
                    <a:pt x="27" y="38"/>
                    <a:pt x="26" y="36"/>
                  </a:cubicBezTo>
                  <a:cubicBezTo>
                    <a:pt x="24" y="36"/>
                    <a:pt x="24" y="38"/>
                    <a:pt x="24" y="38"/>
                  </a:cubicBezTo>
                  <a:cubicBezTo>
                    <a:pt x="23" y="39"/>
                    <a:pt x="27" y="41"/>
                    <a:pt x="29" y="41"/>
                  </a:cubicBezTo>
                  <a:close/>
                  <a:moveTo>
                    <a:pt x="32" y="39"/>
                  </a:moveTo>
                  <a:cubicBezTo>
                    <a:pt x="33" y="38"/>
                    <a:pt x="32" y="38"/>
                    <a:pt x="32" y="38"/>
                  </a:cubicBezTo>
                  <a:cubicBezTo>
                    <a:pt x="30" y="36"/>
                    <a:pt x="30" y="36"/>
                    <a:pt x="32" y="36"/>
                  </a:cubicBezTo>
                  <a:cubicBezTo>
                    <a:pt x="32" y="36"/>
                    <a:pt x="33" y="36"/>
                    <a:pt x="32" y="35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5" y="33"/>
                    <a:pt x="35" y="31"/>
                    <a:pt x="33" y="31"/>
                  </a:cubicBezTo>
                  <a:cubicBezTo>
                    <a:pt x="32" y="30"/>
                    <a:pt x="33" y="28"/>
                    <a:pt x="35" y="28"/>
                  </a:cubicBezTo>
                  <a:cubicBezTo>
                    <a:pt x="36" y="28"/>
                    <a:pt x="35" y="25"/>
                    <a:pt x="36" y="24"/>
                  </a:cubicBezTo>
                  <a:cubicBezTo>
                    <a:pt x="36" y="22"/>
                    <a:pt x="35" y="22"/>
                    <a:pt x="33" y="22"/>
                  </a:cubicBezTo>
                  <a:cubicBezTo>
                    <a:pt x="32" y="21"/>
                    <a:pt x="30" y="24"/>
                    <a:pt x="30" y="24"/>
                  </a:cubicBezTo>
                  <a:cubicBezTo>
                    <a:pt x="30" y="25"/>
                    <a:pt x="30" y="25"/>
                    <a:pt x="30" y="27"/>
                  </a:cubicBezTo>
                  <a:cubicBezTo>
                    <a:pt x="30" y="28"/>
                    <a:pt x="29" y="27"/>
                    <a:pt x="29" y="25"/>
                  </a:cubicBezTo>
                  <a:cubicBezTo>
                    <a:pt x="29" y="25"/>
                    <a:pt x="30" y="24"/>
                    <a:pt x="29" y="24"/>
                  </a:cubicBezTo>
                  <a:cubicBezTo>
                    <a:pt x="27" y="25"/>
                    <a:pt x="26" y="24"/>
                    <a:pt x="26" y="24"/>
                  </a:cubicBezTo>
                  <a:cubicBezTo>
                    <a:pt x="24" y="24"/>
                    <a:pt x="29" y="24"/>
                    <a:pt x="26" y="27"/>
                  </a:cubicBezTo>
                  <a:cubicBezTo>
                    <a:pt x="24" y="27"/>
                    <a:pt x="23" y="27"/>
                    <a:pt x="23" y="27"/>
                  </a:cubicBezTo>
                  <a:cubicBezTo>
                    <a:pt x="21" y="27"/>
                    <a:pt x="24" y="28"/>
                    <a:pt x="24" y="28"/>
                  </a:cubicBezTo>
                  <a:cubicBezTo>
                    <a:pt x="24" y="30"/>
                    <a:pt x="26" y="30"/>
                    <a:pt x="24" y="31"/>
                  </a:cubicBezTo>
                  <a:cubicBezTo>
                    <a:pt x="23" y="31"/>
                    <a:pt x="26" y="31"/>
                    <a:pt x="26" y="33"/>
                  </a:cubicBezTo>
                  <a:cubicBezTo>
                    <a:pt x="26" y="35"/>
                    <a:pt x="26" y="33"/>
                    <a:pt x="27" y="33"/>
                  </a:cubicBezTo>
                  <a:cubicBezTo>
                    <a:pt x="29" y="35"/>
                    <a:pt x="29" y="33"/>
                    <a:pt x="29" y="35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7" y="36"/>
                    <a:pt x="30" y="36"/>
                    <a:pt x="29" y="36"/>
                  </a:cubicBezTo>
                  <a:cubicBezTo>
                    <a:pt x="29" y="36"/>
                    <a:pt x="29" y="38"/>
                    <a:pt x="30" y="38"/>
                  </a:cubicBezTo>
                  <a:cubicBezTo>
                    <a:pt x="30" y="39"/>
                    <a:pt x="30" y="41"/>
                    <a:pt x="32" y="41"/>
                  </a:cubicBezTo>
                  <a:cubicBezTo>
                    <a:pt x="32" y="42"/>
                    <a:pt x="32" y="39"/>
                    <a:pt x="32" y="39"/>
                  </a:cubicBezTo>
                  <a:close/>
                  <a:moveTo>
                    <a:pt x="33" y="36"/>
                  </a:moveTo>
                  <a:cubicBezTo>
                    <a:pt x="33" y="36"/>
                    <a:pt x="33" y="35"/>
                    <a:pt x="35" y="36"/>
                  </a:cubicBezTo>
                  <a:cubicBezTo>
                    <a:pt x="36" y="36"/>
                    <a:pt x="32" y="38"/>
                    <a:pt x="33" y="36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2" name="Freeform 185">
              <a:extLst>
                <a:ext uri="{FF2B5EF4-FFF2-40B4-BE49-F238E27FC236}">
                  <a16:creationId xmlns:a16="http://schemas.microsoft.com/office/drawing/2014/main" id="{F3516069-A20C-43D9-8F2F-3A0FD9ACF5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9752" y="2082853"/>
              <a:ext cx="165284" cy="211530"/>
            </a:xfrm>
            <a:custGeom>
              <a:avLst/>
              <a:gdLst/>
              <a:ahLst/>
              <a:cxnLst>
                <a:cxn ang="0">
                  <a:pos x="56" y="81"/>
                </a:cxn>
                <a:cxn ang="0">
                  <a:pos x="57" y="90"/>
                </a:cxn>
                <a:cxn ang="0">
                  <a:pos x="51" y="87"/>
                </a:cxn>
                <a:cxn ang="0">
                  <a:pos x="41" y="90"/>
                </a:cxn>
                <a:cxn ang="0">
                  <a:pos x="36" y="92"/>
                </a:cxn>
                <a:cxn ang="0">
                  <a:pos x="26" y="89"/>
                </a:cxn>
                <a:cxn ang="0">
                  <a:pos x="20" y="89"/>
                </a:cxn>
                <a:cxn ang="0">
                  <a:pos x="18" y="73"/>
                </a:cxn>
                <a:cxn ang="0">
                  <a:pos x="9" y="70"/>
                </a:cxn>
                <a:cxn ang="0">
                  <a:pos x="6" y="62"/>
                </a:cxn>
                <a:cxn ang="0">
                  <a:pos x="4" y="55"/>
                </a:cxn>
                <a:cxn ang="0">
                  <a:pos x="1" y="48"/>
                </a:cxn>
                <a:cxn ang="0">
                  <a:pos x="3" y="42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2" y="22"/>
                </a:cxn>
                <a:cxn ang="0">
                  <a:pos x="15" y="16"/>
                </a:cxn>
                <a:cxn ang="0">
                  <a:pos x="21" y="17"/>
                </a:cxn>
                <a:cxn ang="0">
                  <a:pos x="23" y="14"/>
                </a:cxn>
                <a:cxn ang="0">
                  <a:pos x="26" y="13"/>
                </a:cxn>
                <a:cxn ang="0">
                  <a:pos x="24" y="10"/>
                </a:cxn>
                <a:cxn ang="0">
                  <a:pos x="26" y="5"/>
                </a:cxn>
                <a:cxn ang="0">
                  <a:pos x="26" y="2"/>
                </a:cxn>
                <a:cxn ang="0">
                  <a:pos x="32" y="2"/>
                </a:cxn>
                <a:cxn ang="0">
                  <a:pos x="33" y="7"/>
                </a:cxn>
                <a:cxn ang="0">
                  <a:pos x="41" y="8"/>
                </a:cxn>
                <a:cxn ang="0">
                  <a:pos x="39" y="13"/>
                </a:cxn>
                <a:cxn ang="0">
                  <a:pos x="48" y="10"/>
                </a:cxn>
                <a:cxn ang="0">
                  <a:pos x="56" y="7"/>
                </a:cxn>
                <a:cxn ang="0">
                  <a:pos x="64" y="11"/>
                </a:cxn>
                <a:cxn ang="0">
                  <a:pos x="67" y="16"/>
                </a:cxn>
                <a:cxn ang="0">
                  <a:pos x="68" y="28"/>
                </a:cxn>
                <a:cxn ang="0">
                  <a:pos x="70" y="41"/>
                </a:cxn>
                <a:cxn ang="0">
                  <a:pos x="68" y="48"/>
                </a:cxn>
                <a:cxn ang="0">
                  <a:pos x="54" y="56"/>
                </a:cxn>
                <a:cxn ang="0">
                  <a:pos x="56" y="67"/>
                </a:cxn>
                <a:cxn ang="0">
                  <a:pos x="61" y="80"/>
                </a:cxn>
                <a:cxn ang="0">
                  <a:pos x="64" y="11"/>
                </a:cxn>
                <a:cxn ang="0">
                  <a:pos x="64" y="14"/>
                </a:cxn>
                <a:cxn ang="0">
                  <a:pos x="67" y="13"/>
                </a:cxn>
                <a:cxn ang="0">
                  <a:pos x="44" y="7"/>
                </a:cxn>
                <a:cxn ang="0">
                  <a:pos x="61" y="10"/>
                </a:cxn>
                <a:cxn ang="0">
                  <a:pos x="62" y="8"/>
                </a:cxn>
                <a:cxn ang="0">
                  <a:pos x="59" y="3"/>
                </a:cxn>
                <a:cxn ang="0">
                  <a:pos x="59" y="5"/>
                </a:cxn>
                <a:cxn ang="0">
                  <a:pos x="59" y="10"/>
                </a:cxn>
              </a:cxnLst>
              <a:rect l="0" t="0" r="r" b="b"/>
              <a:pathLst>
                <a:path w="74" h="92">
                  <a:moveTo>
                    <a:pt x="61" y="80"/>
                  </a:moveTo>
                  <a:cubicBezTo>
                    <a:pt x="61" y="81"/>
                    <a:pt x="59" y="80"/>
                    <a:pt x="56" y="81"/>
                  </a:cubicBezTo>
                  <a:cubicBezTo>
                    <a:pt x="54" y="84"/>
                    <a:pt x="59" y="86"/>
                    <a:pt x="57" y="86"/>
                  </a:cubicBezTo>
                  <a:cubicBezTo>
                    <a:pt x="54" y="87"/>
                    <a:pt x="59" y="89"/>
                    <a:pt x="57" y="90"/>
                  </a:cubicBezTo>
                  <a:cubicBezTo>
                    <a:pt x="56" y="92"/>
                    <a:pt x="56" y="87"/>
                    <a:pt x="54" y="89"/>
                  </a:cubicBezTo>
                  <a:cubicBezTo>
                    <a:pt x="53" y="89"/>
                    <a:pt x="51" y="86"/>
                    <a:pt x="51" y="87"/>
                  </a:cubicBezTo>
                  <a:cubicBezTo>
                    <a:pt x="50" y="90"/>
                    <a:pt x="48" y="87"/>
                    <a:pt x="47" y="89"/>
                  </a:cubicBezTo>
                  <a:cubicBezTo>
                    <a:pt x="44" y="90"/>
                    <a:pt x="42" y="92"/>
                    <a:pt x="41" y="90"/>
                  </a:cubicBezTo>
                  <a:cubicBezTo>
                    <a:pt x="41" y="89"/>
                    <a:pt x="39" y="90"/>
                    <a:pt x="38" y="89"/>
                  </a:cubicBezTo>
                  <a:cubicBezTo>
                    <a:pt x="36" y="89"/>
                    <a:pt x="38" y="92"/>
                    <a:pt x="36" y="92"/>
                  </a:cubicBezTo>
                  <a:cubicBezTo>
                    <a:pt x="35" y="92"/>
                    <a:pt x="33" y="87"/>
                    <a:pt x="30" y="90"/>
                  </a:cubicBezTo>
                  <a:cubicBezTo>
                    <a:pt x="29" y="89"/>
                    <a:pt x="27" y="87"/>
                    <a:pt x="26" y="89"/>
                  </a:cubicBezTo>
                  <a:cubicBezTo>
                    <a:pt x="24" y="89"/>
                    <a:pt x="24" y="86"/>
                    <a:pt x="23" y="87"/>
                  </a:cubicBezTo>
                  <a:cubicBezTo>
                    <a:pt x="20" y="87"/>
                    <a:pt x="23" y="89"/>
                    <a:pt x="20" y="89"/>
                  </a:cubicBezTo>
                  <a:cubicBezTo>
                    <a:pt x="16" y="89"/>
                    <a:pt x="16" y="90"/>
                    <a:pt x="13" y="89"/>
                  </a:cubicBezTo>
                  <a:cubicBezTo>
                    <a:pt x="13" y="76"/>
                    <a:pt x="21" y="73"/>
                    <a:pt x="18" y="73"/>
                  </a:cubicBezTo>
                  <a:cubicBezTo>
                    <a:pt x="16" y="72"/>
                    <a:pt x="15" y="70"/>
                    <a:pt x="12" y="72"/>
                  </a:cubicBezTo>
                  <a:cubicBezTo>
                    <a:pt x="9" y="72"/>
                    <a:pt x="10" y="70"/>
                    <a:pt x="9" y="70"/>
                  </a:cubicBezTo>
                  <a:cubicBezTo>
                    <a:pt x="6" y="70"/>
                    <a:pt x="7" y="67"/>
                    <a:pt x="4" y="67"/>
                  </a:cubicBezTo>
                  <a:cubicBezTo>
                    <a:pt x="4" y="64"/>
                    <a:pt x="7" y="64"/>
                    <a:pt x="6" y="62"/>
                  </a:cubicBezTo>
                  <a:cubicBezTo>
                    <a:pt x="6" y="62"/>
                    <a:pt x="3" y="62"/>
                    <a:pt x="3" y="58"/>
                  </a:cubicBezTo>
                  <a:cubicBezTo>
                    <a:pt x="7" y="55"/>
                    <a:pt x="3" y="56"/>
                    <a:pt x="4" y="55"/>
                  </a:cubicBezTo>
                  <a:cubicBezTo>
                    <a:pt x="4" y="53"/>
                    <a:pt x="3" y="53"/>
                    <a:pt x="1" y="52"/>
                  </a:cubicBezTo>
                  <a:cubicBezTo>
                    <a:pt x="1" y="52"/>
                    <a:pt x="4" y="50"/>
                    <a:pt x="1" y="48"/>
                  </a:cubicBezTo>
                  <a:cubicBezTo>
                    <a:pt x="0" y="48"/>
                    <a:pt x="3" y="48"/>
                    <a:pt x="3" y="47"/>
                  </a:cubicBezTo>
                  <a:cubicBezTo>
                    <a:pt x="3" y="45"/>
                    <a:pt x="4" y="45"/>
                    <a:pt x="3" y="42"/>
                  </a:cubicBezTo>
                  <a:cubicBezTo>
                    <a:pt x="1" y="39"/>
                    <a:pt x="1" y="38"/>
                    <a:pt x="4" y="39"/>
                  </a:cubicBezTo>
                  <a:cubicBezTo>
                    <a:pt x="6" y="39"/>
                    <a:pt x="9" y="38"/>
                    <a:pt x="7" y="36"/>
                  </a:cubicBezTo>
                  <a:cubicBezTo>
                    <a:pt x="6" y="36"/>
                    <a:pt x="10" y="34"/>
                    <a:pt x="10" y="33"/>
                  </a:cubicBezTo>
                  <a:cubicBezTo>
                    <a:pt x="10" y="30"/>
                    <a:pt x="7" y="33"/>
                    <a:pt x="7" y="30"/>
                  </a:cubicBezTo>
                  <a:cubicBezTo>
                    <a:pt x="7" y="28"/>
                    <a:pt x="7" y="28"/>
                    <a:pt x="9" y="28"/>
                  </a:cubicBezTo>
                  <a:cubicBezTo>
                    <a:pt x="10" y="30"/>
                    <a:pt x="10" y="28"/>
                    <a:pt x="12" y="22"/>
                  </a:cubicBezTo>
                  <a:cubicBezTo>
                    <a:pt x="12" y="21"/>
                    <a:pt x="9" y="22"/>
                    <a:pt x="10" y="19"/>
                  </a:cubicBezTo>
                  <a:cubicBezTo>
                    <a:pt x="10" y="16"/>
                    <a:pt x="12" y="16"/>
                    <a:pt x="15" y="16"/>
                  </a:cubicBezTo>
                  <a:cubicBezTo>
                    <a:pt x="21" y="16"/>
                    <a:pt x="16" y="17"/>
                    <a:pt x="20" y="19"/>
                  </a:cubicBezTo>
                  <a:cubicBezTo>
                    <a:pt x="21" y="21"/>
                    <a:pt x="18" y="17"/>
                    <a:pt x="21" y="17"/>
                  </a:cubicBezTo>
                  <a:cubicBezTo>
                    <a:pt x="23" y="17"/>
                    <a:pt x="21" y="21"/>
                    <a:pt x="23" y="21"/>
                  </a:cubicBezTo>
                  <a:cubicBezTo>
                    <a:pt x="24" y="19"/>
                    <a:pt x="21" y="13"/>
                    <a:pt x="23" y="14"/>
                  </a:cubicBezTo>
                  <a:cubicBezTo>
                    <a:pt x="26" y="14"/>
                    <a:pt x="27" y="14"/>
                    <a:pt x="29" y="16"/>
                  </a:cubicBezTo>
                  <a:cubicBezTo>
                    <a:pt x="30" y="17"/>
                    <a:pt x="29" y="14"/>
                    <a:pt x="26" y="13"/>
                  </a:cubicBezTo>
                  <a:cubicBezTo>
                    <a:pt x="24" y="13"/>
                    <a:pt x="24" y="13"/>
                    <a:pt x="26" y="11"/>
                  </a:cubicBezTo>
                  <a:cubicBezTo>
                    <a:pt x="27" y="11"/>
                    <a:pt x="23" y="11"/>
                    <a:pt x="24" y="10"/>
                  </a:cubicBezTo>
                  <a:cubicBezTo>
                    <a:pt x="26" y="8"/>
                    <a:pt x="23" y="10"/>
                    <a:pt x="23" y="8"/>
                  </a:cubicBezTo>
                  <a:cubicBezTo>
                    <a:pt x="23" y="7"/>
                    <a:pt x="27" y="8"/>
                    <a:pt x="26" y="5"/>
                  </a:cubicBezTo>
                  <a:cubicBezTo>
                    <a:pt x="24" y="3"/>
                    <a:pt x="23" y="3"/>
                    <a:pt x="23" y="2"/>
                  </a:cubicBezTo>
                  <a:cubicBezTo>
                    <a:pt x="24" y="2"/>
                    <a:pt x="24" y="0"/>
                    <a:pt x="26" y="2"/>
                  </a:cubicBezTo>
                  <a:cubicBezTo>
                    <a:pt x="27" y="2"/>
                    <a:pt x="29" y="2"/>
                    <a:pt x="29" y="2"/>
                  </a:cubicBezTo>
                  <a:cubicBezTo>
                    <a:pt x="30" y="3"/>
                    <a:pt x="30" y="2"/>
                    <a:pt x="32" y="2"/>
                  </a:cubicBezTo>
                  <a:cubicBezTo>
                    <a:pt x="33" y="3"/>
                    <a:pt x="33" y="2"/>
                    <a:pt x="33" y="3"/>
                  </a:cubicBezTo>
                  <a:cubicBezTo>
                    <a:pt x="35" y="7"/>
                    <a:pt x="32" y="7"/>
                    <a:pt x="33" y="7"/>
                  </a:cubicBezTo>
                  <a:cubicBezTo>
                    <a:pt x="35" y="7"/>
                    <a:pt x="35" y="8"/>
                    <a:pt x="36" y="7"/>
                  </a:cubicBezTo>
                  <a:cubicBezTo>
                    <a:pt x="38" y="7"/>
                    <a:pt x="36" y="10"/>
                    <a:pt x="41" y="8"/>
                  </a:cubicBezTo>
                  <a:cubicBezTo>
                    <a:pt x="44" y="7"/>
                    <a:pt x="42" y="8"/>
                    <a:pt x="42" y="10"/>
                  </a:cubicBezTo>
                  <a:cubicBezTo>
                    <a:pt x="44" y="11"/>
                    <a:pt x="39" y="11"/>
                    <a:pt x="39" y="13"/>
                  </a:cubicBezTo>
                  <a:cubicBezTo>
                    <a:pt x="41" y="14"/>
                    <a:pt x="42" y="11"/>
                    <a:pt x="44" y="13"/>
                  </a:cubicBezTo>
                  <a:cubicBezTo>
                    <a:pt x="47" y="14"/>
                    <a:pt x="44" y="10"/>
                    <a:pt x="48" y="10"/>
                  </a:cubicBezTo>
                  <a:cubicBezTo>
                    <a:pt x="51" y="10"/>
                    <a:pt x="53" y="7"/>
                    <a:pt x="53" y="7"/>
                  </a:cubicBezTo>
                  <a:cubicBezTo>
                    <a:pt x="54" y="5"/>
                    <a:pt x="54" y="8"/>
                    <a:pt x="56" y="7"/>
                  </a:cubicBezTo>
                  <a:cubicBezTo>
                    <a:pt x="57" y="7"/>
                    <a:pt x="56" y="8"/>
                    <a:pt x="59" y="10"/>
                  </a:cubicBezTo>
                  <a:cubicBezTo>
                    <a:pt x="61" y="13"/>
                    <a:pt x="64" y="10"/>
                    <a:pt x="64" y="11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4"/>
                    <a:pt x="64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70" y="24"/>
                    <a:pt x="64" y="25"/>
                    <a:pt x="68" y="28"/>
                  </a:cubicBezTo>
                  <a:cubicBezTo>
                    <a:pt x="73" y="31"/>
                    <a:pt x="68" y="31"/>
                    <a:pt x="70" y="33"/>
                  </a:cubicBezTo>
                  <a:cubicBezTo>
                    <a:pt x="73" y="38"/>
                    <a:pt x="70" y="38"/>
                    <a:pt x="70" y="41"/>
                  </a:cubicBezTo>
                  <a:cubicBezTo>
                    <a:pt x="71" y="45"/>
                    <a:pt x="74" y="41"/>
                    <a:pt x="73" y="50"/>
                  </a:cubicBezTo>
                  <a:cubicBezTo>
                    <a:pt x="70" y="52"/>
                    <a:pt x="68" y="48"/>
                    <a:pt x="68" y="48"/>
                  </a:cubicBezTo>
                  <a:cubicBezTo>
                    <a:pt x="67" y="48"/>
                    <a:pt x="70" y="50"/>
                    <a:pt x="65" y="52"/>
                  </a:cubicBezTo>
                  <a:cubicBezTo>
                    <a:pt x="61" y="52"/>
                    <a:pt x="59" y="55"/>
                    <a:pt x="54" y="56"/>
                  </a:cubicBezTo>
                  <a:cubicBezTo>
                    <a:pt x="51" y="58"/>
                    <a:pt x="50" y="58"/>
                    <a:pt x="51" y="61"/>
                  </a:cubicBezTo>
                  <a:cubicBezTo>
                    <a:pt x="54" y="64"/>
                    <a:pt x="50" y="66"/>
                    <a:pt x="56" y="67"/>
                  </a:cubicBezTo>
                  <a:cubicBezTo>
                    <a:pt x="59" y="69"/>
                    <a:pt x="59" y="72"/>
                    <a:pt x="64" y="75"/>
                  </a:cubicBezTo>
                  <a:cubicBezTo>
                    <a:pt x="64" y="80"/>
                    <a:pt x="61" y="76"/>
                    <a:pt x="61" y="80"/>
                  </a:cubicBezTo>
                  <a:close/>
                  <a:moveTo>
                    <a:pt x="67" y="13"/>
                  </a:moveTo>
                  <a:cubicBezTo>
                    <a:pt x="65" y="13"/>
                    <a:pt x="65" y="11"/>
                    <a:pt x="64" y="11"/>
                  </a:cubicBezTo>
                  <a:cubicBezTo>
                    <a:pt x="64" y="10"/>
                    <a:pt x="64" y="13"/>
                    <a:pt x="65" y="13"/>
                  </a:cubicBezTo>
                  <a:cubicBezTo>
                    <a:pt x="65" y="14"/>
                    <a:pt x="64" y="14"/>
                    <a:pt x="64" y="14"/>
                  </a:cubicBezTo>
                  <a:cubicBezTo>
                    <a:pt x="65" y="14"/>
                    <a:pt x="67" y="14"/>
                    <a:pt x="67" y="14"/>
                  </a:cubicBezTo>
                  <a:cubicBezTo>
                    <a:pt x="67" y="13"/>
                    <a:pt x="67" y="13"/>
                    <a:pt x="67" y="13"/>
                  </a:cubicBezTo>
                  <a:close/>
                  <a:moveTo>
                    <a:pt x="42" y="7"/>
                  </a:moveTo>
                  <a:cubicBezTo>
                    <a:pt x="42" y="5"/>
                    <a:pt x="44" y="7"/>
                    <a:pt x="44" y="7"/>
                  </a:cubicBezTo>
                  <a:cubicBezTo>
                    <a:pt x="44" y="8"/>
                    <a:pt x="41" y="7"/>
                    <a:pt x="42" y="7"/>
                  </a:cubicBezTo>
                  <a:close/>
                  <a:moveTo>
                    <a:pt x="61" y="10"/>
                  </a:moveTo>
                  <a:cubicBezTo>
                    <a:pt x="61" y="8"/>
                    <a:pt x="61" y="7"/>
                    <a:pt x="62" y="8"/>
                  </a:cubicBezTo>
                  <a:cubicBezTo>
                    <a:pt x="64" y="10"/>
                    <a:pt x="64" y="8"/>
                    <a:pt x="62" y="8"/>
                  </a:cubicBezTo>
                  <a:cubicBezTo>
                    <a:pt x="61" y="7"/>
                    <a:pt x="64" y="5"/>
                    <a:pt x="62" y="5"/>
                  </a:cubicBezTo>
                  <a:cubicBezTo>
                    <a:pt x="61" y="5"/>
                    <a:pt x="61" y="3"/>
                    <a:pt x="59" y="3"/>
                  </a:cubicBezTo>
                  <a:cubicBezTo>
                    <a:pt x="57" y="5"/>
                    <a:pt x="61" y="5"/>
                    <a:pt x="61" y="7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5"/>
                    <a:pt x="59" y="7"/>
                    <a:pt x="59" y="8"/>
                  </a:cubicBezTo>
                  <a:cubicBezTo>
                    <a:pt x="57" y="8"/>
                    <a:pt x="59" y="8"/>
                    <a:pt x="59" y="10"/>
                  </a:cubicBezTo>
                  <a:cubicBezTo>
                    <a:pt x="61" y="10"/>
                    <a:pt x="61" y="10"/>
                    <a:pt x="61" y="10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3" name="Freeform 186">
              <a:extLst>
                <a:ext uri="{FF2B5EF4-FFF2-40B4-BE49-F238E27FC236}">
                  <a16:creationId xmlns:a16="http://schemas.microsoft.com/office/drawing/2014/main" id="{39C620E2-2AE7-4B71-A989-1759935A3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298" y="2125635"/>
              <a:ext cx="67038" cy="73679"/>
            </a:xfrm>
            <a:custGeom>
              <a:avLst/>
              <a:gdLst/>
              <a:ahLst/>
              <a:cxnLst>
                <a:cxn ang="0">
                  <a:pos x="27" y="9"/>
                </a:cxn>
                <a:cxn ang="0">
                  <a:pos x="25" y="11"/>
                </a:cxn>
                <a:cxn ang="0">
                  <a:pos x="28" y="14"/>
                </a:cxn>
                <a:cxn ang="0">
                  <a:pos x="25" y="17"/>
                </a:cxn>
                <a:cxn ang="0">
                  <a:pos x="22" y="20"/>
                </a:cxn>
                <a:cxn ang="0">
                  <a:pos x="21" y="23"/>
                </a:cxn>
                <a:cxn ang="0">
                  <a:pos x="21" y="28"/>
                </a:cxn>
                <a:cxn ang="0">
                  <a:pos x="19" y="29"/>
                </a:cxn>
                <a:cxn ang="0">
                  <a:pos x="19" y="32"/>
                </a:cxn>
                <a:cxn ang="0">
                  <a:pos x="16" y="26"/>
                </a:cxn>
                <a:cxn ang="0">
                  <a:pos x="12" y="25"/>
                </a:cxn>
                <a:cxn ang="0">
                  <a:pos x="9" y="25"/>
                </a:cxn>
                <a:cxn ang="0">
                  <a:pos x="7" y="25"/>
                </a:cxn>
                <a:cxn ang="0">
                  <a:pos x="4" y="26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1" y="26"/>
                </a:cxn>
                <a:cxn ang="0">
                  <a:pos x="4" y="25"/>
                </a:cxn>
                <a:cxn ang="0">
                  <a:pos x="4" y="25"/>
                </a:cxn>
                <a:cxn ang="0">
                  <a:pos x="0" y="23"/>
                </a:cxn>
                <a:cxn ang="0">
                  <a:pos x="4" y="23"/>
                </a:cxn>
                <a:cxn ang="0">
                  <a:pos x="1" y="22"/>
                </a:cxn>
                <a:cxn ang="0">
                  <a:pos x="4" y="18"/>
                </a:cxn>
                <a:cxn ang="0">
                  <a:pos x="7" y="1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3" y="9"/>
                </a:cxn>
                <a:cxn ang="0">
                  <a:pos x="13" y="14"/>
                </a:cxn>
                <a:cxn ang="0">
                  <a:pos x="16" y="11"/>
                </a:cxn>
                <a:cxn ang="0">
                  <a:pos x="16" y="8"/>
                </a:cxn>
                <a:cxn ang="0">
                  <a:pos x="15" y="5"/>
                </a:cxn>
                <a:cxn ang="0">
                  <a:pos x="19" y="0"/>
                </a:cxn>
                <a:cxn ang="0">
                  <a:pos x="27" y="1"/>
                </a:cxn>
                <a:cxn ang="0">
                  <a:pos x="30" y="3"/>
                </a:cxn>
                <a:cxn ang="0">
                  <a:pos x="27" y="9"/>
                </a:cxn>
              </a:cxnLst>
              <a:rect l="0" t="0" r="r" b="b"/>
              <a:pathLst>
                <a:path w="30" h="32">
                  <a:moveTo>
                    <a:pt x="27" y="9"/>
                  </a:moveTo>
                  <a:cubicBezTo>
                    <a:pt x="25" y="9"/>
                    <a:pt x="25" y="9"/>
                    <a:pt x="25" y="11"/>
                  </a:cubicBezTo>
                  <a:cubicBezTo>
                    <a:pt x="25" y="14"/>
                    <a:pt x="28" y="11"/>
                    <a:pt x="28" y="14"/>
                  </a:cubicBezTo>
                  <a:cubicBezTo>
                    <a:pt x="28" y="15"/>
                    <a:pt x="24" y="17"/>
                    <a:pt x="25" y="17"/>
                  </a:cubicBezTo>
                  <a:cubicBezTo>
                    <a:pt x="27" y="18"/>
                    <a:pt x="24" y="20"/>
                    <a:pt x="22" y="20"/>
                  </a:cubicBezTo>
                  <a:cubicBezTo>
                    <a:pt x="19" y="18"/>
                    <a:pt x="19" y="20"/>
                    <a:pt x="21" y="23"/>
                  </a:cubicBezTo>
                  <a:cubicBezTo>
                    <a:pt x="22" y="26"/>
                    <a:pt x="21" y="26"/>
                    <a:pt x="21" y="28"/>
                  </a:cubicBezTo>
                  <a:cubicBezTo>
                    <a:pt x="21" y="29"/>
                    <a:pt x="18" y="29"/>
                    <a:pt x="19" y="29"/>
                  </a:cubicBezTo>
                  <a:cubicBezTo>
                    <a:pt x="22" y="31"/>
                    <a:pt x="19" y="32"/>
                    <a:pt x="19" y="32"/>
                  </a:cubicBezTo>
                  <a:cubicBezTo>
                    <a:pt x="13" y="32"/>
                    <a:pt x="22" y="28"/>
                    <a:pt x="16" y="26"/>
                  </a:cubicBezTo>
                  <a:cubicBezTo>
                    <a:pt x="12" y="26"/>
                    <a:pt x="13" y="23"/>
                    <a:pt x="12" y="25"/>
                  </a:cubicBezTo>
                  <a:cubicBezTo>
                    <a:pt x="10" y="25"/>
                    <a:pt x="12" y="23"/>
                    <a:pt x="9" y="25"/>
                  </a:cubicBezTo>
                  <a:cubicBezTo>
                    <a:pt x="7" y="25"/>
                    <a:pt x="9" y="23"/>
                    <a:pt x="7" y="25"/>
                  </a:cubicBezTo>
                  <a:cubicBezTo>
                    <a:pt x="7" y="26"/>
                    <a:pt x="6" y="25"/>
                    <a:pt x="4" y="26"/>
                  </a:cubicBezTo>
                  <a:cubicBezTo>
                    <a:pt x="3" y="28"/>
                    <a:pt x="1" y="26"/>
                    <a:pt x="1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1" y="25"/>
                    <a:pt x="1" y="25"/>
                    <a:pt x="1" y="26"/>
                  </a:cubicBezTo>
                  <a:cubicBezTo>
                    <a:pt x="3" y="26"/>
                    <a:pt x="4" y="25"/>
                    <a:pt x="4" y="25"/>
                  </a:cubicBezTo>
                  <a:cubicBezTo>
                    <a:pt x="6" y="25"/>
                    <a:pt x="4" y="23"/>
                    <a:pt x="4" y="25"/>
                  </a:cubicBezTo>
                  <a:cubicBezTo>
                    <a:pt x="3" y="25"/>
                    <a:pt x="0" y="23"/>
                    <a:pt x="0" y="23"/>
                  </a:cubicBezTo>
                  <a:cubicBezTo>
                    <a:pt x="1" y="22"/>
                    <a:pt x="1" y="23"/>
                    <a:pt x="4" y="23"/>
                  </a:cubicBezTo>
                  <a:cubicBezTo>
                    <a:pt x="9" y="22"/>
                    <a:pt x="3" y="22"/>
                    <a:pt x="1" y="22"/>
                  </a:cubicBezTo>
                  <a:cubicBezTo>
                    <a:pt x="1" y="20"/>
                    <a:pt x="6" y="20"/>
                    <a:pt x="4" y="18"/>
                  </a:cubicBezTo>
                  <a:cubicBezTo>
                    <a:pt x="4" y="17"/>
                    <a:pt x="6" y="20"/>
                    <a:pt x="7" y="14"/>
                  </a:cubicBezTo>
                  <a:cubicBezTo>
                    <a:pt x="10" y="9"/>
                    <a:pt x="9" y="5"/>
                    <a:pt x="10" y="6"/>
                  </a:cubicBezTo>
                  <a:cubicBezTo>
                    <a:pt x="15" y="5"/>
                    <a:pt x="12" y="6"/>
                    <a:pt x="12" y="8"/>
                  </a:cubicBezTo>
                  <a:cubicBezTo>
                    <a:pt x="12" y="9"/>
                    <a:pt x="15" y="9"/>
                    <a:pt x="13" y="9"/>
                  </a:cubicBezTo>
                  <a:cubicBezTo>
                    <a:pt x="12" y="11"/>
                    <a:pt x="12" y="12"/>
                    <a:pt x="13" y="14"/>
                  </a:cubicBezTo>
                  <a:cubicBezTo>
                    <a:pt x="16" y="15"/>
                    <a:pt x="19" y="11"/>
                    <a:pt x="16" y="11"/>
                  </a:cubicBezTo>
                  <a:cubicBezTo>
                    <a:pt x="15" y="9"/>
                    <a:pt x="18" y="8"/>
                    <a:pt x="16" y="8"/>
                  </a:cubicBezTo>
                  <a:cubicBezTo>
                    <a:pt x="15" y="8"/>
                    <a:pt x="16" y="5"/>
                    <a:pt x="15" y="5"/>
                  </a:cubicBezTo>
                  <a:cubicBezTo>
                    <a:pt x="13" y="5"/>
                    <a:pt x="15" y="1"/>
                    <a:pt x="19" y="0"/>
                  </a:cubicBezTo>
                  <a:cubicBezTo>
                    <a:pt x="24" y="0"/>
                    <a:pt x="25" y="0"/>
                    <a:pt x="27" y="1"/>
                  </a:cubicBezTo>
                  <a:cubicBezTo>
                    <a:pt x="28" y="1"/>
                    <a:pt x="28" y="3"/>
                    <a:pt x="30" y="3"/>
                  </a:cubicBezTo>
                  <a:cubicBezTo>
                    <a:pt x="28" y="9"/>
                    <a:pt x="28" y="11"/>
                    <a:pt x="27" y="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4" name="Freeform 187">
              <a:extLst>
                <a:ext uri="{FF2B5EF4-FFF2-40B4-BE49-F238E27FC236}">
                  <a16:creationId xmlns:a16="http://schemas.microsoft.com/office/drawing/2014/main" id="{93406B32-8C9B-4F85-8C6D-1CD2CD5D5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806" y="2179111"/>
              <a:ext cx="76284" cy="58230"/>
            </a:xfrm>
            <a:custGeom>
              <a:avLst/>
              <a:gdLst/>
              <a:ahLst/>
              <a:cxnLst>
                <a:cxn ang="0">
                  <a:pos x="31" y="13"/>
                </a:cxn>
                <a:cxn ang="0">
                  <a:pos x="29" y="16"/>
                </a:cxn>
                <a:cxn ang="0">
                  <a:pos x="26" y="25"/>
                </a:cxn>
                <a:cxn ang="0">
                  <a:pos x="21" y="22"/>
                </a:cxn>
                <a:cxn ang="0">
                  <a:pos x="18" y="18"/>
                </a:cxn>
                <a:cxn ang="0">
                  <a:pos x="14" y="18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0" y="7"/>
                </a:cxn>
                <a:cxn ang="0">
                  <a:pos x="8" y="2"/>
                </a:cxn>
                <a:cxn ang="0">
                  <a:pos x="9" y="4"/>
                </a:cxn>
                <a:cxn ang="0">
                  <a:pos x="12" y="4"/>
                </a:cxn>
                <a:cxn ang="0">
                  <a:pos x="15" y="2"/>
                </a:cxn>
                <a:cxn ang="0">
                  <a:pos x="17" y="2"/>
                </a:cxn>
                <a:cxn ang="0">
                  <a:pos x="20" y="2"/>
                </a:cxn>
                <a:cxn ang="0">
                  <a:pos x="24" y="4"/>
                </a:cxn>
                <a:cxn ang="0">
                  <a:pos x="28" y="10"/>
                </a:cxn>
                <a:cxn ang="0">
                  <a:pos x="31" y="13"/>
                </a:cxn>
              </a:cxnLst>
              <a:rect l="0" t="0" r="r" b="b"/>
              <a:pathLst>
                <a:path w="34" h="25">
                  <a:moveTo>
                    <a:pt x="31" y="13"/>
                  </a:moveTo>
                  <a:cubicBezTo>
                    <a:pt x="29" y="14"/>
                    <a:pt x="34" y="13"/>
                    <a:pt x="29" y="16"/>
                  </a:cubicBezTo>
                  <a:cubicBezTo>
                    <a:pt x="24" y="19"/>
                    <a:pt x="26" y="24"/>
                    <a:pt x="26" y="25"/>
                  </a:cubicBezTo>
                  <a:cubicBezTo>
                    <a:pt x="23" y="25"/>
                    <a:pt x="23" y="22"/>
                    <a:pt x="21" y="22"/>
                  </a:cubicBezTo>
                  <a:cubicBezTo>
                    <a:pt x="17" y="21"/>
                    <a:pt x="20" y="18"/>
                    <a:pt x="18" y="18"/>
                  </a:cubicBezTo>
                  <a:cubicBezTo>
                    <a:pt x="17" y="16"/>
                    <a:pt x="15" y="22"/>
                    <a:pt x="14" y="18"/>
                  </a:cubicBezTo>
                  <a:cubicBezTo>
                    <a:pt x="14" y="14"/>
                    <a:pt x="11" y="16"/>
                    <a:pt x="9" y="14"/>
                  </a:cubicBezTo>
                  <a:cubicBezTo>
                    <a:pt x="8" y="11"/>
                    <a:pt x="8" y="14"/>
                    <a:pt x="6" y="11"/>
                  </a:cubicBezTo>
                  <a:cubicBezTo>
                    <a:pt x="4" y="8"/>
                    <a:pt x="3" y="13"/>
                    <a:pt x="0" y="7"/>
                  </a:cubicBezTo>
                  <a:cubicBezTo>
                    <a:pt x="3" y="5"/>
                    <a:pt x="4" y="4"/>
                    <a:pt x="8" y="2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4"/>
                    <a:pt x="11" y="5"/>
                    <a:pt x="12" y="4"/>
                  </a:cubicBezTo>
                  <a:cubicBezTo>
                    <a:pt x="14" y="2"/>
                    <a:pt x="15" y="4"/>
                    <a:pt x="15" y="2"/>
                  </a:cubicBezTo>
                  <a:cubicBezTo>
                    <a:pt x="17" y="0"/>
                    <a:pt x="15" y="2"/>
                    <a:pt x="17" y="2"/>
                  </a:cubicBezTo>
                  <a:cubicBezTo>
                    <a:pt x="20" y="0"/>
                    <a:pt x="18" y="2"/>
                    <a:pt x="20" y="2"/>
                  </a:cubicBezTo>
                  <a:cubicBezTo>
                    <a:pt x="21" y="0"/>
                    <a:pt x="20" y="4"/>
                    <a:pt x="24" y="4"/>
                  </a:cubicBezTo>
                  <a:cubicBezTo>
                    <a:pt x="31" y="5"/>
                    <a:pt x="21" y="10"/>
                    <a:pt x="28" y="10"/>
                  </a:cubicBezTo>
                  <a:cubicBezTo>
                    <a:pt x="29" y="11"/>
                    <a:pt x="31" y="11"/>
                    <a:pt x="31" y="1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5" name="Freeform 188">
              <a:extLst>
                <a:ext uri="{FF2B5EF4-FFF2-40B4-BE49-F238E27FC236}">
                  <a16:creationId xmlns:a16="http://schemas.microsoft.com/office/drawing/2014/main" id="{414DA15E-0786-43C8-8CC5-14814CF24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131" y="2213575"/>
              <a:ext cx="21961" cy="23768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8" y="5"/>
                </a:cxn>
                <a:cxn ang="0">
                  <a:pos x="5" y="0"/>
                </a:cxn>
                <a:cxn ang="0">
                  <a:pos x="2" y="10"/>
                </a:cxn>
                <a:cxn ang="0">
                  <a:pos x="7" y="10"/>
                </a:cxn>
              </a:cxnLst>
              <a:rect l="0" t="0" r="r" b="b"/>
              <a:pathLst>
                <a:path w="10" h="10">
                  <a:moveTo>
                    <a:pt x="7" y="10"/>
                  </a:moveTo>
                  <a:cubicBezTo>
                    <a:pt x="7" y="7"/>
                    <a:pt x="10" y="7"/>
                    <a:pt x="8" y="5"/>
                  </a:cubicBezTo>
                  <a:cubicBezTo>
                    <a:pt x="8" y="5"/>
                    <a:pt x="5" y="5"/>
                    <a:pt x="5" y="0"/>
                  </a:cubicBezTo>
                  <a:cubicBezTo>
                    <a:pt x="0" y="4"/>
                    <a:pt x="2" y="9"/>
                    <a:pt x="2" y="10"/>
                  </a:cubicBezTo>
                  <a:cubicBezTo>
                    <a:pt x="5" y="10"/>
                    <a:pt x="5" y="10"/>
                    <a:pt x="7" y="1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6" name="Freeform 189">
              <a:extLst>
                <a:ext uri="{FF2B5EF4-FFF2-40B4-BE49-F238E27FC236}">
                  <a16:creationId xmlns:a16="http://schemas.microsoft.com/office/drawing/2014/main" id="{AAA4F6D8-5C01-46C6-BA08-91A1B5223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1775" y="1973522"/>
              <a:ext cx="31208" cy="21390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3" y="8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7" y="0"/>
                </a:cxn>
                <a:cxn ang="0">
                  <a:pos x="11" y="2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6" y="6"/>
                </a:cxn>
                <a:cxn ang="0">
                  <a:pos x="4" y="8"/>
                </a:cxn>
                <a:cxn ang="0">
                  <a:pos x="3" y="9"/>
                </a:cxn>
              </a:cxnLst>
              <a:rect l="0" t="0" r="r" b="b"/>
              <a:pathLst>
                <a:path w="14" h="9">
                  <a:moveTo>
                    <a:pt x="3" y="9"/>
                  </a:moveTo>
                  <a:cubicBezTo>
                    <a:pt x="1" y="9"/>
                    <a:pt x="1" y="8"/>
                    <a:pt x="3" y="8"/>
                  </a:cubicBezTo>
                  <a:cubicBezTo>
                    <a:pt x="4" y="8"/>
                    <a:pt x="4" y="6"/>
                    <a:pt x="3" y="6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3" y="3"/>
                    <a:pt x="0" y="2"/>
                    <a:pt x="1" y="2"/>
                  </a:cubicBezTo>
                  <a:cubicBezTo>
                    <a:pt x="3" y="2"/>
                    <a:pt x="3" y="3"/>
                    <a:pt x="3" y="2"/>
                  </a:cubicBezTo>
                  <a:cubicBezTo>
                    <a:pt x="4" y="0"/>
                    <a:pt x="7" y="0"/>
                    <a:pt x="7" y="0"/>
                  </a:cubicBezTo>
                  <a:cubicBezTo>
                    <a:pt x="7" y="2"/>
                    <a:pt x="9" y="0"/>
                    <a:pt x="11" y="2"/>
                  </a:cubicBezTo>
                  <a:cubicBezTo>
                    <a:pt x="14" y="3"/>
                    <a:pt x="14" y="3"/>
                    <a:pt x="12" y="3"/>
                  </a:cubicBezTo>
                  <a:cubicBezTo>
                    <a:pt x="12" y="3"/>
                    <a:pt x="12" y="2"/>
                    <a:pt x="11" y="3"/>
                  </a:cubicBezTo>
                  <a:cubicBezTo>
                    <a:pt x="11" y="5"/>
                    <a:pt x="7" y="6"/>
                    <a:pt x="6" y="6"/>
                  </a:cubicBezTo>
                  <a:cubicBezTo>
                    <a:pt x="6" y="5"/>
                    <a:pt x="4" y="8"/>
                    <a:pt x="4" y="8"/>
                  </a:cubicBezTo>
                  <a:cubicBezTo>
                    <a:pt x="4" y="9"/>
                    <a:pt x="3" y="9"/>
                    <a:pt x="3" y="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7" name="Freeform 190">
              <a:extLst>
                <a:ext uri="{FF2B5EF4-FFF2-40B4-BE49-F238E27FC236}">
                  <a16:creationId xmlns:a16="http://schemas.microsoft.com/office/drawing/2014/main" id="{4100C3D4-AB2D-452F-BD3B-8C0611945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8710" y="1960452"/>
              <a:ext cx="19649" cy="13072"/>
            </a:xfrm>
            <a:custGeom>
              <a:avLst/>
              <a:gdLst/>
              <a:ahLst/>
              <a:cxnLst>
                <a:cxn ang="0">
                  <a:pos x="5" y="6"/>
                </a:cxn>
                <a:cxn ang="0">
                  <a:pos x="2" y="3"/>
                </a:cxn>
                <a:cxn ang="0">
                  <a:pos x="0" y="3"/>
                </a:cxn>
                <a:cxn ang="0">
                  <a:pos x="5" y="2"/>
                </a:cxn>
                <a:cxn ang="0">
                  <a:pos x="6" y="3"/>
                </a:cxn>
                <a:cxn ang="0">
                  <a:pos x="8" y="5"/>
                </a:cxn>
                <a:cxn ang="0">
                  <a:pos x="6" y="5"/>
                </a:cxn>
                <a:cxn ang="0">
                  <a:pos x="5" y="6"/>
                </a:cxn>
              </a:cxnLst>
              <a:rect l="0" t="0" r="r" b="b"/>
              <a:pathLst>
                <a:path w="9" h="6">
                  <a:moveTo>
                    <a:pt x="5" y="6"/>
                  </a:moveTo>
                  <a:cubicBezTo>
                    <a:pt x="3" y="6"/>
                    <a:pt x="3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2"/>
                    <a:pt x="3" y="3"/>
                    <a:pt x="5" y="2"/>
                  </a:cubicBezTo>
                  <a:cubicBezTo>
                    <a:pt x="5" y="0"/>
                    <a:pt x="5" y="2"/>
                    <a:pt x="6" y="3"/>
                  </a:cubicBezTo>
                  <a:cubicBezTo>
                    <a:pt x="9" y="3"/>
                    <a:pt x="8" y="5"/>
                    <a:pt x="8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6"/>
                    <a:pt x="5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8" name="Freeform 191">
              <a:extLst>
                <a:ext uri="{FF2B5EF4-FFF2-40B4-BE49-F238E27FC236}">
                  <a16:creationId xmlns:a16="http://schemas.microsoft.com/office/drawing/2014/main" id="{F9948F1E-0E00-4C4D-AADF-A074CD218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048" y="1971146"/>
              <a:ext cx="6935" cy="9507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3"/>
                </a:cxn>
                <a:cxn ang="0">
                  <a:pos x="0" y="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1" y="0"/>
                    <a:pt x="3" y="1"/>
                    <a:pt x="3" y="3"/>
                  </a:cubicBezTo>
                  <a:cubicBezTo>
                    <a:pt x="1" y="4"/>
                    <a:pt x="0" y="3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89" name="Freeform 192">
              <a:extLst>
                <a:ext uri="{FF2B5EF4-FFF2-40B4-BE49-F238E27FC236}">
                  <a16:creationId xmlns:a16="http://schemas.microsoft.com/office/drawing/2014/main" id="{A232E4E3-2C2A-4A1C-91DD-97248361C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048" y="1965203"/>
              <a:ext cx="6935" cy="237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3" y="0"/>
                </a:cxn>
                <a:cxn ang="0">
                  <a:pos x="1" y="0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3" y="0"/>
                    <a:pt x="3" y="0"/>
                  </a:cubicBezTo>
                  <a:cubicBezTo>
                    <a:pt x="3" y="1"/>
                    <a:pt x="1" y="0"/>
                    <a:pt x="1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0" name="Freeform 193">
              <a:extLst>
                <a:ext uri="{FF2B5EF4-FFF2-40B4-BE49-F238E27FC236}">
                  <a16:creationId xmlns:a16="http://schemas.microsoft.com/office/drawing/2014/main" id="{A75AF92C-D5BC-419A-B580-6EDB1E549F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3376" y="1649098"/>
              <a:ext cx="233477" cy="426625"/>
            </a:xfrm>
            <a:custGeom>
              <a:avLst/>
              <a:gdLst/>
              <a:ahLst/>
              <a:cxnLst>
                <a:cxn ang="0">
                  <a:pos x="3" y="138"/>
                </a:cxn>
                <a:cxn ang="0">
                  <a:pos x="6" y="127"/>
                </a:cxn>
                <a:cxn ang="0">
                  <a:pos x="11" y="120"/>
                </a:cxn>
                <a:cxn ang="0">
                  <a:pos x="12" y="109"/>
                </a:cxn>
                <a:cxn ang="0">
                  <a:pos x="9" y="92"/>
                </a:cxn>
                <a:cxn ang="0">
                  <a:pos x="8" y="82"/>
                </a:cxn>
                <a:cxn ang="0">
                  <a:pos x="15" y="70"/>
                </a:cxn>
                <a:cxn ang="0">
                  <a:pos x="22" y="64"/>
                </a:cxn>
                <a:cxn ang="0">
                  <a:pos x="28" y="51"/>
                </a:cxn>
                <a:cxn ang="0">
                  <a:pos x="34" y="39"/>
                </a:cxn>
                <a:cxn ang="0">
                  <a:pos x="41" y="28"/>
                </a:cxn>
                <a:cxn ang="0">
                  <a:pos x="44" y="18"/>
                </a:cxn>
                <a:cxn ang="0">
                  <a:pos x="55" y="15"/>
                </a:cxn>
                <a:cxn ang="0">
                  <a:pos x="72" y="9"/>
                </a:cxn>
                <a:cxn ang="0">
                  <a:pos x="76" y="0"/>
                </a:cxn>
                <a:cxn ang="0">
                  <a:pos x="90" y="9"/>
                </a:cxn>
                <a:cxn ang="0">
                  <a:pos x="98" y="14"/>
                </a:cxn>
                <a:cxn ang="0">
                  <a:pos x="98" y="23"/>
                </a:cxn>
                <a:cxn ang="0">
                  <a:pos x="99" y="28"/>
                </a:cxn>
                <a:cxn ang="0">
                  <a:pos x="101" y="37"/>
                </a:cxn>
                <a:cxn ang="0">
                  <a:pos x="96" y="46"/>
                </a:cxn>
                <a:cxn ang="0">
                  <a:pos x="87" y="51"/>
                </a:cxn>
                <a:cxn ang="0">
                  <a:pos x="81" y="60"/>
                </a:cxn>
                <a:cxn ang="0">
                  <a:pos x="75" y="74"/>
                </a:cxn>
                <a:cxn ang="0">
                  <a:pos x="67" y="78"/>
                </a:cxn>
                <a:cxn ang="0">
                  <a:pos x="55" y="87"/>
                </a:cxn>
                <a:cxn ang="0">
                  <a:pos x="49" y="92"/>
                </a:cxn>
                <a:cxn ang="0">
                  <a:pos x="50" y="102"/>
                </a:cxn>
                <a:cxn ang="0">
                  <a:pos x="53" y="116"/>
                </a:cxn>
                <a:cxn ang="0">
                  <a:pos x="60" y="123"/>
                </a:cxn>
                <a:cxn ang="0">
                  <a:pos x="55" y="132"/>
                </a:cxn>
                <a:cxn ang="0">
                  <a:pos x="41" y="130"/>
                </a:cxn>
                <a:cxn ang="0">
                  <a:pos x="60" y="132"/>
                </a:cxn>
                <a:cxn ang="0">
                  <a:pos x="55" y="138"/>
                </a:cxn>
                <a:cxn ang="0">
                  <a:pos x="46" y="143"/>
                </a:cxn>
                <a:cxn ang="0">
                  <a:pos x="44" y="151"/>
                </a:cxn>
                <a:cxn ang="0">
                  <a:pos x="43" y="162"/>
                </a:cxn>
                <a:cxn ang="0">
                  <a:pos x="32" y="172"/>
                </a:cxn>
                <a:cxn ang="0">
                  <a:pos x="25" y="183"/>
                </a:cxn>
                <a:cxn ang="0">
                  <a:pos x="12" y="172"/>
                </a:cxn>
                <a:cxn ang="0">
                  <a:pos x="14" y="168"/>
                </a:cxn>
                <a:cxn ang="0">
                  <a:pos x="6" y="146"/>
                </a:cxn>
                <a:cxn ang="0">
                  <a:pos x="0" y="138"/>
                </a:cxn>
                <a:cxn ang="0">
                  <a:pos x="61" y="158"/>
                </a:cxn>
                <a:cxn ang="0">
                  <a:pos x="63" y="151"/>
                </a:cxn>
                <a:cxn ang="0">
                  <a:pos x="56" y="160"/>
                </a:cxn>
                <a:cxn ang="0">
                  <a:pos x="61" y="158"/>
                </a:cxn>
                <a:cxn ang="0">
                  <a:pos x="44" y="163"/>
                </a:cxn>
                <a:cxn ang="0">
                  <a:pos x="47" y="158"/>
                </a:cxn>
                <a:cxn ang="0">
                  <a:pos x="58" y="116"/>
                </a:cxn>
              </a:cxnLst>
              <a:rect l="0" t="0" r="r" b="b"/>
              <a:pathLst>
                <a:path w="104" h="185">
                  <a:moveTo>
                    <a:pt x="2" y="135"/>
                  </a:moveTo>
                  <a:cubicBezTo>
                    <a:pt x="2" y="135"/>
                    <a:pt x="2" y="137"/>
                    <a:pt x="3" y="138"/>
                  </a:cubicBezTo>
                  <a:cubicBezTo>
                    <a:pt x="3" y="140"/>
                    <a:pt x="6" y="137"/>
                    <a:pt x="5" y="132"/>
                  </a:cubicBezTo>
                  <a:cubicBezTo>
                    <a:pt x="3" y="129"/>
                    <a:pt x="6" y="129"/>
                    <a:pt x="6" y="127"/>
                  </a:cubicBezTo>
                  <a:cubicBezTo>
                    <a:pt x="5" y="124"/>
                    <a:pt x="8" y="127"/>
                    <a:pt x="9" y="124"/>
                  </a:cubicBezTo>
                  <a:cubicBezTo>
                    <a:pt x="12" y="121"/>
                    <a:pt x="9" y="121"/>
                    <a:pt x="11" y="120"/>
                  </a:cubicBezTo>
                  <a:cubicBezTo>
                    <a:pt x="14" y="118"/>
                    <a:pt x="8" y="112"/>
                    <a:pt x="9" y="110"/>
                  </a:cubicBezTo>
                  <a:cubicBezTo>
                    <a:pt x="9" y="109"/>
                    <a:pt x="12" y="112"/>
                    <a:pt x="12" y="109"/>
                  </a:cubicBezTo>
                  <a:cubicBezTo>
                    <a:pt x="14" y="107"/>
                    <a:pt x="15" y="106"/>
                    <a:pt x="11" y="104"/>
                  </a:cubicBezTo>
                  <a:cubicBezTo>
                    <a:pt x="5" y="101"/>
                    <a:pt x="11" y="96"/>
                    <a:pt x="9" y="92"/>
                  </a:cubicBezTo>
                  <a:cubicBezTo>
                    <a:pt x="6" y="88"/>
                    <a:pt x="9" y="88"/>
                    <a:pt x="8" y="87"/>
                  </a:cubicBezTo>
                  <a:cubicBezTo>
                    <a:pt x="6" y="85"/>
                    <a:pt x="9" y="85"/>
                    <a:pt x="8" y="82"/>
                  </a:cubicBezTo>
                  <a:cubicBezTo>
                    <a:pt x="5" y="79"/>
                    <a:pt x="9" y="79"/>
                    <a:pt x="8" y="78"/>
                  </a:cubicBezTo>
                  <a:cubicBezTo>
                    <a:pt x="8" y="74"/>
                    <a:pt x="14" y="71"/>
                    <a:pt x="15" y="70"/>
                  </a:cubicBezTo>
                  <a:cubicBezTo>
                    <a:pt x="18" y="68"/>
                    <a:pt x="23" y="73"/>
                    <a:pt x="25" y="67"/>
                  </a:cubicBezTo>
                  <a:cubicBezTo>
                    <a:pt x="26" y="64"/>
                    <a:pt x="23" y="65"/>
                    <a:pt x="22" y="64"/>
                  </a:cubicBezTo>
                  <a:cubicBezTo>
                    <a:pt x="18" y="62"/>
                    <a:pt x="26" y="57"/>
                    <a:pt x="26" y="56"/>
                  </a:cubicBezTo>
                  <a:cubicBezTo>
                    <a:pt x="26" y="53"/>
                    <a:pt x="28" y="54"/>
                    <a:pt x="28" y="51"/>
                  </a:cubicBezTo>
                  <a:cubicBezTo>
                    <a:pt x="26" y="46"/>
                    <a:pt x="29" y="48"/>
                    <a:pt x="26" y="42"/>
                  </a:cubicBezTo>
                  <a:cubicBezTo>
                    <a:pt x="26" y="40"/>
                    <a:pt x="37" y="42"/>
                    <a:pt x="34" y="39"/>
                  </a:cubicBezTo>
                  <a:cubicBezTo>
                    <a:pt x="32" y="36"/>
                    <a:pt x="35" y="37"/>
                    <a:pt x="37" y="32"/>
                  </a:cubicBezTo>
                  <a:cubicBezTo>
                    <a:pt x="40" y="29"/>
                    <a:pt x="41" y="31"/>
                    <a:pt x="41" y="28"/>
                  </a:cubicBezTo>
                  <a:cubicBezTo>
                    <a:pt x="43" y="26"/>
                    <a:pt x="40" y="25"/>
                    <a:pt x="40" y="23"/>
                  </a:cubicBezTo>
                  <a:cubicBezTo>
                    <a:pt x="40" y="22"/>
                    <a:pt x="41" y="23"/>
                    <a:pt x="44" y="18"/>
                  </a:cubicBezTo>
                  <a:cubicBezTo>
                    <a:pt x="44" y="15"/>
                    <a:pt x="47" y="15"/>
                    <a:pt x="49" y="14"/>
                  </a:cubicBezTo>
                  <a:cubicBezTo>
                    <a:pt x="50" y="14"/>
                    <a:pt x="52" y="17"/>
                    <a:pt x="55" y="15"/>
                  </a:cubicBezTo>
                  <a:cubicBezTo>
                    <a:pt x="58" y="14"/>
                    <a:pt x="53" y="9"/>
                    <a:pt x="55" y="8"/>
                  </a:cubicBezTo>
                  <a:cubicBezTo>
                    <a:pt x="60" y="4"/>
                    <a:pt x="67" y="12"/>
                    <a:pt x="72" y="9"/>
                  </a:cubicBezTo>
                  <a:cubicBezTo>
                    <a:pt x="75" y="8"/>
                    <a:pt x="67" y="9"/>
                    <a:pt x="72" y="6"/>
                  </a:cubicBezTo>
                  <a:cubicBezTo>
                    <a:pt x="76" y="1"/>
                    <a:pt x="67" y="0"/>
                    <a:pt x="76" y="0"/>
                  </a:cubicBezTo>
                  <a:cubicBezTo>
                    <a:pt x="79" y="1"/>
                    <a:pt x="75" y="1"/>
                    <a:pt x="79" y="3"/>
                  </a:cubicBezTo>
                  <a:cubicBezTo>
                    <a:pt x="82" y="6"/>
                    <a:pt x="87" y="9"/>
                    <a:pt x="90" y="9"/>
                  </a:cubicBezTo>
                  <a:cubicBezTo>
                    <a:pt x="93" y="9"/>
                    <a:pt x="96" y="11"/>
                    <a:pt x="96" y="12"/>
                  </a:cubicBezTo>
                  <a:cubicBezTo>
                    <a:pt x="96" y="14"/>
                    <a:pt x="94" y="12"/>
                    <a:pt x="98" y="14"/>
                  </a:cubicBezTo>
                  <a:cubicBezTo>
                    <a:pt x="102" y="18"/>
                    <a:pt x="98" y="15"/>
                    <a:pt x="98" y="18"/>
                  </a:cubicBezTo>
                  <a:cubicBezTo>
                    <a:pt x="99" y="23"/>
                    <a:pt x="98" y="22"/>
                    <a:pt x="98" y="23"/>
                  </a:cubicBezTo>
                  <a:cubicBezTo>
                    <a:pt x="98" y="25"/>
                    <a:pt x="101" y="22"/>
                    <a:pt x="101" y="23"/>
                  </a:cubicBezTo>
                  <a:cubicBezTo>
                    <a:pt x="101" y="25"/>
                    <a:pt x="99" y="25"/>
                    <a:pt x="99" y="28"/>
                  </a:cubicBezTo>
                  <a:cubicBezTo>
                    <a:pt x="99" y="29"/>
                    <a:pt x="104" y="31"/>
                    <a:pt x="102" y="32"/>
                  </a:cubicBezTo>
                  <a:cubicBezTo>
                    <a:pt x="101" y="34"/>
                    <a:pt x="102" y="34"/>
                    <a:pt x="101" y="37"/>
                  </a:cubicBezTo>
                  <a:cubicBezTo>
                    <a:pt x="98" y="40"/>
                    <a:pt x="104" y="42"/>
                    <a:pt x="104" y="46"/>
                  </a:cubicBezTo>
                  <a:cubicBezTo>
                    <a:pt x="101" y="48"/>
                    <a:pt x="99" y="45"/>
                    <a:pt x="96" y="46"/>
                  </a:cubicBezTo>
                  <a:cubicBezTo>
                    <a:pt x="93" y="48"/>
                    <a:pt x="94" y="45"/>
                    <a:pt x="91" y="46"/>
                  </a:cubicBezTo>
                  <a:cubicBezTo>
                    <a:pt x="90" y="48"/>
                    <a:pt x="87" y="50"/>
                    <a:pt x="87" y="51"/>
                  </a:cubicBezTo>
                  <a:cubicBezTo>
                    <a:pt x="87" y="53"/>
                    <a:pt x="84" y="51"/>
                    <a:pt x="82" y="54"/>
                  </a:cubicBezTo>
                  <a:cubicBezTo>
                    <a:pt x="82" y="59"/>
                    <a:pt x="79" y="57"/>
                    <a:pt x="81" y="60"/>
                  </a:cubicBezTo>
                  <a:cubicBezTo>
                    <a:pt x="81" y="64"/>
                    <a:pt x="85" y="64"/>
                    <a:pt x="81" y="67"/>
                  </a:cubicBezTo>
                  <a:cubicBezTo>
                    <a:pt x="76" y="70"/>
                    <a:pt x="78" y="74"/>
                    <a:pt x="75" y="74"/>
                  </a:cubicBezTo>
                  <a:cubicBezTo>
                    <a:pt x="72" y="74"/>
                    <a:pt x="73" y="76"/>
                    <a:pt x="72" y="76"/>
                  </a:cubicBezTo>
                  <a:cubicBezTo>
                    <a:pt x="69" y="76"/>
                    <a:pt x="70" y="79"/>
                    <a:pt x="67" y="78"/>
                  </a:cubicBezTo>
                  <a:cubicBezTo>
                    <a:pt x="63" y="78"/>
                    <a:pt x="66" y="84"/>
                    <a:pt x="63" y="82"/>
                  </a:cubicBezTo>
                  <a:cubicBezTo>
                    <a:pt x="60" y="81"/>
                    <a:pt x="61" y="87"/>
                    <a:pt x="55" y="87"/>
                  </a:cubicBezTo>
                  <a:cubicBezTo>
                    <a:pt x="50" y="88"/>
                    <a:pt x="58" y="88"/>
                    <a:pt x="53" y="92"/>
                  </a:cubicBezTo>
                  <a:cubicBezTo>
                    <a:pt x="49" y="93"/>
                    <a:pt x="50" y="88"/>
                    <a:pt x="49" y="92"/>
                  </a:cubicBezTo>
                  <a:cubicBezTo>
                    <a:pt x="49" y="95"/>
                    <a:pt x="53" y="92"/>
                    <a:pt x="50" y="96"/>
                  </a:cubicBezTo>
                  <a:cubicBezTo>
                    <a:pt x="49" y="99"/>
                    <a:pt x="52" y="102"/>
                    <a:pt x="50" y="102"/>
                  </a:cubicBezTo>
                  <a:cubicBezTo>
                    <a:pt x="47" y="102"/>
                    <a:pt x="47" y="116"/>
                    <a:pt x="50" y="116"/>
                  </a:cubicBezTo>
                  <a:cubicBezTo>
                    <a:pt x="53" y="116"/>
                    <a:pt x="50" y="118"/>
                    <a:pt x="53" y="116"/>
                  </a:cubicBezTo>
                  <a:cubicBezTo>
                    <a:pt x="56" y="116"/>
                    <a:pt x="56" y="120"/>
                    <a:pt x="58" y="120"/>
                  </a:cubicBezTo>
                  <a:cubicBezTo>
                    <a:pt x="61" y="120"/>
                    <a:pt x="56" y="123"/>
                    <a:pt x="60" y="123"/>
                  </a:cubicBezTo>
                  <a:cubicBezTo>
                    <a:pt x="61" y="123"/>
                    <a:pt x="63" y="124"/>
                    <a:pt x="64" y="126"/>
                  </a:cubicBezTo>
                  <a:cubicBezTo>
                    <a:pt x="64" y="127"/>
                    <a:pt x="58" y="130"/>
                    <a:pt x="55" y="132"/>
                  </a:cubicBezTo>
                  <a:cubicBezTo>
                    <a:pt x="53" y="134"/>
                    <a:pt x="52" y="129"/>
                    <a:pt x="50" y="130"/>
                  </a:cubicBezTo>
                  <a:cubicBezTo>
                    <a:pt x="49" y="130"/>
                    <a:pt x="46" y="127"/>
                    <a:pt x="41" y="130"/>
                  </a:cubicBezTo>
                  <a:cubicBezTo>
                    <a:pt x="38" y="134"/>
                    <a:pt x="46" y="129"/>
                    <a:pt x="49" y="132"/>
                  </a:cubicBezTo>
                  <a:cubicBezTo>
                    <a:pt x="53" y="137"/>
                    <a:pt x="58" y="130"/>
                    <a:pt x="60" y="132"/>
                  </a:cubicBezTo>
                  <a:cubicBezTo>
                    <a:pt x="61" y="135"/>
                    <a:pt x="58" y="134"/>
                    <a:pt x="58" y="135"/>
                  </a:cubicBezTo>
                  <a:cubicBezTo>
                    <a:pt x="58" y="137"/>
                    <a:pt x="56" y="135"/>
                    <a:pt x="55" y="138"/>
                  </a:cubicBezTo>
                  <a:cubicBezTo>
                    <a:pt x="53" y="140"/>
                    <a:pt x="52" y="135"/>
                    <a:pt x="52" y="138"/>
                  </a:cubicBezTo>
                  <a:cubicBezTo>
                    <a:pt x="50" y="141"/>
                    <a:pt x="44" y="141"/>
                    <a:pt x="46" y="143"/>
                  </a:cubicBezTo>
                  <a:cubicBezTo>
                    <a:pt x="46" y="144"/>
                    <a:pt x="43" y="143"/>
                    <a:pt x="44" y="146"/>
                  </a:cubicBezTo>
                  <a:cubicBezTo>
                    <a:pt x="46" y="148"/>
                    <a:pt x="44" y="148"/>
                    <a:pt x="44" y="151"/>
                  </a:cubicBezTo>
                  <a:cubicBezTo>
                    <a:pt x="46" y="152"/>
                    <a:pt x="43" y="154"/>
                    <a:pt x="44" y="155"/>
                  </a:cubicBezTo>
                  <a:cubicBezTo>
                    <a:pt x="44" y="157"/>
                    <a:pt x="43" y="160"/>
                    <a:pt x="43" y="162"/>
                  </a:cubicBezTo>
                  <a:cubicBezTo>
                    <a:pt x="43" y="165"/>
                    <a:pt x="41" y="166"/>
                    <a:pt x="40" y="171"/>
                  </a:cubicBezTo>
                  <a:cubicBezTo>
                    <a:pt x="38" y="177"/>
                    <a:pt x="38" y="172"/>
                    <a:pt x="32" y="172"/>
                  </a:cubicBezTo>
                  <a:cubicBezTo>
                    <a:pt x="26" y="174"/>
                    <a:pt x="31" y="176"/>
                    <a:pt x="28" y="176"/>
                  </a:cubicBezTo>
                  <a:cubicBezTo>
                    <a:pt x="25" y="174"/>
                    <a:pt x="28" y="183"/>
                    <a:pt x="25" y="183"/>
                  </a:cubicBezTo>
                  <a:cubicBezTo>
                    <a:pt x="20" y="182"/>
                    <a:pt x="12" y="185"/>
                    <a:pt x="14" y="182"/>
                  </a:cubicBezTo>
                  <a:cubicBezTo>
                    <a:pt x="17" y="177"/>
                    <a:pt x="8" y="169"/>
                    <a:pt x="12" y="172"/>
                  </a:cubicBezTo>
                  <a:cubicBezTo>
                    <a:pt x="15" y="174"/>
                    <a:pt x="11" y="169"/>
                    <a:pt x="12" y="169"/>
                  </a:cubicBezTo>
                  <a:cubicBezTo>
                    <a:pt x="15" y="169"/>
                    <a:pt x="15" y="166"/>
                    <a:pt x="14" y="168"/>
                  </a:cubicBezTo>
                  <a:cubicBezTo>
                    <a:pt x="11" y="168"/>
                    <a:pt x="8" y="158"/>
                    <a:pt x="6" y="154"/>
                  </a:cubicBezTo>
                  <a:cubicBezTo>
                    <a:pt x="5" y="149"/>
                    <a:pt x="8" y="149"/>
                    <a:pt x="6" y="146"/>
                  </a:cubicBezTo>
                  <a:cubicBezTo>
                    <a:pt x="5" y="144"/>
                    <a:pt x="3" y="149"/>
                    <a:pt x="2" y="146"/>
                  </a:cubicBezTo>
                  <a:cubicBezTo>
                    <a:pt x="0" y="143"/>
                    <a:pt x="2" y="141"/>
                    <a:pt x="0" y="138"/>
                  </a:cubicBezTo>
                  <a:cubicBezTo>
                    <a:pt x="0" y="137"/>
                    <a:pt x="2" y="137"/>
                    <a:pt x="2" y="135"/>
                  </a:cubicBezTo>
                  <a:close/>
                  <a:moveTo>
                    <a:pt x="61" y="158"/>
                  </a:moveTo>
                  <a:cubicBezTo>
                    <a:pt x="64" y="155"/>
                    <a:pt x="60" y="155"/>
                    <a:pt x="63" y="152"/>
                  </a:cubicBezTo>
                  <a:cubicBezTo>
                    <a:pt x="66" y="151"/>
                    <a:pt x="66" y="149"/>
                    <a:pt x="63" y="151"/>
                  </a:cubicBezTo>
                  <a:cubicBezTo>
                    <a:pt x="60" y="154"/>
                    <a:pt x="61" y="149"/>
                    <a:pt x="58" y="152"/>
                  </a:cubicBezTo>
                  <a:cubicBezTo>
                    <a:pt x="55" y="155"/>
                    <a:pt x="55" y="158"/>
                    <a:pt x="56" y="160"/>
                  </a:cubicBezTo>
                  <a:cubicBezTo>
                    <a:pt x="56" y="162"/>
                    <a:pt x="55" y="165"/>
                    <a:pt x="56" y="163"/>
                  </a:cubicBezTo>
                  <a:cubicBezTo>
                    <a:pt x="58" y="163"/>
                    <a:pt x="58" y="162"/>
                    <a:pt x="61" y="158"/>
                  </a:cubicBezTo>
                  <a:close/>
                  <a:moveTo>
                    <a:pt x="47" y="158"/>
                  </a:moveTo>
                  <a:cubicBezTo>
                    <a:pt x="46" y="158"/>
                    <a:pt x="46" y="162"/>
                    <a:pt x="44" y="163"/>
                  </a:cubicBezTo>
                  <a:cubicBezTo>
                    <a:pt x="43" y="165"/>
                    <a:pt x="41" y="171"/>
                    <a:pt x="43" y="172"/>
                  </a:cubicBezTo>
                  <a:cubicBezTo>
                    <a:pt x="43" y="172"/>
                    <a:pt x="49" y="158"/>
                    <a:pt x="47" y="158"/>
                  </a:cubicBezTo>
                  <a:close/>
                  <a:moveTo>
                    <a:pt x="60" y="120"/>
                  </a:moveTo>
                  <a:cubicBezTo>
                    <a:pt x="58" y="120"/>
                    <a:pt x="58" y="118"/>
                    <a:pt x="58" y="116"/>
                  </a:cubicBezTo>
                  <a:cubicBezTo>
                    <a:pt x="60" y="120"/>
                    <a:pt x="60" y="120"/>
                    <a:pt x="60" y="120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1" name="Freeform 194">
              <a:extLst>
                <a:ext uri="{FF2B5EF4-FFF2-40B4-BE49-F238E27FC236}">
                  <a16:creationId xmlns:a16="http://schemas.microsoft.com/office/drawing/2014/main" id="{E37FCD46-DDA8-458F-BEA8-D134D78CD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9029" y="2432235"/>
              <a:ext cx="93622" cy="97447"/>
            </a:xfrm>
            <a:custGeom>
              <a:avLst/>
              <a:gdLst/>
              <a:ahLst/>
              <a:cxnLst>
                <a:cxn ang="0">
                  <a:pos x="30" y="41"/>
                </a:cxn>
                <a:cxn ang="0">
                  <a:pos x="26" y="38"/>
                </a:cxn>
                <a:cxn ang="0">
                  <a:pos x="26" y="39"/>
                </a:cxn>
                <a:cxn ang="0">
                  <a:pos x="24" y="38"/>
                </a:cxn>
                <a:cxn ang="0">
                  <a:pos x="23" y="36"/>
                </a:cxn>
                <a:cxn ang="0">
                  <a:pos x="23" y="35"/>
                </a:cxn>
                <a:cxn ang="0">
                  <a:pos x="26" y="33"/>
                </a:cxn>
                <a:cxn ang="0">
                  <a:pos x="24" y="32"/>
                </a:cxn>
                <a:cxn ang="0">
                  <a:pos x="26" y="30"/>
                </a:cxn>
                <a:cxn ang="0">
                  <a:pos x="23" y="27"/>
                </a:cxn>
                <a:cxn ang="0">
                  <a:pos x="18" y="30"/>
                </a:cxn>
                <a:cxn ang="0">
                  <a:pos x="15" y="32"/>
                </a:cxn>
                <a:cxn ang="0">
                  <a:pos x="14" y="33"/>
                </a:cxn>
                <a:cxn ang="0">
                  <a:pos x="12" y="35"/>
                </a:cxn>
                <a:cxn ang="0">
                  <a:pos x="11" y="36"/>
                </a:cxn>
                <a:cxn ang="0">
                  <a:pos x="11" y="33"/>
                </a:cxn>
                <a:cxn ang="0">
                  <a:pos x="11" y="33"/>
                </a:cxn>
                <a:cxn ang="0">
                  <a:pos x="12" y="32"/>
                </a:cxn>
                <a:cxn ang="0">
                  <a:pos x="11" y="30"/>
                </a:cxn>
                <a:cxn ang="0">
                  <a:pos x="12" y="28"/>
                </a:cxn>
                <a:cxn ang="0">
                  <a:pos x="9" y="27"/>
                </a:cxn>
                <a:cxn ang="0">
                  <a:pos x="6" y="24"/>
                </a:cxn>
                <a:cxn ang="0">
                  <a:pos x="4" y="24"/>
                </a:cxn>
                <a:cxn ang="0">
                  <a:pos x="6" y="24"/>
                </a:cxn>
                <a:cxn ang="0">
                  <a:pos x="8" y="21"/>
                </a:cxn>
                <a:cxn ang="0">
                  <a:pos x="3" y="18"/>
                </a:cxn>
                <a:cxn ang="0">
                  <a:pos x="4" y="14"/>
                </a:cxn>
                <a:cxn ang="0">
                  <a:pos x="0" y="8"/>
                </a:cxn>
                <a:cxn ang="0">
                  <a:pos x="1" y="7"/>
                </a:cxn>
                <a:cxn ang="0">
                  <a:pos x="4" y="8"/>
                </a:cxn>
                <a:cxn ang="0">
                  <a:pos x="6" y="10"/>
                </a:cxn>
                <a:cxn ang="0">
                  <a:pos x="9" y="10"/>
                </a:cxn>
                <a:cxn ang="0">
                  <a:pos x="12" y="10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11" y="2"/>
                </a:cxn>
                <a:cxn ang="0">
                  <a:pos x="14" y="4"/>
                </a:cxn>
                <a:cxn ang="0">
                  <a:pos x="17" y="7"/>
                </a:cxn>
                <a:cxn ang="0">
                  <a:pos x="23" y="8"/>
                </a:cxn>
                <a:cxn ang="0">
                  <a:pos x="27" y="4"/>
                </a:cxn>
                <a:cxn ang="0">
                  <a:pos x="32" y="11"/>
                </a:cxn>
                <a:cxn ang="0">
                  <a:pos x="35" y="16"/>
                </a:cxn>
                <a:cxn ang="0">
                  <a:pos x="42" y="19"/>
                </a:cxn>
                <a:cxn ang="0">
                  <a:pos x="36" y="19"/>
                </a:cxn>
                <a:cxn ang="0">
                  <a:pos x="33" y="27"/>
                </a:cxn>
                <a:cxn ang="0">
                  <a:pos x="33" y="32"/>
                </a:cxn>
                <a:cxn ang="0">
                  <a:pos x="32" y="35"/>
                </a:cxn>
                <a:cxn ang="0">
                  <a:pos x="30" y="35"/>
                </a:cxn>
                <a:cxn ang="0">
                  <a:pos x="30" y="41"/>
                </a:cxn>
              </a:cxnLst>
              <a:rect l="0" t="0" r="r" b="b"/>
              <a:pathLst>
                <a:path w="42" h="42">
                  <a:moveTo>
                    <a:pt x="30" y="41"/>
                  </a:moveTo>
                  <a:cubicBezTo>
                    <a:pt x="26" y="42"/>
                    <a:pt x="27" y="39"/>
                    <a:pt x="26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4" y="39"/>
                    <a:pt x="24" y="38"/>
                    <a:pt x="24" y="38"/>
                  </a:cubicBezTo>
                  <a:cubicBezTo>
                    <a:pt x="24" y="36"/>
                    <a:pt x="24" y="36"/>
                    <a:pt x="23" y="36"/>
                  </a:cubicBezTo>
                  <a:cubicBezTo>
                    <a:pt x="23" y="36"/>
                    <a:pt x="23" y="36"/>
                    <a:pt x="23" y="35"/>
                  </a:cubicBezTo>
                  <a:cubicBezTo>
                    <a:pt x="23" y="35"/>
                    <a:pt x="26" y="35"/>
                    <a:pt x="26" y="33"/>
                  </a:cubicBezTo>
                  <a:cubicBezTo>
                    <a:pt x="26" y="33"/>
                    <a:pt x="24" y="33"/>
                    <a:pt x="24" y="32"/>
                  </a:cubicBezTo>
                  <a:cubicBezTo>
                    <a:pt x="24" y="30"/>
                    <a:pt x="26" y="30"/>
                    <a:pt x="26" y="30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1" y="25"/>
                    <a:pt x="18" y="28"/>
                    <a:pt x="18" y="30"/>
                  </a:cubicBezTo>
                  <a:cubicBezTo>
                    <a:pt x="17" y="30"/>
                    <a:pt x="15" y="32"/>
                    <a:pt x="15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1" y="36"/>
                  </a:cubicBezTo>
                  <a:cubicBezTo>
                    <a:pt x="11" y="35"/>
                    <a:pt x="11" y="35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9" y="32"/>
                    <a:pt x="12" y="32"/>
                    <a:pt x="12" y="32"/>
                  </a:cubicBezTo>
                  <a:cubicBezTo>
                    <a:pt x="12" y="32"/>
                    <a:pt x="9" y="30"/>
                    <a:pt x="11" y="30"/>
                  </a:cubicBezTo>
                  <a:cubicBezTo>
                    <a:pt x="11" y="28"/>
                    <a:pt x="12" y="30"/>
                    <a:pt x="12" y="28"/>
                  </a:cubicBezTo>
                  <a:cubicBezTo>
                    <a:pt x="12" y="27"/>
                    <a:pt x="9" y="28"/>
                    <a:pt x="9" y="27"/>
                  </a:cubicBezTo>
                  <a:cubicBezTo>
                    <a:pt x="8" y="27"/>
                    <a:pt x="6" y="25"/>
                    <a:pt x="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2"/>
                    <a:pt x="6" y="24"/>
                    <a:pt x="6" y="24"/>
                  </a:cubicBezTo>
                  <a:cubicBezTo>
                    <a:pt x="6" y="22"/>
                    <a:pt x="8" y="21"/>
                    <a:pt x="8" y="21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4"/>
                    <a:pt x="4" y="14"/>
                    <a:pt x="4" y="14"/>
                  </a:cubicBezTo>
                  <a:cubicBezTo>
                    <a:pt x="4" y="13"/>
                    <a:pt x="0" y="10"/>
                    <a:pt x="0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4" y="10"/>
                    <a:pt x="6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11" y="10"/>
                    <a:pt x="11" y="13"/>
                    <a:pt x="12" y="10"/>
                  </a:cubicBezTo>
                  <a:cubicBezTo>
                    <a:pt x="14" y="8"/>
                    <a:pt x="9" y="7"/>
                    <a:pt x="9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11" y="2"/>
                    <a:pt x="11" y="2"/>
                  </a:cubicBezTo>
                  <a:cubicBezTo>
                    <a:pt x="12" y="5"/>
                    <a:pt x="14" y="0"/>
                    <a:pt x="14" y="4"/>
                  </a:cubicBezTo>
                  <a:cubicBezTo>
                    <a:pt x="15" y="7"/>
                    <a:pt x="17" y="4"/>
                    <a:pt x="17" y="7"/>
                  </a:cubicBezTo>
                  <a:cubicBezTo>
                    <a:pt x="18" y="11"/>
                    <a:pt x="23" y="10"/>
                    <a:pt x="23" y="8"/>
                  </a:cubicBezTo>
                  <a:cubicBezTo>
                    <a:pt x="24" y="7"/>
                    <a:pt x="26" y="5"/>
                    <a:pt x="27" y="4"/>
                  </a:cubicBezTo>
                  <a:cubicBezTo>
                    <a:pt x="29" y="4"/>
                    <a:pt x="32" y="10"/>
                    <a:pt x="32" y="11"/>
                  </a:cubicBezTo>
                  <a:cubicBezTo>
                    <a:pt x="33" y="13"/>
                    <a:pt x="35" y="13"/>
                    <a:pt x="35" y="16"/>
                  </a:cubicBezTo>
                  <a:cubicBezTo>
                    <a:pt x="35" y="18"/>
                    <a:pt x="41" y="16"/>
                    <a:pt x="42" y="19"/>
                  </a:cubicBezTo>
                  <a:cubicBezTo>
                    <a:pt x="42" y="22"/>
                    <a:pt x="41" y="18"/>
                    <a:pt x="36" y="19"/>
                  </a:cubicBezTo>
                  <a:cubicBezTo>
                    <a:pt x="33" y="22"/>
                    <a:pt x="36" y="25"/>
                    <a:pt x="33" y="27"/>
                  </a:cubicBezTo>
                  <a:cubicBezTo>
                    <a:pt x="32" y="28"/>
                    <a:pt x="35" y="30"/>
                    <a:pt x="33" y="32"/>
                  </a:cubicBezTo>
                  <a:cubicBezTo>
                    <a:pt x="32" y="32"/>
                    <a:pt x="33" y="33"/>
                    <a:pt x="32" y="35"/>
                  </a:cubicBezTo>
                  <a:cubicBezTo>
                    <a:pt x="32" y="35"/>
                    <a:pt x="32" y="28"/>
                    <a:pt x="30" y="35"/>
                  </a:cubicBezTo>
                  <a:cubicBezTo>
                    <a:pt x="29" y="38"/>
                    <a:pt x="29" y="39"/>
                    <a:pt x="30" y="4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2" name="Freeform 195">
              <a:extLst>
                <a:ext uri="{FF2B5EF4-FFF2-40B4-BE49-F238E27FC236}">
                  <a16:creationId xmlns:a16="http://schemas.microsoft.com/office/drawing/2014/main" id="{5B4C879E-9D93-407F-9258-F12357C84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094" y="2490466"/>
              <a:ext cx="26584" cy="2495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0"/>
                </a:cxn>
                <a:cxn ang="0">
                  <a:pos x="4" y="3"/>
                </a:cxn>
                <a:cxn ang="0">
                  <a:pos x="6" y="3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9" y="11"/>
                </a:cxn>
                <a:cxn ang="0">
                  <a:pos x="0" y="2"/>
                </a:cxn>
              </a:cxnLst>
              <a:rect l="0" t="0" r="r" b="b"/>
              <a:pathLst>
                <a:path w="12" h="11">
                  <a:moveTo>
                    <a:pt x="0" y="2"/>
                  </a:moveTo>
                  <a:cubicBezTo>
                    <a:pt x="1" y="2"/>
                    <a:pt x="1" y="0"/>
                    <a:pt x="3" y="0"/>
                  </a:cubicBezTo>
                  <a:cubicBezTo>
                    <a:pt x="4" y="2"/>
                    <a:pt x="3" y="3"/>
                    <a:pt x="4" y="3"/>
                  </a:cubicBezTo>
                  <a:cubicBezTo>
                    <a:pt x="6" y="2"/>
                    <a:pt x="4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7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8"/>
                    <a:pt x="10" y="9"/>
                    <a:pt x="12" y="11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4" y="9"/>
                    <a:pt x="3" y="5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3" name="Freeform 196">
              <a:extLst>
                <a:ext uri="{FF2B5EF4-FFF2-40B4-BE49-F238E27FC236}">
                  <a16:creationId xmlns:a16="http://schemas.microsoft.com/office/drawing/2014/main" id="{E86C6C71-58F4-432B-B034-07C46CD8B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821" y="2451247"/>
              <a:ext cx="57791" cy="64172"/>
            </a:xfrm>
            <a:custGeom>
              <a:avLst/>
              <a:gdLst/>
              <a:ahLst/>
              <a:cxnLst>
                <a:cxn ang="0">
                  <a:pos x="24" y="28"/>
                </a:cxn>
                <a:cxn ang="0">
                  <a:pos x="24" y="25"/>
                </a:cxn>
                <a:cxn ang="0">
                  <a:pos x="24" y="25"/>
                </a:cxn>
                <a:cxn ang="0">
                  <a:pos x="26" y="23"/>
                </a:cxn>
                <a:cxn ang="0">
                  <a:pos x="24" y="22"/>
                </a:cxn>
                <a:cxn ang="0">
                  <a:pos x="26" y="20"/>
                </a:cxn>
                <a:cxn ang="0">
                  <a:pos x="23" y="19"/>
                </a:cxn>
                <a:cxn ang="0">
                  <a:pos x="20" y="16"/>
                </a:cxn>
                <a:cxn ang="0">
                  <a:pos x="18" y="16"/>
                </a:cxn>
                <a:cxn ang="0">
                  <a:pos x="20" y="16"/>
                </a:cxn>
                <a:cxn ang="0">
                  <a:pos x="21" y="12"/>
                </a:cxn>
                <a:cxn ang="0">
                  <a:pos x="17" y="9"/>
                </a:cxn>
                <a:cxn ang="0">
                  <a:pos x="18" y="6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8" y="2"/>
                </a:cxn>
                <a:cxn ang="0">
                  <a:pos x="6" y="2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3" y="8"/>
                </a:cxn>
                <a:cxn ang="0">
                  <a:pos x="1" y="11"/>
                </a:cxn>
                <a:cxn ang="0">
                  <a:pos x="3" y="12"/>
                </a:cxn>
                <a:cxn ang="0">
                  <a:pos x="1" y="14"/>
                </a:cxn>
                <a:cxn ang="0">
                  <a:pos x="9" y="16"/>
                </a:cxn>
                <a:cxn ang="0">
                  <a:pos x="11" y="19"/>
                </a:cxn>
                <a:cxn ang="0">
                  <a:pos x="14" y="17"/>
                </a:cxn>
                <a:cxn ang="0">
                  <a:pos x="15" y="20"/>
                </a:cxn>
                <a:cxn ang="0">
                  <a:pos x="17" y="20"/>
                </a:cxn>
                <a:cxn ang="0">
                  <a:pos x="18" y="20"/>
                </a:cxn>
                <a:cxn ang="0">
                  <a:pos x="20" y="22"/>
                </a:cxn>
                <a:cxn ang="0">
                  <a:pos x="21" y="23"/>
                </a:cxn>
                <a:cxn ang="0">
                  <a:pos x="23" y="28"/>
                </a:cxn>
                <a:cxn ang="0">
                  <a:pos x="24" y="26"/>
                </a:cxn>
                <a:cxn ang="0">
                  <a:pos x="24" y="28"/>
                </a:cxn>
              </a:cxnLst>
              <a:rect l="0" t="0" r="r" b="b"/>
              <a:pathLst>
                <a:path w="26" h="28">
                  <a:moveTo>
                    <a:pt x="24" y="28"/>
                  </a:moveTo>
                  <a:cubicBezTo>
                    <a:pt x="24" y="26"/>
                    <a:pt x="24" y="26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3"/>
                    <a:pt x="26" y="23"/>
                    <a:pt x="26" y="23"/>
                  </a:cubicBezTo>
                  <a:cubicBezTo>
                    <a:pt x="26" y="23"/>
                    <a:pt x="23" y="22"/>
                    <a:pt x="24" y="22"/>
                  </a:cubicBezTo>
                  <a:cubicBezTo>
                    <a:pt x="24" y="20"/>
                    <a:pt x="26" y="22"/>
                    <a:pt x="26" y="20"/>
                  </a:cubicBezTo>
                  <a:cubicBezTo>
                    <a:pt x="26" y="19"/>
                    <a:pt x="23" y="20"/>
                    <a:pt x="23" y="19"/>
                  </a:cubicBezTo>
                  <a:cubicBezTo>
                    <a:pt x="21" y="19"/>
                    <a:pt x="20" y="17"/>
                    <a:pt x="2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4"/>
                    <a:pt x="20" y="16"/>
                    <a:pt x="20" y="16"/>
                  </a:cubicBezTo>
                  <a:cubicBezTo>
                    <a:pt x="20" y="14"/>
                    <a:pt x="21" y="12"/>
                    <a:pt x="21" y="1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6"/>
                    <a:pt x="18" y="6"/>
                    <a:pt x="18" y="6"/>
                  </a:cubicBezTo>
                  <a:cubicBezTo>
                    <a:pt x="18" y="5"/>
                    <a:pt x="14" y="2"/>
                    <a:pt x="14" y="0"/>
                  </a:cubicBezTo>
                  <a:cubicBezTo>
                    <a:pt x="12" y="0"/>
                    <a:pt x="12" y="2"/>
                    <a:pt x="1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6" y="2"/>
                  </a:cubicBezTo>
                  <a:cubicBezTo>
                    <a:pt x="5" y="2"/>
                    <a:pt x="3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3"/>
                  </a:cubicBezTo>
                  <a:cubicBezTo>
                    <a:pt x="1" y="5"/>
                    <a:pt x="3" y="6"/>
                    <a:pt x="3" y="8"/>
                  </a:cubicBezTo>
                  <a:cubicBezTo>
                    <a:pt x="3" y="9"/>
                    <a:pt x="1" y="9"/>
                    <a:pt x="1" y="11"/>
                  </a:cubicBezTo>
                  <a:cubicBezTo>
                    <a:pt x="1" y="12"/>
                    <a:pt x="3" y="12"/>
                    <a:pt x="3" y="12"/>
                  </a:cubicBezTo>
                  <a:cubicBezTo>
                    <a:pt x="3" y="14"/>
                    <a:pt x="1" y="14"/>
                    <a:pt x="1" y="14"/>
                  </a:cubicBezTo>
                  <a:cubicBezTo>
                    <a:pt x="5" y="16"/>
                    <a:pt x="8" y="14"/>
                    <a:pt x="9" y="16"/>
                  </a:cubicBezTo>
                  <a:cubicBezTo>
                    <a:pt x="11" y="17"/>
                    <a:pt x="11" y="17"/>
                    <a:pt x="11" y="19"/>
                  </a:cubicBezTo>
                  <a:cubicBezTo>
                    <a:pt x="12" y="19"/>
                    <a:pt x="12" y="17"/>
                    <a:pt x="14" y="17"/>
                  </a:cubicBezTo>
                  <a:cubicBezTo>
                    <a:pt x="15" y="19"/>
                    <a:pt x="14" y="20"/>
                    <a:pt x="15" y="20"/>
                  </a:cubicBezTo>
                  <a:cubicBezTo>
                    <a:pt x="17" y="19"/>
                    <a:pt x="15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18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5"/>
                    <a:pt x="21" y="26"/>
                    <a:pt x="23" y="28"/>
                  </a:cubicBezTo>
                  <a:cubicBezTo>
                    <a:pt x="23" y="28"/>
                    <a:pt x="23" y="26"/>
                    <a:pt x="24" y="26"/>
                  </a:cubicBezTo>
                  <a:cubicBezTo>
                    <a:pt x="24" y="28"/>
                    <a:pt x="24" y="28"/>
                    <a:pt x="24" y="2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4" name="Freeform 197">
              <a:extLst>
                <a:ext uri="{FF2B5EF4-FFF2-40B4-BE49-F238E27FC236}">
                  <a16:creationId xmlns:a16="http://schemas.microsoft.com/office/drawing/2014/main" id="{F1319DD9-23BA-456C-AE7D-D6641EE71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4250" y="2393018"/>
              <a:ext cx="125985" cy="67737"/>
            </a:xfrm>
            <a:custGeom>
              <a:avLst/>
              <a:gdLst/>
              <a:ahLst/>
              <a:cxnLst>
                <a:cxn ang="0">
                  <a:pos x="30" y="28"/>
                </a:cxn>
                <a:cxn ang="0">
                  <a:pos x="34" y="26"/>
                </a:cxn>
                <a:cxn ang="0">
                  <a:pos x="36" y="26"/>
                </a:cxn>
                <a:cxn ang="0">
                  <a:pos x="41" y="26"/>
                </a:cxn>
                <a:cxn ang="0">
                  <a:pos x="42" y="25"/>
                </a:cxn>
                <a:cxn ang="0">
                  <a:pos x="44" y="23"/>
                </a:cxn>
                <a:cxn ang="0">
                  <a:pos x="47" y="25"/>
                </a:cxn>
                <a:cxn ang="0">
                  <a:pos x="48" y="26"/>
                </a:cxn>
                <a:cxn ang="0">
                  <a:pos x="51" y="26"/>
                </a:cxn>
                <a:cxn ang="0">
                  <a:pos x="54" y="26"/>
                </a:cxn>
                <a:cxn ang="0">
                  <a:pos x="51" y="23"/>
                </a:cxn>
                <a:cxn ang="0">
                  <a:pos x="51" y="22"/>
                </a:cxn>
                <a:cxn ang="0">
                  <a:pos x="53" y="19"/>
                </a:cxn>
                <a:cxn ang="0">
                  <a:pos x="47" y="16"/>
                </a:cxn>
                <a:cxn ang="0">
                  <a:pos x="47" y="11"/>
                </a:cxn>
                <a:cxn ang="0">
                  <a:pos x="42" y="10"/>
                </a:cxn>
                <a:cxn ang="0">
                  <a:pos x="37" y="10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4" y="5"/>
                </a:cxn>
                <a:cxn ang="0">
                  <a:pos x="17" y="4"/>
                </a:cxn>
                <a:cxn ang="0">
                  <a:pos x="11" y="4"/>
                </a:cxn>
                <a:cxn ang="0">
                  <a:pos x="7" y="0"/>
                </a:cxn>
                <a:cxn ang="0">
                  <a:pos x="0" y="2"/>
                </a:cxn>
                <a:cxn ang="0">
                  <a:pos x="10" y="8"/>
                </a:cxn>
                <a:cxn ang="0">
                  <a:pos x="14" y="14"/>
                </a:cxn>
                <a:cxn ang="0">
                  <a:pos x="13" y="23"/>
                </a:cxn>
                <a:cxn ang="0">
                  <a:pos x="17" y="23"/>
                </a:cxn>
                <a:cxn ang="0">
                  <a:pos x="21" y="23"/>
                </a:cxn>
                <a:cxn ang="0">
                  <a:pos x="22" y="22"/>
                </a:cxn>
                <a:cxn ang="0">
                  <a:pos x="27" y="25"/>
                </a:cxn>
                <a:cxn ang="0">
                  <a:pos x="27" y="25"/>
                </a:cxn>
                <a:cxn ang="0">
                  <a:pos x="27" y="26"/>
                </a:cxn>
                <a:cxn ang="0">
                  <a:pos x="30" y="26"/>
                </a:cxn>
                <a:cxn ang="0">
                  <a:pos x="30" y="28"/>
                </a:cxn>
              </a:cxnLst>
              <a:rect l="0" t="0" r="r" b="b"/>
              <a:pathLst>
                <a:path w="56" h="29">
                  <a:moveTo>
                    <a:pt x="30" y="28"/>
                  </a:moveTo>
                  <a:cubicBezTo>
                    <a:pt x="31" y="28"/>
                    <a:pt x="33" y="26"/>
                    <a:pt x="34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5"/>
                    <a:pt x="42" y="25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7" y="26"/>
                    <a:pt x="48" y="26"/>
                  </a:cubicBezTo>
                  <a:cubicBezTo>
                    <a:pt x="50" y="26"/>
                    <a:pt x="50" y="26"/>
                    <a:pt x="51" y="26"/>
                  </a:cubicBezTo>
                  <a:cubicBezTo>
                    <a:pt x="53" y="26"/>
                    <a:pt x="53" y="29"/>
                    <a:pt x="54" y="26"/>
                  </a:cubicBezTo>
                  <a:cubicBezTo>
                    <a:pt x="56" y="25"/>
                    <a:pt x="51" y="23"/>
                    <a:pt x="51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0"/>
                    <a:pt x="53" y="19"/>
                    <a:pt x="53" y="19"/>
                  </a:cubicBezTo>
                  <a:cubicBezTo>
                    <a:pt x="48" y="17"/>
                    <a:pt x="48" y="17"/>
                    <a:pt x="47" y="16"/>
                  </a:cubicBezTo>
                  <a:cubicBezTo>
                    <a:pt x="45" y="14"/>
                    <a:pt x="50" y="11"/>
                    <a:pt x="47" y="11"/>
                  </a:cubicBezTo>
                  <a:cubicBezTo>
                    <a:pt x="44" y="11"/>
                    <a:pt x="44" y="10"/>
                    <a:pt x="42" y="10"/>
                  </a:cubicBezTo>
                  <a:cubicBezTo>
                    <a:pt x="41" y="8"/>
                    <a:pt x="41" y="11"/>
                    <a:pt x="37" y="10"/>
                  </a:cubicBezTo>
                  <a:cubicBezTo>
                    <a:pt x="36" y="8"/>
                    <a:pt x="34" y="13"/>
                    <a:pt x="31" y="11"/>
                  </a:cubicBezTo>
                  <a:cubicBezTo>
                    <a:pt x="30" y="10"/>
                    <a:pt x="34" y="10"/>
                    <a:pt x="30" y="8"/>
                  </a:cubicBezTo>
                  <a:cubicBezTo>
                    <a:pt x="25" y="7"/>
                    <a:pt x="25" y="5"/>
                    <a:pt x="24" y="5"/>
                  </a:cubicBezTo>
                  <a:cubicBezTo>
                    <a:pt x="22" y="5"/>
                    <a:pt x="21" y="2"/>
                    <a:pt x="17" y="4"/>
                  </a:cubicBezTo>
                  <a:cubicBezTo>
                    <a:pt x="13" y="7"/>
                    <a:pt x="14" y="4"/>
                    <a:pt x="11" y="4"/>
                  </a:cubicBezTo>
                  <a:cubicBezTo>
                    <a:pt x="8" y="4"/>
                    <a:pt x="8" y="0"/>
                    <a:pt x="7" y="0"/>
                  </a:cubicBezTo>
                  <a:cubicBezTo>
                    <a:pt x="5" y="0"/>
                    <a:pt x="2" y="0"/>
                    <a:pt x="0" y="2"/>
                  </a:cubicBezTo>
                  <a:cubicBezTo>
                    <a:pt x="7" y="7"/>
                    <a:pt x="8" y="5"/>
                    <a:pt x="10" y="8"/>
                  </a:cubicBezTo>
                  <a:cubicBezTo>
                    <a:pt x="11" y="11"/>
                    <a:pt x="13" y="7"/>
                    <a:pt x="14" y="14"/>
                  </a:cubicBezTo>
                  <a:cubicBezTo>
                    <a:pt x="16" y="22"/>
                    <a:pt x="14" y="22"/>
                    <a:pt x="13" y="23"/>
                  </a:cubicBezTo>
                  <a:cubicBezTo>
                    <a:pt x="16" y="25"/>
                    <a:pt x="14" y="23"/>
                    <a:pt x="17" y="23"/>
                  </a:cubicBezTo>
                  <a:cubicBezTo>
                    <a:pt x="17" y="23"/>
                    <a:pt x="21" y="25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4" y="22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8"/>
                    <a:pt x="28" y="26"/>
                    <a:pt x="30" y="26"/>
                  </a:cubicBezTo>
                  <a:cubicBezTo>
                    <a:pt x="30" y="28"/>
                    <a:pt x="30" y="28"/>
                    <a:pt x="30" y="28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5" name="Freeform 198">
              <a:extLst>
                <a:ext uri="{FF2B5EF4-FFF2-40B4-BE49-F238E27FC236}">
                  <a16:creationId xmlns:a16="http://schemas.microsoft.com/office/drawing/2014/main" id="{EBD796DD-888B-4D57-AC54-8B8D93CA5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4054" y="2061463"/>
              <a:ext cx="736262" cy="412365"/>
            </a:xfrm>
            <a:custGeom>
              <a:avLst/>
              <a:gdLst/>
              <a:ahLst/>
              <a:cxnLst>
                <a:cxn ang="0">
                  <a:pos x="197" y="160"/>
                </a:cxn>
                <a:cxn ang="0">
                  <a:pos x="194" y="162"/>
                </a:cxn>
                <a:cxn ang="0">
                  <a:pos x="185" y="168"/>
                </a:cxn>
                <a:cxn ang="0">
                  <a:pos x="179" y="176"/>
                </a:cxn>
                <a:cxn ang="0">
                  <a:pos x="174" y="176"/>
                </a:cxn>
                <a:cxn ang="0">
                  <a:pos x="174" y="173"/>
                </a:cxn>
                <a:cxn ang="0">
                  <a:pos x="163" y="168"/>
                </a:cxn>
                <a:cxn ang="0">
                  <a:pos x="159" y="162"/>
                </a:cxn>
                <a:cxn ang="0">
                  <a:pos x="159" y="153"/>
                </a:cxn>
                <a:cxn ang="0">
                  <a:pos x="148" y="143"/>
                </a:cxn>
                <a:cxn ang="0">
                  <a:pos x="124" y="143"/>
                </a:cxn>
                <a:cxn ang="0">
                  <a:pos x="121" y="135"/>
                </a:cxn>
                <a:cxn ang="0">
                  <a:pos x="122" y="124"/>
                </a:cxn>
                <a:cxn ang="0">
                  <a:pos x="122" y="114"/>
                </a:cxn>
                <a:cxn ang="0">
                  <a:pos x="121" y="109"/>
                </a:cxn>
                <a:cxn ang="0">
                  <a:pos x="112" y="109"/>
                </a:cxn>
                <a:cxn ang="0">
                  <a:pos x="107" y="114"/>
                </a:cxn>
                <a:cxn ang="0">
                  <a:pos x="99" y="121"/>
                </a:cxn>
                <a:cxn ang="0">
                  <a:pos x="80" y="132"/>
                </a:cxn>
                <a:cxn ang="0">
                  <a:pos x="75" y="170"/>
                </a:cxn>
                <a:cxn ang="0">
                  <a:pos x="63" y="159"/>
                </a:cxn>
                <a:cxn ang="0">
                  <a:pos x="51" y="165"/>
                </a:cxn>
                <a:cxn ang="0">
                  <a:pos x="46" y="151"/>
                </a:cxn>
                <a:cxn ang="0">
                  <a:pos x="37" y="137"/>
                </a:cxn>
                <a:cxn ang="0">
                  <a:pos x="43" y="134"/>
                </a:cxn>
                <a:cxn ang="0">
                  <a:pos x="43" y="124"/>
                </a:cxn>
                <a:cxn ang="0">
                  <a:pos x="55" y="123"/>
                </a:cxn>
                <a:cxn ang="0">
                  <a:pos x="57" y="107"/>
                </a:cxn>
                <a:cxn ang="0">
                  <a:pos x="45" y="106"/>
                </a:cxn>
                <a:cxn ang="0">
                  <a:pos x="25" y="112"/>
                </a:cxn>
                <a:cxn ang="0">
                  <a:pos x="23" y="112"/>
                </a:cxn>
                <a:cxn ang="0">
                  <a:pos x="11" y="96"/>
                </a:cxn>
                <a:cxn ang="0">
                  <a:pos x="7" y="76"/>
                </a:cxn>
                <a:cxn ang="0">
                  <a:pos x="22" y="65"/>
                </a:cxn>
                <a:cxn ang="0">
                  <a:pos x="46" y="50"/>
                </a:cxn>
                <a:cxn ang="0">
                  <a:pos x="80" y="62"/>
                </a:cxn>
                <a:cxn ang="0">
                  <a:pos x="103" y="61"/>
                </a:cxn>
                <a:cxn ang="0">
                  <a:pos x="119" y="51"/>
                </a:cxn>
                <a:cxn ang="0">
                  <a:pos x="125" y="31"/>
                </a:cxn>
                <a:cxn ang="0">
                  <a:pos x="171" y="9"/>
                </a:cxn>
                <a:cxn ang="0">
                  <a:pos x="199" y="11"/>
                </a:cxn>
                <a:cxn ang="0">
                  <a:pos x="218" y="23"/>
                </a:cxn>
                <a:cxn ang="0">
                  <a:pos x="243" y="20"/>
                </a:cxn>
                <a:cxn ang="0">
                  <a:pos x="279" y="56"/>
                </a:cxn>
                <a:cxn ang="0">
                  <a:pos x="321" y="73"/>
                </a:cxn>
                <a:cxn ang="0">
                  <a:pos x="321" y="87"/>
                </a:cxn>
                <a:cxn ang="0">
                  <a:pos x="310" y="106"/>
                </a:cxn>
                <a:cxn ang="0">
                  <a:pos x="293" y="104"/>
                </a:cxn>
                <a:cxn ang="0">
                  <a:pos x="292" y="124"/>
                </a:cxn>
                <a:cxn ang="0">
                  <a:pos x="272" y="128"/>
                </a:cxn>
                <a:cxn ang="0">
                  <a:pos x="275" y="149"/>
                </a:cxn>
                <a:cxn ang="0">
                  <a:pos x="272" y="160"/>
                </a:cxn>
                <a:cxn ang="0">
                  <a:pos x="247" y="153"/>
                </a:cxn>
                <a:cxn ang="0">
                  <a:pos x="221" y="149"/>
                </a:cxn>
                <a:cxn ang="0">
                  <a:pos x="203" y="153"/>
                </a:cxn>
              </a:cxnLst>
              <a:rect l="0" t="0" r="r" b="b"/>
              <a:pathLst>
                <a:path w="328" h="179">
                  <a:moveTo>
                    <a:pt x="199" y="159"/>
                  </a:moveTo>
                  <a:cubicBezTo>
                    <a:pt x="197" y="160"/>
                    <a:pt x="197" y="160"/>
                    <a:pt x="197" y="160"/>
                  </a:cubicBezTo>
                  <a:cubicBezTo>
                    <a:pt x="196" y="160"/>
                    <a:pt x="197" y="162"/>
                    <a:pt x="196" y="162"/>
                  </a:cubicBezTo>
                  <a:cubicBezTo>
                    <a:pt x="194" y="162"/>
                    <a:pt x="196" y="160"/>
                    <a:pt x="194" y="162"/>
                  </a:cubicBezTo>
                  <a:cubicBezTo>
                    <a:pt x="191" y="163"/>
                    <a:pt x="189" y="165"/>
                    <a:pt x="188" y="166"/>
                  </a:cubicBezTo>
                  <a:cubicBezTo>
                    <a:pt x="186" y="168"/>
                    <a:pt x="186" y="168"/>
                    <a:pt x="185" y="168"/>
                  </a:cubicBezTo>
                  <a:cubicBezTo>
                    <a:pt x="182" y="170"/>
                    <a:pt x="183" y="171"/>
                    <a:pt x="182" y="171"/>
                  </a:cubicBezTo>
                  <a:cubicBezTo>
                    <a:pt x="180" y="173"/>
                    <a:pt x="179" y="174"/>
                    <a:pt x="179" y="176"/>
                  </a:cubicBezTo>
                  <a:cubicBezTo>
                    <a:pt x="180" y="177"/>
                    <a:pt x="179" y="179"/>
                    <a:pt x="177" y="177"/>
                  </a:cubicBezTo>
                  <a:cubicBezTo>
                    <a:pt x="174" y="176"/>
                    <a:pt x="174" y="176"/>
                    <a:pt x="174" y="176"/>
                  </a:cubicBezTo>
                  <a:cubicBezTo>
                    <a:pt x="176" y="173"/>
                    <a:pt x="176" y="173"/>
                    <a:pt x="176" y="173"/>
                  </a:cubicBezTo>
                  <a:cubicBezTo>
                    <a:pt x="176" y="173"/>
                    <a:pt x="176" y="174"/>
                    <a:pt x="174" y="173"/>
                  </a:cubicBezTo>
                  <a:cubicBezTo>
                    <a:pt x="174" y="171"/>
                    <a:pt x="174" y="171"/>
                    <a:pt x="168" y="171"/>
                  </a:cubicBezTo>
                  <a:cubicBezTo>
                    <a:pt x="163" y="173"/>
                    <a:pt x="163" y="171"/>
                    <a:pt x="163" y="168"/>
                  </a:cubicBezTo>
                  <a:cubicBezTo>
                    <a:pt x="163" y="165"/>
                    <a:pt x="163" y="162"/>
                    <a:pt x="162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0"/>
                    <a:pt x="159" y="157"/>
                  </a:cubicBezTo>
                  <a:cubicBezTo>
                    <a:pt x="160" y="153"/>
                    <a:pt x="160" y="149"/>
                    <a:pt x="159" y="153"/>
                  </a:cubicBezTo>
                  <a:cubicBezTo>
                    <a:pt x="156" y="154"/>
                    <a:pt x="157" y="148"/>
                    <a:pt x="154" y="146"/>
                  </a:cubicBezTo>
                  <a:cubicBezTo>
                    <a:pt x="151" y="145"/>
                    <a:pt x="151" y="142"/>
                    <a:pt x="148" y="143"/>
                  </a:cubicBezTo>
                  <a:cubicBezTo>
                    <a:pt x="144" y="146"/>
                    <a:pt x="141" y="143"/>
                    <a:pt x="133" y="145"/>
                  </a:cubicBezTo>
                  <a:cubicBezTo>
                    <a:pt x="127" y="146"/>
                    <a:pt x="127" y="146"/>
                    <a:pt x="124" y="143"/>
                  </a:cubicBezTo>
                  <a:cubicBezTo>
                    <a:pt x="122" y="140"/>
                    <a:pt x="121" y="139"/>
                    <a:pt x="121" y="137"/>
                  </a:cubicBezTo>
                  <a:cubicBezTo>
                    <a:pt x="119" y="137"/>
                    <a:pt x="121" y="135"/>
                    <a:pt x="121" y="135"/>
                  </a:cubicBezTo>
                  <a:cubicBezTo>
                    <a:pt x="119" y="131"/>
                    <a:pt x="121" y="135"/>
                    <a:pt x="127" y="128"/>
                  </a:cubicBezTo>
                  <a:cubicBezTo>
                    <a:pt x="125" y="123"/>
                    <a:pt x="122" y="129"/>
                    <a:pt x="122" y="124"/>
                  </a:cubicBezTo>
                  <a:cubicBezTo>
                    <a:pt x="122" y="120"/>
                    <a:pt x="121" y="121"/>
                    <a:pt x="119" y="117"/>
                  </a:cubicBezTo>
                  <a:cubicBezTo>
                    <a:pt x="118" y="112"/>
                    <a:pt x="122" y="117"/>
                    <a:pt x="122" y="114"/>
                  </a:cubicBezTo>
                  <a:cubicBezTo>
                    <a:pt x="122" y="110"/>
                    <a:pt x="124" y="114"/>
                    <a:pt x="124" y="107"/>
                  </a:cubicBezTo>
                  <a:cubicBezTo>
                    <a:pt x="124" y="106"/>
                    <a:pt x="121" y="107"/>
                    <a:pt x="121" y="109"/>
                  </a:cubicBezTo>
                  <a:cubicBezTo>
                    <a:pt x="119" y="112"/>
                    <a:pt x="116" y="112"/>
                    <a:pt x="118" y="109"/>
                  </a:cubicBezTo>
                  <a:cubicBezTo>
                    <a:pt x="119" y="106"/>
                    <a:pt x="116" y="107"/>
                    <a:pt x="112" y="109"/>
                  </a:cubicBezTo>
                  <a:cubicBezTo>
                    <a:pt x="107" y="112"/>
                    <a:pt x="113" y="110"/>
                    <a:pt x="112" y="114"/>
                  </a:cubicBezTo>
                  <a:cubicBezTo>
                    <a:pt x="110" y="117"/>
                    <a:pt x="109" y="112"/>
                    <a:pt x="107" y="114"/>
                  </a:cubicBezTo>
                  <a:cubicBezTo>
                    <a:pt x="106" y="114"/>
                    <a:pt x="109" y="115"/>
                    <a:pt x="107" y="117"/>
                  </a:cubicBezTo>
                  <a:cubicBezTo>
                    <a:pt x="104" y="118"/>
                    <a:pt x="103" y="114"/>
                    <a:pt x="99" y="121"/>
                  </a:cubicBezTo>
                  <a:cubicBezTo>
                    <a:pt x="98" y="121"/>
                    <a:pt x="84" y="126"/>
                    <a:pt x="81" y="128"/>
                  </a:cubicBezTo>
                  <a:cubicBezTo>
                    <a:pt x="78" y="128"/>
                    <a:pt x="80" y="128"/>
                    <a:pt x="80" y="132"/>
                  </a:cubicBezTo>
                  <a:cubicBezTo>
                    <a:pt x="80" y="135"/>
                    <a:pt x="80" y="170"/>
                    <a:pt x="80" y="170"/>
                  </a:cubicBezTo>
                  <a:cubicBezTo>
                    <a:pt x="77" y="170"/>
                    <a:pt x="75" y="171"/>
                    <a:pt x="75" y="170"/>
                  </a:cubicBezTo>
                  <a:cubicBezTo>
                    <a:pt x="71" y="163"/>
                    <a:pt x="72" y="163"/>
                    <a:pt x="69" y="162"/>
                  </a:cubicBezTo>
                  <a:cubicBezTo>
                    <a:pt x="67" y="160"/>
                    <a:pt x="66" y="157"/>
                    <a:pt x="63" y="159"/>
                  </a:cubicBezTo>
                  <a:cubicBezTo>
                    <a:pt x="60" y="159"/>
                    <a:pt x="57" y="160"/>
                    <a:pt x="55" y="162"/>
                  </a:cubicBezTo>
                  <a:cubicBezTo>
                    <a:pt x="52" y="163"/>
                    <a:pt x="51" y="165"/>
                    <a:pt x="51" y="165"/>
                  </a:cubicBezTo>
                  <a:cubicBezTo>
                    <a:pt x="49" y="157"/>
                    <a:pt x="57" y="157"/>
                    <a:pt x="52" y="154"/>
                  </a:cubicBezTo>
                  <a:cubicBezTo>
                    <a:pt x="49" y="149"/>
                    <a:pt x="48" y="154"/>
                    <a:pt x="46" y="151"/>
                  </a:cubicBezTo>
                  <a:cubicBezTo>
                    <a:pt x="45" y="148"/>
                    <a:pt x="42" y="151"/>
                    <a:pt x="42" y="148"/>
                  </a:cubicBezTo>
                  <a:cubicBezTo>
                    <a:pt x="42" y="148"/>
                    <a:pt x="40" y="137"/>
                    <a:pt x="37" y="137"/>
                  </a:cubicBezTo>
                  <a:cubicBezTo>
                    <a:pt x="32" y="137"/>
                    <a:pt x="31" y="134"/>
                    <a:pt x="35" y="132"/>
                  </a:cubicBezTo>
                  <a:cubicBezTo>
                    <a:pt x="42" y="132"/>
                    <a:pt x="37" y="135"/>
                    <a:pt x="43" y="134"/>
                  </a:cubicBezTo>
                  <a:cubicBezTo>
                    <a:pt x="48" y="134"/>
                    <a:pt x="35" y="129"/>
                    <a:pt x="40" y="128"/>
                  </a:cubicBezTo>
                  <a:cubicBezTo>
                    <a:pt x="45" y="126"/>
                    <a:pt x="40" y="126"/>
                    <a:pt x="43" y="124"/>
                  </a:cubicBezTo>
                  <a:cubicBezTo>
                    <a:pt x="46" y="121"/>
                    <a:pt x="45" y="124"/>
                    <a:pt x="49" y="124"/>
                  </a:cubicBezTo>
                  <a:cubicBezTo>
                    <a:pt x="52" y="123"/>
                    <a:pt x="60" y="126"/>
                    <a:pt x="55" y="123"/>
                  </a:cubicBezTo>
                  <a:cubicBezTo>
                    <a:pt x="52" y="120"/>
                    <a:pt x="58" y="115"/>
                    <a:pt x="57" y="112"/>
                  </a:cubicBezTo>
                  <a:cubicBezTo>
                    <a:pt x="55" y="110"/>
                    <a:pt x="57" y="109"/>
                    <a:pt x="57" y="107"/>
                  </a:cubicBezTo>
                  <a:cubicBezTo>
                    <a:pt x="55" y="106"/>
                    <a:pt x="52" y="104"/>
                    <a:pt x="51" y="106"/>
                  </a:cubicBezTo>
                  <a:cubicBezTo>
                    <a:pt x="49" y="109"/>
                    <a:pt x="49" y="107"/>
                    <a:pt x="45" y="106"/>
                  </a:cubicBezTo>
                  <a:cubicBezTo>
                    <a:pt x="42" y="103"/>
                    <a:pt x="39" y="104"/>
                    <a:pt x="32" y="109"/>
                  </a:cubicBezTo>
                  <a:cubicBezTo>
                    <a:pt x="28" y="114"/>
                    <a:pt x="28" y="109"/>
                    <a:pt x="25" y="112"/>
                  </a:cubicBezTo>
                  <a:cubicBezTo>
                    <a:pt x="23" y="117"/>
                    <a:pt x="22" y="115"/>
                    <a:pt x="22" y="117"/>
                  </a:cubicBezTo>
                  <a:cubicBezTo>
                    <a:pt x="22" y="115"/>
                    <a:pt x="22" y="117"/>
                    <a:pt x="23" y="112"/>
                  </a:cubicBezTo>
                  <a:cubicBezTo>
                    <a:pt x="16" y="107"/>
                    <a:pt x="28" y="110"/>
                    <a:pt x="20" y="103"/>
                  </a:cubicBezTo>
                  <a:cubicBezTo>
                    <a:pt x="14" y="95"/>
                    <a:pt x="14" y="95"/>
                    <a:pt x="11" y="96"/>
                  </a:cubicBezTo>
                  <a:cubicBezTo>
                    <a:pt x="8" y="96"/>
                    <a:pt x="11" y="92"/>
                    <a:pt x="7" y="89"/>
                  </a:cubicBezTo>
                  <a:cubicBezTo>
                    <a:pt x="0" y="87"/>
                    <a:pt x="10" y="81"/>
                    <a:pt x="7" y="76"/>
                  </a:cubicBezTo>
                  <a:cubicBezTo>
                    <a:pt x="3" y="73"/>
                    <a:pt x="11" y="62"/>
                    <a:pt x="14" y="65"/>
                  </a:cubicBezTo>
                  <a:cubicBezTo>
                    <a:pt x="20" y="75"/>
                    <a:pt x="22" y="72"/>
                    <a:pt x="22" y="65"/>
                  </a:cubicBezTo>
                  <a:cubicBezTo>
                    <a:pt x="22" y="59"/>
                    <a:pt x="32" y="56"/>
                    <a:pt x="37" y="51"/>
                  </a:cubicBezTo>
                  <a:cubicBezTo>
                    <a:pt x="40" y="45"/>
                    <a:pt x="42" y="54"/>
                    <a:pt x="46" y="50"/>
                  </a:cubicBezTo>
                  <a:cubicBezTo>
                    <a:pt x="52" y="47"/>
                    <a:pt x="51" y="51"/>
                    <a:pt x="58" y="53"/>
                  </a:cubicBezTo>
                  <a:cubicBezTo>
                    <a:pt x="66" y="53"/>
                    <a:pt x="74" y="67"/>
                    <a:pt x="80" y="62"/>
                  </a:cubicBezTo>
                  <a:cubicBezTo>
                    <a:pt x="83" y="57"/>
                    <a:pt x="84" y="54"/>
                    <a:pt x="89" y="57"/>
                  </a:cubicBezTo>
                  <a:cubicBezTo>
                    <a:pt x="93" y="61"/>
                    <a:pt x="93" y="53"/>
                    <a:pt x="103" y="61"/>
                  </a:cubicBezTo>
                  <a:cubicBezTo>
                    <a:pt x="112" y="67"/>
                    <a:pt x="107" y="56"/>
                    <a:pt x="113" y="61"/>
                  </a:cubicBezTo>
                  <a:cubicBezTo>
                    <a:pt x="121" y="65"/>
                    <a:pt x="128" y="54"/>
                    <a:pt x="119" y="51"/>
                  </a:cubicBezTo>
                  <a:cubicBezTo>
                    <a:pt x="103" y="44"/>
                    <a:pt x="124" y="45"/>
                    <a:pt x="118" y="39"/>
                  </a:cubicBezTo>
                  <a:cubicBezTo>
                    <a:pt x="112" y="34"/>
                    <a:pt x="133" y="34"/>
                    <a:pt x="125" y="31"/>
                  </a:cubicBezTo>
                  <a:cubicBezTo>
                    <a:pt x="118" y="28"/>
                    <a:pt x="115" y="20"/>
                    <a:pt x="124" y="20"/>
                  </a:cubicBezTo>
                  <a:cubicBezTo>
                    <a:pt x="133" y="20"/>
                    <a:pt x="163" y="14"/>
                    <a:pt x="171" y="9"/>
                  </a:cubicBezTo>
                  <a:cubicBezTo>
                    <a:pt x="180" y="6"/>
                    <a:pt x="182" y="0"/>
                    <a:pt x="188" y="5"/>
                  </a:cubicBezTo>
                  <a:cubicBezTo>
                    <a:pt x="193" y="8"/>
                    <a:pt x="196" y="0"/>
                    <a:pt x="199" y="11"/>
                  </a:cubicBezTo>
                  <a:cubicBezTo>
                    <a:pt x="202" y="23"/>
                    <a:pt x="206" y="15"/>
                    <a:pt x="212" y="19"/>
                  </a:cubicBezTo>
                  <a:cubicBezTo>
                    <a:pt x="218" y="22"/>
                    <a:pt x="223" y="19"/>
                    <a:pt x="218" y="23"/>
                  </a:cubicBezTo>
                  <a:cubicBezTo>
                    <a:pt x="214" y="28"/>
                    <a:pt x="223" y="28"/>
                    <a:pt x="235" y="20"/>
                  </a:cubicBezTo>
                  <a:cubicBezTo>
                    <a:pt x="247" y="11"/>
                    <a:pt x="246" y="17"/>
                    <a:pt x="243" y="20"/>
                  </a:cubicBezTo>
                  <a:cubicBezTo>
                    <a:pt x="240" y="23"/>
                    <a:pt x="252" y="25"/>
                    <a:pt x="263" y="45"/>
                  </a:cubicBezTo>
                  <a:cubicBezTo>
                    <a:pt x="276" y="75"/>
                    <a:pt x="270" y="48"/>
                    <a:pt x="279" y="56"/>
                  </a:cubicBezTo>
                  <a:cubicBezTo>
                    <a:pt x="290" y="65"/>
                    <a:pt x="295" y="53"/>
                    <a:pt x="304" y="62"/>
                  </a:cubicBezTo>
                  <a:cubicBezTo>
                    <a:pt x="311" y="73"/>
                    <a:pt x="314" y="79"/>
                    <a:pt x="321" y="73"/>
                  </a:cubicBezTo>
                  <a:cubicBezTo>
                    <a:pt x="328" y="68"/>
                    <a:pt x="321" y="75"/>
                    <a:pt x="328" y="81"/>
                  </a:cubicBezTo>
                  <a:cubicBezTo>
                    <a:pt x="319" y="79"/>
                    <a:pt x="328" y="86"/>
                    <a:pt x="321" y="87"/>
                  </a:cubicBezTo>
                  <a:cubicBezTo>
                    <a:pt x="311" y="90"/>
                    <a:pt x="313" y="96"/>
                    <a:pt x="314" y="100"/>
                  </a:cubicBezTo>
                  <a:cubicBezTo>
                    <a:pt x="316" y="103"/>
                    <a:pt x="314" y="104"/>
                    <a:pt x="310" y="106"/>
                  </a:cubicBezTo>
                  <a:cubicBezTo>
                    <a:pt x="307" y="107"/>
                    <a:pt x="308" y="104"/>
                    <a:pt x="304" y="106"/>
                  </a:cubicBezTo>
                  <a:cubicBezTo>
                    <a:pt x="299" y="106"/>
                    <a:pt x="295" y="100"/>
                    <a:pt x="293" y="104"/>
                  </a:cubicBezTo>
                  <a:cubicBezTo>
                    <a:pt x="293" y="107"/>
                    <a:pt x="292" y="117"/>
                    <a:pt x="289" y="120"/>
                  </a:cubicBezTo>
                  <a:cubicBezTo>
                    <a:pt x="287" y="123"/>
                    <a:pt x="292" y="121"/>
                    <a:pt x="292" y="124"/>
                  </a:cubicBezTo>
                  <a:cubicBezTo>
                    <a:pt x="290" y="128"/>
                    <a:pt x="287" y="126"/>
                    <a:pt x="284" y="124"/>
                  </a:cubicBezTo>
                  <a:cubicBezTo>
                    <a:pt x="282" y="124"/>
                    <a:pt x="276" y="126"/>
                    <a:pt x="272" y="128"/>
                  </a:cubicBezTo>
                  <a:cubicBezTo>
                    <a:pt x="264" y="129"/>
                    <a:pt x="275" y="129"/>
                    <a:pt x="273" y="132"/>
                  </a:cubicBezTo>
                  <a:cubicBezTo>
                    <a:pt x="272" y="135"/>
                    <a:pt x="279" y="148"/>
                    <a:pt x="275" y="149"/>
                  </a:cubicBezTo>
                  <a:cubicBezTo>
                    <a:pt x="272" y="151"/>
                    <a:pt x="276" y="153"/>
                    <a:pt x="273" y="153"/>
                  </a:cubicBezTo>
                  <a:cubicBezTo>
                    <a:pt x="270" y="154"/>
                    <a:pt x="273" y="159"/>
                    <a:pt x="272" y="160"/>
                  </a:cubicBezTo>
                  <a:cubicBezTo>
                    <a:pt x="269" y="156"/>
                    <a:pt x="266" y="159"/>
                    <a:pt x="264" y="156"/>
                  </a:cubicBezTo>
                  <a:cubicBezTo>
                    <a:pt x="264" y="153"/>
                    <a:pt x="258" y="153"/>
                    <a:pt x="247" y="153"/>
                  </a:cubicBezTo>
                  <a:cubicBezTo>
                    <a:pt x="235" y="151"/>
                    <a:pt x="235" y="154"/>
                    <a:pt x="232" y="153"/>
                  </a:cubicBezTo>
                  <a:cubicBezTo>
                    <a:pt x="231" y="151"/>
                    <a:pt x="226" y="148"/>
                    <a:pt x="221" y="149"/>
                  </a:cubicBezTo>
                  <a:cubicBezTo>
                    <a:pt x="215" y="151"/>
                    <a:pt x="220" y="159"/>
                    <a:pt x="217" y="157"/>
                  </a:cubicBezTo>
                  <a:cubicBezTo>
                    <a:pt x="214" y="156"/>
                    <a:pt x="208" y="153"/>
                    <a:pt x="203" y="153"/>
                  </a:cubicBezTo>
                  <a:cubicBezTo>
                    <a:pt x="199" y="154"/>
                    <a:pt x="199" y="157"/>
                    <a:pt x="199" y="15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6" name="Freeform 199">
              <a:extLst>
                <a:ext uri="{FF2B5EF4-FFF2-40B4-BE49-F238E27FC236}">
                  <a16:creationId xmlns:a16="http://schemas.microsoft.com/office/drawing/2014/main" id="{17707D7D-337E-41B4-B0ED-CE7CC6C877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5943" y="1612258"/>
              <a:ext cx="214984" cy="331556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24" y="21"/>
                </a:cxn>
                <a:cxn ang="0">
                  <a:pos x="35" y="19"/>
                </a:cxn>
                <a:cxn ang="0">
                  <a:pos x="44" y="21"/>
                </a:cxn>
                <a:cxn ang="0">
                  <a:pos x="50" y="10"/>
                </a:cxn>
                <a:cxn ang="0">
                  <a:pos x="62" y="2"/>
                </a:cxn>
                <a:cxn ang="0">
                  <a:pos x="77" y="10"/>
                </a:cxn>
                <a:cxn ang="0">
                  <a:pos x="73" y="19"/>
                </a:cxn>
                <a:cxn ang="0">
                  <a:pos x="79" y="31"/>
                </a:cxn>
                <a:cxn ang="0">
                  <a:pos x="76" y="49"/>
                </a:cxn>
                <a:cxn ang="0">
                  <a:pos x="80" y="66"/>
                </a:cxn>
                <a:cxn ang="0">
                  <a:pos x="80" y="70"/>
                </a:cxn>
                <a:cxn ang="0">
                  <a:pos x="83" y="78"/>
                </a:cxn>
                <a:cxn ang="0">
                  <a:pos x="88" y="86"/>
                </a:cxn>
                <a:cxn ang="0">
                  <a:pos x="93" y="99"/>
                </a:cxn>
                <a:cxn ang="0">
                  <a:pos x="79" y="120"/>
                </a:cxn>
                <a:cxn ang="0">
                  <a:pos x="56" y="134"/>
                </a:cxn>
                <a:cxn ang="0">
                  <a:pos x="44" y="138"/>
                </a:cxn>
                <a:cxn ang="0">
                  <a:pos x="27" y="141"/>
                </a:cxn>
                <a:cxn ang="0">
                  <a:pos x="22" y="138"/>
                </a:cxn>
                <a:cxn ang="0">
                  <a:pos x="13" y="128"/>
                </a:cxn>
                <a:cxn ang="0">
                  <a:pos x="15" y="117"/>
                </a:cxn>
                <a:cxn ang="0">
                  <a:pos x="15" y="99"/>
                </a:cxn>
                <a:cxn ang="0">
                  <a:pos x="21" y="94"/>
                </a:cxn>
                <a:cxn ang="0">
                  <a:pos x="29" y="88"/>
                </a:cxn>
                <a:cxn ang="0">
                  <a:pos x="41" y="75"/>
                </a:cxn>
                <a:cxn ang="0">
                  <a:pos x="45" y="70"/>
                </a:cxn>
                <a:cxn ang="0">
                  <a:pos x="36" y="63"/>
                </a:cxn>
                <a:cxn ang="0">
                  <a:pos x="35" y="49"/>
                </a:cxn>
                <a:cxn ang="0">
                  <a:pos x="33" y="39"/>
                </a:cxn>
                <a:cxn ang="0">
                  <a:pos x="30" y="35"/>
                </a:cxn>
                <a:cxn ang="0">
                  <a:pos x="29" y="28"/>
                </a:cxn>
                <a:cxn ang="0">
                  <a:pos x="12" y="19"/>
                </a:cxn>
                <a:cxn ang="0">
                  <a:pos x="12" y="16"/>
                </a:cxn>
                <a:cxn ang="0">
                  <a:pos x="21" y="138"/>
                </a:cxn>
                <a:cxn ang="0">
                  <a:pos x="18" y="136"/>
                </a:cxn>
                <a:cxn ang="0">
                  <a:pos x="18" y="136"/>
                </a:cxn>
                <a:cxn ang="0">
                  <a:pos x="16" y="139"/>
                </a:cxn>
                <a:cxn ang="0">
                  <a:pos x="18" y="139"/>
                </a:cxn>
                <a:cxn ang="0">
                  <a:pos x="18" y="139"/>
                </a:cxn>
                <a:cxn ang="0">
                  <a:pos x="18" y="138"/>
                </a:cxn>
                <a:cxn ang="0">
                  <a:pos x="4" y="141"/>
                </a:cxn>
                <a:cxn ang="0">
                  <a:pos x="4" y="141"/>
                </a:cxn>
                <a:cxn ang="0">
                  <a:pos x="4" y="138"/>
                </a:cxn>
                <a:cxn ang="0">
                  <a:pos x="3" y="136"/>
                </a:cxn>
                <a:cxn ang="0">
                  <a:pos x="1" y="136"/>
                </a:cxn>
                <a:cxn ang="0">
                  <a:pos x="0" y="138"/>
                </a:cxn>
                <a:cxn ang="0">
                  <a:pos x="3" y="139"/>
                </a:cxn>
                <a:cxn ang="0">
                  <a:pos x="41" y="72"/>
                </a:cxn>
                <a:cxn ang="0">
                  <a:pos x="44" y="74"/>
                </a:cxn>
                <a:cxn ang="0">
                  <a:pos x="13" y="97"/>
                </a:cxn>
                <a:cxn ang="0">
                  <a:pos x="15" y="97"/>
                </a:cxn>
              </a:cxnLst>
              <a:rect l="0" t="0" r="r" b="b"/>
              <a:pathLst>
                <a:path w="96" h="144">
                  <a:moveTo>
                    <a:pt x="12" y="16"/>
                  </a:moveTo>
                  <a:cubicBezTo>
                    <a:pt x="12" y="16"/>
                    <a:pt x="10" y="14"/>
                    <a:pt x="12" y="13"/>
                  </a:cubicBezTo>
                  <a:cubicBezTo>
                    <a:pt x="15" y="11"/>
                    <a:pt x="18" y="14"/>
                    <a:pt x="21" y="17"/>
                  </a:cubicBezTo>
                  <a:cubicBezTo>
                    <a:pt x="24" y="21"/>
                    <a:pt x="19" y="21"/>
                    <a:pt x="24" y="21"/>
                  </a:cubicBezTo>
                  <a:cubicBezTo>
                    <a:pt x="30" y="21"/>
                    <a:pt x="27" y="22"/>
                    <a:pt x="30" y="22"/>
                  </a:cubicBezTo>
                  <a:cubicBezTo>
                    <a:pt x="35" y="21"/>
                    <a:pt x="33" y="19"/>
                    <a:pt x="35" y="19"/>
                  </a:cubicBezTo>
                  <a:cubicBezTo>
                    <a:pt x="36" y="21"/>
                    <a:pt x="39" y="21"/>
                    <a:pt x="42" y="24"/>
                  </a:cubicBezTo>
                  <a:cubicBezTo>
                    <a:pt x="42" y="22"/>
                    <a:pt x="44" y="24"/>
                    <a:pt x="44" y="21"/>
                  </a:cubicBezTo>
                  <a:cubicBezTo>
                    <a:pt x="45" y="17"/>
                    <a:pt x="51" y="19"/>
                    <a:pt x="48" y="16"/>
                  </a:cubicBezTo>
                  <a:cubicBezTo>
                    <a:pt x="47" y="13"/>
                    <a:pt x="50" y="13"/>
                    <a:pt x="50" y="10"/>
                  </a:cubicBezTo>
                  <a:cubicBezTo>
                    <a:pt x="50" y="8"/>
                    <a:pt x="51" y="5"/>
                    <a:pt x="54" y="3"/>
                  </a:cubicBezTo>
                  <a:cubicBezTo>
                    <a:pt x="58" y="2"/>
                    <a:pt x="56" y="5"/>
                    <a:pt x="62" y="2"/>
                  </a:cubicBezTo>
                  <a:cubicBezTo>
                    <a:pt x="65" y="0"/>
                    <a:pt x="65" y="0"/>
                    <a:pt x="67" y="3"/>
                  </a:cubicBezTo>
                  <a:cubicBezTo>
                    <a:pt x="68" y="5"/>
                    <a:pt x="76" y="6"/>
                    <a:pt x="77" y="10"/>
                  </a:cubicBezTo>
                  <a:cubicBezTo>
                    <a:pt x="77" y="11"/>
                    <a:pt x="70" y="14"/>
                    <a:pt x="74" y="16"/>
                  </a:cubicBezTo>
                  <a:cubicBezTo>
                    <a:pt x="67" y="21"/>
                    <a:pt x="73" y="17"/>
                    <a:pt x="73" y="19"/>
                  </a:cubicBezTo>
                  <a:cubicBezTo>
                    <a:pt x="74" y="22"/>
                    <a:pt x="70" y="21"/>
                    <a:pt x="71" y="25"/>
                  </a:cubicBezTo>
                  <a:cubicBezTo>
                    <a:pt x="73" y="33"/>
                    <a:pt x="76" y="27"/>
                    <a:pt x="79" y="31"/>
                  </a:cubicBezTo>
                  <a:cubicBezTo>
                    <a:pt x="82" y="36"/>
                    <a:pt x="85" y="35"/>
                    <a:pt x="82" y="38"/>
                  </a:cubicBezTo>
                  <a:cubicBezTo>
                    <a:pt x="79" y="41"/>
                    <a:pt x="73" y="46"/>
                    <a:pt x="76" y="49"/>
                  </a:cubicBezTo>
                  <a:cubicBezTo>
                    <a:pt x="79" y="50"/>
                    <a:pt x="85" y="64"/>
                    <a:pt x="83" y="64"/>
                  </a:cubicBezTo>
                  <a:cubicBezTo>
                    <a:pt x="80" y="64"/>
                    <a:pt x="80" y="64"/>
                    <a:pt x="80" y="66"/>
                  </a:cubicBezTo>
                  <a:cubicBezTo>
                    <a:pt x="82" y="66"/>
                    <a:pt x="80" y="66"/>
                    <a:pt x="80" y="67"/>
                  </a:cubicBezTo>
                  <a:cubicBezTo>
                    <a:pt x="80" y="70"/>
                    <a:pt x="79" y="69"/>
                    <a:pt x="80" y="70"/>
                  </a:cubicBezTo>
                  <a:cubicBezTo>
                    <a:pt x="83" y="72"/>
                    <a:pt x="79" y="72"/>
                    <a:pt x="79" y="74"/>
                  </a:cubicBezTo>
                  <a:cubicBezTo>
                    <a:pt x="80" y="77"/>
                    <a:pt x="86" y="77"/>
                    <a:pt x="83" y="78"/>
                  </a:cubicBezTo>
                  <a:cubicBezTo>
                    <a:pt x="82" y="80"/>
                    <a:pt x="83" y="80"/>
                    <a:pt x="83" y="81"/>
                  </a:cubicBezTo>
                  <a:cubicBezTo>
                    <a:pt x="82" y="83"/>
                    <a:pt x="88" y="83"/>
                    <a:pt x="88" y="86"/>
                  </a:cubicBezTo>
                  <a:cubicBezTo>
                    <a:pt x="86" y="89"/>
                    <a:pt x="80" y="89"/>
                    <a:pt x="83" y="92"/>
                  </a:cubicBezTo>
                  <a:cubicBezTo>
                    <a:pt x="86" y="94"/>
                    <a:pt x="91" y="95"/>
                    <a:pt x="93" y="99"/>
                  </a:cubicBezTo>
                  <a:cubicBezTo>
                    <a:pt x="94" y="102"/>
                    <a:pt x="96" y="100"/>
                    <a:pt x="94" y="103"/>
                  </a:cubicBezTo>
                  <a:cubicBezTo>
                    <a:pt x="93" y="106"/>
                    <a:pt x="88" y="113"/>
                    <a:pt x="79" y="120"/>
                  </a:cubicBezTo>
                  <a:cubicBezTo>
                    <a:pt x="71" y="128"/>
                    <a:pt x="68" y="130"/>
                    <a:pt x="65" y="133"/>
                  </a:cubicBezTo>
                  <a:cubicBezTo>
                    <a:pt x="61" y="136"/>
                    <a:pt x="61" y="133"/>
                    <a:pt x="56" y="134"/>
                  </a:cubicBezTo>
                  <a:cubicBezTo>
                    <a:pt x="51" y="138"/>
                    <a:pt x="53" y="133"/>
                    <a:pt x="51" y="136"/>
                  </a:cubicBezTo>
                  <a:cubicBezTo>
                    <a:pt x="48" y="139"/>
                    <a:pt x="50" y="134"/>
                    <a:pt x="44" y="138"/>
                  </a:cubicBezTo>
                  <a:cubicBezTo>
                    <a:pt x="35" y="142"/>
                    <a:pt x="33" y="141"/>
                    <a:pt x="30" y="142"/>
                  </a:cubicBezTo>
                  <a:cubicBezTo>
                    <a:pt x="25" y="144"/>
                    <a:pt x="25" y="144"/>
                    <a:pt x="27" y="141"/>
                  </a:cubicBezTo>
                  <a:cubicBezTo>
                    <a:pt x="29" y="139"/>
                    <a:pt x="27" y="138"/>
                    <a:pt x="25" y="141"/>
                  </a:cubicBezTo>
                  <a:cubicBezTo>
                    <a:pt x="22" y="142"/>
                    <a:pt x="22" y="139"/>
                    <a:pt x="22" y="138"/>
                  </a:cubicBezTo>
                  <a:cubicBezTo>
                    <a:pt x="24" y="134"/>
                    <a:pt x="21" y="134"/>
                    <a:pt x="16" y="134"/>
                  </a:cubicBezTo>
                  <a:cubicBezTo>
                    <a:pt x="12" y="133"/>
                    <a:pt x="13" y="133"/>
                    <a:pt x="13" y="128"/>
                  </a:cubicBezTo>
                  <a:cubicBezTo>
                    <a:pt x="15" y="125"/>
                    <a:pt x="15" y="124"/>
                    <a:pt x="15" y="122"/>
                  </a:cubicBezTo>
                  <a:cubicBezTo>
                    <a:pt x="13" y="119"/>
                    <a:pt x="18" y="120"/>
                    <a:pt x="15" y="117"/>
                  </a:cubicBezTo>
                  <a:cubicBezTo>
                    <a:pt x="10" y="111"/>
                    <a:pt x="16" y="114"/>
                    <a:pt x="13" y="110"/>
                  </a:cubicBezTo>
                  <a:cubicBezTo>
                    <a:pt x="10" y="103"/>
                    <a:pt x="15" y="102"/>
                    <a:pt x="15" y="99"/>
                  </a:cubicBezTo>
                  <a:cubicBezTo>
                    <a:pt x="15" y="97"/>
                    <a:pt x="18" y="100"/>
                    <a:pt x="19" y="99"/>
                  </a:cubicBezTo>
                  <a:cubicBezTo>
                    <a:pt x="22" y="97"/>
                    <a:pt x="19" y="94"/>
                    <a:pt x="21" y="94"/>
                  </a:cubicBezTo>
                  <a:cubicBezTo>
                    <a:pt x="22" y="94"/>
                    <a:pt x="22" y="91"/>
                    <a:pt x="25" y="92"/>
                  </a:cubicBezTo>
                  <a:cubicBezTo>
                    <a:pt x="27" y="92"/>
                    <a:pt x="25" y="89"/>
                    <a:pt x="29" y="88"/>
                  </a:cubicBezTo>
                  <a:cubicBezTo>
                    <a:pt x="32" y="88"/>
                    <a:pt x="27" y="88"/>
                    <a:pt x="33" y="85"/>
                  </a:cubicBezTo>
                  <a:cubicBezTo>
                    <a:pt x="39" y="80"/>
                    <a:pt x="38" y="77"/>
                    <a:pt x="41" y="75"/>
                  </a:cubicBezTo>
                  <a:cubicBezTo>
                    <a:pt x="45" y="74"/>
                    <a:pt x="45" y="75"/>
                    <a:pt x="45" y="74"/>
                  </a:cubicBezTo>
                  <a:cubicBezTo>
                    <a:pt x="47" y="72"/>
                    <a:pt x="44" y="74"/>
                    <a:pt x="45" y="70"/>
                  </a:cubicBezTo>
                  <a:cubicBezTo>
                    <a:pt x="45" y="67"/>
                    <a:pt x="47" y="66"/>
                    <a:pt x="42" y="64"/>
                  </a:cubicBezTo>
                  <a:cubicBezTo>
                    <a:pt x="38" y="64"/>
                    <a:pt x="41" y="63"/>
                    <a:pt x="36" y="63"/>
                  </a:cubicBezTo>
                  <a:cubicBezTo>
                    <a:pt x="36" y="58"/>
                    <a:pt x="30" y="56"/>
                    <a:pt x="33" y="53"/>
                  </a:cubicBezTo>
                  <a:cubicBezTo>
                    <a:pt x="35" y="50"/>
                    <a:pt x="33" y="50"/>
                    <a:pt x="35" y="49"/>
                  </a:cubicBezTo>
                  <a:cubicBezTo>
                    <a:pt x="36" y="47"/>
                    <a:pt x="32" y="46"/>
                    <a:pt x="32" y="44"/>
                  </a:cubicBezTo>
                  <a:cubicBezTo>
                    <a:pt x="32" y="41"/>
                    <a:pt x="33" y="41"/>
                    <a:pt x="33" y="39"/>
                  </a:cubicBezTo>
                  <a:cubicBezTo>
                    <a:pt x="33" y="38"/>
                    <a:pt x="30" y="41"/>
                    <a:pt x="30" y="39"/>
                  </a:cubicBezTo>
                  <a:cubicBezTo>
                    <a:pt x="30" y="38"/>
                    <a:pt x="32" y="39"/>
                    <a:pt x="30" y="35"/>
                  </a:cubicBezTo>
                  <a:cubicBezTo>
                    <a:pt x="30" y="31"/>
                    <a:pt x="35" y="35"/>
                    <a:pt x="30" y="30"/>
                  </a:cubicBezTo>
                  <a:cubicBezTo>
                    <a:pt x="27" y="28"/>
                    <a:pt x="29" y="30"/>
                    <a:pt x="29" y="28"/>
                  </a:cubicBezTo>
                  <a:cubicBezTo>
                    <a:pt x="29" y="27"/>
                    <a:pt x="25" y="25"/>
                    <a:pt x="22" y="25"/>
                  </a:cubicBezTo>
                  <a:cubicBezTo>
                    <a:pt x="19" y="25"/>
                    <a:pt x="15" y="22"/>
                    <a:pt x="12" y="19"/>
                  </a:cubicBezTo>
                  <a:cubicBezTo>
                    <a:pt x="7" y="17"/>
                    <a:pt x="12" y="17"/>
                    <a:pt x="9" y="16"/>
                  </a:cubicBezTo>
                  <a:cubicBezTo>
                    <a:pt x="9" y="14"/>
                    <a:pt x="12" y="17"/>
                    <a:pt x="12" y="16"/>
                  </a:cubicBezTo>
                  <a:close/>
                  <a:moveTo>
                    <a:pt x="19" y="136"/>
                  </a:moveTo>
                  <a:cubicBezTo>
                    <a:pt x="19" y="136"/>
                    <a:pt x="21" y="136"/>
                    <a:pt x="21" y="138"/>
                  </a:cubicBezTo>
                  <a:cubicBezTo>
                    <a:pt x="21" y="138"/>
                    <a:pt x="19" y="138"/>
                    <a:pt x="19" y="136"/>
                  </a:cubicBezTo>
                  <a:close/>
                  <a:moveTo>
                    <a:pt x="18" y="136"/>
                  </a:moveTo>
                  <a:cubicBezTo>
                    <a:pt x="18" y="136"/>
                    <a:pt x="16" y="134"/>
                    <a:pt x="18" y="134"/>
                  </a:cubicBezTo>
                  <a:cubicBezTo>
                    <a:pt x="18" y="134"/>
                    <a:pt x="19" y="136"/>
                    <a:pt x="18" y="136"/>
                  </a:cubicBezTo>
                  <a:close/>
                  <a:moveTo>
                    <a:pt x="15" y="139"/>
                  </a:moveTo>
                  <a:cubicBezTo>
                    <a:pt x="15" y="138"/>
                    <a:pt x="16" y="138"/>
                    <a:pt x="16" y="139"/>
                  </a:cubicBezTo>
                  <a:cubicBezTo>
                    <a:pt x="15" y="139"/>
                    <a:pt x="15" y="139"/>
                    <a:pt x="15" y="139"/>
                  </a:cubicBezTo>
                  <a:close/>
                  <a:moveTo>
                    <a:pt x="18" y="139"/>
                  </a:moveTo>
                  <a:cubicBezTo>
                    <a:pt x="18" y="138"/>
                    <a:pt x="19" y="138"/>
                    <a:pt x="19" y="138"/>
                  </a:cubicBezTo>
                  <a:cubicBezTo>
                    <a:pt x="19" y="139"/>
                    <a:pt x="19" y="139"/>
                    <a:pt x="18" y="139"/>
                  </a:cubicBezTo>
                  <a:close/>
                  <a:moveTo>
                    <a:pt x="16" y="139"/>
                  </a:moveTo>
                  <a:cubicBezTo>
                    <a:pt x="16" y="138"/>
                    <a:pt x="18" y="138"/>
                    <a:pt x="18" y="138"/>
                  </a:cubicBezTo>
                  <a:cubicBezTo>
                    <a:pt x="18" y="139"/>
                    <a:pt x="16" y="139"/>
                    <a:pt x="16" y="139"/>
                  </a:cubicBezTo>
                  <a:close/>
                  <a:moveTo>
                    <a:pt x="4" y="141"/>
                  </a:moveTo>
                  <a:cubicBezTo>
                    <a:pt x="4" y="141"/>
                    <a:pt x="3" y="139"/>
                    <a:pt x="4" y="139"/>
                  </a:cubicBezTo>
                  <a:cubicBezTo>
                    <a:pt x="4" y="139"/>
                    <a:pt x="6" y="141"/>
                    <a:pt x="4" y="141"/>
                  </a:cubicBezTo>
                  <a:close/>
                  <a:moveTo>
                    <a:pt x="3" y="139"/>
                  </a:moveTo>
                  <a:cubicBezTo>
                    <a:pt x="4" y="139"/>
                    <a:pt x="3" y="138"/>
                    <a:pt x="4" y="138"/>
                  </a:cubicBezTo>
                  <a:cubicBezTo>
                    <a:pt x="4" y="138"/>
                    <a:pt x="4" y="139"/>
                    <a:pt x="6" y="138"/>
                  </a:cubicBezTo>
                  <a:cubicBezTo>
                    <a:pt x="6" y="136"/>
                    <a:pt x="6" y="136"/>
                    <a:pt x="3" y="136"/>
                  </a:cubicBezTo>
                  <a:cubicBezTo>
                    <a:pt x="0" y="134"/>
                    <a:pt x="3" y="136"/>
                    <a:pt x="3" y="138"/>
                  </a:cubicBezTo>
                  <a:cubicBezTo>
                    <a:pt x="1" y="139"/>
                    <a:pt x="1" y="136"/>
                    <a:pt x="1" y="136"/>
                  </a:cubicBezTo>
                  <a:cubicBezTo>
                    <a:pt x="1" y="138"/>
                    <a:pt x="0" y="138"/>
                    <a:pt x="0" y="138"/>
                  </a:cubicBezTo>
                  <a:cubicBezTo>
                    <a:pt x="0" y="139"/>
                    <a:pt x="0" y="138"/>
                    <a:pt x="0" y="138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3" y="139"/>
                    <a:pt x="3" y="141"/>
                    <a:pt x="3" y="139"/>
                  </a:cubicBezTo>
                  <a:close/>
                  <a:moveTo>
                    <a:pt x="44" y="74"/>
                  </a:moveTo>
                  <a:cubicBezTo>
                    <a:pt x="45" y="72"/>
                    <a:pt x="44" y="72"/>
                    <a:pt x="41" y="72"/>
                  </a:cubicBezTo>
                  <a:cubicBezTo>
                    <a:pt x="39" y="72"/>
                    <a:pt x="39" y="74"/>
                    <a:pt x="41" y="74"/>
                  </a:cubicBezTo>
                  <a:cubicBezTo>
                    <a:pt x="42" y="74"/>
                    <a:pt x="42" y="74"/>
                    <a:pt x="44" y="74"/>
                  </a:cubicBezTo>
                  <a:close/>
                  <a:moveTo>
                    <a:pt x="15" y="97"/>
                  </a:move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2" y="97"/>
                    <a:pt x="13" y="99"/>
                  </a:cubicBezTo>
                  <a:cubicBezTo>
                    <a:pt x="13" y="99"/>
                    <a:pt x="15" y="99"/>
                    <a:pt x="15" y="97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7" name="Freeform 201">
              <a:extLst>
                <a:ext uri="{FF2B5EF4-FFF2-40B4-BE49-F238E27FC236}">
                  <a16:creationId xmlns:a16="http://schemas.microsoft.com/office/drawing/2014/main" id="{87A8D9A1-4AF6-4D44-87F3-9C79E67BE8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5471" y="1909352"/>
              <a:ext cx="184932" cy="311353"/>
            </a:xfrm>
            <a:custGeom>
              <a:avLst/>
              <a:gdLst/>
              <a:ahLst/>
              <a:cxnLst>
                <a:cxn ang="0">
                  <a:pos x="32" y="78"/>
                </a:cxn>
                <a:cxn ang="0">
                  <a:pos x="29" y="67"/>
                </a:cxn>
                <a:cxn ang="0">
                  <a:pos x="25" y="62"/>
                </a:cxn>
                <a:cxn ang="0">
                  <a:pos x="23" y="64"/>
                </a:cxn>
                <a:cxn ang="0">
                  <a:pos x="23" y="55"/>
                </a:cxn>
                <a:cxn ang="0">
                  <a:pos x="20" y="52"/>
                </a:cxn>
                <a:cxn ang="0">
                  <a:pos x="22" y="44"/>
                </a:cxn>
                <a:cxn ang="0">
                  <a:pos x="25" y="34"/>
                </a:cxn>
                <a:cxn ang="0">
                  <a:pos x="32" y="30"/>
                </a:cxn>
                <a:cxn ang="0">
                  <a:pos x="35" y="39"/>
                </a:cxn>
                <a:cxn ang="0">
                  <a:pos x="52" y="42"/>
                </a:cxn>
                <a:cxn ang="0">
                  <a:pos x="46" y="59"/>
                </a:cxn>
                <a:cxn ang="0">
                  <a:pos x="53" y="67"/>
                </a:cxn>
                <a:cxn ang="0">
                  <a:pos x="67" y="89"/>
                </a:cxn>
                <a:cxn ang="0">
                  <a:pos x="69" y="101"/>
                </a:cxn>
                <a:cxn ang="0">
                  <a:pos x="75" y="114"/>
                </a:cxn>
                <a:cxn ang="0">
                  <a:pos x="79" y="118"/>
                </a:cxn>
                <a:cxn ang="0">
                  <a:pos x="60" y="126"/>
                </a:cxn>
                <a:cxn ang="0">
                  <a:pos x="46" y="128"/>
                </a:cxn>
                <a:cxn ang="0">
                  <a:pos x="28" y="134"/>
                </a:cxn>
                <a:cxn ang="0">
                  <a:pos x="29" y="128"/>
                </a:cxn>
                <a:cxn ang="0">
                  <a:pos x="43" y="121"/>
                </a:cxn>
                <a:cxn ang="0">
                  <a:pos x="38" y="118"/>
                </a:cxn>
                <a:cxn ang="0">
                  <a:pos x="26" y="112"/>
                </a:cxn>
                <a:cxn ang="0">
                  <a:pos x="31" y="101"/>
                </a:cxn>
                <a:cxn ang="0">
                  <a:pos x="40" y="95"/>
                </a:cxn>
                <a:cxn ang="0">
                  <a:pos x="44" y="90"/>
                </a:cxn>
                <a:cxn ang="0">
                  <a:pos x="40" y="78"/>
                </a:cxn>
                <a:cxn ang="0">
                  <a:pos x="23" y="83"/>
                </a:cxn>
                <a:cxn ang="0">
                  <a:pos x="23" y="78"/>
                </a:cxn>
                <a:cxn ang="0">
                  <a:pos x="14" y="72"/>
                </a:cxn>
                <a:cxn ang="0">
                  <a:pos x="11" y="84"/>
                </a:cxn>
                <a:cxn ang="0">
                  <a:pos x="22" y="84"/>
                </a:cxn>
                <a:cxn ang="0">
                  <a:pos x="31" y="95"/>
                </a:cxn>
                <a:cxn ang="0">
                  <a:pos x="25" y="66"/>
                </a:cxn>
                <a:cxn ang="0">
                  <a:pos x="55" y="128"/>
                </a:cxn>
                <a:cxn ang="0">
                  <a:pos x="13" y="38"/>
                </a:cxn>
                <a:cxn ang="0">
                  <a:pos x="16" y="38"/>
                </a:cxn>
                <a:cxn ang="0">
                  <a:pos x="17" y="33"/>
                </a:cxn>
                <a:cxn ang="0">
                  <a:pos x="11" y="42"/>
                </a:cxn>
                <a:cxn ang="0">
                  <a:pos x="9" y="48"/>
                </a:cxn>
                <a:cxn ang="0">
                  <a:pos x="16" y="45"/>
                </a:cxn>
                <a:cxn ang="0">
                  <a:pos x="22" y="47"/>
                </a:cxn>
                <a:cxn ang="0">
                  <a:pos x="16" y="42"/>
                </a:cxn>
                <a:cxn ang="0">
                  <a:pos x="19" y="58"/>
                </a:cxn>
                <a:cxn ang="0">
                  <a:pos x="17" y="55"/>
                </a:cxn>
                <a:cxn ang="0">
                  <a:pos x="17" y="67"/>
                </a:cxn>
                <a:cxn ang="0">
                  <a:pos x="16" y="66"/>
                </a:cxn>
                <a:cxn ang="0">
                  <a:pos x="20" y="64"/>
                </a:cxn>
                <a:cxn ang="0">
                  <a:pos x="44" y="25"/>
                </a:cxn>
                <a:cxn ang="0">
                  <a:pos x="43" y="22"/>
                </a:cxn>
                <a:cxn ang="0">
                  <a:pos x="44" y="27"/>
                </a:cxn>
                <a:cxn ang="0">
                  <a:pos x="46" y="21"/>
                </a:cxn>
                <a:cxn ang="0">
                  <a:pos x="46" y="22"/>
                </a:cxn>
                <a:cxn ang="0">
                  <a:pos x="58" y="11"/>
                </a:cxn>
                <a:cxn ang="0">
                  <a:pos x="58" y="5"/>
                </a:cxn>
                <a:cxn ang="0">
                  <a:pos x="53" y="8"/>
                </a:cxn>
                <a:cxn ang="0">
                  <a:pos x="58" y="11"/>
                </a:cxn>
                <a:cxn ang="0">
                  <a:pos x="58" y="3"/>
                </a:cxn>
                <a:cxn ang="0">
                  <a:pos x="60" y="2"/>
                </a:cxn>
              </a:cxnLst>
              <a:rect l="0" t="0" r="r" b="b"/>
              <a:pathLst>
                <a:path w="82" h="135">
                  <a:moveTo>
                    <a:pt x="40" y="75"/>
                  </a:moveTo>
                  <a:cubicBezTo>
                    <a:pt x="38" y="78"/>
                    <a:pt x="38" y="75"/>
                    <a:pt x="37" y="76"/>
                  </a:cubicBezTo>
                  <a:cubicBezTo>
                    <a:pt x="35" y="80"/>
                    <a:pt x="32" y="75"/>
                    <a:pt x="32" y="76"/>
                  </a:cubicBezTo>
                  <a:cubicBezTo>
                    <a:pt x="34" y="78"/>
                    <a:pt x="32" y="80"/>
                    <a:pt x="32" y="78"/>
                  </a:cubicBezTo>
                  <a:cubicBezTo>
                    <a:pt x="31" y="76"/>
                    <a:pt x="28" y="75"/>
                    <a:pt x="28" y="78"/>
                  </a:cubicBezTo>
                  <a:cubicBezTo>
                    <a:pt x="29" y="81"/>
                    <a:pt x="26" y="76"/>
                    <a:pt x="26" y="75"/>
                  </a:cubicBezTo>
                  <a:cubicBezTo>
                    <a:pt x="28" y="73"/>
                    <a:pt x="28" y="76"/>
                    <a:pt x="28" y="73"/>
                  </a:cubicBezTo>
                  <a:cubicBezTo>
                    <a:pt x="28" y="70"/>
                    <a:pt x="32" y="70"/>
                    <a:pt x="29" y="67"/>
                  </a:cubicBezTo>
                  <a:cubicBezTo>
                    <a:pt x="28" y="64"/>
                    <a:pt x="29" y="64"/>
                    <a:pt x="31" y="62"/>
                  </a:cubicBezTo>
                  <a:cubicBezTo>
                    <a:pt x="28" y="59"/>
                    <a:pt x="29" y="64"/>
                    <a:pt x="28" y="64"/>
                  </a:cubicBezTo>
                  <a:cubicBezTo>
                    <a:pt x="26" y="62"/>
                    <a:pt x="28" y="64"/>
                    <a:pt x="26" y="64"/>
                  </a:cubicBezTo>
                  <a:cubicBezTo>
                    <a:pt x="25" y="62"/>
                    <a:pt x="26" y="61"/>
                    <a:pt x="25" y="62"/>
                  </a:cubicBezTo>
                  <a:cubicBezTo>
                    <a:pt x="23" y="62"/>
                    <a:pt x="26" y="64"/>
                    <a:pt x="25" y="66"/>
                  </a:cubicBezTo>
                  <a:cubicBezTo>
                    <a:pt x="23" y="67"/>
                    <a:pt x="23" y="72"/>
                    <a:pt x="22" y="72"/>
                  </a:cubicBezTo>
                  <a:cubicBezTo>
                    <a:pt x="20" y="70"/>
                    <a:pt x="25" y="64"/>
                    <a:pt x="23" y="66"/>
                  </a:cubicBezTo>
                  <a:cubicBezTo>
                    <a:pt x="23" y="66"/>
                    <a:pt x="23" y="66"/>
                    <a:pt x="23" y="64"/>
                  </a:cubicBezTo>
                  <a:cubicBezTo>
                    <a:pt x="23" y="62"/>
                    <a:pt x="22" y="62"/>
                    <a:pt x="23" y="61"/>
                  </a:cubicBezTo>
                  <a:cubicBezTo>
                    <a:pt x="23" y="59"/>
                    <a:pt x="22" y="59"/>
                    <a:pt x="23" y="58"/>
                  </a:cubicBezTo>
                  <a:cubicBezTo>
                    <a:pt x="25" y="58"/>
                    <a:pt x="23" y="56"/>
                    <a:pt x="25" y="55"/>
                  </a:cubicBezTo>
                  <a:cubicBezTo>
                    <a:pt x="26" y="53"/>
                    <a:pt x="26" y="53"/>
                    <a:pt x="23" y="55"/>
                  </a:cubicBezTo>
                  <a:cubicBezTo>
                    <a:pt x="22" y="56"/>
                    <a:pt x="23" y="55"/>
                    <a:pt x="22" y="55"/>
                  </a:cubicBezTo>
                  <a:cubicBezTo>
                    <a:pt x="20" y="55"/>
                    <a:pt x="19" y="55"/>
                    <a:pt x="20" y="55"/>
                  </a:cubicBezTo>
                  <a:cubicBezTo>
                    <a:pt x="22" y="53"/>
                    <a:pt x="23" y="53"/>
                    <a:pt x="20" y="53"/>
                  </a:cubicBezTo>
                  <a:cubicBezTo>
                    <a:pt x="17" y="53"/>
                    <a:pt x="19" y="52"/>
                    <a:pt x="20" y="52"/>
                  </a:cubicBezTo>
                  <a:cubicBezTo>
                    <a:pt x="20" y="53"/>
                    <a:pt x="22" y="52"/>
                    <a:pt x="22" y="52"/>
                  </a:cubicBezTo>
                  <a:cubicBezTo>
                    <a:pt x="19" y="50"/>
                    <a:pt x="23" y="50"/>
                    <a:pt x="22" y="48"/>
                  </a:cubicBezTo>
                  <a:cubicBezTo>
                    <a:pt x="22" y="48"/>
                    <a:pt x="22" y="48"/>
                    <a:pt x="23" y="47"/>
                  </a:cubicBezTo>
                  <a:cubicBezTo>
                    <a:pt x="23" y="45"/>
                    <a:pt x="22" y="47"/>
                    <a:pt x="22" y="44"/>
                  </a:cubicBezTo>
                  <a:cubicBezTo>
                    <a:pt x="20" y="41"/>
                    <a:pt x="23" y="42"/>
                    <a:pt x="22" y="39"/>
                  </a:cubicBezTo>
                  <a:cubicBezTo>
                    <a:pt x="20" y="38"/>
                    <a:pt x="23" y="38"/>
                    <a:pt x="25" y="39"/>
                  </a:cubicBezTo>
                  <a:cubicBezTo>
                    <a:pt x="25" y="39"/>
                    <a:pt x="25" y="38"/>
                    <a:pt x="25" y="36"/>
                  </a:cubicBezTo>
                  <a:cubicBezTo>
                    <a:pt x="23" y="34"/>
                    <a:pt x="28" y="36"/>
                    <a:pt x="25" y="34"/>
                  </a:cubicBezTo>
                  <a:cubicBezTo>
                    <a:pt x="23" y="31"/>
                    <a:pt x="29" y="36"/>
                    <a:pt x="26" y="33"/>
                  </a:cubicBezTo>
                  <a:cubicBezTo>
                    <a:pt x="25" y="31"/>
                    <a:pt x="28" y="33"/>
                    <a:pt x="28" y="30"/>
                  </a:cubicBezTo>
                  <a:cubicBezTo>
                    <a:pt x="26" y="28"/>
                    <a:pt x="28" y="28"/>
                    <a:pt x="29" y="30"/>
                  </a:cubicBezTo>
                  <a:cubicBezTo>
                    <a:pt x="31" y="30"/>
                    <a:pt x="31" y="28"/>
                    <a:pt x="32" y="30"/>
                  </a:cubicBezTo>
                  <a:cubicBezTo>
                    <a:pt x="34" y="30"/>
                    <a:pt x="37" y="28"/>
                    <a:pt x="40" y="28"/>
                  </a:cubicBezTo>
                  <a:cubicBezTo>
                    <a:pt x="41" y="30"/>
                    <a:pt x="38" y="28"/>
                    <a:pt x="41" y="28"/>
                  </a:cubicBezTo>
                  <a:cubicBezTo>
                    <a:pt x="44" y="28"/>
                    <a:pt x="43" y="30"/>
                    <a:pt x="43" y="30"/>
                  </a:cubicBezTo>
                  <a:cubicBezTo>
                    <a:pt x="44" y="31"/>
                    <a:pt x="37" y="38"/>
                    <a:pt x="35" y="39"/>
                  </a:cubicBezTo>
                  <a:cubicBezTo>
                    <a:pt x="34" y="39"/>
                    <a:pt x="38" y="38"/>
                    <a:pt x="37" y="39"/>
                  </a:cubicBezTo>
                  <a:cubicBezTo>
                    <a:pt x="35" y="41"/>
                    <a:pt x="34" y="42"/>
                    <a:pt x="35" y="42"/>
                  </a:cubicBezTo>
                  <a:cubicBezTo>
                    <a:pt x="38" y="42"/>
                    <a:pt x="38" y="39"/>
                    <a:pt x="43" y="41"/>
                  </a:cubicBezTo>
                  <a:cubicBezTo>
                    <a:pt x="49" y="41"/>
                    <a:pt x="52" y="39"/>
                    <a:pt x="52" y="42"/>
                  </a:cubicBezTo>
                  <a:cubicBezTo>
                    <a:pt x="53" y="44"/>
                    <a:pt x="52" y="44"/>
                    <a:pt x="50" y="50"/>
                  </a:cubicBezTo>
                  <a:cubicBezTo>
                    <a:pt x="47" y="56"/>
                    <a:pt x="46" y="56"/>
                    <a:pt x="44" y="56"/>
                  </a:cubicBezTo>
                  <a:cubicBezTo>
                    <a:pt x="43" y="56"/>
                    <a:pt x="46" y="56"/>
                    <a:pt x="44" y="58"/>
                  </a:cubicBezTo>
                  <a:cubicBezTo>
                    <a:pt x="44" y="58"/>
                    <a:pt x="49" y="58"/>
                    <a:pt x="46" y="59"/>
                  </a:cubicBezTo>
                  <a:cubicBezTo>
                    <a:pt x="44" y="61"/>
                    <a:pt x="44" y="59"/>
                    <a:pt x="43" y="61"/>
                  </a:cubicBezTo>
                  <a:cubicBezTo>
                    <a:pt x="43" y="62"/>
                    <a:pt x="38" y="62"/>
                    <a:pt x="41" y="62"/>
                  </a:cubicBezTo>
                  <a:cubicBezTo>
                    <a:pt x="46" y="64"/>
                    <a:pt x="43" y="59"/>
                    <a:pt x="47" y="62"/>
                  </a:cubicBezTo>
                  <a:cubicBezTo>
                    <a:pt x="52" y="64"/>
                    <a:pt x="50" y="66"/>
                    <a:pt x="53" y="67"/>
                  </a:cubicBezTo>
                  <a:cubicBezTo>
                    <a:pt x="55" y="69"/>
                    <a:pt x="53" y="70"/>
                    <a:pt x="57" y="75"/>
                  </a:cubicBezTo>
                  <a:cubicBezTo>
                    <a:pt x="58" y="81"/>
                    <a:pt x="58" y="80"/>
                    <a:pt x="61" y="80"/>
                  </a:cubicBezTo>
                  <a:cubicBezTo>
                    <a:pt x="64" y="81"/>
                    <a:pt x="63" y="84"/>
                    <a:pt x="66" y="84"/>
                  </a:cubicBezTo>
                  <a:cubicBezTo>
                    <a:pt x="67" y="86"/>
                    <a:pt x="64" y="86"/>
                    <a:pt x="67" y="89"/>
                  </a:cubicBezTo>
                  <a:cubicBezTo>
                    <a:pt x="70" y="92"/>
                    <a:pt x="69" y="92"/>
                    <a:pt x="66" y="90"/>
                  </a:cubicBezTo>
                  <a:cubicBezTo>
                    <a:pt x="64" y="89"/>
                    <a:pt x="64" y="90"/>
                    <a:pt x="67" y="92"/>
                  </a:cubicBezTo>
                  <a:cubicBezTo>
                    <a:pt x="69" y="94"/>
                    <a:pt x="72" y="98"/>
                    <a:pt x="70" y="98"/>
                  </a:cubicBezTo>
                  <a:cubicBezTo>
                    <a:pt x="69" y="100"/>
                    <a:pt x="67" y="101"/>
                    <a:pt x="69" y="101"/>
                  </a:cubicBezTo>
                  <a:cubicBezTo>
                    <a:pt x="70" y="101"/>
                    <a:pt x="70" y="103"/>
                    <a:pt x="72" y="100"/>
                  </a:cubicBezTo>
                  <a:cubicBezTo>
                    <a:pt x="72" y="98"/>
                    <a:pt x="81" y="100"/>
                    <a:pt x="81" y="104"/>
                  </a:cubicBezTo>
                  <a:cubicBezTo>
                    <a:pt x="82" y="112"/>
                    <a:pt x="76" y="112"/>
                    <a:pt x="78" y="114"/>
                  </a:cubicBezTo>
                  <a:cubicBezTo>
                    <a:pt x="79" y="114"/>
                    <a:pt x="76" y="112"/>
                    <a:pt x="75" y="114"/>
                  </a:cubicBezTo>
                  <a:cubicBezTo>
                    <a:pt x="73" y="115"/>
                    <a:pt x="76" y="114"/>
                    <a:pt x="75" y="117"/>
                  </a:cubicBezTo>
                  <a:cubicBezTo>
                    <a:pt x="75" y="117"/>
                    <a:pt x="70" y="117"/>
                    <a:pt x="72" y="117"/>
                  </a:cubicBezTo>
                  <a:cubicBezTo>
                    <a:pt x="73" y="118"/>
                    <a:pt x="72" y="118"/>
                    <a:pt x="73" y="118"/>
                  </a:cubicBezTo>
                  <a:cubicBezTo>
                    <a:pt x="75" y="120"/>
                    <a:pt x="79" y="117"/>
                    <a:pt x="79" y="118"/>
                  </a:cubicBezTo>
                  <a:cubicBezTo>
                    <a:pt x="78" y="120"/>
                    <a:pt x="79" y="121"/>
                    <a:pt x="76" y="123"/>
                  </a:cubicBezTo>
                  <a:cubicBezTo>
                    <a:pt x="73" y="123"/>
                    <a:pt x="76" y="125"/>
                    <a:pt x="73" y="125"/>
                  </a:cubicBezTo>
                  <a:cubicBezTo>
                    <a:pt x="72" y="125"/>
                    <a:pt x="70" y="128"/>
                    <a:pt x="67" y="126"/>
                  </a:cubicBezTo>
                  <a:cubicBezTo>
                    <a:pt x="64" y="125"/>
                    <a:pt x="61" y="128"/>
                    <a:pt x="60" y="126"/>
                  </a:cubicBezTo>
                  <a:cubicBezTo>
                    <a:pt x="60" y="125"/>
                    <a:pt x="60" y="126"/>
                    <a:pt x="58" y="126"/>
                  </a:cubicBezTo>
                  <a:cubicBezTo>
                    <a:pt x="55" y="125"/>
                    <a:pt x="58" y="126"/>
                    <a:pt x="53" y="126"/>
                  </a:cubicBezTo>
                  <a:cubicBezTo>
                    <a:pt x="50" y="128"/>
                    <a:pt x="53" y="129"/>
                    <a:pt x="50" y="128"/>
                  </a:cubicBezTo>
                  <a:cubicBezTo>
                    <a:pt x="47" y="128"/>
                    <a:pt x="49" y="131"/>
                    <a:pt x="46" y="128"/>
                  </a:cubicBezTo>
                  <a:cubicBezTo>
                    <a:pt x="44" y="125"/>
                    <a:pt x="41" y="129"/>
                    <a:pt x="40" y="128"/>
                  </a:cubicBezTo>
                  <a:cubicBezTo>
                    <a:pt x="40" y="128"/>
                    <a:pt x="40" y="134"/>
                    <a:pt x="37" y="132"/>
                  </a:cubicBezTo>
                  <a:cubicBezTo>
                    <a:pt x="35" y="131"/>
                    <a:pt x="35" y="131"/>
                    <a:pt x="32" y="131"/>
                  </a:cubicBezTo>
                  <a:cubicBezTo>
                    <a:pt x="29" y="131"/>
                    <a:pt x="29" y="132"/>
                    <a:pt x="28" y="134"/>
                  </a:cubicBezTo>
                  <a:cubicBezTo>
                    <a:pt x="26" y="134"/>
                    <a:pt x="28" y="135"/>
                    <a:pt x="26" y="135"/>
                  </a:cubicBezTo>
                  <a:cubicBezTo>
                    <a:pt x="25" y="135"/>
                    <a:pt x="25" y="134"/>
                    <a:pt x="23" y="134"/>
                  </a:cubicBezTo>
                  <a:cubicBezTo>
                    <a:pt x="22" y="135"/>
                    <a:pt x="22" y="132"/>
                    <a:pt x="25" y="132"/>
                  </a:cubicBezTo>
                  <a:cubicBezTo>
                    <a:pt x="26" y="132"/>
                    <a:pt x="26" y="129"/>
                    <a:pt x="29" y="128"/>
                  </a:cubicBezTo>
                  <a:cubicBezTo>
                    <a:pt x="31" y="128"/>
                    <a:pt x="29" y="128"/>
                    <a:pt x="31" y="126"/>
                  </a:cubicBezTo>
                  <a:cubicBezTo>
                    <a:pt x="32" y="125"/>
                    <a:pt x="29" y="123"/>
                    <a:pt x="32" y="123"/>
                  </a:cubicBezTo>
                  <a:cubicBezTo>
                    <a:pt x="35" y="123"/>
                    <a:pt x="32" y="120"/>
                    <a:pt x="35" y="120"/>
                  </a:cubicBezTo>
                  <a:cubicBezTo>
                    <a:pt x="40" y="120"/>
                    <a:pt x="38" y="121"/>
                    <a:pt x="43" y="121"/>
                  </a:cubicBezTo>
                  <a:cubicBezTo>
                    <a:pt x="46" y="120"/>
                    <a:pt x="41" y="120"/>
                    <a:pt x="47" y="117"/>
                  </a:cubicBezTo>
                  <a:cubicBezTo>
                    <a:pt x="47" y="115"/>
                    <a:pt x="47" y="115"/>
                    <a:pt x="49" y="114"/>
                  </a:cubicBezTo>
                  <a:cubicBezTo>
                    <a:pt x="46" y="115"/>
                    <a:pt x="46" y="117"/>
                    <a:pt x="44" y="117"/>
                  </a:cubicBezTo>
                  <a:cubicBezTo>
                    <a:pt x="43" y="117"/>
                    <a:pt x="41" y="121"/>
                    <a:pt x="38" y="118"/>
                  </a:cubicBezTo>
                  <a:cubicBezTo>
                    <a:pt x="35" y="115"/>
                    <a:pt x="32" y="118"/>
                    <a:pt x="34" y="117"/>
                  </a:cubicBezTo>
                  <a:cubicBezTo>
                    <a:pt x="34" y="115"/>
                    <a:pt x="32" y="114"/>
                    <a:pt x="29" y="115"/>
                  </a:cubicBezTo>
                  <a:cubicBezTo>
                    <a:pt x="28" y="117"/>
                    <a:pt x="26" y="115"/>
                    <a:pt x="26" y="114"/>
                  </a:cubicBezTo>
                  <a:cubicBezTo>
                    <a:pt x="28" y="112"/>
                    <a:pt x="25" y="114"/>
                    <a:pt x="26" y="112"/>
                  </a:cubicBezTo>
                  <a:cubicBezTo>
                    <a:pt x="28" y="109"/>
                    <a:pt x="28" y="112"/>
                    <a:pt x="32" y="109"/>
                  </a:cubicBezTo>
                  <a:cubicBezTo>
                    <a:pt x="37" y="106"/>
                    <a:pt x="34" y="104"/>
                    <a:pt x="35" y="103"/>
                  </a:cubicBezTo>
                  <a:cubicBezTo>
                    <a:pt x="37" y="101"/>
                    <a:pt x="34" y="103"/>
                    <a:pt x="35" y="101"/>
                  </a:cubicBezTo>
                  <a:cubicBezTo>
                    <a:pt x="35" y="98"/>
                    <a:pt x="32" y="103"/>
                    <a:pt x="31" y="101"/>
                  </a:cubicBezTo>
                  <a:cubicBezTo>
                    <a:pt x="31" y="101"/>
                    <a:pt x="29" y="103"/>
                    <a:pt x="31" y="101"/>
                  </a:cubicBezTo>
                  <a:cubicBezTo>
                    <a:pt x="31" y="100"/>
                    <a:pt x="32" y="100"/>
                    <a:pt x="34" y="97"/>
                  </a:cubicBezTo>
                  <a:cubicBezTo>
                    <a:pt x="35" y="95"/>
                    <a:pt x="35" y="97"/>
                    <a:pt x="37" y="95"/>
                  </a:cubicBezTo>
                  <a:cubicBezTo>
                    <a:pt x="37" y="95"/>
                    <a:pt x="37" y="97"/>
                    <a:pt x="40" y="95"/>
                  </a:cubicBezTo>
                  <a:cubicBezTo>
                    <a:pt x="41" y="94"/>
                    <a:pt x="43" y="97"/>
                    <a:pt x="43" y="95"/>
                  </a:cubicBezTo>
                  <a:cubicBezTo>
                    <a:pt x="41" y="94"/>
                    <a:pt x="43" y="94"/>
                    <a:pt x="44" y="95"/>
                  </a:cubicBezTo>
                  <a:cubicBezTo>
                    <a:pt x="44" y="97"/>
                    <a:pt x="44" y="95"/>
                    <a:pt x="44" y="94"/>
                  </a:cubicBezTo>
                  <a:cubicBezTo>
                    <a:pt x="41" y="90"/>
                    <a:pt x="44" y="90"/>
                    <a:pt x="44" y="90"/>
                  </a:cubicBezTo>
                  <a:cubicBezTo>
                    <a:pt x="41" y="89"/>
                    <a:pt x="46" y="87"/>
                    <a:pt x="44" y="87"/>
                  </a:cubicBezTo>
                  <a:cubicBezTo>
                    <a:pt x="44" y="86"/>
                    <a:pt x="46" y="84"/>
                    <a:pt x="44" y="84"/>
                  </a:cubicBezTo>
                  <a:cubicBezTo>
                    <a:pt x="43" y="84"/>
                    <a:pt x="43" y="87"/>
                    <a:pt x="41" y="86"/>
                  </a:cubicBezTo>
                  <a:cubicBezTo>
                    <a:pt x="40" y="83"/>
                    <a:pt x="37" y="83"/>
                    <a:pt x="40" y="78"/>
                  </a:cubicBezTo>
                  <a:cubicBezTo>
                    <a:pt x="43" y="73"/>
                    <a:pt x="40" y="78"/>
                    <a:pt x="41" y="75"/>
                  </a:cubicBezTo>
                  <a:cubicBezTo>
                    <a:pt x="43" y="75"/>
                    <a:pt x="40" y="75"/>
                    <a:pt x="40" y="75"/>
                  </a:cubicBezTo>
                  <a:close/>
                  <a:moveTo>
                    <a:pt x="22" y="84"/>
                  </a:moveTo>
                  <a:cubicBezTo>
                    <a:pt x="22" y="83"/>
                    <a:pt x="23" y="84"/>
                    <a:pt x="23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1"/>
                    <a:pt x="23" y="80"/>
                    <a:pt x="23" y="81"/>
                  </a:cubicBezTo>
                  <a:cubicBezTo>
                    <a:pt x="23" y="83"/>
                    <a:pt x="25" y="83"/>
                    <a:pt x="25" y="81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2" y="80"/>
                    <a:pt x="20" y="80"/>
                    <a:pt x="22" y="78"/>
                  </a:cubicBezTo>
                  <a:cubicBezTo>
                    <a:pt x="23" y="78"/>
                    <a:pt x="23" y="76"/>
                    <a:pt x="22" y="76"/>
                  </a:cubicBezTo>
                  <a:cubicBezTo>
                    <a:pt x="20" y="76"/>
                    <a:pt x="20" y="73"/>
                    <a:pt x="19" y="72"/>
                  </a:cubicBezTo>
                  <a:cubicBezTo>
                    <a:pt x="19" y="70"/>
                    <a:pt x="16" y="72"/>
                    <a:pt x="14" y="72"/>
                  </a:cubicBezTo>
                  <a:cubicBezTo>
                    <a:pt x="11" y="72"/>
                    <a:pt x="13" y="73"/>
                    <a:pt x="9" y="73"/>
                  </a:cubicBezTo>
                  <a:cubicBezTo>
                    <a:pt x="6" y="75"/>
                    <a:pt x="9" y="78"/>
                    <a:pt x="6" y="78"/>
                  </a:cubicBezTo>
                  <a:cubicBezTo>
                    <a:pt x="3" y="78"/>
                    <a:pt x="8" y="80"/>
                    <a:pt x="5" y="81"/>
                  </a:cubicBezTo>
                  <a:cubicBezTo>
                    <a:pt x="0" y="83"/>
                    <a:pt x="11" y="87"/>
                    <a:pt x="11" y="84"/>
                  </a:cubicBezTo>
                  <a:cubicBezTo>
                    <a:pt x="11" y="83"/>
                    <a:pt x="13" y="81"/>
                    <a:pt x="13" y="83"/>
                  </a:cubicBezTo>
                  <a:cubicBezTo>
                    <a:pt x="14" y="86"/>
                    <a:pt x="14" y="84"/>
                    <a:pt x="14" y="86"/>
                  </a:cubicBezTo>
                  <a:cubicBezTo>
                    <a:pt x="16" y="87"/>
                    <a:pt x="16" y="86"/>
                    <a:pt x="17" y="86"/>
                  </a:cubicBezTo>
                  <a:cubicBezTo>
                    <a:pt x="20" y="86"/>
                    <a:pt x="19" y="89"/>
                    <a:pt x="22" y="84"/>
                  </a:cubicBezTo>
                  <a:close/>
                  <a:moveTo>
                    <a:pt x="32" y="83"/>
                  </a:moveTo>
                  <a:cubicBezTo>
                    <a:pt x="34" y="83"/>
                    <a:pt x="32" y="87"/>
                    <a:pt x="31" y="86"/>
                  </a:cubicBezTo>
                  <a:cubicBezTo>
                    <a:pt x="28" y="86"/>
                    <a:pt x="32" y="81"/>
                    <a:pt x="32" y="83"/>
                  </a:cubicBezTo>
                  <a:close/>
                  <a:moveTo>
                    <a:pt x="31" y="95"/>
                  </a:moveTo>
                  <a:cubicBezTo>
                    <a:pt x="32" y="92"/>
                    <a:pt x="35" y="95"/>
                    <a:pt x="34" y="97"/>
                  </a:cubicBezTo>
                  <a:cubicBezTo>
                    <a:pt x="32" y="98"/>
                    <a:pt x="31" y="97"/>
                    <a:pt x="31" y="95"/>
                  </a:cubicBezTo>
                  <a:close/>
                  <a:moveTo>
                    <a:pt x="26" y="69"/>
                  </a:moveTo>
                  <a:cubicBezTo>
                    <a:pt x="25" y="69"/>
                    <a:pt x="25" y="67"/>
                    <a:pt x="25" y="66"/>
                  </a:cubicBezTo>
                  <a:cubicBezTo>
                    <a:pt x="26" y="64"/>
                    <a:pt x="28" y="69"/>
                    <a:pt x="26" y="69"/>
                  </a:cubicBezTo>
                  <a:close/>
                  <a:moveTo>
                    <a:pt x="55" y="128"/>
                  </a:moveTo>
                  <a:cubicBezTo>
                    <a:pt x="57" y="126"/>
                    <a:pt x="58" y="126"/>
                    <a:pt x="58" y="128"/>
                  </a:cubicBezTo>
                  <a:cubicBezTo>
                    <a:pt x="60" y="128"/>
                    <a:pt x="58" y="129"/>
                    <a:pt x="55" y="128"/>
                  </a:cubicBezTo>
                  <a:close/>
                  <a:moveTo>
                    <a:pt x="14" y="34"/>
                  </a:moveTo>
                  <a:cubicBezTo>
                    <a:pt x="13" y="36"/>
                    <a:pt x="13" y="33"/>
                    <a:pt x="13" y="34"/>
                  </a:cubicBezTo>
                  <a:cubicBezTo>
                    <a:pt x="11" y="34"/>
                    <a:pt x="11" y="36"/>
                    <a:pt x="11" y="36"/>
                  </a:cubicBezTo>
                  <a:cubicBezTo>
                    <a:pt x="13" y="38"/>
                    <a:pt x="9" y="36"/>
                    <a:pt x="13" y="38"/>
                  </a:cubicBezTo>
                  <a:cubicBezTo>
                    <a:pt x="14" y="38"/>
                    <a:pt x="9" y="38"/>
                    <a:pt x="11" y="39"/>
                  </a:cubicBezTo>
                  <a:cubicBezTo>
                    <a:pt x="13" y="41"/>
                    <a:pt x="13" y="39"/>
                    <a:pt x="14" y="39"/>
                  </a:cubicBezTo>
                  <a:cubicBezTo>
                    <a:pt x="14" y="39"/>
                    <a:pt x="14" y="39"/>
                    <a:pt x="14" y="38"/>
                  </a:cubicBezTo>
                  <a:cubicBezTo>
                    <a:pt x="16" y="38"/>
                    <a:pt x="17" y="38"/>
                    <a:pt x="16" y="38"/>
                  </a:cubicBezTo>
                  <a:cubicBezTo>
                    <a:pt x="16" y="36"/>
                    <a:pt x="17" y="36"/>
                    <a:pt x="17" y="36"/>
                  </a:cubicBezTo>
                  <a:cubicBezTo>
                    <a:pt x="16" y="36"/>
                    <a:pt x="17" y="36"/>
                    <a:pt x="17" y="34"/>
                  </a:cubicBezTo>
                  <a:cubicBezTo>
                    <a:pt x="17" y="33"/>
                    <a:pt x="17" y="34"/>
                    <a:pt x="19" y="34"/>
                  </a:cubicBezTo>
                  <a:cubicBezTo>
                    <a:pt x="20" y="33"/>
                    <a:pt x="17" y="34"/>
                    <a:pt x="17" y="33"/>
                  </a:cubicBezTo>
                  <a:cubicBezTo>
                    <a:pt x="19" y="33"/>
                    <a:pt x="19" y="31"/>
                    <a:pt x="19" y="30"/>
                  </a:cubicBezTo>
                  <a:cubicBezTo>
                    <a:pt x="19" y="30"/>
                    <a:pt x="16" y="31"/>
                    <a:pt x="14" y="33"/>
                  </a:cubicBezTo>
                  <a:cubicBezTo>
                    <a:pt x="13" y="33"/>
                    <a:pt x="14" y="34"/>
                    <a:pt x="14" y="34"/>
                  </a:cubicBezTo>
                  <a:close/>
                  <a:moveTo>
                    <a:pt x="11" y="42"/>
                  </a:moveTo>
                  <a:cubicBezTo>
                    <a:pt x="13" y="41"/>
                    <a:pt x="11" y="41"/>
                    <a:pt x="11" y="41"/>
                  </a:cubicBezTo>
                  <a:cubicBezTo>
                    <a:pt x="9" y="41"/>
                    <a:pt x="9" y="41"/>
                    <a:pt x="8" y="41"/>
                  </a:cubicBezTo>
                  <a:cubicBezTo>
                    <a:pt x="8" y="42"/>
                    <a:pt x="11" y="44"/>
                    <a:pt x="11" y="42"/>
                  </a:cubicBezTo>
                  <a:close/>
                  <a:moveTo>
                    <a:pt x="9" y="48"/>
                  </a:moveTo>
                  <a:cubicBezTo>
                    <a:pt x="11" y="48"/>
                    <a:pt x="9" y="47"/>
                    <a:pt x="9" y="47"/>
                  </a:cubicBezTo>
                  <a:cubicBezTo>
                    <a:pt x="11" y="45"/>
                    <a:pt x="11" y="45"/>
                    <a:pt x="9" y="45"/>
                  </a:cubicBezTo>
                  <a:cubicBezTo>
                    <a:pt x="8" y="44"/>
                    <a:pt x="8" y="48"/>
                    <a:pt x="9" y="48"/>
                  </a:cubicBezTo>
                  <a:close/>
                  <a:moveTo>
                    <a:pt x="16" y="45"/>
                  </a:moveTo>
                  <a:cubicBezTo>
                    <a:pt x="17" y="45"/>
                    <a:pt x="16" y="45"/>
                    <a:pt x="17" y="47"/>
                  </a:cubicBezTo>
                  <a:cubicBezTo>
                    <a:pt x="17" y="48"/>
                    <a:pt x="19" y="47"/>
                    <a:pt x="20" y="47"/>
                  </a:cubicBezTo>
                  <a:cubicBezTo>
                    <a:pt x="22" y="47"/>
                    <a:pt x="19" y="48"/>
                    <a:pt x="20" y="50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5"/>
                    <a:pt x="22" y="47"/>
                    <a:pt x="20" y="45"/>
                  </a:cubicBezTo>
                  <a:cubicBezTo>
                    <a:pt x="19" y="45"/>
                    <a:pt x="19" y="41"/>
                    <a:pt x="17" y="41"/>
                  </a:cubicBezTo>
                  <a:cubicBezTo>
                    <a:pt x="17" y="41"/>
                    <a:pt x="17" y="42"/>
                    <a:pt x="17" y="44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4" y="42"/>
                    <a:pt x="16" y="44"/>
                    <a:pt x="16" y="44"/>
                  </a:cubicBezTo>
                  <a:cubicBezTo>
                    <a:pt x="16" y="44"/>
                    <a:pt x="13" y="44"/>
                    <a:pt x="14" y="45"/>
                  </a:cubicBezTo>
                  <a:cubicBezTo>
                    <a:pt x="16" y="45"/>
                    <a:pt x="16" y="44"/>
                    <a:pt x="16" y="45"/>
                  </a:cubicBezTo>
                  <a:close/>
                  <a:moveTo>
                    <a:pt x="19" y="58"/>
                  </a:moveTo>
                  <a:cubicBezTo>
                    <a:pt x="19" y="58"/>
                    <a:pt x="17" y="58"/>
                    <a:pt x="17" y="59"/>
                  </a:cubicBezTo>
                  <a:cubicBezTo>
                    <a:pt x="17" y="59"/>
                    <a:pt x="20" y="58"/>
                    <a:pt x="22" y="58"/>
                  </a:cubicBezTo>
                  <a:cubicBezTo>
                    <a:pt x="23" y="58"/>
                    <a:pt x="22" y="56"/>
                    <a:pt x="20" y="56"/>
                  </a:cubicBezTo>
                  <a:cubicBezTo>
                    <a:pt x="19" y="55"/>
                    <a:pt x="19" y="53"/>
                    <a:pt x="17" y="55"/>
                  </a:cubicBezTo>
                  <a:cubicBezTo>
                    <a:pt x="17" y="56"/>
                    <a:pt x="17" y="56"/>
                    <a:pt x="19" y="56"/>
                  </a:cubicBezTo>
                  <a:cubicBezTo>
                    <a:pt x="20" y="56"/>
                    <a:pt x="19" y="56"/>
                    <a:pt x="19" y="58"/>
                  </a:cubicBezTo>
                  <a:close/>
                  <a:moveTo>
                    <a:pt x="17" y="66"/>
                  </a:moveTo>
                  <a:cubicBezTo>
                    <a:pt x="19" y="67"/>
                    <a:pt x="17" y="67"/>
                    <a:pt x="17" y="67"/>
                  </a:cubicBezTo>
                  <a:cubicBezTo>
                    <a:pt x="17" y="69"/>
                    <a:pt x="19" y="67"/>
                    <a:pt x="19" y="67"/>
                  </a:cubicBezTo>
                  <a:cubicBezTo>
                    <a:pt x="20" y="66"/>
                    <a:pt x="19" y="66"/>
                    <a:pt x="19" y="64"/>
                  </a:cubicBezTo>
                  <a:cubicBezTo>
                    <a:pt x="19" y="62"/>
                    <a:pt x="17" y="64"/>
                    <a:pt x="17" y="64"/>
                  </a:cubicBezTo>
                  <a:cubicBezTo>
                    <a:pt x="17" y="62"/>
                    <a:pt x="14" y="66"/>
                    <a:pt x="16" y="66"/>
                  </a:cubicBezTo>
                  <a:cubicBezTo>
                    <a:pt x="17" y="67"/>
                    <a:pt x="17" y="64"/>
                    <a:pt x="17" y="66"/>
                  </a:cubicBezTo>
                  <a:close/>
                  <a:moveTo>
                    <a:pt x="20" y="64"/>
                  </a:moveTo>
                  <a:cubicBezTo>
                    <a:pt x="19" y="62"/>
                    <a:pt x="20" y="61"/>
                    <a:pt x="22" y="61"/>
                  </a:cubicBezTo>
                  <a:cubicBezTo>
                    <a:pt x="23" y="59"/>
                    <a:pt x="20" y="66"/>
                    <a:pt x="20" y="64"/>
                  </a:cubicBezTo>
                  <a:close/>
                  <a:moveTo>
                    <a:pt x="41" y="27"/>
                  </a:moveTo>
                  <a:cubicBezTo>
                    <a:pt x="41" y="27"/>
                    <a:pt x="40" y="25"/>
                    <a:pt x="41" y="25"/>
                  </a:cubicBezTo>
                  <a:cubicBezTo>
                    <a:pt x="41" y="25"/>
                    <a:pt x="43" y="27"/>
                    <a:pt x="41" y="27"/>
                  </a:cubicBezTo>
                  <a:close/>
                  <a:moveTo>
                    <a:pt x="44" y="25"/>
                  </a:moveTo>
                  <a:cubicBezTo>
                    <a:pt x="44" y="27"/>
                    <a:pt x="46" y="25"/>
                    <a:pt x="46" y="24"/>
                  </a:cubicBezTo>
                  <a:cubicBezTo>
                    <a:pt x="46" y="24"/>
                    <a:pt x="44" y="25"/>
                    <a:pt x="44" y="24"/>
                  </a:cubicBezTo>
                  <a:cubicBezTo>
                    <a:pt x="44" y="24"/>
                    <a:pt x="43" y="25"/>
                    <a:pt x="43" y="24"/>
                  </a:cubicBezTo>
                  <a:cubicBezTo>
                    <a:pt x="44" y="22"/>
                    <a:pt x="43" y="22"/>
                    <a:pt x="43" y="22"/>
                  </a:cubicBezTo>
                  <a:cubicBezTo>
                    <a:pt x="41" y="22"/>
                    <a:pt x="40" y="24"/>
                    <a:pt x="41" y="24"/>
                  </a:cubicBezTo>
                  <a:cubicBezTo>
                    <a:pt x="43" y="25"/>
                    <a:pt x="43" y="24"/>
                    <a:pt x="44" y="25"/>
                  </a:cubicBezTo>
                  <a:close/>
                  <a:moveTo>
                    <a:pt x="44" y="27"/>
                  </a:moveTo>
                  <a:cubicBezTo>
                    <a:pt x="44" y="25"/>
                    <a:pt x="44" y="27"/>
                    <a:pt x="44" y="27"/>
                  </a:cubicBezTo>
                  <a:cubicBezTo>
                    <a:pt x="43" y="27"/>
                    <a:pt x="43" y="27"/>
                    <a:pt x="44" y="27"/>
                  </a:cubicBezTo>
                  <a:close/>
                  <a:moveTo>
                    <a:pt x="46" y="21"/>
                  </a:moveTo>
                  <a:cubicBezTo>
                    <a:pt x="47" y="21"/>
                    <a:pt x="47" y="19"/>
                    <a:pt x="47" y="21"/>
                  </a:cubicBezTo>
                  <a:cubicBezTo>
                    <a:pt x="46" y="21"/>
                    <a:pt x="46" y="19"/>
                    <a:pt x="46" y="21"/>
                  </a:cubicBezTo>
                  <a:cubicBezTo>
                    <a:pt x="46" y="22"/>
                    <a:pt x="46" y="21"/>
                    <a:pt x="46" y="21"/>
                  </a:cubicBezTo>
                  <a:close/>
                  <a:moveTo>
                    <a:pt x="46" y="22"/>
                  </a:moveTo>
                  <a:cubicBezTo>
                    <a:pt x="46" y="21"/>
                    <a:pt x="47" y="22"/>
                    <a:pt x="47" y="22"/>
                  </a:cubicBezTo>
                  <a:cubicBezTo>
                    <a:pt x="46" y="24"/>
                    <a:pt x="46" y="24"/>
                    <a:pt x="46" y="22"/>
                  </a:cubicBezTo>
                  <a:close/>
                  <a:moveTo>
                    <a:pt x="43" y="19"/>
                  </a:moveTo>
                  <a:cubicBezTo>
                    <a:pt x="44" y="19"/>
                    <a:pt x="44" y="21"/>
                    <a:pt x="44" y="21"/>
                  </a:cubicBezTo>
                  <a:cubicBezTo>
                    <a:pt x="44" y="21"/>
                    <a:pt x="43" y="21"/>
                    <a:pt x="43" y="19"/>
                  </a:cubicBezTo>
                  <a:close/>
                  <a:moveTo>
                    <a:pt x="58" y="11"/>
                  </a:moveTo>
                  <a:cubicBezTo>
                    <a:pt x="58" y="10"/>
                    <a:pt x="58" y="10"/>
                    <a:pt x="58" y="8"/>
                  </a:cubicBezTo>
                  <a:cubicBezTo>
                    <a:pt x="58" y="8"/>
                    <a:pt x="58" y="8"/>
                    <a:pt x="60" y="5"/>
                  </a:cubicBezTo>
                  <a:cubicBezTo>
                    <a:pt x="60" y="3"/>
                    <a:pt x="58" y="7"/>
                    <a:pt x="58" y="5"/>
                  </a:cubicBezTo>
                  <a:cubicBezTo>
                    <a:pt x="58" y="5"/>
                    <a:pt x="58" y="3"/>
                    <a:pt x="58" y="5"/>
                  </a:cubicBezTo>
                  <a:cubicBezTo>
                    <a:pt x="57" y="7"/>
                    <a:pt x="57" y="5"/>
                    <a:pt x="57" y="3"/>
                  </a:cubicBezTo>
                  <a:cubicBezTo>
                    <a:pt x="58" y="2"/>
                    <a:pt x="53" y="5"/>
                    <a:pt x="55" y="5"/>
                  </a:cubicBezTo>
                  <a:cubicBezTo>
                    <a:pt x="55" y="5"/>
                    <a:pt x="57" y="5"/>
                    <a:pt x="57" y="7"/>
                  </a:cubicBezTo>
                  <a:cubicBezTo>
                    <a:pt x="57" y="7"/>
                    <a:pt x="53" y="7"/>
                    <a:pt x="53" y="8"/>
                  </a:cubicBezTo>
                  <a:cubicBezTo>
                    <a:pt x="53" y="10"/>
                    <a:pt x="55" y="8"/>
                    <a:pt x="55" y="8"/>
                  </a:cubicBezTo>
                  <a:cubicBezTo>
                    <a:pt x="57" y="10"/>
                    <a:pt x="57" y="8"/>
                    <a:pt x="57" y="8"/>
                  </a:cubicBezTo>
                  <a:cubicBezTo>
                    <a:pt x="58" y="10"/>
                    <a:pt x="55" y="11"/>
                    <a:pt x="57" y="13"/>
                  </a:cubicBezTo>
                  <a:cubicBezTo>
                    <a:pt x="58" y="14"/>
                    <a:pt x="58" y="11"/>
                    <a:pt x="58" y="11"/>
                  </a:cubicBezTo>
                  <a:close/>
                  <a:moveTo>
                    <a:pt x="60" y="3"/>
                  </a:moveTo>
                  <a:cubicBezTo>
                    <a:pt x="60" y="2"/>
                    <a:pt x="60" y="2"/>
                    <a:pt x="60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5"/>
                    <a:pt x="58" y="3"/>
                    <a:pt x="60" y="3"/>
                  </a:cubicBezTo>
                  <a:close/>
                  <a:moveTo>
                    <a:pt x="60" y="2"/>
                  </a:moveTo>
                  <a:cubicBezTo>
                    <a:pt x="60" y="0"/>
                    <a:pt x="60" y="0"/>
                    <a:pt x="61" y="0"/>
                  </a:cubicBezTo>
                  <a:cubicBezTo>
                    <a:pt x="61" y="0"/>
                    <a:pt x="61" y="2"/>
                    <a:pt x="60" y="2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8" name="Freeform 202">
              <a:extLst>
                <a:ext uri="{FF2B5EF4-FFF2-40B4-BE49-F238E27FC236}">
                  <a16:creationId xmlns:a16="http://schemas.microsoft.com/office/drawing/2014/main" id="{03219849-E9FD-4FFB-8DBF-25C4FBA36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965" y="1867758"/>
              <a:ext cx="9247" cy="7130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1" y="3"/>
                </a:cxn>
              </a:cxnLst>
              <a:rect l="0" t="0" r="r" b="b"/>
              <a:pathLst>
                <a:path w="4" h="3">
                  <a:moveTo>
                    <a:pt x="1" y="3"/>
                  </a:moveTo>
                  <a:cubicBezTo>
                    <a:pt x="1" y="1"/>
                    <a:pt x="0" y="0"/>
                    <a:pt x="1" y="0"/>
                  </a:cubicBezTo>
                  <a:cubicBezTo>
                    <a:pt x="1" y="0"/>
                    <a:pt x="1" y="0"/>
                    <a:pt x="3" y="1"/>
                  </a:cubicBezTo>
                  <a:cubicBezTo>
                    <a:pt x="4" y="1"/>
                    <a:pt x="3" y="3"/>
                    <a:pt x="1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299" name="Freeform 203">
              <a:extLst>
                <a:ext uri="{FF2B5EF4-FFF2-40B4-BE49-F238E27FC236}">
                  <a16:creationId xmlns:a16="http://schemas.microsoft.com/office/drawing/2014/main" id="{DEA34487-C45F-4EAB-8956-2C21E592B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523" y="1874887"/>
              <a:ext cx="4623" cy="71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0" y="3"/>
                </a:cxn>
                <a:cxn ang="0">
                  <a:pos x="0" y="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0"/>
                    <a:pt x="2" y="1"/>
                    <a:pt x="2" y="3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0" name="Freeform 204">
              <a:extLst>
                <a:ext uri="{FF2B5EF4-FFF2-40B4-BE49-F238E27FC236}">
                  <a16:creationId xmlns:a16="http://schemas.microsoft.com/office/drawing/2014/main" id="{0BF2C5C9-62BA-4F5A-87BA-3DFF8F4D4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212" y="1886773"/>
              <a:ext cx="6935" cy="83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3"/>
                </a:cxn>
                <a:cxn ang="0">
                  <a:pos x="1" y="3"/>
                </a:cxn>
                <a:cxn ang="0">
                  <a:pos x="0" y="0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3" y="1"/>
                    <a:pt x="1" y="3"/>
                    <a:pt x="3" y="3"/>
                  </a:cubicBezTo>
                  <a:cubicBezTo>
                    <a:pt x="3" y="3"/>
                    <a:pt x="3" y="4"/>
                    <a:pt x="1" y="3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1" name="Freeform 205">
              <a:extLst>
                <a:ext uri="{FF2B5EF4-FFF2-40B4-BE49-F238E27FC236}">
                  <a16:creationId xmlns:a16="http://schemas.microsoft.com/office/drawing/2014/main" id="{01822A9B-325B-4E30-AFA0-2F29D98C8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0900" y="1863005"/>
              <a:ext cx="9247" cy="14261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3" y="3"/>
                </a:cxn>
                <a:cxn ang="0">
                  <a:pos x="3" y="5"/>
                </a:cxn>
                <a:cxn ang="0">
                  <a:pos x="0" y="2"/>
                </a:cxn>
              </a:cxnLst>
              <a:rect l="0" t="0" r="r" b="b"/>
              <a:pathLst>
                <a:path w="4" h="6">
                  <a:moveTo>
                    <a:pt x="0" y="2"/>
                  </a:moveTo>
                  <a:cubicBezTo>
                    <a:pt x="0" y="2"/>
                    <a:pt x="0" y="2"/>
                    <a:pt x="0" y="0"/>
                  </a:cubicBezTo>
                  <a:cubicBezTo>
                    <a:pt x="0" y="0"/>
                    <a:pt x="0" y="0"/>
                    <a:pt x="1" y="2"/>
                  </a:cubicBezTo>
                  <a:cubicBezTo>
                    <a:pt x="1" y="3"/>
                    <a:pt x="1" y="2"/>
                    <a:pt x="3" y="3"/>
                  </a:cubicBezTo>
                  <a:cubicBezTo>
                    <a:pt x="4" y="5"/>
                    <a:pt x="4" y="6"/>
                    <a:pt x="3" y="5"/>
                  </a:cubicBezTo>
                  <a:cubicBezTo>
                    <a:pt x="1" y="2"/>
                    <a:pt x="1" y="3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2" name="Freeform 206">
              <a:extLst>
                <a:ext uri="{FF2B5EF4-FFF2-40B4-BE49-F238E27FC236}">
                  <a16:creationId xmlns:a16="http://schemas.microsoft.com/office/drawing/2014/main" id="{25DA7CE2-A29A-4324-AC63-1DE2116AA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212" y="1863004"/>
              <a:ext cx="9247" cy="7130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3" y="2"/>
                </a:cxn>
                <a:cxn ang="0">
                  <a:pos x="1" y="3"/>
                </a:cxn>
              </a:cxnLst>
              <a:rect l="0" t="0" r="r" b="b"/>
              <a:pathLst>
                <a:path w="4" h="3">
                  <a:moveTo>
                    <a:pt x="1" y="3"/>
                  </a:moveTo>
                  <a:cubicBezTo>
                    <a:pt x="1" y="2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3" y="0"/>
                    <a:pt x="1" y="2"/>
                    <a:pt x="3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4" y="3"/>
                    <a:pt x="3" y="3"/>
                    <a:pt x="1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3" name="Freeform 207">
              <a:extLst>
                <a:ext uri="{FF2B5EF4-FFF2-40B4-BE49-F238E27FC236}">
                  <a16:creationId xmlns:a16="http://schemas.microsoft.com/office/drawing/2014/main" id="{60709571-A059-4A30-8A86-67FEF20D8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0146" y="1860628"/>
              <a:ext cx="5780" cy="7130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0" y="3"/>
                    <a:pt x="1" y="1"/>
                    <a:pt x="1" y="1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3"/>
                    <a:pt x="3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4" name="Freeform 208">
              <a:extLst>
                <a:ext uri="{FF2B5EF4-FFF2-40B4-BE49-F238E27FC236}">
                  <a16:creationId xmlns:a16="http://schemas.microsoft.com/office/drawing/2014/main" id="{776FC0E1-2325-40CB-97EE-6AA6B5841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0146" y="1860628"/>
              <a:ext cx="2312" cy="71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0"/>
                    <a:pt x="1" y="1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5" name="Freeform 209">
              <a:extLst>
                <a:ext uri="{FF2B5EF4-FFF2-40B4-BE49-F238E27FC236}">
                  <a16:creationId xmlns:a16="http://schemas.microsoft.com/office/drawing/2014/main" id="{8CF3548A-E9B9-4238-8209-3421CECFAE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38136" y="2387075"/>
              <a:ext cx="246191" cy="202023"/>
            </a:xfrm>
            <a:custGeom>
              <a:avLst/>
              <a:gdLst/>
              <a:ahLst/>
              <a:cxnLst>
                <a:cxn ang="0">
                  <a:pos x="3" y="16"/>
                </a:cxn>
                <a:cxn ang="0">
                  <a:pos x="2" y="11"/>
                </a:cxn>
                <a:cxn ang="0">
                  <a:pos x="8" y="6"/>
                </a:cxn>
                <a:cxn ang="0">
                  <a:pos x="11" y="2"/>
                </a:cxn>
                <a:cxn ang="0">
                  <a:pos x="22" y="3"/>
                </a:cxn>
                <a:cxn ang="0">
                  <a:pos x="32" y="3"/>
                </a:cxn>
                <a:cxn ang="0">
                  <a:pos x="49" y="5"/>
                </a:cxn>
                <a:cxn ang="0">
                  <a:pos x="57" y="5"/>
                </a:cxn>
                <a:cxn ang="0">
                  <a:pos x="61" y="5"/>
                </a:cxn>
                <a:cxn ang="0">
                  <a:pos x="64" y="8"/>
                </a:cxn>
                <a:cxn ang="0">
                  <a:pos x="71" y="11"/>
                </a:cxn>
                <a:cxn ang="0">
                  <a:pos x="75" y="12"/>
                </a:cxn>
                <a:cxn ang="0">
                  <a:pos x="80" y="12"/>
                </a:cxn>
                <a:cxn ang="0">
                  <a:pos x="87" y="14"/>
                </a:cxn>
                <a:cxn ang="0">
                  <a:pos x="89" y="16"/>
                </a:cxn>
                <a:cxn ang="0">
                  <a:pos x="95" y="16"/>
                </a:cxn>
                <a:cxn ang="0">
                  <a:pos x="100" y="16"/>
                </a:cxn>
                <a:cxn ang="0">
                  <a:pos x="101" y="20"/>
                </a:cxn>
                <a:cxn ang="0">
                  <a:pos x="93" y="28"/>
                </a:cxn>
                <a:cxn ang="0">
                  <a:pos x="81" y="33"/>
                </a:cxn>
                <a:cxn ang="0">
                  <a:pos x="81" y="37"/>
                </a:cxn>
                <a:cxn ang="0">
                  <a:pos x="74" y="52"/>
                </a:cxn>
                <a:cxn ang="0">
                  <a:pos x="77" y="58"/>
                </a:cxn>
                <a:cxn ang="0">
                  <a:pos x="69" y="69"/>
                </a:cxn>
                <a:cxn ang="0">
                  <a:pos x="66" y="70"/>
                </a:cxn>
                <a:cxn ang="0">
                  <a:pos x="57" y="78"/>
                </a:cxn>
                <a:cxn ang="0">
                  <a:pos x="46" y="80"/>
                </a:cxn>
                <a:cxn ang="0">
                  <a:pos x="40" y="81"/>
                </a:cxn>
                <a:cxn ang="0">
                  <a:pos x="34" y="83"/>
                </a:cxn>
                <a:cxn ang="0">
                  <a:pos x="31" y="86"/>
                </a:cxn>
                <a:cxn ang="0">
                  <a:pos x="28" y="86"/>
                </a:cxn>
                <a:cxn ang="0">
                  <a:pos x="23" y="78"/>
                </a:cxn>
                <a:cxn ang="0">
                  <a:pos x="16" y="73"/>
                </a:cxn>
                <a:cxn ang="0">
                  <a:pos x="19" y="66"/>
                </a:cxn>
                <a:cxn ang="0">
                  <a:pos x="19" y="62"/>
                </a:cxn>
                <a:cxn ang="0">
                  <a:pos x="19" y="56"/>
                </a:cxn>
                <a:cxn ang="0">
                  <a:pos x="17" y="52"/>
                </a:cxn>
                <a:cxn ang="0">
                  <a:pos x="17" y="47"/>
                </a:cxn>
                <a:cxn ang="0">
                  <a:pos x="20" y="42"/>
                </a:cxn>
                <a:cxn ang="0">
                  <a:pos x="20" y="33"/>
                </a:cxn>
                <a:cxn ang="0">
                  <a:pos x="25" y="25"/>
                </a:cxn>
                <a:cxn ang="0">
                  <a:pos x="20" y="20"/>
                </a:cxn>
                <a:cxn ang="0">
                  <a:pos x="14" y="22"/>
                </a:cxn>
                <a:cxn ang="0">
                  <a:pos x="10" y="22"/>
                </a:cxn>
                <a:cxn ang="0">
                  <a:pos x="11" y="19"/>
                </a:cxn>
                <a:cxn ang="0">
                  <a:pos x="5" y="22"/>
                </a:cxn>
                <a:cxn ang="0">
                  <a:pos x="3" y="16"/>
                </a:cxn>
                <a:cxn ang="0">
                  <a:pos x="97" y="48"/>
                </a:cxn>
                <a:cxn ang="0">
                  <a:pos x="98" y="52"/>
                </a:cxn>
                <a:cxn ang="0">
                  <a:pos x="103" y="47"/>
                </a:cxn>
                <a:cxn ang="0">
                  <a:pos x="101" y="45"/>
                </a:cxn>
                <a:cxn ang="0">
                  <a:pos x="95" y="48"/>
                </a:cxn>
                <a:cxn ang="0">
                  <a:pos x="97" y="48"/>
                </a:cxn>
                <a:cxn ang="0">
                  <a:pos x="109" y="44"/>
                </a:cxn>
                <a:cxn ang="0">
                  <a:pos x="109" y="44"/>
                </a:cxn>
                <a:cxn ang="0">
                  <a:pos x="106" y="44"/>
                </a:cxn>
                <a:cxn ang="0">
                  <a:pos x="109" y="44"/>
                </a:cxn>
                <a:cxn ang="0">
                  <a:pos x="87" y="53"/>
                </a:cxn>
                <a:cxn ang="0">
                  <a:pos x="84" y="56"/>
                </a:cxn>
                <a:cxn ang="0">
                  <a:pos x="87" y="53"/>
                </a:cxn>
              </a:cxnLst>
              <a:rect l="0" t="0" r="r" b="b"/>
              <a:pathLst>
                <a:path w="110" h="88">
                  <a:moveTo>
                    <a:pt x="3" y="16"/>
                  </a:moveTo>
                  <a:cubicBezTo>
                    <a:pt x="2" y="12"/>
                    <a:pt x="3" y="11"/>
                    <a:pt x="2" y="11"/>
                  </a:cubicBezTo>
                  <a:cubicBezTo>
                    <a:pt x="0" y="9"/>
                    <a:pt x="3" y="6"/>
                    <a:pt x="8" y="6"/>
                  </a:cubicBezTo>
                  <a:cubicBezTo>
                    <a:pt x="11" y="6"/>
                    <a:pt x="8" y="3"/>
                    <a:pt x="11" y="2"/>
                  </a:cubicBezTo>
                  <a:cubicBezTo>
                    <a:pt x="16" y="0"/>
                    <a:pt x="16" y="3"/>
                    <a:pt x="22" y="3"/>
                  </a:cubicBezTo>
                  <a:cubicBezTo>
                    <a:pt x="28" y="3"/>
                    <a:pt x="28" y="2"/>
                    <a:pt x="32" y="3"/>
                  </a:cubicBezTo>
                  <a:cubicBezTo>
                    <a:pt x="40" y="6"/>
                    <a:pt x="43" y="3"/>
                    <a:pt x="49" y="5"/>
                  </a:cubicBezTo>
                  <a:cubicBezTo>
                    <a:pt x="54" y="6"/>
                    <a:pt x="52" y="3"/>
                    <a:pt x="57" y="5"/>
                  </a:cubicBezTo>
                  <a:cubicBezTo>
                    <a:pt x="58" y="6"/>
                    <a:pt x="60" y="5"/>
                    <a:pt x="61" y="5"/>
                  </a:cubicBezTo>
                  <a:cubicBezTo>
                    <a:pt x="63" y="6"/>
                    <a:pt x="64" y="5"/>
                    <a:pt x="64" y="8"/>
                  </a:cubicBezTo>
                  <a:cubicBezTo>
                    <a:pt x="64" y="9"/>
                    <a:pt x="69" y="8"/>
                    <a:pt x="71" y="11"/>
                  </a:cubicBezTo>
                  <a:cubicBezTo>
                    <a:pt x="71" y="12"/>
                    <a:pt x="74" y="11"/>
                    <a:pt x="75" y="12"/>
                  </a:cubicBezTo>
                  <a:cubicBezTo>
                    <a:pt x="77" y="14"/>
                    <a:pt x="77" y="11"/>
                    <a:pt x="80" y="12"/>
                  </a:cubicBezTo>
                  <a:cubicBezTo>
                    <a:pt x="83" y="12"/>
                    <a:pt x="78" y="8"/>
                    <a:pt x="87" y="14"/>
                  </a:cubicBezTo>
                  <a:cubicBezTo>
                    <a:pt x="87" y="16"/>
                    <a:pt x="89" y="16"/>
                    <a:pt x="89" y="16"/>
                  </a:cubicBezTo>
                  <a:cubicBezTo>
                    <a:pt x="93" y="17"/>
                    <a:pt x="93" y="16"/>
                    <a:pt x="95" y="16"/>
                  </a:cubicBezTo>
                  <a:cubicBezTo>
                    <a:pt x="98" y="17"/>
                    <a:pt x="97" y="16"/>
                    <a:pt x="100" y="16"/>
                  </a:cubicBezTo>
                  <a:cubicBezTo>
                    <a:pt x="104" y="19"/>
                    <a:pt x="100" y="17"/>
                    <a:pt x="101" y="20"/>
                  </a:cubicBezTo>
                  <a:cubicBezTo>
                    <a:pt x="103" y="23"/>
                    <a:pt x="93" y="25"/>
                    <a:pt x="93" y="28"/>
                  </a:cubicBezTo>
                  <a:cubicBezTo>
                    <a:pt x="92" y="30"/>
                    <a:pt x="83" y="30"/>
                    <a:pt x="81" y="33"/>
                  </a:cubicBezTo>
                  <a:cubicBezTo>
                    <a:pt x="81" y="36"/>
                    <a:pt x="86" y="34"/>
                    <a:pt x="81" y="37"/>
                  </a:cubicBezTo>
                  <a:cubicBezTo>
                    <a:pt x="78" y="37"/>
                    <a:pt x="72" y="47"/>
                    <a:pt x="74" y="52"/>
                  </a:cubicBezTo>
                  <a:cubicBezTo>
                    <a:pt x="74" y="56"/>
                    <a:pt x="77" y="56"/>
                    <a:pt x="77" y="58"/>
                  </a:cubicBezTo>
                  <a:cubicBezTo>
                    <a:pt x="77" y="58"/>
                    <a:pt x="68" y="62"/>
                    <a:pt x="69" y="69"/>
                  </a:cubicBezTo>
                  <a:cubicBezTo>
                    <a:pt x="69" y="70"/>
                    <a:pt x="69" y="70"/>
                    <a:pt x="66" y="70"/>
                  </a:cubicBezTo>
                  <a:cubicBezTo>
                    <a:pt x="60" y="70"/>
                    <a:pt x="60" y="81"/>
                    <a:pt x="57" y="78"/>
                  </a:cubicBezTo>
                  <a:cubicBezTo>
                    <a:pt x="55" y="77"/>
                    <a:pt x="51" y="81"/>
                    <a:pt x="46" y="80"/>
                  </a:cubicBezTo>
                  <a:cubicBezTo>
                    <a:pt x="43" y="78"/>
                    <a:pt x="40" y="80"/>
                    <a:pt x="40" y="81"/>
                  </a:cubicBezTo>
                  <a:cubicBezTo>
                    <a:pt x="38" y="83"/>
                    <a:pt x="35" y="81"/>
                    <a:pt x="34" y="83"/>
                  </a:cubicBezTo>
                  <a:cubicBezTo>
                    <a:pt x="32" y="86"/>
                    <a:pt x="32" y="86"/>
                    <a:pt x="31" y="86"/>
                  </a:cubicBezTo>
                  <a:cubicBezTo>
                    <a:pt x="31" y="88"/>
                    <a:pt x="31" y="88"/>
                    <a:pt x="28" y="86"/>
                  </a:cubicBezTo>
                  <a:cubicBezTo>
                    <a:pt x="25" y="83"/>
                    <a:pt x="23" y="81"/>
                    <a:pt x="23" y="78"/>
                  </a:cubicBezTo>
                  <a:cubicBezTo>
                    <a:pt x="23" y="77"/>
                    <a:pt x="20" y="72"/>
                    <a:pt x="16" y="73"/>
                  </a:cubicBezTo>
                  <a:cubicBezTo>
                    <a:pt x="16" y="72"/>
                    <a:pt x="16" y="67"/>
                    <a:pt x="19" y="66"/>
                  </a:cubicBezTo>
                  <a:cubicBezTo>
                    <a:pt x="22" y="62"/>
                    <a:pt x="20" y="62"/>
                    <a:pt x="19" y="62"/>
                  </a:cubicBezTo>
                  <a:cubicBezTo>
                    <a:pt x="17" y="62"/>
                    <a:pt x="16" y="61"/>
                    <a:pt x="19" y="56"/>
                  </a:cubicBezTo>
                  <a:cubicBezTo>
                    <a:pt x="22" y="52"/>
                    <a:pt x="19" y="55"/>
                    <a:pt x="17" y="52"/>
                  </a:cubicBezTo>
                  <a:cubicBezTo>
                    <a:pt x="17" y="47"/>
                    <a:pt x="14" y="47"/>
                    <a:pt x="17" y="47"/>
                  </a:cubicBezTo>
                  <a:cubicBezTo>
                    <a:pt x="20" y="47"/>
                    <a:pt x="20" y="45"/>
                    <a:pt x="20" y="42"/>
                  </a:cubicBezTo>
                  <a:cubicBezTo>
                    <a:pt x="19" y="41"/>
                    <a:pt x="22" y="41"/>
                    <a:pt x="20" y="33"/>
                  </a:cubicBezTo>
                  <a:cubicBezTo>
                    <a:pt x="20" y="31"/>
                    <a:pt x="29" y="25"/>
                    <a:pt x="25" y="25"/>
                  </a:cubicBezTo>
                  <a:cubicBezTo>
                    <a:pt x="22" y="23"/>
                    <a:pt x="25" y="22"/>
                    <a:pt x="20" y="20"/>
                  </a:cubicBezTo>
                  <a:cubicBezTo>
                    <a:pt x="16" y="20"/>
                    <a:pt x="19" y="23"/>
                    <a:pt x="14" y="22"/>
                  </a:cubicBezTo>
                  <a:cubicBezTo>
                    <a:pt x="11" y="20"/>
                    <a:pt x="11" y="23"/>
                    <a:pt x="10" y="22"/>
                  </a:cubicBezTo>
                  <a:cubicBezTo>
                    <a:pt x="8" y="22"/>
                    <a:pt x="13" y="20"/>
                    <a:pt x="11" y="19"/>
                  </a:cubicBezTo>
                  <a:cubicBezTo>
                    <a:pt x="10" y="19"/>
                    <a:pt x="10" y="19"/>
                    <a:pt x="5" y="22"/>
                  </a:cubicBezTo>
                  <a:cubicBezTo>
                    <a:pt x="3" y="20"/>
                    <a:pt x="5" y="17"/>
                    <a:pt x="3" y="16"/>
                  </a:cubicBezTo>
                  <a:close/>
                  <a:moveTo>
                    <a:pt x="97" y="48"/>
                  </a:moveTo>
                  <a:cubicBezTo>
                    <a:pt x="98" y="48"/>
                    <a:pt x="97" y="50"/>
                    <a:pt x="98" y="52"/>
                  </a:cubicBezTo>
                  <a:cubicBezTo>
                    <a:pt x="101" y="52"/>
                    <a:pt x="101" y="48"/>
                    <a:pt x="103" y="47"/>
                  </a:cubicBezTo>
                  <a:cubicBezTo>
                    <a:pt x="104" y="44"/>
                    <a:pt x="101" y="47"/>
                    <a:pt x="101" y="45"/>
                  </a:cubicBezTo>
                  <a:cubicBezTo>
                    <a:pt x="100" y="42"/>
                    <a:pt x="93" y="47"/>
                    <a:pt x="95" y="48"/>
                  </a:cubicBezTo>
                  <a:cubicBezTo>
                    <a:pt x="95" y="48"/>
                    <a:pt x="93" y="48"/>
                    <a:pt x="97" y="48"/>
                  </a:cubicBezTo>
                  <a:close/>
                  <a:moveTo>
                    <a:pt x="109" y="44"/>
                  </a:moveTo>
                  <a:cubicBezTo>
                    <a:pt x="109" y="45"/>
                    <a:pt x="110" y="45"/>
                    <a:pt x="109" y="44"/>
                  </a:cubicBezTo>
                  <a:cubicBezTo>
                    <a:pt x="109" y="42"/>
                    <a:pt x="106" y="42"/>
                    <a:pt x="106" y="44"/>
                  </a:cubicBezTo>
                  <a:cubicBezTo>
                    <a:pt x="106" y="44"/>
                    <a:pt x="107" y="44"/>
                    <a:pt x="109" y="44"/>
                  </a:cubicBezTo>
                  <a:close/>
                  <a:moveTo>
                    <a:pt x="87" y="53"/>
                  </a:moveTo>
                  <a:cubicBezTo>
                    <a:pt x="89" y="55"/>
                    <a:pt x="86" y="56"/>
                    <a:pt x="84" y="56"/>
                  </a:cubicBezTo>
                  <a:cubicBezTo>
                    <a:pt x="84" y="55"/>
                    <a:pt x="86" y="52"/>
                    <a:pt x="87" y="53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6" name="Freeform 210">
              <a:extLst>
                <a:ext uri="{FF2B5EF4-FFF2-40B4-BE49-F238E27FC236}">
                  <a16:creationId xmlns:a16="http://schemas.microsoft.com/office/drawing/2014/main" id="{6C352DA9-491D-4386-8448-455088E311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8529" y="3000276"/>
              <a:ext cx="173374" cy="338686"/>
            </a:xfrm>
            <a:custGeom>
              <a:avLst/>
              <a:gdLst/>
              <a:ahLst/>
              <a:cxnLst>
                <a:cxn ang="0">
                  <a:pos x="38" y="38"/>
                </a:cxn>
                <a:cxn ang="0">
                  <a:pos x="56" y="52"/>
                </a:cxn>
                <a:cxn ang="0">
                  <a:pos x="59" y="78"/>
                </a:cxn>
                <a:cxn ang="0">
                  <a:pos x="62" y="84"/>
                </a:cxn>
                <a:cxn ang="0">
                  <a:pos x="64" y="81"/>
                </a:cxn>
                <a:cxn ang="0">
                  <a:pos x="58" y="72"/>
                </a:cxn>
                <a:cxn ang="0">
                  <a:pos x="48" y="95"/>
                </a:cxn>
                <a:cxn ang="0">
                  <a:pos x="47" y="78"/>
                </a:cxn>
                <a:cxn ang="0">
                  <a:pos x="42" y="91"/>
                </a:cxn>
                <a:cxn ang="0">
                  <a:pos x="45" y="80"/>
                </a:cxn>
                <a:cxn ang="0">
                  <a:pos x="53" y="66"/>
                </a:cxn>
                <a:cxn ang="0">
                  <a:pos x="50" y="66"/>
                </a:cxn>
                <a:cxn ang="0">
                  <a:pos x="68" y="80"/>
                </a:cxn>
                <a:cxn ang="0">
                  <a:pos x="53" y="77"/>
                </a:cxn>
                <a:cxn ang="0">
                  <a:pos x="55" y="81"/>
                </a:cxn>
                <a:cxn ang="0">
                  <a:pos x="50" y="87"/>
                </a:cxn>
                <a:cxn ang="0">
                  <a:pos x="59" y="89"/>
                </a:cxn>
                <a:cxn ang="0">
                  <a:pos x="55" y="87"/>
                </a:cxn>
                <a:cxn ang="0">
                  <a:pos x="41" y="114"/>
                </a:cxn>
                <a:cxn ang="0">
                  <a:pos x="47" y="111"/>
                </a:cxn>
                <a:cxn ang="0">
                  <a:pos x="53" y="109"/>
                </a:cxn>
                <a:cxn ang="0">
                  <a:pos x="56" y="123"/>
                </a:cxn>
                <a:cxn ang="0">
                  <a:pos x="67" y="130"/>
                </a:cxn>
                <a:cxn ang="0">
                  <a:pos x="68" y="114"/>
                </a:cxn>
                <a:cxn ang="0">
                  <a:pos x="71" y="119"/>
                </a:cxn>
                <a:cxn ang="0">
                  <a:pos x="74" y="109"/>
                </a:cxn>
                <a:cxn ang="0">
                  <a:pos x="73" y="97"/>
                </a:cxn>
                <a:cxn ang="0">
                  <a:pos x="67" y="94"/>
                </a:cxn>
                <a:cxn ang="0">
                  <a:pos x="58" y="103"/>
                </a:cxn>
                <a:cxn ang="0">
                  <a:pos x="50" y="100"/>
                </a:cxn>
                <a:cxn ang="0">
                  <a:pos x="42" y="106"/>
                </a:cxn>
                <a:cxn ang="0">
                  <a:pos x="41" y="122"/>
                </a:cxn>
                <a:cxn ang="0">
                  <a:pos x="33" y="126"/>
                </a:cxn>
                <a:cxn ang="0">
                  <a:pos x="52" y="97"/>
                </a:cxn>
                <a:cxn ang="0">
                  <a:pos x="61" y="97"/>
                </a:cxn>
                <a:cxn ang="0">
                  <a:pos x="39" y="61"/>
                </a:cxn>
                <a:cxn ang="0">
                  <a:pos x="38" y="53"/>
                </a:cxn>
                <a:cxn ang="0">
                  <a:pos x="42" y="63"/>
                </a:cxn>
                <a:cxn ang="0">
                  <a:pos x="50" y="61"/>
                </a:cxn>
                <a:cxn ang="0">
                  <a:pos x="52" y="61"/>
                </a:cxn>
                <a:cxn ang="0">
                  <a:pos x="23" y="81"/>
                </a:cxn>
                <a:cxn ang="0">
                  <a:pos x="67" y="73"/>
                </a:cxn>
                <a:cxn ang="0">
                  <a:pos x="59" y="67"/>
                </a:cxn>
                <a:cxn ang="0">
                  <a:pos x="68" y="77"/>
                </a:cxn>
                <a:cxn ang="0">
                  <a:pos x="70" y="87"/>
                </a:cxn>
                <a:cxn ang="0">
                  <a:pos x="47" y="77"/>
                </a:cxn>
                <a:cxn ang="0">
                  <a:pos x="39" y="70"/>
                </a:cxn>
                <a:cxn ang="0">
                  <a:pos x="35" y="63"/>
                </a:cxn>
                <a:cxn ang="0">
                  <a:pos x="27" y="56"/>
                </a:cxn>
                <a:cxn ang="0">
                  <a:pos x="11" y="94"/>
                </a:cxn>
                <a:cxn ang="0">
                  <a:pos x="20" y="73"/>
                </a:cxn>
                <a:cxn ang="0">
                  <a:pos x="7" y="94"/>
                </a:cxn>
                <a:cxn ang="0">
                  <a:pos x="53" y="56"/>
                </a:cxn>
                <a:cxn ang="0">
                  <a:pos x="47" y="50"/>
                </a:cxn>
                <a:cxn ang="0">
                  <a:pos x="36" y="41"/>
                </a:cxn>
                <a:cxn ang="0">
                  <a:pos x="42" y="19"/>
                </a:cxn>
                <a:cxn ang="0">
                  <a:pos x="26" y="8"/>
                </a:cxn>
                <a:cxn ang="0">
                  <a:pos x="21" y="28"/>
                </a:cxn>
                <a:cxn ang="0">
                  <a:pos x="29" y="41"/>
                </a:cxn>
                <a:cxn ang="0">
                  <a:pos x="35" y="49"/>
                </a:cxn>
                <a:cxn ang="0">
                  <a:pos x="45" y="52"/>
                </a:cxn>
                <a:cxn ang="0">
                  <a:pos x="56" y="59"/>
                </a:cxn>
                <a:cxn ang="0">
                  <a:pos x="77" y="142"/>
                </a:cxn>
              </a:cxnLst>
              <a:rect l="0" t="0" r="r" b="b"/>
              <a:pathLst>
                <a:path w="77" h="147">
                  <a:moveTo>
                    <a:pt x="38" y="38"/>
                  </a:moveTo>
                  <a:cubicBezTo>
                    <a:pt x="38" y="36"/>
                    <a:pt x="38" y="38"/>
                    <a:pt x="39" y="39"/>
                  </a:cubicBezTo>
                  <a:cubicBezTo>
                    <a:pt x="39" y="41"/>
                    <a:pt x="38" y="42"/>
                    <a:pt x="38" y="41"/>
                  </a:cubicBezTo>
                  <a:cubicBezTo>
                    <a:pt x="38" y="38"/>
                    <a:pt x="36" y="38"/>
                    <a:pt x="38" y="38"/>
                  </a:cubicBezTo>
                  <a:close/>
                  <a:moveTo>
                    <a:pt x="58" y="50"/>
                  </a:moveTo>
                  <a:cubicBezTo>
                    <a:pt x="58" y="49"/>
                    <a:pt x="58" y="49"/>
                    <a:pt x="58" y="49"/>
                  </a:cubicBezTo>
                  <a:cubicBezTo>
                    <a:pt x="56" y="47"/>
                    <a:pt x="55" y="45"/>
                    <a:pt x="56" y="49"/>
                  </a:cubicBezTo>
                  <a:cubicBezTo>
                    <a:pt x="56" y="52"/>
                    <a:pt x="55" y="50"/>
                    <a:pt x="56" y="52"/>
                  </a:cubicBezTo>
                  <a:cubicBezTo>
                    <a:pt x="56" y="53"/>
                    <a:pt x="58" y="52"/>
                    <a:pt x="58" y="50"/>
                  </a:cubicBezTo>
                  <a:close/>
                  <a:moveTo>
                    <a:pt x="58" y="75"/>
                  </a:moveTo>
                  <a:cubicBezTo>
                    <a:pt x="58" y="77"/>
                    <a:pt x="59" y="77"/>
                    <a:pt x="58" y="78"/>
                  </a:cubicBezTo>
                  <a:cubicBezTo>
                    <a:pt x="56" y="78"/>
                    <a:pt x="59" y="80"/>
                    <a:pt x="59" y="78"/>
                  </a:cubicBezTo>
                  <a:cubicBezTo>
                    <a:pt x="59" y="77"/>
                    <a:pt x="62" y="80"/>
                    <a:pt x="61" y="81"/>
                  </a:cubicBezTo>
                  <a:cubicBezTo>
                    <a:pt x="59" y="83"/>
                    <a:pt x="61" y="83"/>
                    <a:pt x="61" y="84"/>
                  </a:cubicBezTo>
                  <a:cubicBezTo>
                    <a:pt x="61" y="86"/>
                    <a:pt x="61" y="86"/>
                    <a:pt x="62" y="86"/>
                  </a:cubicBezTo>
                  <a:cubicBezTo>
                    <a:pt x="64" y="87"/>
                    <a:pt x="62" y="84"/>
                    <a:pt x="62" y="84"/>
                  </a:cubicBezTo>
                  <a:cubicBezTo>
                    <a:pt x="64" y="84"/>
                    <a:pt x="64" y="86"/>
                    <a:pt x="64" y="87"/>
                  </a:cubicBezTo>
                  <a:cubicBezTo>
                    <a:pt x="65" y="89"/>
                    <a:pt x="65" y="87"/>
                    <a:pt x="64" y="86"/>
                  </a:cubicBezTo>
                  <a:cubicBezTo>
                    <a:pt x="64" y="84"/>
                    <a:pt x="67" y="84"/>
                    <a:pt x="65" y="83"/>
                  </a:cubicBezTo>
                  <a:cubicBezTo>
                    <a:pt x="64" y="83"/>
                    <a:pt x="65" y="81"/>
                    <a:pt x="64" y="81"/>
                  </a:cubicBezTo>
                  <a:cubicBezTo>
                    <a:pt x="62" y="80"/>
                    <a:pt x="64" y="75"/>
                    <a:pt x="62" y="75"/>
                  </a:cubicBezTo>
                  <a:cubicBezTo>
                    <a:pt x="62" y="75"/>
                    <a:pt x="64" y="73"/>
                    <a:pt x="62" y="73"/>
                  </a:cubicBezTo>
                  <a:cubicBezTo>
                    <a:pt x="61" y="73"/>
                    <a:pt x="61" y="75"/>
                    <a:pt x="59" y="73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6" y="73"/>
                    <a:pt x="58" y="75"/>
                    <a:pt x="58" y="75"/>
                  </a:cubicBezTo>
                  <a:close/>
                  <a:moveTo>
                    <a:pt x="42" y="91"/>
                  </a:moveTo>
                  <a:cubicBezTo>
                    <a:pt x="44" y="94"/>
                    <a:pt x="45" y="92"/>
                    <a:pt x="45" y="95"/>
                  </a:cubicBezTo>
                  <a:cubicBezTo>
                    <a:pt x="47" y="98"/>
                    <a:pt x="48" y="97"/>
                    <a:pt x="48" y="95"/>
                  </a:cubicBezTo>
                  <a:cubicBezTo>
                    <a:pt x="50" y="94"/>
                    <a:pt x="47" y="91"/>
                    <a:pt x="48" y="87"/>
                  </a:cubicBezTo>
                  <a:cubicBezTo>
                    <a:pt x="50" y="86"/>
                    <a:pt x="48" y="86"/>
                    <a:pt x="50" y="83"/>
                  </a:cubicBezTo>
                  <a:cubicBezTo>
                    <a:pt x="52" y="81"/>
                    <a:pt x="52" y="78"/>
                    <a:pt x="50" y="78"/>
                  </a:cubicBezTo>
                  <a:cubicBezTo>
                    <a:pt x="48" y="78"/>
                    <a:pt x="48" y="77"/>
                    <a:pt x="47" y="78"/>
                  </a:cubicBezTo>
                  <a:cubicBezTo>
                    <a:pt x="45" y="80"/>
                    <a:pt x="47" y="81"/>
                    <a:pt x="45" y="81"/>
                  </a:cubicBezTo>
                  <a:cubicBezTo>
                    <a:pt x="44" y="83"/>
                    <a:pt x="47" y="86"/>
                    <a:pt x="45" y="87"/>
                  </a:cubicBezTo>
                  <a:cubicBezTo>
                    <a:pt x="42" y="89"/>
                    <a:pt x="42" y="86"/>
                    <a:pt x="42" y="89"/>
                  </a:cubicBezTo>
                  <a:cubicBezTo>
                    <a:pt x="42" y="91"/>
                    <a:pt x="42" y="91"/>
                    <a:pt x="42" y="91"/>
                  </a:cubicBezTo>
                  <a:close/>
                  <a:moveTo>
                    <a:pt x="45" y="80"/>
                  </a:moveTo>
                  <a:cubicBezTo>
                    <a:pt x="44" y="80"/>
                    <a:pt x="42" y="81"/>
                    <a:pt x="44" y="81"/>
                  </a:cubicBezTo>
                  <a:cubicBezTo>
                    <a:pt x="44" y="83"/>
                    <a:pt x="42" y="83"/>
                    <a:pt x="44" y="83"/>
                  </a:cubicBezTo>
                  <a:cubicBezTo>
                    <a:pt x="44" y="84"/>
                    <a:pt x="45" y="81"/>
                    <a:pt x="45" y="80"/>
                  </a:cubicBezTo>
                  <a:close/>
                  <a:moveTo>
                    <a:pt x="50" y="66"/>
                  </a:moveTo>
                  <a:cubicBezTo>
                    <a:pt x="52" y="64"/>
                    <a:pt x="52" y="69"/>
                    <a:pt x="53" y="69"/>
                  </a:cubicBezTo>
                  <a:cubicBezTo>
                    <a:pt x="55" y="69"/>
                    <a:pt x="56" y="72"/>
                    <a:pt x="56" y="70"/>
                  </a:cubicBezTo>
                  <a:cubicBezTo>
                    <a:pt x="55" y="67"/>
                    <a:pt x="55" y="66"/>
                    <a:pt x="53" y="66"/>
                  </a:cubicBezTo>
                  <a:cubicBezTo>
                    <a:pt x="52" y="64"/>
                    <a:pt x="52" y="63"/>
                    <a:pt x="50" y="63"/>
                  </a:cubicBezTo>
                  <a:cubicBezTo>
                    <a:pt x="50" y="63"/>
                    <a:pt x="48" y="61"/>
                    <a:pt x="48" y="63"/>
                  </a:cubicBezTo>
                  <a:cubicBezTo>
                    <a:pt x="48" y="64"/>
                    <a:pt x="48" y="66"/>
                    <a:pt x="48" y="69"/>
                  </a:cubicBezTo>
                  <a:cubicBezTo>
                    <a:pt x="47" y="69"/>
                    <a:pt x="50" y="67"/>
                    <a:pt x="50" y="66"/>
                  </a:cubicBezTo>
                  <a:close/>
                  <a:moveTo>
                    <a:pt x="59" y="70"/>
                  </a:moveTo>
                  <a:cubicBezTo>
                    <a:pt x="59" y="70"/>
                    <a:pt x="61" y="73"/>
                    <a:pt x="59" y="72"/>
                  </a:cubicBezTo>
                  <a:cubicBezTo>
                    <a:pt x="58" y="72"/>
                    <a:pt x="58" y="70"/>
                    <a:pt x="59" y="70"/>
                  </a:cubicBezTo>
                  <a:close/>
                  <a:moveTo>
                    <a:pt x="68" y="80"/>
                  </a:moveTo>
                  <a:cubicBezTo>
                    <a:pt x="68" y="80"/>
                    <a:pt x="70" y="80"/>
                    <a:pt x="68" y="80"/>
                  </a:cubicBezTo>
                  <a:cubicBezTo>
                    <a:pt x="68" y="81"/>
                    <a:pt x="68" y="80"/>
                    <a:pt x="68" y="80"/>
                  </a:cubicBezTo>
                  <a:close/>
                  <a:moveTo>
                    <a:pt x="53" y="75"/>
                  </a:moveTo>
                  <a:cubicBezTo>
                    <a:pt x="53" y="73"/>
                    <a:pt x="53" y="77"/>
                    <a:pt x="53" y="77"/>
                  </a:cubicBezTo>
                  <a:cubicBezTo>
                    <a:pt x="53" y="77"/>
                    <a:pt x="52" y="75"/>
                    <a:pt x="53" y="75"/>
                  </a:cubicBezTo>
                  <a:close/>
                  <a:moveTo>
                    <a:pt x="52" y="91"/>
                  </a:moveTo>
                  <a:cubicBezTo>
                    <a:pt x="52" y="87"/>
                    <a:pt x="52" y="89"/>
                    <a:pt x="52" y="87"/>
                  </a:cubicBezTo>
                  <a:cubicBezTo>
                    <a:pt x="52" y="84"/>
                    <a:pt x="56" y="84"/>
                    <a:pt x="55" y="81"/>
                  </a:cubicBezTo>
                  <a:cubicBezTo>
                    <a:pt x="55" y="80"/>
                    <a:pt x="56" y="80"/>
                    <a:pt x="56" y="78"/>
                  </a:cubicBezTo>
                  <a:cubicBezTo>
                    <a:pt x="55" y="77"/>
                    <a:pt x="56" y="72"/>
                    <a:pt x="55" y="77"/>
                  </a:cubicBezTo>
                  <a:cubicBezTo>
                    <a:pt x="53" y="80"/>
                    <a:pt x="53" y="78"/>
                    <a:pt x="53" y="81"/>
                  </a:cubicBezTo>
                  <a:cubicBezTo>
                    <a:pt x="52" y="84"/>
                    <a:pt x="50" y="86"/>
                    <a:pt x="50" y="87"/>
                  </a:cubicBezTo>
                  <a:cubicBezTo>
                    <a:pt x="50" y="89"/>
                    <a:pt x="50" y="89"/>
                    <a:pt x="50" y="92"/>
                  </a:cubicBezTo>
                  <a:cubicBezTo>
                    <a:pt x="50" y="94"/>
                    <a:pt x="50" y="92"/>
                    <a:pt x="52" y="91"/>
                  </a:cubicBezTo>
                  <a:close/>
                  <a:moveTo>
                    <a:pt x="58" y="91"/>
                  </a:moveTo>
                  <a:cubicBezTo>
                    <a:pt x="59" y="89"/>
                    <a:pt x="59" y="91"/>
                    <a:pt x="59" y="89"/>
                  </a:cubicBezTo>
                  <a:cubicBezTo>
                    <a:pt x="59" y="87"/>
                    <a:pt x="61" y="86"/>
                    <a:pt x="59" y="86"/>
                  </a:cubicBezTo>
                  <a:cubicBezTo>
                    <a:pt x="59" y="86"/>
                    <a:pt x="59" y="87"/>
                    <a:pt x="58" y="86"/>
                  </a:cubicBezTo>
                  <a:cubicBezTo>
                    <a:pt x="58" y="86"/>
                    <a:pt x="56" y="84"/>
                    <a:pt x="56" y="86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3" y="87"/>
                    <a:pt x="53" y="89"/>
                    <a:pt x="53" y="91"/>
                  </a:cubicBezTo>
                  <a:cubicBezTo>
                    <a:pt x="55" y="92"/>
                    <a:pt x="58" y="91"/>
                    <a:pt x="58" y="91"/>
                  </a:cubicBezTo>
                  <a:close/>
                  <a:moveTo>
                    <a:pt x="39" y="117"/>
                  </a:moveTo>
                  <a:cubicBezTo>
                    <a:pt x="41" y="119"/>
                    <a:pt x="41" y="116"/>
                    <a:pt x="41" y="114"/>
                  </a:cubicBezTo>
                  <a:cubicBezTo>
                    <a:pt x="42" y="112"/>
                    <a:pt x="41" y="112"/>
                    <a:pt x="42" y="112"/>
                  </a:cubicBezTo>
                  <a:cubicBezTo>
                    <a:pt x="44" y="111"/>
                    <a:pt x="42" y="111"/>
                    <a:pt x="44" y="109"/>
                  </a:cubicBezTo>
                  <a:cubicBezTo>
                    <a:pt x="45" y="108"/>
                    <a:pt x="45" y="109"/>
                    <a:pt x="45" y="111"/>
                  </a:cubicBezTo>
                  <a:cubicBezTo>
                    <a:pt x="44" y="112"/>
                    <a:pt x="47" y="112"/>
                    <a:pt x="47" y="111"/>
                  </a:cubicBezTo>
                  <a:cubicBezTo>
                    <a:pt x="48" y="108"/>
                    <a:pt x="47" y="112"/>
                    <a:pt x="48" y="112"/>
                  </a:cubicBezTo>
                  <a:cubicBezTo>
                    <a:pt x="50" y="112"/>
                    <a:pt x="52" y="114"/>
                    <a:pt x="50" y="112"/>
                  </a:cubicBezTo>
                  <a:cubicBezTo>
                    <a:pt x="50" y="111"/>
                    <a:pt x="52" y="109"/>
                    <a:pt x="50" y="109"/>
                  </a:cubicBezTo>
                  <a:cubicBezTo>
                    <a:pt x="50" y="109"/>
                    <a:pt x="52" y="108"/>
                    <a:pt x="53" y="109"/>
                  </a:cubicBezTo>
                  <a:cubicBezTo>
                    <a:pt x="53" y="111"/>
                    <a:pt x="55" y="109"/>
                    <a:pt x="56" y="111"/>
                  </a:cubicBezTo>
                  <a:cubicBezTo>
                    <a:pt x="56" y="114"/>
                    <a:pt x="56" y="112"/>
                    <a:pt x="56" y="114"/>
                  </a:cubicBezTo>
                  <a:cubicBezTo>
                    <a:pt x="56" y="114"/>
                    <a:pt x="53" y="116"/>
                    <a:pt x="55" y="119"/>
                  </a:cubicBezTo>
                  <a:cubicBezTo>
                    <a:pt x="55" y="120"/>
                    <a:pt x="55" y="123"/>
                    <a:pt x="56" y="123"/>
                  </a:cubicBezTo>
                  <a:cubicBezTo>
                    <a:pt x="58" y="125"/>
                    <a:pt x="55" y="125"/>
                    <a:pt x="58" y="126"/>
                  </a:cubicBezTo>
                  <a:cubicBezTo>
                    <a:pt x="61" y="128"/>
                    <a:pt x="62" y="130"/>
                    <a:pt x="64" y="126"/>
                  </a:cubicBezTo>
                  <a:cubicBezTo>
                    <a:pt x="64" y="125"/>
                    <a:pt x="65" y="125"/>
                    <a:pt x="65" y="126"/>
                  </a:cubicBezTo>
                  <a:cubicBezTo>
                    <a:pt x="64" y="128"/>
                    <a:pt x="65" y="133"/>
                    <a:pt x="67" y="130"/>
                  </a:cubicBezTo>
                  <a:cubicBezTo>
                    <a:pt x="68" y="128"/>
                    <a:pt x="68" y="125"/>
                    <a:pt x="68" y="123"/>
                  </a:cubicBezTo>
                  <a:cubicBezTo>
                    <a:pt x="67" y="122"/>
                    <a:pt x="67" y="120"/>
                    <a:pt x="67" y="120"/>
                  </a:cubicBezTo>
                  <a:cubicBezTo>
                    <a:pt x="65" y="120"/>
                    <a:pt x="65" y="117"/>
                    <a:pt x="67" y="117"/>
                  </a:cubicBezTo>
                  <a:cubicBezTo>
                    <a:pt x="68" y="116"/>
                    <a:pt x="67" y="114"/>
                    <a:pt x="68" y="114"/>
                  </a:cubicBezTo>
                  <a:cubicBezTo>
                    <a:pt x="70" y="112"/>
                    <a:pt x="68" y="114"/>
                    <a:pt x="70" y="116"/>
                  </a:cubicBezTo>
                  <a:cubicBezTo>
                    <a:pt x="70" y="117"/>
                    <a:pt x="70" y="117"/>
                    <a:pt x="71" y="119"/>
                  </a:cubicBezTo>
                  <a:cubicBezTo>
                    <a:pt x="71" y="120"/>
                    <a:pt x="70" y="119"/>
                    <a:pt x="71" y="123"/>
                  </a:cubicBezTo>
                  <a:cubicBezTo>
                    <a:pt x="73" y="125"/>
                    <a:pt x="73" y="122"/>
                    <a:pt x="71" y="119"/>
                  </a:cubicBezTo>
                  <a:cubicBezTo>
                    <a:pt x="71" y="116"/>
                    <a:pt x="74" y="120"/>
                    <a:pt x="73" y="117"/>
                  </a:cubicBezTo>
                  <a:cubicBezTo>
                    <a:pt x="73" y="116"/>
                    <a:pt x="74" y="119"/>
                    <a:pt x="74" y="116"/>
                  </a:cubicBezTo>
                  <a:cubicBezTo>
                    <a:pt x="76" y="114"/>
                    <a:pt x="76" y="112"/>
                    <a:pt x="74" y="111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3" y="108"/>
                    <a:pt x="74" y="105"/>
                    <a:pt x="74" y="105"/>
                  </a:cubicBezTo>
                  <a:cubicBezTo>
                    <a:pt x="73" y="103"/>
                    <a:pt x="74" y="101"/>
                    <a:pt x="73" y="101"/>
                  </a:cubicBezTo>
                  <a:cubicBezTo>
                    <a:pt x="71" y="101"/>
                    <a:pt x="71" y="101"/>
                    <a:pt x="71" y="100"/>
                  </a:cubicBezTo>
                  <a:cubicBezTo>
                    <a:pt x="73" y="100"/>
                    <a:pt x="74" y="98"/>
                    <a:pt x="73" y="97"/>
                  </a:cubicBezTo>
                  <a:cubicBezTo>
                    <a:pt x="71" y="95"/>
                    <a:pt x="73" y="94"/>
                    <a:pt x="71" y="94"/>
                  </a:cubicBezTo>
                  <a:cubicBezTo>
                    <a:pt x="70" y="95"/>
                    <a:pt x="71" y="92"/>
                    <a:pt x="68" y="92"/>
                  </a:cubicBezTo>
                  <a:cubicBezTo>
                    <a:pt x="67" y="91"/>
                    <a:pt x="68" y="91"/>
                    <a:pt x="67" y="89"/>
                  </a:cubicBezTo>
                  <a:cubicBezTo>
                    <a:pt x="65" y="89"/>
                    <a:pt x="65" y="89"/>
                    <a:pt x="67" y="94"/>
                  </a:cubicBezTo>
                  <a:cubicBezTo>
                    <a:pt x="68" y="98"/>
                    <a:pt x="65" y="97"/>
                    <a:pt x="65" y="97"/>
                  </a:cubicBezTo>
                  <a:cubicBezTo>
                    <a:pt x="64" y="95"/>
                    <a:pt x="65" y="100"/>
                    <a:pt x="62" y="98"/>
                  </a:cubicBezTo>
                  <a:cubicBezTo>
                    <a:pt x="61" y="95"/>
                    <a:pt x="61" y="98"/>
                    <a:pt x="61" y="101"/>
                  </a:cubicBezTo>
                  <a:cubicBezTo>
                    <a:pt x="61" y="105"/>
                    <a:pt x="58" y="98"/>
                    <a:pt x="58" y="103"/>
                  </a:cubicBezTo>
                  <a:cubicBezTo>
                    <a:pt x="56" y="106"/>
                    <a:pt x="56" y="105"/>
                    <a:pt x="55" y="106"/>
                  </a:cubicBezTo>
                  <a:cubicBezTo>
                    <a:pt x="52" y="108"/>
                    <a:pt x="55" y="106"/>
                    <a:pt x="53" y="103"/>
                  </a:cubicBezTo>
                  <a:cubicBezTo>
                    <a:pt x="53" y="101"/>
                    <a:pt x="53" y="100"/>
                    <a:pt x="52" y="101"/>
                  </a:cubicBezTo>
                  <a:cubicBezTo>
                    <a:pt x="50" y="101"/>
                    <a:pt x="52" y="100"/>
                    <a:pt x="50" y="100"/>
                  </a:cubicBezTo>
                  <a:cubicBezTo>
                    <a:pt x="50" y="100"/>
                    <a:pt x="50" y="101"/>
                    <a:pt x="48" y="101"/>
                  </a:cubicBezTo>
                  <a:cubicBezTo>
                    <a:pt x="47" y="101"/>
                    <a:pt x="45" y="103"/>
                    <a:pt x="47" y="105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4" y="105"/>
                    <a:pt x="44" y="106"/>
                    <a:pt x="42" y="106"/>
                  </a:cubicBezTo>
                  <a:cubicBezTo>
                    <a:pt x="41" y="106"/>
                    <a:pt x="39" y="108"/>
                    <a:pt x="39" y="109"/>
                  </a:cubicBezTo>
                  <a:cubicBezTo>
                    <a:pt x="39" y="111"/>
                    <a:pt x="39" y="112"/>
                    <a:pt x="38" y="114"/>
                  </a:cubicBezTo>
                  <a:cubicBezTo>
                    <a:pt x="38" y="116"/>
                    <a:pt x="38" y="116"/>
                    <a:pt x="39" y="117"/>
                  </a:cubicBezTo>
                  <a:close/>
                  <a:moveTo>
                    <a:pt x="41" y="122"/>
                  </a:moveTo>
                  <a:cubicBezTo>
                    <a:pt x="41" y="122"/>
                    <a:pt x="38" y="123"/>
                    <a:pt x="38" y="122"/>
                  </a:cubicBezTo>
                  <a:cubicBezTo>
                    <a:pt x="38" y="119"/>
                    <a:pt x="41" y="120"/>
                    <a:pt x="41" y="122"/>
                  </a:cubicBezTo>
                  <a:close/>
                  <a:moveTo>
                    <a:pt x="32" y="128"/>
                  </a:moveTo>
                  <a:cubicBezTo>
                    <a:pt x="33" y="128"/>
                    <a:pt x="35" y="126"/>
                    <a:pt x="33" y="126"/>
                  </a:cubicBezTo>
                  <a:cubicBezTo>
                    <a:pt x="33" y="126"/>
                    <a:pt x="32" y="123"/>
                    <a:pt x="30" y="126"/>
                  </a:cubicBezTo>
                  <a:cubicBezTo>
                    <a:pt x="29" y="128"/>
                    <a:pt x="32" y="126"/>
                    <a:pt x="32" y="128"/>
                  </a:cubicBezTo>
                  <a:close/>
                  <a:moveTo>
                    <a:pt x="50" y="95"/>
                  </a:moveTo>
                  <a:cubicBezTo>
                    <a:pt x="52" y="97"/>
                    <a:pt x="52" y="97"/>
                    <a:pt x="52" y="97"/>
                  </a:cubicBezTo>
                  <a:cubicBezTo>
                    <a:pt x="53" y="95"/>
                    <a:pt x="52" y="94"/>
                    <a:pt x="52" y="95"/>
                  </a:cubicBezTo>
                  <a:cubicBezTo>
                    <a:pt x="52" y="95"/>
                    <a:pt x="52" y="95"/>
                    <a:pt x="50" y="95"/>
                  </a:cubicBezTo>
                  <a:close/>
                  <a:moveTo>
                    <a:pt x="59" y="95"/>
                  </a:moveTo>
                  <a:cubicBezTo>
                    <a:pt x="61" y="95"/>
                    <a:pt x="62" y="95"/>
                    <a:pt x="61" y="97"/>
                  </a:cubicBezTo>
                  <a:cubicBezTo>
                    <a:pt x="59" y="95"/>
                    <a:pt x="59" y="95"/>
                    <a:pt x="59" y="95"/>
                  </a:cubicBezTo>
                  <a:close/>
                  <a:moveTo>
                    <a:pt x="38" y="64"/>
                  </a:moveTo>
                  <a:cubicBezTo>
                    <a:pt x="38" y="66"/>
                    <a:pt x="39" y="66"/>
                    <a:pt x="39" y="64"/>
                  </a:cubicBezTo>
                  <a:cubicBezTo>
                    <a:pt x="39" y="61"/>
                    <a:pt x="41" y="61"/>
                    <a:pt x="39" y="61"/>
                  </a:cubicBezTo>
                  <a:cubicBezTo>
                    <a:pt x="38" y="63"/>
                    <a:pt x="39" y="61"/>
                    <a:pt x="38" y="64"/>
                  </a:cubicBezTo>
                  <a:close/>
                  <a:moveTo>
                    <a:pt x="39" y="55"/>
                  </a:moveTo>
                  <a:cubicBezTo>
                    <a:pt x="39" y="55"/>
                    <a:pt x="41" y="53"/>
                    <a:pt x="38" y="52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8" y="55"/>
                    <a:pt x="38" y="56"/>
                    <a:pt x="39" y="55"/>
                  </a:cubicBezTo>
                  <a:close/>
                  <a:moveTo>
                    <a:pt x="42" y="64"/>
                  </a:moveTo>
                  <a:cubicBezTo>
                    <a:pt x="44" y="64"/>
                    <a:pt x="44" y="66"/>
                    <a:pt x="44" y="64"/>
                  </a:cubicBezTo>
                  <a:cubicBezTo>
                    <a:pt x="45" y="63"/>
                    <a:pt x="42" y="63"/>
                    <a:pt x="42" y="63"/>
                  </a:cubicBezTo>
                  <a:cubicBezTo>
                    <a:pt x="42" y="64"/>
                    <a:pt x="42" y="64"/>
                    <a:pt x="42" y="64"/>
                  </a:cubicBezTo>
                  <a:close/>
                  <a:moveTo>
                    <a:pt x="47" y="58"/>
                  </a:moveTo>
                  <a:cubicBezTo>
                    <a:pt x="47" y="59"/>
                    <a:pt x="47" y="59"/>
                    <a:pt x="48" y="59"/>
                  </a:cubicBezTo>
                  <a:cubicBezTo>
                    <a:pt x="48" y="59"/>
                    <a:pt x="48" y="59"/>
                    <a:pt x="50" y="61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8" y="58"/>
                    <a:pt x="47" y="56"/>
                    <a:pt x="47" y="56"/>
                  </a:cubicBezTo>
                  <a:cubicBezTo>
                    <a:pt x="45" y="56"/>
                    <a:pt x="45" y="58"/>
                    <a:pt x="47" y="58"/>
                  </a:cubicBezTo>
                  <a:close/>
                  <a:moveTo>
                    <a:pt x="52" y="61"/>
                  </a:moveTo>
                  <a:cubicBezTo>
                    <a:pt x="53" y="64"/>
                    <a:pt x="53" y="64"/>
                    <a:pt x="53" y="64"/>
                  </a:cubicBezTo>
                  <a:cubicBezTo>
                    <a:pt x="52" y="61"/>
                    <a:pt x="52" y="61"/>
                    <a:pt x="52" y="61"/>
                  </a:cubicBezTo>
                  <a:close/>
                  <a:moveTo>
                    <a:pt x="21" y="83"/>
                  </a:moveTo>
                  <a:cubicBezTo>
                    <a:pt x="23" y="80"/>
                    <a:pt x="24" y="81"/>
                    <a:pt x="23" y="81"/>
                  </a:cubicBezTo>
                  <a:cubicBezTo>
                    <a:pt x="23" y="83"/>
                    <a:pt x="21" y="84"/>
                    <a:pt x="21" y="83"/>
                  </a:cubicBezTo>
                  <a:close/>
                  <a:moveTo>
                    <a:pt x="68" y="77"/>
                  </a:moveTo>
                  <a:cubicBezTo>
                    <a:pt x="70" y="78"/>
                    <a:pt x="68" y="77"/>
                    <a:pt x="68" y="75"/>
                  </a:cubicBezTo>
                  <a:cubicBezTo>
                    <a:pt x="67" y="75"/>
                    <a:pt x="68" y="73"/>
                    <a:pt x="67" y="73"/>
                  </a:cubicBezTo>
                  <a:cubicBezTo>
                    <a:pt x="65" y="72"/>
                    <a:pt x="67" y="66"/>
                    <a:pt x="65" y="64"/>
                  </a:cubicBezTo>
                  <a:cubicBezTo>
                    <a:pt x="65" y="64"/>
                    <a:pt x="65" y="63"/>
                    <a:pt x="64" y="63"/>
                  </a:cubicBezTo>
                  <a:cubicBezTo>
                    <a:pt x="62" y="61"/>
                    <a:pt x="61" y="63"/>
                    <a:pt x="58" y="63"/>
                  </a:cubicBezTo>
                  <a:cubicBezTo>
                    <a:pt x="56" y="61"/>
                    <a:pt x="58" y="66"/>
                    <a:pt x="59" y="67"/>
                  </a:cubicBezTo>
                  <a:cubicBezTo>
                    <a:pt x="62" y="69"/>
                    <a:pt x="61" y="69"/>
                    <a:pt x="62" y="70"/>
                  </a:cubicBezTo>
                  <a:cubicBezTo>
                    <a:pt x="64" y="70"/>
                    <a:pt x="62" y="70"/>
                    <a:pt x="62" y="72"/>
                  </a:cubicBezTo>
                  <a:cubicBezTo>
                    <a:pt x="61" y="72"/>
                    <a:pt x="64" y="73"/>
                    <a:pt x="64" y="77"/>
                  </a:cubicBezTo>
                  <a:cubicBezTo>
                    <a:pt x="64" y="78"/>
                    <a:pt x="67" y="75"/>
                    <a:pt x="68" y="77"/>
                  </a:cubicBezTo>
                  <a:close/>
                  <a:moveTo>
                    <a:pt x="67" y="87"/>
                  </a:moveTo>
                  <a:cubicBezTo>
                    <a:pt x="65" y="86"/>
                    <a:pt x="68" y="81"/>
                    <a:pt x="68" y="83"/>
                  </a:cubicBezTo>
                  <a:cubicBezTo>
                    <a:pt x="68" y="86"/>
                    <a:pt x="70" y="91"/>
                    <a:pt x="67" y="87"/>
                  </a:cubicBezTo>
                  <a:close/>
                  <a:moveTo>
                    <a:pt x="70" y="87"/>
                  </a:moveTo>
                  <a:cubicBezTo>
                    <a:pt x="71" y="86"/>
                    <a:pt x="71" y="86"/>
                    <a:pt x="71" y="87"/>
                  </a:cubicBezTo>
                  <a:cubicBezTo>
                    <a:pt x="73" y="91"/>
                    <a:pt x="70" y="91"/>
                    <a:pt x="70" y="87"/>
                  </a:cubicBezTo>
                  <a:close/>
                  <a:moveTo>
                    <a:pt x="42" y="81"/>
                  </a:moveTo>
                  <a:cubicBezTo>
                    <a:pt x="44" y="81"/>
                    <a:pt x="45" y="78"/>
                    <a:pt x="47" y="77"/>
                  </a:cubicBezTo>
                  <a:cubicBezTo>
                    <a:pt x="48" y="75"/>
                    <a:pt x="48" y="72"/>
                    <a:pt x="47" y="72"/>
                  </a:cubicBezTo>
                  <a:cubicBezTo>
                    <a:pt x="45" y="73"/>
                    <a:pt x="45" y="70"/>
                    <a:pt x="44" y="72"/>
                  </a:cubicBezTo>
                  <a:cubicBezTo>
                    <a:pt x="44" y="73"/>
                    <a:pt x="41" y="69"/>
                    <a:pt x="39" y="69"/>
                  </a:cubicBezTo>
                  <a:cubicBezTo>
                    <a:pt x="38" y="67"/>
                    <a:pt x="36" y="69"/>
                    <a:pt x="39" y="70"/>
                  </a:cubicBezTo>
                  <a:cubicBezTo>
                    <a:pt x="41" y="72"/>
                    <a:pt x="39" y="73"/>
                    <a:pt x="39" y="77"/>
                  </a:cubicBezTo>
                  <a:cubicBezTo>
                    <a:pt x="39" y="78"/>
                    <a:pt x="38" y="77"/>
                    <a:pt x="38" y="81"/>
                  </a:cubicBezTo>
                  <a:cubicBezTo>
                    <a:pt x="38" y="86"/>
                    <a:pt x="39" y="81"/>
                    <a:pt x="42" y="81"/>
                  </a:cubicBezTo>
                  <a:close/>
                  <a:moveTo>
                    <a:pt x="35" y="63"/>
                  </a:moveTo>
                  <a:cubicBezTo>
                    <a:pt x="36" y="59"/>
                    <a:pt x="35" y="61"/>
                    <a:pt x="35" y="58"/>
                  </a:cubicBezTo>
                  <a:cubicBezTo>
                    <a:pt x="36" y="55"/>
                    <a:pt x="33" y="53"/>
                    <a:pt x="29" y="53"/>
                  </a:cubicBezTo>
                  <a:cubicBezTo>
                    <a:pt x="26" y="52"/>
                    <a:pt x="24" y="53"/>
                    <a:pt x="26" y="53"/>
                  </a:cubicBezTo>
                  <a:cubicBezTo>
                    <a:pt x="27" y="55"/>
                    <a:pt x="27" y="55"/>
                    <a:pt x="27" y="56"/>
                  </a:cubicBezTo>
                  <a:cubicBezTo>
                    <a:pt x="29" y="56"/>
                    <a:pt x="30" y="61"/>
                    <a:pt x="32" y="64"/>
                  </a:cubicBezTo>
                  <a:cubicBezTo>
                    <a:pt x="32" y="67"/>
                    <a:pt x="33" y="66"/>
                    <a:pt x="35" y="63"/>
                  </a:cubicBezTo>
                  <a:close/>
                  <a:moveTo>
                    <a:pt x="4" y="101"/>
                  </a:moveTo>
                  <a:cubicBezTo>
                    <a:pt x="4" y="100"/>
                    <a:pt x="6" y="98"/>
                    <a:pt x="11" y="94"/>
                  </a:cubicBezTo>
                  <a:cubicBezTo>
                    <a:pt x="17" y="89"/>
                    <a:pt x="12" y="89"/>
                    <a:pt x="15" y="87"/>
                  </a:cubicBezTo>
                  <a:cubicBezTo>
                    <a:pt x="18" y="87"/>
                    <a:pt x="17" y="84"/>
                    <a:pt x="18" y="84"/>
                  </a:cubicBezTo>
                  <a:cubicBezTo>
                    <a:pt x="20" y="84"/>
                    <a:pt x="21" y="83"/>
                    <a:pt x="20" y="80"/>
                  </a:cubicBezTo>
                  <a:cubicBezTo>
                    <a:pt x="20" y="78"/>
                    <a:pt x="21" y="73"/>
                    <a:pt x="20" y="73"/>
                  </a:cubicBezTo>
                  <a:cubicBezTo>
                    <a:pt x="18" y="73"/>
                    <a:pt x="18" y="78"/>
                    <a:pt x="17" y="78"/>
                  </a:cubicBezTo>
                  <a:cubicBezTo>
                    <a:pt x="15" y="78"/>
                    <a:pt x="18" y="80"/>
                    <a:pt x="17" y="83"/>
                  </a:cubicBezTo>
                  <a:cubicBezTo>
                    <a:pt x="17" y="84"/>
                    <a:pt x="17" y="81"/>
                    <a:pt x="15" y="84"/>
                  </a:cubicBezTo>
                  <a:cubicBezTo>
                    <a:pt x="14" y="87"/>
                    <a:pt x="9" y="92"/>
                    <a:pt x="7" y="94"/>
                  </a:cubicBezTo>
                  <a:cubicBezTo>
                    <a:pt x="6" y="95"/>
                    <a:pt x="3" y="98"/>
                    <a:pt x="1" y="103"/>
                  </a:cubicBezTo>
                  <a:cubicBezTo>
                    <a:pt x="0" y="105"/>
                    <a:pt x="3" y="103"/>
                    <a:pt x="4" y="101"/>
                  </a:cubicBezTo>
                  <a:close/>
                  <a:moveTo>
                    <a:pt x="56" y="59"/>
                  </a:moveTo>
                  <a:cubicBezTo>
                    <a:pt x="56" y="58"/>
                    <a:pt x="56" y="56"/>
                    <a:pt x="53" y="56"/>
                  </a:cubicBezTo>
                  <a:cubicBezTo>
                    <a:pt x="50" y="56"/>
                    <a:pt x="55" y="56"/>
                    <a:pt x="52" y="53"/>
                  </a:cubicBezTo>
                  <a:cubicBezTo>
                    <a:pt x="48" y="50"/>
                    <a:pt x="53" y="52"/>
                    <a:pt x="55" y="52"/>
                  </a:cubicBezTo>
                  <a:cubicBezTo>
                    <a:pt x="55" y="50"/>
                    <a:pt x="53" y="50"/>
                    <a:pt x="50" y="49"/>
                  </a:cubicBezTo>
                  <a:cubicBezTo>
                    <a:pt x="47" y="45"/>
                    <a:pt x="48" y="52"/>
                    <a:pt x="47" y="50"/>
                  </a:cubicBezTo>
                  <a:cubicBezTo>
                    <a:pt x="45" y="50"/>
                    <a:pt x="48" y="47"/>
                    <a:pt x="44" y="45"/>
                  </a:cubicBezTo>
                  <a:cubicBezTo>
                    <a:pt x="41" y="44"/>
                    <a:pt x="42" y="47"/>
                    <a:pt x="41" y="45"/>
                  </a:cubicBezTo>
                  <a:cubicBezTo>
                    <a:pt x="38" y="45"/>
                    <a:pt x="41" y="49"/>
                    <a:pt x="39" y="49"/>
                  </a:cubicBezTo>
                  <a:cubicBezTo>
                    <a:pt x="36" y="47"/>
                    <a:pt x="35" y="42"/>
                    <a:pt x="36" y="41"/>
                  </a:cubicBezTo>
                  <a:cubicBezTo>
                    <a:pt x="36" y="39"/>
                    <a:pt x="33" y="36"/>
                    <a:pt x="35" y="33"/>
                  </a:cubicBezTo>
                  <a:cubicBezTo>
                    <a:pt x="36" y="30"/>
                    <a:pt x="35" y="30"/>
                    <a:pt x="36" y="27"/>
                  </a:cubicBezTo>
                  <a:cubicBezTo>
                    <a:pt x="39" y="25"/>
                    <a:pt x="38" y="28"/>
                    <a:pt x="39" y="28"/>
                  </a:cubicBezTo>
                  <a:cubicBezTo>
                    <a:pt x="41" y="27"/>
                    <a:pt x="42" y="20"/>
                    <a:pt x="42" y="19"/>
                  </a:cubicBezTo>
                  <a:cubicBezTo>
                    <a:pt x="42" y="16"/>
                    <a:pt x="38" y="14"/>
                    <a:pt x="41" y="8"/>
                  </a:cubicBezTo>
                  <a:cubicBezTo>
                    <a:pt x="42" y="3"/>
                    <a:pt x="41" y="2"/>
                    <a:pt x="39" y="5"/>
                  </a:cubicBezTo>
                  <a:cubicBezTo>
                    <a:pt x="36" y="8"/>
                    <a:pt x="33" y="0"/>
                    <a:pt x="29" y="2"/>
                  </a:cubicBezTo>
                  <a:cubicBezTo>
                    <a:pt x="26" y="3"/>
                    <a:pt x="27" y="3"/>
                    <a:pt x="26" y="8"/>
                  </a:cubicBezTo>
                  <a:cubicBezTo>
                    <a:pt x="24" y="13"/>
                    <a:pt x="27" y="14"/>
                    <a:pt x="26" y="20"/>
                  </a:cubicBezTo>
                  <a:cubicBezTo>
                    <a:pt x="23" y="25"/>
                    <a:pt x="27" y="24"/>
                    <a:pt x="26" y="27"/>
                  </a:cubicBezTo>
                  <a:cubicBezTo>
                    <a:pt x="24" y="31"/>
                    <a:pt x="23" y="24"/>
                    <a:pt x="21" y="25"/>
                  </a:cubicBezTo>
                  <a:cubicBezTo>
                    <a:pt x="20" y="25"/>
                    <a:pt x="20" y="28"/>
                    <a:pt x="21" y="28"/>
                  </a:cubicBezTo>
                  <a:cubicBezTo>
                    <a:pt x="23" y="30"/>
                    <a:pt x="21" y="28"/>
                    <a:pt x="23" y="36"/>
                  </a:cubicBezTo>
                  <a:cubicBezTo>
                    <a:pt x="23" y="44"/>
                    <a:pt x="24" y="39"/>
                    <a:pt x="26" y="42"/>
                  </a:cubicBezTo>
                  <a:cubicBezTo>
                    <a:pt x="26" y="45"/>
                    <a:pt x="27" y="44"/>
                    <a:pt x="27" y="42"/>
                  </a:cubicBezTo>
                  <a:cubicBezTo>
                    <a:pt x="27" y="39"/>
                    <a:pt x="27" y="39"/>
                    <a:pt x="29" y="41"/>
                  </a:cubicBezTo>
                  <a:cubicBezTo>
                    <a:pt x="30" y="42"/>
                    <a:pt x="30" y="44"/>
                    <a:pt x="29" y="44"/>
                  </a:cubicBezTo>
                  <a:cubicBezTo>
                    <a:pt x="27" y="45"/>
                    <a:pt x="26" y="50"/>
                    <a:pt x="29" y="50"/>
                  </a:cubicBezTo>
                  <a:cubicBezTo>
                    <a:pt x="30" y="49"/>
                    <a:pt x="30" y="52"/>
                    <a:pt x="33" y="52"/>
                  </a:cubicBezTo>
                  <a:cubicBezTo>
                    <a:pt x="35" y="52"/>
                    <a:pt x="33" y="50"/>
                    <a:pt x="35" y="49"/>
                  </a:cubicBezTo>
                  <a:cubicBezTo>
                    <a:pt x="36" y="49"/>
                    <a:pt x="36" y="49"/>
                    <a:pt x="39" y="52"/>
                  </a:cubicBezTo>
                  <a:cubicBezTo>
                    <a:pt x="42" y="53"/>
                    <a:pt x="41" y="56"/>
                    <a:pt x="44" y="56"/>
                  </a:cubicBezTo>
                  <a:cubicBezTo>
                    <a:pt x="45" y="56"/>
                    <a:pt x="42" y="53"/>
                    <a:pt x="42" y="50"/>
                  </a:cubicBezTo>
                  <a:cubicBezTo>
                    <a:pt x="42" y="49"/>
                    <a:pt x="45" y="50"/>
                    <a:pt x="45" y="52"/>
                  </a:cubicBezTo>
                  <a:cubicBezTo>
                    <a:pt x="45" y="53"/>
                    <a:pt x="47" y="53"/>
                    <a:pt x="48" y="55"/>
                  </a:cubicBezTo>
                  <a:cubicBezTo>
                    <a:pt x="48" y="56"/>
                    <a:pt x="47" y="58"/>
                    <a:pt x="50" y="59"/>
                  </a:cubicBezTo>
                  <a:cubicBezTo>
                    <a:pt x="55" y="61"/>
                    <a:pt x="53" y="61"/>
                    <a:pt x="55" y="63"/>
                  </a:cubicBezTo>
                  <a:cubicBezTo>
                    <a:pt x="55" y="64"/>
                    <a:pt x="56" y="63"/>
                    <a:pt x="56" y="59"/>
                  </a:cubicBezTo>
                  <a:close/>
                  <a:moveTo>
                    <a:pt x="76" y="144"/>
                  </a:moveTo>
                  <a:cubicBezTo>
                    <a:pt x="76" y="144"/>
                    <a:pt x="77" y="144"/>
                    <a:pt x="76" y="145"/>
                  </a:cubicBezTo>
                  <a:cubicBezTo>
                    <a:pt x="74" y="147"/>
                    <a:pt x="77" y="147"/>
                    <a:pt x="77" y="145"/>
                  </a:cubicBezTo>
                  <a:cubicBezTo>
                    <a:pt x="77" y="144"/>
                    <a:pt x="77" y="144"/>
                    <a:pt x="77" y="142"/>
                  </a:cubicBezTo>
                  <a:cubicBezTo>
                    <a:pt x="77" y="142"/>
                    <a:pt x="77" y="140"/>
                    <a:pt x="76" y="140"/>
                  </a:cubicBezTo>
                  <a:cubicBezTo>
                    <a:pt x="76" y="140"/>
                    <a:pt x="76" y="142"/>
                    <a:pt x="76" y="144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7" name="Freeform 213">
              <a:extLst>
                <a:ext uri="{FF2B5EF4-FFF2-40B4-BE49-F238E27FC236}">
                  <a16:creationId xmlns:a16="http://schemas.microsoft.com/office/drawing/2014/main" id="{D0A24F57-F3CB-4127-B8DD-24147AC30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2140" y="3268848"/>
              <a:ext cx="176841" cy="143792"/>
            </a:xfrm>
            <a:custGeom>
              <a:avLst/>
              <a:gdLst/>
              <a:ahLst/>
              <a:cxnLst>
                <a:cxn ang="0">
                  <a:pos x="44" y="20"/>
                </a:cxn>
                <a:cxn ang="0">
                  <a:pos x="42" y="22"/>
                </a:cxn>
                <a:cxn ang="0">
                  <a:pos x="42" y="25"/>
                </a:cxn>
                <a:cxn ang="0">
                  <a:pos x="41" y="29"/>
                </a:cxn>
                <a:cxn ang="0">
                  <a:pos x="39" y="26"/>
                </a:cxn>
                <a:cxn ang="0">
                  <a:pos x="36" y="23"/>
                </a:cxn>
                <a:cxn ang="0">
                  <a:pos x="36" y="26"/>
                </a:cxn>
                <a:cxn ang="0">
                  <a:pos x="29" y="37"/>
                </a:cxn>
                <a:cxn ang="0">
                  <a:pos x="17" y="42"/>
                </a:cxn>
                <a:cxn ang="0">
                  <a:pos x="15" y="45"/>
                </a:cxn>
                <a:cxn ang="0">
                  <a:pos x="14" y="48"/>
                </a:cxn>
                <a:cxn ang="0">
                  <a:pos x="14" y="50"/>
                </a:cxn>
                <a:cxn ang="0">
                  <a:pos x="14" y="54"/>
                </a:cxn>
                <a:cxn ang="0">
                  <a:pos x="12" y="54"/>
                </a:cxn>
                <a:cxn ang="0">
                  <a:pos x="9" y="53"/>
                </a:cxn>
                <a:cxn ang="0">
                  <a:pos x="8" y="51"/>
                </a:cxn>
                <a:cxn ang="0">
                  <a:pos x="6" y="51"/>
                </a:cxn>
                <a:cxn ang="0">
                  <a:pos x="1" y="48"/>
                </a:cxn>
                <a:cxn ang="0">
                  <a:pos x="1" y="51"/>
                </a:cxn>
                <a:cxn ang="0">
                  <a:pos x="3" y="54"/>
                </a:cxn>
                <a:cxn ang="0">
                  <a:pos x="8" y="59"/>
                </a:cxn>
                <a:cxn ang="0">
                  <a:pos x="15" y="59"/>
                </a:cxn>
                <a:cxn ang="0">
                  <a:pos x="21" y="58"/>
                </a:cxn>
                <a:cxn ang="0">
                  <a:pos x="26" y="53"/>
                </a:cxn>
                <a:cxn ang="0">
                  <a:pos x="29" y="54"/>
                </a:cxn>
                <a:cxn ang="0">
                  <a:pos x="35" y="56"/>
                </a:cxn>
                <a:cxn ang="0">
                  <a:pos x="41" y="53"/>
                </a:cxn>
                <a:cxn ang="0">
                  <a:pos x="42" y="48"/>
                </a:cxn>
                <a:cxn ang="0">
                  <a:pos x="45" y="44"/>
                </a:cxn>
                <a:cxn ang="0">
                  <a:pos x="45" y="40"/>
                </a:cxn>
                <a:cxn ang="0">
                  <a:pos x="49" y="37"/>
                </a:cxn>
                <a:cxn ang="0">
                  <a:pos x="50" y="28"/>
                </a:cxn>
                <a:cxn ang="0">
                  <a:pos x="59" y="26"/>
                </a:cxn>
                <a:cxn ang="0">
                  <a:pos x="64" y="28"/>
                </a:cxn>
                <a:cxn ang="0">
                  <a:pos x="67" y="26"/>
                </a:cxn>
                <a:cxn ang="0">
                  <a:pos x="70" y="26"/>
                </a:cxn>
                <a:cxn ang="0">
                  <a:pos x="71" y="23"/>
                </a:cxn>
                <a:cxn ang="0">
                  <a:pos x="70" y="20"/>
                </a:cxn>
                <a:cxn ang="0">
                  <a:pos x="73" y="20"/>
                </a:cxn>
                <a:cxn ang="0">
                  <a:pos x="77" y="15"/>
                </a:cxn>
                <a:cxn ang="0">
                  <a:pos x="74" y="15"/>
                </a:cxn>
                <a:cxn ang="0">
                  <a:pos x="73" y="14"/>
                </a:cxn>
                <a:cxn ang="0">
                  <a:pos x="70" y="12"/>
                </a:cxn>
                <a:cxn ang="0">
                  <a:pos x="67" y="12"/>
                </a:cxn>
                <a:cxn ang="0">
                  <a:pos x="68" y="11"/>
                </a:cxn>
                <a:cxn ang="0">
                  <a:pos x="65" y="9"/>
                </a:cxn>
                <a:cxn ang="0">
                  <a:pos x="65" y="4"/>
                </a:cxn>
                <a:cxn ang="0">
                  <a:pos x="64" y="4"/>
                </a:cxn>
                <a:cxn ang="0">
                  <a:pos x="61" y="0"/>
                </a:cxn>
                <a:cxn ang="0">
                  <a:pos x="59" y="4"/>
                </a:cxn>
                <a:cxn ang="0">
                  <a:pos x="58" y="0"/>
                </a:cxn>
                <a:cxn ang="0">
                  <a:pos x="55" y="6"/>
                </a:cxn>
                <a:cxn ang="0">
                  <a:pos x="53" y="9"/>
                </a:cxn>
                <a:cxn ang="0">
                  <a:pos x="52" y="12"/>
                </a:cxn>
                <a:cxn ang="0">
                  <a:pos x="50" y="14"/>
                </a:cxn>
                <a:cxn ang="0">
                  <a:pos x="47" y="15"/>
                </a:cxn>
                <a:cxn ang="0">
                  <a:pos x="49" y="20"/>
                </a:cxn>
                <a:cxn ang="0">
                  <a:pos x="45" y="20"/>
                </a:cxn>
                <a:cxn ang="0">
                  <a:pos x="47" y="25"/>
                </a:cxn>
                <a:cxn ang="0">
                  <a:pos x="45" y="26"/>
                </a:cxn>
                <a:cxn ang="0">
                  <a:pos x="44" y="22"/>
                </a:cxn>
                <a:cxn ang="0">
                  <a:pos x="44" y="20"/>
                </a:cxn>
              </a:cxnLst>
              <a:rect l="0" t="0" r="r" b="b"/>
              <a:pathLst>
                <a:path w="79" h="62">
                  <a:moveTo>
                    <a:pt x="44" y="20"/>
                  </a:moveTo>
                  <a:cubicBezTo>
                    <a:pt x="44" y="22"/>
                    <a:pt x="42" y="22"/>
                    <a:pt x="42" y="22"/>
                  </a:cubicBezTo>
                  <a:cubicBezTo>
                    <a:pt x="42" y="23"/>
                    <a:pt x="42" y="25"/>
                    <a:pt x="42" y="25"/>
                  </a:cubicBezTo>
                  <a:cubicBezTo>
                    <a:pt x="44" y="25"/>
                    <a:pt x="42" y="29"/>
                    <a:pt x="41" y="29"/>
                  </a:cubicBezTo>
                  <a:cubicBezTo>
                    <a:pt x="39" y="29"/>
                    <a:pt x="41" y="26"/>
                    <a:pt x="39" y="26"/>
                  </a:cubicBezTo>
                  <a:cubicBezTo>
                    <a:pt x="38" y="28"/>
                    <a:pt x="39" y="25"/>
                    <a:pt x="36" y="23"/>
                  </a:cubicBezTo>
                  <a:cubicBezTo>
                    <a:pt x="36" y="23"/>
                    <a:pt x="36" y="23"/>
                    <a:pt x="36" y="26"/>
                  </a:cubicBezTo>
                  <a:cubicBezTo>
                    <a:pt x="36" y="29"/>
                    <a:pt x="30" y="31"/>
                    <a:pt x="29" y="37"/>
                  </a:cubicBezTo>
                  <a:cubicBezTo>
                    <a:pt x="29" y="40"/>
                    <a:pt x="18" y="39"/>
                    <a:pt x="17" y="42"/>
                  </a:cubicBezTo>
                  <a:cubicBezTo>
                    <a:pt x="15" y="44"/>
                    <a:pt x="17" y="47"/>
                    <a:pt x="15" y="45"/>
                  </a:cubicBezTo>
                  <a:cubicBezTo>
                    <a:pt x="14" y="44"/>
                    <a:pt x="14" y="47"/>
                    <a:pt x="14" y="48"/>
                  </a:cubicBezTo>
                  <a:cubicBezTo>
                    <a:pt x="15" y="48"/>
                    <a:pt x="14" y="48"/>
                    <a:pt x="14" y="50"/>
                  </a:cubicBezTo>
                  <a:cubicBezTo>
                    <a:pt x="14" y="53"/>
                    <a:pt x="12" y="53"/>
                    <a:pt x="14" y="54"/>
                  </a:cubicBezTo>
                  <a:cubicBezTo>
                    <a:pt x="15" y="56"/>
                    <a:pt x="14" y="54"/>
                    <a:pt x="12" y="54"/>
                  </a:cubicBezTo>
                  <a:cubicBezTo>
                    <a:pt x="11" y="53"/>
                    <a:pt x="8" y="54"/>
                    <a:pt x="9" y="53"/>
                  </a:cubicBezTo>
                  <a:cubicBezTo>
                    <a:pt x="9" y="51"/>
                    <a:pt x="8" y="53"/>
                    <a:pt x="8" y="51"/>
                  </a:cubicBezTo>
                  <a:cubicBezTo>
                    <a:pt x="6" y="50"/>
                    <a:pt x="8" y="51"/>
                    <a:pt x="6" y="51"/>
                  </a:cubicBezTo>
                  <a:cubicBezTo>
                    <a:pt x="5" y="53"/>
                    <a:pt x="1" y="51"/>
                    <a:pt x="1" y="48"/>
                  </a:cubicBezTo>
                  <a:cubicBezTo>
                    <a:pt x="1" y="48"/>
                    <a:pt x="0" y="51"/>
                    <a:pt x="1" y="51"/>
                  </a:cubicBezTo>
                  <a:cubicBezTo>
                    <a:pt x="3" y="53"/>
                    <a:pt x="1" y="54"/>
                    <a:pt x="3" y="54"/>
                  </a:cubicBezTo>
                  <a:cubicBezTo>
                    <a:pt x="5" y="54"/>
                    <a:pt x="6" y="58"/>
                    <a:pt x="8" y="59"/>
                  </a:cubicBezTo>
                  <a:cubicBezTo>
                    <a:pt x="11" y="62"/>
                    <a:pt x="11" y="58"/>
                    <a:pt x="15" y="59"/>
                  </a:cubicBezTo>
                  <a:cubicBezTo>
                    <a:pt x="20" y="61"/>
                    <a:pt x="18" y="58"/>
                    <a:pt x="21" y="58"/>
                  </a:cubicBezTo>
                  <a:cubicBezTo>
                    <a:pt x="23" y="58"/>
                    <a:pt x="20" y="53"/>
                    <a:pt x="26" y="53"/>
                  </a:cubicBezTo>
                  <a:cubicBezTo>
                    <a:pt x="30" y="53"/>
                    <a:pt x="27" y="54"/>
                    <a:pt x="29" y="54"/>
                  </a:cubicBezTo>
                  <a:cubicBezTo>
                    <a:pt x="30" y="56"/>
                    <a:pt x="33" y="58"/>
                    <a:pt x="35" y="56"/>
                  </a:cubicBezTo>
                  <a:cubicBezTo>
                    <a:pt x="36" y="53"/>
                    <a:pt x="41" y="56"/>
                    <a:pt x="41" y="53"/>
                  </a:cubicBezTo>
                  <a:cubicBezTo>
                    <a:pt x="42" y="51"/>
                    <a:pt x="42" y="50"/>
                    <a:pt x="42" y="48"/>
                  </a:cubicBezTo>
                  <a:cubicBezTo>
                    <a:pt x="42" y="45"/>
                    <a:pt x="47" y="45"/>
                    <a:pt x="45" y="44"/>
                  </a:cubicBezTo>
                  <a:cubicBezTo>
                    <a:pt x="44" y="44"/>
                    <a:pt x="44" y="44"/>
                    <a:pt x="45" y="40"/>
                  </a:cubicBezTo>
                  <a:cubicBezTo>
                    <a:pt x="45" y="37"/>
                    <a:pt x="49" y="40"/>
                    <a:pt x="49" y="37"/>
                  </a:cubicBezTo>
                  <a:cubicBezTo>
                    <a:pt x="49" y="34"/>
                    <a:pt x="49" y="31"/>
                    <a:pt x="50" y="28"/>
                  </a:cubicBezTo>
                  <a:cubicBezTo>
                    <a:pt x="52" y="25"/>
                    <a:pt x="55" y="26"/>
                    <a:pt x="59" y="26"/>
                  </a:cubicBezTo>
                  <a:cubicBezTo>
                    <a:pt x="62" y="26"/>
                    <a:pt x="61" y="25"/>
                    <a:pt x="64" y="28"/>
                  </a:cubicBezTo>
                  <a:cubicBezTo>
                    <a:pt x="67" y="28"/>
                    <a:pt x="64" y="23"/>
                    <a:pt x="67" y="26"/>
                  </a:cubicBezTo>
                  <a:cubicBezTo>
                    <a:pt x="68" y="28"/>
                    <a:pt x="68" y="26"/>
                    <a:pt x="70" y="26"/>
                  </a:cubicBezTo>
                  <a:cubicBezTo>
                    <a:pt x="71" y="26"/>
                    <a:pt x="74" y="26"/>
                    <a:pt x="71" y="23"/>
                  </a:cubicBezTo>
                  <a:cubicBezTo>
                    <a:pt x="68" y="22"/>
                    <a:pt x="68" y="20"/>
                    <a:pt x="70" y="20"/>
                  </a:cubicBezTo>
                  <a:cubicBezTo>
                    <a:pt x="71" y="18"/>
                    <a:pt x="70" y="20"/>
                    <a:pt x="73" y="20"/>
                  </a:cubicBezTo>
                  <a:cubicBezTo>
                    <a:pt x="76" y="18"/>
                    <a:pt x="79" y="18"/>
                    <a:pt x="77" y="15"/>
                  </a:cubicBezTo>
                  <a:cubicBezTo>
                    <a:pt x="77" y="14"/>
                    <a:pt x="76" y="17"/>
                    <a:pt x="74" y="15"/>
                  </a:cubicBezTo>
                  <a:cubicBezTo>
                    <a:pt x="74" y="14"/>
                    <a:pt x="73" y="14"/>
                    <a:pt x="73" y="14"/>
                  </a:cubicBezTo>
                  <a:cubicBezTo>
                    <a:pt x="71" y="12"/>
                    <a:pt x="70" y="11"/>
                    <a:pt x="70" y="12"/>
                  </a:cubicBezTo>
                  <a:cubicBezTo>
                    <a:pt x="68" y="12"/>
                    <a:pt x="68" y="14"/>
                    <a:pt x="67" y="12"/>
                  </a:cubicBezTo>
                  <a:cubicBezTo>
                    <a:pt x="67" y="11"/>
                    <a:pt x="68" y="12"/>
                    <a:pt x="68" y="11"/>
                  </a:cubicBezTo>
                  <a:cubicBezTo>
                    <a:pt x="67" y="8"/>
                    <a:pt x="65" y="11"/>
                    <a:pt x="65" y="9"/>
                  </a:cubicBezTo>
                  <a:cubicBezTo>
                    <a:pt x="64" y="8"/>
                    <a:pt x="67" y="6"/>
                    <a:pt x="65" y="4"/>
                  </a:cubicBezTo>
                  <a:cubicBezTo>
                    <a:pt x="64" y="3"/>
                    <a:pt x="64" y="4"/>
                    <a:pt x="64" y="4"/>
                  </a:cubicBezTo>
                  <a:cubicBezTo>
                    <a:pt x="62" y="4"/>
                    <a:pt x="62" y="0"/>
                    <a:pt x="61" y="0"/>
                  </a:cubicBezTo>
                  <a:cubicBezTo>
                    <a:pt x="59" y="0"/>
                    <a:pt x="61" y="3"/>
                    <a:pt x="59" y="4"/>
                  </a:cubicBezTo>
                  <a:cubicBezTo>
                    <a:pt x="58" y="6"/>
                    <a:pt x="59" y="0"/>
                    <a:pt x="58" y="0"/>
                  </a:cubicBezTo>
                  <a:cubicBezTo>
                    <a:pt x="56" y="0"/>
                    <a:pt x="58" y="1"/>
                    <a:pt x="55" y="6"/>
                  </a:cubicBezTo>
                  <a:cubicBezTo>
                    <a:pt x="53" y="9"/>
                    <a:pt x="53" y="8"/>
                    <a:pt x="53" y="9"/>
                  </a:cubicBezTo>
                  <a:cubicBezTo>
                    <a:pt x="52" y="12"/>
                    <a:pt x="52" y="11"/>
                    <a:pt x="52" y="12"/>
                  </a:cubicBezTo>
                  <a:cubicBezTo>
                    <a:pt x="52" y="15"/>
                    <a:pt x="50" y="15"/>
                    <a:pt x="50" y="14"/>
                  </a:cubicBezTo>
                  <a:cubicBezTo>
                    <a:pt x="49" y="14"/>
                    <a:pt x="47" y="15"/>
                    <a:pt x="47" y="15"/>
                  </a:cubicBezTo>
                  <a:cubicBezTo>
                    <a:pt x="47" y="17"/>
                    <a:pt x="50" y="17"/>
                    <a:pt x="49" y="20"/>
                  </a:cubicBezTo>
                  <a:cubicBezTo>
                    <a:pt x="45" y="22"/>
                    <a:pt x="47" y="18"/>
                    <a:pt x="45" y="20"/>
                  </a:cubicBezTo>
                  <a:cubicBezTo>
                    <a:pt x="47" y="23"/>
                    <a:pt x="45" y="22"/>
                    <a:pt x="47" y="25"/>
                  </a:cubicBezTo>
                  <a:cubicBezTo>
                    <a:pt x="47" y="28"/>
                    <a:pt x="47" y="26"/>
                    <a:pt x="45" y="26"/>
                  </a:cubicBezTo>
                  <a:cubicBezTo>
                    <a:pt x="44" y="26"/>
                    <a:pt x="44" y="25"/>
                    <a:pt x="44" y="22"/>
                  </a:cubicBezTo>
                  <a:cubicBezTo>
                    <a:pt x="44" y="20"/>
                    <a:pt x="44" y="20"/>
                    <a:pt x="44" y="20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8" name="Freeform 214">
              <a:extLst>
                <a:ext uri="{FF2B5EF4-FFF2-40B4-BE49-F238E27FC236}">
                  <a16:creationId xmlns:a16="http://schemas.microsoft.com/office/drawing/2014/main" id="{4114C74B-B060-4627-B0BC-C2C6F858E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048" y="3310441"/>
              <a:ext cx="21961" cy="28521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0" y="5"/>
                </a:cxn>
                <a:cxn ang="0">
                  <a:pos x="4" y="8"/>
                </a:cxn>
                <a:cxn ang="0">
                  <a:pos x="5" y="12"/>
                </a:cxn>
                <a:cxn ang="0">
                  <a:pos x="7" y="7"/>
                </a:cxn>
                <a:cxn ang="0">
                  <a:pos x="7" y="4"/>
                </a:cxn>
                <a:cxn ang="0">
                  <a:pos x="8" y="2"/>
                </a:cxn>
              </a:cxnLst>
              <a:rect l="0" t="0" r="r" b="b"/>
              <a:pathLst>
                <a:path w="10" h="12">
                  <a:moveTo>
                    <a:pt x="8" y="2"/>
                  </a:moveTo>
                  <a:cubicBezTo>
                    <a:pt x="10" y="0"/>
                    <a:pt x="8" y="0"/>
                    <a:pt x="8" y="2"/>
                  </a:cubicBezTo>
                  <a:cubicBezTo>
                    <a:pt x="7" y="2"/>
                    <a:pt x="4" y="5"/>
                    <a:pt x="0" y="5"/>
                  </a:cubicBezTo>
                  <a:cubicBezTo>
                    <a:pt x="4" y="7"/>
                    <a:pt x="2" y="10"/>
                    <a:pt x="4" y="8"/>
                  </a:cubicBezTo>
                  <a:cubicBezTo>
                    <a:pt x="5" y="8"/>
                    <a:pt x="4" y="12"/>
                    <a:pt x="5" y="12"/>
                  </a:cubicBezTo>
                  <a:cubicBezTo>
                    <a:pt x="7" y="12"/>
                    <a:pt x="8" y="7"/>
                    <a:pt x="7" y="7"/>
                  </a:cubicBezTo>
                  <a:cubicBezTo>
                    <a:pt x="7" y="7"/>
                    <a:pt x="7" y="5"/>
                    <a:pt x="7" y="4"/>
                  </a:cubicBezTo>
                  <a:cubicBezTo>
                    <a:pt x="7" y="4"/>
                    <a:pt x="8" y="4"/>
                    <a:pt x="8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09" name="Freeform 215">
              <a:extLst>
                <a:ext uri="{FF2B5EF4-FFF2-40B4-BE49-F238E27FC236}">
                  <a16:creationId xmlns:a16="http://schemas.microsoft.com/office/drawing/2014/main" id="{0A99FBDB-675B-4E7B-BDA1-3A0D57696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1541" y="3315194"/>
              <a:ext cx="5780" cy="1901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0"/>
                </a:cxn>
                <a:cxn ang="0">
                  <a:pos x="3" y="5"/>
                </a:cxn>
                <a:cxn ang="0">
                  <a:pos x="2" y="6"/>
                </a:cxn>
                <a:cxn ang="0">
                  <a:pos x="0" y="1"/>
                </a:cxn>
              </a:cxnLst>
              <a:rect l="0" t="0" r="r" b="b"/>
              <a:pathLst>
                <a:path w="3" h="8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3"/>
                    <a:pt x="2" y="1"/>
                    <a:pt x="3" y="5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0" y="6"/>
                    <a:pt x="0" y="5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0" name="Freeform 216">
              <a:extLst>
                <a:ext uri="{FF2B5EF4-FFF2-40B4-BE49-F238E27FC236}">
                  <a16:creationId xmlns:a16="http://schemas.microsoft.com/office/drawing/2014/main" id="{34740E62-AEE5-42C3-A486-17DFA8CC73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8847" y="3456610"/>
              <a:ext cx="283177" cy="231733"/>
            </a:xfrm>
            <a:custGeom>
              <a:avLst/>
              <a:gdLst/>
              <a:ahLst/>
              <a:cxnLst>
                <a:cxn ang="0">
                  <a:pos x="22" y="20"/>
                </a:cxn>
                <a:cxn ang="0">
                  <a:pos x="45" y="37"/>
                </a:cxn>
                <a:cxn ang="0">
                  <a:pos x="56" y="45"/>
                </a:cxn>
                <a:cxn ang="0">
                  <a:pos x="53" y="54"/>
                </a:cxn>
                <a:cxn ang="0">
                  <a:pos x="70" y="76"/>
                </a:cxn>
                <a:cxn ang="0">
                  <a:pos x="80" y="87"/>
                </a:cxn>
                <a:cxn ang="0">
                  <a:pos x="68" y="87"/>
                </a:cxn>
                <a:cxn ang="0">
                  <a:pos x="41" y="65"/>
                </a:cxn>
                <a:cxn ang="0">
                  <a:pos x="29" y="60"/>
                </a:cxn>
                <a:cxn ang="0">
                  <a:pos x="24" y="70"/>
                </a:cxn>
                <a:cxn ang="0">
                  <a:pos x="17" y="77"/>
                </a:cxn>
                <a:cxn ang="0">
                  <a:pos x="0" y="68"/>
                </a:cxn>
                <a:cxn ang="0">
                  <a:pos x="68" y="46"/>
                </a:cxn>
                <a:cxn ang="0">
                  <a:pos x="90" y="43"/>
                </a:cxn>
                <a:cxn ang="0">
                  <a:pos x="94" y="36"/>
                </a:cxn>
                <a:cxn ang="0">
                  <a:pos x="91" y="28"/>
                </a:cxn>
                <a:cxn ang="0">
                  <a:pos x="82" y="40"/>
                </a:cxn>
                <a:cxn ang="0">
                  <a:pos x="79" y="37"/>
                </a:cxn>
                <a:cxn ang="0">
                  <a:pos x="65" y="42"/>
                </a:cxn>
                <a:cxn ang="0">
                  <a:pos x="55" y="9"/>
                </a:cxn>
                <a:cxn ang="0">
                  <a:pos x="50" y="8"/>
                </a:cxn>
                <a:cxn ang="0">
                  <a:pos x="79" y="11"/>
                </a:cxn>
                <a:cxn ang="0">
                  <a:pos x="79" y="11"/>
                </a:cxn>
                <a:cxn ang="0">
                  <a:pos x="97" y="26"/>
                </a:cxn>
                <a:cxn ang="0">
                  <a:pos x="100" y="25"/>
                </a:cxn>
                <a:cxn ang="0">
                  <a:pos x="85" y="14"/>
                </a:cxn>
                <a:cxn ang="0">
                  <a:pos x="74" y="1"/>
                </a:cxn>
                <a:cxn ang="0">
                  <a:pos x="74" y="1"/>
                </a:cxn>
                <a:cxn ang="0">
                  <a:pos x="117" y="42"/>
                </a:cxn>
                <a:cxn ang="0">
                  <a:pos x="115" y="43"/>
                </a:cxn>
                <a:cxn ang="0">
                  <a:pos x="125" y="54"/>
                </a:cxn>
                <a:cxn ang="0">
                  <a:pos x="61" y="43"/>
                </a:cxn>
                <a:cxn ang="0">
                  <a:pos x="61" y="43"/>
                </a:cxn>
                <a:cxn ang="0">
                  <a:pos x="56" y="40"/>
                </a:cxn>
                <a:cxn ang="0">
                  <a:pos x="47" y="31"/>
                </a:cxn>
                <a:cxn ang="0">
                  <a:pos x="47" y="31"/>
                </a:cxn>
                <a:cxn ang="0">
                  <a:pos x="99" y="76"/>
                </a:cxn>
                <a:cxn ang="0">
                  <a:pos x="102" y="76"/>
                </a:cxn>
                <a:cxn ang="0">
                  <a:pos x="108" y="101"/>
                </a:cxn>
                <a:cxn ang="0">
                  <a:pos x="79" y="79"/>
                </a:cxn>
                <a:cxn ang="0">
                  <a:pos x="79" y="79"/>
                </a:cxn>
                <a:cxn ang="0">
                  <a:pos x="85" y="81"/>
                </a:cxn>
                <a:cxn ang="0">
                  <a:pos x="82" y="82"/>
                </a:cxn>
                <a:cxn ang="0">
                  <a:pos x="88" y="87"/>
                </a:cxn>
                <a:cxn ang="0">
                  <a:pos x="85" y="84"/>
                </a:cxn>
              </a:cxnLst>
              <a:rect l="0" t="0" r="r" b="b"/>
              <a:pathLst>
                <a:path w="126" h="101">
                  <a:moveTo>
                    <a:pt x="0" y="11"/>
                  </a:moveTo>
                  <a:cubicBezTo>
                    <a:pt x="6" y="9"/>
                    <a:pt x="17" y="18"/>
                    <a:pt x="22" y="20"/>
                  </a:cubicBezTo>
                  <a:cubicBezTo>
                    <a:pt x="29" y="21"/>
                    <a:pt x="29" y="25"/>
                    <a:pt x="32" y="25"/>
                  </a:cubicBezTo>
                  <a:cubicBezTo>
                    <a:pt x="35" y="25"/>
                    <a:pt x="45" y="34"/>
                    <a:pt x="45" y="37"/>
                  </a:cubicBezTo>
                  <a:cubicBezTo>
                    <a:pt x="44" y="40"/>
                    <a:pt x="42" y="40"/>
                    <a:pt x="48" y="42"/>
                  </a:cubicBezTo>
                  <a:cubicBezTo>
                    <a:pt x="53" y="43"/>
                    <a:pt x="52" y="46"/>
                    <a:pt x="56" y="45"/>
                  </a:cubicBezTo>
                  <a:cubicBezTo>
                    <a:pt x="59" y="45"/>
                    <a:pt x="62" y="51"/>
                    <a:pt x="61" y="53"/>
                  </a:cubicBezTo>
                  <a:cubicBezTo>
                    <a:pt x="59" y="54"/>
                    <a:pt x="56" y="53"/>
                    <a:pt x="53" y="54"/>
                  </a:cubicBezTo>
                  <a:cubicBezTo>
                    <a:pt x="52" y="54"/>
                    <a:pt x="59" y="64"/>
                    <a:pt x="62" y="65"/>
                  </a:cubicBezTo>
                  <a:cubicBezTo>
                    <a:pt x="65" y="67"/>
                    <a:pt x="64" y="77"/>
                    <a:pt x="70" y="76"/>
                  </a:cubicBezTo>
                  <a:cubicBezTo>
                    <a:pt x="77" y="73"/>
                    <a:pt x="67" y="81"/>
                    <a:pt x="74" y="81"/>
                  </a:cubicBezTo>
                  <a:cubicBezTo>
                    <a:pt x="82" y="81"/>
                    <a:pt x="70" y="84"/>
                    <a:pt x="80" y="87"/>
                  </a:cubicBezTo>
                  <a:cubicBezTo>
                    <a:pt x="87" y="88"/>
                    <a:pt x="84" y="91"/>
                    <a:pt x="80" y="91"/>
                  </a:cubicBezTo>
                  <a:cubicBezTo>
                    <a:pt x="76" y="91"/>
                    <a:pt x="79" y="90"/>
                    <a:pt x="68" y="87"/>
                  </a:cubicBezTo>
                  <a:cubicBezTo>
                    <a:pt x="58" y="85"/>
                    <a:pt x="59" y="85"/>
                    <a:pt x="53" y="77"/>
                  </a:cubicBezTo>
                  <a:cubicBezTo>
                    <a:pt x="47" y="70"/>
                    <a:pt x="48" y="65"/>
                    <a:pt x="41" y="65"/>
                  </a:cubicBezTo>
                  <a:cubicBezTo>
                    <a:pt x="35" y="64"/>
                    <a:pt x="39" y="60"/>
                    <a:pt x="33" y="64"/>
                  </a:cubicBezTo>
                  <a:cubicBezTo>
                    <a:pt x="30" y="64"/>
                    <a:pt x="30" y="64"/>
                    <a:pt x="29" y="60"/>
                  </a:cubicBezTo>
                  <a:cubicBezTo>
                    <a:pt x="30" y="68"/>
                    <a:pt x="27" y="64"/>
                    <a:pt x="27" y="67"/>
                  </a:cubicBezTo>
                  <a:cubicBezTo>
                    <a:pt x="27" y="70"/>
                    <a:pt x="20" y="68"/>
                    <a:pt x="24" y="70"/>
                  </a:cubicBezTo>
                  <a:cubicBezTo>
                    <a:pt x="26" y="71"/>
                    <a:pt x="27" y="76"/>
                    <a:pt x="24" y="76"/>
                  </a:cubicBezTo>
                  <a:cubicBezTo>
                    <a:pt x="22" y="76"/>
                    <a:pt x="21" y="81"/>
                    <a:pt x="17" y="77"/>
                  </a:cubicBezTo>
                  <a:cubicBezTo>
                    <a:pt x="13" y="76"/>
                    <a:pt x="7" y="79"/>
                    <a:pt x="6" y="77"/>
                  </a:cubicBezTo>
                  <a:cubicBezTo>
                    <a:pt x="4" y="74"/>
                    <a:pt x="4" y="71"/>
                    <a:pt x="0" y="68"/>
                  </a:cubicBezTo>
                  <a:cubicBezTo>
                    <a:pt x="0" y="11"/>
                    <a:pt x="0" y="11"/>
                    <a:pt x="0" y="11"/>
                  </a:cubicBezTo>
                  <a:close/>
                  <a:moveTo>
                    <a:pt x="68" y="46"/>
                  </a:moveTo>
                  <a:cubicBezTo>
                    <a:pt x="73" y="49"/>
                    <a:pt x="71" y="45"/>
                    <a:pt x="74" y="48"/>
                  </a:cubicBezTo>
                  <a:cubicBezTo>
                    <a:pt x="77" y="51"/>
                    <a:pt x="88" y="46"/>
                    <a:pt x="90" y="43"/>
                  </a:cubicBezTo>
                  <a:cubicBezTo>
                    <a:pt x="91" y="40"/>
                    <a:pt x="91" y="43"/>
                    <a:pt x="94" y="42"/>
                  </a:cubicBezTo>
                  <a:cubicBezTo>
                    <a:pt x="97" y="39"/>
                    <a:pt x="93" y="36"/>
                    <a:pt x="94" y="36"/>
                  </a:cubicBezTo>
                  <a:cubicBezTo>
                    <a:pt x="97" y="36"/>
                    <a:pt x="99" y="31"/>
                    <a:pt x="97" y="29"/>
                  </a:cubicBezTo>
                  <a:cubicBezTo>
                    <a:pt x="96" y="28"/>
                    <a:pt x="94" y="28"/>
                    <a:pt x="91" y="28"/>
                  </a:cubicBezTo>
                  <a:cubicBezTo>
                    <a:pt x="88" y="28"/>
                    <a:pt x="94" y="37"/>
                    <a:pt x="90" y="36"/>
                  </a:cubicBezTo>
                  <a:cubicBezTo>
                    <a:pt x="87" y="34"/>
                    <a:pt x="87" y="43"/>
                    <a:pt x="82" y="40"/>
                  </a:cubicBezTo>
                  <a:cubicBezTo>
                    <a:pt x="80" y="39"/>
                    <a:pt x="80" y="43"/>
                    <a:pt x="79" y="40"/>
                  </a:cubicBezTo>
                  <a:cubicBezTo>
                    <a:pt x="77" y="37"/>
                    <a:pt x="80" y="37"/>
                    <a:pt x="79" y="37"/>
                  </a:cubicBezTo>
                  <a:cubicBezTo>
                    <a:pt x="79" y="36"/>
                    <a:pt x="77" y="36"/>
                    <a:pt x="77" y="40"/>
                  </a:cubicBezTo>
                  <a:cubicBezTo>
                    <a:pt x="77" y="43"/>
                    <a:pt x="65" y="39"/>
                    <a:pt x="65" y="42"/>
                  </a:cubicBezTo>
                  <a:cubicBezTo>
                    <a:pt x="65" y="45"/>
                    <a:pt x="67" y="43"/>
                    <a:pt x="68" y="46"/>
                  </a:cubicBezTo>
                  <a:close/>
                  <a:moveTo>
                    <a:pt x="55" y="9"/>
                  </a:moveTo>
                  <a:cubicBezTo>
                    <a:pt x="58" y="9"/>
                    <a:pt x="58" y="8"/>
                    <a:pt x="56" y="6"/>
                  </a:cubicBezTo>
                  <a:cubicBezTo>
                    <a:pt x="55" y="6"/>
                    <a:pt x="50" y="6"/>
                    <a:pt x="50" y="8"/>
                  </a:cubicBezTo>
                  <a:cubicBezTo>
                    <a:pt x="50" y="11"/>
                    <a:pt x="52" y="9"/>
                    <a:pt x="55" y="9"/>
                  </a:cubicBezTo>
                  <a:close/>
                  <a:moveTo>
                    <a:pt x="79" y="11"/>
                  </a:moveTo>
                  <a:cubicBezTo>
                    <a:pt x="79" y="9"/>
                    <a:pt x="84" y="12"/>
                    <a:pt x="82" y="12"/>
                  </a:cubicBezTo>
                  <a:cubicBezTo>
                    <a:pt x="80" y="14"/>
                    <a:pt x="77" y="12"/>
                    <a:pt x="79" y="11"/>
                  </a:cubicBezTo>
                  <a:close/>
                  <a:moveTo>
                    <a:pt x="91" y="18"/>
                  </a:moveTo>
                  <a:cubicBezTo>
                    <a:pt x="91" y="20"/>
                    <a:pt x="96" y="21"/>
                    <a:pt x="97" y="26"/>
                  </a:cubicBezTo>
                  <a:cubicBezTo>
                    <a:pt x="100" y="29"/>
                    <a:pt x="99" y="29"/>
                    <a:pt x="100" y="34"/>
                  </a:cubicBezTo>
                  <a:cubicBezTo>
                    <a:pt x="102" y="37"/>
                    <a:pt x="105" y="28"/>
                    <a:pt x="100" y="25"/>
                  </a:cubicBezTo>
                  <a:cubicBezTo>
                    <a:pt x="96" y="23"/>
                    <a:pt x="96" y="20"/>
                    <a:pt x="93" y="18"/>
                  </a:cubicBezTo>
                  <a:cubicBezTo>
                    <a:pt x="87" y="15"/>
                    <a:pt x="85" y="11"/>
                    <a:pt x="85" y="14"/>
                  </a:cubicBezTo>
                  <a:cubicBezTo>
                    <a:pt x="80" y="15"/>
                    <a:pt x="87" y="14"/>
                    <a:pt x="91" y="18"/>
                  </a:cubicBezTo>
                  <a:close/>
                  <a:moveTo>
                    <a:pt x="74" y="1"/>
                  </a:moveTo>
                  <a:cubicBezTo>
                    <a:pt x="76" y="0"/>
                    <a:pt x="77" y="3"/>
                    <a:pt x="76" y="3"/>
                  </a:cubicBezTo>
                  <a:cubicBezTo>
                    <a:pt x="74" y="3"/>
                    <a:pt x="74" y="3"/>
                    <a:pt x="74" y="1"/>
                  </a:cubicBezTo>
                  <a:close/>
                  <a:moveTo>
                    <a:pt x="123" y="48"/>
                  </a:moveTo>
                  <a:cubicBezTo>
                    <a:pt x="120" y="46"/>
                    <a:pt x="120" y="42"/>
                    <a:pt x="117" y="42"/>
                  </a:cubicBezTo>
                  <a:cubicBezTo>
                    <a:pt x="115" y="40"/>
                    <a:pt x="115" y="34"/>
                    <a:pt x="114" y="37"/>
                  </a:cubicBezTo>
                  <a:cubicBezTo>
                    <a:pt x="112" y="39"/>
                    <a:pt x="115" y="39"/>
                    <a:pt x="115" y="43"/>
                  </a:cubicBezTo>
                  <a:cubicBezTo>
                    <a:pt x="114" y="46"/>
                    <a:pt x="119" y="48"/>
                    <a:pt x="120" y="51"/>
                  </a:cubicBezTo>
                  <a:cubicBezTo>
                    <a:pt x="120" y="54"/>
                    <a:pt x="122" y="54"/>
                    <a:pt x="125" y="54"/>
                  </a:cubicBezTo>
                  <a:cubicBezTo>
                    <a:pt x="126" y="53"/>
                    <a:pt x="125" y="48"/>
                    <a:pt x="123" y="48"/>
                  </a:cubicBezTo>
                  <a:close/>
                  <a:moveTo>
                    <a:pt x="61" y="43"/>
                  </a:moveTo>
                  <a:cubicBezTo>
                    <a:pt x="59" y="42"/>
                    <a:pt x="61" y="39"/>
                    <a:pt x="62" y="42"/>
                  </a:cubicBezTo>
                  <a:cubicBezTo>
                    <a:pt x="64" y="43"/>
                    <a:pt x="62" y="45"/>
                    <a:pt x="61" y="43"/>
                  </a:cubicBezTo>
                  <a:close/>
                  <a:moveTo>
                    <a:pt x="55" y="39"/>
                  </a:moveTo>
                  <a:cubicBezTo>
                    <a:pt x="55" y="37"/>
                    <a:pt x="58" y="40"/>
                    <a:pt x="56" y="40"/>
                  </a:cubicBezTo>
                  <a:cubicBezTo>
                    <a:pt x="56" y="42"/>
                    <a:pt x="53" y="40"/>
                    <a:pt x="55" y="39"/>
                  </a:cubicBezTo>
                  <a:close/>
                  <a:moveTo>
                    <a:pt x="47" y="31"/>
                  </a:moveTo>
                  <a:cubicBezTo>
                    <a:pt x="48" y="32"/>
                    <a:pt x="47" y="36"/>
                    <a:pt x="45" y="34"/>
                  </a:cubicBezTo>
                  <a:cubicBezTo>
                    <a:pt x="44" y="32"/>
                    <a:pt x="45" y="31"/>
                    <a:pt x="47" y="31"/>
                  </a:cubicBezTo>
                  <a:close/>
                  <a:moveTo>
                    <a:pt x="102" y="76"/>
                  </a:moveTo>
                  <a:cubicBezTo>
                    <a:pt x="100" y="74"/>
                    <a:pt x="97" y="74"/>
                    <a:pt x="99" y="76"/>
                  </a:cubicBezTo>
                  <a:cubicBezTo>
                    <a:pt x="100" y="76"/>
                    <a:pt x="99" y="77"/>
                    <a:pt x="100" y="77"/>
                  </a:cubicBezTo>
                  <a:cubicBezTo>
                    <a:pt x="102" y="77"/>
                    <a:pt x="103" y="77"/>
                    <a:pt x="102" y="76"/>
                  </a:cubicBezTo>
                  <a:close/>
                  <a:moveTo>
                    <a:pt x="103" y="99"/>
                  </a:moveTo>
                  <a:cubicBezTo>
                    <a:pt x="102" y="96"/>
                    <a:pt x="106" y="99"/>
                    <a:pt x="108" y="101"/>
                  </a:cubicBezTo>
                  <a:cubicBezTo>
                    <a:pt x="103" y="99"/>
                    <a:pt x="103" y="99"/>
                    <a:pt x="103" y="99"/>
                  </a:cubicBezTo>
                  <a:close/>
                  <a:moveTo>
                    <a:pt x="79" y="79"/>
                  </a:moveTo>
                  <a:cubicBezTo>
                    <a:pt x="77" y="77"/>
                    <a:pt x="79" y="76"/>
                    <a:pt x="80" y="77"/>
                  </a:cubicBezTo>
                  <a:cubicBezTo>
                    <a:pt x="82" y="79"/>
                    <a:pt x="80" y="82"/>
                    <a:pt x="79" y="79"/>
                  </a:cubicBezTo>
                  <a:close/>
                  <a:moveTo>
                    <a:pt x="82" y="82"/>
                  </a:moveTo>
                  <a:cubicBezTo>
                    <a:pt x="84" y="82"/>
                    <a:pt x="85" y="82"/>
                    <a:pt x="85" y="81"/>
                  </a:cubicBezTo>
                  <a:cubicBezTo>
                    <a:pt x="85" y="79"/>
                    <a:pt x="82" y="77"/>
                    <a:pt x="82" y="79"/>
                  </a:cubicBezTo>
                  <a:cubicBezTo>
                    <a:pt x="82" y="81"/>
                    <a:pt x="80" y="82"/>
                    <a:pt x="82" y="82"/>
                  </a:cubicBezTo>
                  <a:close/>
                  <a:moveTo>
                    <a:pt x="85" y="84"/>
                  </a:moveTo>
                  <a:cubicBezTo>
                    <a:pt x="85" y="85"/>
                    <a:pt x="87" y="88"/>
                    <a:pt x="88" y="87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7" y="85"/>
                    <a:pt x="85" y="82"/>
                    <a:pt x="85" y="84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1" name="Freeform 217">
              <a:extLst>
                <a:ext uri="{FF2B5EF4-FFF2-40B4-BE49-F238E27FC236}">
                  <a16:creationId xmlns:a16="http://schemas.microsoft.com/office/drawing/2014/main" id="{4948EBA7-5792-4045-9895-145926177F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5088" y="3573070"/>
              <a:ext cx="119051" cy="12240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2" y="5"/>
                </a:cxn>
                <a:cxn ang="0">
                  <a:pos x="14" y="8"/>
                </a:cxn>
                <a:cxn ang="0">
                  <a:pos x="9" y="5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3" y="13"/>
                </a:cxn>
                <a:cxn ang="0">
                  <a:pos x="32" y="19"/>
                </a:cxn>
                <a:cxn ang="0">
                  <a:pos x="29" y="14"/>
                </a:cxn>
                <a:cxn ang="0">
                  <a:pos x="24" y="11"/>
                </a:cxn>
                <a:cxn ang="0">
                  <a:pos x="23" y="13"/>
                </a:cxn>
                <a:cxn ang="0">
                  <a:pos x="42" y="28"/>
                </a:cxn>
                <a:cxn ang="0">
                  <a:pos x="44" y="28"/>
                </a:cxn>
                <a:cxn ang="0">
                  <a:pos x="42" y="23"/>
                </a:cxn>
                <a:cxn ang="0">
                  <a:pos x="39" y="17"/>
                </a:cxn>
                <a:cxn ang="0">
                  <a:pos x="39" y="25"/>
                </a:cxn>
                <a:cxn ang="0">
                  <a:pos x="42" y="28"/>
                </a:cxn>
                <a:cxn ang="0">
                  <a:pos x="35" y="33"/>
                </a:cxn>
                <a:cxn ang="0">
                  <a:pos x="39" y="33"/>
                </a:cxn>
                <a:cxn ang="0">
                  <a:pos x="38" y="28"/>
                </a:cxn>
                <a:cxn ang="0">
                  <a:pos x="33" y="28"/>
                </a:cxn>
                <a:cxn ang="0">
                  <a:pos x="30" y="30"/>
                </a:cxn>
                <a:cxn ang="0">
                  <a:pos x="35" y="33"/>
                </a:cxn>
                <a:cxn ang="0">
                  <a:pos x="46" y="39"/>
                </a:cxn>
                <a:cxn ang="0">
                  <a:pos x="52" y="42"/>
                </a:cxn>
                <a:cxn ang="0">
                  <a:pos x="50" y="39"/>
                </a:cxn>
                <a:cxn ang="0">
                  <a:pos x="44" y="36"/>
                </a:cxn>
                <a:cxn ang="0">
                  <a:pos x="46" y="39"/>
                </a:cxn>
                <a:cxn ang="0">
                  <a:pos x="33" y="48"/>
                </a:cxn>
                <a:cxn ang="0">
                  <a:pos x="39" y="51"/>
                </a:cxn>
                <a:cxn ang="0">
                  <a:pos x="33" y="48"/>
                </a:cxn>
                <a:cxn ang="0">
                  <a:pos x="17" y="17"/>
                </a:cxn>
                <a:cxn ang="0">
                  <a:pos x="15" y="14"/>
                </a:cxn>
                <a:cxn ang="0">
                  <a:pos x="14" y="17"/>
                </a:cxn>
                <a:cxn ang="0">
                  <a:pos x="17" y="20"/>
                </a:cxn>
                <a:cxn ang="0">
                  <a:pos x="17" y="17"/>
                </a:cxn>
                <a:cxn ang="0">
                  <a:pos x="11" y="13"/>
                </a:cxn>
                <a:cxn ang="0">
                  <a:pos x="12" y="16"/>
                </a:cxn>
                <a:cxn ang="0">
                  <a:pos x="11" y="13"/>
                </a:cxn>
                <a:cxn ang="0">
                  <a:pos x="6" y="11"/>
                </a:cxn>
                <a:cxn ang="0">
                  <a:pos x="9" y="13"/>
                </a:cxn>
                <a:cxn ang="0">
                  <a:pos x="6" y="11"/>
                </a:cxn>
                <a:cxn ang="0">
                  <a:pos x="20" y="22"/>
                </a:cxn>
                <a:cxn ang="0">
                  <a:pos x="18" y="20"/>
                </a:cxn>
                <a:cxn ang="0">
                  <a:pos x="20" y="22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0" y="5"/>
                </a:cxn>
              </a:cxnLst>
              <a:rect l="0" t="0" r="r" b="b"/>
              <a:pathLst>
                <a:path w="53" h="53">
                  <a:moveTo>
                    <a:pt x="6" y="0"/>
                  </a:moveTo>
                  <a:cubicBezTo>
                    <a:pt x="11" y="3"/>
                    <a:pt x="11" y="3"/>
                    <a:pt x="12" y="5"/>
                  </a:cubicBezTo>
                  <a:cubicBezTo>
                    <a:pt x="12" y="8"/>
                    <a:pt x="17" y="8"/>
                    <a:pt x="14" y="8"/>
                  </a:cubicBezTo>
                  <a:cubicBezTo>
                    <a:pt x="12" y="10"/>
                    <a:pt x="9" y="7"/>
                    <a:pt x="9" y="5"/>
                  </a:cubicBezTo>
                  <a:cubicBezTo>
                    <a:pt x="8" y="3"/>
                    <a:pt x="6" y="3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lose/>
                  <a:moveTo>
                    <a:pt x="23" y="13"/>
                  </a:moveTo>
                  <a:cubicBezTo>
                    <a:pt x="23" y="14"/>
                    <a:pt x="30" y="17"/>
                    <a:pt x="32" y="19"/>
                  </a:cubicBezTo>
                  <a:cubicBezTo>
                    <a:pt x="35" y="22"/>
                    <a:pt x="32" y="16"/>
                    <a:pt x="29" y="14"/>
                  </a:cubicBezTo>
                  <a:cubicBezTo>
                    <a:pt x="26" y="13"/>
                    <a:pt x="27" y="11"/>
                    <a:pt x="24" y="11"/>
                  </a:cubicBezTo>
                  <a:cubicBezTo>
                    <a:pt x="23" y="10"/>
                    <a:pt x="23" y="10"/>
                    <a:pt x="23" y="13"/>
                  </a:cubicBezTo>
                  <a:close/>
                  <a:moveTo>
                    <a:pt x="42" y="28"/>
                  </a:moveTo>
                  <a:cubicBezTo>
                    <a:pt x="44" y="31"/>
                    <a:pt x="47" y="31"/>
                    <a:pt x="44" y="28"/>
                  </a:cubicBezTo>
                  <a:cubicBezTo>
                    <a:pt x="44" y="27"/>
                    <a:pt x="46" y="27"/>
                    <a:pt x="42" y="23"/>
                  </a:cubicBezTo>
                  <a:cubicBezTo>
                    <a:pt x="41" y="22"/>
                    <a:pt x="42" y="19"/>
                    <a:pt x="39" y="17"/>
                  </a:cubicBezTo>
                  <a:cubicBezTo>
                    <a:pt x="36" y="17"/>
                    <a:pt x="39" y="19"/>
                    <a:pt x="39" y="25"/>
                  </a:cubicBezTo>
                  <a:cubicBezTo>
                    <a:pt x="41" y="27"/>
                    <a:pt x="41" y="27"/>
                    <a:pt x="42" y="28"/>
                  </a:cubicBezTo>
                  <a:close/>
                  <a:moveTo>
                    <a:pt x="35" y="33"/>
                  </a:moveTo>
                  <a:cubicBezTo>
                    <a:pt x="38" y="31"/>
                    <a:pt x="36" y="33"/>
                    <a:pt x="39" y="33"/>
                  </a:cubicBezTo>
                  <a:cubicBezTo>
                    <a:pt x="42" y="34"/>
                    <a:pt x="39" y="31"/>
                    <a:pt x="38" y="28"/>
                  </a:cubicBezTo>
                  <a:cubicBezTo>
                    <a:pt x="36" y="27"/>
                    <a:pt x="35" y="30"/>
                    <a:pt x="33" y="28"/>
                  </a:cubicBezTo>
                  <a:cubicBezTo>
                    <a:pt x="32" y="27"/>
                    <a:pt x="30" y="27"/>
                    <a:pt x="30" y="30"/>
                  </a:cubicBezTo>
                  <a:cubicBezTo>
                    <a:pt x="30" y="31"/>
                    <a:pt x="33" y="33"/>
                    <a:pt x="35" y="33"/>
                  </a:cubicBezTo>
                  <a:close/>
                  <a:moveTo>
                    <a:pt x="46" y="39"/>
                  </a:moveTo>
                  <a:cubicBezTo>
                    <a:pt x="46" y="40"/>
                    <a:pt x="50" y="42"/>
                    <a:pt x="52" y="42"/>
                  </a:cubicBezTo>
                  <a:cubicBezTo>
                    <a:pt x="53" y="42"/>
                    <a:pt x="52" y="39"/>
                    <a:pt x="50" y="39"/>
                  </a:cubicBezTo>
                  <a:cubicBezTo>
                    <a:pt x="49" y="39"/>
                    <a:pt x="46" y="36"/>
                    <a:pt x="44" y="36"/>
                  </a:cubicBezTo>
                  <a:cubicBezTo>
                    <a:pt x="42" y="37"/>
                    <a:pt x="46" y="37"/>
                    <a:pt x="46" y="39"/>
                  </a:cubicBezTo>
                  <a:close/>
                  <a:moveTo>
                    <a:pt x="33" y="48"/>
                  </a:moveTo>
                  <a:cubicBezTo>
                    <a:pt x="35" y="47"/>
                    <a:pt x="39" y="51"/>
                    <a:pt x="39" y="51"/>
                  </a:cubicBezTo>
                  <a:cubicBezTo>
                    <a:pt x="38" y="53"/>
                    <a:pt x="33" y="50"/>
                    <a:pt x="33" y="48"/>
                  </a:cubicBezTo>
                  <a:close/>
                  <a:moveTo>
                    <a:pt x="17" y="17"/>
                  </a:moveTo>
                  <a:cubicBezTo>
                    <a:pt x="15" y="16"/>
                    <a:pt x="17" y="14"/>
                    <a:pt x="15" y="14"/>
                  </a:cubicBezTo>
                  <a:cubicBezTo>
                    <a:pt x="14" y="13"/>
                    <a:pt x="12" y="19"/>
                    <a:pt x="14" y="17"/>
                  </a:cubicBezTo>
                  <a:cubicBezTo>
                    <a:pt x="15" y="17"/>
                    <a:pt x="15" y="17"/>
                    <a:pt x="17" y="20"/>
                  </a:cubicBezTo>
                  <a:cubicBezTo>
                    <a:pt x="17" y="20"/>
                    <a:pt x="18" y="19"/>
                    <a:pt x="17" y="17"/>
                  </a:cubicBezTo>
                  <a:close/>
                  <a:moveTo>
                    <a:pt x="11" y="13"/>
                  </a:moveTo>
                  <a:cubicBezTo>
                    <a:pt x="11" y="11"/>
                    <a:pt x="12" y="14"/>
                    <a:pt x="12" y="16"/>
                  </a:cubicBezTo>
                  <a:cubicBezTo>
                    <a:pt x="11" y="17"/>
                    <a:pt x="9" y="14"/>
                    <a:pt x="11" y="13"/>
                  </a:cubicBezTo>
                  <a:close/>
                  <a:moveTo>
                    <a:pt x="6" y="11"/>
                  </a:moveTo>
                  <a:cubicBezTo>
                    <a:pt x="6" y="10"/>
                    <a:pt x="11" y="11"/>
                    <a:pt x="9" y="13"/>
                  </a:cubicBezTo>
                  <a:cubicBezTo>
                    <a:pt x="8" y="14"/>
                    <a:pt x="6" y="11"/>
                    <a:pt x="6" y="11"/>
                  </a:cubicBezTo>
                  <a:close/>
                  <a:moveTo>
                    <a:pt x="20" y="22"/>
                  </a:moveTo>
                  <a:cubicBezTo>
                    <a:pt x="18" y="22"/>
                    <a:pt x="17" y="22"/>
                    <a:pt x="18" y="20"/>
                  </a:cubicBezTo>
                  <a:cubicBezTo>
                    <a:pt x="18" y="19"/>
                    <a:pt x="20" y="20"/>
                    <a:pt x="20" y="22"/>
                  </a:cubicBezTo>
                  <a:close/>
                  <a:moveTo>
                    <a:pt x="0" y="5"/>
                  </a:moveTo>
                  <a:cubicBezTo>
                    <a:pt x="0" y="3"/>
                    <a:pt x="2" y="5"/>
                    <a:pt x="2" y="5"/>
                  </a:cubicBezTo>
                  <a:cubicBezTo>
                    <a:pt x="2" y="7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2" name="Freeform 218">
              <a:extLst>
                <a:ext uri="{FF2B5EF4-FFF2-40B4-BE49-F238E27FC236}">
                  <a16:creationId xmlns:a16="http://schemas.microsoft.com/office/drawing/2014/main" id="{8B9AEE2A-EACB-414B-88F1-274C40E6BB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5800" y="3756079"/>
              <a:ext cx="55479" cy="120026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2" y="8"/>
                </a:cxn>
                <a:cxn ang="0">
                  <a:pos x="2" y="3"/>
                </a:cxn>
                <a:cxn ang="0">
                  <a:pos x="3" y="3"/>
                </a:cxn>
                <a:cxn ang="0">
                  <a:pos x="5" y="5"/>
                </a:cxn>
                <a:cxn ang="0">
                  <a:pos x="5" y="11"/>
                </a:cxn>
                <a:cxn ang="0">
                  <a:pos x="8" y="16"/>
                </a:cxn>
                <a:cxn ang="0">
                  <a:pos x="11" y="19"/>
                </a:cxn>
                <a:cxn ang="0">
                  <a:pos x="6" y="14"/>
                </a:cxn>
                <a:cxn ang="0">
                  <a:pos x="8" y="16"/>
                </a:cxn>
                <a:cxn ang="0">
                  <a:pos x="14" y="30"/>
                </a:cxn>
                <a:cxn ang="0">
                  <a:pos x="17" y="33"/>
                </a:cxn>
                <a:cxn ang="0">
                  <a:pos x="14" y="30"/>
                </a:cxn>
                <a:cxn ang="0">
                  <a:pos x="15" y="22"/>
                </a:cxn>
                <a:cxn ang="0">
                  <a:pos x="14" y="21"/>
                </a:cxn>
                <a:cxn ang="0">
                  <a:pos x="15" y="22"/>
                </a:cxn>
                <a:cxn ang="0">
                  <a:pos x="12" y="18"/>
                </a:cxn>
                <a:cxn ang="0">
                  <a:pos x="14" y="16"/>
                </a:cxn>
                <a:cxn ang="0">
                  <a:pos x="12" y="18"/>
                </a:cxn>
                <a:cxn ang="0">
                  <a:pos x="11" y="10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20" y="41"/>
                </a:cxn>
                <a:cxn ang="0">
                  <a:pos x="23" y="44"/>
                </a:cxn>
                <a:cxn ang="0">
                  <a:pos x="20" y="41"/>
                </a:cxn>
                <a:cxn ang="0">
                  <a:pos x="23" y="49"/>
                </a:cxn>
                <a:cxn ang="0">
                  <a:pos x="25" y="52"/>
                </a:cxn>
                <a:cxn ang="0">
                  <a:pos x="23" y="49"/>
                </a:cxn>
              </a:cxnLst>
              <a:rect l="0" t="0" r="r" b="b"/>
              <a:pathLst>
                <a:path w="25" h="52">
                  <a:moveTo>
                    <a:pt x="5" y="11"/>
                  </a:moveTo>
                  <a:cubicBezTo>
                    <a:pt x="2" y="11"/>
                    <a:pt x="3" y="11"/>
                    <a:pt x="2" y="8"/>
                  </a:cubicBezTo>
                  <a:cubicBezTo>
                    <a:pt x="0" y="7"/>
                    <a:pt x="2" y="7"/>
                    <a:pt x="2" y="3"/>
                  </a:cubicBezTo>
                  <a:cubicBezTo>
                    <a:pt x="0" y="0"/>
                    <a:pt x="2" y="0"/>
                    <a:pt x="3" y="3"/>
                  </a:cubicBezTo>
                  <a:cubicBezTo>
                    <a:pt x="3" y="8"/>
                    <a:pt x="5" y="2"/>
                    <a:pt x="5" y="5"/>
                  </a:cubicBezTo>
                  <a:cubicBezTo>
                    <a:pt x="6" y="8"/>
                    <a:pt x="8" y="10"/>
                    <a:pt x="5" y="11"/>
                  </a:cubicBezTo>
                  <a:close/>
                  <a:moveTo>
                    <a:pt x="8" y="16"/>
                  </a:moveTo>
                  <a:cubicBezTo>
                    <a:pt x="9" y="18"/>
                    <a:pt x="8" y="21"/>
                    <a:pt x="11" y="19"/>
                  </a:cubicBezTo>
                  <a:cubicBezTo>
                    <a:pt x="12" y="19"/>
                    <a:pt x="6" y="11"/>
                    <a:pt x="6" y="14"/>
                  </a:cubicBezTo>
                  <a:cubicBezTo>
                    <a:pt x="6" y="16"/>
                    <a:pt x="5" y="16"/>
                    <a:pt x="8" y="16"/>
                  </a:cubicBezTo>
                  <a:close/>
                  <a:moveTo>
                    <a:pt x="14" y="30"/>
                  </a:moveTo>
                  <a:cubicBezTo>
                    <a:pt x="15" y="28"/>
                    <a:pt x="18" y="33"/>
                    <a:pt x="17" y="33"/>
                  </a:cubicBezTo>
                  <a:cubicBezTo>
                    <a:pt x="15" y="33"/>
                    <a:pt x="14" y="32"/>
                    <a:pt x="14" y="30"/>
                  </a:cubicBezTo>
                  <a:close/>
                  <a:moveTo>
                    <a:pt x="15" y="22"/>
                  </a:moveTo>
                  <a:cubicBezTo>
                    <a:pt x="12" y="22"/>
                    <a:pt x="14" y="19"/>
                    <a:pt x="14" y="21"/>
                  </a:cubicBezTo>
                  <a:cubicBezTo>
                    <a:pt x="15" y="22"/>
                    <a:pt x="15" y="24"/>
                    <a:pt x="15" y="22"/>
                  </a:cubicBezTo>
                  <a:close/>
                  <a:moveTo>
                    <a:pt x="12" y="18"/>
                  </a:moveTo>
                  <a:cubicBezTo>
                    <a:pt x="11" y="16"/>
                    <a:pt x="14" y="14"/>
                    <a:pt x="14" y="16"/>
                  </a:cubicBezTo>
                  <a:cubicBezTo>
                    <a:pt x="15" y="19"/>
                    <a:pt x="12" y="19"/>
                    <a:pt x="12" y="18"/>
                  </a:cubicBezTo>
                  <a:close/>
                  <a:moveTo>
                    <a:pt x="11" y="10"/>
                  </a:moveTo>
                  <a:cubicBezTo>
                    <a:pt x="9" y="8"/>
                    <a:pt x="12" y="7"/>
                    <a:pt x="12" y="7"/>
                  </a:cubicBezTo>
                  <a:cubicBezTo>
                    <a:pt x="14" y="8"/>
                    <a:pt x="11" y="10"/>
                    <a:pt x="11" y="10"/>
                  </a:cubicBezTo>
                  <a:close/>
                  <a:moveTo>
                    <a:pt x="20" y="41"/>
                  </a:moveTo>
                  <a:cubicBezTo>
                    <a:pt x="21" y="39"/>
                    <a:pt x="25" y="44"/>
                    <a:pt x="23" y="44"/>
                  </a:cubicBezTo>
                  <a:cubicBezTo>
                    <a:pt x="21" y="46"/>
                    <a:pt x="20" y="43"/>
                    <a:pt x="20" y="41"/>
                  </a:cubicBezTo>
                  <a:close/>
                  <a:moveTo>
                    <a:pt x="23" y="49"/>
                  </a:moveTo>
                  <a:cubicBezTo>
                    <a:pt x="23" y="47"/>
                    <a:pt x="25" y="52"/>
                    <a:pt x="25" y="52"/>
                  </a:cubicBezTo>
                  <a:cubicBezTo>
                    <a:pt x="23" y="52"/>
                    <a:pt x="21" y="49"/>
                    <a:pt x="23" y="49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3" name="Freeform 219">
              <a:extLst>
                <a:ext uri="{FF2B5EF4-FFF2-40B4-BE49-F238E27FC236}">
                  <a16:creationId xmlns:a16="http://schemas.microsoft.com/office/drawing/2014/main" id="{6411DE83-650F-47E4-BF3D-1414F6B87B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16099" y="3884423"/>
              <a:ext cx="85532" cy="53477"/>
            </a:xfrm>
            <a:custGeom>
              <a:avLst/>
              <a:gdLst/>
              <a:ahLst/>
              <a:cxnLst>
                <a:cxn ang="0">
                  <a:pos x="34" y="14"/>
                </a:cxn>
                <a:cxn ang="0">
                  <a:pos x="36" y="13"/>
                </a:cxn>
                <a:cxn ang="0">
                  <a:pos x="34" y="14"/>
                </a:cxn>
                <a:cxn ang="0">
                  <a:pos x="30" y="6"/>
                </a:cxn>
                <a:cxn ang="0">
                  <a:pos x="27" y="6"/>
                </a:cxn>
                <a:cxn ang="0">
                  <a:pos x="28" y="10"/>
                </a:cxn>
                <a:cxn ang="0">
                  <a:pos x="30" y="6"/>
                </a:cxn>
                <a:cxn ang="0">
                  <a:pos x="16" y="14"/>
                </a:cxn>
                <a:cxn ang="0">
                  <a:pos x="13" y="11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7" y="10"/>
                </a:cxn>
                <a:cxn ang="0">
                  <a:pos x="7" y="11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10" y="14"/>
                </a:cxn>
                <a:cxn ang="0">
                  <a:pos x="11" y="14"/>
                </a:cxn>
                <a:cxn ang="0">
                  <a:pos x="16" y="19"/>
                </a:cxn>
                <a:cxn ang="0">
                  <a:pos x="21" y="22"/>
                </a:cxn>
                <a:cxn ang="0">
                  <a:pos x="21" y="23"/>
                </a:cxn>
                <a:cxn ang="0">
                  <a:pos x="18" y="16"/>
                </a:cxn>
                <a:cxn ang="0">
                  <a:pos x="16" y="14"/>
                </a:cxn>
              </a:cxnLst>
              <a:rect l="0" t="0" r="r" b="b"/>
              <a:pathLst>
                <a:path w="38" h="23">
                  <a:moveTo>
                    <a:pt x="34" y="14"/>
                  </a:moveTo>
                  <a:cubicBezTo>
                    <a:pt x="33" y="13"/>
                    <a:pt x="34" y="11"/>
                    <a:pt x="36" y="13"/>
                  </a:cubicBezTo>
                  <a:cubicBezTo>
                    <a:pt x="38" y="16"/>
                    <a:pt x="34" y="16"/>
                    <a:pt x="34" y="14"/>
                  </a:cubicBezTo>
                  <a:close/>
                  <a:moveTo>
                    <a:pt x="30" y="6"/>
                  </a:moveTo>
                  <a:cubicBezTo>
                    <a:pt x="28" y="5"/>
                    <a:pt x="27" y="5"/>
                    <a:pt x="27" y="6"/>
                  </a:cubicBezTo>
                  <a:cubicBezTo>
                    <a:pt x="28" y="6"/>
                    <a:pt x="25" y="8"/>
                    <a:pt x="28" y="10"/>
                  </a:cubicBezTo>
                  <a:cubicBezTo>
                    <a:pt x="31" y="11"/>
                    <a:pt x="31" y="8"/>
                    <a:pt x="30" y="6"/>
                  </a:cubicBezTo>
                  <a:close/>
                  <a:moveTo>
                    <a:pt x="16" y="14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3" y="8"/>
                    <a:pt x="5" y="3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6"/>
                    <a:pt x="14" y="17"/>
                    <a:pt x="16" y="19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7" y="20"/>
                    <a:pt x="27" y="23"/>
                    <a:pt x="18" y="16"/>
                  </a:cubicBezTo>
                  <a:cubicBezTo>
                    <a:pt x="18" y="14"/>
                    <a:pt x="16" y="13"/>
                    <a:pt x="16" y="14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4" name="Freeform 220">
              <a:extLst>
                <a:ext uri="{FF2B5EF4-FFF2-40B4-BE49-F238E27FC236}">
                  <a16:creationId xmlns:a16="http://schemas.microsoft.com/office/drawing/2014/main" id="{F0D57AAB-1F0F-4DD1-8847-B9F74CF9B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9169" y="3271225"/>
              <a:ext cx="73973" cy="131909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8" y="8"/>
                </a:cxn>
                <a:cxn ang="0">
                  <a:pos x="26" y="19"/>
                </a:cxn>
                <a:cxn ang="0">
                  <a:pos x="26" y="27"/>
                </a:cxn>
                <a:cxn ang="0">
                  <a:pos x="26" y="32"/>
                </a:cxn>
                <a:cxn ang="0">
                  <a:pos x="27" y="41"/>
                </a:cxn>
                <a:cxn ang="0">
                  <a:pos x="32" y="49"/>
                </a:cxn>
                <a:cxn ang="0">
                  <a:pos x="32" y="54"/>
                </a:cxn>
                <a:cxn ang="0">
                  <a:pos x="30" y="52"/>
                </a:cxn>
                <a:cxn ang="0">
                  <a:pos x="29" y="54"/>
                </a:cxn>
                <a:cxn ang="0">
                  <a:pos x="26" y="54"/>
                </a:cxn>
                <a:cxn ang="0">
                  <a:pos x="17" y="47"/>
                </a:cxn>
                <a:cxn ang="0">
                  <a:pos x="9" y="38"/>
                </a:cxn>
                <a:cxn ang="0">
                  <a:pos x="5" y="28"/>
                </a:cxn>
                <a:cxn ang="0">
                  <a:pos x="3" y="24"/>
                </a:cxn>
                <a:cxn ang="0">
                  <a:pos x="2" y="16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5" y="5"/>
                </a:cxn>
                <a:cxn ang="0">
                  <a:pos x="8" y="7"/>
                </a:cxn>
                <a:cxn ang="0">
                  <a:pos x="8" y="11"/>
                </a:cxn>
                <a:cxn ang="0">
                  <a:pos x="12" y="10"/>
                </a:cxn>
                <a:cxn ang="0">
                  <a:pos x="15" y="7"/>
                </a:cxn>
              </a:cxnLst>
              <a:rect l="0" t="0" r="r" b="b"/>
              <a:pathLst>
                <a:path w="33" h="57">
                  <a:moveTo>
                    <a:pt x="15" y="7"/>
                  </a:moveTo>
                  <a:cubicBezTo>
                    <a:pt x="17" y="7"/>
                    <a:pt x="17" y="5"/>
                    <a:pt x="18" y="8"/>
                  </a:cubicBezTo>
                  <a:cubicBezTo>
                    <a:pt x="18" y="11"/>
                    <a:pt x="24" y="14"/>
                    <a:pt x="26" y="19"/>
                  </a:cubicBezTo>
                  <a:cubicBezTo>
                    <a:pt x="27" y="24"/>
                    <a:pt x="26" y="27"/>
                    <a:pt x="26" y="27"/>
                  </a:cubicBezTo>
                  <a:cubicBezTo>
                    <a:pt x="26" y="28"/>
                    <a:pt x="24" y="30"/>
                    <a:pt x="26" y="32"/>
                  </a:cubicBezTo>
                  <a:cubicBezTo>
                    <a:pt x="27" y="33"/>
                    <a:pt x="23" y="38"/>
                    <a:pt x="27" y="41"/>
                  </a:cubicBezTo>
                  <a:cubicBezTo>
                    <a:pt x="30" y="44"/>
                    <a:pt x="29" y="47"/>
                    <a:pt x="32" y="49"/>
                  </a:cubicBezTo>
                  <a:cubicBezTo>
                    <a:pt x="32" y="50"/>
                    <a:pt x="33" y="55"/>
                    <a:pt x="32" y="54"/>
                  </a:cubicBezTo>
                  <a:cubicBezTo>
                    <a:pt x="30" y="54"/>
                    <a:pt x="32" y="54"/>
                    <a:pt x="30" y="52"/>
                  </a:cubicBezTo>
                  <a:cubicBezTo>
                    <a:pt x="29" y="52"/>
                    <a:pt x="30" y="54"/>
                    <a:pt x="29" y="54"/>
                  </a:cubicBezTo>
                  <a:cubicBezTo>
                    <a:pt x="26" y="52"/>
                    <a:pt x="27" y="57"/>
                    <a:pt x="26" y="54"/>
                  </a:cubicBezTo>
                  <a:cubicBezTo>
                    <a:pt x="24" y="50"/>
                    <a:pt x="23" y="54"/>
                    <a:pt x="17" y="47"/>
                  </a:cubicBezTo>
                  <a:cubicBezTo>
                    <a:pt x="9" y="39"/>
                    <a:pt x="8" y="41"/>
                    <a:pt x="9" y="38"/>
                  </a:cubicBezTo>
                  <a:cubicBezTo>
                    <a:pt x="11" y="35"/>
                    <a:pt x="3" y="30"/>
                    <a:pt x="5" y="28"/>
                  </a:cubicBezTo>
                  <a:cubicBezTo>
                    <a:pt x="5" y="27"/>
                    <a:pt x="3" y="28"/>
                    <a:pt x="3" y="24"/>
                  </a:cubicBezTo>
                  <a:cubicBezTo>
                    <a:pt x="3" y="17"/>
                    <a:pt x="0" y="19"/>
                    <a:pt x="2" y="16"/>
                  </a:cubicBezTo>
                  <a:cubicBezTo>
                    <a:pt x="2" y="14"/>
                    <a:pt x="3" y="8"/>
                    <a:pt x="0" y="3"/>
                  </a:cubicBezTo>
                  <a:cubicBezTo>
                    <a:pt x="0" y="0"/>
                    <a:pt x="0" y="0"/>
                    <a:pt x="2" y="2"/>
                  </a:cubicBezTo>
                  <a:cubicBezTo>
                    <a:pt x="3" y="3"/>
                    <a:pt x="5" y="2"/>
                    <a:pt x="5" y="5"/>
                  </a:cubicBezTo>
                  <a:cubicBezTo>
                    <a:pt x="6" y="7"/>
                    <a:pt x="8" y="3"/>
                    <a:pt x="8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3"/>
                    <a:pt x="9" y="7"/>
                    <a:pt x="12" y="10"/>
                  </a:cubicBezTo>
                  <a:cubicBezTo>
                    <a:pt x="14" y="11"/>
                    <a:pt x="14" y="11"/>
                    <a:pt x="15" y="7"/>
                  </a:cubicBezTo>
                </a:path>
              </a:pathLst>
            </a:custGeom>
            <a:solidFill>
              <a:srgbClr val="DC6900"/>
            </a:solidFill>
            <a:ln w="6350" cmpd="sng">
              <a:solidFill>
                <a:srgbClr val="DC6900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5" name="Freeform 221">
              <a:extLst>
                <a:ext uri="{FF2B5EF4-FFF2-40B4-BE49-F238E27FC236}">
                  <a16:creationId xmlns:a16="http://schemas.microsoft.com/office/drawing/2014/main" id="{9B3E1566-37D7-4885-B449-0CA75A099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9273" y="3393626"/>
              <a:ext cx="6935" cy="950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0"/>
                </a:cxn>
                <a:cxn ang="0">
                  <a:pos x="0" y="2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0"/>
                    <a:pt x="3" y="0"/>
                    <a:pt x="3" y="0"/>
                  </a:cubicBezTo>
                  <a:cubicBezTo>
                    <a:pt x="3" y="2"/>
                    <a:pt x="2" y="4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6" name="Freeform 222">
              <a:extLst>
                <a:ext uri="{FF2B5EF4-FFF2-40B4-BE49-F238E27FC236}">
                  <a16:creationId xmlns:a16="http://schemas.microsoft.com/office/drawing/2014/main" id="{BBA8F50A-B0CF-42F9-AF57-65B7CA970B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5495" y="3276625"/>
              <a:ext cx="802144" cy="377902"/>
            </a:xfrm>
            <a:custGeom>
              <a:avLst/>
              <a:gdLst/>
              <a:ahLst/>
              <a:cxnLst>
                <a:cxn ang="0">
                  <a:pos x="306" y="91"/>
                </a:cxn>
                <a:cxn ang="0">
                  <a:pos x="288" y="67"/>
                </a:cxn>
                <a:cxn ang="0">
                  <a:pos x="341" y="73"/>
                </a:cxn>
                <a:cxn ang="0">
                  <a:pos x="157" y="37"/>
                </a:cxn>
                <a:cxn ang="0">
                  <a:pos x="115" y="40"/>
                </a:cxn>
                <a:cxn ang="0">
                  <a:pos x="121" y="87"/>
                </a:cxn>
                <a:cxn ang="0">
                  <a:pos x="167" y="87"/>
                </a:cxn>
                <a:cxn ang="0">
                  <a:pos x="179" y="29"/>
                </a:cxn>
                <a:cxn ang="0">
                  <a:pos x="24" y="35"/>
                </a:cxn>
                <a:cxn ang="0">
                  <a:pos x="71" y="112"/>
                </a:cxn>
                <a:cxn ang="0">
                  <a:pos x="77" y="80"/>
                </a:cxn>
                <a:cxn ang="0">
                  <a:pos x="45" y="37"/>
                </a:cxn>
                <a:cxn ang="0">
                  <a:pos x="4" y="1"/>
                </a:cxn>
                <a:cxn ang="0">
                  <a:pos x="138" y="140"/>
                </a:cxn>
                <a:cxn ang="0">
                  <a:pos x="128" y="122"/>
                </a:cxn>
                <a:cxn ang="0">
                  <a:pos x="85" y="121"/>
                </a:cxn>
                <a:cxn ang="0">
                  <a:pos x="347" y="129"/>
                </a:cxn>
                <a:cxn ang="0">
                  <a:pos x="161" y="124"/>
                </a:cxn>
                <a:cxn ang="0">
                  <a:pos x="166" y="143"/>
                </a:cxn>
                <a:cxn ang="0">
                  <a:pos x="189" y="144"/>
                </a:cxn>
                <a:cxn ang="0">
                  <a:pos x="181" y="141"/>
                </a:cxn>
                <a:cxn ang="0">
                  <a:pos x="195" y="140"/>
                </a:cxn>
                <a:cxn ang="0">
                  <a:pos x="208" y="144"/>
                </a:cxn>
                <a:cxn ang="0">
                  <a:pos x="210" y="141"/>
                </a:cxn>
                <a:cxn ang="0">
                  <a:pos x="222" y="141"/>
                </a:cxn>
                <a:cxn ang="0">
                  <a:pos x="228" y="138"/>
                </a:cxn>
                <a:cxn ang="0">
                  <a:pos x="236" y="136"/>
                </a:cxn>
                <a:cxn ang="0">
                  <a:pos x="195" y="149"/>
                </a:cxn>
                <a:cxn ang="0">
                  <a:pos x="240" y="149"/>
                </a:cxn>
                <a:cxn ang="0">
                  <a:pos x="230" y="149"/>
                </a:cxn>
                <a:cxn ang="0">
                  <a:pos x="205" y="88"/>
                </a:cxn>
                <a:cxn ang="0">
                  <a:pos x="221" y="63"/>
                </a:cxn>
                <a:cxn ang="0">
                  <a:pos x="231" y="48"/>
                </a:cxn>
                <a:cxn ang="0">
                  <a:pos x="193" y="73"/>
                </a:cxn>
                <a:cxn ang="0">
                  <a:pos x="246" y="88"/>
                </a:cxn>
                <a:cxn ang="0">
                  <a:pos x="260" y="90"/>
                </a:cxn>
                <a:cxn ang="0">
                  <a:pos x="262" y="71"/>
                </a:cxn>
                <a:cxn ang="0">
                  <a:pos x="285" y="70"/>
                </a:cxn>
                <a:cxn ang="0">
                  <a:pos x="260" y="54"/>
                </a:cxn>
                <a:cxn ang="0">
                  <a:pos x="257" y="48"/>
                </a:cxn>
                <a:cxn ang="0">
                  <a:pos x="213" y="107"/>
                </a:cxn>
                <a:cxn ang="0">
                  <a:pos x="224" y="101"/>
                </a:cxn>
                <a:cxn ang="0">
                  <a:pos x="225" y="70"/>
                </a:cxn>
                <a:cxn ang="0">
                  <a:pos x="312" y="119"/>
                </a:cxn>
                <a:cxn ang="0">
                  <a:pos x="100" y="88"/>
                </a:cxn>
                <a:cxn ang="0">
                  <a:pos x="90" y="82"/>
                </a:cxn>
                <a:cxn ang="0">
                  <a:pos x="12" y="34"/>
                </a:cxn>
                <a:cxn ang="0">
                  <a:pos x="29" y="67"/>
                </a:cxn>
                <a:cxn ang="0">
                  <a:pos x="74" y="60"/>
                </a:cxn>
                <a:cxn ang="0">
                  <a:pos x="67" y="48"/>
                </a:cxn>
                <a:cxn ang="0">
                  <a:pos x="58" y="43"/>
                </a:cxn>
                <a:cxn ang="0">
                  <a:pos x="62" y="48"/>
                </a:cxn>
                <a:cxn ang="0">
                  <a:pos x="326" y="74"/>
                </a:cxn>
                <a:cxn ang="0">
                  <a:pos x="275" y="135"/>
                </a:cxn>
                <a:cxn ang="0">
                  <a:pos x="260" y="138"/>
                </a:cxn>
                <a:cxn ang="0">
                  <a:pos x="312" y="115"/>
                </a:cxn>
                <a:cxn ang="0">
                  <a:pos x="245" y="76"/>
                </a:cxn>
                <a:cxn ang="0">
                  <a:pos x="265" y="91"/>
                </a:cxn>
                <a:cxn ang="0">
                  <a:pos x="74" y="45"/>
                </a:cxn>
              </a:cxnLst>
              <a:rect l="0" t="0" r="r" b="b"/>
              <a:pathLst>
                <a:path w="358" h="164">
                  <a:moveTo>
                    <a:pt x="358" y="138"/>
                  </a:moveTo>
                  <a:cubicBezTo>
                    <a:pt x="353" y="136"/>
                    <a:pt x="352" y="138"/>
                    <a:pt x="350" y="136"/>
                  </a:cubicBezTo>
                  <a:cubicBezTo>
                    <a:pt x="350" y="135"/>
                    <a:pt x="345" y="140"/>
                    <a:pt x="349" y="133"/>
                  </a:cubicBezTo>
                  <a:cubicBezTo>
                    <a:pt x="352" y="129"/>
                    <a:pt x="345" y="130"/>
                    <a:pt x="345" y="125"/>
                  </a:cubicBezTo>
                  <a:cubicBezTo>
                    <a:pt x="344" y="122"/>
                    <a:pt x="349" y="125"/>
                    <a:pt x="345" y="121"/>
                  </a:cubicBezTo>
                  <a:cubicBezTo>
                    <a:pt x="342" y="118"/>
                    <a:pt x="341" y="110"/>
                    <a:pt x="338" y="107"/>
                  </a:cubicBezTo>
                  <a:cubicBezTo>
                    <a:pt x="333" y="104"/>
                    <a:pt x="330" y="105"/>
                    <a:pt x="327" y="102"/>
                  </a:cubicBezTo>
                  <a:cubicBezTo>
                    <a:pt x="321" y="99"/>
                    <a:pt x="320" y="102"/>
                    <a:pt x="313" y="97"/>
                  </a:cubicBezTo>
                  <a:cubicBezTo>
                    <a:pt x="309" y="93"/>
                    <a:pt x="306" y="94"/>
                    <a:pt x="306" y="91"/>
                  </a:cubicBezTo>
                  <a:cubicBezTo>
                    <a:pt x="307" y="85"/>
                    <a:pt x="306" y="85"/>
                    <a:pt x="304" y="93"/>
                  </a:cubicBezTo>
                  <a:cubicBezTo>
                    <a:pt x="304" y="97"/>
                    <a:pt x="300" y="97"/>
                    <a:pt x="298" y="94"/>
                  </a:cubicBezTo>
                  <a:cubicBezTo>
                    <a:pt x="297" y="91"/>
                    <a:pt x="303" y="93"/>
                    <a:pt x="298" y="88"/>
                  </a:cubicBezTo>
                  <a:cubicBezTo>
                    <a:pt x="294" y="85"/>
                    <a:pt x="294" y="87"/>
                    <a:pt x="292" y="85"/>
                  </a:cubicBezTo>
                  <a:cubicBezTo>
                    <a:pt x="292" y="80"/>
                    <a:pt x="300" y="87"/>
                    <a:pt x="301" y="82"/>
                  </a:cubicBezTo>
                  <a:cubicBezTo>
                    <a:pt x="301" y="79"/>
                    <a:pt x="307" y="84"/>
                    <a:pt x="307" y="80"/>
                  </a:cubicBezTo>
                  <a:cubicBezTo>
                    <a:pt x="307" y="76"/>
                    <a:pt x="295" y="82"/>
                    <a:pt x="294" y="77"/>
                  </a:cubicBezTo>
                  <a:cubicBezTo>
                    <a:pt x="291" y="73"/>
                    <a:pt x="291" y="71"/>
                    <a:pt x="288" y="71"/>
                  </a:cubicBezTo>
                  <a:cubicBezTo>
                    <a:pt x="281" y="71"/>
                    <a:pt x="288" y="68"/>
                    <a:pt x="288" y="67"/>
                  </a:cubicBezTo>
                  <a:cubicBezTo>
                    <a:pt x="286" y="63"/>
                    <a:pt x="289" y="65"/>
                    <a:pt x="292" y="63"/>
                  </a:cubicBezTo>
                  <a:cubicBezTo>
                    <a:pt x="294" y="63"/>
                    <a:pt x="294" y="57"/>
                    <a:pt x="301" y="62"/>
                  </a:cubicBezTo>
                  <a:cubicBezTo>
                    <a:pt x="309" y="67"/>
                    <a:pt x="309" y="62"/>
                    <a:pt x="310" y="67"/>
                  </a:cubicBezTo>
                  <a:cubicBezTo>
                    <a:pt x="312" y="73"/>
                    <a:pt x="309" y="73"/>
                    <a:pt x="310" y="80"/>
                  </a:cubicBezTo>
                  <a:cubicBezTo>
                    <a:pt x="313" y="87"/>
                    <a:pt x="312" y="79"/>
                    <a:pt x="313" y="80"/>
                  </a:cubicBezTo>
                  <a:cubicBezTo>
                    <a:pt x="315" y="84"/>
                    <a:pt x="313" y="88"/>
                    <a:pt x="318" y="90"/>
                  </a:cubicBezTo>
                  <a:cubicBezTo>
                    <a:pt x="321" y="91"/>
                    <a:pt x="327" y="77"/>
                    <a:pt x="329" y="79"/>
                  </a:cubicBezTo>
                  <a:cubicBezTo>
                    <a:pt x="330" y="80"/>
                    <a:pt x="335" y="77"/>
                    <a:pt x="335" y="76"/>
                  </a:cubicBezTo>
                  <a:cubicBezTo>
                    <a:pt x="333" y="74"/>
                    <a:pt x="338" y="71"/>
                    <a:pt x="341" y="73"/>
                  </a:cubicBezTo>
                  <a:cubicBezTo>
                    <a:pt x="344" y="74"/>
                    <a:pt x="353" y="80"/>
                    <a:pt x="358" y="80"/>
                  </a:cubicBezTo>
                  <a:cubicBezTo>
                    <a:pt x="358" y="138"/>
                    <a:pt x="358" y="138"/>
                    <a:pt x="358" y="138"/>
                  </a:cubicBezTo>
                  <a:close/>
                  <a:moveTo>
                    <a:pt x="178" y="17"/>
                  </a:moveTo>
                  <a:cubicBezTo>
                    <a:pt x="175" y="14"/>
                    <a:pt x="176" y="15"/>
                    <a:pt x="173" y="15"/>
                  </a:cubicBezTo>
                  <a:cubicBezTo>
                    <a:pt x="169" y="15"/>
                    <a:pt x="166" y="14"/>
                    <a:pt x="164" y="17"/>
                  </a:cubicBezTo>
                  <a:cubicBezTo>
                    <a:pt x="163" y="20"/>
                    <a:pt x="163" y="23"/>
                    <a:pt x="163" y="26"/>
                  </a:cubicBezTo>
                  <a:cubicBezTo>
                    <a:pt x="163" y="29"/>
                    <a:pt x="160" y="26"/>
                    <a:pt x="160" y="29"/>
                  </a:cubicBezTo>
                  <a:cubicBezTo>
                    <a:pt x="158" y="32"/>
                    <a:pt x="158" y="32"/>
                    <a:pt x="160" y="32"/>
                  </a:cubicBezTo>
                  <a:cubicBezTo>
                    <a:pt x="161" y="34"/>
                    <a:pt x="157" y="34"/>
                    <a:pt x="157" y="37"/>
                  </a:cubicBezTo>
                  <a:cubicBezTo>
                    <a:pt x="157" y="39"/>
                    <a:pt x="157" y="40"/>
                    <a:pt x="155" y="42"/>
                  </a:cubicBezTo>
                  <a:cubicBezTo>
                    <a:pt x="155" y="45"/>
                    <a:pt x="150" y="42"/>
                    <a:pt x="149" y="45"/>
                  </a:cubicBezTo>
                  <a:cubicBezTo>
                    <a:pt x="147" y="46"/>
                    <a:pt x="144" y="45"/>
                    <a:pt x="143" y="43"/>
                  </a:cubicBezTo>
                  <a:cubicBezTo>
                    <a:pt x="141" y="43"/>
                    <a:pt x="144" y="42"/>
                    <a:pt x="140" y="42"/>
                  </a:cubicBezTo>
                  <a:cubicBezTo>
                    <a:pt x="134" y="42"/>
                    <a:pt x="137" y="46"/>
                    <a:pt x="135" y="46"/>
                  </a:cubicBezTo>
                  <a:cubicBezTo>
                    <a:pt x="132" y="46"/>
                    <a:pt x="134" y="49"/>
                    <a:pt x="129" y="48"/>
                  </a:cubicBezTo>
                  <a:cubicBezTo>
                    <a:pt x="125" y="46"/>
                    <a:pt x="125" y="51"/>
                    <a:pt x="121" y="48"/>
                  </a:cubicBezTo>
                  <a:cubicBezTo>
                    <a:pt x="120" y="46"/>
                    <a:pt x="118" y="43"/>
                    <a:pt x="117" y="43"/>
                  </a:cubicBezTo>
                  <a:cubicBezTo>
                    <a:pt x="115" y="43"/>
                    <a:pt x="117" y="42"/>
                    <a:pt x="115" y="40"/>
                  </a:cubicBezTo>
                  <a:cubicBezTo>
                    <a:pt x="114" y="40"/>
                    <a:pt x="115" y="37"/>
                    <a:pt x="115" y="37"/>
                  </a:cubicBezTo>
                  <a:cubicBezTo>
                    <a:pt x="112" y="37"/>
                    <a:pt x="112" y="40"/>
                    <a:pt x="112" y="42"/>
                  </a:cubicBezTo>
                  <a:cubicBezTo>
                    <a:pt x="109" y="45"/>
                    <a:pt x="108" y="54"/>
                    <a:pt x="111" y="56"/>
                  </a:cubicBezTo>
                  <a:cubicBezTo>
                    <a:pt x="114" y="57"/>
                    <a:pt x="109" y="59"/>
                    <a:pt x="112" y="62"/>
                  </a:cubicBezTo>
                  <a:cubicBezTo>
                    <a:pt x="115" y="65"/>
                    <a:pt x="111" y="65"/>
                    <a:pt x="114" y="65"/>
                  </a:cubicBezTo>
                  <a:cubicBezTo>
                    <a:pt x="117" y="67"/>
                    <a:pt x="112" y="68"/>
                    <a:pt x="114" y="70"/>
                  </a:cubicBezTo>
                  <a:cubicBezTo>
                    <a:pt x="115" y="71"/>
                    <a:pt x="117" y="67"/>
                    <a:pt x="118" y="70"/>
                  </a:cubicBezTo>
                  <a:cubicBezTo>
                    <a:pt x="120" y="73"/>
                    <a:pt x="117" y="73"/>
                    <a:pt x="118" y="77"/>
                  </a:cubicBezTo>
                  <a:cubicBezTo>
                    <a:pt x="123" y="88"/>
                    <a:pt x="118" y="87"/>
                    <a:pt x="121" y="87"/>
                  </a:cubicBezTo>
                  <a:cubicBezTo>
                    <a:pt x="125" y="87"/>
                    <a:pt x="126" y="88"/>
                    <a:pt x="128" y="87"/>
                  </a:cubicBezTo>
                  <a:cubicBezTo>
                    <a:pt x="129" y="84"/>
                    <a:pt x="134" y="87"/>
                    <a:pt x="132" y="90"/>
                  </a:cubicBezTo>
                  <a:cubicBezTo>
                    <a:pt x="132" y="93"/>
                    <a:pt x="134" y="91"/>
                    <a:pt x="135" y="90"/>
                  </a:cubicBezTo>
                  <a:cubicBezTo>
                    <a:pt x="137" y="88"/>
                    <a:pt x="140" y="91"/>
                    <a:pt x="141" y="88"/>
                  </a:cubicBezTo>
                  <a:cubicBezTo>
                    <a:pt x="143" y="85"/>
                    <a:pt x="144" y="90"/>
                    <a:pt x="146" y="88"/>
                  </a:cubicBezTo>
                  <a:cubicBezTo>
                    <a:pt x="147" y="88"/>
                    <a:pt x="146" y="91"/>
                    <a:pt x="149" y="90"/>
                  </a:cubicBezTo>
                  <a:cubicBezTo>
                    <a:pt x="153" y="88"/>
                    <a:pt x="155" y="93"/>
                    <a:pt x="155" y="96"/>
                  </a:cubicBezTo>
                  <a:cubicBezTo>
                    <a:pt x="153" y="101"/>
                    <a:pt x="161" y="94"/>
                    <a:pt x="164" y="93"/>
                  </a:cubicBezTo>
                  <a:cubicBezTo>
                    <a:pt x="166" y="93"/>
                    <a:pt x="167" y="88"/>
                    <a:pt x="167" y="87"/>
                  </a:cubicBezTo>
                  <a:cubicBezTo>
                    <a:pt x="167" y="85"/>
                    <a:pt x="169" y="87"/>
                    <a:pt x="169" y="84"/>
                  </a:cubicBezTo>
                  <a:cubicBezTo>
                    <a:pt x="169" y="80"/>
                    <a:pt x="172" y="84"/>
                    <a:pt x="170" y="77"/>
                  </a:cubicBezTo>
                  <a:cubicBezTo>
                    <a:pt x="169" y="71"/>
                    <a:pt x="173" y="71"/>
                    <a:pt x="175" y="68"/>
                  </a:cubicBezTo>
                  <a:cubicBezTo>
                    <a:pt x="176" y="65"/>
                    <a:pt x="179" y="68"/>
                    <a:pt x="179" y="62"/>
                  </a:cubicBezTo>
                  <a:cubicBezTo>
                    <a:pt x="178" y="56"/>
                    <a:pt x="179" y="51"/>
                    <a:pt x="181" y="49"/>
                  </a:cubicBezTo>
                  <a:cubicBezTo>
                    <a:pt x="182" y="48"/>
                    <a:pt x="181" y="46"/>
                    <a:pt x="184" y="48"/>
                  </a:cubicBezTo>
                  <a:cubicBezTo>
                    <a:pt x="185" y="51"/>
                    <a:pt x="190" y="49"/>
                    <a:pt x="190" y="48"/>
                  </a:cubicBezTo>
                  <a:cubicBezTo>
                    <a:pt x="190" y="46"/>
                    <a:pt x="179" y="40"/>
                    <a:pt x="181" y="37"/>
                  </a:cubicBezTo>
                  <a:cubicBezTo>
                    <a:pt x="184" y="34"/>
                    <a:pt x="181" y="34"/>
                    <a:pt x="179" y="29"/>
                  </a:cubicBezTo>
                  <a:cubicBezTo>
                    <a:pt x="179" y="26"/>
                    <a:pt x="176" y="28"/>
                    <a:pt x="176" y="25"/>
                  </a:cubicBezTo>
                  <a:cubicBezTo>
                    <a:pt x="178" y="20"/>
                    <a:pt x="181" y="23"/>
                    <a:pt x="181" y="21"/>
                  </a:cubicBezTo>
                  <a:cubicBezTo>
                    <a:pt x="181" y="21"/>
                    <a:pt x="179" y="20"/>
                    <a:pt x="178" y="18"/>
                  </a:cubicBezTo>
                  <a:cubicBezTo>
                    <a:pt x="178" y="17"/>
                    <a:pt x="178" y="18"/>
                    <a:pt x="178" y="17"/>
                  </a:cubicBezTo>
                  <a:close/>
                  <a:moveTo>
                    <a:pt x="4" y="12"/>
                  </a:moveTo>
                  <a:cubicBezTo>
                    <a:pt x="7" y="17"/>
                    <a:pt x="7" y="15"/>
                    <a:pt x="10" y="18"/>
                  </a:cubicBezTo>
                  <a:cubicBezTo>
                    <a:pt x="12" y="23"/>
                    <a:pt x="12" y="18"/>
                    <a:pt x="16" y="23"/>
                  </a:cubicBezTo>
                  <a:cubicBezTo>
                    <a:pt x="19" y="29"/>
                    <a:pt x="15" y="26"/>
                    <a:pt x="19" y="29"/>
                  </a:cubicBezTo>
                  <a:cubicBezTo>
                    <a:pt x="22" y="31"/>
                    <a:pt x="18" y="32"/>
                    <a:pt x="24" y="35"/>
                  </a:cubicBezTo>
                  <a:cubicBezTo>
                    <a:pt x="27" y="37"/>
                    <a:pt x="30" y="40"/>
                    <a:pt x="30" y="42"/>
                  </a:cubicBezTo>
                  <a:cubicBezTo>
                    <a:pt x="29" y="43"/>
                    <a:pt x="29" y="42"/>
                    <a:pt x="32" y="48"/>
                  </a:cubicBezTo>
                  <a:cubicBezTo>
                    <a:pt x="33" y="54"/>
                    <a:pt x="32" y="54"/>
                    <a:pt x="35" y="56"/>
                  </a:cubicBezTo>
                  <a:cubicBezTo>
                    <a:pt x="38" y="57"/>
                    <a:pt x="35" y="57"/>
                    <a:pt x="41" y="63"/>
                  </a:cubicBezTo>
                  <a:cubicBezTo>
                    <a:pt x="44" y="67"/>
                    <a:pt x="41" y="68"/>
                    <a:pt x="42" y="70"/>
                  </a:cubicBezTo>
                  <a:cubicBezTo>
                    <a:pt x="45" y="71"/>
                    <a:pt x="45" y="74"/>
                    <a:pt x="47" y="79"/>
                  </a:cubicBezTo>
                  <a:cubicBezTo>
                    <a:pt x="47" y="82"/>
                    <a:pt x="50" y="87"/>
                    <a:pt x="54" y="91"/>
                  </a:cubicBezTo>
                  <a:cubicBezTo>
                    <a:pt x="58" y="94"/>
                    <a:pt x="56" y="94"/>
                    <a:pt x="62" y="101"/>
                  </a:cubicBezTo>
                  <a:cubicBezTo>
                    <a:pt x="67" y="105"/>
                    <a:pt x="70" y="107"/>
                    <a:pt x="71" y="112"/>
                  </a:cubicBezTo>
                  <a:cubicBezTo>
                    <a:pt x="74" y="115"/>
                    <a:pt x="77" y="119"/>
                    <a:pt x="76" y="113"/>
                  </a:cubicBezTo>
                  <a:cubicBezTo>
                    <a:pt x="74" y="107"/>
                    <a:pt x="80" y="116"/>
                    <a:pt x="80" y="112"/>
                  </a:cubicBezTo>
                  <a:cubicBezTo>
                    <a:pt x="82" y="108"/>
                    <a:pt x="83" y="116"/>
                    <a:pt x="85" y="115"/>
                  </a:cubicBezTo>
                  <a:cubicBezTo>
                    <a:pt x="86" y="113"/>
                    <a:pt x="86" y="110"/>
                    <a:pt x="86" y="104"/>
                  </a:cubicBezTo>
                  <a:cubicBezTo>
                    <a:pt x="86" y="99"/>
                    <a:pt x="85" y="101"/>
                    <a:pt x="86" y="97"/>
                  </a:cubicBezTo>
                  <a:cubicBezTo>
                    <a:pt x="88" y="93"/>
                    <a:pt x="85" y="94"/>
                    <a:pt x="86" y="90"/>
                  </a:cubicBezTo>
                  <a:cubicBezTo>
                    <a:pt x="90" y="87"/>
                    <a:pt x="86" y="87"/>
                    <a:pt x="85" y="84"/>
                  </a:cubicBezTo>
                  <a:cubicBezTo>
                    <a:pt x="83" y="80"/>
                    <a:pt x="83" y="79"/>
                    <a:pt x="80" y="80"/>
                  </a:cubicBezTo>
                  <a:cubicBezTo>
                    <a:pt x="79" y="82"/>
                    <a:pt x="80" y="79"/>
                    <a:pt x="77" y="80"/>
                  </a:cubicBezTo>
                  <a:cubicBezTo>
                    <a:pt x="74" y="84"/>
                    <a:pt x="80" y="77"/>
                    <a:pt x="77" y="77"/>
                  </a:cubicBezTo>
                  <a:cubicBezTo>
                    <a:pt x="74" y="77"/>
                    <a:pt x="76" y="67"/>
                    <a:pt x="73" y="67"/>
                  </a:cubicBezTo>
                  <a:cubicBezTo>
                    <a:pt x="68" y="68"/>
                    <a:pt x="65" y="65"/>
                    <a:pt x="67" y="62"/>
                  </a:cubicBezTo>
                  <a:cubicBezTo>
                    <a:pt x="68" y="60"/>
                    <a:pt x="65" y="59"/>
                    <a:pt x="68" y="59"/>
                  </a:cubicBezTo>
                  <a:cubicBezTo>
                    <a:pt x="71" y="57"/>
                    <a:pt x="68" y="51"/>
                    <a:pt x="65" y="52"/>
                  </a:cubicBezTo>
                  <a:cubicBezTo>
                    <a:pt x="62" y="54"/>
                    <a:pt x="65" y="51"/>
                    <a:pt x="61" y="49"/>
                  </a:cubicBezTo>
                  <a:cubicBezTo>
                    <a:pt x="54" y="49"/>
                    <a:pt x="59" y="42"/>
                    <a:pt x="51" y="40"/>
                  </a:cubicBezTo>
                  <a:cubicBezTo>
                    <a:pt x="48" y="40"/>
                    <a:pt x="50" y="37"/>
                    <a:pt x="48" y="35"/>
                  </a:cubicBezTo>
                  <a:cubicBezTo>
                    <a:pt x="44" y="32"/>
                    <a:pt x="47" y="39"/>
                    <a:pt x="45" y="37"/>
                  </a:cubicBezTo>
                  <a:cubicBezTo>
                    <a:pt x="44" y="35"/>
                    <a:pt x="42" y="37"/>
                    <a:pt x="42" y="32"/>
                  </a:cubicBezTo>
                  <a:cubicBezTo>
                    <a:pt x="41" y="29"/>
                    <a:pt x="41" y="32"/>
                    <a:pt x="39" y="29"/>
                  </a:cubicBezTo>
                  <a:cubicBezTo>
                    <a:pt x="38" y="28"/>
                    <a:pt x="35" y="23"/>
                    <a:pt x="32" y="21"/>
                  </a:cubicBezTo>
                  <a:cubicBezTo>
                    <a:pt x="29" y="21"/>
                    <a:pt x="29" y="18"/>
                    <a:pt x="27" y="17"/>
                  </a:cubicBezTo>
                  <a:cubicBezTo>
                    <a:pt x="24" y="17"/>
                    <a:pt x="27" y="14"/>
                    <a:pt x="24" y="14"/>
                  </a:cubicBezTo>
                  <a:cubicBezTo>
                    <a:pt x="22" y="12"/>
                    <a:pt x="24" y="11"/>
                    <a:pt x="21" y="7"/>
                  </a:cubicBezTo>
                  <a:cubicBezTo>
                    <a:pt x="18" y="3"/>
                    <a:pt x="19" y="7"/>
                    <a:pt x="16" y="6"/>
                  </a:cubicBezTo>
                  <a:cubicBezTo>
                    <a:pt x="15" y="4"/>
                    <a:pt x="15" y="6"/>
                    <a:pt x="10" y="6"/>
                  </a:cubicBezTo>
                  <a:cubicBezTo>
                    <a:pt x="4" y="4"/>
                    <a:pt x="9" y="4"/>
                    <a:pt x="4" y="1"/>
                  </a:cubicBezTo>
                  <a:cubicBezTo>
                    <a:pt x="0" y="0"/>
                    <a:pt x="1" y="6"/>
                    <a:pt x="4" y="12"/>
                  </a:cubicBezTo>
                  <a:close/>
                  <a:moveTo>
                    <a:pt x="82" y="124"/>
                  </a:moveTo>
                  <a:cubicBezTo>
                    <a:pt x="83" y="124"/>
                    <a:pt x="86" y="122"/>
                    <a:pt x="88" y="125"/>
                  </a:cubicBezTo>
                  <a:cubicBezTo>
                    <a:pt x="90" y="127"/>
                    <a:pt x="93" y="124"/>
                    <a:pt x="91" y="127"/>
                  </a:cubicBezTo>
                  <a:cubicBezTo>
                    <a:pt x="90" y="130"/>
                    <a:pt x="91" y="127"/>
                    <a:pt x="102" y="133"/>
                  </a:cubicBezTo>
                  <a:cubicBezTo>
                    <a:pt x="106" y="135"/>
                    <a:pt x="108" y="130"/>
                    <a:pt x="109" y="132"/>
                  </a:cubicBezTo>
                  <a:cubicBezTo>
                    <a:pt x="111" y="133"/>
                    <a:pt x="112" y="132"/>
                    <a:pt x="117" y="133"/>
                  </a:cubicBezTo>
                  <a:cubicBezTo>
                    <a:pt x="121" y="135"/>
                    <a:pt x="118" y="136"/>
                    <a:pt x="129" y="138"/>
                  </a:cubicBezTo>
                  <a:cubicBezTo>
                    <a:pt x="137" y="140"/>
                    <a:pt x="129" y="136"/>
                    <a:pt x="138" y="140"/>
                  </a:cubicBezTo>
                  <a:cubicBezTo>
                    <a:pt x="146" y="141"/>
                    <a:pt x="138" y="135"/>
                    <a:pt x="146" y="140"/>
                  </a:cubicBezTo>
                  <a:cubicBezTo>
                    <a:pt x="150" y="141"/>
                    <a:pt x="150" y="141"/>
                    <a:pt x="153" y="143"/>
                  </a:cubicBezTo>
                  <a:cubicBezTo>
                    <a:pt x="155" y="144"/>
                    <a:pt x="155" y="141"/>
                    <a:pt x="153" y="141"/>
                  </a:cubicBezTo>
                  <a:cubicBezTo>
                    <a:pt x="150" y="140"/>
                    <a:pt x="158" y="132"/>
                    <a:pt x="152" y="132"/>
                  </a:cubicBezTo>
                  <a:cubicBezTo>
                    <a:pt x="147" y="132"/>
                    <a:pt x="147" y="133"/>
                    <a:pt x="143" y="132"/>
                  </a:cubicBezTo>
                  <a:cubicBezTo>
                    <a:pt x="138" y="130"/>
                    <a:pt x="141" y="130"/>
                    <a:pt x="140" y="125"/>
                  </a:cubicBezTo>
                  <a:cubicBezTo>
                    <a:pt x="137" y="121"/>
                    <a:pt x="137" y="127"/>
                    <a:pt x="135" y="124"/>
                  </a:cubicBezTo>
                  <a:cubicBezTo>
                    <a:pt x="134" y="121"/>
                    <a:pt x="134" y="125"/>
                    <a:pt x="132" y="122"/>
                  </a:cubicBezTo>
                  <a:cubicBezTo>
                    <a:pt x="131" y="121"/>
                    <a:pt x="129" y="124"/>
                    <a:pt x="128" y="122"/>
                  </a:cubicBezTo>
                  <a:cubicBezTo>
                    <a:pt x="126" y="119"/>
                    <a:pt x="125" y="118"/>
                    <a:pt x="123" y="122"/>
                  </a:cubicBezTo>
                  <a:cubicBezTo>
                    <a:pt x="121" y="129"/>
                    <a:pt x="121" y="124"/>
                    <a:pt x="117" y="124"/>
                  </a:cubicBezTo>
                  <a:cubicBezTo>
                    <a:pt x="114" y="124"/>
                    <a:pt x="114" y="125"/>
                    <a:pt x="112" y="124"/>
                  </a:cubicBezTo>
                  <a:cubicBezTo>
                    <a:pt x="109" y="122"/>
                    <a:pt x="108" y="125"/>
                    <a:pt x="106" y="119"/>
                  </a:cubicBezTo>
                  <a:cubicBezTo>
                    <a:pt x="105" y="116"/>
                    <a:pt x="105" y="119"/>
                    <a:pt x="102" y="118"/>
                  </a:cubicBezTo>
                  <a:cubicBezTo>
                    <a:pt x="100" y="116"/>
                    <a:pt x="100" y="119"/>
                    <a:pt x="99" y="116"/>
                  </a:cubicBezTo>
                  <a:cubicBezTo>
                    <a:pt x="97" y="115"/>
                    <a:pt x="94" y="113"/>
                    <a:pt x="94" y="116"/>
                  </a:cubicBezTo>
                  <a:cubicBezTo>
                    <a:pt x="94" y="118"/>
                    <a:pt x="93" y="116"/>
                    <a:pt x="88" y="115"/>
                  </a:cubicBezTo>
                  <a:cubicBezTo>
                    <a:pt x="85" y="115"/>
                    <a:pt x="86" y="119"/>
                    <a:pt x="85" y="121"/>
                  </a:cubicBezTo>
                  <a:cubicBezTo>
                    <a:pt x="82" y="121"/>
                    <a:pt x="85" y="122"/>
                    <a:pt x="82" y="122"/>
                  </a:cubicBezTo>
                  <a:cubicBezTo>
                    <a:pt x="80" y="122"/>
                    <a:pt x="80" y="124"/>
                    <a:pt x="82" y="124"/>
                  </a:cubicBezTo>
                  <a:close/>
                  <a:moveTo>
                    <a:pt x="339" y="133"/>
                  </a:moveTo>
                  <a:cubicBezTo>
                    <a:pt x="339" y="135"/>
                    <a:pt x="338" y="138"/>
                    <a:pt x="338" y="140"/>
                  </a:cubicBezTo>
                  <a:cubicBezTo>
                    <a:pt x="338" y="141"/>
                    <a:pt x="339" y="138"/>
                    <a:pt x="342" y="140"/>
                  </a:cubicBezTo>
                  <a:cubicBezTo>
                    <a:pt x="345" y="141"/>
                    <a:pt x="345" y="136"/>
                    <a:pt x="347" y="136"/>
                  </a:cubicBezTo>
                  <a:cubicBezTo>
                    <a:pt x="349" y="136"/>
                    <a:pt x="347" y="135"/>
                    <a:pt x="349" y="133"/>
                  </a:cubicBezTo>
                  <a:cubicBezTo>
                    <a:pt x="349" y="132"/>
                    <a:pt x="350" y="132"/>
                    <a:pt x="349" y="132"/>
                  </a:cubicBezTo>
                  <a:cubicBezTo>
                    <a:pt x="347" y="130"/>
                    <a:pt x="347" y="130"/>
                    <a:pt x="347" y="129"/>
                  </a:cubicBezTo>
                  <a:cubicBezTo>
                    <a:pt x="344" y="129"/>
                    <a:pt x="339" y="132"/>
                    <a:pt x="339" y="133"/>
                  </a:cubicBezTo>
                  <a:close/>
                  <a:moveTo>
                    <a:pt x="147" y="127"/>
                  </a:moveTo>
                  <a:cubicBezTo>
                    <a:pt x="149" y="125"/>
                    <a:pt x="152" y="125"/>
                    <a:pt x="150" y="124"/>
                  </a:cubicBezTo>
                  <a:cubicBezTo>
                    <a:pt x="150" y="124"/>
                    <a:pt x="150" y="124"/>
                    <a:pt x="146" y="124"/>
                  </a:cubicBezTo>
                  <a:cubicBezTo>
                    <a:pt x="143" y="124"/>
                    <a:pt x="140" y="124"/>
                    <a:pt x="140" y="127"/>
                  </a:cubicBezTo>
                  <a:cubicBezTo>
                    <a:pt x="141" y="127"/>
                    <a:pt x="146" y="129"/>
                    <a:pt x="147" y="127"/>
                  </a:cubicBezTo>
                  <a:close/>
                  <a:moveTo>
                    <a:pt x="161" y="125"/>
                  </a:moveTo>
                  <a:cubicBezTo>
                    <a:pt x="161" y="124"/>
                    <a:pt x="163" y="125"/>
                    <a:pt x="163" y="125"/>
                  </a:cubicBezTo>
                  <a:cubicBezTo>
                    <a:pt x="163" y="124"/>
                    <a:pt x="163" y="124"/>
                    <a:pt x="161" y="124"/>
                  </a:cubicBezTo>
                  <a:cubicBezTo>
                    <a:pt x="160" y="124"/>
                    <a:pt x="161" y="125"/>
                    <a:pt x="161" y="125"/>
                  </a:cubicBezTo>
                  <a:close/>
                  <a:moveTo>
                    <a:pt x="158" y="141"/>
                  </a:moveTo>
                  <a:cubicBezTo>
                    <a:pt x="161" y="143"/>
                    <a:pt x="158" y="143"/>
                    <a:pt x="160" y="144"/>
                  </a:cubicBezTo>
                  <a:cubicBezTo>
                    <a:pt x="161" y="144"/>
                    <a:pt x="161" y="141"/>
                    <a:pt x="163" y="140"/>
                  </a:cubicBezTo>
                  <a:cubicBezTo>
                    <a:pt x="166" y="140"/>
                    <a:pt x="163" y="138"/>
                    <a:pt x="161" y="136"/>
                  </a:cubicBezTo>
                  <a:cubicBezTo>
                    <a:pt x="160" y="135"/>
                    <a:pt x="160" y="138"/>
                    <a:pt x="157" y="136"/>
                  </a:cubicBezTo>
                  <a:cubicBezTo>
                    <a:pt x="153" y="135"/>
                    <a:pt x="153" y="136"/>
                    <a:pt x="155" y="138"/>
                  </a:cubicBezTo>
                  <a:cubicBezTo>
                    <a:pt x="155" y="140"/>
                    <a:pt x="157" y="140"/>
                    <a:pt x="158" y="141"/>
                  </a:cubicBezTo>
                  <a:close/>
                  <a:moveTo>
                    <a:pt x="166" y="143"/>
                  </a:moveTo>
                  <a:cubicBezTo>
                    <a:pt x="164" y="143"/>
                    <a:pt x="164" y="144"/>
                    <a:pt x="169" y="144"/>
                  </a:cubicBezTo>
                  <a:cubicBezTo>
                    <a:pt x="172" y="144"/>
                    <a:pt x="170" y="144"/>
                    <a:pt x="172" y="141"/>
                  </a:cubicBezTo>
                  <a:cubicBezTo>
                    <a:pt x="173" y="138"/>
                    <a:pt x="173" y="138"/>
                    <a:pt x="170" y="138"/>
                  </a:cubicBezTo>
                  <a:cubicBezTo>
                    <a:pt x="169" y="136"/>
                    <a:pt x="167" y="140"/>
                    <a:pt x="167" y="140"/>
                  </a:cubicBezTo>
                  <a:cubicBezTo>
                    <a:pt x="167" y="141"/>
                    <a:pt x="167" y="143"/>
                    <a:pt x="166" y="143"/>
                  </a:cubicBezTo>
                  <a:close/>
                  <a:moveTo>
                    <a:pt x="175" y="146"/>
                  </a:moveTo>
                  <a:cubicBezTo>
                    <a:pt x="176" y="146"/>
                    <a:pt x="181" y="144"/>
                    <a:pt x="182" y="144"/>
                  </a:cubicBezTo>
                  <a:cubicBezTo>
                    <a:pt x="184" y="144"/>
                    <a:pt x="185" y="143"/>
                    <a:pt x="185" y="143"/>
                  </a:cubicBezTo>
                  <a:cubicBezTo>
                    <a:pt x="185" y="144"/>
                    <a:pt x="187" y="143"/>
                    <a:pt x="189" y="144"/>
                  </a:cubicBezTo>
                  <a:cubicBezTo>
                    <a:pt x="189" y="144"/>
                    <a:pt x="192" y="144"/>
                    <a:pt x="190" y="143"/>
                  </a:cubicBezTo>
                  <a:cubicBezTo>
                    <a:pt x="189" y="143"/>
                    <a:pt x="187" y="141"/>
                    <a:pt x="189" y="143"/>
                  </a:cubicBezTo>
                  <a:cubicBezTo>
                    <a:pt x="192" y="143"/>
                    <a:pt x="192" y="143"/>
                    <a:pt x="192" y="143"/>
                  </a:cubicBezTo>
                  <a:cubicBezTo>
                    <a:pt x="192" y="141"/>
                    <a:pt x="190" y="136"/>
                    <a:pt x="189" y="138"/>
                  </a:cubicBezTo>
                  <a:cubicBezTo>
                    <a:pt x="187" y="140"/>
                    <a:pt x="187" y="136"/>
                    <a:pt x="185" y="138"/>
                  </a:cubicBezTo>
                  <a:cubicBezTo>
                    <a:pt x="184" y="140"/>
                    <a:pt x="184" y="136"/>
                    <a:pt x="181" y="136"/>
                  </a:cubicBezTo>
                  <a:cubicBezTo>
                    <a:pt x="178" y="136"/>
                    <a:pt x="181" y="140"/>
                    <a:pt x="182" y="140"/>
                  </a:cubicBezTo>
                  <a:cubicBezTo>
                    <a:pt x="182" y="140"/>
                    <a:pt x="185" y="141"/>
                    <a:pt x="184" y="141"/>
                  </a:cubicBezTo>
                  <a:cubicBezTo>
                    <a:pt x="181" y="141"/>
                    <a:pt x="182" y="143"/>
                    <a:pt x="181" y="141"/>
                  </a:cubicBezTo>
                  <a:cubicBezTo>
                    <a:pt x="179" y="141"/>
                    <a:pt x="179" y="140"/>
                    <a:pt x="178" y="140"/>
                  </a:cubicBezTo>
                  <a:cubicBezTo>
                    <a:pt x="176" y="140"/>
                    <a:pt x="175" y="138"/>
                    <a:pt x="175" y="140"/>
                  </a:cubicBezTo>
                  <a:cubicBezTo>
                    <a:pt x="173" y="141"/>
                    <a:pt x="172" y="140"/>
                    <a:pt x="173" y="143"/>
                  </a:cubicBezTo>
                  <a:cubicBezTo>
                    <a:pt x="173" y="144"/>
                    <a:pt x="172" y="146"/>
                    <a:pt x="175" y="146"/>
                  </a:cubicBezTo>
                  <a:close/>
                  <a:moveTo>
                    <a:pt x="178" y="138"/>
                  </a:moveTo>
                  <a:cubicBezTo>
                    <a:pt x="178" y="136"/>
                    <a:pt x="179" y="136"/>
                    <a:pt x="179" y="138"/>
                  </a:cubicBezTo>
                  <a:cubicBezTo>
                    <a:pt x="179" y="138"/>
                    <a:pt x="178" y="140"/>
                    <a:pt x="178" y="138"/>
                  </a:cubicBezTo>
                  <a:close/>
                  <a:moveTo>
                    <a:pt x="195" y="141"/>
                  </a:moveTo>
                  <a:cubicBezTo>
                    <a:pt x="195" y="140"/>
                    <a:pt x="195" y="140"/>
                    <a:pt x="195" y="140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3" y="141"/>
                    <a:pt x="193" y="141"/>
                    <a:pt x="193" y="143"/>
                  </a:cubicBezTo>
                  <a:cubicBezTo>
                    <a:pt x="193" y="144"/>
                    <a:pt x="193" y="141"/>
                    <a:pt x="195" y="141"/>
                  </a:cubicBezTo>
                  <a:close/>
                  <a:moveTo>
                    <a:pt x="195" y="143"/>
                  </a:moveTo>
                  <a:cubicBezTo>
                    <a:pt x="195" y="144"/>
                    <a:pt x="195" y="141"/>
                    <a:pt x="196" y="141"/>
                  </a:cubicBezTo>
                  <a:cubicBezTo>
                    <a:pt x="196" y="141"/>
                    <a:pt x="196" y="143"/>
                    <a:pt x="195" y="143"/>
                  </a:cubicBezTo>
                  <a:close/>
                  <a:moveTo>
                    <a:pt x="199" y="143"/>
                  </a:moveTo>
                  <a:cubicBezTo>
                    <a:pt x="201" y="144"/>
                    <a:pt x="204" y="143"/>
                    <a:pt x="205" y="144"/>
                  </a:cubicBezTo>
                  <a:cubicBezTo>
                    <a:pt x="207" y="146"/>
                    <a:pt x="207" y="144"/>
                    <a:pt x="208" y="144"/>
                  </a:cubicBezTo>
                  <a:cubicBezTo>
                    <a:pt x="208" y="144"/>
                    <a:pt x="208" y="143"/>
                    <a:pt x="210" y="144"/>
                  </a:cubicBezTo>
                  <a:cubicBezTo>
                    <a:pt x="213" y="144"/>
                    <a:pt x="214" y="143"/>
                    <a:pt x="214" y="143"/>
                  </a:cubicBezTo>
                  <a:cubicBezTo>
                    <a:pt x="216" y="143"/>
                    <a:pt x="221" y="141"/>
                    <a:pt x="221" y="141"/>
                  </a:cubicBezTo>
                  <a:cubicBezTo>
                    <a:pt x="221" y="140"/>
                    <a:pt x="222" y="140"/>
                    <a:pt x="222" y="136"/>
                  </a:cubicBezTo>
                  <a:cubicBezTo>
                    <a:pt x="221" y="135"/>
                    <a:pt x="219" y="138"/>
                    <a:pt x="221" y="138"/>
                  </a:cubicBezTo>
                  <a:cubicBezTo>
                    <a:pt x="221" y="138"/>
                    <a:pt x="221" y="138"/>
                    <a:pt x="219" y="140"/>
                  </a:cubicBezTo>
                  <a:cubicBezTo>
                    <a:pt x="216" y="140"/>
                    <a:pt x="219" y="141"/>
                    <a:pt x="217" y="141"/>
                  </a:cubicBezTo>
                  <a:cubicBezTo>
                    <a:pt x="214" y="143"/>
                    <a:pt x="214" y="138"/>
                    <a:pt x="213" y="140"/>
                  </a:cubicBezTo>
                  <a:cubicBezTo>
                    <a:pt x="211" y="141"/>
                    <a:pt x="211" y="140"/>
                    <a:pt x="210" y="141"/>
                  </a:cubicBezTo>
                  <a:cubicBezTo>
                    <a:pt x="208" y="141"/>
                    <a:pt x="207" y="140"/>
                    <a:pt x="205" y="138"/>
                  </a:cubicBezTo>
                  <a:cubicBezTo>
                    <a:pt x="204" y="138"/>
                    <a:pt x="201" y="136"/>
                    <a:pt x="199" y="138"/>
                  </a:cubicBezTo>
                  <a:cubicBezTo>
                    <a:pt x="198" y="140"/>
                    <a:pt x="196" y="140"/>
                    <a:pt x="196" y="143"/>
                  </a:cubicBezTo>
                  <a:cubicBezTo>
                    <a:pt x="196" y="146"/>
                    <a:pt x="198" y="143"/>
                    <a:pt x="199" y="143"/>
                  </a:cubicBezTo>
                  <a:close/>
                  <a:moveTo>
                    <a:pt x="202" y="113"/>
                  </a:moveTo>
                  <a:cubicBezTo>
                    <a:pt x="202" y="115"/>
                    <a:pt x="202" y="122"/>
                    <a:pt x="202" y="119"/>
                  </a:cubicBezTo>
                  <a:cubicBezTo>
                    <a:pt x="201" y="118"/>
                    <a:pt x="202" y="113"/>
                    <a:pt x="202" y="113"/>
                  </a:cubicBezTo>
                  <a:close/>
                  <a:moveTo>
                    <a:pt x="222" y="140"/>
                  </a:moveTo>
                  <a:cubicBezTo>
                    <a:pt x="222" y="140"/>
                    <a:pt x="224" y="140"/>
                    <a:pt x="222" y="141"/>
                  </a:cubicBezTo>
                  <a:cubicBezTo>
                    <a:pt x="221" y="141"/>
                    <a:pt x="221" y="141"/>
                    <a:pt x="222" y="140"/>
                  </a:cubicBezTo>
                  <a:close/>
                  <a:moveTo>
                    <a:pt x="224" y="140"/>
                  </a:moveTo>
                  <a:cubicBezTo>
                    <a:pt x="224" y="140"/>
                    <a:pt x="224" y="140"/>
                    <a:pt x="225" y="138"/>
                  </a:cubicBezTo>
                  <a:cubicBezTo>
                    <a:pt x="225" y="138"/>
                    <a:pt x="224" y="138"/>
                    <a:pt x="222" y="138"/>
                  </a:cubicBezTo>
                  <a:cubicBezTo>
                    <a:pt x="222" y="140"/>
                    <a:pt x="222" y="140"/>
                    <a:pt x="224" y="140"/>
                  </a:cubicBezTo>
                  <a:close/>
                  <a:moveTo>
                    <a:pt x="225" y="141"/>
                  </a:moveTo>
                  <a:cubicBezTo>
                    <a:pt x="228" y="141"/>
                    <a:pt x="225" y="140"/>
                    <a:pt x="227" y="140"/>
                  </a:cubicBezTo>
                  <a:cubicBezTo>
                    <a:pt x="228" y="140"/>
                    <a:pt x="227" y="140"/>
                    <a:pt x="228" y="138"/>
                  </a:cubicBezTo>
                  <a:cubicBezTo>
                    <a:pt x="230" y="138"/>
                    <a:pt x="230" y="138"/>
                    <a:pt x="228" y="138"/>
                  </a:cubicBezTo>
                  <a:cubicBezTo>
                    <a:pt x="227" y="138"/>
                    <a:pt x="225" y="138"/>
                    <a:pt x="225" y="138"/>
                  </a:cubicBezTo>
                  <a:cubicBezTo>
                    <a:pt x="225" y="140"/>
                    <a:pt x="225" y="140"/>
                    <a:pt x="224" y="140"/>
                  </a:cubicBezTo>
                  <a:cubicBezTo>
                    <a:pt x="222" y="141"/>
                    <a:pt x="224" y="141"/>
                    <a:pt x="225" y="141"/>
                  </a:cubicBezTo>
                  <a:close/>
                  <a:moveTo>
                    <a:pt x="231" y="140"/>
                  </a:moveTo>
                  <a:cubicBezTo>
                    <a:pt x="233" y="138"/>
                    <a:pt x="233" y="136"/>
                    <a:pt x="231" y="138"/>
                  </a:cubicBezTo>
                  <a:cubicBezTo>
                    <a:pt x="230" y="140"/>
                    <a:pt x="230" y="136"/>
                    <a:pt x="230" y="140"/>
                  </a:cubicBezTo>
                  <a:cubicBezTo>
                    <a:pt x="230" y="140"/>
                    <a:pt x="230" y="141"/>
                    <a:pt x="231" y="140"/>
                  </a:cubicBezTo>
                  <a:close/>
                  <a:moveTo>
                    <a:pt x="237" y="140"/>
                  </a:moveTo>
                  <a:cubicBezTo>
                    <a:pt x="240" y="140"/>
                    <a:pt x="239" y="136"/>
                    <a:pt x="236" y="136"/>
                  </a:cubicBezTo>
                  <a:cubicBezTo>
                    <a:pt x="233" y="138"/>
                    <a:pt x="234" y="135"/>
                    <a:pt x="233" y="138"/>
                  </a:cubicBezTo>
                  <a:cubicBezTo>
                    <a:pt x="231" y="141"/>
                    <a:pt x="234" y="140"/>
                    <a:pt x="237" y="140"/>
                  </a:cubicBezTo>
                  <a:close/>
                  <a:moveTo>
                    <a:pt x="196" y="153"/>
                  </a:moveTo>
                  <a:cubicBezTo>
                    <a:pt x="199" y="155"/>
                    <a:pt x="199" y="158"/>
                    <a:pt x="199" y="157"/>
                  </a:cubicBezTo>
                  <a:cubicBezTo>
                    <a:pt x="201" y="157"/>
                    <a:pt x="201" y="158"/>
                    <a:pt x="202" y="158"/>
                  </a:cubicBezTo>
                  <a:cubicBezTo>
                    <a:pt x="202" y="157"/>
                    <a:pt x="204" y="157"/>
                    <a:pt x="204" y="157"/>
                  </a:cubicBezTo>
                  <a:cubicBezTo>
                    <a:pt x="205" y="155"/>
                    <a:pt x="202" y="152"/>
                    <a:pt x="201" y="152"/>
                  </a:cubicBezTo>
                  <a:cubicBezTo>
                    <a:pt x="199" y="150"/>
                    <a:pt x="201" y="150"/>
                    <a:pt x="199" y="149"/>
                  </a:cubicBezTo>
                  <a:cubicBezTo>
                    <a:pt x="198" y="147"/>
                    <a:pt x="196" y="149"/>
                    <a:pt x="195" y="149"/>
                  </a:cubicBezTo>
                  <a:cubicBezTo>
                    <a:pt x="195" y="149"/>
                    <a:pt x="190" y="147"/>
                    <a:pt x="190" y="150"/>
                  </a:cubicBezTo>
                  <a:cubicBezTo>
                    <a:pt x="190" y="153"/>
                    <a:pt x="193" y="152"/>
                    <a:pt x="196" y="153"/>
                  </a:cubicBezTo>
                  <a:close/>
                  <a:moveTo>
                    <a:pt x="225" y="161"/>
                  </a:moveTo>
                  <a:cubicBezTo>
                    <a:pt x="225" y="161"/>
                    <a:pt x="225" y="158"/>
                    <a:pt x="224" y="161"/>
                  </a:cubicBezTo>
                  <a:cubicBezTo>
                    <a:pt x="222" y="163"/>
                    <a:pt x="221" y="161"/>
                    <a:pt x="221" y="163"/>
                  </a:cubicBezTo>
                  <a:cubicBezTo>
                    <a:pt x="221" y="164"/>
                    <a:pt x="224" y="163"/>
                    <a:pt x="225" y="161"/>
                  </a:cubicBezTo>
                  <a:close/>
                  <a:moveTo>
                    <a:pt x="231" y="157"/>
                  </a:moveTo>
                  <a:cubicBezTo>
                    <a:pt x="233" y="157"/>
                    <a:pt x="233" y="157"/>
                    <a:pt x="236" y="153"/>
                  </a:cubicBezTo>
                  <a:cubicBezTo>
                    <a:pt x="237" y="150"/>
                    <a:pt x="237" y="150"/>
                    <a:pt x="240" y="149"/>
                  </a:cubicBezTo>
                  <a:cubicBezTo>
                    <a:pt x="243" y="146"/>
                    <a:pt x="245" y="147"/>
                    <a:pt x="246" y="146"/>
                  </a:cubicBezTo>
                  <a:cubicBezTo>
                    <a:pt x="246" y="144"/>
                    <a:pt x="248" y="146"/>
                    <a:pt x="249" y="144"/>
                  </a:cubicBezTo>
                  <a:cubicBezTo>
                    <a:pt x="251" y="141"/>
                    <a:pt x="253" y="143"/>
                    <a:pt x="254" y="141"/>
                  </a:cubicBezTo>
                  <a:cubicBezTo>
                    <a:pt x="256" y="140"/>
                    <a:pt x="257" y="140"/>
                    <a:pt x="256" y="138"/>
                  </a:cubicBezTo>
                  <a:cubicBezTo>
                    <a:pt x="253" y="138"/>
                    <a:pt x="251" y="140"/>
                    <a:pt x="249" y="140"/>
                  </a:cubicBezTo>
                  <a:cubicBezTo>
                    <a:pt x="248" y="140"/>
                    <a:pt x="246" y="141"/>
                    <a:pt x="245" y="140"/>
                  </a:cubicBezTo>
                  <a:cubicBezTo>
                    <a:pt x="245" y="140"/>
                    <a:pt x="243" y="140"/>
                    <a:pt x="240" y="141"/>
                  </a:cubicBezTo>
                  <a:cubicBezTo>
                    <a:pt x="237" y="143"/>
                    <a:pt x="239" y="143"/>
                    <a:pt x="236" y="146"/>
                  </a:cubicBezTo>
                  <a:cubicBezTo>
                    <a:pt x="233" y="147"/>
                    <a:pt x="233" y="146"/>
                    <a:pt x="230" y="149"/>
                  </a:cubicBezTo>
                  <a:cubicBezTo>
                    <a:pt x="227" y="150"/>
                    <a:pt x="227" y="152"/>
                    <a:pt x="227" y="153"/>
                  </a:cubicBezTo>
                  <a:cubicBezTo>
                    <a:pt x="225" y="155"/>
                    <a:pt x="228" y="155"/>
                    <a:pt x="227" y="157"/>
                  </a:cubicBezTo>
                  <a:cubicBezTo>
                    <a:pt x="225" y="157"/>
                    <a:pt x="224" y="158"/>
                    <a:pt x="227" y="158"/>
                  </a:cubicBezTo>
                  <a:cubicBezTo>
                    <a:pt x="230" y="160"/>
                    <a:pt x="230" y="157"/>
                    <a:pt x="231" y="157"/>
                  </a:cubicBezTo>
                  <a:close/>
                  <a:moveTo>
                    <a:pt x="201" y="112"/>
                  </a:moveTo>
                  <a:cubicBezTo>
                    <a:pt x="204" y="112"/>
                    <a:pt x="199" y="107"/>
                    <a:pt x="201" y="104"/>
                  </a:cubicBezTo>
                  <a:cubicBezTo>
                    <a:pt x="202" y="102"/>
                    <a:pt x="201" y="97"/>
                    <a:pt x="201" y="91"/>
                  </a:cubicBezTo>
                  <a:cubicBezTo>
                    <a:pt x="202" y="85"/>
                    <a:pt x="198" y="88"/>
                    <a:pt x="202" y="84"/>
                  </a:cubicBezTo>
                  <a:cubicBezTo>
                    <a:pt x="207" y="80"/>
                    <a:pt x="208" y="85"/>
                    <a:pt x="205" y="88"/>
                  </a:cubicBezTo>
                  <a:cubicBezTo>
                    <a:pt x="204" y="93"/>
                    <a:pt x="207" y="93"/>
                    <a:pt x="208" y="96"/>
                  </a:cubicBezTo>
                  <a:cubicBezTo>
                    <a:pt x="211" y="99"/>
                    <a:pt x="207" y="105"/>
                    <a:pt x="213" y="105"/>
                  </a:cubicBezTo>
                  <a:cubicBezTo>
                    <a:pt x="216" y="105"/>
                    <a:pt x="213" y="102"/>
                    <a:pt x="216" y="101"/>
                  </a:cubicBezTo>
                  <a:cubicBezTo>
                    <a:pt x="219" y="99"/>
                    <a:pt x="219" y="102"/>
                    <a:pt x="221" y="99"/>
                  </a:cubicBezTo>
                  <a:cubicBezTo>
                    <a:pt x="222" y="94"/>
                    <a:pt x="214" y="94"/>
                    <a:pt x="216" y="91"/>
                  </a:cubicBezTo>
                  <a:cubicBezTo>
                    <a:pt x="219" y="88"/>
                    <a:pt x="214" y="82"/>
                    <a:pt x="211" y="79"/>
                  </a:cubicBezTo>
                  <a:cubicBezTo>
                    <a:pt x="207" y="74"/>
                    <a:pt x="216" y="74"/>
                    <a:pt x="219" y="68"/>
                  </a:cubicBezTo>
                  <a:cubicBezTo>
                    <a:pt x="222" y="62"/>
                    <a:pt x="224" y="70"/>
                    <a:pt x="225" y="67"/>
                  </a:cubicBezTo>
                  <a:cubicBezTo>
                    <a:pt x="227" y="65"/>
                    <a:pt x="227" y="63"/>
                    <a:pt x="221" y="63"/>
                  </a:cubicBezTo>
                  <a:cubicBezTo>
                    <a:pt x="214" y="63"/>
                    <a:pt x="216" y="67"/>
                    <a:pt x="211" y="67"/>
                  </a:cubicBezTo>
                  <a:cubicBezTo>
                    <a:pt x="207" y="65"/>
                    <a:pt x="208" y="71"/>
                    <a:pt x="204" y="71"/>
                  </a:cubicBezTo>
                  <a:cubicBezTo>
                    <a:pt x="201" y="70"/>
                    <a:pt x="204" y="68"/>
                    <a:pt x="201" y="65"/>
                  </a:cubicBezTo>
                  <a:cubicBezTo>
                    <a:pt x="196" y="63"/>
                    <a:pt x="199" y="49"/>
                    <a:pt x="204" y="52"/>
                  </a:cubicBezTo>
                  <a:cubicBezTo>
                    <a:pt x="207" y="54"/>
                    <a:pt x="210" y="52"/>
                    <a:pt x="211" y="52"/>
                  </a:cubicBezTo>
                  <a:cubicBezTo>
                    <a:pt x="214" y="54"/>
                    <a:pt x="222" y="51"/>
                    <a:pt x="224" y="52"/>
                  </a:cubicBezTo>
                  <a:cubicBezTo>
                    <a:pt x="224" y="54"/>
                    <a:pt x="231" y="56"/>
                    <a:pt x="234" y="51"/>
                  </a:cubicBezTo>
                  <a:cubicBezTo>
                    <a:pt x="237" y="46"/>
                    <a:pt x="240" y="43"/>
                    <a:pt x="239" y="42"/>
                  </a:cubicBezTo>
                  <a:cubicBezTo>
                    <a:pt x="237" y="39"/>
                    <a:pt x="234" y="43"/>
                    <a:pt x="231" y="48"/>
                  </a:cubicBezTo>
                  <a:cubicBezTo>
                    <a:pt x="230" y="51"/>
                    <a:pt x="222" y="46"/>
                    <a:pt x="221" y="48"/>
                  </a:cubicBezTo>
                  <a:cubicBezTo>
                    <a:pt x="221" y="49"/>
                    <a:pt x="217" y="46"/>
                    <a:pt x="213" y="46"/>
                  </a:cubicBezTo>
                  <a:cubicBezTo>
                    <a:pt x="208" y="48"/>
                    <a:pt x="211" y="45"/>
                    <a:pt x="208" y="45"/>
                  </a:cubicBezTo>
                  <a:cubicBezTo>
                    <a:pt x="207" y="45"/>
                    <a:pt x="205" y="43"/>
                    <a:pt x="204" y="45"/>
                  </a:cubicBezTo>
                  <a:cubicBezTo>
                    <a:pt x="204" y="46"/>
                    <a:pt x="202" y="51"/>
                    <a:pt x="201" y="48"/>
                  </a:cubicBezTo>
                  <a:cubicBezTo>
                    <a:pt x="199" y="46"/>
                    <a:pt x="199" y="51"/>
                    <a:pt x="198" y="52"/>
                  </a:cubicBezTo>
                  <a:cubicBezTo>
                    <a:pt x="195" y="56"/>
                    <a:pt x="198" y="57"/>
                    <a:pt x="196" y="57"/>
                  </a:cubicBezTo>
                  <a:cubicBezTo>
                    <a:pt x="193" y="59"/>
                    <a:pt x="196" y="59"/>
                    <a:pt x="196" y="62"/>
                  </a:cubicBezTo>
                  <a:cubicBezTo>
                    <a:pt x="195" y="65"/>
                    <a:pt x="192" y="67"/>
                    <a:pt x="193" y="73"/>
                  </a:cubicBezTo>
                  <a:cubicBezTo>
                    <a:pt x="193" y="79"/>
                    <a:pt x="192" y="74"/>
                    <a:pt x="192" y="79"/>
                  </a:cubicBezTo>
                  <a:cubicBezTo>
                    <a:pt x="192" y="85"/>
                    <a:pt x="187" y="82"/>
                    <a:pt x="189" y="85"/>
                  </a:cubicBezTo>
                  <a:cubicBezTo>
                    <a:pt x="190" y="88"/>
                    <a:pt x="187" y="85"/>
                    <a:pt x="189" y="90"/>
                  </a:cubicBezTo>
                  <a:cubicBezTo>
                    <a:pt x="190" y="94"/>
                    <a:pt x="192" y="88"/>
                    <a:pt x="195" y="93"/>
                  </a:cubicBezTo>
                  <a:cubicBezTo>
                    <a:pt x="198" y="99"/>
                    <a:pt x="192" y="107"/>
                    <a:pt x="195" y="112"/>
                  </a:cubicBezTo>
                  <a:cubicBezTo>
                    <a:pt x="196" y="115"/>
                    <a:pt x="198" y="112"/>
                    <a:pt x="201" y="112"/>
                  </a:cubicBezTo>
                  <a:close/>
                  <a:moveTo>
                    <a:pt x="251" y="94"/>
                  </a:moveTo>
                  <a:cubicBezTo>
                    <a:pt x="253" y="96"/>
                    <a:pt x="257" y="91"/>
                    <a:pt x="254" y="88"/>
                  </a:cubicBezTo>
                  <a:cubicBezTo>
                    <a:pt x="253" y="85"/>
                    <a:pt x="246" y="85"/>
                    <a:pt x="246" y="88"/>
                  </a:cubicBezTo>
                  <a:cubicBezTo>
                    <a:pt x="245" y="90"/>
                    <a:pt x="248" y="93"/>
                    <a:pt x="251" y="94"/>
                  </a:cubicBezTo>
                  <a:close/>
                  <a:moveTo>
                    <a:pt x="263" y="88"/>
                  </a:moveTo>
                  <a:cubicBezTo>
                    <a:pt x="263" y="87"/>
                    <a:pt x="265" y="91"/>
                    <a:pt x="268" y="90"/>
                  </a:cubicBezTo>
                  <a:cubicBezTo>
                    <a:pt x="271" y="87"/>
                    <a:pt x="274" y="91"/>
                    <a:pt x="274" y="90"/>
                  </a:cubicBezTo>
                  <a:cubicBezTo>
                    <a:pt x="274" y="88"/>
                    <a:pt x="278" y="91"/>
                    <a:pt x="281" y="94"/>
                  </a:cubicBezTo>
                  <a:cubicBezTo>
                    <a:pt x="286" y="96"/>
                    <a:pt x="286" y="93"/>
                    <a:pt x="283" y="88"/>
                  </a:cubicBezTo>
                  <a:cubicBezTo>
                    <a:pt x="280" y="84"/>
                    <a:pt x="280" y="88"/>
                    <a:pt x="275" y="85"/>
                  </a:cubicBezTo>
                  <a:cubicBezTo>
                    <a:pt x="272" y="82"/>
                    <a:pt x="274" y="85"/>
                    <a:pt x="269" y="85"/>
                  </a:cubicBezTo>
                  <a:cubicBezTo>
                    <a:pt x="263" y="84"/>
                    <a:pt x="260" y="87"/>
                    <a:pt x="260" y="90"/>
                  </a:cubicBezTo>
                  <a:cubicBezTo>
                    <a:pt x="262" y="94"/>
                    <a:pt x="262" y="88"/>
                    <a:pt x="263" y="88"/>
                  </a:cubicBezTo>
                  <a:close/>
                  <a:moveTo>
                    <a:pt x="233" y="76"/>
                  </a:moveTo>
                  <a:cubicBezTo>
                    <a:pt x="233" y="71"/>
                    <a:pt x="240" y="74"/>
                    <a:pt x="240" y="74"/>
                  </a:cubicBezTo>
                  <a:cubicBezTo>
                    <a:pt x="240" y="76"/>
                    <a:pt x="233" y="77"/>
                    <a:pt x="233" y="76"/>
                  </a:cubicBezTo>
                  <a:close/>
                  <a:moveTo>
                    <a:pt x="240" y="76"/>
                  </a:moveTo>
                  <a:cubicBezTo>
                    <a:pt x="242" y="73"/>
                    <a:pt x="251" y="74"/>
                    <a:pt x="248" y="74"/>
                  </a:cubicBezTo>
                  <a:cubicBezTo>
                    <a:pt x="246" y="76"/>
                    <a:pt x="240" y="77"/>
                    <a:pt x="240" y="76"/>
                  </a:cubicBezTo>
                  <a:close/>
                  <a:moveTo>
                    <a:pt x="259" y="74"/>
                  </a:moveTo>
                  <a:cubicBezTo>
                    <a:pt x="262" y="73"/>
                    <a:pt x="265" y="74"/>
                    <a:pt x="262" y="71"/>
                  </a:cubicBezTo>
                  <a:cubicBezTo>
                    <a:pt x="259" y="70"/>
                    <a:pt x="257" y="70"/>
                    <a:pt x="257" y="73"/>
                  </a:cubicBezTo>
                  <a:cubicBezTo>
                    <a:pt x="257" y="74"/>
                    <a:pt x="257" y="74"/>
                    <a:pt x="259" y="74"/>
                  </a:cubicBezTo>
                  <a:close/>
                  <a:moveTo>
                    <a:pt x="275" y="76"/>
                  </a:moveTo>
                  <a:cubicBezTo>
                    <a:pt x="277" y="77"/>
                    <a:pt x="280" y="79"/>
                    <a:pt x="280" y="76"/>
                  </a:cubicBezTo>
                  <a:cubicBezTo>
                    <a:pt x="281" y="74"/>
                    <a:pt x="280" y="73"/>
                    <a:pt x="277" y="74"/>
                  </a:cubicBezTo>
                  <a:cubicBezTo>
                    <a:pt x="275" y="74"/>
                    <a:pt x="274" y="76"/>
                    <a:pt x="275" y="76"/>
                  </a:cubicBezTo>
                  <a:close/>
                  <a:moveTo>
                    <a:pt x="285" y="67"/>
                  </a:moveTo>
                  <a:cubicBezTo>
                    <a:pt x="285" y="65"/>
                    <a:pt x="281" y="67"/>
                    <a:pt x="281" y="67"/>
                  </a:cubicBezTo>
                  <a:cubicBezTo>
                    <a:pt x="283" y="68"/>
                    <a:pt x="283" y="68"/>
                    <a:pt x="285" y="70"/>
                  </a:cubicBezTo>
                  <a:cubicBezTo>
                    <a:pt x="285" y="71"/>
                    <a:pt x="286" y="67"/>
                    <a:pt x="285" y="67"/>
                  </a:cubicBezTo>
                  <a:close/>
                  <a:moveTo>
                    <a:pt x="285" y="59"/>
                  </a:moveTo>
                  <a:cubicBezTo>
                    <a:pt x="285" y="59"/>
                    <a:pt x="286" y="62"/>
                    <a:pt x="288" y="60"/>
                  </a:cubicBezTo>
                  <a:cubicBezTo>
                    <a:pt x="289" y="60"/>
                    <a:pt x="286" y="57"/>
                    <a:pt x="283" y="57"/>
                  </a:cubicBezTo>
                  <a:cubicBezTo>
                    <a:pt x="280" y="59"/>
                    <a:pt x="278" y="59"/>
                    <a:pt x="280" y="60"/>
                  </a:cubicBezTo>
                  <a:cubicBezTo>
                    <a:pt x="281" y="60"/>
                    <a:pt x="283" y="62"/>
                    <a:pt x="285" y="62"/>
                  </a:cubicBezTo>
                  <a:cubicBezTo>
                    <a:pt x="286" y="60"/>
                    <a:pt x="283" y="59"/>
                    <a:pt x="285" y="59"/>
                  </a:cubicBezTo>
                  <a:close/>
                  <a:moveTo>
                    <a:pt x="263" y="63"/>
                  </a:moveTo>
                  <a:cubicBezTo>
                    <a:pt x="262" y="60"/>
                    <a:pt x="260" y="57"/>
                    <a:pt x="260" y="54"/>
                  </a:cubicBezTo>
                  <a:cubicBezTo>
                    <a:pt x="262" y="52"/>
                    <a:pt x="263" y="52"/>
                    <a:pt x="266" y="54"/>
                  </a:cubicBezTo>
                  <a:cubicBezTo>
                    <a:pt x="269" y="56"/>
                    <a:pt x="268" y="52"/>
                    <a:pt x="265" y="51"/>
                  </a:cubicBezTo>
                  <a:cubicBezTo>
                    <a:pt x="262" y="49"/>
                    <a:pt x="265" y="48"/>
                    <a:pt x="266" y="48"/>
                  </a:cubicBezTo>
                  <a:cubicBezTo>
                    <a:pt x="268" y="46"/>
                    <a:pt x="268" y="42"/>
                    <a:pt x="265" y="42"/>
                  </a:cubicBezTo>
                  <a:cubicBezTo>
                    <a:pt x="262" y="43"/>
                    <a:pt x="260" y="51"/>
                    <a:pt x="260" y="49"/>
                  </a:cubicBezTo>
                  <a:cubicBezTo>
                    <a:pt x="259" y="46"/>
                    <a:pt x="260" y="48"/>
                    <a:pt x="262" y="43"/>
                  </a:cubicBezTo>
                  <a:cubicBezTo>
                    <a:pt x="263" y="40"/>
                    <a:pt x="260" y="40"/>
                    <a:pt x="260" y="39"/>
                  </a:cubicBezTo>
                  <a:cubicBezTo>
                    <a:pt x="262" y="37"/>
                    <a:pt x="263" y="34"/>
                    <a:pt x="260" y="35"/>
                  </a:cubicBezTo>
                  <a:cubicBezTo>
                    <a:pt x="257" y="39"/>
                    <a:pt x="257" y="45"/>
                    <a:pt x="257" y="48"/>
                  </a:cubicBezTo>
                  <a:cubicBezTo>
                    <a:pt x="259" y="49"/>
                    <a:pt x="257" y="51"/>
                    <a:pt x="259" y="52"/>
                  </a:cubicBezTo>
                  <a:cubicBezTo>
                    <a:pt x="260" y="56"/>
                    <a:pt x="257" y="57"/>
                    <a:pt x="260" y="60"/>
                  </a:cubicBezTo>
                  <a:cubicBezTo>
                    <a:pt x="262" y="63"/>
                    <a:pt x="263" y="67"/>
                    <a:pt x="265" y="67"/>
                  </a:cubicBezTo>
                  <a:cubicBezTo>
                    <a:pt x="265" y="65"/>
                    <a:pt x="265" y="65"/>
                    <a:pt x="263" y="63"/>
                  </a:cubicBezTo>
                  <a:close/>
                  <a:moveTo>
                    <a:pt x="263" y="37"/>
                  </a:moveTo>
                  <a:cubicBezTo>
                    <a:pt x="263" y="34"/>
                    <a:pt x="265" y="29"/>
                    <a:pt x="266" y="32"/>
                  </a:cubicBezTo>
                  <a:cubicBezTo>
                    <a:pt x="268" y="34"/>
                    <a:pt x="263" y="40"/>
                    <a:pt x="263" y="37"/>
                  </a:cubicBezTo>
                  <a:close/>
                  <a:moveTo>
                    <a:pt x="213" y="110"/>
                  </a:moveTo>
                  <a:cubicBezTo>
                    <a:pt x="213" y="108"/>
                    <a:pt x="213" y="105"/>
                    <a:pt x="213" y="107"/>
                  </a:cubicBezTo>
                  <a:cubicBezTo>
                    <a:pt x="214" y="110"/>
                    <a:pt x="214" y="112"/>
                    <a:pt x="213" y="110"/>
                  </a:cubicBezTo>
                  <a:close/>
                  <a:moveTo>
                    <a:pt x="219" y="108"/>
                  </a:moveTo>
                  <a:cubicBezTo>
                    <a:pt x="219" y="107"/>
                    <a:pt x="219" y="105"/>
                    <a:pt x="219" y="104"/>
                  </a:cubicBezTo>
                  <a:cubicBezTo>
                    <a:pt x="221" y="101"/>
                    <a:pt x="216" y="102"/>
                    <a:pt x="216" y="105"/>
                  </a:cubicBezTo>
                  <a:cubicBezTo>
                    <a:pt x="217" y="107"/>
                    <a:pt x="214" y="112"/>
                    <a:pt x="217" y="110"/>
                  </a:cubicBezTo>
                  <a:cubicBezTo>
                    <a:pt x="219" y="108"/>
                    <a:pt x="219" y="108"/>
                    <a:pt x="219" y="108"/>
                  </a:cubicBezTo>
                  <a:close/>
                  <a:moveTo>
                    <a:pt x="221" y="112"/>
                  </a:moveTo>
                  <a:cubicBezTo>
                    <a:pt x="222" y="108"/>
                    <a:pt x="225" y="112"/>
                    <a:pt x="222" y="108"/>
                  </a:cubicBezTo>
                  <a:cubicBezTo>
                    <a:pt x="219" y="104"/>
                    <a:pt x="225" y="105"/>
                    <a:pt x="224" y="101"/>
                  </a:cubicBezTo>
                  <a:cubicBezTo>
                    <a:pt x="222" y="97"/>
                    <a:pt x="221" y="102"/>
                    <a:pt x="221" y="107"/>
                  </a:cubicBezTo>
                  <a:cubicBezTo>
                    <a:pt x="221" y="112"/>
                    <a:pt x="216" y="112"/>
                    <a:pt x="219" y="113"/>
                  </a:cubicBezTo>
                  <a:cubicBezTo>
                    <a:pt x="221" y="113"/>
                    <a:pt x="221" y="113"/>
                    <a:pt x="221" y="112"/>
                  </a:cubicBezTo>
                  <a:close/>
                  <a:moveTo>
                    <a:pt x="221" y="73"/>
                  </a:moveTo>
                  <a:cubicBezTo>
                    <a:pt x="221" y="70"/>
                    <a:pt x="221" y="68"/>
                    <a:pt x="222" y="68"/>
                  </a:cubicBezTo>
                  <a:cubicBezTo>
                    <a:pt x="224" y="68"/>
                    <a:pt x="221" y="73"/>
                    <a:pt x="221" y="73"/>
                  </a:cubicBezTo>
                  <a:close/>
                  <a:moveTo>
                    <a:pt x="225" y="70"/>
                  </a:moveTo>
                  <a:cubicBezTo>
                    <a:pt x="227" y="68"/>
                    <a:pt x="227" y="71"/>
                    <a:pt x="225" y="71"/>
                  </a:cubicBezTo>
                  <a:cubicBezTo>
                    <a:pt x="225" y="73"/>
                    <a:pt x="224" y="70"/>
                    <a:pt x="225" y="70"/>
                  </a:cubicBezTo>
                  <a:close/>
                  <a:moveTo>
                    <a:pt x="257" y="63"/>
                  </a:moveTo>
                  <a:cubicBezTo>
                    <a:pt x="257" y="65"/>
                    <a:pt x="259" y="65"/>
                    <a:pt x="259" y="62"/>
                  </a:cubicBezTo>
                  <a:cubicBezTo>
                    <a:pt x="259" y="60"/>
                    <a:pt x="257" y="59"/>
                    <a:pt x="257" y="60"/>
                  </a:cubicBezTo>
                  <a:cubicBezTo>
                    <a:pt x="256" y="62"/>
                    <a:pt x="256" y="62"/>
                    <a:pt x="257" y="63"/>
                  </a:cubicBezTo>
                  <a:close/>
                  <a:moveTo>
                    <a:pt x="288" y="135"/>
                  </a:moveTo>
                  <a:cubicBezTo>
                    <a:pt x="285" y="136"/>
                    <a:pt x="289" y="125"/>
                    <a:pt x="291" y="129"/>
                  </a:cubicBezTo>
                  <a:cubicBezTo>
                    <a:pt x="291" y="130"/>
                    <a:pt x="291" y="133"/>
                    <a:pt x="288" y="135"/>
                  </a:cubicBezTo>
                  <a:close/>
                  <a:moveTo>
                    <a:pt x="310" y="124"/>
                  </a:moveTo>
                  <a:cubicBezTo>
                    <a:pt x="309" y="125"/>
                    <a:pt x="309" y="115"/>
                    <a:pt x="312" y="119"/>
                  </a:cubicBezTo>
                  <a:cubicBezTo>
                    <a:pt x="313" y="122"/>
                    <a:pt x="313" y="124"/>
                    <a:pt x="310" y="124"/>
                  </a:cubicBezTo>
                  <a:close/>
                  <a:moveTo>
                    <a:pt x="245" y="133"/>
                  </a:moveTo>
                  <a:cubicBezTo>
                    <a:pt x="246" y="132"/>
                    <a:pt x="253" y="130"/>
                    <a:pt x="253" y="132"/>
                  </a:cubicBezTo>
                  <a:cubicBezTo>
                    <a:pt x="253" y="133"/>
                    <a:pt x="242" y="135"/>
                    <a:pt x="245" y="133"/>
                  </a:cubicBezTo>
                  <a:close/>
                  <a:moveTo>
                    <a:pt x="169" y="94"/>
                  </a:moveTo>
                  <a:cubicBezTo>
                    <a:pt x="169" y="91"/>
                    <a:pt x="169" y="88"/>
                    <a:pt x="167" y="90"/>
                  </a:cubicBezTo>
                  <a:cubicBezTo>
                    <a:pt x="166" y="91"/>
                    <a:pt x="167" y="93"/>
                    <a:pt x="167" y="96"/>
                  </a:cubicBezTo>
                  <a:cubicBezTo>
                    <a:pt x="166" y="97"/>
                    <a:pt x="167" y="97"/>
                    <a:pt x="169" y="94"/>
                  </a:cubicBezTo>
                  <a:close/>
                  <a:moveTo>
                    <a:pt x="100" y="88"/>
                  </a:moveTo>
                  <a:cubicBezTo>
                    <a:pt x="102" y="87"/>
                    <a:pt x="103" y="90"/>
                    <a:pt x="105" y="87"/>
                  </a:cubicBezTo>
                  <a:cubicBezTo>
                    <a:pt x="106" y="85"/>
                    <a:pt x="105" y="84"/>
                    <a:pt x="102" y="82"/>
                  </a:cubicBezTo>
                  <a:cubicBezTo>
                    <a:pt x="99" y="80"/>
                    <a:pt x="99" y="85"/>
                    <a:pt x="99" y="88"/>
                  </a:cubicBezTo>
                  <a:cubicBezTo>
                    <a:pt x="100" y="88"/>
                    <a:pt x="100" y="90"/>
                    <a:pt x="100" y="88"/>
                  </a:cubicBezTo>
                  <a:close/>
                  <a:moveTo>
                    <a:pt x="83" y="77"/>
                  </a:moveTo>
                  <a:cubicBezTo>
                    <a:pt x="86" y="77"/>
                    <a:pt x="85" y="84"/>
                    <a:pt x="88" y="85"/>
                  </a:cubicBezTo>
                  <a:cubicBezTo>
                    <a:pt x="90" y="87"/>
                    <a:pt x="90" y="88"/>
                    <a:pt x="93" y="87"/>
                  </a:cubicBezTo>
                  <a:cubicBezTo>
                    <a:pt x="94" y="87"/>
                    <a:pt x="91" y="85"/>
                    <a:pt x="91" y="84"/>
                  </a:cubicBezTo>
                  <a:cubicBezTo>
                    <a:pt x="93" y="82"/>
                    <a:pt x="93" y="82"/>
                    <a:pt x="90" y="82"/>
                  </a:cubicBezTo>
                  <a:cubicBezTo>
                    <a:pt x="86" y="80"/>
                    <a:pt x="90" y="71"/>
                    <a:pt x="83" y="71"/>
                  </a:cubicBezTo>
                  <a:cubicBezTo>
                    <a:pt x="80" y="73"/>
                    <a:pt x="82" y="74"/>
                    <a:pt x="80" y="76"/>
                  </a:cubicBezTo>
                  <a:cubicBezTo>
                    <a:pt x="77" y="77"/>
                    <a:pt x="82" y="77"/>
                    <a:pt x="83" y="77"/>
                  </a:cubicBezTo>
                  <a:close/>
                  <a:moveTo>
                    <a:pt x="105" y="15"/>
                  </a:moveTo>
                  <a:cubicBezTo>
                    <a:pt x="105" y="15"/>
                    <a:pt x="102" y="18"/>
                    <a:pt x="103" y="20"/>
                  </a:cubicBezTo>
                  <a:cubicBezTo>
                    <a:pt x="105" y="20"/>
                    <a:pt x="102" y="21"/>
                    <a:pt x="103" y="21"/>
                  </a:cubicBezTo>
                  <a:cubicBezTo>
                    <a:pt x="106" y="23"/>
                    <a:pt x="105" y="17"/>
                    <a:pt x="105" y="15"/>
                  </a:cubicBezTo>
                  <a:close/>
                  <a:moveTo>
                    <a:pt x="9" y="32"/>
                  </a:moveTo>
                  <a:cubicBezTo>
                    <a:pt x="10" y="34"/>
                    <a:pt x="12" y="35"/>
                    <a:pt x="12" y="34"/>
                  </a:cubicBezTo>
                  <a:cubicBezTo>
                    <a:pt x="10" y="32"/>
                    <a:pt x="7" y="28"/>
                    <a:pt x="6" y="29"/>
                  </a:cubicBezTo>
                  <a:cubicBezTo>
                    <a:pt x="6" y="31"/>
                    <a:pt x="6" y="32"/>
                    <a:pt x="9" y="32"/>
                  </a:cubicBezTo>
                  <a:close/>
                  <a:moveTo>
                    <a:pt x="21" y="51"/>
                  </a:moveTo>
                  <a:cubicBezTo>
                    <a:pt x="22" y="54"/>
                    <a:pt x="24" y="48"/>
                    <a:pt x="22" y="46"/>
                  </a:cubicBezTo>
                  <a:cubicBezTo>
                    <a:pt x="19" y="45"/>
                    <a:pt x="19" y="42"/>
                    <a:pt x="16" y="42"/>
                  </a:cubicBezTo>
                  <a:cubicBezTo>
                    <a:pt x="15" y="43"/>
                    <a:pt x="18" y="46"/>
                    <a:pt x="21" y="51"/>
                  </a:cubicBezTo>
                  <a:close/>
                  <a:moveTo>
                    <a:pt x="29" y="67"/>
                  </a:moveTo>
                  <a:cubicBezTo>
                    <a:pt x="30" y="65"/>
                    <a:pt x="35" y="73"/>
                    <a:pt x="33" y="74"/>
                  </a:cubicBezTo>
                  <a:cubicBezTo>
                    <a:pt x="32" y="74"/>
                    <a:pt x="26" y="68"/>
                    <a:pt x="29" y="67"/>
                  </a:cubicBezTo>
                  <a:close/>
                  <a:moveTo>
                    <a:pt x="36" y="77"/>
                  </a:moveTo>
                  <a:cubicBezTo>
                    <a:pt x="36" y="76"/>
                    <a:pt x="39" y="79"/>
                    <a:pt x="38" y="80"/>
                  </a:cubicBezTo>
                  <a:cubicBezTo>
                    <a:pt x="38" y="80"/>
                    <a:pt x="35" y="79"/>
                    <a:pt x="36" y="77"/>
                  </a:cubicBezTo>
                  <a:close/>
                  <a:moveTo>
                    <a:pt x="39" y="85"/>
                  </a:moveTo>
                  <a:cubicBezTo>
                    <a:pt x="41" y="85"/>
                    <a:pt x="42" y="90"/>
                    <a:pt x="42" y="88"/>
                  </a:cubicBezTo>
                  <a:cubicBezTo>
                    <a:pt x="44" y="87"/>
                    <a:pt x="41" y="80"/>
                    <a:pt x="39" y="82"/>
                  </a:cubicBezTo>
                  <a:cubicBezTo>
                    <a:pt x="38" y="84"/>
                    <a:pt x="39" y="85"/>
                    <a:pt x="39" y="85"/>
                  </a:cubicBezTo>
                  <a:close/>
                  <a:moveTo>
                    <a:pt x="74" y="63"/>
                  </a:moveTo>
                  <a:cubicBezTo>
                    <a:pt x="71" y="65"/>
                    <a:pt x="73" y="60"/>
                    <a:pt x="74" y="60"/>
                  </a:cubicBezTo>
                  <a:cubicBezTo>
                    <a:pt x="76" y="60"/>
                    <a:pt x="76" y="63"/>
                    <a:pt x="74" y="63"/>
                  </a:cubicBezTo>
                  <a:close/>
                  <a:moveTo>
                    <a:pt x="76" y="57"/>
                  </a:moveTo>
                  <a:cubicBezTo>
                    <a:pt x="74" y="56"/>
                    <a:pt x="74" y="57"/>
                    <a:pt x="74" y="59"/>
                  </a:cubicBezTo>
                  <a:cubicBezTo>
                    <a:pt x="74" y="60"/>
                    <a:pt x="79" y="60"/>
                    <a:pt x="79" y="60"/>
                  </a:cubicBezTo>
                  <a:cubicBezTo>
                    <a:pt x="79" y="60"/>
                    <a:pt x="77" y="59"/>
                    <a:pt x="76" y="57"/>
                  </a:cubicBezTo>
                  <a:close/>
                  <a:moveTo>
                    <a:pt x="53" y="35"/>
                  </a:moveTo>
                  <a:cubicBezTo>
                    <a:pt x="54" y="37"/>
                    <a:pt x="53" y="40"/>
                    <a:pt x="51" y="40"/>
                  </a:cubicBezTo>
                  <a:cubicBezTo>
                    <a:pt x="50" y="39"/>
                    <a:pt x="51" y="35"/>
                    <a:pt x="53" y="35"/>
                  </a:cubicBezTo>
                  <a:close/>
                  <a:moveTo>
                    <a:pt x="67" y="48"/>
                  </a:moveTo>
                  <a:cubicBezTo>
                    <a:pt x="67" y="48"/>
                    <a:pt x="68" y="51"/>
                    <a:pt x="67" y="51"/>
                  </a:cubicBezTo>
                  <a:cubicBezTo>
                    <a:pt x="65" y="51"/>
                    <a:pt x="65" y="48"/>
                    <a:pt x="67" y="48"/>
                  </a:cubicBezTo>
                  <a:close/>
                  <a:moveTo>
                    <a:pt x="58" y="43"/>
                  </a:moveTo>
                  <a:cubicBezTo>
                    <a:pt x="59" y="45"/>
                    <a:pt x="59" y="45"/>
                    <a:pt x="59" y="43"/>
                  </a:cubicBezTo>
                  <a:cubicBezTo>
                    <a:pt x="59" y="42"/>
                    <a:pt x="56" y="40"/>
                    <a:pt x="54" y="42"/>
                  </a:cubicBezTo>
                  <a:cubicBezTo>
                    <a:pt x="54" y="42"/>
                    <a:pt x="56" y="42"/>
                    <a:pt x="58" y="43"/>
                  </a:cubicBezTo>
                  <a:close/>
                  <a:moveTo>
                    <a:pt x="58" y="43"/>
                  </a:moveTo>
                  <a:cubicBezTo>
                    <a:pt x="59" y="45"/>
                    <a:pt x="59" y="49"/>
                    <a:pt x="58" y="48"/>
                  </a:cubicBezTo>
                  <a:cubicBezTo>
                    <a:pt x="58" y="46"/>
                    <a:pt x="56" y="42"/>
                    <a:pt x="58" y="43"/>
                  </a:cubicBezTo>
                  <a:close/>
                  <a:moveTo>
                    <a:pt x="64" y="49"/>
                  </a:moveTo>
                  <a:cubicBezTo>
                    <a:pt x="64" y="48"/>
                    <a:pt x="61" y="48"/>
                    <a:pt x="61" y="46"/>
                  </a:cubicBezTo>
                  <a:cubicBezTo>
                    <a:pt x="59" y="45"/>
                    <a:pt x="59" y="46"/>
                    <a:pt x="59" y="48"/>
                  </a:cubicBezTo>
                  <a:cubicBezTo>
                    <a:pt x="59" y="49"/>
                    <a:pt x="59" y="49"/>
                    <a:pt x="61" y="49"/>
                  </a:cubicBezTo>
                  <a:cubicBezTo>
                    <a:pt x="62" y="49"/>
                    <a:pt x="64" y="51"/>
                    <a:pt x="64" y="49"/>
                  </a:cubicBezTo>
                  <a:close/>
                  <a:moveTo>
                    <a:pt x="62" y="48"/>
                  </a:moveTo>
                  <a:cubicBezTo>
                    <a:pt x="64" y="48"/>
                    <a:pt x="64" y="48"/>
                    <a:pt x="64" y="48"/>
                  </a:cubicBezTo>
                  <a:cubicBezTo>
                    <a:pt x="64" y="46"/>
                    <a:pt x="61" y="45"/>
                    <a:pt x="61" y="46"/>
                  </a:cubicBezTo>
                  <a:cubicBezTo>
                    <a:pt x="61" y="46"/>
                    <a:pt x="61" y="46"/>
                    <a:pt x="62" y="48"/>
                  </a:cubicBezTo>
                  <a:close/>
                  <a:moveTo>
                    <a:pt x="65" y="49"/>
                  </a:moveTo>
                  <a:cubicBezTo>
                    <a:pt x="65" y="52"/>
                    <a:pt x="65" y="52"/>
                    <a:pt x="65" y="52"/>
                  </a:cubicBezTo>
                  <a:cubicBezTo>
                    <a:pt x="64" y="52"/>
                    <a:pt x="64" y="49"/>
                    <a:pt x="65" y="49"/>
                  </a:cubicBezTo>
                  <a:close/>
                  <a:moveTo>
                    <a:pt x="26" y="62"/>
                  </a:moveTo>
                  <a:cubicBezTo>
                    <a:pt x="24" y="60"/>
                    <a:pt x="26" y="59"/>
                    <a:pt x="27" y="59"/>
                  </a:cubicBezTo>
                  <a:cubicBezTo>
                    <a:pt x="29" y="60"/>
                    <a:pt x="27" y="63"/>
                    <a:pt x="26" y="62"/>
                  </a:cubicBezTo>
                  <a:close/>
                  <a:moveTo>
                    <a:pt x="330" y="74"/>
                  </a:moveTo>
                  <a:cubicBezTo>
                    <a:pt x="335" y="74"/>
                    <a:pt x="332" y="73"/>
                    <a:pt x="326" y="73"/>
                  </a:cubicBezTo>
                  <a:cubicBezTo>
                    <a:pt x="320" y="73"/>
                    <a:pt x="323" y="73"/>
                    <a:pt x="326" y="74"/>
                  </a:cubicBezTo>
                  <a:cubicBezTo>
                    <a:pt x="326" y="76"/>
                    <a:pt x="326" y="76"/>
                    <a:pt x="330" y="74"/>
                  </a:cubicBezTo>
                  <a:close/>
                  <a:moveTo>
                    <a:pt x="327" y="67"/>
                  </a:moveTo>
                  <a:cubicBezTo>
                    <a:pt x="326" y="65"/>
                    <a:pt x="327" y="63"/>
                    <a:pt x="323" y="63"/>
                  </a:cubicBezTo>
                  <a:cubicBezTo>
                    <a:pt x="318" y="62"/>
                    <a:pt x="321" y="65"/>
                    <a:pt x="323" y="67"/>
                  </a:cubicBezTo>
                  <a:cubicBezTo>
                    <a:pt x="326" y="67"/>
                    <a:pt x="323" y="70"/>
                    <a:pt x="327" y="68"/>
                  </a:cubicBezTo>
                  <a:cubicBezTo>
                    <a:pt x="329" y="68"/>
                    <a:pt x="329" y="68"/>
                    <a:pt x="327" y="67"/>
                  </a:cubicBezTo>
                  <a:close/>
                  <a:moveTo>
                    <a:pt x="275" y="135"/>
                  </a:moveTo>
                  <a:cubicBezTo>
                    <a:pt x="272" y="132"/>
                    <a:pt x="275" y="133"/>
                    <a:pt x="275" y="135"/>
                  </a:cubicBezTo>
                  <a:cubicBezTo>
                    <a:pt x="277" y="135"/>
                    <a:pt x="275" y="136"/>
                    <a:pt x="275" y="135"/>
                  </a:cubicBezTo>
                  <a:close/>
                  <a:moveTo>
                    <a:pt x="298" y="115"/>
                  </a:moveTo>
                  <a:cubicBezTo>
                    <a:pt x="298" y="110"/>
                    <a:pt x="300" y="113"/>
                    <a:pt x="300" y="113"/>
                  </a:cubicBezTo>
                  <a:cubicBezTo>
                    <a:pt x="300" y="115"/>
                    <a:pt x="298" y="116"/>
                    <a:pt x="298" y="115"/>
                  </a:cubicBezTo>
                  <a:close/>
                  <a:moveTo>
                    <a:pt x="300" y="116"/>
                  </a:moveTo>
                  <a:cubicBezTo>
                    <a:pt x="300" y="112"/>
                    <a:pt x="303" y="107"/>
                    <a:pt x="303" y="108"/>
                  </a:cubicBezTo>
                  <a:cubicBezTo>
                    <a:pt x="303" y="110"/>
                    <a:pt x="300" y="116"/>
                    <a:pt x="300" y="116"/>
                  </a:cubicBezTo>
                  <a:close/>
                  <a:moveTo>
                    <a:pt x="260" y="138"/>
                  </a:moveTo>
                  <a:cubicBezTo>
                    <a:pt x="259" y="136"/>
                    <a:pt x="260" y="136"/>
                    <a:pt x="262" y="136"/>
                  </a:cubicBezTo>
                  <a:cubicBezTo>
                    <a:pt x="263" y="138"/>
                    <a:pt x="262" y="138"/>
                    <a:pt x="260" y="138"/>
                  </a:cubicBezTo>
                  <a:close/>
                  <a:moveTo>
                    <a:pt x="312" y="118"/>
                  </a:moveTo>
                  <a:cubicBezTo>
                    <a:pt x="310" y="118"/>
                    <a:pt x="310" y="116"/>
                    <a:pt x="310" y="116"/>
                  </a:cubicBezTo>
                  <a:cubicBezTo>
                    <a:pt x="310" y="118"/>
                    <a:pt x="310" y="118"/>
                    <a:pt x="310" y="118"/>
                  </a:cubicBezTo>
                  <a:cubicBezTo>
                    <a:pt x="312" y="119"/>
                    <a:pt x="312" y="119"/>
                    <a:pt x="313" y="121"/>
                  </a:cubicBezTo>
                  <a:cubicBezTo>
                    <a:pt x="313" y="121"/>
                    <a:pt x="313" y="119"/>
                    <a:pt x="312" y="118"/>
                  </a:cubicBezTo>
                  <a:close/>
                  <a:moveTo>
                    <a:pt x="315" y="115"/>
                  </a:moveTo>
                  <a:cubicBezTo>
                    <a:pt x="315" y="110"/>
                    <a:pt x="313" y="108"/>
                    <a:pt x="312" y="112"/>
                  </a:cubicBezTo>
                  <a:cubicBezTo>
                    <a:pt x="312" y="113"/>
                    <a:pt x="310" y="112"/>
                    <a:pt x="310" y="113"/>
                  </a:cubicBezTo>
                  <a:cubicBezTo>
                    <a:pt x="310" y="113"/>
                    <a:pt x="312" y="113"/>
                    <a:pt x="312" y="115"/>
                  </a:cubicBezTo>
                  <a:cubicBezTo>
                    <a:pt x="310" y="118"/>
                    <a:pt x="312" y="118"/>
                    <a:pt x="313" y="119"/>
                  </a:cubicBezTo>
                  <a:cubicBezTo>
                    <a:pt x="315" y="119"/>
                    <a:pt x="315" y="118"/>
                    <a:pt x="315" y="115"/>
                  </a:cubicBezTo>
                  <a:close/>
                  <a:moveTo>
                    <a:pt x="347" y="140"/>
                  </a:moveTo>
                  <a:cubicBezTo>
                    <a:pt x="349" y="140"/>
                    <a:pt x="347" y="138"/>
                    <a:pt x="347" y="138"/>
                  </a:cubicBezTo>
                  <a:cubicBezTo>
                    <a:pt x="347" y="136"/>
                    <a:pt x="347" y="136"/>
                    <a:pt x="345" y="138"/>
                  </a:cubicBezTo>
                  <a:cubicBezTo>
                    <a:pt x="345" y="140"/>
                    <a:pt x="345" y="140"/>
                    <a:pt x="347" y="140"/>
                  </a:cubicBezTo>
                  <a:close/>
                  <a:moveTo>
                    <a:pt x="245" y="80"/>
                  </a:moveTo>
                  <a:cubicBezTo>
                    <a:pt x="246" y="82"/>
                    <a:pt x="246" y="80"/>
                    <a:pt x="246" y="79"/>
                  </a:cubicBezTo>
                  <a:cubicBezTo>
                    <a:pt x="245" y="77"/>
                    <a:pt x="246" y="76"/>
                    <a:pt x="245" y="76"/>
                  </a:cubicBezTo>
                  <a:cubicBezTo>
                    <a:pt x="245" y="77"/>
                    <a:pt x="245" y="79"/>
                    <a:pt x="245" y="80"/>
                  </a:cubicBezTo>
                  <a:close/>
                  <a:moveTo>
                    <a:pt x="256" y="60"/>
                  </a:moveTo>
                  <a:cubicBezTo>
                    <a:pt x="256" y="59"/>
                    <a:pt x="256" y="62"/>
                    <a:pt x="256" y="62"/>
                  </a:cubicBezTo>
                  <a:cubicBezTo>
                    <a:pt x="254" y="62"/>
                    <a:pt x="254" y="60"/>
                    <a:pt x="256" y="60"/>
                  </a:cubicBezTo>
                  <a:close/>
                  <a:moveTo>
                    <a:pt x="259" y="65"/>
                  </a:moveTo>
                  <a:cubicBezTo>
                    <a:pt x="260" y="63"/>
                    <a:pt x="262" y="63"/>
                    <a:pt x="260" y="65"/>
                  </a:cubicBezTo>
                  <a:cubicBezTo>
                    <a:pt x="260" y="67"/>
                    <a:pt x="259" y="65"/>
                    <a:pt x="259" y="65"/>
                  </a:cubicBezTo>
                  <a:close/>
                  <a:moveTo>
                    <a:pt x="260" y="94"/>
                  </a:moveTo>
                  <a:cubicBezTo>
                    <a:pt x="260" y="93"/>
                    <a:pt x="265" y="90"/>
                    <a:pt x="265" y="91"/>
                  </a:cubicBezTo>
                  <a:cubicBezTo>
                    <a:pt x="263" y="93"/>
                    <a:pt x="262" y="94"/>
                    <a:pt x="260" y="94"/>
                  </a:cubicBezTo>
                  <a:close/>
                  <a:moveTo>
                    <a:pt x="256" y="65"/>
                  </a:moveTo>
                  <a:cubicBezTo>
                    <a:pt x="254" y="65"/>
                    <a:pt x="256" y="63"/>
                    <a:pt x="256" y="63"/>
                  </a:cubicBezTo>
                  <a:cubicBezTo>
                    <a:pt x="257" y="65"/>
                    <a:pt x="257" y="65"/>
                    <a:pt x="256" y="65"/>
                  </a:cubicBezTo>
                  <a:close/>
                  <a:moveTo>
                    <a:pt x="280" y="67"/>
                  </a:moveTo>
                  <a:cubicBezTo>
                    <a:pt x="280" y="65"/>
                    <a:pt x="281" y="65"/>
                    <a:pt x="283" y="65"/>
                  </a:cubicBezTo>
                  <a:cubicBezTo>
                    <a:pt x="285" y="65"/>
                    <a:pt x="280" y="67"/>
                    <a:pt x="280" y="67"/>
                  </a:cubicBezTo>
                  <a:close/>
                  <a:moveTo>
                    <a:pt x="76" y="49"/>
                  </a:moveTo>
                  <a:cubicBezTo>
                    <a:pt x="74" y="48"/>
                    <a:pt x="71" y="46"/>
                    <a:pt x="74" y="45"/>
                  </a:cubicBezTo>
                  <a:cubicBezTo>
                    <a:pt x="77" y="43"/>
                    <a:pt x="76" y="49"/>
                    <a:pt x="76" y="49"/>
                  </a:cubicBezTo>
                  <a:close/>
                  <a:moveTo>
                    <a:pt x="71" y="46"/>
                  </a:moveTo>
                  <a:cubicBezTo>
                    <a:pt x="71" y="45"/>
                    <a:pt x="73" y="46"/>
                    <a:pt x="71" y="48"/>
                  </a:cubicBezTo>
                  <a:cubicBezTo>
                    <a:pt x="71" y="48"/>
                    <a:pt x="70" y="46"/>
                    <a:pt x="71" y="46"/>
                  </a:cubicBezTo>
                  <a:close/>
                  <a:moveTo>
                    <a:pt x="71" y="49"/>
                  </a:moveTo>
                  <a:cubicBezTo>
                    <a:pt x="71" y="48"/>
                    <a:pt x="73" y="48"/>
                    <a:pt x="73" y="49"/>
                  </a:cubicBezTo>
                  <a:cubicBezTo>
                    <a:pt x="73" y="49"/>
                    <a:pt x="73" y="51"/>
                    <a:pt x="71" y="49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7" name="Freeform 223">
              <a:extLst>
                <a:ext uri="{FF2B5EF4-FFF2-40B4-BE49-F238E27FC236}">
                  <a16:creationId xmlns:a16="http://schemas.microsoft.com/office/drawing/2014/main" id="{3C6AA8C5-4269-4223-9D12-3A76C7A5D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274" y="2824397"/>
              <a:ext cx="16181" cy="39216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3" y="17"/>
                </a:cxn>
                <a:cxn ang="0">
                  <a:pos x="1" y="16"/>
                </a:cxn>
                <a:cxn ang="0">
                  <a:pos x="1" y="5"/>
                </a:cxn>
                <a:cxn ang="0">
                  <a:pos x="4" y="2"/>
                </a:cxn>
                <a:cxn ang="0">
                  <a:pos x="6" y="6"/>
                </a:cxn>
                <a:cxn ang="0">
                  <a:pos x="7" y="11"/>
                </a:cxn>
                <a:cxn ang="0">
                  <a:pos x="4" y="17"/>
                </a:cxn>
                <a:cxn ang="0">
                  <a:pos x="4" y="17"/>
                </a:cxn>
              </a:cxnLst>
              <a:rect l="0" t="0" r="r" b="b"/>
              <a:pathLst>
                <a:path w="7" h="17">
                  <a:moveTo>
                    <a:pt x="4" y="17"/>
                  </a:move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1" y="17"/>
                    <a:pt x="1" y="16"/>
                  </a:cubicBezTo>
                  <a:cubicBezTo>
                    <a:pt x="1" y="8"/>
                    <a:pt x="0" y="9"/>
                    <a:pt x="1" y="5"/>
                  </a:cubicBezTo>
                  <a:cubicBezTo>
                    <a:pt x="3" y="3"/>
                    <a:pt x="3" y="0"/>
                    <a:pt x="4" y="2"/>
                  </a:cubicBezTo>
                  <a:cubicBezTo>
                    <a:pt x="6" y="3"/>
                    <a:pt x="7" y="5"/>
                    <a:pt x="6" y="6"/>
                  </a:cubicBezTo>
                  <a:cubicBezTo>
                    <a:pt x="6" y="9"/>
                    <a:pt x="7" y="9"/>
                    <a:pt x="7" y="11"/>
                  </a:cubicBezTo>
                  <a:cubicBezTo>
                    <a:pt x="7" y="14"/>
                    <a:pt x="6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8" name="Freeform 224">
              <a:extLst>
                <a:ext uri="{FF2B5EF4-FFF2-40B4-BE49-F238E27FC236}">
                  <a16:creationId xmlns:a16="http://schemas.microsoft.com/office/drawing/2014/main" id="{48226622-CA9E-4C39-A8FC-61B966970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4364" y="2822020"/>
              <a:ext cx="8090" cy="16637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0" y="3"/>
                </a:cxn>
                <a:cxn ang="0">
                  <a:pos x="1" y="1"/>
                </a:cxn>
                <a:cxn ang="0">
                  <a:pos x="3" y="0"/>
                </a:cxn>
                <a:cxn ang="0">
                  <a:pos x="3" y="4"/>
                </a:cxn>
                <a:cxn ang="0">
                  <a:pos x="1" y="7"/>
                </a:cxn>
              </a:cxnLst>
              <a:rect l="0" t="0" r="r" b="b"/>
              <a:pathLst>
                <a:path w="4" h="7">
                  <a:moveTo>
                    <a:pt x="1" y="7"/>
                  </a:moveTo>
                  <a:cubicBezTo>
                    <a:pt x="0" y="7"/>
                    <a:pt x="1" y="3"/>
                    <a:pt x="0" y="3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3" y="3"/>
                    <a:pt x="1" y="0"/>
                    <a:pt x="3" y="0"/>
                  </a:cubicBezTo>
                  <a:cubicBezTo>
                    <a:pt x="4" y="0"/>
                    <a:pt x="3" y="3"/>
                    <a:pt x="3" y="4"/>
                  </a:cubicBezTo>
                  <a:cubicBezTo>
                    <a:pt x="3" y="4"/>
                    <a:pt x="1" y="6"/>
                    <a:pt x="1" y="7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19" name="Freeform 225">
              <a:extLst>
                <a:ext uri="{FF2B5EF4-FFF2-40B4-BE49-F238E27FC236}">
                  <a16:creationId xmlns:a16="http://schemas.microsoft.com/office/drawing/2014/main" id="{01357555-D290-4CC7-9F27-F35359089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208" y="2829150"/>
              <a:ext cx="95934" cy="87940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40" y="0"/>
                </a:cxn>
                <a:cxn ang="0">
                  <a:pos x="38" y="4"/>
                </a:cxn>
                <a:cxn ang="0">
                  <a:pos x="34" y="9"/>
                </a:cxn>
                <a:cxn ang="0">
                  <a:pos x="26" y="15"/>
                </a:cxn>
                <a:cxn ang="0">
                  <a:pos x="26" y="18"/>
                </a:cxn>
                <a:cxn ang="0">
                  <a:pos x="11" y="20"/>
                </a:cxn>
                <a:cxn ang="0">
                  <a:pos x="6" y="20"/>
                </a:cxn>
                <a:cxn ang="0">
                  <a:pos x="3" y="18"/>
                </a:cxn>
                <a:cxn ang="0">
                  <a:pos x="3" y="15"/>
                </a:cxn>
                <a:cxn ang="0">
                  <a:pos x="1" y="15"/>
                </a:cxn>
                <a:cxn ang="0">
                  <a:pos x="0" y="15"/>
                </a:cxn>
                <a:cxn ang="0">
                  <a:pos x="3" y="20"/>
                </a:cxn>
                <a:cxn ang="0">
                  <a:pos x="6" y="27"/>
                </a:cxn>
                <a:cxn ang="0">
                  <a:pos x="15" y="32"/>
                </a:cxn>
                <a:cxn ang="0">
                  <a:pos x="34" y="33"/>
                </a:cxn>
                <a:cxn ang="0">
                  <a:pos x="35" y="26"/>
                </a:cxn>
                <a:cxn ang="0">
                  <a:pos x="35" y="21"/>
                </a:cxn>
                <a:cxn ang="0">
                  <a:pos x="38" y="20"/>
                </a:cxn>
                <a:cxn ang="0">
                  <a:pos x="38" y="18"/>
                </a:cxn>
                <a:cxn ang="0">
                  <a:pos x="38" y="15"/>
                </a:cxn>
                <a:cxn ang="0">
                  <a:pos x="40" y="12"/>
                </a:cxn>
                <a:cxn ang="0">
                  <a:pos x="43" y="10"/>
                </a:cxn>
                <a:cxn ang="0">
                  <a:pos x="41" y="4"/>
                </a:cxn>
              </a:cxnLst>
              <a:rect l="0" t="0" r="r" b="b"/>
              <a:pathLst>
                <a:path w="43" h="38">
                  <a:moveTo>
                    <a:pt x="41" y="4"/>
                  </a:moveTo>
                  <a:cubicBezTo>
                    <a:pt x="40" y="4"/>
                    <a:pt x="41" y="0"/>
                    <a:pt x="40" y="0"/>
                  </a:cubicBezTo>
                  <a:cubicBezTo>
                    <a:pt x="38" y="6"/>
                    <a:pt x="40" y="0"/>
                    <a:pt x="38" y="4"/>
                  </a:cubicBezTo>
                  <a:cubicBezTo>
                    <a:pt x="37" y="6"/>
                    <a:pt x="35" y="6"/>
                    <a:pt x="34" y="9"/>
                  </a:cubicBezTo>
                  <a:cubicBezTo>
                    <a:pt x="31" y="12"/>
                    <a:pt x="28" y="15"/>
                    <a:pt x="26" y="15"/>
                  </a:cubicBezTo>
                  <a:cubicBezTo>
                    <a:pt x="26" y="16"/>
                    <a:pt x="29" y="15"/>
                    <a:pt x="26" y="18"/>
                  </a:cubicBezTo>
                  <a:cubicBezTo>
                    <a:pt x="23" y="23"/>
                    <a:pt x="17" y="18"/>
                    <a:pt x="11" y="20"/>
                  </a:cubicBezTo>
                  <a:cubicBezTo>
                    <a:pt x="6" y="21"/>
                    <a:pt x="6" y="21"/>
                    <a:pt x="6" y="20"/>
                  </a:cubicBezTo>
                  <a:cubicBezTo>
                    <a:pt x="6" y="16"/>
                    <a:pt x="5" y="18"/>
                    <a:pt x="3" y="18"/>
                  </a:cubicBezTo>
                  <a:cubicBezTo>
                    <a:pt x="0" y="18"/>
                    <a:pt x="3" y="15"/>
                    <a:pt x="3" y="15"/>
                  </a:cubicBezTo>
                  <a:cubicBezTo>
                    <a:pt x="3" y="13"/>
                    <a:pt x="1" y="15"/>
                    <a:pt x="1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8"/>
                    <a:pt x="0" y="18"/>
                    <a:pt x="3" y="20"/>
                  </a:cubicBezTo>
                  <a:cubicBezTo>
                    <a:pt x="6" y="23"/>
                    <a:pt x="6" y="23"/>
                    <a:pt x="6" y="27"/>
                  </a:cubicBezTo>
                  <a:cubicBezTo>
                    <a:pt x="8" y="30"/>
                    <a:pt x="6" y="30"/>
                    <a:pt x="15" y="32"/>
                  </a:cubicBezTo>
                  <a:cubicBezTo>
                    <a:pt x="24" y="33"/>
                    <a:pt x="32" y="38"/>
                    <a:pt x="34" y="33"/>
                  </a:cubicBezTo>
                  <a:cubicBezTo>
                    <a:pt x="34" y="32"/>
                    <a:pt x="32" y="30"/>
                    <a:pt x="35" y="26"/>
                  </a:cubicBezTo>
                  <a:cubicBezTo>
                    <a:pt x="37" y="21"/>
                    <a:pt x="37" y="23"/>
                    <a:pt x="35" y="21"/>
                  </a:cubicBezTo>
                  <a:cubicBezTo>
                    <a:pt x="35" y="21"/>
                    <a:pt x="37" y="21"/>
                    <a:pt x="38" y="20"/>
                  </a:cubicBezTo>
                  <a:cubicBezTo>
                    <a:pt x="41" y="20"/>
                    <a:pt x="40" y="18"/>
                    <a:pt x="38" y="18"/>
                  </a:cubicBezTo>
                  <a:cubicBezTo>
                    <a:pt x="37" y="18"/>
                    <a:pt x="38" y="18"/>
                    <a:pt x="38" y="15"/>
                  </a:cubicBezTo>
                  <a:cubicBezTo>
                    <a:pt x="38" y="12"/>
                    <a:pt x="38" y="9"/>
                    <a:pt x="40" y="12"/>
                  </a:cubicBezTo>
                  <a:cubicBezTo>
                    <a:pt x="41" y="15"/>
                    <a:pt x="40" y="12"/>
                    <a:pt x="43" y="10"/>
                  </a:cubicBezTo>
                  <a:cubicBezTo>
                    <a:pt x="43" y="7"/>
                    <a:pt x="43" y="6"/>
                    <a:pt x="41" y="4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0" name="Freeform 226">
              <a:extLst>
                <a:ext uri="{FF2B5EF4-FFF2-40B4-BE49-F238E27FC236}">
                  <a16:creationId xmlns:a16="http://schemas.microsoft.com/office/drawing/2014/main" id="{50E4F2AC-46E7-46BC-93BB-847E6F378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182" y="2804195"/>
              <a:ext cx="21961" cy="13072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5" y="3"/>
                </a:cxn>
                <a:cxn ang="0">
                  <a:pos x="8" y="1"/>
                </a:cxn>
                <a:cxn ang="0">
                  <a:pos x="2" y="6"/>
                </a:cxn>
              </a:cxnLst>
              <a:rect l="0" t="0" r="r" b="b"/>
              <a:pathLst>
                <a:path w="10" h="6">
                  <a:moveTo>
                    <a:pt x="2" y="6"/>
                  </a:moveTo>
                  <a:cubicBezTo>
                    <a:pt x="0" y="4"/>
                    <a:pt x="5" y="4"/>
                    <a:pt x="5" y="3"/>
                  </a:cubicBezTo>
                  <a:cubicBezTo>
                    <a:pt x="5" y="1"/>
                    <a:pt x="10" y="0"/>
                    <a:pt x="8" y="1"/>
                  </a:cubicBezTo>
                  <a:cubicBezTo>
                    <a:pt x="7" y="4"/>
                    <a:pt x="2" y="6"/>
                    <a:pt x="2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1" name="Freeform 227">
              <a:extLst>
                <a:ext uri="{FF2B5EF4-FFF2-40B4-BE49-F238E27FC236}">
                  <a16:creationId xmlns:a16="http://schemas.microsoft.com/office/drawing/2014/main" id="{36132316-2A96-4EFA-9920-4FE60F450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2195" y="2734080"/>
              <a:ext cx="4623" cy="11884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2"/>
                </a:cxn>
                <a:cxn ang="0">
                  <a:pos x="2" y="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0" y="5"/>
                    <a:pt x="0" y="2"/>
                    <a:pt x="0" y="2"/>
                  </a:cubicBezTo>
                  <a:cubicBezTo>
                    <a:pt x="0" y="0"/>
                    <a:pt x="2" y="3"/>
                    <a:pt x="2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2" name="Freeform 228">
              <a:extLst>
                <a:ext uri="{FF2B5EF4-FFF2-40B4-BE49-F238E27FC236}">
                  <a16:creationId xmlns:a16="http://schemas.microsoft.com/office/drawing/2014/main" id="{28304C0B-5E45-4194-BD43-9C6DE3169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7564" y="2669910"/>
              <a:ext cx="12715" cy="34463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11"/>
                </a:cxn>
                <a:cxn ang="0">
                  <a:pos x="0" y="15"/>
                </a:cxn>
                <a:cxn ang="0">
                  <a:pos x="0" y="13"/>
                </a:cxn>
                <a:cxn ang="0">
                  <a:pos x="1" y="8"/>
                </a:cxn>
                <a:cxn ang="0">
                  <a:pos x="0" y="8"/>
                </a:cxn>
                <a:cxn ang="0">
                  <a:pos x="1" y="8"/>
                </a:cxn>
                <a:cxn ang="0">
                  <a:pos x="1" y="2"/>
                </a:cxn>
                <a:cxn ang="0">
                  <a:pos x="4" y="3"/>
                </a:cxn>
              </a:cxnLst>
              <a:rect l="0" t="0" r="r" b="b"/>
              <a:pathLst>
                <a:path w="6" h="15">
                  <a:moveTo>
                    <a:pt x="4" y="3"/>
                  </a:moveTo>
                  <a:cubicBezTo>
                    <a:pt x="4" y="5"/>
                    <a:pt x="6" y="10"/>
                    <a:pt x="4" y="11"/>
                  </a:cubicBezTo>
                  <a:cubicBezTo>
                    <a:pt x="3" y="13"/>
                    <a:pt x="3" y="15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3" y="10"/>
                    <a:pt x="1" y="8"/>
                  </a:cubicBezTo>
                  <a:cubicBezTo>
                    <a:pt x="1" y="8"/>
                    <a:pt x="0" y="10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6"/>
                    <a:pt x="0" y="3"/>
                    <a:pt x="1" y="2"/>
                  </a:cubicBezTo>
                  <a:cubicBezTo>
                    <a:pt x="3" y="0"/>
                    <a:pt x="4" y="3"/>
                    <a:pt x="4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3" name="Freeform 229">
              <a:extLst>
                <a:ext uri="{FF2B5EF4-FFF2-40B4-BE49-F238E27FC236}">
                  <a16:creationId xmlns:a16="http://schemas.microsoft.com/office/drawing/2014/main" id="{BCD73ED7-8B94-45A8-862D-32E745A0F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8318" y="2652083"/>
              <a:ext cx="21961" cy="9388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9" y="10"/>
                </a:cxn>
                <a:cxn ang="0">
                  <a:pos x="10" y="7"/>
                </a:cxn>
                <a:cxn ang="0">
                  <a:pos x="10" y="5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9" y="2"/>
                </a:cxn>
                <a:cxn ang="0">
                  <a:pos x="9" y="4"/>
                </a:cxn>
                <a:cxn ang="0">
                  <a:pos x="6" y="4"/>
                </a:cxn>
                <a:cxn ang="0">
                  <a:pos x="1" y="19"/>
                </a:cxn>
                <a:cxn ang="0">
                  <a:pos x="0" y="22"/>
                </a:cxn>
                <a:cxn ang="0">
                  <a:pos x="0" y="24"/>
                </a:cxn>
                <a:cxn ang="0">
                  <a:pos x="4" y="41"/>
                </a:cxn>
                <a:cxn ang="0">
                  <a:pos x="4" y="41"/>
                </a:cxn>
                <a:cxn ang="0">
                  <a:pos x="6" y="34"/>
                </a:cxn>
                <a:cxn ang="0">
                  <a:pos x="9" y="24"/>
                </a:cxn>
                <a:cxn ang="0">
                  <a:pos x="9" y="19"/>
                </a:cxn>
                <a:cxn ang="0">
                  <a:pos x="4" y="22"/>
                </a:cxn>
                <a:cxn ang="0">
                  <a:pos x="4" y="21"/>
                </a:cxn>
                <a:cxn ang="0">
                  <a:pos x="6" y="16"/>
                </a:cxn>
                <a:cxn ang="0">
                  <a:pos x="4" y="16"/>
                </a:cxn>
                <a:cxn ang="0">
                  <a:pos x="6" y="16"/>
                </a:cxn>
                <a:cxn ang="0">
                  <a:pos x="6" y="10"/>
                </a:cxn>
                <a:cxn ang="0">
                  <a:pos x="9" y="11"/>
                </a:cxn>
              </a:cxnLst>
              <a:rect l="0" t="0" r="r" b="b"/>
              <a:pathLst>
                <a:path w="10" h="41">
                  <a:moveTo>
                    <a:pt x="9" y="11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9" y="8"/>
                    <a:pt x="9" y="7"/>
                    <a:pt x="10" y="7"/>
                  </a:cubicBezTo>
                  <a:cubicBezTo>
                    <a:pt x="10" y="7"/>
                    <a:pt x="10" y="7"/>
                    <a:pt x="10" y="5"/>
                  </a:cubicBezTo>
                  <a:cubicBezTo>
                    <a:pt x="10" y="5"/>
                    <a:pt x="10" y="4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0"/>
                    <a:pt x="9" y="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7" y="4"/>
                    <a:pt x="6" y="4"/>
                  </a:cubicBezTo>
                  <a:cubicBezTo>
                    <a:pt x="4" y="7"/>
                    <a:pt x="3" y="17"/>
                    <a:pt x="1" y="19"/>
                  </a:cubicBezTo>
                  <a:cubicBezTo>
                    <a:pt x="3" y="19"/>
                    <a:pt x="0" y="22"/>
                    <a:pt x="0" y="2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8"/>
                    <a:pt x="3" y="34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6" y="36"/>
                    <a:pt x="6" y="34"/>
                  </a:cubicBezTo>
                  <a:cubicBezTo>
                    <a:pt x="6" y="30"/>
                    <a:pt x="9" y="25"/>
                    <a:pt x="9" y="24"/>
                  </a:cubicBezTo>
                  <a:cubicBezTo>
                    <a:pt x="9" y="22"/>
                    <a:pt x="9" y="21"/>
                    <a:pt x="9" y="19"/>
                  </a:cubicBezTo>
                  <a:cubicBezTo>
                    <a:pt x="7" y="21"/>
                    <a:pt x="7" y="22"/>
                    <a:pt x="4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19"/>
                    <a:pt x="7" y="17"/>
                    <a:pt x="6" y="16"/>
                  </a:cubicBezTo>
                  <a:cubicBezTo>
                    <a:pt x="6" y="16"/>
                    <a:pt x="4" y="17"/>
                    <a:pt x="4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4"/>
                    <a:pt x="4" y="11"/>
                    <a:pt x="6" y="10"/>
                  </a:cubicBezTo>
                  <a:cubicBezTo>
                    <a:pt x="7" y="8"/>
                    <a:pt x="9" y="11"/>
                    <a:pt x="9" y="11"/>
                  </a:cubicBezTo>
                </a:path>
              </a:pathLst>
            </a:custGeom>
            <a:solidFill>
              <a:srgbClr val="DC6900"/>
            </a:solidFill>
            <a:ln w="6350" cmpd="sng">
              <a:solidFill>
                <a:srgbClr val="DC6900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4" name="Freeform 230">
              <a:extLst>
                <a:ext uri="{FF2B5EF4-FFF2-40B4-BE49-F238E27FC236}">
                  <a16:creationId xmlns:a16="http://schemas.microsoft.com/office/drawing/2014/main" id="{ABAC3F84-939B-4E7C-B90D-1086FD09C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3694" y="2696053"/>
              <a:ext cx="9247" cy="1069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1" y="3"/>
                </a:cxn>
                <a:cxn ang="0">
                  <a:pos x="3" y="0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1" y="1"/>
                    <a:pt x="1" y="1"/>
                    <a:pt x="0" y="3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0"/>
                    <a:pt x="3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5" name="Freeform 231">
              <a:extLst>
                <a:ext uri="{FF2B5EF4-FFF2-40B4-BE49-F238E27FC236}">
                  <a16:creationId xmlns:a16="http://schemas.microsoft.com/office/drawing/2014/main" id="{F595037B-0C87-43A2-87A0-15C3C862B5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5945" y="2436989"/>
              <a:ext cx="152569" cy="180633"/>
            </a:xfrm>
            <a:custGeom>
              <a:avLst/>
              <a:gdLst/>
              <a:ahLst/>
              <a:cxnLst>
                <a:cxn ang="0">
                  <a:pos x="32" y="6"/>
                </a:cxn>
                <a:cxn ang="0">
                  <a:pos x="44" y="6"/>
                </a:cxn>
                <a:cxn ang="0">
                  <a:pos x="54" y="8"/>
                </a:cxn>
                <a:cxn ang="0">
                  <a:pos x="41" y="11"/>
                </a:cxn>
                <a:cxn ang="0">
                  <a:pos x="36" y="19"/>
                </a:cxn>
                <a:cxn ang="0">
                  <a:pos x="32" y="20"/>
                </a:cxn>
                <a:cxn ang="0">
                  <a:pos x="25" y="15"/>
                </a:cxn>
                <a:cxn ang="0">
                  <a:pos x="27" y="28"/>
                </a:cxn>
                <a:cxn ang="0">
                  <a:pos x="32" y="39"/>
                </a:cxn>
                <a:cxn ang="0">
                  <a:pos x="32" y="43"/>
                </a:cxn>
                <a:cxn ang="0">
                  <a:pos x="30" y="50"/>
                </a:cxn>
                <a:cxn ang="0">
                  <a:pos x="29" y="60"/>
                </a:cxn>
                <a:cxn ang="0">
                  <a:pos x="19" y="56"/>
                </a:cxn>
                <a:cxn ang="0">
                  <a:pos x="12" y="45"/>
                </a:cxn>
                <a:cxn ang="0">
                  <a:pos x="21" y="40"/>
                </a:cxn>
                <a:cxn ang="0">
                  <a:pos x="22" y="39"/>
                </a:cxn>
                <a:cxn ang="0">
                  <a:pos x="9" y="36"/>
                </a:cxn>
                <a:cxn ang="0">
                  <a:pos x="4" y="25"/>
                </a:cxn>
                <a:cxn ang="0">
                  <a:pos x="9" y="19"/>
                </a:cxn>
                <a:cxn ang="0">
                  <a:pos x="21" y="8"/>
                </a:cxn>
                <a:cxn ang="0">
                  <a:pos x="7" y="43"/>
                </a:cxn>
                <a:cxn ang="0">
                  <a:pos x="7" y="39"/>
                </a:cxn>
                <a:cxn ang="0">
                  <a:pos x="27" y="60"/>
                </a:cxn>
                <a:cxn ang="0">
                  <a:pos x="41" y="74"/>
                </a:cxn>
                <a:cxn ang="0">
                  <a:pos x="47" y="73"/>
                </a:cxn>
                <a:cxn ang="0">
                  <a:pos x="33" y="68"/>
                </a:cxn>
                <a:cxn ang="0">
                  <a:pos x="68" y="60"/>
                </a:cxn>
                <a:cxn ang="0">
                  <a:pos x="68" y="60"/>
                </a:cxn>
                <a:cxn ang="0">
                  <a:pos x="50" y="39"/>
                </a:cxn>
                <a:cxn ang="0">
                  <a:pos x="53" y="28"/>
                </a:cxn>
                <a:cxn ang="0">
                  <a:pos x="54" y="31"/>
                </a:cxn>
                <a:cxn ang="0">
                  <a:pos x="41" y="12"/>
                </a:cxn>
                <a:cxn ang="0">
                  <a:pos x="38" y="43"/>
                </a:cxn>
                <a:cxn ang="0">
                  <a:pos x="30" y="33"/>
                </a:cxn>
                <a:cxn ang="0">
                  <a:pos x="47" y="53"/>
                </a:cxn>
                <a:cxn ang="0">
                  <a:pos x="60" y="71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45" y="22"/>
                </a:cxn>
                <a:cxn ang="0">
                  <a:pos x="48" y="20"/>
                </a:cxn>
                <a:cxn ang="0">
                  <a:pos x="44" y="54"/>
                </a:cxn>
                <a:cxn ang="0">
                  <a:pos x="38" y="57"/>
                </a:cxn>
                <a:cxn ang="0">
                  <a:pos x="38" y="48"/>
                </a:cxn>
                <a:cxn ang="0">
                  <a:pos x="38" y="51"/>
                </a:cxn>
                <a:cxn ang="0">
                  <a:pos x="50" y="48"/>
                </a:cxn>
                <a:cxn ang="0">
                  <a:pos x="7" y="37"/>
                </a:cxn>
                <a:cxn ang="0">
                  <a:pos x="41" y="34"/>
                </a:cxn>
                <a:cxn ang="0">
                  <a:pos x="42" y="48"/>
                </a:cxn>
                <a:cxn ang="0">
                  <a:pos x="42" y="48"/>
                </a:cxn>
              </a:cxnLst>
              <a:rect l="0" t="0" r="r" b="b"/>
              <a:pathLst>
                <a:path w="68" h="78">
                  <a:moveTo>
                    <a:pt x="21" y="8"/>
                  </a:moveTo>
                  <a:cubicBezTo>
                    <a:pt x="25" y="11"/>
                    <a:pt x="24" y="6"/>
                    <a:pt x="27" y="6"/>
                  </a:cubicBezTo>
                  <a:cubicBezTo>
                    <a:pt x="29" y="8"/>
                    <a:pt x="27" y="5"/>
                    <a:pt x="32" y="6"/>
                  </a:cubicBezTo>
                  <a:cubicBezTo>
                    <a:pt x="35" y="6"/>
                    <a:pt x="36" y="3"/>
                    <a:pt x="38" y="5"/>
                  </a:cubicBezTo>
                  <a:cubicBezTo>
                    <a:pt x="39" y="5"/>
                    <a:pt x="38" y="2"/>
                    <a:pt x="41" y="5"/>
                  </a:cubicBezTo>
                  <a:cubicBezTo>
                    <a:pt x="42" y="8"/>
                    <a:pt x="42" y="3"/>
                    <a:pt x="44" y="6"/>
                  </a:cubicBezTo>
                  <a:cubicBezTo>
                    <a:pt x="45" y="9"/>
                    <a:pt x="47" y="6"/>
                    <a:pt x="50" y="6"/>
                  </a:cubicBezTo>
                  <a:cubicBezTo>
                    <a:pt x="54" y="6"/>
                    <a:pt x="48" y="0"/>
                    <a:pt x="53" y="2"/>
                  </a:cubicBezTo>
                  <a:cubicBezTo>
                    <a:pt x="56" y="5"/>
                    <a:pt x="56" y="6"/>
                    <a:pt x="54" y="8"/>
                  </a:cubicBezTo>
                  <a:cubicBezTo>
                    <a:pt x="53" y="8"/>
                    <a:pt x="54" y="11"/>
                    <a:pt x="51" y="12"/>
                  </a:cubicBezTo>
                  <a:cubicBezTo>
                    <a:pt x="51" y="11"/>
                    <a:pt x="48" y="12"/>
                    <a:pt x="45" y="11"/>
                  </a:cubicBezTo>
                  <a:cubicBezTo>
                    <a:pt x="42" y="9"/>
                    <a:pt x="44" y="12"/>
                    <a:pt x="41" y="11"/>
                  </a:cubicBezTo>
                  <a:cubicBezTo>
                    <a:pt x="38" y="9"/>
                    <a:pt x="38" y="12"/>
                    <a:pt x="35" y="14"/>
                  </a:cubicBezTo>
                  <a:cubicBezTo>
                    <a:pt x="32" y="14"/>
                    <a:pt x="35" y="14"/>
                    <a:pt x="33" y="15"/>
                  </a:cubicBezTo>
                  <a:cubicBezTo>
                    <a:pt x="33" y="17"/>
                    <a:pt x="35" y="15"/>
                    <a:pt x="36" y="19"/>
                  </a:cubicBezTo>
                  <a:cubicBezTo>
                    <a:pt x="39" y="20"/>
                    <a:pt x="38" y="20"/>
                    <a:pt x="36" y="19"/>
                  </a:cubicBezTo>
                  <a:cubicBezTo>
                    <a:pt x="33" y="17"/>
                    <a:pt x="32" y="17"/>
                    <a:pt x="35" y="19"/>
                  </a:cubicBezTo>
                  <a:cubicBezTo>
                    <a:pt x="36" y="22"/>
                    <a:pt x="35" y="22"/>
                    <a:pt x="32" y="20"/>
                  </a:cubicBezTo>
                  <a:cubicBezTo>
                    <a:pt x="30" y="17"/>
                    <a:pt x="30" y="19"/>
                    <a:pt x="32" y="20"/>
                  </a:cubicBezTo>
                  <a:cubicBezTo>
                    <a:pt x="33" y="23"/>
                    <a:pt x="30" y="23"/>
                    <a:pt x="29" y="20"/>
                  </a:cubicBezTo>
                  <a:cubicBezTo>
                    <a:pt x="29" y="15"/>
                    <a:pt x="25" y="19"/>
                    <a:pt x="25" y="15"/>
                  </a:cubicBezTo>
                  <a:cubicBezTo>
                    <a:pt x="27" y="12"/>
                    <a:pt x="24" y="15"/>
                    <a:pt x="24" y="17"/>
                  </a:cubicBezTo>
                  <a:cubicBezTo>
                    <a:pt x="21" y="22"/>
                    <a:pt x="32" y="28"/>
                    <a:pt x="29" y="31"/>
                  </a:cubicBezTo>
                  <a:cubicBezTo>
                    <a:pt x="27" y="33"/>
                    <a:pt x="29" y="28"/>
                    <a:pt x="27" y="28"/>
                  </a:cubicBezTo>
                  <a:cubicBezTo>
                    <a:pt x="24" y="28"/>
                    <a:pt x="30" y="33"/>
                    <a:pt x="24" y="33"/>
                  </a:cubicBezTo>
                  <a:cubicBezTo>
                    <a:pt x="21" y="34"/>
                    <a:pt x="29" y="34"/>
                    <a:pt x="29" y="36"/>
                  </a:cubicBezTo>
                  <a:cubicBezTo>
                    <a:pt x="30" y="39"/>
                    <a:pt x="30" y="37"/>
                    <a:pt x="32" y="39"/>
                  </a:cubicBezTo>
                  <a:cubicBezTo>
                    <a:pt x="32" y="40"/>
                    <a:pt x="36" y="40"/>
                    <a:pt x="35" y="42"/>
                  </a:cubicBezTo>
                  <a:cubicBezTo>
                    <a:pt x="35" y="43"/>
                    <a:pt x="36" y="46"/>
                    <a:pt x="35" y="46"/>
                  </a:cubicBezTo>
                  <a:cubicBezTo>
                    <a:pt x="35" y="46"/>
                    <a:pt x="33" y="45"/>
                    <a:pt x="32" y="43"/>
                  </a:cubicBezTo>
                  <a:cubicBezTo>
                    <a:pt x="30" y="42"/>
                    <a:pt x="27" y="43"/>
                    <a:pt x="27" y="45"/>
                  </a:cubicBezTo>
                  <a:cubicBezTo>
                    <a:pt x="29" y="46"/>
                    <a:pt x="27" y="46"/>
                    <a:pt x="29" y="46"/>
                  </a:cubicBezTo>
                  <a:cubicBezTo>
                    <a:pt x="30" y="48"/>
                    <a:pt x="32" y="50"/>
                    <a:pt x="30" y="50"/>
                  </a:cubicBezTo>
                  <a:cubicBezTo>
                    <a:pt x="29" y="50"/>
                    <a:pt x="29" y="51"/>
                    <a:pt x="27" y="50"/>
                  </a:cubicBezTo>
                  <a:cubicBezTo>
                    <a:pt x="27" y="48"/>
                    <a:pt x="27" y="48"/>
                    <a:pt x="25" y="48"/>
                  </a:cubicBezTo>
                  <a:cubicBezTo>
                    <a:pt x="22" y="48"/>
                    <a:pt x="30" y="59"/>
                    <a:pt x="29" y="60"/>
                  </a:cubicBezTo>
                  <a:cubicBezTo>
                    <a:pt x="25" y="60"/>
                    <a:pt x="24" y="53"/>
                    <a:pt x="24" y="57"/>
                  </a:cubicBezTo>
                  <a:cubicBezTo>
                    <a:pt x="22" y="60"/>
                    <a:pt x="21" y="62"/>
                    <a:pt x="21" y="59"/>
                  </a:cubicBezTo>
                  <a:cubicBezTo>
                    <a:pt x="21" y="56"/>
                    <a:pt x="19" y="51"/>
                    <a:pt x="19" y="56"/>
                  </a:cubicBezTo>
                  <a:cubicBezTo>
                    <a:pt x="18" y="59"/>
                    <a:pt x="15" y="53"/>
                    <a:pt x="15" y="51"/>
                  </a:cubicBezTo>
                  <a:cubicBezTo>
                    <a:pt x="16" y="50"/>
                    <a:pt x="16" y="48"/>
                    <a:pt x="15" y="48"/>
                  </a:cubicBezTo>
                  <a:cubicBezTo>
                    <a:pt x="12" y="48"/>
                    <a:pt x="13" y="46"/>
                    <a:pt x="12" y="45"/>
                  </a:cubicBezTo>
                  <a:cubicBezTo>
                    <a:pt x="10" y="43"/>
                    <a:pt x="13" y="45"/>
                    <a:pt x="13" y="42"/>
                  </a:cubicBezTo>
                  <a:cubicBezTo>
                    <a:pt x="13" y="40"/>
                    <a:pt x="15" y="42"/>
                    <a:pt x="16" y="40"/>
                  </a:cubicBezTo>
                  <a:cubicBezTo>
                    <a:pt x="18" y="39"/>
                    <a:pt x="18" y="39"/>
                    <a:pt x="21" y="40"/>
                  </a:cubicBezTo>
                  <a:cubicBezTo>
                    <a:pt x="24" y="42"/>
                    <a:pt x="24" y="43"/>
                    <a:pt x="27" y="42"/>
                  </a:cubicBezTo>
                  <a:cubicBezTo>
                    <a:pt x="30" y="42"/>
                    <a:pt x="29" y="40"/>
                    <a:pt x="27" y="40"/>
                  </a:cubicBezTo>
                  <a:cubicBezTo>
                    <a:pt x="25" y="40"/>
                    <a:pt x="24" y="39"/>
                    <a:pt x="22" y="39"/>
                  </a:cubicBezTo>
                  <a:cubicBezTo>
                    <a:pt x="19" y="40"/>
                    <a:pt x="21" y="39"/>
                    <a:pt x="18" y="39"/>
                  </a:cubicBezTo>
                  <a:cubicBezTo>
                    <a:pt x="13" y="40"/>
                    <a:pt x="15" y="37"/>
                    <a:pt x="13" y="39"/>
                  </a:cubicBezTo>
                  <a:cubicBezTo>
                    <a:pt x="12" y="42"/>
                    <a:pt x="12" y="37"/>
                    <a:pt x="9" y="36"/>
                  </a:cubicBezTo>
                  <a:cubicBezTo>
                    <a:pt x="7" y="33"/>
                    <a:pt x="13" y="34"/>
                    <a:pt x="12" y="33"/>
                  </a:cubicBezTo>
                  <a:cubicBezTo>
                    <a:pt x="9" y="29"/>
                    <a:pt x="10" y="34"/>
                    <a:pt x="9" y="31"/>
                  </a:cubicBezTo>
                  <a:cubicBezTo>
                    <a:pt x="7" y="29"/>
                    <a:pt x="6" y="31"/>
                    <a:pt x="4" y="25"/>
                  </a:cubicBezTo>
                  <a:cubicBezTo>
                    <a:pt x="4" y="25"/>
                    <a:pt x="6" y="25"/>
                    <a:pt x="6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9" y="22"/>
                    <a:pt x="9" y="19"/>
                  </a:cubicBezTo>
                  <a:cubicBezTo>
                    <a:pt x="9" y="14"/>
                    <a:pt x="10" y="17"/>
                    <a:pt x="12" y="15"/>
                  </a:cubicBezTo>
                  <a:cubicBezTo>
                    <a:pt x="12" y="12"/>
                    <a:pt x="10" y="12"/>
                    <a:pt x="10" y="12"/>
                  </a:cubicBezTo>
                  <a:cubicBezTo>
                    <a:pt x="22" y="11"/>
                    <a:pt x="16" y="6"/>
                    <a:pt x="21" y="8"/>
                  </a:cubicBezTo>
                  <a:close/>
                  <a:moveTo>
                    <a:pt x="7" y="43"/>
                  </a:moveTo>
                  <a:cubicBezTo>
                    <a:pt x="9" y="43"/>
                    <a:pt x="12" y="46"/>
                    <a:pt x="10" y="46"/>
                  </a:cubicBezTo>
                  <a:cubicBezTo>
                    <a:pt x="9" y="46"/>
                    <a:pt x="7" y="45"/>
                    <a:pt x="7" y="43"/>
                  </a:cubicBezTo>
                  <a:close/>
                  <a:moveTo>
                    <a:pt x="9" y="42"/>
                  </a:moveTo>
                  <a:cubicBezTo>
                    <a:pt x="10" y="43"/>
                    <a:pt x="10" y="42"/>
                    <a:pt x="9" y="40"/>
                  </a:cubicBezTo>
                  <a:cubicBezTo>
                    <a:pt x="7" y="40"/>
                    <a:pt x="7" y="37"/>
                    <a:pt x="7" y="39"/>
                  </a:cubicBezTo>
                  <a:cubicBezTo>
                    <a:pt x="7" y="40"/>
                    <a:pt x="6" y="39"/>
                    <a:pt x="6" y="40"/>
                  </a:cubicBezTo>
                  <a:cubicBezTo>
                    <a:pt x="6" y="42"/>
                    <a:pt x="7" y="42"/>
                    <a:pt x="9" y="42"/>
                  </a:cubicBezTo>
                  <a:close/>
                  <a:moveTo>
                    <a:pt x="27" y="60"/>
                  </a:moveTo>
                  <a:cubicBezTo>
                    <a:pt x="29" y="62"/>
                    <a:pt x="27" y="65"/>
                    <a:pt x="27" y="64"/>
                  </a:cubicBezTo>
                  <a:cubicBezTo>
                    <a:pt x="25" y="62"/>
                    <a:pt x="25" y="60"/>
                    <a:pt x="27" y="60"/>
                  </a:cubicBezTo>
                  <a:close/>
                  <a:moveTo>
                    <a:pt x="41" y="74"/>
                  </a:moveTo>
                  <a:cubicBezTo>
                    <a:pt x="42" y="78"/>
                    <a:pt x="45" y="76"/>
                    <a:pt x="50" y="76"/>
                  </a:cubicBezTo>
                  <a:cubicBezTo>
                    <a:pt x="54" y="76"/>
                    <a:pt x="54" y="71"/>
                    <a:pt x="50" y="73"/>
                  </a:cubicBezTo>
                  <a:cubicBezTo>
                    <a:pt x="47" y="76"/>
                    <a:pt x="50" y="71"/>
                    <a:pt x="47" y="73"/>
                  </a:cubicBezTo>
                  <a:cubicBezTo>
                    <a:pt x="44" y="73"/>
                    <a:pt x="44" y="70"/>
                    <a:pt x="39" y="71"/>
                  </a:cubicBezTo>
                  <a:cubicBezTo>
                    <a:pt x="36" y="73"/>
                    <a:pt x="36" y="68"/>
                    <a:pt x="35" y="70"/>
                  </a:cubicBezTo>
                  <a:cubicBezTo>
                    <a:pt x="33" y="70"/>
                    <a:pt x="33" y="68"/>
                    <a:pt x="33" y="68"/>
                  </a:cubicBezTo>
                  <a:cubicBezTo>
                    <a:pt x="32" y="70"/>
                    <a:pt x="32" y="70"/>
                    <a:pt x="32" y="71"/>
                  </a:cubicBezTo>
                  <a:cubicBezTo>
                    <a:pt x="32" y="74"/>
                    <a:pt x="36" y="71"/>
                    <a:pt x="41" y="74"/>
                  </a:cubicBezTo>
                  <a:close/>
                  <a:moveTo>
                    <a:pt x="68" y="60"/>
                  </a:moveTo>
                  <a:cubicBezTo>
                    <a:pt x="68" y="59"/>
                    <a:pt x="63" y="62"/>
                    <a:pt x="63" y="64"/>
                  </a:cubicBezTo>
                  <a:cubicBezTo>
                    <a:pt x="65" y="64"/>
                    <a:pt x="63" y="65"/>
                    <a:pt x="65" y="67"/>
                  </a:cubicBezTo>
                  <a:cubicBezTo>
                    <a:pt x="67" y="67"/>
                    <a:pt x="68" y="60"/>
                    <a:pt x="68" y="60"/>
                  </a:cubicBezTo>
                  <a:close/>
                  <a:moveTo>
                    <a:pt x="50" y="37"/>
                  </a:moveTo>
                  <a:cubicBezTo>
                    <a:pt x="51" y="36"/>
                    <a:pt x="53" y="40"/>
                    <a:pt x="50" y="42"/>
                  </a:cubicBezTo>
                  <a:cubicBezTo>
                    <a:pt x="48" y="42"/>
                    <a:pt x="51" y="39"/>
                    <a:pt x="50" y="39"/>
                  </a:cubicBezTo>
                  <a:cubicBezTo>
                    <a:pt x="50" y="37"/>
                    <a:pt x="48" y="37"/>
                    <a:pt x="50" y="37"/>
                  </a:cubicBezTo>
                  <a:close/>
                  <a:moveTo>
                    <a:pt x="54" y="31"/>
                  </a:moveTo>
                  <a:cubicBezTo>
                    <a:pt x="53" y="28"/>
                    <a:pt x="54" y="29"/>
                    <a:pt x="53" y="28"/>
                  </a:cubicBezTo>
                  <a:cubicBezTo>
                    <a:pt x="53" y="28"/>
                    <a:pt x="51" y="28"/>
                    <a:pt x="50" y="29"/>
                  </a:cubicBezTo>
                  <a:cubicBezTo>
                    <a:pt x="48" y="29"/>
                    <a:pt x="50" y="31"/>
                    <a:pt x="53" y="33"/>
                  </a:cubicBezTo>
                  <a:cubicBezTo>
                    <a:pt x="54" y="33"/>
                    <a:pt x="56" y="33"/>
                    <a:pt x="54" y="31"/>
                  </a:cubicBezTo>
                  <a:close/>
                  <a:moveTo>
                    <a:pt x="41" y="12"/>
                  </a:moveTo>
                  <a:cubicBezTo>
                    <a:pt x="41" y="12"/>
                    <a:pt x="41" y="15"/>
                    <a:pt x="39" y="14"/>
                  </a:cubicBezTo>
                  <a:cubicBezTo>
                    <a:pt x="38" y="14"/>
                    <a:pt x="39" y="12"/>
                    <a:pt x="41" y="12"/>
                  </a:cubicBezTo>
                  <a:close/>
                  <a:moveTo>
                    <a:pt x="30" y="36"/>
                  </a:moveTo>
                  <a:cubicBezTo>
                    <a:pt x="33" y="37"/>
                    <a:pt x="32" y="39"/>
                    <a:pt x="33" y="39"/>
                  </a:cubicBezTo>
                  <a:cubicBezTo>
                    <a:pt x="36" y="39"/>
                    <a:pt x="36" y="43"/>
                    <a:pt x="38" y="43"/>
                  </a:cubicBezTo>
                  <a:cubicBezTo>
                    <a:pt x="39" y="45"/>
                    <a:pt x="39" y="42"/>
                    <a:pt x="38" y="42"/>
                  </a:cubicBezTo>
                  <a:cubicBezTo>
                    <a:pt x="36" y="40"/>
                    <a:pt x="36" y="39"/>
                    <a:pt x="36" y="37"/>
                  </a:cubicBezTo>
                  <a:cubicBezTo>
                    <a:pt x="36" y="34"/>
                    <a:pt x="35" y="37"/>
                    <a:pt x="30" y="33"/>
                  </a:cubicBezTo>
                  <a:cubicBezTo>
                    <a:pt x="29" y="31"/>
                    <a:pt x="25" y="33"/>
                    <a:pt x="25" y="34"/>
                  </a:cubicBezTo>
                  <a:cubicBezTo>
                    <a:pt x="27" y="34"/>
                    <a:pt x="29" y="34"/>
                    <a:pt x="30" y="36"/>
                  </a:cubicBezTo>
                  <a:close/>
                  <a:moveTo>
                    <a:pt x="47" y="53"/>
                  </a:moveTo>
                  <a:cubicBezTo>
                    <a:pt x="48" y="51"/>
                    <a:pt x="48" y="56"/>
                    <a:pt x="47" y="54"/>
                  </a:cubicBezTo>
                  <a:cubicBezTo>
                    <a:pt x="45" y="54"/>
                    <a:pt x="45" y="53"/>
                    <a:pt x="47" y="53"/>
                  </a:cubicBezTo>
                  <a:close/>
                  <a:moveTo>
                    <a:pt x="60" y="71"/>
                  </a:moveTo>
                  <a:cubicBezTo>
                    <a:pt x="59" y="71"/>
                    <a:pt x="59" y="67"/>
                    <a:pt x="60" y="68"/>
                  </a:cubicBezTo>
                  <a:cubicBezTo>
                    <a:pt x="60" y="70"/>
                    <a:pt x="60" y="71"/>
                    <a:pt x="60" y="71"/>
                  </a:cubicBezTo>
                  <a:close/>
                  <a:moveTo>
                    <a:pt x="4" y="28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3" y="23"/>
                    <a:pt x="1" y="23"/>
                    <a:pt x="0" y="23"/>
                  </a:cubicBezTo>
                  <a:cubicBezTo>
                    <a:pt x="0" y="25"/>
                    <a:pt x="1" y="28"/>
                    <a:pt x="4" y="28"/>
                  </a:cubicBezTo>
                  <a:close/>
                  <a:moveTo>
                    <a:pt x="44" y="23"/>
                  </a:moveTo>
                  <a:cubicBezTo>
                    <a:pt x="45" y="22"/>
                    <a:pt x="45" y="25"/>
                    <a:pt x="45" y="23"/>
                  </a:cubicBezTo>
                  <a:cubicBezTo>
                    <a:pt x="45" y="22"/>
                    <a:pt x="47" y="20"/>
                    <a:pt x="45" y="22"/>
                  </a:cubicBezTo>
                  <a:cubicBezTo>
                    <a:pt x="45" y="22"/>
                    <a:pt x="42" y="20"/>
                    <a:pt x="42" y="22"/>
                  </a:cubicBezTo>
                  <a:cubicBezTo>
                    <a:pt x="42" y="23"/>
                    <a:pt x="44" y="23"/>
                    <a:pt x="44" y="23"/>
                  </a:cubicBezTo>
                  <a:close/>
                  <a:moveTo>
                    <a:pt x="48" y="20"/>
                  </a:moveTo>
                  <a:cubicBezTo>
                    <a:pt x="48" y="17"/>
                    <a:pt x="51" y="19"/>
                    <a:pt x="50" y="20"/>
                  </a:cubicBezTo>
                  <a:cubicBezTo>
                    <a:pt x="48" y="20"/>
                    <a:pt x="48" y="20"/>
                    <a:pt x="48" y="20"/>
                  </a:cubicBezTo>
                  <a:close/>
                  <a:moveTo>
                    <a:pt x="44" y="54"/>
                  </a:moveTo>
                  <a:cubicBezTo>
                    <a:pt x="42" y="53"/>
                    <a:pt x="44" y="51"/>
                    <a:pt x="45" y="53"/>
                  </a:cubicBezTo>
                  <a:cubicBezTo>
                    <a:pt x="44" y="54"/>
                    <a:pt x="44" y="54"/>
                    <a:pt x="44" y="54"/>
                  </a:cubicBezTo>
                  <a:close/>
                  <a:moveTo>
                    <a:pt x="38" y="57"/>
                  </a:moveTo>
                  <a:cubicBezTo>
                    <a:pt x="36" y="57"/>
                    <a:pt x="38" y="59"/>
                    <a:pt x="39" y="57"/>
                  </a:cubicBezTo>
                  <a:cubicBezTo>
                    <a:pt x="39" y="56"/>
                    <a:pt x="39" y="56"/>
                    <a:pt x="38" y="57"/>
                  </a:cubicBezTo>
                  <a:close/>
                  <a:moveTo>
                    <a:pt x="38" y="48"/>
                  </a:moveTo>
                  <a:cubicBezTo>
                    <a:pt x="36" y="48"/>
                    <a:pt x="38" y="46"/>
                    <a:pt x="38" y="46"/>
                  </a:cubicBezTo>
                  <a:cubicBezTo>
                    <a:pt x="38" y="48"/>
                    <a:pt x="38" y="48"/>
                    <a:pt x="38" y="48"/>
                  </a:cubicBezTo>
                  <a:close/>
                  <a:moveTo>
                    <a:pt x="38" y="51"/>
                  </a:moveTo>
                  <a:cubicBezTo>
                    <a:pt x="36" y="51"/>
                    <a:pt x="38" y="48"/>
                    <a:pt x="38" y="50"/>
                  </a:cubicBezTo>
                  <a:cubicBezTo>
                    <a:pt x="39" y="50"/>
                    <a:pt x="39" y="51"/>
                    <a:pt x="38" y="51"/>
                  </a:cubicBezTo>
                  <a:close/>
                  <a:moveTo>
                    <a:pt x="50" y="48"/>
                  </a:moveTo>
                  <a:cubicBezTo>
                    <a:pt x="50" y="46"/>
                    <a:pt x="53" y="46"/>
                    <a:pt x="53" y="46"/>
                  </a:cubicBezTo>
                  <a:cubicBezTo>
                    <a:pt x="53" y="46"/>
                    <a:pt x="50" y="50"/>
                    <a:pt x="50" y="48"/>
                  </a:cubicBezTo>
                  <a:close/>
                  <a:moveTo>
                    <a:pt x="7" y="37"/>
                  </a:moveTo>
                  <a:cubicBezTo>
                    <a:pt x="6" y="37"/>
                    <a:pt x="7" y="34"/>
                    <a:pt x="9" y="34"/>
                  </a:cubicBezTo>
                  <a:cubicBezTo>
                    <a:pt x="9" y="36"/>
                    <a:pt x="9" y="37"/>
                    <a:pt x="7" y="37"/>
                  </a:cubicBezTo>
                  <a:close/>
                  <a:moveTo>
                    <a:pt x="41" y="34"/>
                  </a:moveTo>
                  <a:cubicBezTo>
                    <a:pt x="39" y="34"/>
                    <a:pt x="39" y="33"/>
                    <a:pt x="39" y="33"/>
                  </a:cubicBezTo>
                  <a:cubicBezTo>
                    <a:pt x="39" y="31"/>
                    <a:pt x="41" y="34"/>
                    <a:pt x="41" y="34"/>
                  </a:cubicBezTo>
                  <a:close/>
                  <a:moveTo>
                    <a:pt x="42" y="48"/>
                  </a:moveTo>
                  <a:cubicBezTo>
                    <a:pt x="44" y="50"/>
                    <a:pt x="45" y="48"/>
                    <a:pt x="44" y="46"/>
                  </a:cubicBezTo>
                  <a:cubicBezTo>
                    <a:pt x="42" y="46"/>
                    <a:pt x="41" y="42"/>
                    <a:pt x="41" y="43"/>
                  </a:cubicBezTo>
                  <a:cubicBezTo>
                    <a:pt x="39" y="45"/>
                    <a:pt x="42" y="45"/>
                    <a:pt x="42" y="48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6" name="Freeform 236">
              <a:extLst>
                <a:ext uri="{FF2B5EF4-FFF2-40B4-BE49-F238E27FC236}">
                  <a16:creationId xmlns:a16="http://schemas.microsoft.com/office/drawing/2014/main" id="{8733B428-7C16-4813-B65D-2FEA9ED27F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7578" y="2340730"/>
              <a:ext cx="392981" cy="532391"/>
            </a:xfrm>
            <a:custGeom>
              <a:avLst/>
              <a:gdLst/>
              <a:ahLst/>
              <a:cxnLst>
                <a:cxn ang="0">
                  <a:pos x="53" y="168"/>
                </a:cxn>
                <a:cxn ang="0">
                  <a:pos x="39" y="142"/>
                </a:cxn>
                <a:cxn ang="0">
                  <a:pos x="49" y="146"/>
                </a:cxn>
                <a:cxn ang="0">
                  <a:pos x="102" y="123"/>
                </a:cxn>
                <a:cxn ang="0">
                  <a:pos x="111" y="122"/>
                </a:cxn>
                <a:cxn ang="0">
                  <a:pos x="122" y="118"/>
                </a:cxn>
                <a:cxn ang="0">
                  <a:pos x="128" y="112"/>
                </a:cxn>
                <a:cxn ang="0">
                  <a:pos x="134" y="107"/>
                </a:cxn>
                <a:cxn ang="0">
                  <a:pos x="142" y="75"/>
                </a:cxn>
                <a:cxn ang="0">
                  <a:pos x="137" y="47"/>
                </a:cxn>
                <a:cxn ang="0">
                  <a:pos x="134" y="53"/>
                </a:cxn>
                <a:cxn ang="0">
                  <a:pos x="126" y="64"/>
                </a:cxn>
                <a:cxn ang="0">
                  <a:pos x="107" y="98"/>
                </a:cxn>
                <a:cxn ang="0">
                  <a:pos x="102" y="95"/>
                </a:cxn>
                <a:cxn ang="0">
                  <a:pos x="90" y="109"/>
                </a:cxn>
                <a:cxn ang="0">
                  <a:pos x="61" y="123"/>
                </a:cxn>
                <a:cxn ang="0">
                  <a:pos x="67" y="125"/>
                </a:cxn>
                <a:cxn ang="0">
                  <a:pos x="87" y="122"/>
                </a:cxn>
                <a:cxn ang="0">
                  <a:pos x="90" y="131"/>
                </a:cxn>
                <a:cxn ang="0">
                  <a:pos x="52" y="140"/>
                </a:cxn>
                <a:cxn ang="0">
                  <a:pos x="52" y="154"/>
                </a:cxn>
                <a:cxn ang="0">
                  <a:pos x="58" y="156"/>
                </a:cxn>
                <a:cxn ang="0">
                  <a:pos x="62" y="137"/>
                </a:cxn>
                <a:cxn ang="0">
                  <a:pos x="53" y="131"/>
                </a:cxn>
                <a:cxn ang="0">
                  <a:pos x="46" y="137"/>
                </a:cxn>
                <a:cxn ang="0">
                  <a:pos x="52" y="143"/>
                </a:cxn>
                <a:cxn ang="0">
                  <a:pos x="82" y="136"/>
                </a:cxn>
                <a:cxn ang="0">
                  <a:pos x="79" y="126"/>
                </a:cxn>
                <a:cxn ang="0">
                  <a:pos x="70" y="131"/>
                </a:cxn>
                <a:cxn ang="0">
                  <a:pos x="71" y="142"/>
                </a:cxn>
                <a:cxn ang="0">
                  <a:pos x="117" y="86"/>
                </a:cxn>
                <a:cxn ang="0">
                  <a:pos x="137" y="44"/>
                </a:cxn>
                <a:cxn ang="0">
                  <a:pos x="152" y="40"/>
                </a:cxn>
                <a:cxn ang="0">
                  <a:pos x="175" y="25"/>
                </a:cxn>
                <a:cxn ang="0">
                  <a:pos x="164" y="19"/>
                </a:cxn>
                <a:cxn ang="0">
                  <a:pos x="142" y="6"/>
                </a:cxn>
                <a:cxn ang="0">
                  <a:pos x="135" y="28"/>
                </a:cxn>
                <a:cxn ang="0">
                  <a:pos x="129" y="48"/>
                </a:cxn>
                <a:cxn ang="0">
                  <a:pos x="90" y="123"/>
                </a:cxn>
                <a:cxn ang="0">
                  <a:pos x="76" y="103"/>
                </a:cxn>
                <a:cxn ang="0">
                  <a:pos x="35" y="206"/>
                </a:cxn>
                <a:cxn ang="0">
                  <a:pos x="32" y="210"/>
                </a:cxn>
                <a:cxn ang="0">
                  <a:pos x="41" y="195"/>
                </a:cxn>
                <a:cxn ang="0">
                  <a:pos x="44" y="190"/>
                </a:cxn>
                <a:cxn ang="0">
                  <a:pos x="0" y="229"/>
                </a:cxn>
                <a:cxn ang="0">
                  <a:pos x="3" y="229"/>
                </a:cxn>
                <a:cxn ang="0">
                  <a:pos x="12" y="226"/>
                </a:cxn>
              </a:cxnLst>
              <a:rect l="0" t="0" r="r" b="b"/>
              <a:pathLst>
                <a:path w="175" h="231">
                  <a:moveTo>
                    <a:pt x="53" y="168"/>
                  </a:moveTo>
                  <a:cubicBezTo>
                    <a:pt x="52" y="168"/>
                    <a:pt x="53" y="165"/>
                    <a:pt x="53" y="167"/>
                  </a:cubicBezTo>
                  <a:cubicBezTo>
                    <a:pt x="55" y="167"/>
                    <a:pt x="55" y="168"/>
                    <a:pt x="53" y="168"/>
                  </a:cubicBezTo>
                  <a:close/>
                  <a:moveTo>
                    <a:pt x="39" y="142"/>
                  </a:moveTo>
                  <a:cubicBezTo>
                    <a:pt x="41" y="142"/>
                    <a:pt x="41" y="143"/>
                    <a:pt x="39" y="143"/>
                  </a:cubicBezTo>
                  <a:cubicBezTo>
                    <a:pt x="38" y="143"/>
                    <a:pt x="39" y="142"/>
                    <a:pt x="39" y="142"/>
                  </a:cubicBezTo>
                  <a:close/>
                  <a:moveTo>
                    <a:pt x="49" y="146"/>
                  </a:moveTo>
                  <a:cubicBezTo>
                    <a:pt x="49" y="145"/>
                    <a:pt x="52" y="143"/>
                    <a:pt x="52" y="145"/>
                  </a:cubicBezTo>
                  <a:cubicBezTo>
                    <a:pt x="52" y="146"/>
                    <a:pt x="50" y="148"/>
                    <a:pt x="49" y="146"/>
                  </a:cubicBezTo>
                  <a:close/>
                  <a:moveTo>
                    <a:pt x="93" y="134"/>
                  </a:moveTo>
                  <a:cubicBezTo>
                    <a:pt x="96" y="137"/>
                    <a:pt x="97" y="131"/>
                    <a:pt x="99" y="128"/>
                  </a:cubicBezTo>
                  <a:cubicBezTo>
                    <a:pt x="102" y="125"/>
                    <a:pt x="107" y="126"/>
                    <a:pt x="102" y="123"/>
                  </a:cubicBezTo>
                  <a:cubicBezTo>
                    <a:pt x="99" y="122"/>
                    <a:pt x="103" y="115"/>
                    <a:pt x="103" y="118"/>
                  </a:cubicBezTo>
                  <a:cubicBezTo>
                    <a:pt x="103" y="123"/>
                    <a:pt x="108" y="118"/>
                    <a:pt x="105" y="122"/>
                  </a:cubicBezTo>
                  <a:cubicBezTo>
                    <a:pt x="103" y="125"/>
                    <a:pt x="108" y="122"/>
                    <a:pt x="111" y="122"/>
                  </a:cubicBezTo>
                  <a:cubicBezTo>
                    <a:pt x="114" y="123"/>
                    <a:pt x="113" y="123"/>
                    <a:pt x="116" y="120"/>
                  </a:cubicBezTo>
                  <a:cubicBezTo>
                    <a:pt x="117" y="117"/>
                    <a:pt x="119" y="115"/>
                    <a:pt x="119" y="120"/>
                  </a:cubicBezTo>
                  <a:cubicBezTo>
                    <a:pt x="117" y="125"/>
                    <a:pt x="120" y="123"/>
                    <a:pt x="122" y="118"/>
                  </a:cubicBezTo>
                  <a:cubicBezTo>
                    <a:pt x="122" y="115"/>
                    <a:pt x="122" y="114"/>
                    <a:pt x="125" y="115"/>
                  </a:cubicBezTo>
                  <a:cubicBezTo>
                    <a:pt x="126" y="118"/>
                    <a:pt x="125" y="115"/>
                    <a:pt x="126" y="112"/>
                  </a:cubicBezTo>
                  <a:cubicBezTo>
                    <a:pt x="128" y="111"/>
                    <a:pt x="129" y="111"/>
                    <a:pt x="128" y="112"/>
                  </a:cubicBezTo>
                  <a:cubicBezTo>
                    <a:pt x="128" y="115"/>
                    <a:pt x="126" y="122"/>
                    <a:pt x="128" y="118"/>
                  </a:cubicBezTo>
                  <a:cubicBezTo>
                    <a:pt x="129" y="115"/>
                    <a:pt x="131" y="118"/>
                    <a:pt x="132" y="114"/>
                  </a:cubicBezTo>
                  <a:cubicBezTo>
                    <a:pt x="132" y="107"/>
                    <a:pt x="139" y="115"/>
                    <a:pt x="134" y="107"/>
                  </a:cubicBezTo>
                  <a:cubicBezTo>
                    <a:pt x="129" y="101"/>
                    <a:pt x="139" y="97"/>
                    <a:pt x="135" y="89"/>
                  </a:cubicBezTo>
                  <a:cubicBezTo>
                    <a:pt x="135" y="84"/>
                    <a:pt x="137" y="79"/>
                    <a:pt x="140" y="83"/>
                  </a:cubicBezTo>
                  <a:cubicBezTo>
                    <a:pt x="143" y="84"/>
                    <a:pt x="139" y="79"/>
                    <a:pt x="142" y="75"/>
                  </a:cubicBezTo>
                  <a:cubicBezTo>
                    <a:pt x="145" y="70"/>
                    <a:pt x="146" y="64"/>
                    <a:pt x="142" y="61"/>
                  </a:cubicBezTo>
                  <a:cubicBezTo>
                    <a:pt x="139" y="56"/>
                    <a:pt x="139" y="51"/>
                    <a:pt x="140" y="50"/>
                  </a:cubicBezTo>
                  <a:cubicBezTo>
                    <a:pt x="140" y="47"/>
                    <a:pt x="139" y="48"/>
                    <a:pt x="137" y="47"/>
                  </a:cubicBezTo>
                  <a:cubicBezTo>
                    <a:pt x="135" y="45"/>
                    <a:pt x="134" y="51"/>
                    <a:pt x="137" y="50"/>
                  </a:cubicBezTo>
                  <a:cubicBezTo>
                    <a:pt x="140" y="48"/>
                    <a:pt x="139" y="54"/>
                    <a:pt x="137" y="53"/>
                  </a:cubicBezTo>
                  <a:cubicBezTo>
                    <a:pt x="135" y="51"/>
                    <a:pt x="134" y="56"/>
                    <a:pt x="134" y="53"/>
                  </a:cubicBezTo>
                  <a:cubicBezTo>
                    <a:pt x="134" y="48"/>
                    <a:pt x="131" y="48"/>
                    <a:pt x="131" y="53"/>
                  </a:cubicBezTo>
                  <a:cubicBezTo>
                    <a:pt x="131" y="58"/>
                    <a:pt x="126" y="53"/>
                    <a:pt x="128" y="58"/>
                  </a:cubicBezTo>
                  <a:cubicBezTo>
                    <a:pt x="129" y="64"/>
                    <a:pt x="126" y="62"/>
                    <a:pt x="126" y="64"/>
                  </a:cubicBezTo>
                  <a:cubicBezTo>
                    <a:pt x="126" y="65"/>
                    <a:pt x="131" y="62"/>
                    <a:pt x="126" y="75"/>
                  </a:cubicBezTo>
                  <a:cubicBezTo>
                    <a:pt x="125" y="84"/>
                    <a:pt x="122" y="84"/>
                    <a:pt x="119" y="90"/>
                  </a:cubicBezTo>
                  <a:cubicBezTo>
                    <a:pt x="114" y="97"/>
                    <a:pt x="111" y="95"/>
                    <a:pt x="107" y="98"/>
                  </a:cubicBezTo>
                  <a:cubicBezTo>
                    <a:pt x="103" y="101"/>
                    <a:pt x="107" y="97"/>
                    <a:pt x="105" y="95"/>
                  </a:cubicBezTo>
                  <a:cubicBezTo>
                    <a:pt x="103" y="95"/>
                    <a:pt x="110" y="94"/>
                    <a:pt x="108" y="90"/>
                  </a:cubicBezTo>
                  <a:cubicBezTo>
                    <a:pt x="107" y="89"/>
                    <a:pt x="102" y="92"/>
                    <a:pt x="102" y="95"/>
                  </a:cubicBezTo>
                  <a:cubicBezTo>
                    <a:pt x="103" y="100"/>
                    <a:pt x="96" y="106"/>
                    <a:pt x="96" y="107"/>
                  </a:cubicBezTo>
                  <a:cubicBezTo>
                    <a:pt x="97" y="109"/>
                    <a:pt x="97" y="112"/>
                    <a:pt x="93" y="112"/>
                  </a:cubicBezTo>
                  <a:cubicBezTo>
                    <a:pt x="88" y="114"/>
                    <a:pt x="93" y="111"/>
                    <a:pt x="90" y="109"/>
                  </a:cubicBezTo>
                  <a:cubicBezTo>
                    <a:pt x="88" y="109"/>
                    <a:pt x="76" y="115"/>
                    <a:pt x="75" y="112"/>
                  </a:cubicBezTo>
                  <a:cubicBezTo>
                    <a:pt x="73" y="109"/>
                    <a:pt x="71" y="112"/>
                    <a:pt x="67" y="117"/>
                  </a:cubicBezTo>
                  <a:cubicBezTo>
                    <a:pt x="62" y="123"/>
                    <a:pt x="62" y="118"/>
                    <a:pt x="61" y="123"/>
                  </a:cubicBezTo>
                  <a:cubicBezTo>
                    <a:pt x="59" y="126"/>
                    <a:pt x="56" y="123"/>
                    <a:pt x="56" y="126"/>
                  </a:cubicBezTo>
                  <a:cubicBezTo>
                    <a:pt x="56" y="131"/>
                    <a:pt x="61" y="128"/>
                    <a:pt x="64" y="129"/>
                  </a:cubicBezTo>
                  <a:cubicBezTo>
                    <a:pt x="68" y="131"/>
                    <a:pt x="65" y="126"/>
                    <a:pt x="67" y="125"/>
                  </a:cubicBezTo>
                  <a:cubicBezTo>
                    <a:pt x="70" y="125"/>
                    <a:pt x="68" y="126"/>
                    <a:pt x="71" y="126"/>
                  </a:cubicBezTo>
                  <a:cubicBezTo>
                    <a:pt x="75" y="125"/>
                    <a:pt x="78" y="125"/>
                    <a:pt x="81" y="123"/>
                  </a:cubicBezTo>
                  <a:cubicBezTo>
                    <a:pt x="85" y="122"/>
                    <a:pt x="81" y="120"/>
                    <a:pt x="87" y="122"/>
                  </a:cubicBezTo>
                  <a:cubicBezTo>
                    <a:pt x="91" y="123"/>
                    <a:pt x="91" y="120"/>
                    <a:pt x="93" y="122"/>
                  </a:cubicBezTo>
                  <a:cubicBezTo>
                    <a:pt x="93" y="125"/>
                    <a:pt x="90" y="125"/>
                    <a:pt x="90" y="126"/>
                  </a:cubicBezTo>
                  <a:cubicBezTo>
                    <a:pt x="90" y="128"/>
                    <a:pt x="88" y="129"/>
                    <a:pt x="90" y="131"/>
                  </a:cubicBezTo>
                  <a:cubicBezTo>
                    <a:pt x="93" y="132"/>
                    <a:pt x="90" y="132"/>
                    <a:pt x="94" y="134"/>
                  </a:cubicBezTo>
                  <a:cubicBezTo>
                    <a:pt x="93" y="134"/>
                    <a:pt x="93" y="134"/>
                    <a:pt x="93" y="134"/>
                  </a:cubicBezTo>
                  <a:close/>
                  <a:moveTo>
                    <a:pt x="52" y="140"/>
                  </a:moveTo>
                  <a:cubicBezTo>
                    <a:pt x="50" y="140"/>
                    <a:pt x="50" y="136"/>
                    <a:pt x="52" y="139"/>
                  </a:cubicBezTo>
                  <a:cubicBezTo>
                    <a:pt x="53" y="142"/>
                    <a:pt x="55" y="145"/>
                    <a:pt x="52" y="148"/>
                  </a:cubicBezTo>
                  <a:cubicBezTo>
                    <a:pt x="50" y="151"/>
                    <a:pt x="50" y="150"/>
                    <a:pt x="52" y="154"/>
                  </a:cubicBezTo>
                  <a:cubicBezTo>
                    <a:pt x="52" y="157"/>
                    <a:pt x="49" y="156"/>
                    <a:pt x="53" y="157"/>
                  </a:cubicBezTo>
                  <a:cubicBezTo>
                    <a:pt x="56" y="159"/>
                    <a:pt x="53" y="162"/>
                    <a:pt x="56" y="159"/>
                  </a:cubicBezTo>
                  <a:cubicBezTo>
                    <a:pt x="59" y="157"/>
                    <a:pt x="56" y="157"/>
                    <a:pt x="58" y="156"/>
                  </a:cubicBezTo>
                  <a:cubicBezTo>
                    <a:pt x="59" y="154"/>
                    <a:pt x="58" y="157"/>
                    <a:pt x="59" y="156"/>
                  </a:cubicBezTo>
                  <a:cubicBezTo>
                    <a:pt x="61" y="156"/>
                    <a:pt x="61" y="142"/>
                    <a:pt x="64" y="142"/>
                  </a:cubicBezTo>
                  <a:cubicBezTo>
                    <a:pt x="67" y="140"/>
                    <a:pt x="65" y="137"/>
                    <a:pt x="62" y="137"/>
                  </a:cubicBezTo>
                  <a:cubicBezTo>
                    <a:pt x="59" y="137"/>
                    <a:pt x="64" y="134"/>
                    <a:pt x="62" y="132"/>
                  </a:cubicBezTo>
                  <a:cubicBezTo>
                    <a:pt x="61" y="131"/>
                    <a:pt x="58" y="136"/>
                    <a:pt x="58" y="131"/>
                  </a:cubicBezTo>
                  <a:cubicBezTo>
                    <a:pt x="56" y="129"/>
                    <a:pt x="53" y="128"/>
                    <a:pt x="53" y="131"/>
                  </a:cubicBezTo>
                  <a:cubicBezTo>
                    <a:pt x="52" y="134"/>
                    <a:pt x="52" y="131"/>
                    <a:pt x="50" y="134"/>
                  </a:cubicBezTo>
                  <a:cubicBezTo>
                    <a:pt x="49" y="137"/>
                    <a:pt x="49" y="131"/>
                    <a:pt x="47" y="134"/>
                  </a:cubicBezTo>
                  <a:cubicBezTo>
                    <a:pt x="47" y="137"/>
                    <a:pt x="44" y="134"/>
                    <a:pt x="46" y="137"/>
                  </a:cubicBezTo>
                  <a:cubicBezTo>
                    <a:pt x="47" y="140"/>
                    <a:pt x="46" y="139"/>
                    <a:pt x="47" y="140"/>
                  </a:cubicBezTo>
                  <a:cubicBezTo>
                    <a:pt x="49" y="143"/>
                    <a:pt x="46" y="145"/>
                    <a:pt x="49" y="143"/>
                  </a:cubicBezTo>
                  <a:cubicBezTo>
                    <a:pt x="52" y="140"/>
                    <a:pt x="49" y="145"/>
                    <a:pt x="52" y="143"/>
                  </a:cubicBezTo>
                  <a:cubicBezTo>
                    <a:pt x="53" y="142"/>
                    <a:pt x="53" y="142"/>
                    <a:pt x="52" y="140"/>
                  </a:cubicBezTo>
                  <a:close/>
                  <a:moveTo>
                    <a:pt x="78" y="134"/>
                  </a:moveTo>
                  <a:cubicBezTo>
                    <a:pt x="81" y="132"/>
                    <a:pt x="82" y="139"/>
                    <a:pt x="82" y="136"/>
                  </a:cubicBezTo>
                  <a:cubicBezTo>
                    <a:pt x="84" y="131"/>
                    <a:pt x="87" y="132"/>
                    <a:pt x="87" y="129"/>
                  </a:cubicBezTo>
                  <a:cubicBezTo>
                    <a:pt x="85" y="128"/>
                    <a:pt x="87" y="128"/>
                    <a:pt x="85" y="126"/>
                  </a:cubicBezTo>
                  <a:cubicBezTo>
                    <a:pt x="84" y="125"/>
                    <a:pt x="82" y="125"/>
                    <a:pt x="79" y="126"/>
                  </a:cubicBezTo>
                  <a:cubicBezTo>
                    <a:pt x="76" y="128"/>
                    <a:pt x="78" y="129"/>
                    <a:pt x="76" y="129"/>
                  </a:cubicBezTo>
                  <a:cubicBezTo>
                    <a:pt x="75" y="128"/>
                    <a:pt x="73" y="131"/>
                    <a:pt x="73" y="129"/>
                  </a:cubicBezTo>
                  <a:cubicBezTo>
                    <a:pt x="73" y="126"/>
                    <a:pt x="73" y="126"/>
                    <a:pt x="70" y="131"/>
                  </a:cubicBezTo>
                  <a:cubicBezTo>
                    <a:pt x="68" y="134"/>
                    <a:pt x="64" y="136"/>
                    <a:pt x="67" y="136"/>
                  </a:cubicBezTo>
                  <a:cubicBezTo>
                    <a:pt x="70" y="136"/>
                    <a:pt x="67" y="137"/>
                    <a:pt x="70" y="140"/>
                  </a:cubicBezTo>
                  <a:cubicBezTo>
                    <a:pt x="71" y="142"/>
                    <a:pt x="67" y="142"/>
                    <a:pt x="71" y="142"/>
                  </a:cubicBezTo>
                  <a:cubicBezTo>
                    <a:pt x="75" y="143"/>
                    <a:pt x="73" y="136"/>
                    <a:pt x="78" y="134"/>
                  </a:cubicBezTo>
                  <a:close/>
                  <a:moveTo>
                    <a:pt x="116" y="84"/>
                  </a:moveTo>
                  <a:cubicBezTo>
                    <a:pt x="117" y="81"/>
                    <a:pt x="117" y="84"/>
                    <a:pt x="117" y="86"/>
                  </a:cubicBezTo>
                  <a:cubicBezTo>
                    <a:pt x="116" y="87"/>
                    <a:pt x="114" y="86"/>
                    <a:pt x="116" y="84"/>
                  </a:cubicBezTo>
                  <a:close/>
                  <a:moveTo>
                    <a:pt x="132" y="45"/>
                  </a:moveTo>
                  <a:cubicBezTo>
                    <a:pt x="134" y="40"/>
                    <a:pt x="134" y="45"/>
                    <a:pt x="137" y="44"/>
                  </a:cubicBezTo>
                  <a:cubicBezTo>
                    <a:pt x="142" y="42"/>
                    <a:pt x="129" y="40"/>
                    <a:pt x="131" y="36"/>
                  </a:cubicBezTo>
                  <a:cubicBezTo>
                    <a:pt x="134" y="31"/>
                    <a:pt x="134" y="39"/>
                    <a:pt x="139" y="36"/>
                  </a:cubicBezTo>
                  <a:cubicBezTo>
                    <a:pt x="142" y="33"/>
                    <a:pt x="143" y="34"/>
                    <a:pt x="152" y="40"/>
                  </a:cubicBezTo>
                  <a:cubicBezTo>
                    <a:pt x="157" y="44"/>
                    <a:pt x="155" y="33"/>
                    <a:pt x="160" y="31"/>
                  </a:cubicBezTo>
                  <a:cubicBezTo>
                    <a:pt x="163" y="30"/>
                    <a:pt x="166" y="31"/>
                    <a:pt x="169" y="30"/>
                  </a:cubicBezTo>
                  <a:cubicBezTo>
                    <a:pt x="174" y="26"/>
                    <a:pt x="175" y="26"/>
                    <a:pt x="175" y="25"/>
                  </a:cubicBezTo>
                  <a:cubicBezTo>
                    <a:pt x="174" y="23"/>
                    <a:pt x="172" y="28"/>
                    <a:pt x="169" y="23"/>
                  </a:cubicBezTo>
                  <a:cubicBezTo>
                    <a:pt x="168" y="19"/>
                    <a:pt x="172" y="14"/>
                    <a:pt x="171" y="14"/>
                  </a:cubicBezTo>
                  <a:cubicBezTo>
                    <a:pt x="169" y="16"/>
                    <a:pt x="168" y="20"/>
                    <a:pt x="164" y="19"/>
                  </a:cubicBezTo>
                  <a:cubicBezTo>
                    <a:pt x="161" y="19"/>
                    <a:pt x="164" y="17"/>
                    <a:pt x="160" y="17"/>
                  </a:cubicBezTo>
                  <a:cubicBezTo>
                    <a:pt x="155" y="16"/>
                    <a:pt x="149" y="8"/>
                    <a:pt x="146" y="5"/>
                  </a:cubicBezTo>
                  <a:cubicBezTo>
                    <a:pt x="143" y="0"/>
                    <a:pt x="139" y="2"/>
                    <a:pt x="142" y="6"/>
                  </a:cubicBezTo>
                  <a:cubicBezTo>
                    <a:pt x="145" y="12"/>
                    <a:pt x="140" y="12"/>
                    <a:pt x="142" y="16"/>
                  </a:cubicBezTo>
                  <a:cubicBezTo>
                    <a:pt x="143" y="19"/>
                    <a:pt x="139" y="20"/>
                    <a:pt x="139" y="23"/>
                  </a:cubicBezTo>
                  <a:cubicBezTo>
                    <a:pt x="140" y="25"/>
                    <a:pt x="140" y="30"/>
                    <a:pt x="135" y="28"/>
                  </a:cubicBezTo>
                  <a:cubicBezTo>
                    <a:pt x="132" y="25"/>
                    <a:pt x="129" y="25"/>
                    <a:pt x="132" y="28"/>
                  </a:cubicBezTo>
                  <a:cubicBezTo>
                    <a:pt x="134" y="31"/>
                    <a:pt x="123" y="36"/>
                    <a:pt x="128" y="39"/>
                  </a:cubicBezTo>
                  <a:cubicBezTo>
                    <a:pt x="132" y="42"/>
                    <a:pt x="126" y="45"/>
                    <a:pt x="129" y="48"/>
                  </a:cubicBezTo>
                  <a:cubicBezTo>
                    <a:pt x="129" y="48"/>
                    <a:pt x="129" y="50"/>
                    <a:pt x="132" y="45"/>
                  </a:cubicBezTo>
                  <a:close/>
                  <a:moveTo>
                    <a:pt x="87" y="126"/>
                  </a:moveTo>
                  <a:cubicBezTo>
                    <a:pt x="87" y="125"/>
                    <a:pt x="90" y="122"/>
                    <a:pt x="90" y="123"/>
                  </a:cubicBezTo>
                  <a:cubicBezTo>
                    <a:pt x="90" y="125"/>
                    <a:pt x="88" y="128"/>
                    <a:pt x="87" y="126"/>
                  </a:cubicBezTo>
                  <a:close/>
                  <a:moveTo>
                    <a:pt x="76" y="106"/>
                  </a:moveTo>
                  <a:cubicBezTo>
                    <a:pt x="76" y="103"/>
                    <a:pt x="76" y="103"/>
                    <a:pt x="76" y="103"/>
                  </a:cubicBezTo>
                  <a:cubicBezTo>
                    <a:pt x="75" y="104"/>
                    <a:pt x="75" y="106"/>
                    <a:pt x="76" y="106"/>
                  </a:cubicBezTo>
                  <a:close/>
                  <a:moveTo>
                    <a:pt x="32" y="210"/>
                  </a:moveTo>
                  <a:cubicBezTo>
                    <a:pt x="32" y="209"/>
                    <a:pt x="32" y="209"/>
                    <a:pt x="35" y="206"/>
                  </a:cubicBezTo>
                  <a:cubicBezTo>
                    <a:pt x="38" y="204"/>
                    <a:pt x="36" y="203"/>
                    <a:pt x="35" y="204"/>
                  </a:cubicBezTo>
                  <a:cubicBezTo>
                    <a:pt x="33" y="207"/>
                    <a:pt x="32" y="207"/>
                    <a:pt x="30" y="210"/>
                  </a:cubicBezTo>
                  <a:cubicBezTo>
                    <a:pt x="30" y="212"/>
                    <a:pt x="32" y="212"/>
                    <a:pt x="32" y="210"/>
                  </a:cubicBezTo>
                  <a:close/>
                  <a:moveTo>
                    <a:pt x="41" y="195"/>
                  </a:moveTo>
                  <a:cubicBezTo>
                    <a:pt x="39" y="193"/>
                    <a:pt x="41" y="192"/>
                    <a:pt x="41" y="193"/>
                  </a:cubicBezTo>
                  <a:cubicBezTo>
                    <a:pt x="43" y="195"/>
                    <a:pt x="41" y="196"/>
                    <a:pt x="41" y="195"/>
                  </a:cubicBezTo>
                  <a:close/>
                  <a:moveTo>
                    <a:pt x="44" y="190"/>
                  </a:moveTo>
                  <a:cubicBezTo>
                    <a:pt x="44" y="187"/>
                    <a:pt x="47" y="185"/>
                    <a:pt x="47" y="187"/>
                  </a:cubicBezTo>
                  <a:cubicBezTo>
                    <a:pt x="47" y="187"/>
                    <a:pt x="44" y="192"/>
                    <a:pt x="44" y="190"/>
                  </a:cubicBezTo>
                  <a:close/>
                  <a:moveTo>
                    <a:pt x="0" y="229"/>
                  </a:moveTo>
                  <a:cubicBezTo>
                    <a:pt x="0" y="228"/>
                    <a:pt x="1" y="229"/>
                    <a:pt x="1" y="231"/>
                  </a:cubicBezTo>
                  <a:cubicBezTo>
                    <a:pt x="1" y="231"/>
                    <a:pt x="0" y="231"/>
                    <a:pt x="0" y="229"/>
                  </a:cubicBezTo>
                  <a:close/>
                  <a:moveTo>
                    <a:pt x="3" y="229"/>
                  </a:moveTo>
                  <a:cubicBezTo>
                    <a:pt x="1" y="229"/>
                    <a:pt x="4" y="226"/>
                    <a:pt x="4" y="228"/>
                  </a:cubicBezTo>
                  <a:cubicBezTo>
                    <a:pt x="4" y="229"/>
                    <a:pt x="4" y="231"/>
                    <a:pt x="3" y="229"/>
                  </a:cubicBezTo>
                  <a:close/>
                  <a:moveTo>
                    <a:pt x="12" y="226"/>
                  </a:moveTo>
                  <a:cubicBezTo>
                    <a:pt x="11" y="224"/>
                    <a:pt x="12" y="224"/>
                    <a:pt x="14" y="224"/>
                  </a:cubicBezTo>
                  <a:cubicBezTo>
                    <a:pt x="14" y="226"/>
                    <a:pt x="12" y="226"/>
                    <a:pt x="12" y="226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7" name="Freeform 237">
              <a:extLst>
                <a:ext uri="{FF2B5EF4-FFF2-40B4-BE49-F238E27FC236}">
                  <a16:creationId xmlns:a16="http://schemas.microsoft.com/office/drawing/2014/main" id="{5A416D6B-D05A-461A-B43C-08525E3CD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3632" y="1183257"/>
              <a:ext cx="3046758" cy="1275122"/>
            </a:xfrm>
            <a:custGeom>
              <a:avLst/>
              <a:gdLst/>
              <a:ahLst/>
              <a:cxnLst>
                <a:cxn ang="0">
                  <a:pos x="404" y="136"/>
                </a:cxn>
                <a:cxn ang="0">
                  <a:pos x="273" y="177"/>
                </a:cxn>
                <a:cxn ang="0">
                  <a:pos x="361" y="90"/>
                </a:cxn>
                <a:cxn ang="0">
                  <a:pos x="278" y="138"/>
                </a:cxn>
                <a:cxn ang="0">
                  <a:pos x="227" y="31"/>
                </a:cxn>
                <a:cxn ang="0">
                  <a:pos x="217" y="29"/>
                </a:cxn>
                <a:cxn ang="0">
                  <a:pos x="343" y="18"/>
                </a:cxn>
                <a:cxn ang="0">
                  <a:pos x="328" y="25"/>
                </a:cxn>
                <a:cxn ang="0">
                  <a:pos x="297" y="32"/>
                </a:cxn>
                <a:cxn ang="0">
                  <a:pos x="314" y="31"/>
                </a:cxn>
                <a:cxn ang="0">
                  <a:pos x="285" y="12"/>
                </a:cxn>
                <a:cxn ang="0">
                  <a:pos x="291" y="14"/>
                </a:cxn>
                <a:cxn ang="0">
                  <a:pos x="288" y="20"/>
                </a:cxn>
                <a:cxn ang="0">
                  <a:pos x="276" y="23"/>
                </a:cxn>
                <a:cxn ang="0">
                  <a:pos x="1351" y="247"/>
                </a:cxn>
                <a:cxn ang="0">
                  <a:pos x="1184" y="200"/>
                </a:cxn>
                <a:cxn ang="0">
                  <a:pos x="902" y="164"/>
                </a:cxn>
                <a:cxn ang="0">
                  <a:pos x="734" y="116"/>
                </a:cxn>
                <a:cxn ang="0">
                  <a:pos x="570" y="104"/>
                </a:cxn>
                <a:cxn ang="0">
                  <a:pos x="474" y="154"/>
                </a:cxn>
                <a:cxn ang="0">
                  <a:pos x="457" y="217"/>
                </a:cxn>
                <a:cxn ang="0">
                  <a:pos x="381" y="169"/>
                </a:cxn>
                <a:cxn ang="0">
                  <a:pos x="214" y="233"/>
                </a:cxn>
                <a:cxn ang="0">
                  <a:pos x="144" y="275"/>
                </a:cxn>
                <a:cxn ang="0">
                  <a:pos x="90" y="191"/>
                </a:cxn>
                <a:cxn ang="0">
                  <a:pos x="84" y="250"/>
                </a:cxn>
                <a:cxn ang="0">
                  <a:pos x="80" y="306"/>
                </a:cxn>
                <a:cxn ang="0">
                  <a:pos x="67" y="332"/>
                </a:cxn>
                <a:cxn ang="0">
                  <a:pos x="87" y="380"/>
                </a:cxn>
                <a:cxn ang="0">
                  <a:pos x="109" y="422"/>
                </a:cxn>
                <a:cxn ang="0">
                  <a:pos x="163" y="455"/>
                </a:cxn>
                <a:cxn ang="0">
                  <a:pos x="148" y="492"/>
                </a:cxn>
                <a:cxn ang="0">
                  <a:pos x="172" y="528"/>
                </a:cxn>
                <a:cxn ang="0">
                  <a:pos x="220" y="548"/>
                </a:cxn>
                <a:cxn ang="0">
                  <a:pos x="217" y="469"/>
                </a:cxn>
                <a:cxn ang="0">
                  <a:pos x="329" y="432"/>
                </a:cxn>
                <a:cxn ang="0">
                  <a:pos x="472" y="425"/>
                </a:cxn>
                <a:cxn ang="0">
                  <a:pos x="623" y="433"/>
                </a:cxn>
                <a:cxn ang="0">
                  <a:pos x="798" y="419"/>
                </a:cxn>
                <a:cxn ang="0">
                  <a:pos x="899" y="508"/>
                </a:cxn>
                <a:cxn ang="0">
                  <a:pos x="900" y="534"/>
                </a:cxn>
                <a:cxn ang="0">
                  <a:pos x="957" y="401"/>
                </a:cxn>
                <a:cxn ang="0">
                  <a:pos x="1013" y="334"/>
                </a:cxn>
                <a:cxn ang="0">
                  <a:pos x="1121" y="329"/>
                </a:cxn>
                <a:cxn ang="0">
                  <a:pos x="1146" y="326"/>
                </a:cxn>
                <a:cxn ang="0">
                  <a:pos x="1273" y="256"/>
                </a:cxn>
                <a:cxn ang="0">
                  <a:pos x="978" y="489"/>
                </a:cxn>
                <a:cxn ang="0">
                  <a:pos x="984" y="441"/>
                </a:cxn>
                <a:cxn ang="0">
                  <a:pos x="975" y="407"/>
                </a:cxn>
                <a:cxn ang="0">
                  <a:pos x="1025" y="503"/>
                </a:cxn>
                <a:cxn ang="0">
                  <a:pos x="1066" y="464"/>
                </a:cxn>
                <a:cxn ang="0">
                  <a:pos x="1080" y="446"/>
                </a:cxn>
                <a:cxn ang="0">
                  <a:pos x="25" y="390"/>
                </a:cxn>
                <a:cxn ang="0">
                  <a:pos x="937" y="393"/>
                </a:cxn>
                <a:cxn ang="0">
                  <a:pos x="1274" y="175"/>
                </a:cxn>
                <a:cxn ang="0">
                  <a:pos x="1018" y="107"/>
                </a:cxn>
                <a:cxn ang="0">
                  <a:pos x="946" y="118"/>
                </a:cxn>
                <a:cxn ang="0">
                  <a:pos x="870" y="149"/>
                </a:cxn>
                <a:cxn ang="0">
                  <a:pos x="739" y="121"/>
                </a:cxn>
                <a:cxn ang="0">
                  <a:pos x="638" y="35"/>
                </a:cxn>
                <a:cxn ang="0">
                  <a:pos x="600" y="29"/>
                </a:cxn>
                <a:cxn ang="0">
                  <a:pos x="571" y="14"/>
                </a:cxn>
              </a:cxnLst>
              <a:rect l="0" t="0" r="r" b="b"/>
              <a:pathLst>
                <a:path w="1359" h="553">
                  <a:moveTo>
                    <a:pt x="314" y="189"/>
                  </a:moveTo>
                  <a:cubicBezTo>
                    <a:pt x="314" y="189"/>
                    <a:pt x="319" y="189"/>
                    <a:pt x="317" y="192"/>
                  </a:cubicBezTo>
                  <a:cubicBezTo>
                    <a:pt x="317" y="194"/>
                    <a:pt x="325" y="192"/>
                    <a:pt x="325" y="191"/>
                  </a:cubicBezTo>
                  <a:cubicBezTo>
                    <a:pt x="326" y="189"/>
                    <a:pt x="320" y="188"/>
                    <a:pt x="316" y="183"/>
                  </a:cubicBezTo>
                  <a:cubicBezTo>
                    <a:pt x="313" y="180"/>
                    <a:pt x="313" y="182"/>
                    <a:pt x="311" y="183"/>
                  </a:cubicBezTo>
                  <a:cubicBezTo>
                    <a:pt x="308" y="183"/>
                    <a:pt x="313" y="186"/>
                    <a:pt x="309" y="185"/>
                  </a:cubicBezTo>
                  <a:cubicBezTo>
                    <a:pt x="308" y="185"/>
                    <a:pt x="308" y="186"/>
                    <a:pt x="311" y="189"/>
                  </a:cubicBezTo>
                  <a:cubicBezTo>
                    <a:pt x="313" y="191"/>
                    <a:pt x="314" y="191"/>
                    <a:pt x="314" y="189"/>
                  </a:cubicBezTo>
                  <a:close/>
                  <a:moveTo>
                    <a:pt x="404" y="136"/>
                  </a:moveTo>
                  <a:cubicBezTo>
                    <a:pt x="398" y="138"/>
                    <a:pt x="396" y="144"/>
                    <a:pt x="409" y="143"/>
                  </a:cubicBezTo>
                  <a:cubicBezTo>
                    <a:pt x="419" y="141"/>
                    <a:pt x="410" y="133"/>
                    <a:pt x="404" y="136"/>
                  </a:cubicBezTo>
                  <a:close/>
                  <a:moveTo>
                    <a:pt x="290" y="168"/>
                  </a:moveTo>
                  <a:cubicBezTo>
                    <a:pt x="287" y="163"/>
                    <a:pt x="282" y="164"/>
                    <a:pt x="285" y="154"/>
                  </a:cubicBezTo>
                  <a:cubicBezTo>
                    <a:pt x="287" y="144"/>
                    <a:pt x="297" y="144"/>
                    <a:pt x="290" y="139"/>
                  </a:cubicBezTo>
                  <a:cubicBezTo>
                    <a:pt x="282" y="136"/>
                    <a:pt x="288" y="138"/>
                    <a:pt x="274" y="139"/>
                  </a:cubicBezTo>
                  <a:cubicBezTo>
                    <a:pt x="261" y="141"/>
                    <a:pt x="271" y="143"/>
                    <a:pt x="264" y="146"/>
                  </a:cubicBezTo>
                  <a:cubicBezTo>
                    <a:pt x="258" y="149"/>
                    <a:pt x="265" y="147"/>
                    <a:pt x="262" y="154"/>
                  </a:cubicBezTo>
                  <a:cubicBezTo>
                    <a:pt x="259" y="160"/>
                    <a:pt x="256" y="152"/>
                    <a:pt x="255" y="158"/>
                  </a:cubicBezTo>
                  <a:cubicBezTo>
                    <a:pt x="252" y="164"/>
                    <a:pt x="252" y="166"/>
                    <a:pt x="259" y="166"/>
                  </a:cubicBezTo>
                  <a:cubicBezTo>
                    <a:pt x="268" y="166"/>
                    <a:pt x="255" y="168"/>
                    <a:pt x="264" y="172"/>
                  </a:cubicBezTo>
                  <a:cubicBezTo>
                    <a:pt x="271" y="177"/>
                    <a:pt x="265" y="163"/>
                    <a:pt x="270" y="169"/>
                  </a:cubicBezTo>
                  <a:cubicBezTo>
                    <a:pt x="274" y="175"/>
                    <a:pt x="262" y="175"/>
                    <a:pt x="273" y="177"/>
                  </a:cubicBezTo>
                  <a:cubicBezTo>
                    <a:pt x="282" y="178"/>
                    <a:pt x="276" y="180"/>
                    <a:pt x="285" y="180"/>
                  </a:cubicBezTo>
                  <a:cubicBezTo>
                    <a:pt x="293" y="180"/>
                    <a:pt x="294" y="183"/>
                    <a:pt x="302" y="178"/>
                  </a:cubicBezTo>
                  <a:cubicBezTo>
                    <a:pt x="305" y="177"/>
                    <a:pt x="291" y="174"/>
                    <a:pt x="290" y="168"/>
                  </a:cubicBezTo>
                  <a:close/>
                  <a:moveTo>
                    <a:pt x="299" y="136"/>
                  </a:moveTo>
                  <a:cubicBezTo>
                    <a:pt x="299" y="133"/>
                    <a:pt x="303" y="136"/>
                    <a:pt x="305" y="130"/>
                  </a:cubicBezTo>
                  <a:cubicBezTo>
                    <a:pt x="306" y="126"/>
                    <a:pt x="311" y="127"/>
                    <a:pt x="311" y="124"/>
                  </a:cubicBezTo>
                  <a:cubicBezTo>
                    <a:pt x="311" y="121"/>
                    <a:pt x="311" y="121"/>
                    <a:pt x="322" y="118"/>
                  </a:cubicBezTo>
                  <a:cubicBezTo>
                    <a:pt x="331" y="115"/>
                    <a:pt x="320" y="115"/>
                    <a:pt x="335" y="107"/>
                  </a:cubicBezTo>
                  <a:cubicBezTo>
                    <a:pt x="351" y="101"/>
                    <a:pt x="376" y="98"/>
                    <a:pt x="389" y="91"/>
                  </a:cubicBezTo>
                  <a:cubicBezTo>
                    <a:pt x="401" y="85"/>
                    <a:pt x="387" y="79"/>
                    <a:pt x="375" y="84"/>
                  </a:cubicBezTo>
                  <a:cubicBezTo>
                    <a:pt x="363" y="87"/>
                    <a:pt x="370" y="87"/>
                    <a:pt x="361" y="90"/>
                  </a:cubicBezTo>
                  <a:cubicBezTo>
                    <a:pt x="352" y="93"/>
                    <a:pt x="358" y="88"/>
                    <a:pt x="348" y="93"/>
                  </a:cubicBezTo>
                  <a:cubicBezTo>
                    <a:pt x="337" y="98"/>
                    <a:pt x="343" y="91"/>
                    <a:pt x="332" y="93"/>
                  </a:cubicBezTo>
                  <a:cubicBezTo>
                    <a:pt x="323" y="93"/>
                    <a:pt x="332" y="96"/>
                    <a:pt x="326" y="96"/>
                  </a:cubicBezTo>
                  <a:cubicBezTo>
                    <a:pt x="320" y="96"/>
                    <a:pt x="306" y="101"/>
                    <a:pt x="303" y="107"/>
                  </a:cubicBezTo>
                  <a:cubicBezTo>
                    <a:pt x="299" y="112"/>
                    <a:pt x="300" y="105"/>
                    <a:pt x="296" y="109"/>
                  </a:cubicBezTo>
                  <a:cubicBezTo>
                    <a:pt x="291" y="113"/>
                    <a:pt x="293" y="107"/>
                    <a:pt x="290" y="110"/>
                  </a:cubicBezTo>
                  <a:cubicBezTo>
                    <a:pt x="285" y="113"/>
                    <a:pt x="293" y="113"/>
                    <a:pt x="290" y="115"/>
                  </a:cubicBezTo>
                  <a:cubicBezTo>
                    <a:pt x="285" y="116"/>
                    <a:pt x="294" y="118"/>
                    <a:pt x="288" y="118"/>
                  </a:cubicBezTo>
                  <a:cubicBezTo>
                    <a:pt x="282" y="119"/>
                    <a:pt x="285" y="126"/>
                    <a:pt x="278" y="129"/>
                  </a:cubicBezTo>
                  <a:cubicBezTo>
                    <a:pt x="270" y="132"/>
                    <a:pt x="268" y="135"/>
                    <a:pt x="274" y="135"/>
                  </a:cubicBezTo>
                  <a:cubicBezTo>
                    <a:pt x="281" y="133"/>
                    <a:pt x="270" y="139"/>
                    <a:pt x="278" y="138"/>
                  </a:cubicBezTo>
                  <a:cubicBezTo>
                    <a:pt x="285" y="135"/>
                    <a:pt x="285" y="135"/>
                    <a:pt x="291" y="139"/>
                  </a:cubicBezTo>
                  <a:cubicBezTo>
                    <a:pt x="293" y="141"/>
                    <a:pt x="299" y="141"/>
                    <a:pt x="299" y="136"/>
                  </a:cubicBezTo>
                  <a:close/>
                  <a:moveTo>
                    <a:pt x="207" y="23"/>
                  </a:moveTo>
                  <a:cubicBezTo>
                    <a:pt x="211" y="23"/>
                    <a:pt x="211" y="26"/>
                    <a:pt x="215" y="25"/>
                  </a:cubicBezTo>
                  <a:cubicBezTo>
                    <a:pt x="221" y="21"/>
                    <a:pt x="221" y="20"/>
                    <a:pt x="227" y="21"/>
                  </a:cubicBezTo>
                  <a:cubicBezTo>
                    <a:pt x="232" y="23"/>
                    <a:pt x="235" y="21"/>
                    <a:pt x="226" y="18"/>
                  </a:cubicBezTo>
                  <a:cubicBezTo>
                    <a:pt x="215" y="17"/>
                    <a:pt x="223" y="20"/>
                    <a:pt x="215" y="20"/>
                  </a:cubicBezTo>
                  <a:cubicBezTo>
                    <a:pt x="206" y="21"/>
                    <a:pt x="198" y="23"/>
                    <a:pt x="204" y="25"/>
                  </a:cubicBezTo>
                  <a:cubicBezTo>
                    <a:pt x="207" y="25"/>
                    <a:pt x="206" y="25"/>
                    <a:pt x="207" y="23"/>
                  </a:cubicBezTo>
                  <a:close/>
                  <a:moveTo>
                    <a:pt x="223" y="29"/>
                  </a:moveTo>
                  <a:cubicBezTo>
                    <a:pt x="227" y="28"/>
                    <a:pt x="221" y="32"/>
                    <a:pt x="227" y="31"/>
                  </a:cubicBezTo>
                  <a:cubicBezTo>
                    <a:pt x="233" y="29"/>
                    <a:pt x="232" y="32"/>
                    <a:pt x="235" y="29"/>
                  </a:cubicBezTo>
                  <a:cubicBezTo>
                    <a:pt x="236" y="28"/>
                    <a:pt x="230" y="29"/>
                    <a:pt x="232" y="28"/>
                  </a:cubicBezTo>
                  <a:cubicBezTo>
                    <a:pt x="235" y="26"/>
                    <a:pt x="238" y="28"/>
                    <a:pt x="239" y="25"/>
                  </a:cubicBezTo>
                  <a:cubicBezTo>
                    <a:pt x="242" y="23"/>
                    <a:pt x="244" y="25"/>
                    <a:pt x="252" y="23"/>
                  </a:cubicBezTo>
                  <a:cubicBezTo>
                    <a:pt x="259" y="21"/>
                    <a:pt x="255" y="18"/>
                    <a:pt x="249" y="20"/>
                  </a:cubicBezTo>
                  <a:cubicBezTo>
                    <a:pt x="242" y="21"/>
                    <a:pt x="252" y="18"/>
                    <a:pt x="246" y="18"/>
                  </a:cubicBezTo>
                  <a:cubicBezTo>
                    <a:pt x="239" y="17"/>
                    <a:pt x="233" y="20"/>
                    <a:pt x="235" y="20"/>
                  </a:cubicBezTo>
                  <a:cubicBezTo>
                    <a:pt x="238" y="21"/>
                    <a:pt x="239" y="25"/>
                    <a:pt x="230" y="25"/>
                  </a:cubicBezTo>
                  <a:cubicBezTo>
                    <a:pt x="223" y="25"/>
                    <a:pt x="220" y="25"/>
                    <a:pt x="223" y="26"/>
                  </a:cubicBezTo>
                  <a:cubicBezTo>
                    <a:pt x="227" y="28"/>
                    <a:pt x="223" y="28"/>
                    <a:pt x="220" y="28"/>
                  </a:cubicBezTo>
                  <a:cubicBezTo>
                    <a:pt x="217" y="26"/>
                    <a:pt x="212" y="26"/>
                    <a:pt x="217" y="29"/>
                  </a:cubicBezTo>
                  <a:cubicBezTo>
                    <a:pt x="220" y="31"/>
                    <a:pt x="220" y="29"/>
                    <a:pt x="223" y="29"/>
                  </a:cubicBezTo>
                  <a:close/>
                  <a:moveTo>
                    <a:pt x="271" y="28"/>
                  </a:moveTo>
                  <a:cubicBezTo>
                    <a:pt x="268" y="25"/>
                    <a:pt x="267" y="25"/>
                    <a:pt x="261" y="28"/>
                  </a:cubicBezTo>
                  <a:cubicBezTo>
                    <a:pt x="256" y="29"/>
                    <a:pt x="276" y="32"/>
                    <a:pt x="271" y="28"/>
                  </a:cubicBezTo>
                  <a:close/>
                  <a:moveTo>
                    <a:pt x="246" y="14"/>
                  </a:moveTo>
                  <a:cubicBezTo>
                    <a:pt x="249" y="11"/>
                    <a:pt x="253" y="12"/>
                    <a:pt x="249" y="14"/>
                  </a:cubicBezTo>
                  <a:cubicBezTo>
                    <a:pt x="246" y="15"/>
                    <a:pt x="241" y="17"/>
                    <a:pt x="246" y="14"/>
                  </a:cubicBezTo>
                  <a:close/>
                  <a:moveTo>
                    <a:pt x="352" y="20"/>
                  </a:moveTo>
                  <a:cubicBezTo>
                    <a:pt x="360" y="18"/>
                    <a:pt x="364" y="20"/>
                    <a:pt x="364" y="15"/>
                  </a:cubicBezTo>
                  <a:cubicBezTo>
                    <a:pt x="364" y="12"/>
                    <a:pt x="357" y="11"/>
                    <a:pt x="354" y="14"/>
                  </a:cubicBezTo>
                  <a:cubicBezTo>
                    <a:pt x="352" y="17"/>
                    <a:pt x="349" y="14"/>
                    <a:pt x="343" y="18"/>
                  </a:cubicBezTo>
                  <a:cubicBezTo>
                    <a:pt x="338" y="20"/>
                    <a:pt x="344" y="21"/>
                    <a:pt x="352" y="20"/>
                  </a:cubicBezTo>
                  <a:close/>
                  <a:moveTo>
                    <a:pt x="338" y="4"/>
                  </a:moveTo>
                  <a:cubicBezTo>
                    <a:pt x="343" y="3"/>
                    <a:pt x="354" y="3"/>
                    <a:pt x="352" y="4"/>
                  </a:cubicBezTo>
                  <a:cubicBezTo>
                    <a:pt x="349" y="7"/>
                    <a:pt x="337" y="4"/>
                    <a:pt x="338" y="4"/>
                  </a:cubicBezTo>
                  <a:close/>
                  <a:moveTo>
                    <a:pt x="305" y="3"/>
                  </a:moveTo>
                  <a:cubicBezTo>
                    <a:pt x="306" y="0"/>
                    <a:pt x="317" y="0"/>
                    <a:pt x="317" y="3"/>
                  </a:cubicBezTo>
                  <a:cubicBezTo>
                    <a:pt x="316" y="4"/>
                    <a:pt x="303" y="6"/>
                    <a:pt x="305" y="3"/>
                  </a:cubicBezTo>
                  <a:close/>
                  <a:moveTo>
                    <a:pt x="329" y="17"/>
                  </a:moveTo>
                  <a:cubicBezTo>
                    <a:pt x="334" y="17"/>
                    <a:pt x="341" y="11"/>
                    <a:pt x="328" y="14"/>
                  </a:cubicBezTo>
                  <a:cubicBezTo>
                    <a:pt x="317" y="17"/>
                    <a:pt x="325" y="18"/>
                    <a:pt x="329" y="17"/>
                  </a:cubicBezTo>
                  <a:close/>
                  <a:moveTo>
                    <a:pt x="328" y="25"/>
                  </a:moveTo>
                  <a:cubicBezTo>
                    <a:pt x="334" y="26"/>
                    <a:pt x="332" y="23"/>
                    <a:pt x="337" y="23"/>
                  </a:cubicBezTo>
                  <a:cubicBezTo>
                    <a:pt x="341" y="23"/>
                    <a:pt x="340" y="14"/>
                    <a:pt x="331" y="18"/>
                  </a:cubicBezTo>
                  <a:cubicBezTo>
                    <a:pt x="322" y="21"/>
                    <a:pt x="319" y="14"/>
                    <a:pt x="316" y="21"/>
                  </a:cubicBezTo>
                  <a:cubicBezTo>
                    <a:pt x="313" y="29"/>
                    <a:pt x="322" y="23"/>
                    <a:pt x="328" y="25"/>
                  </a:cubicBezTo>
                  <a:close/>
                  <a:moveTo>
                    <a:pt x="241" y="29"/>
                  </a:moveTo>
                  <a:cubicBezTo>
                    <a:pt x="246" y="28"/>
                    <a:pt x="246" y="29"/>
                    <a:pt x="242" y="31"/>
                  </a:cubicBezTo>
                  <a:cubicBezTo>
                    <a:pt x="239" y="34"/>
                    <a:pt x="236" y="29"/>
                    <a:pt x="241" y="29"/>
                  </a:cubicBezTo>
                  <a:close/>
                  <a:moveTo>
                    <a:pt x="246" y="32"/>
                  </a:moveTo>
                  <a:cubicBezTo>
                    <a:pt x="250" y="29"/>
                    <a:pt x="258" y="34"/>
                    <a:pt x="252" y="34"/>
                  </a:cubicBezTo>
                  <a:cubicBezTo>
                    <a:pt x="246" y="34"/>
                    <a:pt x="239" y="34"/>
                    <a:pt x="246" y="32"/>
                  </a:cubicBezTo>
                  <a:close/>
                  <a:moveTo>
                    <a:pt x="297" y="32"/>
                  </a:moveTo>
                  <a:cubicBezTo>
                    <a:pt x="302" y="32"/>
                    <a:pt x="299" y="26"/>
                    <a:pt x="296" y="28"/>
                  </a:cubicBezTo>
                  <a:cubicBezTo>
                    <a:pt x="293" y="28"/>
                    <a:pt x="288" y="26"/>
                    <a:pt x="288" y="29"/>
                  </a:cubicBezTo>
                  <a:cubicBezTo>
                    <a:pt x="287" y="34"/>
                    <a:pt x="291" y="31"/>
                    <a:pt x="297" y="32"/>
                  </a:cubicBezTo>
                  <a:close/>
                  <a:moveTo>
                    <a:pt x="305" y="31"/>
                  </a:moveTo>
                  <a:cubicBezTo>
                    <a:pt x="309" y="32"/>
                    <a:pt x="303" y="28"/>
                    <a:pt x="311" y="28"/>
                  </a:cubicBezTo>
                  <a:cubicBezTo>
                    <a:pt x="317" y="28"/>
                    <a:pt x="317" y="26"/>
                    <a:pt x="309" y="25"/>
                  </a:cubicBezTo>
                  <a:cubicBezTo>
                    <a:pt x="303" y="25"/>
                    <a:pt x="296" y="25"/>
                    <a:pt x="299" y="28"/>
                  </a:cubicBezTo>
                  <a:cubicBezTo>
                    <a:pt x="300" y="29"/>
                    <a:pt x="300" y="29"/>
                    <a:pt x="305" y="31"/>
                  </a:cubicBezTo>
                  <a:close/>
                  <a:moveTo>
                    <a:pt x="313" y="31"/>
                  </a:moveTo>
                  <a:cubicBezTo>
                    <a:pt x="308" y="34"/>
                    <a:pt x="314" y="34"/>
                    <a:pt x="319" y="34"/>
                  </a:cubicBezTo>
                  <a:cubicBezTo>
                    <a:pt x="325" y="32"/>
                    <a:pt x="319" y="31"/>
                    <a:pt x="314" y="31"/>
                  </a:cubicBezTo>
                  <a:cubicBezTo>
                    <a:pt x="313" y="31"/>
                    <a:pt x="313" y="31"/>
                    <a:pt x="313" y="31"/>
                  </a:cubicBezTo>
                  <a:close/>
                  <a:moveTo>
                    <a:pt x="299" y="9"/>
                  </a:moveTo>
                  <a:cubicBezTo>
                    <a:pt x="302" y="9"/>
                    <a:pt x="303" y="9"/>
                    <a:pt x="308" y="9"/>
                  </a:cubicBezTo>
                  <a:cubicBezTo>
                    <a:pt x="313" y="9"/>
                    <a:pt x="309" y="9"/>
                    <a:pt x="305" y="7"/>
                  </a:cubicBezTo>
                  <a:cubicBezTo>
                    <a:pt x="300" y="6"/>
                    <a:pt x="302" y="6"/>
                    <a:pt x="297" y="7"/>
                  </a:cubicBezTo>
                  <a:cubicBezTo>
                    <a:pt x="294" y="9"/>
                    <a:pt x="294" y="9"/>
                    <a:pt x="299" y="9"/>
                  </a:cubicBezTo>
                  <a:close/>
                  <a:moveTo>
                    <a:pt x="293" y="12"/>
                  </a:moveTo>
                  <a:cubicBezTo>
                    <a:pt x="294" y="14"/>
                    <a:pt x="296" y="12"/>
                    <a:pt x="303" y="11"/>
                  </a:cubicBezTo>
                  <a:cubicBezTo>
                    <a:pt x="306" y="11"/>
                    <a:pt x="299" y="9"/>
                    <a:pt x="294" y="9"/>
                  </a:cubicBezTo>
                  <a:cubicBezTo>
                    <a:pt x="288" y="9"/>
                    <a:pt x="296" y="12"/>
                    <a:pt x="291" y="11"/>
                  </a:cubicBezTo>
                  <a:cubicBezTo>
                    <a:pt x="288" y="11"/>
                    <a:pt x="284" y="11"/>
                    <a:pt x="285" y="12"/>
                  </a:cubicBezTo>
                  <a:cubicBezTo>
                    <a:pt x="288" y="14"/>
                    <a:pt x="288" y="11"/>
                    <a:pt x="293" y="12"/>
                  </a:cubicBezTo>
                  <a:close/>
                  <a:moveTo>
                    <a:pt x="305" y="14"/>
                  </a:moveTo>
                  <a:cubicBezTo>
                    <a:pt x="306" y="14"/>
                    <a:pt x="313" y="15"/>
                    <a:pt x="311" y="17"/>
                  </a:cubicBezTo>
                  <a:cubicBezTo>
                    <a:pt x="308" y="17"/>
                    <a:pt x="303" y="15"/>
                    <a:pt x="305" y="14"/>
                  </a:cubicBezTo>
                  <a:close/>
                  <a:moveTo>
                    <a:pt x="313" y="20"/>
                  </a:moveTo>
                  <a:cubicBezTo>
                    <a:pt x="314" y="20"/>
                    <a:pt x="316" y="17"/>
                    <a:pt x="308" y="18"/>
                  </a:cubicBezTo>
                  <a:cubicBezTo>
                    <a:pt x="300" y="20"/>
                    <a:pt x="309" y="20"/>
                    <a:pt x="313" y="20"/>
                  </a:cubicBezTo>
                  <a:close/>
                  <a:moveTo>
                    <a:pt x="296" y="17"/>
                  </a:moveTo>
                  <a:cubicBezTo>
                    <a:pt x="299" y="17"/>
                    <a:pt x="299" y="18"/>
                    <a:pt x="305" y="18"/>
                  </a:cubicBezTo>
                  <a:cubicBezTo>
                    <a:pt x="311" y="17"/>
                    <a:pt x="306" y="17"/>
                    <a:pt x="303" y="15"/>
                  </a:cubicBezTo>
                  <a:cubicBezTo>
                    <a:pt x="299" y="15"/>
                    <a:pt x="293" y="14"/>
                    <a:pt x="291" y="14"/>
                  </a:cubicBezTo>
                  <a:cubicBezTo>
                    <a:pt x="290" y="15"/>
                    <a:pt x="294" y="15"/>
                    <a:pt x="296" y="17"/>
                  </a:cubicBezTo>
                  <a:close/>
                  <a:moveTo>
                    <a:pt x="284" y="17"/>
                  </a:moveTo>
                  <a:cubicBezTo>
                    <a:pt x="287" y="17"/>
                    <a:pt x="282" y="17"/>
                    <a:pt x="290" y="18"/>
                  </a:cubicBezTo>
                  <a:cubicBezTo>
                    <a:pt x="299" y="20"/>
                    <a:pt x="297" y="21"/>
                    <a:pt x="302" y="20"/>
                  </a:cubicBezTo>
                  <a:cubicBezTo>
                    <a:pt x="305" y="18"/>
                    <a:pt x="302" y="20"/>
                    <a:pt x="299" y="18"/>
                  </a:cubicBezTo>
                  <a:cubicBezTo>
                    <a:pt x="294" y="17"/>
                    <a:pt x="291" y="15"/>
                    <a:pt x="287" y="15"/>
                  </a:cubicBezTo>
                  <a:cubicBezTo>
                    <a:pt x="284" y="17"/>
                    <a:pt x="281" y="12"/>
                    <a:pt x="278" y="15"/>
                  </a:cubicBezTo>
                  <a:cubicBezTo>
                    <a:pt x="276" y="17"/>
                    <a:pt x="281" y="15"/>
                    <a:pt x="284" y="17"/>
                  </a:cubicBezTo>
                  <a:close/>
                  <a:moveTo>
                    <a:pt x="278" y="20"/>
                  </a:moveTo>
                  <a:cubicBezTo>
                    <a:pt x="281" y="20"/>
                    <a:pt x="279" y="21"/>
                    <a:pt x="282" y="20"/>
                  </a:cubicBezTo>
                  <a:cubicBezTo>
                    <a:pt x="285" y="20"/>
                    <a:pt x="290" y="20"/>
                    <a:pt x="288" y="20"/>
                  </a:cubicBezTo>
                  <a:cubicBezTo>
                    <a:pt x="287" y="20"/>
                    <a:pt x="282" y="17"/>
                    <a:pt x="281" y="18"/>
                  </a:cubicBezTo>
                  <a:cubicBezTo>
                    <a:pt x="279" y="20"/>
                    <a:pt x="276" y="17"/>
                    <a:pt x="273" y="18"/>
                  </a:cubicBezTo>
                  <a:cubicBezTo>
                    <a:pt x="273" y="20"/>
                    <a:pt x="274" y="20"/>
                    <a:pt x="278" y="20"/>
                  </a:cubicBezTo>
                  <a:close/>
                  <a:moveTo>
                    <a:pt x="296" y="21"/>
                  </a:moveTo>
                  <a:cubicBezTo>
                    <a:pt x="299" y="21"/>
                    <a:pt x="294" y="20"/>
                    <a:pt x="291" y="20"/>
                  </a:cubicBezTo>
                  <a:cubicBezTo>
                    <a:pt x="287" y="20"/>
                    <a:pt x="285" y="21"/>
                    <a:pt x="287" y="21"/>
                  </a:cubicBezTo>
                  <a:cubicBezTo>
                    <a:pt x="288" y="23"/>
                    <a:pt x="293" y="21"/>
                    <a:pt x="296" y="21"/>
                  </a:cubicBezTo>
                  <a:close/>
                  <a:moveTo>
                    <a:pt x="302" y="23"/>
                  </a:moveTo>
                  <a:cubicBezTo>
                    <a:pt x="297" y="23"/>
                    <a:pt x="302" y="21"/>
                    <a:pt x="305" y="21"/>
                  </a:cubicBezTo>
                  <a:cubicBezTo>
                    <a:pt x="306" y="21"/>
                    <a:pt x="306" y="25"/>
                    <a:pt x="302" y="23"/>
                  </a:cubicBezTo>
                  <a:close/>
                  <a:moveTo>
                    <a:pt x="276" y="23"/>
                  </a:moveTo>
                  <a:cubicBezTo>
                    <a:pt x="274" y="21"/>
                    <a:pt x="271" y="23"/>
                    <a:pt x="273" y="23"/>
                  </a:cubicBezTo>
                  <a:cubicBezTo>
                    <a:pt x="274" y="25"/>
                    <a:pt x="270" y="26"/>
                    <a:pt x="276" y="25"/>
                  </a:cubicBezTo>
                  <a:cubicBezTo>
                    <a:pt x="279" y="25"/>
                    <a:pt x="278" y="25"/>
                    <a:pt x="276" y="23"/>
                  </a:cubicBezTo>
                  <a:close/>
                  <a:moveTo>
                    <a:pt x="1273" y="256"/>
                  </a:moveTo>
                  <a:cubicBezTo>
                    <a:pt x="1273" y="256"/>
                    <a:pt x="1273" y="256"/>
                    <a:pt x="1273" y="256"/>
                  </a:cubicBezTo>
                  <a:cubicBezTo>
                    <a:pt x="1278" y="252"/>
                    <a:pt x="1278" y="252"/>
                    <a:pt x="1275" y="247"/>
                  </a:cubicBezTo>
                  <a:cubicBezTo>
                    <a:pt x="1270" y="242"/>
                    <a:pt x="1280" y="241"/>
                    <a:pt x="1283" y="250"/>
                  </a:cubicBezTo>
                  <a:cubicBezTo>
                    <a:pt x="1287" y="259"/>
                    <a:pt x="1301" y="244"/>
                    <a:pt x="1305" y="256"/>
                  </a:cubicBezTo>
                  <a:cubicBezTo>
                    <a:pt x="1311" y="269"/>
                    <a:pt x="1316" y="261"/>
                    <a:pt x="1321" y="267"/>
                  </a:cubicBezTo>
                  <a:cubicBezTo>
                    <a:pt x="1324" y="273"/>
                    <a:pt x="1334" y="267"/>
                    <a:pt x="1334" y="258"/>
                  </a:cubicBezTo>
                  <a:cubicBezTo>
                    <a:pt x="1334" y="247"/>
                    <a:pt x="1343" y="255"/>
                    <a:pt x="1351" y="247"/>
                  </a:cubicBezTo>
                  <a:cubicBezTo>
                    <a:pt x="1359" y="237"/>
                    <a:pt x="1348" y="245"/>
                    <a:pt x="1342" y="236"/>
                  </a:cubicBezTo>
                  <a:cubicBezTo>
                    <a:pt x="1337" y="230"/>
                    <a:pt x="1330" y="230"/>
                    <a:pt x="1321" y="230"/>
                  </a:cubicBezTo>
                  <a:cubicBezTo>
                    <a:pt x="1310" y="230"/>
                    <a:pt x="1330" y="247"/>
                    <a:pt x="1318" y="239"/>
                  </a:cubicBezTo>
                  <a:cubicBezTo>
                    <a:pt x="1305" y="233"/>
                    <a:pt x="1324" y="228"/>
                    <a:pt x="1304" y="219"/>
                  </a:cubicBezTo>
                  <a:cubicBezTo>
                    <a:pt x="1293" y="213"/>
                    <a:pt x="1283" y="208"/>
                    <a:pt x="1273" y="203"/>
                  </a:cubicBezTo>
                  <a:cubicBezTo>
                    <a:pt x="1273" y="203"/>
                    <a:pt x="1273" y="203"/>
                    <a:pt x="1273" y="203"/>
                  </a:cubicBezTo>
                  <a:cubicBezTo>
                    <a:pt x="1266" y="199"/>
                    <a:pt x="1258" y="196"/>
                    <a:pt x="1249" y="194"/>
                  </a:cubicBezTo>
                  <a:cubicBezTo>
                    <a:pt x="1232" y="189"/>
                    <a:pt x="1244" y="191"/>
                    <a:pt x="1222" y="189"/>
                  </a:cubicBezTo>
                  <a:cubicBezTo>
                    <a:pt x="1197" y="188"/>
                    <a:pt x="1203" y="178"/>
                    <a:pt x="1197" y="189"/>
                  </a:cubicBezTo>
                  <a:cubicBezTo>
                    <a:pt x="1190" y="200"/>
                    <a:pt x="1209" y="194"/>
                    <a:pt x="1199" y="203"/>
                  </a:cubicBezTo>
                  <a:cubicBezTo>
                    <a:pt x="1188" y="213"/>
                    <a:pt x="1193" y="200"/>
                    <a:pt x="1184" y="200"/>
                  </a:cubicBezTo>
                  <a:cubicBezTo>
                    <a:pt x="1174" y="200"/>
                    <a:pt x="1187" y="189"/>
                    <a:pt x="1171" y="194"/>
                  </a:cubicBezTo>
                  <a:cubicBezTo>
                    <a:pt x="1156" y="200"/>
                    <a:pt x="1153" y="188"/>
                    <a:pt x="1133" y="192"/>
                  </a:cubicBezTo>
                  <a:cubicBezTo>
                    <a:pt x="1114" y="197"/>
                    <a:pt x="1112" y="191"/>
                    <a:pt x="1115" y="186"/>
                  </a:cubicBezTo>
                  <a:cubicBezTo>
                    <a:pt x="1118" y="180"/>
                    <a:pt x="1103" y="168"/>
                    <a:pt x="1071" y="174"/>
                  </a:cubicBezTo>
                  <a:cubicBezTo>
                    <a:pt x="1040" y="180"/>
                    <a:pt x="1042" y="161"/>
                    <a:pt x="1031" y="157"/>
                  </a:cubicBezTo>
                  <a:cubicBezTo>
                    <a:pt x="1021" y="152"/>
                    <a:pt x="1021" y="157"/>
                    <a:pt x="1002" y="152"/>
                  </a:cubicBezTo>
                  <a:cubicBezTo>
                    <a:pt x="984" y="147"/>
                    <a:pt x="981" y="150"/>
                    <a:pt x="967" y="147"/>
                  </a:cubicBezTo>
                  <a:cubicBezTo>
                    <a:pt x="954" y="143"/>
                    <a:pt x="969" y="152"/>
                    <a:pt x="954" y="152"/>
                  </a:cubicBezTo>
                  <a:cubicBezTo>
                    <a:pt x="938" y="152"/>
                    <a:pt x="966" y="171"/>
                    <a:pt x="951" y="166"/>
                  </a:cubicBezTo>
                  <a:cubicBezTo>
                    <a:pt x="934" y="161"/>
                    <a:pt x="940" y="169"/>
                    <a:pt x="928" y="164"/>
                  </a:cubicBezTo>
                  <a:cubicBezTo>
                    <a:pt x="914" y="161"/>
                    <a:pt x="914" y="174"/>
                    <a:pt x="902" y="164"/>
                  </a:cubicBezTo>
                  <a:cubicBezTo>
                    <a:pt x="890" y="155"/>
                    <a:pt x="893" y="186"/>
                    <a:pt x="879" y="174"/>
                  </a:cubicBezTo>
                  <a:cubicBezTo>
                    <a:pt x="865" y="161"/>
                    <a:pt x="864" y="157"/>
                    <a:pt x="856" y="154"/>
                  </a:cubicBezTo>
                  <a:cubicBezTo>
                    <a:pt x="847" y="150"/>
                    <a:pt x="861" y="166"/>
                    <a:pt x="852" y="158"/>
                  </a:cubicBezTo>
                  <a:cubicBezTo>
                    <a:pt x="844" y="152"/>
                    <a:pt x="827" y="146"/>
                    <a:pt x="803" y="144"/>
                  </a:cubicBezTo>
                  <a:cubicBezTo>
                    <a:pt x="766" y="141"/>
                    <a:pt x="797" y="136"/>
                    <a:pt x="785" y="135"/>
                  </a:cubicBezTo>
                  <a:cubicBezTo>
                    <a:pt x="772" y="133"/>
                    <a:pt x="762" y="133"/>
                    <a:pt x="751" y="135"/>
                  </a:cubicBezTo>
                  <a:cubicBezTo>
                    <a:pt x="740" y="136"/>
                    <a:pt x="747" y="126"/>
                    <a:pt x="739" y="130"/>
                  </a:cubicBezTo>
                  <a:cubicBezTo>
                    <a:pt x="731" y="135"/>
                    <a:pt x="733" y="127"/>
                    <a:pt x="722" y="129"/>
                  </a:cubicBezTo>
                  <a:cubicBezTo>
                    <a:pt x="712" y="132"/>
                    <a:pt x="724" y="136"/>
                    <a:pt x="704" y="139"/>
                  </a:cubicBezTo>
                  <a:cubicBezTo>
                    <a:pt x="686" y="143"/>
                    <a:pt x="686" y="139"/>
                    <a:pt x="704" y="132"/>
                  </a:cubicBezTo>
                  <a:cubicBezTo>
                    <a:pt x="722" y="124"/>
                    <a:pt x="718" y="121"/>
                    <a:pt x="734" y="116"/>
                  </a:cubicBezTo>
                  <a:cubicBezTo>
                    <a:pt x="750" y="112"/>
                    <a:pt x="750" y="102"/>
                    <a:pt x="747" y="96"/>
                  </a:cubicBezTo>
                  <a:cubicBezTo>
                    <a:pt x="743" y="91"/>
                    <a:pt x="739" y="94"/>
                    <a:pt x="731" y="88"/>
                  </a:cubicBezTo>
                  <a:cubicBezTo>
                    <a:pt x="725" y="82"/>
                    <a:pt x="719" y="88"/>
                    <a:pt x="710" y="85"/>
                  </a:cubicBezTo>
                  <a:cubicBezTo>
                    <a:pt x="701" y="84"/>
                    <a:pt x="705" y="88"/>
                    <a:pt x="695" y="90"/>
                  </a:cubicBezTo>
                  <a:cubicBezTo>
                    <a:pt x="678" y="91"/>
                    <a:pt x="708" y="82"/>
                    <a:pt x="689" y="82"/>
                  </a:cubicBezTo>
                  <a:cubicBezTo>
                    <a:pt x="670" y="81"/>
                    <a:pt x="676" y="79"/>
                    <a:pt x="686" y="76"/>
                  </a:cubicBezTo>
                  <a:cubicBezTo>
                    <a:pt x="693" y="74"/>
                    <a:pt x="676" y="66"/>
                    <a:pt x="661" y="73"/>
                  </a:cubicBezTo>
                  <a:cubicBezTo>
                    <a:pt x="637" y="84"/>
                    <a:pt x="651" y="88"/>
                    <a:pt x="640" y="88"/>
                  </a:cubicBezTo>
                  <a:cubicBezTo>
                    <a:pt x="617" y="90"/>
                    <a:pt x="643" y="90"/>
                    <a:pt x="622" y="94"/>
                  </a:cubicBezTo>
                  <a:cubicBezTo>
                    <a:pt x="600" y="99"/>
                    <a:pt x="625" y="90"/>
                    <a:pt x="596" y="94"/>
                  </a:cubicBezTo>
                  <a:cubicBezTo>
                    <a:pt x="568" y="98"/>
                    <a:pt x="599" y="101"/>
                    <a:pt x="570" y="104"/>
                  </a:cubicBezTo>
                  <a:cubicBezTo>
                    <a:pt x="539" y="105"/>
                    <a:pt x="553" y="110"/>
                    <a:pt x="538" y="110"/>
                  </a:cubicBezTo>
                  <a:cubicBezTo>
                    <a:pt x="524" y="112"/>
                    <a:pt x="523" y="124"/>
                    <a:pt x="532" y="126"/>
                  </a:cubicBezTo>
                  <a:cubicBezTo>
                    <a:pt x="539" y="126"/>
                    <a:pt x="535" y="129"/>
                    <a:pt x="524" y="132"/>
                  </a:cubicBezTo>
                  <a:cubicBezTo>
                    <a:pt x="508" y="135"/>
                    <a:pt x="488" y="130"/>
                    <a:pt x="483" y="138"/>
                  </a:cubicBezTo>
                  <a:cubicBezTo>
                    <a:pt x="477" y="144"/>
                    <a:pt x="491" y="138"/>
                    <a:pt x="486" y="147"/>
                  </a:cubicBezTo>
                  <a:cubicBezTo>
                    <a:pt x="480" y="155"/>
                    <a:pt x="497" y="150"/>
                    <a:pt x="497" y="157"/>
                  </a:cubicBezTo>
                  <a:cubicBezTo>
                    <a:pt x="498" y="164"/>
                    <a:pt x="512" y="157"/>
                    <a:pt x="508" y="166"/>
                  </a:cubicBezTo>
                  <a:cubicBezTo>
                    <a:pt x="501" y="177"/>
                    <a:pt x="517" y="175"/>
                    <a:pt x="508" y="183"/>
                  </a:cubicBezTo>
                  <a:cubicBezTo>
                    <a:pt x="497" y="192"/>
                    <a:pt x="512" y="171"/>
                    <a:pt x="501" y="174"/>
                  </a:cubicBezTo>
                  <a:cubicBezTo>
                    <a:pt x="491" y="178"/>
                    <a:pt x="512" y="163"/>
                    <a:pt x="498" y="163"/>
                  </a:cubicBezTo>
                  <a:cubicBezTo>
                    <a:pt x="486" y="163"/>
                    <a:pt x="491" y="155"/>
                    <a:pt x="474" y="154"/>
                  </a:cubicBezTo>
                  <a:cubicBezTo>
                    <a:pt x="456" y="150"/>
                    <a:pt x="462" y="161"/>
                    <a:pt x="457" y="160"/>
                  </a:cubicBezTo>
                  <a:cubicBezTo>
                    <a:pt x="450" y="157"/>
                    <a:pt x="442" y="163"/>
                    <a:pt x="454" y="166"/>
                  </a:cubicBezTo>
                  <a:cubicBezTo>
                    <a:pt x="466" y="171"/>
                    <a:pt x="459" y="172"/>
                    <a:pt x="448" y="171"/>
                  </a:cubicBezTo>
                  <a:cubicBezTo>
                    <a:pt x="436" y="169"/>
                    <a:pt x="448" y="157"/>
                    <a:pt x="445" y="150"/>
                  </a:cubicBezTo>
                  <a:cubicBezTo>
                    <a:pt x="441" y="144"/>
                    <a:pt x="437" y="143"/>
                    <a:pt x="439" y="152"/>
                  </a:cubicBezTo>
                  <a:cubicBezTo>
                    <a:pt x="444" y="164"/>
                    <a:pt x="419" y="158"/>
                    <a:pt x="428" y="169"/>
                  </a:cubicBezTo>
                  <a:cubicBezTo>
                    <a:pt x="434" y="178"/>
                    <a:pt x="437" y="178"/>
                    <a:pt x="431" y="186"/>
                  </a:cubicBezTo>
                  <a:cubicBezTo>
                    <a:pt x="424" y="194"/>
                    <a:pt x="431" y="194"/>
                    <a:pt x="431" y="200"/>
                  </a:cubicBezTo>
                  <a:cubicBezTo>
                    <a:pt x="430" y="206"/>
                    <a:pt x="445" y="196"/>
                    <a:pt x="456" y="202"/>
                  </a:cubicBezTo>
                  <a:cubicBezTo>
                    <a:pt x="468" y="209"/>
                    <a:pt x="463" y="211"/>
                    <a:pt x="462" y="214"/>
                  </a:cubicBezTo>
                  <a:cubicBezTo>
                    <a:pt x="460" y="217"/>
                    <a:pt x="456" y="225"/>
                    <a:pt x="457" y="217"/>
                  </a:cubicBezTo>
                  <a:cubicBezTo>
                    <a:pt x="460" y="209"/>
                    <a:pt x="457" y="200"/>
                    <a:pt x="442" y="205"/>
                  </a:cubicBezTo>
                  <a:cubicBezTo>
                    <a:pt x="428" y="209"/>
                    <a:pt x="444" y="219"/>
                    <a:pt x="436" y="222"/>
                  </a:cubicBezTo>
                  <a:cubicBezTo>
                    <a:pt x="428" y="227"/>
                    <a:pt x="434" y="231"/>
                    <a:pt x="425" y="234"/>
                  </a:cubicBezTo>
                  <a:cubicBezTo>
                    <a:pt x="416" y="239"/>
                    <a:pt x="425" y="244"/>
                    <a:pt x="407" y="241"/>
                  </a:cubicBezTo>
                  <a:cubicBezTo>
                    <a:pt x="387" y="237"/>
                    <a:pt x="413" y="241"/>
                    <a:pt x="418" y="230"/>
                  </a:cubicBezTo>
                  <a:cubicBezTo>
                    <a:pt x="424" y="219"/>
                    <a:pt x="427" y="225"/>
                    <a:pt x="427" y="216"/>
                  </a:cubicBezTo>
                  <a:cubicBezTo>
                    <a:pt x="428" y="206"/>
                    <a:pt x="419" y="206"/>
                    <a:pt x="421" y="196"/>
                  </a:cubicBezTo>
                  <a:cubicBezTo>
                    <a:pt x="422" y="183"/>
                    <a:pt x="425" y="177"/>
                    <a:pt x="418" y="169"/>
                  </a:cubicBezTo>
                  <a:cubicBezTo>
                    <a:pt x="409" y="163"/>
                    <a:pt x="424" y="164"/>
                    <a:pt x="424" y="154"/>
                  </a:cubicBezTo>
                  <a:cubicBezTo>
                    <a:pt x="424" y="141"/>
                    <a:pt x="406" y="147"/>
                    <a:pt x="398" y="146"/>
                  </a:cubicBezTo>
                  <a:cubicBezTo>
                    <a:pt x="389" y="143"/>
                    <a:pt x="392" y="164"/>
                    <a:pt x="381" y="169"/>
                  </a:cubicBezTo>
                  <a:cubicBezTo>
                    <a:pt x="364" y="175"/>
                    <a:pt x="384" y="175"/>
                    <a:pt x="376" y="186"/>
                  </a:cubicBezTo>
                  <a:cubicBezTo>
                    <a:pt x="369" y="199"/>
                    <a:pt x="398" y="199"/>
                    <a:pt x="392" y="209"/>
                  </a:cubicBezTo>
                  <a:cubicBezTo>
                    <a:pt x="384" y="219"/>
                    <a:pt x="389" y="209"/>
                    <a:pt x="361" y="199"/>
                  </a:cubicBezTo>
                  <a:cubicBezTo>
                    <a:pt x="332" y="186"/>
                    <a:pt x="319" y="192"/>
                    <a:pt x="326" y="200"/>
                  </a:cubicBezTo>
                  <a:cubicBezTo>
                    <a:pt x="331" y="205"/>
                    <a:pt x="316" y="216"/>
                    <a:pt x="316" y="208"/>
                  </a:cubicBezTo>
                  <a:cubicBezTo>
                    <a:pt x="316" y="199"/>
                    <a:pt x="311" y="202"/>
                    <a:pt x="302" y="208"/>
                  </a:cubicBezTo>
                  <a:cubicBezTo>
                    <a:pt x="293" y="214"/>
                    <a:pt x="294" y="202"/>
                    <a:pt x="282" y="211"/>
                  </a:cubicBezTo>
                  <a:cubicBezTo>
                    <a:pt x="270" y="219"/>
                    <a:pt x="270" y="208"/>
                    <a:pt x="276" y="203"/>
                  </a:cubicBezTo>
                  <a:cubicBezTo>
                    <a:pt x="281" y="200"/>
                    <a:pt x="270" y="202"/>
                    <a:pt x="250" y="213"/>
                  </a:cubicBezTo>
                  <a:cubicBezTo>
                    <a:pt x="230" y="222"/>
                    <a:pt x="227" y="214"/>
                    <a:pt x="224" y="227"/>
                  </a:cubicBezTo>
                  <a:cubicBezTo>
                    <a:pt x="221" y="239"/>
                    <a:pt x="220" y="230"/>
                    <a:pt x="214" y="233"/>
                  </a:cubicBezTo>
                  <a:cubicBezTo>
                    <a:pt x="206" y="237"/>
                    <a:pt x="211" y="231"/>
                    <a:pt x="204" y="228"/>
                  </a:cubicBezTo>
                  <a:cubicBezTo>
                    <a:pt x="197" y="225"/>
                    <a:pt x="206" y="220"/>
                    <a:pt x="212" y="220"/>
                  </a:cubicBezTo>
                  <a:cubicBezTo>
                    <a:pt x="218" y="220"/>
                    <a:pt x="212" y="208"/>
                    <a:pt x="203" y="209"/>
                  </a:cubicBezTo>
                  <a:cubicBezTo>
                    <a:pt x="194" y="209"/>
                    <a:pt x="185" y="203"/>
                    <a:pt x="192" y="211"/>
                  </a:cubicBezTo>
                  <a:cubicBezTo>
                    <a:pt x="200" y="217"/>
                    <a:pt x="186" y="224"/>
                    <a:pt x="195" y="230"/>
                  </a:cubicBezTo>
                  <a:cubicBezTo>
                    <a:pt x="203" y="234"/>
                    <a:pt x="194" y="236"/>
                    <a:pt x="195" y="245"/>
                  </a:cubicBezTo>
                  <a:cubicBezTo>
                    <a:pt x="197" y="253"/>
                    <a:pt x="189" y="231"/>
                    <a:pt x="176" y="241"/>
                  </a:cubicBezTo>
                  <a:cubicBezTo>
                    <a:pt x="162" y="250"/>
                    <a:pt x="156" y="248"/>
                    <a:pt x="163" y="258"/>
                  </a:cubicBezTo>
                  <a:cubicBezTo>
                    <a:pt x="172" y="267"/>
                    <a:pt x="162" y="269"/>
                    <a:pt x="148" y="261"/>
                  </a:cubicBezTo>
                  <a:cubicBezTo>
                    <a:pt x="133" y="255"/>
                    <a:pt x="130" y="259"/>
                    <a:pt x="136" y="264"/>
                  </a:cubicBezTo>
                  <a:cubicBezTo>
                    <a:pt x="142" y="270"/>
                    <a:pt x="153" y="269"/>
                    <a:pt x="144" y="275"/>
                  </a:cubicBezTo>
                  <a:cubicBezTo>
                    <a:pt x="136" y="279"/>
                    <a:pt x="137" y="269"/>
                    <a:pt x="128" y="267"/>
                  </a:cubicBezTo>
                  <a:cubicBezTo>
                    <a:pt x="118" y="265"/>
                    <a:pt x="125" y="261"/>
                    <a:pt x="121" y="256"/>
                  </a:cubicBezTo>
                  <a:cubicBezTo>
                    <a:pt x="115" y="252"/>
                    <a:pt x="127" y="250"/>
                    <a:pt x="119" y="244"/>
                  </a:cubicBezTo>
                  <a:cubicBezTo>
                    <a:pt x="112" y="237"/>
                    <a:pt x="104" y="236"/>
                    <a:pt x="102" y="230"/>
                  </a:cubicBezTo>
                  <a:cubicBezTo>
                    <a:pt x="101" y="224"/>
                    <a:pt x="102" y="234"/>
                    <a:pt x="118" y="237"/>
                  </a:cubicBezTo>
                  <a:cubicBezTo>
                    <a:pt x="133" y="239"/>
                    <a:pt x="148" y="250"/>
                    <a:pt x="162" y="242"/>
                  </a:cubicBezTo>
                  <a:cubicBezTo>
                    <a:pt x="176" y="234"/>
                    <a:pt x="180" y="228"/>
                    <a:pt x="165" y="219"/>
                  </a:cubicBezTo>
                  <a:cubicBezTo>
                    <a:pt x="151" y="209"/>
                    <a:pt x="153" y="214"/>
                    <a:pt x="137" y="203"/>
                  </a:cubicBezTo>
                  <a:cubicBezTo>
                    <a:pt x="122" y="194"/>
                    <a:pt x="127" y="202"/>
                    <a:pt x="113" y="199"/>
                  </a:cubicBezTo>
                  <a:cubicBezTo>
                    <a:pt x="101" y="194"/>
                    <a:pt x="113" y="194"/>
                    <a:pt x="104" y="191"/>
                  </a:cubicBezTo>
                  <a:cubicBezTo>
                    <a:pt x="95" y="186"/>
                    <a:pt x="102" y="196"/>
                    <a:pt x="90" y="191"/>
                  </a:cubicBezTo>
                  <a:cubicBezTo>
                    <a:pt x="90" y="192"/>
                    <a:pt x="90" y="192"/>
                    <a:pt x="90" y="192"/>
                  </a:cubicBezTo>
                  <a:cubicBezTo>
                    <a:pt x="92" y="196"/>
                    <a:pt x="89" y="196"/>
                    <a:pt x="87" y="194"/>
                  </a:cubicBezTo>
                  <a:cubicBezTo>
                    <a:pt x="84" y="194"/>
                    <a:pt x="86" y="194"/>
                    <a:pt x="84" y="196"/>
                  </a:cubicBezTo>
                  <a:cubicBezTo>
                    <a:pt x="83" y="197"/>
                    <a:pt x="78" y="197"/>
                    <a:pt x="78" y="199"/>
                  </a:cubicBezTo>
                  <a:cubicBezTo>
                    <a:pt x="77" y="202"/>
                    <a:pt x="77" y="203"/>
                    <a:pt x="75" y="202"/>
                  </a:cubicBezTo>
                  <a:cubicBezTo>
                    <a:pt x="67" y="206"/>
                    <a:pt x="74" y="203"/>
                    <a:pt x="74" y="205"/>
                  </a:cubicBezTo>
                  <a:cubicBezTo>
                    <a:pt x="75" y="208"/>
                    <a:pt x="70" y="206"/>
                    <a:pt x="72" y="211"/>
                  </a:cubicBezTo>
                  <a:cubicBezTo>
                    <a:pt x="74" y="219"/>
                    <a:pt x="77" y="213"/>
                    <a:pt x="80" y="217"/>
                  </a:cubicBezTo>
                  <a:cubicBezTo>
                    <a:pt x="83" y="222"/>
                    <a:pt x="86" y="220"/>
                    <a:pt x="83" y="224"/>
                  </a:cubicBezTo>
                  <a:cubicBezTo>
                    <a:pt x="80" y="227"/>
                    <a:pt x="74" y="231"/>
                    <a:pt x="77" y="234"/>
                  </a:cubicBezTo>
                  <a:cubicBezTo>
                    <a:pt x="80" y="236"/>
                    <a:pt x="86" y="250"/>
                    <a:pt x="84" y="250"/>
                  </a:cubicBezTo>
                  <a:cubicBezTo>
                    <a:pt x="81" y="250"/>
                    <a:pt x="81" y="250"/>
                    <a:pt x="81" y="252"/>
                  </a:cubicBezTo>
                  <a:cubicBezTo>
                    <a:pt x="83" y="252"/>
                    <a:pt x="81" y="252"/>
                    <a:pt x="81" y="253"/>
                  </a:cubicBezTo>
                  <a:cubicBezTo>
                    <a:pt x="81" y="256"/>
                    <a:pt x="80" y="255"/>
                    <a:pt x="81" y="256"/>
                  </a:cubicBezTo>
                  <a:cubicBezTo>
                    <a:pt x="84" y="258"/>
                    <a:pt x="80" y="258"/>
                    <a:pt x="80" y="259"/>
                  </a:cubicBezTo>
                  <a:cubicBezTo>
                    <a:pt x="81" y="262"/>
                    <a:pt x="87" y="262"/>
                    <a:pt x="84" y="264"/>
                  </a:cubicBezTo>
                  <a:cubicBezTo>
                    <a:pt x="83" y="265"/>
                    <a:pt x="84" y="265"/>
                    <a:pt x="84" y="267"/>
                  </a:cubicBezTo>
                  <a:cubicBezTo>
                    <a:pt x="83" y="269"/>
                    <a:pt x="89" y="269"/>
                    <a:pt x="89" y="272"/>
                  </a:cubicBezTo>
                  <a:cubicBezTo>
                    <a:pt x="87" y="275"/>
                    <a:pt x="81" y="275"/>
                    <a:pt x="84" y="278"/>
                  </a:cubicBezTo>
                  <a:cubicBezTo>
                    <a:pt x="87" y="279"/>
                    <a:pt x="92" y="281"/>
                    <a:pt x="93" y="284"/>
                  </a:cubicBezTo>
                  <a:cubicBezTo>
                    <a:pt x="95" y="287"/>
                    <a:pt x="96" y="286"/>
                    <a:pt x="95" y="289"/>
                  </a:cubicBezTo>
                  <a:cubicBezTo>
                    <a:pt x="93" y="292"/>
                    <a:pt x="89" y="298"/>
                    <a:pt x="80" y="306"/>
                  </a:cubicBezTo>
                  <a:cubicBezTo>
                    <a:pt x="72" y="314"/>
                    <a:pt x="69" y="315"/>
                    <a:pt x="66" y="318"/>
                  </a:cubicBezTo>
                  <a:cubicBezTo>
                    <a:pt x="69" y="320"/>
                    <a:pt x="72" y="315"/>
                    <a:pt x="74" y="317"/>
                  </a:cubicBezTo>
                  <a:cubicBezTo>
                    <a:pt x="74" y="317"/>
                    <a:pt x="72" y="317"/>
                    <a:pt x="72" y="318"/>
                  </a:cubicBezTo>
                  <a:cubicBezTo>
                    <a:pt x="74" y="321"/>
                    <a:pt x="69" y="317"/>
                    <a:pt x="72" y="320"/>
                  </a:cubicBezTo>
                  <a:cubicBezTo>
                    <a:pt x="74" y="323"/>
                    <a:pt x="74" y="320"/>
                    <a:pt x="75" y="323"/>
                  </a:cubicBezTo>
                  <a:cubicBezTo>
                    <a:pt x="77" y="325"/>
                    <a:pt x="81" y="321"/>
                    <a:pt x="83" y="325"/>
                  </a:cubicBezTo>
                  <a:cubicBezTo>
                    <a:pt x="83" y="326"/>
                    <a:pt x="86" y="325"/>
                    <a:pt x="86" y="326"/>
                  </a:cubicBezTo>
                  <a:cubicBezTo>
                    <a:pt x="84" y="328"/>
                    <a:pt x="84" y="328"/>
                    <a:pt x="80" y="326"/>
                  </a:cubicBezTo>
                  <a:cubicBezTo>
                    <a:pt x="74" y="325"/>
                    <a:pt x="77" y="331"/>
                    <a:pt x="74" y="328"/>
                  </a:cubicBezTo>
                  <a:cubicBezTo>
                    <a:pt x="69" y="326"/>
                    <a:pt x="72" y="332"/>
                    <a:pt x="69" y="329"/>
                  </a:cubicBezTo>
                  <a:cubicBezTo>
                    <a:pt x="66" y="328"/>
                    <a:pt x="69" y="331"/>
                    <a:pt x="67" y="332"/>
                  </a:cubicBezTo>
                  <a:cubicBezTo>
                    <a:pt x="70" y="335"/>
                    <a:pt x="66" y="334"/>
                    <a:pt x="66" y="337"/>
                  </a:cubicBezTo>
                  <a:cubicBezTo>
                    <a:pt x="66" y="342"/>
                    <a:pt x="61" y="338"/>
                    <a:pt x="63" y="345"/>
                  </a:cubicBezTo>
                  <a:cubicBezTo>
                    <a:pt x="66" y="349"/>
                    <a:pt x="61" y="346"/>
                    <a:pt x="64" y="351"/>
                  </a:cubicBezTo>
                  <a:cubicBezTo>
                    <a:pt x="67" y="356"/>
                    <a:pt x="64" y="352"/>
                    <a:pt x="63" y="357"/>
                  </a:cubicBezTo>
                  <a:cubicBezTo>
                    <a:pt x="64" y="360"/>
                    <a:pt x="67" y="360"/>
                    <a:pt x="66" y="362"/>
                  </a:cubicBezTo>
                  <a:cubicBezTo>
                    <a:pt x="66" y="363"/>
                    <a:pt x="64" y="366"/>
                    <a:pt x="66" y="366"/>
                  </a:cubicBezTo>
                  <a:cubicBezTo>
                    <a:pt x="67" y="366"/>
                    <a:pt x="66" y="366"/>
                    <a:pt x="67" y="370"/>
                  </a:cubicBezTo>
                  <a:cubicBezTo>
                    <a:pt x="70" y="373"/>
                    <a:pt x="69" y="376"/>
                    <a:pt x="69" y="376"/>
                  </a:cubicBezTo>
                  <a:cubicBezTo>
                    <a:pt x="74" y="374"/>
                    <a:pt x="70" y="377"/>
                    <a:pt x="75" y="377"/>
                  </a:cubicBezTo>
                  <a:cubicBezTo>
                    <a:pt x="81" y="376"/>
                    <a:pt x="77" y="382"/>
                    <a:pt x="81" y="380"/>
                  </a:cubicBezTo>
                  <a:cubicBezTo>
                    <a:pt x="84" y="377"/>
                    <a:pt x="87" y="379"/>
                    <a:pt x="87" y="380"/>
                  </a:cubicBezTo>
                  <a:cubicBezTo>
                    <a:pt x="89" y="382"/>
                    <a:pt x="92" y="380"/>
                    <a:pt x="90" y="384"/>
                  </a:cubicBezTo>
                  <a:cubicBezTo>
                    <a:pt x="89" y="388"/>
                    <a:pt x="93" y="388"/>
                    <a:pt x="90" y="390"/>
                  </a:cubicBezTo>
                  <a:cubicBezTo>
                    <a:pt x="87" y="393"/>
                    <a:pt x="92" y="391"/>
                    <a:pt x="92" y="396"/>
                  </a:cubicBezTo>
                  <a:cubicBezTo>
                    <a:pt x="93" y="402"/>
                    <a:pt x="99" y="401"/>
                    <a:pt x="98" y="402"/>
                  </a:cubicBezTo>
                  <a:cubicBezTo>
                    <a:pt x="95" y="407"/>
                    <a:pt x="102" y="402"/>
                    <a:pt x="102" y="407"/>
                  </a:cubicBezTo>
                  <a:cubicBezTo>
                    <a:pt x="102" y="408"/>
                    <a:pt x="107" y="408"/>
                    <a:pt x="104" y="410"/>
                  </a:cubicBezTo>
                  <a:cubicBezTo>
                    <a:pt x="101" y="412"/>
                    <a:pt x="101" y="415"/>
                    <a:pt x="96" y="412"/>
                  </a:cubicBezTo>
                  <a:cubicBezTo>
                    <a:pt x="95" y="410"/>
                    <a:pt x="93" y="413"/>
                    <a:pt x="95" y="415"/>
                  </a:cubicBezTo>
                  <a:cubicBezTo>
                    <a:pt x="98" y="419"/>
                    <a:pt x="93" y="419"/>
                    <a:pt x="96" y="424"/>
                  </a:cubicBezTo>
                  <a:cubicBezTo>
                    <a:pt x="98" y="425"/>
                    <a:pt x="101" y="427"/>
                    <a:pt x="102" y="424"/>
                  </a:cubicBezTo>
                  <a:cubicBezTo>
                    <a:pt x="102" y="421"/>
                    <a:pt x="105" y="424"/>
                    <a:pt x="109" y="422"/>
                  </a:cubicBezTo>
                  <a:cubicBezTo>
                    <a:pt x="112" y="419"/>
                    <a:pt x="110" y="424"/>
                    <a:pt x="113" y="422"/>
                  </a:cubicBezTo>
                  <a:cubicBezTo>
                    <a:pt x="116" y="419"/>
                    <a:pt x="113" y="425"/>
                    <a:pt x="118" y="427"/>
                  </a:cubicBezTo>
                  <a:cubicBezTo>
                    <a:pt x="121" y="429"/>
                    <a:pt x="115" y="430"/>
                    <a:pt x="116" y="432"/>
                  </a:cubicBezTo>
                  <a:cubicBezTo>
                    <a:pt x="119" y="435"/>
                    <a:pt x="116" y="435"/>
                    <a:pt x="119" y="435"/>
                  </a:cubicBezTo>
                  <a:cubicBezTo>
                    <a:pt x="122" y="436"/>
                    <a:pt x="122" y="433"/>
                    <a:pt x="125" y="438"/>
                  </a:cubicBezTo>
                  <a:cubicBezTo>
                    <a:pt x="128" y="441"/>
                    <a:pt x="125" y="447"/>
                    <a:pt x="128" y="446"/>
                  </a:cubicBezTo>
                  <a:cubicBezTo>
                    <a:pt x="133" y="444"/>
                    <a:pt x="133" y="449"/>
                    <a:pt x="139" y="446"/>
                  </a:cubicBezTo>
                  <a:cubicBezTo>
                    <a:pt x="144" y="443"/>
                    <a:pt x="142" y="447"/>
                    <a:pt x="145" y="449"/>
                  </a:cubicBezTo>
                  <a:cubicBezTo>
                    <a:pt x="148" y="452"/>
                    <a:pt x="150" y="447"/>
                    <a:pt x="153" y="452"/>
                  </a:cubicBezTo>
                  <a:cubicBezTo>
                    <a:pt x="154" y="453"/>
                    <a:pt x="157" y="450"/>
                    <a:pt x="159" y="453"/>
                  </a:cubicBezTo>
                  <a:cubicBezTo>
                    <a:pt x="160" y="457"/>
                    <a:pt x="163" y="453"/>
                    <a:pt x="163" y="455"/>
                  </a:cubicBezTo>
                  <a:cubicBezTo>
                    <a:pt x="163" y="458"/>
                    <a:pt x="165" y="458"/>
                    <a:pt x="163" y="460"/>
                  </a:cubicBezTo>
                  <a:cubicBezTo>
                    <a:pt x="160" y="461"/>
                    <a:pt x="160" y="463"/>
                    <a:pt x="162" y="463"/>
                  </a:cubicBezTo>
                  <a:cubicBezTo>
                    <a:pt x="163" y="463"/>
                    <a:pt x="165" y="464"/>
                    <a:pt x="162" y="464"/>
                  </a:cubicBezTo>
                  <a:cubicBezTo>
                    <a:pt x="160" y="464"/>
                    <a:pt x="159" y="466"/>
                    <a:pt x="160" y="468"/>
                  </a:cubicBezTo>
                  <a:cubicBezTo>
                    <a:pt x="162" y="469"/>
                    <a:pt x="163" y="472"/>
                    <a:pt x="162" y="474"/>
                  </a:cubicBezTo>
                  <a:cubicBezTo>
                    <a:pt x="160" y="477"/>
                    <a:pt x="154" y="474"/>
                    <a:pt x="153" y="477"/>
                  </a:cubicBezTo>
                  <a:cubicBezTo>
                    <a:pt x="153" y="480"/>
                    <a:pt x="147" y="475"/>
                    <a:pt x="148" y="485"/>
                  </a:cubicBezTo>
                  <a:cubicBezTo>
                    <a:pt x="153" y="481"/>
                    <a:pt x="150" y="486"/>
                    <a:pt x="154" y="483"/>
                  </a:cubicBezTo>
                  <a:cubicBezTo>
                    <a:pt x="157" y="481"/>
                    <a:pt x="157" y="485"/>
                    <a:pt x="154" y="486"/>
                  </a:cubicBezTo>
                  <a:cubicBezTo>
                    <a:pt x="148" y="488"/>
                    <a:pt x="151" y="489"/>
                    <a:pt x="145" y="489"/>
                  </a:cubicBezTo>
                  <a:cubicBezTo>
                    <a:pt x="144" y="489"/>
                    <a:pt x="145" y="494"/>
                    <a:pt x="148" y="492"/>
                  </a:cubicBezTo>
                  <a:cubicBezTo>
                    <a:pt x="150" y="492"/>
                    <a:pt x="153" y="497"/>
                    <a:pt x="150" y="497"/>
                  </a:cubicBezTo>
                  <a:cubicBezTo>
                    <a:pt x="148" y="496"/>
                    <a:pt x="147" y="496"/>
                    <a:pt x="145" y="499"/>
                  </a:cubicBezTo>
                  <a:cubicBezTo>
                    <a:pt x="145" y="502"/>
                    <a:pt x="144" y="502"/>
                    <a:pt x="144" y="503"/>
                  </a:cubicBezTo>
                  <a:cubicBezTo>
                    <a:pt x="145" y="508"/>
                    <a:pt x="144" y="505"/>
                    <a:pt x="140" y="505"/>
                  </a:cubicBezTo>
                  <a:cubicBezTo>
                    <a:pt x="139" y="505"/>
                    <a:pt x="136" y="502"/>
                    <a:pt x="137" y="505"/>
                  </a:cubicBezTo>
                  <a:cubicBezTo>
                    <a:pt x="137" y="506"/>
                    <a:pt x="133" y="506"/>
                    <a:pt x="139" y="508"/>
                  </a:cubicBezTo>
                  <a:cubicBezTo>
                    <a:pt x="144" y="511"/>
                    <a:pt x="140" y="513"/>
                    <a:pt x="145" y="513"/>
                  </a:cubicBezTo>
                  <a:cubicBezTo>
                    <a:pt x="150" y="514"/>
                    <a:pt x="145" y="514"/>
                    <a:pt x="151" y="517"/>
                  </a:cubicBezTo>
                  <a:cubicBezTo>
                    <a:pt x="157" y="519"/>
                    <a:pt x="151" y="516"/>
                    <a:pt x="162" y="527"/>
                  </a:cubicBezTo>
                  <a:cubicBezTo>
                    <a:pt x="163" y="525"/>
                    <a:pt x="166" y="525"/>
                    <a:pt x="168" y="525"/>
                  </a:cubicBezTo>
                  <a:cubicBezTo>
                    <a:pt x="169" y="525"/>
                    <a:pt x="169" y="528"/>
                    <a:pt x="172" y="528"/>
                  </a:cubicBezTo>
                  <a:cubicBezTo>
                    <a:pt x="176" y="528"/>
                    <a:pt x="174" y="531"/>
                    <a:pt x="179" y="528"/>
                  </a:cubicBezTo>
                  <a:cubicBezTo>
                    <a:pt x="182" y="527"/>
                    <a:pt x="183" y="530"/>
                    <a:pt x="185" y="530"/>
                  </a:cubicBezTo>
                  <a:cubicBezTo>
                    <a:pt x="186" y="530"/>
                    <a:pt x="186" y="531"/>
                    <a:pt x="191" y="533"/>
                  </a:cubicBezTo>
                  <a:cubicBezTo>
                    <a:pt x="195" y="534"/>
                    <a:pt x="191" y="534"/>
                    <a:pt x="192" y="536"/>
                  </a:cubicBezTo>
                  <a:cubicBezTo>
                    <a:pt x="195" y="537"/>
                    <a:pt x="197" y="533"/>
                    <a:pt x="198" y="534"/>
                  </a:cubicBezTo>
                  <a:cubicBezTo>
                    <a:pt x="201" y="536"/>
                    <a:pt x="201" y="533"/>
                    <a:pt x="203" y="534"/>
                  </a:cubicBezTo>
                  <a:cubicBezTo>
                    <a:pt x="204" y="534"/>
                    <a:pt x="204" y="536"/>
                    <a:pt x="207" y="536"/>
                  </a:cubicBezTo>
                  <a:cubicBezTo>
                    <a:pt x="211" y="536"/>
                    <a:pt x="206" y="539"/>
                    <a:pt x="207" y="541"/>
                  </a:cubicBezTo>
                  <a:cubicBezTo>
                    <a:pt x="209" y="542"/>
                    <a:pt x="209" y="542"/>
                    <a:pt x="214" y="544"/>
                  </a:cubicBezTo>
                  <a:cubicBezTo>
                    <a:pt x="215" y="547"/>
                    <a:pt x="217" y="542"/>
                    <a:pt x="217" y="545"/>
                  </a:cubicBezTo>
                  <a:cubicBezTo>
                    <a:pt x="218" y="548"/>
                    <a:pt x="220" y="545"/>
                    <a:pt x="220" y="548"/>
                  </a:cubicBezTo>
                  <a:cubicBezTo>
                    <a:pt x="221" y="553"/>
                    <a:pt x="226" y="551"/>
                    <a:pt x="226" y="550"/>
                  </a:cubicBezTo>
                  <a:cubicBezTo>
                    <a:pt x="227" y="548"/>
                    <a:pt x="229" y="547"/>
                    <a:pt x="230" y="545"/>
                  </a:cubicBezTo>
                  <a:cubicBezTo>
                    <a:pt x="226" y="534"/>
                    <a:pt x="221" y="536"/>
                    <a:pt x="223" y="527"/>
                  </a:cubicBezTo>
                  <a:cubicBezTo>
                    <a:pt x="224" y="516"/>
                    <a:pt x="221" y="527"/>
                    <a:pt x="221" y="520"/>
                  </a:cubicBezTo>
                  <a:cubicBezTo>
                    <a:pt x="221" y="514"/>
                    <a:pt x="212" y="516"/>
                    <a:pt x="217" y="513"/>
                  </a:cubicBezTo>
                  <a:cubicBezTo>
                    <a:pt x="220" y="509"/>
                    <a:pt x="221" y="505"/>
                    <a:pt x="226" y="500"/>
                  </a:cubicBezTo>
                  <a:cubicBezTo>
                    <a:pt x="230" y="496"/>
                    <a:pt x="232" y="500"/>
                    <a:pt x="232" y="497"/>
                  </a:cubicBezTo>
                  <a:cubicBezTo>
                    <a:pt x="232" y="496"/>
                    <a:pt x="232" y="497"/>
                    <a:pt x="233" y="492"/>
                  </a:cubicBezTo>
                  <a:cubicBezTo>
                    <a:pt x="226" y="488"/>
                    <a:pt x="238" y="491"/>
                    <a:pt x="230" y="483"/>
                  </a:cubicBezTo>
                  <a:cubicBezTo>
                    <a:pt x="224" y="475"/>
                    <a:pt x="224" y="475"/>
                    <a:pt x="221" y="477"/>
                  </a:cubicBezTo>
                  <a:cubicBezTo>
                    <a:pt x="218" y="477"/>
                    <a:pt x="221" y="472"/>
                    <a:pt x="217" y="469"/>
                  </a:cubicBezTo>
                  <a:cubicBezTo>
                    <a:pt x="211" y="468"/>
                    <a:pt x="220" y="461"/>
                    <a:pt x="217" y="457"/>
                  </a:cubicBezTo>
                  <a:cubicBezTo>
                    <a:pt x="214" y="453"/>
                    <a:pt x="221" y="443"/>
                    <a:pt x="224" y="446"/>
                  </a:cubicBezTo>
                  <a:cubicBezTo>
                    <a:pt x="230" y="455"/>
                    <a:pt x="232" y="452"/>
                    <a:pt x="232" y="446"/>
                  </a:cubicBezTo>
                  <a:cubicBezTo>
                    <a:pt x="232" y="440"/>
                    <a:pt x="242" y="436"/>
                    <a:pt x="247" y="432"/>
                  </a:cubicBezTo>
                  <a:cubicBezTo>
                    <a:pt x="250" y="425"/>
                    <a:pt x="252" y="435"/>
                    <a:pt x="256" y="430"/>
                  </a:cubicBezTo>
                  <a:cubicBezTo>
                    <a:pt x="262" y="427"/>
                    <a:pt x="261" y="432"/>
                    <a:pt x="268" y="433"/>
                  </a:cubicBezTo>
                  <a:cubicBezTo>
                    <a:pt x="276" y="433"/>
                    <a:pt x="284" y="447"/>
                    <a:pt x="290" y="443"/>
                  </a:cubicBezTo>
                  <a:cubicBezTo>
                    <a:pt x="293" y="438"/>
                    <a:pt x="294" y="435"/>
                    <a:pt x="299" y="438"/>
                  </a:cubicBezTo>
                  <a:cubicBezTo>
                    <a:pt x="303" y="441"/>
                    <a:pt x="303" y="433"/>
                    <a:pt x="313" y="441"/>
                  </a:cubicBezTo>
                  <a:cubicBezTo>
                    <a:pt x="322" y="447"/>
                    <a:pt x="317" y="436"/>
                    <a:pt x="323" y="441"/>
                  </a:cubicBezTo>
                  <a:cubicBezTo>
                    <a:pt x="331" y="446"/>
                    <a:pt x="338" y="435"/>
                    <a:pt x="329" y="432"/>
                  </a:cubicBezTo>
                  <a:cubicBezTo>
                    <a:pt x="313" y="424"/>
                    <a:pt x="334" y="425"/>
                    <a:pt x="328" y="419"/>
                  </a:cubicBezTo>
                  <a:cubicBezTo>
                    <a:pt x="322" y="415"/>
                    <a:pt x="343" y="415"/>
                    <a:pt x="335" y="412"/>
                  </a:cubicBezTo>
                  <a:cubicBezTo>
                    <a:pt x="328" y="408"/>
                    <a:pt x="325" y="401"/>
                    <a:pt x="334" y="401"/>
                  </a:cubicBezTo>
                  <a:cubicBezTo>
                    <a:pt x="343" y="401"/>
                    <a:pt x="373" y="394"/>
                    <a:pt x="381" y="390"/>
                  </a:cubicBezTo>
                  <a:cubicBezTo>
                    <a:pt x="390" y="387"/>
                    <a:pt x="392" y="380"/>
                    <a:pt x="398" y="385"/>
                  </a:cubicBezTo>
                  <a:cubicBezTo>
                    <a:pt x="402" y="388"/>
                    <a:pt x="406" y="380"/>
                    <a:pt x="409" y="391"/>
                  </a:cubicBezTo>
                  <a:cubicBezTo>
                    <a:pt x="411" y="404"/>
                    <a:pt x="416" y="396"/>
                    <a:pt x="422" y="399"/>
                  </a:cubicBezTo>
                  <a:cubicBezTo>
                    <a:pt x="428" y="402"/>
                    <a:pt x="433" y="399"/>
                    <a:pt x="428" y="404"/>
                  </a:cubicBezTo>
                  <a:cubicBezTo>
                    <a:pt x="424" y="408"/>
                    <a:pt x="433" y="408"/>
                    <a:pt x="445" y="401"/>
                  </a:cubicBezTo>
                  <a:cubicBezTo>
                    <a:pt x="457" y="391"/>
                    <a:pt x="456" y="398"/>
                    <a:pt x="453" y="401"/>
                  </a:cubicBezTo>
                  <a:cubicBezTo>
                    <a:pt x="450" y="404"/>
                    <a:pt x="462" y="405"/>
                    <a:pt x="472" y="425"/>
                  </a:cubicBezTo>
                  <a:cubicBezTo>
                    <a:pt x="486" y="455"/>
                    <a:pt x="480" y="429"/>
                    <a:pt x="489" y="436"/>
                  </a:cubicBezTo>
                  <a:cubicBezTo>
                    <a:pt x="500" y="446"/>
                    <a:pt x="504" y="433"/>
                    <a:pt x="514" y="443"/>
                  </a:cubicBezTo>
                  <a:cubicBezTo>
                    <a:pt x="521" y="453"/>
                    <a:pt x="524" y="460"/>
                    <a:pt x="530" y="453"/>
                  </a:cubicBezTo>
                  <a:cubicBezTo>
                    <a:pt x="538" y="449"/>
                    <a:pt x="530" y="455"/>
                    <a:pt x="538" y="461"/>
                  </a:cubicBezTo>
                  <a:cubicBezTo>
                    <a:pt x="538" y="461"/>
                    <a:pt x="538" y="461"/>
                    <a:pt x="543" y="460"/>
                  </a:cubicBezTo>
                  <a:cubicBezTo>
                    <a:pt x="547" y="453"/>
                    <a:pt x="546" y="458"/>
                    <a:pt x="553" y="455"/>
                  </a:cubicBezTo>
                  <a:cubicBezTo>
                    <a:pt x="559" y="453"/>
                    <a:pt x="553" y="452"/>
                    <a:pt x="562" y="447"/>
                  </a:cubicBezTo>
                  <a:cubicBezTo>
                    <a:pt x="571" y="443"/>
                    <a:pt x="578" y="440"/>
                    <a:pt x="582" y="443"/>
                  </a:cubicBezTo>
                  <a:cubicBezTo>
                    <a:pt x="587" y="446"/>
                    <a:pt x="593" y="440"/>
                    <a:pt x="594" y="446"/>
                  </a:cubicBezTo>
                  <a:cubicBezTo>
                    <a:pt x="596" y="450"/>
                    <a:pt x="622" y="455"/>
                    <a:pt x="625" y="447"/>
                  </a:cubicBezTo>
                  <a:cubicBezTo>
                    <a:pt x="626" y="441"/>
                    <a:pt x="617" y="441"/>
                    <a:pt x="623" y="433"/>
                  </a:cubicBezTo>
                  <a:cubicBezTo>
                    <a:pt x="629" y="424"/>
                    <a:pt x="626" y="424"/>
                    <a:pt x="640" y="429"/>
                  </a:cubicBezTo>
                  <a:cubicBezTo>
                    <a:pt x="652" y="435"/>
                    <a:pt x="657" y="429"/>
                    <a:pt x="657" y="436"/>
                  </a:cubicBezTo>
                  <a:cubicBezTo>
                    <a:pt x="657" y="444"/>
                    <a:pt x="664" y="450"/>
                    <a:pt x="672" y="447"/>
                  </a:cubicBezTo>
                  <a:cubicBezTo>
                    <a:pt x="681" y="444"/>
                    <a:pt x="683" y="444"/>
                    <a:pt x="693" y="449"/>
                  </a:cubicBezTo>
                  <a:cubicBezTo>
                    <a:pt x="704" y="452"/>
                    <a:pt x="698" y="455"/>
                    <a:pt x="712" y="458"/>
                  </a:cubicBezTo>
                  <a:cubicBezTo>
                    <a:pt x="731" y="463"/>
                    <a:pt x="724" y="455"/>
                    <a:pt x="736" y="457"/>
                  </a:cubicBezTo>
                  <a:cubicBezTo>
                    <a:pt x="748" y="457"/>
                    <a:pt x="745" y="441"/>
                    <a:pt x="756" y="447"/>
                  </a:cubicBezTo>
                  <a:cubicBezTo>
                    <a:pt x="765" y="453"/>
                    <a:pt x="765" y="447"/>
                    <a:pt x="771" y="452"/>
                  </a:cubicBezTo>
                  <a:cubicBezTo>
                    <a:pt x="779" y="457"/>
                    <a:pt x="782" y="457"/>
                    <a:pt x="788" y="450"/>
                  </a:cubicBezTo>
                  <a:cubicBezTo>
                    <a:pt x="794" y="444"/>
                    <a:pt x="792" y="440"/>
                    <a:pt x="800" y="430"/>
                  </a:cubicBezTo>
                  <a:cubicBezTo>
                    <a:pt x="806" y="422"/>
                    <a:pt x="803" y="419"/>
                    <a:pt x="798" y="419"/>
                  </a:cubicBezTo>
                  <a:cubicBezTo>
                    <a:pt x="794" y="419"/>
                    <a:pt x="800" y="410"/>
                    <a:pt x="815" y="408"/>
                  </a:cubicBezTo>
                  <a:cubicBezTo>
                    <a:pt x="829" y="407"/>
                    <a:pt x="833" y="412"/>
                    <a:pt x="838" y="412"/>
                  </a:cubicBezTo>
                  <a:cubicBezTo>
                    <a:pt x="842" y="412"/>
                    <a:pt x="852" y="424"/>
                    <a:pt x="855" y="440"/>
                  </a:cubicBezTo>
                  <a:cubicBezTo>
                    <a:pt x="856" y="457"/>
                    <a:pt x="859" y="455"/>
                    <a:pt x="868" y="457"/>
                  </a:cubicBezTo>
                  <a:cubicBezTo>
                    <a:pt x="877" y="458"/>
                    <a:pt x="874" y="463"/>
                    <a:pt x="879" y="463"/>
                  </a:cubicBezTo>
                  <a:cubicBezTo>
                    <a:pt x="884" y="464"/>
                    <a:pt x="879" y="468"/>
                    <a:pt x="882" y="469"/>
                  </a:cubicBezTo>
                  <a:cubicBezTo>
                    <a:pt x="885" y="471"/>
                    <a:pt x="879" y="472"/>
                    <a:pt x="884" y="475"/>
                  </a:cubicBezTo>
                  <a:cubicBezTo>
                    <a:pt x="888" y="480"/>
                    <a:pt x="894" y="478"/>
                    <a:pt x="899" y="474"/>
                  </a:cubicBezTo>
                  <a:cubicBezTo>
                    <a:pt x="903" y="471"/>
                    <a:pt x="903" y="475"/>
                    <a:pt x="908" y="471"/>
                  </a:cubicBezTo>
                  <a:cubicBezTo>
                    <a:pt x="912" y="466"/>
                    <a:pt x="917" y="474"/>
                    <a:pt x="912" y="480"/>
                  </a:cubicBezTo>
                  <a:cubicBezTo>
                    <a:pt x="908" y="488"/>
                    <a:pt x="905" y="511"/>
                    <a:pt x="899" y="508"/>
                  </a:cubicBezTo>
                  <a:cubicBezTo>
                    <a:pt x="893" y="505"/>
                    <a:pt x="891" y="503"/>
                    <a:pt x="890" y="506"/>
                  </a:cubicBezTo>
                  <a:cubicBezTo>
                    <a:pt x="888" y="511"/>
                    <a:pt x="882" y="506"/>
                    <a:pt x="885" y="513"/>
                  </a:cubicBezTo>
                  <a:cubicBezTo>
                    <a:pt x="887" y="519"/>
                    <a:pt x="888" y="525"/>
                    <a:pt x="885" y="530"/>
                  </a:cubicBezTo>
                  <a:cubicBezTo>
                    <a:pt x="884" y="536"/>
                    <a:pt x="882" y="530"/>
                    <a:pt x="881" y="536"/>
                  </a:cubicBezTo>
                  <a:cubicBezTo>
                    <a:pt x="881" y="536"/>
                    <a:pt x="881" y="536"/>
                    <a:pt x="882" y="539"/>
                  </a:cubicBezTo>
                  <a:cubicBezTo>
                    <a:pt x="885" y="536"/>
                    <a:pt x="882" y="534"/>
                    <a:pt x="884" y="536"/>
                  </a:cubicBezTo>
                  <a:cubicBezTo>
                    <a:pt x="887" y="536"/>
                    <a:pt x="887" y="536"/>
                    <a:pt x="888" y="533"/>
                  </a:cubicBezTo>
                  <a:cubicBezTo>
                    <a:pt x="890" y="530"/>
                    <a:pt x="888" y="528"/>
                    <a:pt x="891" y="528"/>
                  </a:cubicBezTo>
                  <a:cubicBezTo>
                    <a:pt x="893" y="528"/>
                    <a:pt x="890" y="533"/>
                    <a:pt x="893" y="530"/>
                  </a:cubicBezTo>
                  <a:cubicBezTo>
                    <a:pt x="896" y="528"/>
                    <a:pt x="893" y="533"/>
                    <a:pt x="896" y="533"/>
                  </a:cubicBezTo>
                  <a:cubicBezTo>
                    <a:pt x="897" y="533"/>
                    <a:pt x="899" y="534"/>
                    <a:pt x="900" y="534"/>
                  </a:cubicBezTo>
                  <a:cubicBezTo>
                    <a:pt x="902" y="536"/>
                    <a:pt x="902" y="534"/>
                    <a:pt x="906" y="533"/>
                  </a:cubicBezTo>
                  <a:cubicBezTo>
                    <a:pt x="909" y="533"/>
                    <a:pt x="908" y="531"/>
                    <a:pt x="914" y="528"/>
                  </a:cubicBezTo>
                  <a:cubicBezTo>
                    <a:pt x="919" y="525"/>
                    <a:pt x="922" y="516"/>
                    <a:pt x="934" y="505"/>
                  </a:cubicBezTo>
                  <a:cubicBezTo>
                    <a:pt x="944" y="492"/>
                    <a:pt x="941" y="486"/>
                    <a:pt x="946" y="483"/>
                  </a:cubicBezTo>
                  <a:cubicBezTo>
                    <a:pt x="952" y="478"/>
                    <a:pt x="947" y="478"/>
                    <a:pt x="954" y="472"/>
                  </a:cubicBezTo>
                  <a:cubicBezTo>
                    <a:pt x="961" y="466"/>
                    <a:pt x="961" y="449"/>
                    <a:pt x="960" y="444"/>
                  </a:cubicBezTo>
                  <a:cubicBezTo>
                    <a:pt x="958" y="440"/>
                    <a:pt x="961" y="440"/>
                    <a:pt x="963" y="435"/>
                  </a:cubicBezTo>
                  <a:cubicBezTo>
                    <a:pt x="964" y="429"/>
                    <a:pt x="970" y="427"/>
                    <a:pt x="966" y="422"/>
                  </a:cubicBezTo>
                  <a:cubicBezTo>
                    <a:pt x="963" y="419"/>
                    <a:pt x="967" y="419"/>
                    <a:pt x="964" y="416"/>
                  </a:cubicBezTo>
                  <a:cubicBezTo>
                    <a:pt x="963" y="412"/>
                    <a:pt x="970" y="413"/>
                    <a:pt x="966" y="408"/>
                  </a:cubicBezTo>
                  <a:cubicBezTo>
                    <a:pt x="960" y="405"/>
                    <a:pt x="958" y="402"/>
                    <a:pt x="957" y="401"/>
                  </a:cubicBezTo>
                  <a:cubicBezTo>
                    <a:pt x="954" y="398"/>
                    <a:pt x="951" y="401"/>
                    <a:pt x="947" y="399"/>
                  </a:cubicBezTo>
                  <a:cubicBezTo>
                    <a:pt x="944" y="398"/>
                    <a:pt x="947" y="405"/>
                    <a:pt x="940" y="407"/>
                  </a:cubicBezTo>
                  <a:cubicBezTo>
                    <a:pt x="929" y="410"/>
                    <a:pt x="943" y="396"/>
                    <a:pt x="935" y="399"/>
                  </a:cubicBezTo>
                  <a:cubicBezTo>
                    <a:pt x="929" y="401"/>
                    <a:pt x="937" y="404"/>
                    <a:pt x="931" y="404"/>
                  </a:cubicBezTo>
                  <a:cubicBezTo>
                    <a:pt x="925" y="404"/>
                    <a:pt x="937" y="394"/>
                    <a:pt x="926" y="394"/>
                  </a:cubicBezTo>
                  <a:cubicBezTo>
                    <a:pt x="917" y="394"/>
                    <a:pt x="912" y="393"/>
                    <a:pt x="925" y="385"/>
                  </a:cubicBezTo>
                  <a:cubicBezTo>
                    <a:pt x="938" y="376"/>
                    <a:pt x="940" y="376"/>
                    <a:pt x="943" y="368"/>
                  </a:cubicBezTo>
                  <a:cubicBezTo>
                    <a:pt x="946" y="360"/>
                    <a:pt x="957" y="360"/>
                    <a:pt x="960" y="351"/>
                  </a:cubicBezTo>
                  <a:cubicBezTo>
                    <a:pt x="964" y="342"/>
                    <a:pt x="979" y="332"/>
                    <a:pt x="987" y="334"/>
                  </a:cubicBezTo>
                  <a:cubicBezTo>
                    <a:pt x="995" y="337"/>
                    <a:pt x="998" y="332"/>
                    <a:pt x="1002" y="335"/>
                  </a:cubicBezTo>
                  <a:cubicBezTo>
                    <a:pt x="1007" y="338"/>
                    <a:pt x="1002" y="332"/>
                    <a:pt x="1013" y="334"/>
                  </a:cubicBezTo>
                  <a:cubicBezTo>
                    <a:pt x="1025" y="335"/>
                    <a:pt x="1025" y="338"/>
                    <a:pt x="1028" y="331"/>
                  </a:cubicBezTo>
                  <a:cubicBezTo>
                    <a:pt x="1028" y="329"/>
                    <a:pt x="1056" y="329"/>
                    <a:pt x="1047" y="337"/>
                  </a:cubicBezTo>
                  <a:cubicBezTo>
                    <a:pt x="1039" y="343"/>
                    <a:pt x="1059" y="338"/>
                    <a:pt x="1060" y="337"/>
                  </a:cubicBezTo>
                  <a:cubicBezTo>
                    <a:pt x="1063" y="332"/>
                    <a:pt x="1066" y="343"/>
                    <a:pt x="1074" y="337"/>
                  </a:cubicBezTo>
                  <a:cubicBezTo>
                    <a:pt x="1082" y="332"/>
                    <a:pt x="1059" y="332"/>
                    <a:pt x="1075" y="320"/>
                  </a:cubicBezTo>
                  <a:cubicBezTo>
                    <a:pt x="1092" y="309"/>
                    <a:pt x="1085" y="304"/>
                    <a:pt x="1104" y="303"/>
                  </a:cubicBezTo>
                  <a:cubicBezTo>
                    <a:pt x="1121" y="300"/>
                    <a:pt x="1107" y="323"/>
                    <a:pt x="1120" y="317"/>
                  </a:cubicBezTo>
                  <a:cubicBezTo>
                    <a:pt x="1132" y="310"/>
                    <a:pt x="1129" y="303"/>
                    <a:pt x="1136" y="306"/>
                  </a:cubicBezTo>
                  <a:cubicBezTo>
                    <a:pt x="1144" y="307"/>
                    <a:pt x="1132" y="290"/>
                    <a:pt x="1146" y="290"/>
                  </a:cubicBezTo>
                  <a:cubicBezTo>
                    <a:pt x="1159" y="292"/>
                    <a:pt x="1147" y="290"/>
                    <a:pt x="1146" y="304"/>
                  </a:cubicBezTo>
                  <a:cubicBezTo>
                    <a:pt x="1142" y="318"/>
                    <a:pt x="1133" y="314"/>
                    <a:pt x="1121" y="329"/>
                  </a:cubicBezTo>
                  <a:cubicBezTo>
                    <a:pt x="1109" y="345"/>
                    <a:pt x="1103" y="351"/>
                    <a:pt x="1095" y="352"/>
                  </a:cubicBezTo>
                  <a:cubicBezTo>
                    <a:pt x="1086" y="356"/>
                    <a:pt x="1094" y="359"/>
                    <a:pt x="1086" y="365"/>
                  </a:cubicBezTo>
                  <a:cubicBezTo>
                    <a:pt x="1077" y="371"/>
                    <a:pt x="1080" y="398"/>
                    <a:pt x="1085" y="421"/>
                  </a:cubicBezTo>
                  <a:cubicBezTo>
                    <a:pt x="1086" y="430"/>
                    <a:pt x="1085" y="449"/>
                    <a:pt x="1098" y="429"/>
                  </a:cubicBezTo>
                  <a:cubicBezTo>
                    <a:pt x="1107" y="416"/>
                    <a:pt x="1098" y="412"/>
                    <a:pt x="1111" y="412"/>
                  </a:cubicBezTo>
                  <a:cubicBezTo>
                    <a:pt x="1120" y="412"/>
                    <a:pt x="1109" y="396"/>
                    <a:pt x="1121" y="396"/>
                  </a:cubicBezTo>
                  <a:cubicBezTo>
                    <a:pt x="1139" y="394"/>
                    <a:pt x="1124" y="387"/>
                    <a:pt x="1129" y="379"/>
                  </a:cubicBezTo>
                  <a:cubicBezTo>
                    <a:pt x="1133" y="370"/>
                    <a:pt x="1139" y="382"/>
                    <a:pt x="1141" y="374"/>
                  </a:cubicBezTo>
                  <a:cubicBezTo>
                    <a:pt x="1142" y="365"/>
                    <a:pt x="1130" y="368"/>
                    <a:pt x="1136" y="360"/>
                  </a:cubicBezTo>
                  <a:cubicBezTo>
                    <a:pt x="1147" y="348"/>
                    <a:pt x="1121" y="354"/>
                    <a:pt x="1133" y="345"/>
                  </a:cubicBezTo>
                  <a:cubicBezTo>
                    <a:pt x="1146" y="334"/>
                    <a:pt x="1138" y="329"/>
                    <a:pt x="1146" y="326"/>
                  </a:cubicBezTo>
                  <a:cubicBezTo>
                    <a:pt x="1155" y="323"/>
                    <a:pt x="1147" y="331"/>
                    <a:pt x="1158" y="323"/>
                  </a:cubicBezTo>
                  <a:cubicBezTo>
                    <a:pt x="1171" y="312"/>
                    <a:pt x="1155" y="337"/>
                    <a:pt x="1167" y="326"/>
                  </a:cubicBezTo>
                  <a:cubicBezTo>
                    <a:pt x="1181" y="314"/>
                    <a:pt x="1188" y="318"/>
                    <a:pt x="1194" y="326"/>
                  </a:cubicBezTo>
                  <a:cubicBezTo>
                    <a:pt x="1200" y="332"/>
                    <a:pt x="1190" y="325"/>
                    <a:pt x="1213" y="312"/>
                  </a:cubicBezTo>
                  <a:cubicBezTo>
                    <a:pt x="1222" y="307"/>
                    <a:pt x="1229" y="298"/>
                    <a:pt x="1241" y="295"/>
                  </a:cubicBezTo>
                  <a:cubicBezTo>
                    <a:pt x="1263" y="287"/>
                    <a:pt x="1263" y="298"/>
                    <a:pt x="1267" y="293"/>
                  </a:cubicBezTo>
                  <a:cubicBezTo>
                    <a:pt x="1273" y="287"/>
                    <a:pt x="1266" y="286"/>
                    <a:pt x="1263" y="275"/>
                  </a:cubicBezTo>
                  <a:cubicBezTo>
                    <a:pt x="1258" y="262"/>
                    <a:pt x="1255" y="275"/>
                    <a:pt x="1252" y="265"/>
                  </a:cubicBezTo>
                  <a:cubicBezTo>
                    <a:pt x="1251" y="259"/>
                    <a:pt x="1264" y="269"/>
                    <a:pt x="1270" y="259"/>
                  </a:cubicBezTo>
                  <a:cubicBezTo>
                    <a:pt x="1272" y="258"/>
                    <a:pt x="1273" y="258"/>
                    <a:pt x="1273" y="256"/>
                  </a:cubicBezTo>
                  <a:cubicBezTo>
                    <a:pt x="1273" y="256"/>
                    <a:pt x="1273" y="256"/>
                    <a:pt x="1273" y="256"/>
                  </a:cubicBezTo>
                  <a:close/>
                  <a:moveTo>
                    <a:pt x="969" y="421"/>
                  </a:moveTo>
                  <a:cubicBezTo>
                    <a:pt x="967" y="424"/>
                    <a:pt x="970" y="422"/>
                    <a:pt x="969" y="425"/>
                  </a:cubicBezTo>
                  <a:cubicBezTo>
                    <a:pt x="967" y="429"/>
                    <a:pt x="970" y="429"/>
                    <a:pt x="970" y="430"/>
                  </a:cubicBezTo>
                  <a:cubicBezTo>
                    <a:pt x="969" y="430"/>
                    <a:pt x="972" y="430"/>
                    <a:pt x="973" y="435"/>
                  </a:cubicBezTo>
                  <a:cubicBezTo>
                    <a:pt x="975" y="438"/>
                    <a:pt x="970" y="441"/>
                    <a:pt x="972" y="444"/>
                  </a:cubicBezTo>
                  <a:cubicBezTo>
                    <a:pt x="973" y="449"/>
                    <a:pt x="972" y="461"/>
                    <a:pt x="970" y="464"/>
                  </a:cubicBezTo>
                  <a:cubicBezTo>
                    <a:pt x="969" y="468"/>
                    <a:pt x="975" y="468"/>
                    <a:pt x="972" y="477"/>
                  </a:cubicBezTo>
                  <a:cubicBezTo>
                    <a:pt x="969" y="481"/>
                    <a:pt x="973" y="485"/>
                    <a:pt x="972" y="488"/>
                  </a:cubicBezTo>
                  <a:cubicBezTo>
                    <a:pt x="969" y="491"/>
                    <a:pt x="970" y="492"/>
                    <a:pt x="970" y="496"/>
                  </a:cubicBezTo>
                  <a:cubicBezTo>
                    <a:pt x="972" y="500"/>
                    <a:pt x="973" y="499"/>
                    <a:pt x="973" y="494"/>
                  </a:cubicBezTo>
                  <a:cubicBezTo>
                    <a:pt x="975" y="489"/>
                    <a:pt x="977" y="488"/>
                    <a:pt x="978" y="489"/>
                  </a:cubicBezTo>
                  <a:cubicBezTo>
                    <a:pt x="978" y="491"/>
                    <a:pt x="979" y="489"/>
                    <a:pt x="981" y="491"/>
                  </a:cubicBezTo>
                  <a:cubicBezTo>
                    <a:pt x="983" y="491"/>
                    <a:pt x="983" y="497"/>
                    <a:pt x="983" y="496"/>
                  </a:cubicBezTo>
                  <a:cubicBezTo>
                    <a:pt x="986" y="491"/>
                    <a:pt x="984" y="492"/>
                    <a:pt x="984" y="489"/>
                  </a:cubicBezTo>
                  <a:cubicBezTo>
                    <a:pt x="984" y="486"/>
                    <a:pt x="984" y="488"/>
                    <a:pt x="981" y="488"/>
                  </a:cubicBezTo>
                  <a:cubicBezTo>
                    <a:pt x="979" y="486"/>
                    <a:pt x="979" y="483"/>
                    <a:pt x="978" y="480"/>
                  </a:cubicBezTo>
                  <a:cubicBezTo>
                    <a:pt x="973" y="477"/>
                    <a:pt x="977" y="468"/>
                    <a:pt x="978" y="464"/>
                  </a:cubicBezTo>
                  <a:cubicBezTo>
                    <a:pt x="981" y="463"/>
                    <a:pt x="978" y="460"/>
                    <a:pt x="981" y="458"/>
                  </a:cubicBezTo>
                  <a:cubicBezTo>
                    <a:pt x="984" y="458"/>
                    <a:pt x="987" y="458"/>
                    <a:pt x="990" y="461"/>
                  </a:cubicBezTo>
                  <a:cubicBezTo>
                    <a:pt x="992" y="464"/>
                    <a:pt x="993" y="468"/>
                    <a:pt x="993" y="464"/>
                  </a:cubicBezTo>
                  <a:cubicBezTo>
                    <a:pt x="993" y="463"/>
                    <a:pt x="990" y="460"/>
                    <a:pt x="989" y="457"/>
                  </a:cubicBezTo>
                  <a:cubicBezTo>
                    <a:pt x="989" y="452"/>
                    <a:pt x="986" y="446"/>
                    <a:pt x="984" y="441"/>
                  </a:cubicBezTo>
                  <a:cubicBezTo>
                    <a:pt x="984" y="436"/>
                    <a:pt x="983" y="435"/>
                    <a:pt x="983" y="432"/>
                  </a:cubicBezTo>
                  <a:cubicBezTo>
                    <a:pt x="983" y="429"/>
                    <a:pt x="981" y="433"/>
                    <a:pt x="981" y="430"/>
                  </a:cubicBezTo>
                  <a:cubicBezTo>
                    <a:pt x="983" y="425"/>
                    <a:pt x="981" y="430"/>
                    <a:pt x="981" y="427"/>
                  </a:cubicBezTo>
                  <a:cubicBezTo>
                    <a:pt x="979" y="422"/>
                    <a:pt x="984" y="422"/>
                    <a:pt x="983" y="413"/>
                  </a:cubicBezTo>
                  <a:cubicBezTo>
                    <a:pt x="981" y="407"/>
                    <a:pt x="979" y="410"/>
                    <a:pt x="981" y="408"/>
                  </a:cubicBezTo>
                  <a:cubicBezTo>
                    <a:pt x="981" y="407"/>
                    <a:pt x="979" y="408"/>
                    <a:pt x="979" y="407"/>
                  </a:cubicBezTo>
                  <a:cubicBezTo>
                    <a:pt x="979" y="404"/>
                    <a:pt x="978" y="404"/>
                    <a:pt x="979" y="402"/>
                  </a:cubicBezTo>
                  <a:cubicBezTo>
                    <a:pt x="981" y="401"/>
                    <a:pt x="979" y="399"/>
                    <a:pt x="978" y="398"/>
                  </a:cubicBezTo>
                  <a:cubicBezTo>
                    <a:pt x="977" y="394"/>
                    <a:pt x="978" y="398"/>
                    <a:pt x="975" y="398"/>
                  </a:cubicBezTo>
                  <a:cubicBezTo>
                    <a:pt x="972" y="399"/>
                    <a:pt x="978" y="401"/>
                    <a:pt x="977" y="404"/>
                  </a:cubicBezTo>
                  <a:cubicBezTo>
                    <a:pt x="977" y="407"/>
                    <a:pt x="975" y="405"/>
                    <a:pt x="975" y="407"/>
                  </a:cubicBezTo>
                  <a:cubicBezTo>
                    <a:pt x="975" y="408"/>
                    <a:pt x="978" y="407"/>
                    <a:pt x="975" y="408"/>
                  </a:cubicBezTo>
                  <a:cubicBezTo>
                    <a:pt x="973" y="412"/>
                    <a:pt x="975" y="407"/>
                    <a:pt x="972" y="408"/>
                  </a:cubicBezTo>
                  <a:cubicBezTo>
                    <a:pt x="970" y="408"/>
                    <a:pt x="969" y="408"/>
                    <a:pt x="970" y="412"/>
                  </a:cubicBezTo>
                  <a:cubicBezTo>
                    <a:pt x="970" y="413"/>
                    <a:pt x="970" y="416"/>
                    <a:pt x="969" y="421"/>
                  </a:cubicBezTo>
                  <a:close/>
                  <a:moveTo>
                    <a:pt x="1007" y="517"/>
                  </a:moveTo>
                  <a:cubicBezTo>
                    <a:pt x="1010" y="516"/>
                    <a:pt x="1004" y="514"/>
                    <a:pt x="1004" y="516"/>
                  </a:cubicBezTo>
                  <a:cubicBezTo>
                    <a:pt x="1002" y="519"/>
                    <a:pt x="998" y="520"/>
                    <a:pt x="999" y="523"/>
                  </a:cubicBezTo>
                  <a:cubicBezTo>
                    <a:pt x="1001" y="525"/>
                    <a:pt x="1001" y="519"/>
                    <a:pt x="1007" y="517"/>
                  </a:cubicBezTo>
                  <a:close/>
                  <a:moveTo>
                    <a:pt x="1015" y="511"/>
                  </a:moveTo>
                  <a:cubicBezTo>
                    <a:pt x="1018" y="508"/>
                    <a:pt x="1018" y="509"/>
                    <a:pt x="1021" y="506"/>
                  </a:cubicBezTo>
                  <a:cubicBezTo>
                    <a:pt x="1024" y="505"/>
                    <a:pt x="1028" y="506"/>
                    <a:pt x="1025" y="503"/>
                  </a:cubicBezTo>
                  <a:cubicBezTo>
                    <a:pt x="1024" y="502"/>
                    <a:pt x="1022" y="506"/>
                    <a:pt x="1019" y="505"/>
                  </a:cubicBezTo>
                  <a:cubicBezTo>
                    <a:pt x="1018" y="503"/>
                    <a:pt x="1021" y="506"/>
                    <a:pt x="1018" y="506"/>
                  </a:cubicBezTo>
                  <a:cubicBezTo>
                    <a:pt x="1015" y="508"/>
                    <a:pt x="1012" y="509"/>
                    <a:pt x="1010" y="514"/>
                  </a:cubicBezTo>
                  <a:cubicBezTo>
                    <a:pt x="1010" y="516"/>
                    <a:pt x="1013" y="516"/>
                    <a:pt x="1015" y="511"/>
                  </a:cubicBezTo>
                  <a:close/>
                  <a:moveTo>
                    <a:pt x="1031" y="500"/>
                  </a:moveTo>
                  <a:cubicBezTo>
                    <a:pt x="1033" y="497"/>
                    <a:pt x="1037" y="494"/>
                    <a:pt x="1039" y="494"/>
                  </a:cubicBezTo>
                  <a:cubicBezTo>
                    <a:pt x="1040" y="496"/>
                    <a:pt x="1030" y="505"/>
                    <a:pt x="1031" y="500"/>
                  </a:cubicBezTo>
                  <a:close/>
                  <a:moveTo>
                    <a:pt x="1071" y="461"/>
                  </a:moveTo>
                  <a:cubicBezTo>
                    <a:pt x="1071" y="460"/>
                    <a:pt x="1072" y="453"/>
                    <a:pt x="1074" y="455"/>
                  </a:cubicBezTo>
                  <a:cubicBezTo>
                    <a:pt x="1075" y="457"/>
                    <a:pt x="1071" y="461"/>
                    <a:pt x="1071" y="461"/>
                  </a:cubicBezTo>
                  <a:close/>
                  <a:moveTo>
                    <a:pt x="1066" y="464"/>
                  </a:moveTo>
                  <a:cubicBezTo>
                    <a:pt x="1068" y="464"/>
                    <a:pt x="1069" y="463"/>
                    <a:pt x="1069" y="463"/>
                  </a:cubicBezTo>
                  <a:cubicBezTo>
                    <a:pt x="1069" y="464"/>
                    <a:pt x="1066" y="466"/>
                    <a:pt x="1066" y="464"/>
                  </a:cubicBezTo>
                  <a:close/>
                  <a:moveTo>
                    <a:pt x="1060" y="477"/>
                  </a:moveTo>
                  <a:cubicBezTo>
                    <a:pt x="1059" y="477"/>
                    <a:pt x="1059" y="475"/>
                    <a:pt x="1060" y="475"/>
                  </a:cubicBezTo>
                  <a:cubicBezTo>
                    <a:pt x="1060" y="477"/>
                    <a:pt x="1060" y="478"/>
                    <a:pt x="1060" y="477"/>
                  </a:cubicBezTo>
                  <a:close/>
                  <a:moveTo>
                    <a:pt x="1054" y="481"/>
                  </a:moveTo>
                  <a:cubicBezTo>
                    <a:pt x="1054" y="481"/>
                    <a:pt x="1056" y="480"/>
                    <a:pt x="1056" y="481"/>
                  </a:cubicBezTo>
                  <a:cubicBezTo>
                    <a:pt x="1056" y="481"/>
                    <a:pt x="1056" y="483"/>
                    <a:pt x="1054" y="481"/>
                  </a:cubicBezTo>
                  <a:close/>
                  <a:moveTo>
                    <a:pt x="1082" y="447"/>
                  </a:moveTo>
                  <a:cubicBezTo>
                    <a:pt x="1085" y="447"/>
                    <a:pt x="1085" y="441"/>
                    <a:pt x="1083" y="441"/>
                  </a:cubicBezTo>
                  <a:cubicBezTo>
                    <a:pt x="1082" y="441"/>
                    <a:pt x="1082" y="444"/>
                    <a:pt x="1080" y="446"/>
                  </a:cubicBezTo>
                  <a:cubicBezTo>
                    <a:pt x="1077" y="446"/>
                    <a:pt x="1075" y="447"/>
                    <a:pt x="1077" y="449"/>
                  </a:cubicBezTo>
                  <a:cubicBezTo>
                    <a:pt x="1079" y="452"/>
                    <a:pt x="1079" y="449"/>
                    <a:pt x="1082" y="447"/>
                  </a:cubicBezTo>
                  <a:close/>
                  <a:moveTo>
                    <a:pt x="1085" y="443"/>
                  </a:moveTo>
                  <a:cubicBezTo>
                    <a:pt x="1083" y="441"/>
                    <a:pt x="1086" y="440"/>
                    <a:pt x="1088" y="440"/>
                  </a:cubicBezTo>
                  <a:cubicBezTo>
                    <a:pt x="1088" y="441"/>
                    <a:pt x="1086" y="443"/>
                    <a:pt x="1085" y="443"/>
                  </a:cubicBezTo>
                  <a:close/>
                  <a:moveTo>
                    <a:pt x="1162" y="385"/>
                  </a:moveTo>
                  <a:cubicBezTo>
                    <a:pt x="1165" y="384"/>
                    <a:pt x="1170" y="396"/>
                    <a:pt x="1167" y="393"/>
                  </a:cubicBezTo>
                  <a:cubicBezTo>
                    <a:pt x="1164" y="390"/>
                    <a:pt x="1161" y="387"/>
                    <a:pt x="1162" y="385"/>
                  </a:cubicBezTo>
                  <a:close/>
                  <a:moveTo>
                    <a:pt x="0" y="396"/>
                  </a:moveTo>
                  <a:cubicBezTo>
                    <a:pt x="11" y="398"/>
                    <a:pt x="20" y="399"/>
                    <a:pt x="26" y="398"/>
                  </a:cubicBezTo>
                  <a:cubicBezTo>
                    <a:pt x="25" y="393"/>
                    <a:pt x="28" y="391"/>
                    <a:pt x="25" y="390"/>
                  </a:cubicBezTo>
                  <a:cubicBezTo>
                    <a:pt x="22" y="387"/>
                    <a:pt x="25" y="391"/>
                    <a:pt x="14" y="387"/>
                  </a:cubicBezTo>
                  <a:cubicBezTo>
                    <a:pt x="14" y="388"/>
                    <a:pt x="13" y="387"/>
                    <a:pt x="14" y="388"/>
                  </a:cubicBezTo>
                  <a:cubicBezTo>
                    <a:pt x="14" y="391"/>
                    <a:pt x="11" y="391"/>
                    <a:pt x="10" y="391"/>
                  </a:cubicBezTo>
                  <a:cubicBezTo>
                    <a:pt x="8" y="390"/>
                    <a:pt x="11" y="388"/>
                    <a:pt x="11" y="387"/>
                  </a:cubicBezTo>
                  <a:cubicBezTo>
                    <a:pt x="13" y="385"/>
                    <a:pt x="11" y="385"/>
                    <a:pt x="10" y="388"/>
                  </a:cubicBezTo>
                  <a:cubicBezTo>
                    <a:pt x="7" y="391"/>
                    <a:pt x="8" y="390"/>
                    <a:pt x="5" y="390"/>
                  </a:cubicBezTo>
                  <a:cubicBezTo>
                    <a:pt x="2" y="390"/>
                    <a:pt x="5" y="393"/>
                    <a:pt x="0" y="396"/>
                  </a:cubicBezTo>
                  <a:close/>
                  <a:moveTo>
                    <a:pt x="1142" y="342"/>
                  </a:moveTo>
                  <a:cubicBezTo>
                    <a:pt x="1147" y="337"/>
                    <a:pt x="1152" y="334"/>
                    <a:pt x="1152" y="337"/>
                  </a:cubicBezTo>
                  <a:cubicBezTo>
                    <a:pt x="1152" y="340"/>
                    <a:pt x="1141" y="345"/>
                    <a:pt x="1142" y="342"/>
                  </a:cubicBezTo>
                  <a:close/>
                  <a:moveTo>
                    <a:pt x="937" y="393"/>
                  </a:moveTo>
                  <a:cubicBezTo>
                    <a:pt x="934" y="390"/>
                    <a:pt x="935" y="387"/>
                    <a:pt x="938" y="388"/>
                  </a:cubicBezTo>
                  <a:cubicBezTo>
                    <a:pt x="943" y="388"/>
                    <a:pt x="940" y="394"/>
                    <a:pt x="937" y="393"/>
                  </a:cubicBezTo>
                  <a:close/>
                  <a:moveTo>
                    <a:pt x="1274" y="175"/>
                  </a:moveTo>
                  <a:cubicBezTo>
                    <a:pt x="1274" y="175"/>
                    <a:pt x="1274" y="175"/>
                    <a:pt x="1274" y="175"/>
                  </a:cubicBezTo>
                  <a:cubicBezTo>
                    <a:pt x="1278" y="175"/>
                    <a:pt x="1284" y="174"/>
                    <a:pt x="1289" y="172"/>
                  </a:cubicBezTo>
                  <a:cubicBezTo>
                    <a:pt x="1301" y="171"/>
                    <a:pt x="1287" y="163"/>
                    <a:pt x="1278" y="164"/>
                  </a:cubicBezTo>
                  <a:cubicBezTo>
                    <a:pt x="1277" y="164"/>
                    <a:pt x="1275" y="164"/>
                    <a:pt x="1274" y="164"/>
                  </a:cubicBezTo>
                  <a:cubicBezTo>
                    <a:pt x="1273" y="164"/>
                    <a:pt x="1273" y="164"/>
                    <a:pt x="1273" y="164"/>
                  </a:cubicBezTo>
                  <a:cubicBezTo>
                    <a:pt x="1267" y="166"/>
                    <a:pt x="1263" y="171"/>
                    <a:pt x="1261" y="174"/>
                  </a:cubicBezTo>
                  <a:cubicBezTo>
                    <a:pt x="1261" y="177"/>
                    <a:pt x="1267" y="177"/>
                    <a:pt x="1273" y="175"/>
                  </a:cubicBezTo>
                  <a:lnTo>
                    <a:pt x="1274" y="175"/>
                  </a:lnTo>
                  <a:close/>
                  <a:moveTo>
                    <a:pt x="1188" y="192"/>
                  </a:moveTo>
                  <a:cubicBezTo>
                    <a:pt x="1185" y="196"/>
                    <a:pt x="1174" y="191"/>
                    <a:pt x="1176" y="189"/>
                  </a:cubicBezTo>
                  <a:cubicBezTo>
                    <a:pt x="1179" y="188"/>
                    <a:pt x="1191" y="189"/>
                    <a:pt x="1188" y="192"/>
                  </a:cubicBezTo>
                  <a:close/>
                  <a:moveTo>
                    <a:pt x="978" y="132"/>
                  </a:moveTo>
                  <a:cubicBezTo>
                    <a:pt x="969" y="127"/>
                    <a:pt x="964" y="132"/>
                    <a:pt x="957" y="136"/>
                  </a:cubicBezTo>
                  <a:cubicBezTo>
                    <a:pt x="951" y="141"/>
                    <a:pt x="958" y="136"/>
                    <a:pt x="970" y="139"/>
                  </a:cubicBezTo>
                  <a:cubicBezTo>
                    <a:pt x="990" y="143"/>
                    <a:pt x="987" y="136"/>
                    <a:pt x="978" y="132"/>
                  </a:cubicBezTo>
                  <a:close/>
                  <a:moveTo>
                    <a:pt x="1034" y="116"/>
                  </a:moveTo>
                  <a:cubicBezTo>
                    <a:pt x="1042" y="116"/>
                    <a:pt x="1044" y="110"/>
                    <a:pt x="1039" y="112"/>
                  </a:cubicBezTo>
                  <a:cubicBezTo>
                    <a:pt x="1036" y="112"/>
                    <a:pt x="1036" y="105"/>
                    <a:pt x="1028" y="109"/>
                  </a:cubicBezTo>
                  <a:cubicBezTo>
                    <a:pt x="1021" y="112"/>
                    <a:pt x="1030" y="105"/>
                    <a:pt x="1018" y="107"/>
                  </a:cubicBezTo>
                  <a:cubicBezTo>
                    <a:pt x="1005" y="109"/>
                    <a:pt x="1009" y="102"/>
                    <a:pt x="1007" y="105"/>
                  </a:cubicBezTo>
                  <a:cubicBezTo>
                    <a:pt x="1004" y="107"/>
                    <a:pt x="999" y="112"/>
                    <a:pt x="1016" y="115"/>
                  </a:cubicBezTo>
                  <a:cubicBezTo>
                    <a:pt x="1025" y="118"/>
                    <a:pt x="1027" y="116"/>
                    <a:pt x="1034" y="116"/>
                  </a:cubicBezTo>
                  <a:close/>
                  <a:moveTo>
                    <a:pt x="996" y="105"/>
                  </a:moveTo>
                  <a:cubicBezTo>
                    <a:pt x="1002" y="105"/>
                    <a:pt x="989" y="99"/>
                    <a:pt x="981" y="101"/>
                  </a:cubicBezTo>
                  <a:cubicBezTo>
                    <a:pt x="975" y="102"/>
                    <a:pt x="970" y="93"/>
                    <a:pt x="964" y="96"/>
                  </a:cubicBezTo>
                  <a:cubicBezTo>
                    <a:pt x="958" y="99"/>
                    <a:pt x="966" y="102"/>
                    <a:pt x="963" y="104"/>
                  </a:cubicBezTo>
                  <a:cubicBezTo>
                    <a:pt x="960" y="104"/>
                    <a:pt x="952" y="98"/>
                    <a:pt x="947" y="94"/>
                  </a:cubicBezTo>
                  <a:cubicBezTo>
                    <a:pt x="943" y="93"/>
                    <a:pt x="941" y="94"/>
                    <a:pt x="935" y="99"/>
                  </a:cubicBezTo>
                  <a:cubicBezTo>
                    <a:pt x="929" y="102"/>
                    <a:pt x="937" y="105"/>
                    <a:pt x="934" y="107"/>
                  </a:cubicBezTo>
                  <a:cubicBezTo>
                    <a:pt x="929" y="109"/>
                    <a:pt x="935" y="113"/>
                    <a:pt x="946" y="118"/>
                  </a:cubicBezTo>
                  <a:cubicBezTo>
                    <a:pt x="955" y="121"/>
                    <a:pt x="949" y="113"/>
                    <a:pt x="957" y="115"/>
                  </a:cubicBezTo>
                  <a:cubicBezTo>
                    <a:pt x="964" y="118"/>
                    <a:pt x="967" y="110"/>
                    <a:pt x="972" y="115"/>
                  </a:cubicBezTo>
                  <a:cubicBezTo>
                    <a:pt x="977" y="118"/>
                    <a:pt x="983" y="113"/>
                    <a:pt x="992" y="112"/>
                  </a:cubicBezTo>
                  <a:cubicBezTo>
                    <a:pt x="999" y="109"/>
                    <a:pt x="989" y="105"/>
                    <a:pt x="996" y="105"/>
                  </a:cubicBezTo>
                  <a:close/>
                  <a:moveTo>
                    <a:pt x="923" y="107"/>
                  </a:moveTo>
                  <a:cubicBezTo>
                    <a:pt x="917" y="110"/>
                    <a:pt x="920" y="98"/>
                    <a:pt x="923" y="101"/>
                  </a:cubicBezTo>
                  <a:cubicBezTo>
                    <a:pt x="926" y="104"/>
                    <a:pt x="926" y="105"/>
                    <a:pt x="923" y="107"/>
                  </a:cubicBezTo>
                  <a:close/>
                  <a:moveTo>
                    <a:pt x="850" y="150"/>
                  </a:moveTo>
                  <a:cubicBezTo>
                    <a:pt x="853" y="150"/>
                    <a:pt x="852" y="150"/>
                    <a:pt x="858" y="152"/>
                  </a:cubicBezTo>
                  <a:cubicBezTo>
                    <a:pt x="865" y="155"/>
                    <a:pt x="870" y="160"/>
                    <a:pt x="873" y="155"/>
                  </a:cubicBezTo>
                  <a:cubicBezTo>
                    <a:pt x="874" y="150"/>
                    <a:pt x="862" y="150"/>
                    <a:pt x="870" y="149"/>
                  </a:cubicBezTo>
                  <a:cubicBezTo>
                    <a:pt x="876" y="147"/>
                    <a:pt x="861" y="146"/>
                    <a:pt x="868" y="144"/>
                  </a:cubicBezTo>
                  <a:cubicBezTo>
                    <a:pt x="876" y="143"/>
                    <a:pt x="864" y="138"/>
                    <a:pt x="858" y="136"/>
                  </a:cubicBezTo>
                  <a:cubicBezTo>
                    <a:pt x="852" y="133"/>
                    <a:pt x="850" y="143"/>
                    <a:pt x="849" y="138"/>
                  </a:cubicBezTo>
                  <a:cubicBezTo>
                    <a:pt x="847" y="133"/>
                    <a:pt x="842" y="136"/>
                    <a:pt x="836" y="133"/>
                  </a:cubicBezTo>
                  <a:cubicBezTo>
                    <a:pt x="830" y="130"/>
                    <a:pt x="820" y="135"/>
                    <a:pt x="824" y="138"/>
                  </a:cubicBezTo>
                  <a:cubicBezTo>
                    <a:pt x="829" y="143"/>
                    <a:pt x="815" y="144"/>
                    <a:pt x="824" y="146"/>
                  </a:cubicBezTo>
                  <a:cubicBezTo>
                    <a:pt x="832" y="147"/>
                    <a:pt x="835" y="147"/>
                    <a:pt x="845" y="154"/>
                  </a:cubicBezTo>
                  <a:cubicBezTo>
                    <a:pt x="852" y="155"/>
                    <a:pt x="845" y="150"/>
                    <a:pt x="850" y="150"/>
                  </a:cubicBezTo>
                  <a:close/>
                  <a:moveTo>
                    <a:pt x="739" y="121"/>
                  </a:moveTo>
                  <a:cubicBezTo>
                    <a:pt x="731" y="119"/>
                    <a:pt x="727" y="122"/>
                    <a:pt x="734" y="126"/>
                  </a:cubicBezTo>
                  <a:cubicBezTo>
                    <a:pt x="743" y="130"/>
                    <a:pt x="748" y="121"/>
                    <a:pt x="739" y="121"/>
                  </a:cubicBezTo>
                  <a:close/>
                  <a:moveTo>
                    <a:pt x="640" y="65"/>
                  </a:moveTo>
                  <a:cubicBezTo>
                    <a:pt x="648" y="63"/>
                    <a:pt x="654" y="62"/>
                    <a:pt x="667" y="62"/>
                  </a:cubicBezTo>
                  <a:cubicBezTo>
                    <a:pt x="683" y="60"/>
                    <a:pt x="684" y="57"/>
                    <a:pt x="676" y="53"/>
                  </a:cubicBezTo>
                  <a:cubicBezTo>
                    <a:pt x="669" y="46"/>
                    <a:pt x="670" y="45"/>
                    <a:pt x="660" y="51"/>
                  </a:cubicBezTo>
                  <a:cubicBezTo>
                    <a:pt x="651" y="59"/>
                    <a:pt x="667" y="45"/>
                    <a:pt x="663" y="43"/>
                  </a:cubicBezTo>
                  <a:cubicBezTo>
                    <a:pt x="658" y="42"/>
                    <a:pt x="652" y="39"/>
                    <a:pt x="648" y="48"/>
                  </a:cubicBezTo>
                  <a:cubicBezTo>
                    <a:pt x="641" y="57"/>
                    <a:pt x="641" y="49"/>
                    <a:pt x="635" y="63"/>
                  </a:cubicBezTo>
                  <a:cubicBezTo>
                    <a:pt x="632" y="66"/>
                    <a:pt x="634" y="68"/>
                    <a:pt x="640" y="65"/>
                  </a:cubicBezTo>
                  <a:close/>
                  <a:moveTo>
                    <a:pt x="617" y="51"/>
                  </a:moveTo>
                  <a:cubicBezTo>
                    <a:pt x="628" y="56"/>
                    <a:pt x="641" y="51"/>
                    <a:pt x="637" y="48"/>
                  </a:cubicBezTo>
                  <a:cubicBezTo>
                    <a:pt x="632" y="45"/>
                    <a:pt x="643" y="37"/>
                    <a:pt x="638" y="35"/>
                  </a:cubicBezTo>
                  <a:cubicBezTo>
                    <a:pt x="632" y="32"/>
                    <a:pt x="635" y="29"/>
                    <a:pt x="626" y="34"/>
                  </a:cubicBezTo>
                  <a:cubicBezTo>
                    <a:pt x="616" y="37"/>
                    <a:pt x="625" y="31"/>
                    <a:pt x="620" y="31"/>
                  </a:cubicBezTo>
                  <a:cubicBezTo>
                    <a:pt x="616" y="31"/>
                    <a:pt x="603" y="29"/>
                    <a:pt x="597" y="32"/>
                  </a:cubicBezTo>
                  <a:cubicBezTo>
                    <a:pt x="591" y="37"/>
                    <a:pt x="579" y="42"/>
                    <a:pt x="588" y="42"/>
                  </a:cubicBezTo>
                  <a:cubicBezTo>
                    <a:pt x="599" y="42"/>
                    <a:pt x="591" y="45"/>
                    <a:pt x="597" y="48"/>
                  </a:cubicBezTo>
                  <a:cubicBezTo>
                    <a:pt x="600" y="49"/>
                    <a:pt x="605" y="48"/>
                    <a:pt x="617" y="51"/>
                  </a:cubicBezTo>
                  <a:close/>
                  <a:moveTo>
                    <a:pt x="576" y="31"/>
                  </a:moveTo>
                  <a:cubicBezTo>
                    <a:pt x="567" y="31"/>
                    <a:pt x="565" y="34"/>
                    <a:pt x="571" y="35"/>
                  </a:cubicBezTo>
                  <a:cubicBezTo>
                    <a:pt x="578" y="37"/>
                    <a:pt x="574" y="40"/>
                    <a:pt x="581" y="39"/>
                  </a:cubicBezTo>
                  <a:cubicBezTo>
                    <a:pt x="599" y="34"/>
                    <a:pt x="584" y="32"/>
                    <a:pt x="576" y="31"/>
                  </a:cubicBezTo>
                  <a:close/>
                  <a:moveTo>
                    <a:pt x="600" y="29"/>
                  </a:moveTo>
                  <a:cubicBezTo>
                    <a:pt x="614" y="28"/>
                    <a:pt x="620" y="31"/>
                    <a:pt x="616" y="25"/>
                  </a:cubicBezTo>
                  <a:cubicBezTo>
                    <a:pt x="613" y="20"/>
                    <a:pt x="623" y="23"/>
                    <a:pt x="622" y="20"/>
                  </a:cubicBezTo>
                  <a:cubicBezTo>
                    <a:pt x="620" y="17"/>
                    <a:pt x="616" y="20"/>
                    <a:pt x="611" y="15"/>
                  </a:cubicBezTo>
                  <a:cubicBezTo>
                    <a:pt x="605" y="11"/>
                    <a:pt x="603" y="9"/>
                    <a:pt x="597" y="12"/>
                  </a:cubicBezTo>
                  <a:cubicBezTo>
                    <a:pt x="593" y="15"/>
                    <a:pt x="590" y="12"/>
                    <a:pt x="582" y="17"/>
                  </a:cubicBezTo>
                  <a:cubicBezTo>
                    <a:pt x="574" y="21"/>
                    <a:pt x="587" y="18"/>
                    <a:pt x="582" y="21"/>
                  </a:cubicBezTo>
                  <a:cubicBezTo>
                    <a:pt x="576" y="26"/>
                    <a:pt x="567" y="28"/>
                    <a:pt x="573" y="28"/>
                  </a:cubicBezTo>
                  <a:cubicBezTo>
                    <a:pt x="581" y="29"/>
                    <a:pt x="579" y="31"/>
                    <a:pt x="588" y="32"/>
                  </a:cubicBezTo>
                  <a:cubicBezTo>
                    <a:pt x="599" y="32"/>
                    <a:pt x="588" y="29"/>
                    <a:pt x="600" y="29"/>
                  </a:cubicBezTo>
                  <a:close/>
                  <a:moveTo>
                    <a:pt x="561" y="12"/>
                  </a:moveTo>
                  <a:cubicBezTo>
                    <a:pt x="561" y="11"/>
                    <a:pt x="571" y="12"/>
                    <a:pt x="571" y="14"/>
                  </a:cubicBezTo>
                  <a:cubicBezTo>
                    <a:pt x="571" y="15"/>
                    <a:pt x="559" y="15"/>
                    <a:pt x="561" y="12"/>
                  </a:cubicBezTo>
                  <a:close/>
                  <a:moveTo>
                    <a:pt x="600" y="82"/>
                  </a:moveTo>
                  <a:cubicBezTo>
                    <a:pt x="599" y="81"/>
                    <a:pt x="610" y="77"/>
                    <a:pt x="611" y="79"/>
                  </a:cubicBezTo>
                  <a:cubicBezTo>
                    <a:pt x="613" y="81"/>
                    <a:pt x="605" y="84"/>
                    <a:pt x="600" y="82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8" name="Freeform 238">
              <a:extLst>
                <a:ext uri="{FF2B5EF4-FFF2-40B4-BE49-F238E27FC236}">
                  <a16:creationId xmlns:a16="http://schemas.microsoft.com/office/drawing/2014/main" id="{5D487EBE-096E-472C-9480-B631899821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3398" y="3663386"/>
              <a:ext cx="730482" cy="797397"/>
            </a:xfrm>
            <a:custGeom>
              <a:avLst/>
              <a:gdLst/>
              <a:ahLst/>
              <a:cxnLst>
                <a:cxn ang="0">
                  <a:pos x="86" y="62"/>
                </a:cxn>
                <a:cxn ang="0">
                  <a:pos x="105" y="36"/>
                </a:cxn>
                <a:cxn ang="0">
                  <a:pos x="133" y="43"/>
                </a:cxn>
                <a:cxn ang="0">
                  <a:pos x="151" y="17"/>
                </a:cxn>
                <a:cxn ang="0">
                  <a:pos x="154" y="6"/>
                </a:cxn>
                <a:cxn ang="0">
                  <a:pos x="172" y="14"/>
                </a:cxn>
                <a:cxn ang="0">
                  <a:pos x="185" y="18"/>
                </a:cxn>
                <a:cxn ang="0">
                  <a:pos x="188" y="25"/>
                </a:cxn>
                <a:cxn ang="0">
                  <a:pos x="188" y="51"/>
                </a:cxn>
                <a:cxn ang="0">
                  <a:pos x="220" y="70"/>
                </a:cxn>
                <a:cxn ang="0">
                  <a:pos x="227" y="29"/>
                </a:cxn>
                <a:cxn ang="0">
                  <a:pos x="232" y="6"/>
                </a:cxn>
                <a:cxn ang="0">
                  <a:pos x="241" y="18"/>
                </a:cxn>
                <a:cxn ang="0">
                  <a:pos x="256" y="42"/>
                </a:cxn>
                <a:cxn ang="0">
                  <a:pos x="271" y="87"/>
                </a:cxn>
                <a:cxn ang="0">
                  <a:pos x="291" y="109"/>
                </a:cxn>
                <a:cxn ang="0">
                  <a:pos x="300" y="118"/>
                </a:cxn>
                <a:cxn ang="0">
                  <a:pos x="317" y="149"/>
                </a:cxn>
                <a:cxn ang="0">
                  <a:pos x="323" y="186"/>
                </a:cxn>
                <a:cxn ang="0">
                  <a:pos x="311" y="228"/>
                </a:cxn>
                <a:cxn ang="0">
                  <a:pos x="294" y="273"/>
                </a:cxn>
                <a:cxn ang="0">
                  <a:pos x="265" y="295"/>
                </a:cxn>
                <a:cxn ang="0">
                  <a:pos x="256" y="283"/>
                </a:cxn>
                <a:cxn ang="0">
                  <a:pos x="229" y="287"/>
                </a:cxn>
                <a:cxn ang="0">
                  <a:pos x="207" y="258"/>
                </a:cxn>
                <a:cxn ang="0">
                  <a:pos x="195" y="253"/>
                </a:cxn>
                <a:cxn ang="0">
                  <a:pos x="200" y="228"/>
                </a:cxn>
                <a:cxn ang="0">
                  <a:pos x="186" y="242"/>
                </a:cxn>
                <a:cxn ang="0">
                  <a:pos x="168" y="222"/>
                </a:cxn>
                <a:cxn ang="0">
                  <a:pos x="107" y="222"/>
                </a:cxn>
                <a:cxn ang="0">
                  <a:pos x="70" y="238"/>
                </a:cxn>
                <a:cxn ang="0">
                  <a:pos x="34" y="252"/>
                </a:cxn>
                <a:cxn ang="0">
                  <a:pos x="22" y="228"/>
                </a:cxn>
                <a:cxn ang="0">
                  <a:pos x="10" y="174"/>
                </a:cxn>
                <a:cxn ang="0">
                  <a:pos x="5" y="151"/>
                </a:cxn>
                <a:cxn ang="0">
                  <a:pos x="8" y="116"/>
                </a:cxn>
                <a:cxn ang="0">
                  <a:pos x="38" y="101"/>
                </a:cxn>
                <a:cxn ang="0">
                  <a:pos x="72" y="78"/>
                </a:cxn>
                <a:cxn ang="0">
                  <a:pos x="259" y="339"/>
                </a:cxn>
                <a:cxn ang="0">
                  <a:pos x="273" y="342"/>
                </a:cxn>
                <a:cxn ang="0">
                  <a:pos x="277" y="339"/>
                </a:cxn>
                <a:cxn ang="0">
                  <a:pos x="279" y="328"/>
                </a:cxn>
                <a:cxn ang="0">
                  <a:pos x="279" y="314"/>
                </a:cxn>
                <a:cxn ang="0">
                  <a:pos x="258" y="314"/>
                </a:cxn>
                <a:cxn ang="0">
                  <a:pos x="247" y="300"/>
                </a:cxn>
                <a:cxn ang="0">
                  <a:pos x="277" y="305"/>
                </a:cxn>
                <a:cxn ang="0">
                  <a:pos x="280" y="305"/>
                </a:cxn>
                <a:cxn ang="0">
                  <a:pos x="279" y="309"/>
                </a:cxn>
                <a:cxn ang="0">
                  <a:pos x="197" y="261"/>
                </a:cxn>
                <a:cxn ang="0">
                  <a:pos x="188" y="261"/>
                </a:cxn>
                <a:cxn ang="0">
                  <a:pos x="140" y="8"/>
                </a:cxn>
                <a:cxn ang="0">
                  <a:pos x="139" y="11"/>
                </a:cxn>
                <a:cxn ang="0">
                  <a:pos x="139" y="11"/>
                </a:cxn>
                <a:cxn ang="0">
                  <a:pos x="188" y="36"/>
                </a:cxn>
                <a:cxn ang="0">
                  <a:pos x="321" y="143"/>
                </a:cxn>
                <a:cxn ang="0">
                  <a:pos x="319" y="154"/>
                </a:cxn>
                <a:cxn ang="0">
                  <a:pos x="213" y="59"/>
                </a:cxn>
              </a:cxnLst>
              <a:rect l="0" t="0" r="r" b="b"/>
              <a:pathLst>
                <a:path w="326" h="346">
                  <a:moveTo>
                    <a:pt x="72" y="78"/>
                  </a:moveTo>
                  <a:cubicBezTo>
                    <a:pt x="78" y="73"/>
                    <a:pt x="70" y="73"/>
                    <a:pt x="77" y="62"/>
                  </a:cubicBezTo>
                  <a:cubicBezTo>
                    <a:pt x="84" y="53"/>
                    <a:pt x="84" y="74"/>
                    <a:pt x="86" y="62"/>
                  </a:cubicBezTo>
                  <a:cubicBezTo>
                    <a:pt x="86" y="48"/>
                    <a:pt x="92" y="65"/>
                    <a:pt x="92" y="54"/>
                  </a:cubicBezTo>
                  <a:cubicBezTo>
                    <a:pt x="92" y="46"/>
                    <a:pt x="93" y="51"/>
                    <a:pt x="98" y="42"/>
                  </a:cubicBezTo>
                  <a:cubicBezTo>
                    <a:pt x="102" y="32"/>
                    <a:pt x="104" y="42"/>
                    <a:pt x="105" y="36"/>
                  </a:cubicBezTo>
                  <a:cubicBezTo>
                    <a:pt x="105" y="29"/>
                    <a:pt x="110" y="39"/>
                    <a:pt x="110" y="32"/>
                  </a:cubicBezTo>
                  <a:cubicBezTo>
                    <a:pt x="110" y="26"/>
                    <a:pt x="121" y="43"/>
                    <a:pt x="125" y="42"/>
                  </a:cubicBezTo>
                  <a:cubicBezTo>
                    <a:pt x="130" y="42"/>
                    <a:pt x="130" y="46"/>
                    <a:pt x="133" y="43"/>
                  </a:cubicBezTo>
                  <a:cubicBezTo>
                    <a:pt x="136" y="40"/>
                    <a:pt x="127" y="42"/>
                    <a:pt x="133" y="32"/>
                  </a:cubicBezTo>
                  <a:cubicBezTo>
                    <a:pt x="139" y="25"/>
                    <a:pt x="133" y="26"/>
                    <a:pt x="140" y="20"/>
                  </a:cubicBezTo>
                  <a:cubicBezTo>
                    <a:pt x="150" y="12"/>
                    <a:pt x="145" y="18"/>
                    <a:pt x="151" y="17"/>
                  </a:cubicBezTo>
                  <a:cubicBezTo>
                    <a:pt x="157" y="15"/>
                    <a:pt x="156" y="20"/>
                    <a:pt x="157" y="14"/>
                  </a:cubicBezTo>
                  <a:cubicBezTo>
                    <a:pt x="159" y="8"/>
                    <a:pt x="153" y="11"/>
                    <a:pt x="151" y="9"/>
                  </a:cubicBezTo>
                  <a:cubicBezTo>
                    <a:pt x="150" y="6"/>
                    <a:pt x="151" y="6"/>
                    <a:pt x="154" y="6"/>
                  </a:cubicBezTo>
                  <a:cubicBezTo>
                    <a:pt x="157" y="6"/>
                    <a:pt x="156" y="9"/>
                    <a:pt x="159" y="8"/>
                  </a:cubicBezTo>
                  <a:cubicBezTo>
                    <a:pt x="162" y="8"/>
                    <a:pt x="159" y="12"/>
                    <a:pt x="165" y="12"/>
                  </a:cubicBezTo>
                  <a:cubicBezTo>
                    <a:pt x="169" y="11"/>
                    <a:pt x="168" y="17"/>
                    <a:pt x="172" y="14"/>
                  </a:cubicBezTo>
                  <a:cubicBezTo>
                    <a:pt x="175" y="14"/>
                    <a:pt x="174" y="20"/>
                    <a:pt x="180" y="14"/>
                  </a:cubicBezTo>
                  <a:cubicBezTo>
                    <a:pt x="186" y="9"/>
                    <a:pt x="181" y="15"/>
                    <a:pt x="183" y="15"/>
                  </a:cubicBezTo>
                  <a:cubicBezTo>
                    <a:pt x="185" y="15"/>
                    <a:pt x="183" y="20"/>
                    <a:pt x="185" y="18"/>
                  </a:cubicBezTo>
                  <a:cubicBezTo>
                    <a:pt x="188" y="17"/>
                    <a:pt x="185" y="17"/>
                    <a:pt x="186" y="14"/>
                  </a:cubicBezTo>
                  <a:cubicBezTo>
                    <a:pt x="189" y="12"/>
                    <a:pt x="188" y="14"/>
                    <a:pt x="191" y="17"/>
                  </a:cubicBezTo>
                  <a:cubicBezTo>
                    <a:pt x="195" y="18"/>
                    <a:pt x="189" y="18"/>
                    <a:pt x="188" y="25"/>
                  </a:cubicBezTo>
                  <a:cubicBezTo>
                    <a:pt x="188" y="32"/>
                    <a:pt x="188" y="22"/>
                    <a:pt x="183" y="28"/>
                  </a:cubicBezTo>
                  <a:cubicBezTo>
                    <a:pt x="180" y="36"/>
                    <a:pt x="188" y="28"/>
                    <a:pt x="181" y="37"/>
                  </a:cubicBezTo>
                  <a:cubicBezTo>
                    <a:pt x="177" y="46"/>
                    <a:pt x="180" y="43"/>
                    <a:pt x="188" y="51"/>
                  </a:cubicBezTo>
                  <a:cubicBezTo>
                    <a:pt x="191" y="56"/>
                    <a:pt x="191" y="51"/>
                    <a:pt x="198" y="57"/>
                  </a:cubicBezTo>
                  <a:cubicBezTo>
                    <a:pt x="206" y="65"/>
                    <a:pt x="207" y="60"/>
                    <a:pt x="209" y="65"/>
                  </a:cubicBezTo>
                  <a:cubicBezTo>
                    <a:pt x="209" y="68"/>
                    <a:pt x="216" y="73"/>
                    <a:pt x="220" y="70"/>
                  </a:cubicBezTo>
                  <a:cubicBezTo>
                    <a:pt x="224" y="67"/>
                    <a:pt x="221" y="65"/>
                    <a:pt x="226" y="59"/>
                  </a:cubicBezTo>
                  <a:cubicBezTo>
                    <a:pt x="229" y="54"/>
                    <a:pt x="226" y="54"/>
                    <a:pt x="227" y="48"/>
                  </a:cubicBezTo>
                  <a:cubicBezTo>
                    <a:pt x="230" y="40"/>
                    <a:pt x="226" y="34"/>
                    <a:pt x="227" y="29"/>
                  </a:cubicBezTo>
                  <a:cubicBezTo>
                    <a:pt x="229" y="25"/>
                    <a:pt x="227" y="25"/>
                    <a:pt x="229" y="22"/>
                  </a:cubicBezTo>
                  <a:cubicBezTo>
                    <a:pt x="232" y="20"/>
                    <a:pt x="227" y="22"/>
                    <a:pt x="229" y="17"/>
                  </a:cubicBezTo>
                  <a:cubicBezTo>
                    <a:pt x="232" y="11"/>
                    <a:pt x="232" y="9"/>
                    <a:pt x="232" y="6"/>
                  </a:cubicBezTo>
                  <a:cubicBezTo>
                    <a:pt x="233" y="1"/>
                    <a:pt x="236" y="0"/>
                    <a:pt x="238" y="5"/>
                  </a:cubicBezTo>
                  <a:cubicBezTo>
                    <a:pt x="238" y="9"/>
                    <a:pt x="238" y="12"/>
                    <a:pt x="239" y="14"/>
                  </a:cubicBezTo>
                  <a:cubicBezTo>
                    <a:pt x="242" y="15"/>
                    <a:pt x="239" y="15"/>
                    <a:pt x="241" y="18"/>
                  </a:cubicBezTo>
                  <a:cubicBezTo>
                    <a:pt x="244" y="23"/>
                    <a:pt x="244" y="26"/>
                    <a:pt x="244" y="31"/>
                  </a:cubicBezTo>
                  <a:cubicBezTo>
                    <a:pt x="244" y="36"/>
                    <a:pt x="247" y="42"/>
                    <a:pt x="248" y="37"/>
                  </a:cubicBezTo>
                  <a:cubicBezTo>
                    <a:pt x="251" y="32"/>
                    <a:pt x="250" y="39"/>
                    <a:pt x="256" y="42"/>
                  </a:cubicBezTo>
                  <a:cubicBezTo>
                    <a:pt x="261" y="45"/>
                    <a:pt x="256" y="56"/>
                    <a:pt x="261" y="62"/>
                  </a:cubicBezTo>
                  <a:cubicBezTo>
                    <a:pt x="265" y="67"/>
                    <a:pt x="262" y="74"/>
                    <a:pt x="264" y="79"/>
                  </a:cubicBezTo>
                  <a:cubicBezTo>
                    <a:pt x="267" y="82"/>
                    <a:pt x="265" y="85"/>
                    <a:pt x="271" y="87"/>
                  </a:cubicBezTo>
                  <a:cubicBezTo>
                    <a:pt x="277" y="88"/>
                    <a:pt x="273" y="92"/>
                    <a:pt x="280" y="93"/>
                  </a:cubicBezTo>
                  <a:cubicBezTo>
                    <a:pt x="288" y="96"/>
                    <a:pt x="288" y="99"/>
                    <a:pt x="285" y="99"/>
                  </a:cubicBezTo>
                  <a:cubicBezTo>
                    <a:pt x="282" y="99"/>
                    <a:pt x="290" y="105"/>
                    <a:pt x="291" y="109"/>
                  </a:cubicBezTo>
                  <a:cubicBezTo>
                    <a:pt x="293" y="112"/>
                    <a:pt x="290" y="113"/>
                    <a:pt x="293" y="118"/>
                  </a:cubicBezTo>
                  <a:cubicBezTo>
                    <a:pt x="296" y="123"/>
                    <a:pt x="293" y="113"/>
                    <a:pt x="296" y="118"/>
                  </a:cubicBezTo>
                  <a:cubicBezTo>
                    <a:pt x="300" y="121"/>
                    <a:pt x="299" y="115"/>
                    <a:pt x="300" y="118"/>
                  </a:cubicBezTo>
                  <a:cubicBezTo>
                    <a:pt x="303" y="121"/>
                    <a:pt x="299" y="126"/>
                    <a:pt x="303" y="132"/>
                  </a:cubicBezTo>
                  <a:cubicBezTo>
                    <a:pt x="308" y="137"/>
                    <a:pt x="306" y="132"/>
                    <a:pt x="309" y="138"/>
                  </a:cubicBezTo>
                  <a:cubicBezTo>
                    <a:pt x="312" y="143"/>
                    <a:pt x="316" y="143"/>
                    <a:pt x="317" y="149"/>
                  </a:cubicBezTo>
                  <a:cubicBezTo>
                    <a:pt x="319" y="155"/>
                    <a:pt x="320" y="151"/>
                    <a:pt x="320" y="157"/>
                  </a:cubicBezTo>
                  <a:cubicBezTo>
                    <a:pt x="319" y="163"/>
                    <a:pt x="321" y="163"/>
                    <a:pt x="320" y="168"/>
                  </a:cubicBezTo>
                  <a:cubicBezTo>
                    <a:pt x="319" y="169"/>
                    <a:pt x="326" y="180"/>
                    <a:pt x="323" y="186"/>
                  </a:cubicBezTo>
                  <a:cubicBezTo>
                    <a:pt x="320" y="191"/>
                    <a:pt x="323" y="196"/>
                    <a:pt x="319" y="202"/>
                  </a:cubicBezTo>
                  <a:cubicBezTo>
                    <a:pt x="317" y="207"/>
                    <a:pt x="320" y="210"/>
                    <a:pt x="317" y="216"/>
                  </a:cubicBezTo>
                  <a:cubicBezTo>
                    <a:pt x="314" y="222"/>
                    <a:pt x="319" y="221"/>
                    <a:pt x="311" y="228"/>
                  </a:cubicBezTo>
                  <a:cubicBezTo>
                    <a:pt x="302" y="236"/>
                    <a:pt x="303" y="250"/>
                    <a:pt x="300" y="252"/>
                  </a:cubicBezTo>
                  <a:cubicBezTo>
                    <a:pt x="297" y="253"/>
                    <a:pt x="296" y="261"/>
                    <a:pt x="296" y="264"/>
                  </a:cubicBezTo>
                  <a:cubicBezTo>
                    <a:pt x="296" y="269"/>
                    <a:pt x="293" y="272"/>
                    <a:pt x="294" y="273"/>
                  </a:cubicBezTo>
                  <a:cubicBezTo>
                    <a:pt x="296" y="275"/>
                    <a:pt x="294" y="281"/>
                    <a:pt x="286" y="281"/>
                  </a:cubicBezTo>
                  <a:cubicBezTo>
                    <a:pt x="279" y="280"/>
                    <a:pt x="271" y="291"/>
                    <a:pt x="268" y="291"/>
                  </a:cubicBezTo>
                  <a:cubicBezTo>
                    <a:pt x="265" y="292"/>
                    <a:pt x="268" y="300"/>
                    <a:pt x="265" y="295"/>
                  </a:cubicBezTo>
                  <a:cubicBezTo>
                    <a:pt x="261" y="289"/>
                    <a:pt x="259" y="291"/>
                    <a:pt x="258" y="287"/>
                  </a:cubicBezTo>
                  <a:cubicBezTo>
                    <a:pt x="258" y="284"/>
                    <a:pt x="258" y="291"/>
                    <a:pt x="255" y="289"/>
                  </a:cubicBezTo>
                  <a:cubicBezTo>
                    <a:pt x="251" y="286"/>
                    <a:pt x="259" y="286"/>
                    <a:pt x="256" y="283"/>
                  </a:cubicBezTo>
                  <a:cubicBezTo>
                    <a:pt x="251" y="280"/>
                    <a:pt x="255" y="284"/>
                    <a:pt x="250" y="287"/>
                  </a:cubicBezTo>
                  <a:cubicBezTo>
                    <a:pt x="244" y="289"/>
                    <a:pt x="247" y="294"/>
                    <a:pt x="239" y="291"/>
                  </a:cubicBezTo>
                  <a:cubicBezTo>
                    <a:pt x="232" y="286"/>
                    <a:pt x="230" y="286"/>
                    <a:pt x="229" y="287"/>
                  </a:cubicBezTo>
                  <a:cubicBezTo>
                    <a:pt x="227" y="289"/>
                    <a:pt x="226" y="284"/>
                    <a:pt x="223" y="283"/>
                  </a:cubicBezTo>
                  <a:cubicBezTo>
                    <a:pt x="218" y="283"/>
                    <a:pt x="212" y="273"/>
                    <a:pt x="213" y="270"/>
                  </a:cubicBezTo>
                  <a:cubicBezTo>
                    <a:pt x="215" y="267"/>
                    <a:pt x="212" y="259"/>
                    <a:pt x="207" y="258"/>
                  </a:cubicBezTo>
                  <a:cubicBezTo>
                    <a:pt x="204" y="256"/>
                    <a:pt x="203" y="259"/>
                    <a:pt x="201" y="258"/>
                  </a:cubicBezTo>
                  <a:cubicBezTo>
                    <a:pt x="200" y="255"/>
                    <a:pt x="206" y="252"/>
                    <a:pt x="203" y="245"/>
                  </a:cubicBezTo>
                  <a:cubicBezTo>
                    <a:pt x="198" y="239"/>
                    <a:pt x="201" y="252"/>
                    <a:pt x="195" y="253"/>
                  </a:cubicBezTo>
                  <a:cubicBezTo>
                    <a:pt x="189" y="253"/>
                    <a:pt x="191" y="249"/>
                    <a:pt x="194" y="249"/>
                  </a:cubicBezTo>
                  <a:cubicBezTo>
                    <a:pt x="197" y="250"/>
                    <a:pt x="197" y="247"/>
                    <a:pt x="195" y="244"/>
                  </a:cubicBezTo>
                  <a:cubicBezTo>
                    <a:pt x="195" y="241"/>
                    <a:pt x="201" y="231"/>
                    <a:pt x="200" y="228"/>
                  </a:cubicBezTo>
                  <a:cubicBezTo>
                    <a:pt x="198" y="225"/>
                    <a:pt x="198" y="224"/>
                    <a:pt x="198" y="227"/>
                  </a:cubicBezTo>
                  <a:cubicBezTo>
                    <a:pt x="198" y="230"/>
                    <a:pt x="194" y="230"/>
                    <a:pt x="194" y="235"/>
                  </a:cubicBezTo>
                  <a:cubicBezTo>
                    <a:pt x="192" y="239"/>
                    <a:pt x="194" y="233"/>
                    <a:pt x="186" y="242"/>
                  </a:cubicBezTo>
                  <a:cubicBezTo>
                    <a:pt x="178" y="252"/>
                    <a:pt x="188" y="252"/>
                    <a:pt x="180" y="249"/>
                  </a:cubicBezTo>
                  <a:cubicBezTo>
                    <a:pt x="175" y="245"/>
                    <a:pt x="178" y="235"/>
                    <a:pt x="172" y="231"/>
                  </a:cubicBezTo>
                  <a:cubicBezTo>
                    <a:pt x="165" y="227"/>
                    <a:pt x="174" y="227"/>
                    <a:pt x="168" y="222"/>
                  </a:cubicBezTo>
                  <a:cubicBezTo>
                    <a:pt x="163" y="218"/>
                    <a:pt x="163" y="222"/>
                    <a:pt x="151" y="216"/>
                  </a:cubicBezTo>
                  <a:cubicBezTo>
                    <a:pt x="139" y="210"/>
                    <a:pt x="150" y="216"/>
                    <a:pt x="136" y="213"/>
                  </a:cubicBezTo>
                  <a:cubicBezTo>
                    <a:pt x="128" y="213"/>
                    <a:pt x="122" y="222"/>
                    <a:pt x="107" y="222"/>
                  </a:cubicBezTo>
                  <a:cubicBezTo>
                    <a:pt x="98" y="221"/>
                    <a:pt x="99" y="228"/>
                    <a:pt x="93" y="228"/>
                  </a:cubicBezTo>
                  <a:cubicBezTo>
                    <a:pt x="87" y="228"/>
                    <a:pt x="90" y="242"/>
                    <a:pt x="81" y="239"/>
                  </a:cubicBezTo>
                  <a:cubicBezTo>
                    <a:pt x="73" y="236"/>
                    <a:pt x="78" y="242"/>
                    <a:pt x="70" y="238"/>
                  </a:cubicBezTo>
                  <a:cubicBezTo>
                    <a:pt x="66" y="236"/>
                    <a:pt x="66" y="239"/>
                    <a:pt x="58" y="239"/>
                  </a:cubicBezTo>
                  <a:cubicBezTo>
                    <a:pt x="52" y="239"/>
                    <a:pt x="55" y="244"/>
                    <a:pt x="51" y="245"/>
                  </a:cubicBezTo>
                  <a:cubicBezTo>
                    <a:pt x="45" y="245"/>
                    <a:pt x="45" y="253"/>
                    <a:pt x="34" y="252"/>
                  </a:cubicBezTo>
                  <a:cubicBezTo>
                    <a:pt x="23" y="250"/>
                    <a:pt x="23" y="242"/>
                    <a:pt x="19" y="244"/>
                  </a:cubicBezTo>
                  <a:cubicBezTo>
                    <a:pt x="16" y="244"/>
                    <a:pt x="16" y="235"/>
                    <a:pt x="17" y="235"/>
                  </a:cubicBezTo>
                  <a:cubicBezTo>
                    <a:pt x="20" y="236"/>
                    <a:pt x="23" y="233"/>
                    <a:pt x="22" y="228"/>
                  </a:cubicBezTo>
                  <a:cubicBezTo>
                    <a:pt x="22" y="222"/>
                    <a:pt x="26" y="225"/>
                    <a:pt x="20" y="210"/>
                  </a:cubicBezTo>
                  <a:cubicBezTo>
                    <a:pt x="14" y="194"/>
                    <a:pt x="19" y="194"/>
                    <a:pt x="16" y="186"/>
                  </a:cubicBezTo>
                  <a:cubicBezTo>
                    <a:pt x="11" y="179"/>
                    <a:pt x="10" y="179"/>
                    <a:pt x="10" y="174"/>
                  </a:cubicBezTo>
                  <a:cubicBezTo>
                    <a:pt x="11" y="168"/>
                    <a:pt x="3" y="163"/>
                    <a:pt x="3" y="158"/>
                  </a:cubicBezTo>
                  <a:cubicBezTo>
                    <a:pt x="3" y="152"/>
                    <a:pt x="7" y="163"/>
                    <a:pt x="8" y="162"/>
                  </a:cubicBezTo>
                  <a:cubicBezTo>
                    <a:pt x="8" y="158"/>
                    <a:pt x="3" y="154"/>
                    <a:pt x="5" y="151"/>
                  </a:cubicBezTo>
                  <a:cubicBezTo>
                    <a:pt x="7" y="149"/>
                    <a:pt x="11" y="165"/>
                    <a:pt x="11" y="157"/>
                  </a:cubicBezTo>
                  <a:cubicBezTo>
                    <a:pt x="11" y="149"/>
                    <a:pt x="0" y="141"/>
                    <a:pt x="5" y="132"/>
                  </a:cubicBezTo>
                  <a:cubicBezTo>
                    <a:pt x="11" y="123"/>
                    <a:pt x="3" y="124"/>
                    <a:pt x="8" y="116"/>
                  </a:cubicBezTo>
                  <a:cubicBezTo>
                    <a:pt x="13" y="109"/>
                    <a:pt x="10" y="126"/>
                    <a:pt x="13" y="116"/>
                  </a:cubicBezTo>
                  <a:cubicBezTo>
                    <a:pt x="16" y="109"/>
                    <a:pt x="17" y="115"/>
                    <a:pt x="25" y="105"/>
                  </a:cubicBezTo>
                  <a:cubicBezTo>
                    <a:pt x="32" y="96"/>
                    <a:pt x="32" y="104"/>
                    <a:pt x="38" y="101"/>
                  </a:cubicBezTo>
                  <a:cubicBezTo>
                    <a:pt x="45" y="98"/>
                    <a:pt x="48" y="98"/>
                    <a:pt x="49" y="95"/>
                  </a:cubicBezTo>
                  <a:cubicBezTo>
                    <a:pt x="51" y="92"/>
                    <a:pt x="55" y="98"/>
                    <a:pt x="63" y="92"/>
                  </a:cubicBezTo>
                  <a:cubicBezTo>
                    <a:pt x="70" y="87"/>
                    <a:pt x="67" y="82"/>
                    <a:pt x="72" y="78"/>
                  </a:cubicBezTo>
                  <a:close/>
                  <a:moveTo>
                    <a:pt x="255" y="323"/>
                  </a:moveTo>
                  <a:cubicBezTo>
                    <a:pt x="256" y="326"/>
                    <a:pt x="256" y="325"/>
                    <a:pt x="256" y="328"/>
                  </a:cubicBezTo>
                  <a:cubicBezTo>
                    <a:pt x="256" y="331"/>
                    <a:pt x="258" y="337"/>
                    <a:pt x="259" y="339"/>
                  </a:cubicBezTo>
                  <a:cubicBezTo>
                    <a:pt x="262" y="340"/>
                    <a:pt x="262" y="345"/>
                    <a:pt x="264" y="345"/>
                  </a:cubicBezTo>
                  <a:cubicBezTo>
                    <a:pt x="265" y="343"/>
                    <a:pt x="267" y="345"/>
                    <a:pt x="270" y="345"/>
                  </a:cubicBezTo>
                  <a:cubicBezTo>
                    <a:pt x="271" y="346"/>
                    <a:pt x="270" y="343"/>
                    <a:pt x="273" y="342"/>
                  </a:cubicBezTo>
                  <a:cubicBezTo>
                    <a:pt x="274" y="340"/>
                    <a:pt x="274" y="337"/>
                    <a:pt x="274" y="339"/>
                  </a:cubicBezTo>
                  <a:cubicBezTo>
                    <a:pt x="276" y="340"/>
                    <a:pt x="274" y="336"/>
                    <a:pt x="276" y="337"/>
                  </a:cubicBezTo>
                  <a:cubicBezTo>
                    <a:pt x="277" y="337"/>
                    <a:pt x="277" y="339"/>
                    <a:pt x="277" y="339"/>
                  </a:cubicBezTo>
                  <a:cubicBezTo>
                    <a:pt x="276" y="339"/>
                    <a:pt x="276" y="340"/>
                    <a:pt x="279" y="340"/>
                  </a:cubicBezTo>
                  <a:cubicBezTo>
                    <a:pt x="280" y="342"/>
                    <a:pt x="277" y="334"/>
                    <a:pt x="279" y="333"/>
                  </a:cubicBezTo>
                  <a:cubicBezTo>
                    <a:pt x="280" y="333"/>
                    <a:pt x="277" y="329"/>
                    <a:pt x="279" y="328"/>
                  </a:cubicBezTo>
                  <a:cubicBezTo>
                    <a:pt x="282" y="326"/>
                    <a:pt x="280" y="331"/>
                    <a:pt x="282" y="329"/>
                  </a:cubicBezTo>
                  <a:cubicBezTo>
                    <a:pt x="283" y="328"/>
                    <a:pt x="280" y="328"/>
                    <a:pt x="282" y="322"/>
                  </a:cubicBezTo>
                  <a:cubicBezTo>
                    <a:pt x="282" y="317"/>
                    <a:pt x="280" y="312"/>
                    <a:pt x="279" y="314"/>
                  </a:cubicBezTo>
                  <a:cubicBezTo>
                    <a:pt x="277" y="315"/>
                    <a:pt x="277" y="312"/>
                    <a:pt x="276" y="315"/>
                  </a:cubicBezTo>
                  <a:cubicBezTo>
                    <a:pt x="274" y="317"/>
                    <a:pt x="276" y="314"/>
                    <a:pt x="270" y="317"/>
                  </a:cubicBezTo>
                  <a:cubicBezTo>
                    <a:pt x="262" y="320"/>
                    <a:pt x="264" y="314"/>
                    <a:pt x="258" y="314"/>
                  </a:cubicBezTo>
                  <a:cubicBezTo>
                    <a:pt x="253" y="314"/>
                    <a:pt x="253" y="309"/>
                    <a:pt x="251" y="315"/>
                  </a:cubicBezTo>
                  <a:cubicBezTo>
                    <a:pt x="251" y="317"/>
                    <a:pt x="253" y="318"/>
                    <a:pt x="255" y="323"/>
                  </a:cubicBezTo>
                  <a:close/>
                  <a:moveTo>
                    <a:pt x="247" y="300"/>
                  </a:moveTo>
                  <a:cubicBezTo>
                    <a:pt x="248" y="298"/>
                    <a:pt x="250" y="305"/>
                    <a:pt x="247" y="306"/>
                  </a:cubicBezTo>
                  <a:cubicBezTo>
                    <a:pt x="245" y="306"/>
                    <a:pt x="245" y="301"/>
                    <a:pt x="247" y="300"/>
                  </a:cubicBezTo>
                  <a:close/>
                  <a:moveTo>
                    <a:pt x="277" y="305"/>
                  </a:moveTo>
                  <a:cubicBezTo>
                    <a:pt x="279" y="305"/>
                    <a:pt x="279" y="305"/>
                    <a:pt x="279" y="306"/>
                  </a:cubicBezTo>
                  <a:cubicBezTo>
                    <a:pt x="279" y="308"/>
                    <a:pt x="282" y="308"/>
                    <a:pt x="282" y="306"/>
                  </a:cubicBezTo>
                  <a:cubicBezTo>
                    <a:pt x="280" y="305"/>
                    <a:pt x="283" y="305"/>
                    <a:pt x="280" y="305"/>
                  </a:cubicBezTo>
                  <a:cubicBezTo>
                    <a:pt x="279" y="303"/>
                    <a:pt x="279" y="300"/>
                    <a:pt x="277" y="303"/>
                  </a:cubicBezTo>
                  <a:cubicBezTo>
                    <a:pt x="277" y="303"/>
                    <a:pt x="276" y="303"/>
                    <a:pt x="277" y="305"/>
                  </a:cubicBezTo>
                  <a:close/>
                  <a:moveTo>
                    <a:pt x="279" y="309"/>
                  </a:moveTo>
                  <a:cubicBezTo>
                    <a:pt x="279" y="308"/>
                    <a:pt x="283" y="308"/>
                    <a:pt x="282" y="309"/>
                  </a:cubicBezTo>
                  <a:cubicBezTo>
                    <a:pt x="282" y="311"/>
                    <a:pt x="279" y="309"/>
                    <a:pt x="279" y="309"/>
                  </a:cubicBezTo>
                  <a:close/>
                  <a:moveTo>
                    <a:pt x="197" y="261"/>
                  </a:moveTo>
                  <a:cubicBezTo>
                    <a:pt x="198" y="259"/>
                    <a:pt x="201" y="261"/>
                    <a:pt x="200" y="259"/>
                  </a:cubicBezTo>
                  <a:cubicBezTo>
                    <a:pt x="200" y="258"/>
                    <a:pt x="198" y="259"/>
                    <a:pt x="197" y="256"/>
                  </a:cubicBezTo>
                  <a:cubicBezTo>
                    <a:pt x="195" y="255"/>
                    <a:pt x="188" y="258"/>
                    <a:pt x="188" y="261"/>
                  </a:cubicBezTo>
                  <a:cubicBezTo>
                    <a:pt x="189" y="263"/>
                    <a:pt x="195" y="261"/>
                    <a:pt x="197" y="261"/>
                  </a:cubicBezTo>
                  <a:close/>
                  <a:moveTo>
                    <a:pt x="148" y="8"/>
                  </a:moveTo>
                  <a:cubicBezTo>
                    <a:pt x="145" y="3"/>
                    <a:pt x="145" y="11"/>
                    <a:pt x="140" y="8"/>
                  </a:cubicBezTo>
                  <a:cubicBezTo>
                    <a:pt x="137" y="6"/>
                    <a:pt x="140" y="11"/>
                    <a:pt x="143" y="14"/>
                  </a:cubicBezTo>
                  <a:cubicBezTo>
                    <a:pt x="145" y="14"/>
                    <a:pt x="150" y="11"/>
                    <a:pt x="148" y="8"/>
                  </a:cubicBezTo>
                  <a:close/>
                  <a:moveTo>
                    <a:pt x="139" y="11"/>
                  </a:moveTo>
                  <a:cubicBezTo>
                    <a:pt x="137" y="8"/>
                    <a:pt x="137" y="8"/>
                    <a:pt x="137" y="11"/>
                  </a:cubicBezTo>
                  <a:cubicBezTo>
                    <a:pt x="137" y="12"/>
                    <a:pt x="136" y="12"/>
                    <a:pt x="139" y="14"/>
                  </a:cubicBezTo>
                  <a:cubicBezTo>
                    <a:pt x="140" y="14"/>
                    <a:pt x="140" y="12"/>
                    <a:pt x="139" y="11"/>
                  </a:cubicBezTo>
                  <a:close/>
                  <a:moveTo>
                    <a:pt x="188" y="36"/>
                  </a:moveTo>
                  <a:cubicBezTo>
                    <a:pt x="186" y="32"/>
                    <a:pt x="191" y="32"/>
                    <a:pt x="191" y="34"/>
                  </a:cubicBezTo>
                  <a:cubicBezTo>
                    <a:pt x="189" y="37"/>
                    <a:pt x="188" y="39"/>
                    <a:pt x="188" y="36"/>
                  </a:cubicBezTo>
                  <a:close/>
                  <a:moveTo>
                    <a:pt x="320" y="151"/>
                  </a:moveTo>
                  <a:cubicBezTo>
                    <a:pt x="320" y="149"/>
                    <a:pt x="321" y="148"/>
                    <a:pt x="321" y="146"/>
                  </a:cubicBezTo>
                  <a:cubicBezTo>
                    <a:pt x="321" y="144"/>
                    <a:pt x="321" y="144"/>
                    <a:pt x="321" y="143"/>
                  </a:cubicBezTo>
                  <a:cubicBezTo>
                    <a:pt x="321" y="141"/>
                    <a:pt x="320" y="143"/>
                    <a:pt x="320" y="144"/>
                  </a:cubicBezTo>
                  <a:cubicBezTo>
                    <a:pt x="321" y="146"/>
                    <a:pt x="319" y="148"/>
                    <a:pt x="319" y="148"/>
                  </a:cubicBezTo>
                  <a:cubicBezTo>
                    <a:pt x="320" y="149"/>
                    <a:pt x="317" y="152"/>
                    <a:pt x="319" y="154"/>
                  </a:cubicBezTo>
                  <a:cubicBezTo>
                    <a:pt x="320" y="154"/>
                    <a:pt x="320" y="152"/>
                    <a:pt x="320" y="151"/>
                  </a:cubicBezTo>
                  <a:close/>
                  <a:moveTo>
                    <a:pt x="210" y="60"/>
                  </a:moveTo>
                  <a:cubicBezTo>
                    <a:pt x="212" y="60"/>
                    <a:pt x="215" y="60"/>
                    <a:pt x="213" y="59"/>
                  </a:cubicBezTo>
                  <a:cubicBezTo>
                    <a:pt x="212" y="57"/>
                    <a:pt x="207" y="60"/>
                    <a:pt x="209" y="62"/>
                  </a:cubicBezTo>
                  <a:cubicBezTo>
                    <a:pt x="209" y="62"/>
                    <a:pt x="210" y="62"/>
                    <a:pt x="210" y="60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29" name="Freeform 273">
              <a:extLst>
                <a:ext uri="{FF2B5EF4-FFF2-40B4-BE49-F238E27FC236}">
                  <a16:creationId xmlns:a16="http://schemas.microsoft.com/office/drawing/2014/main" id="{6652F3FF-E706-4095-BA81-268019EEA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436" y="2662777"/>
              <a:ext cx="12715" cy="7130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4" y="1"/>
                </a:cxn>
                <a:cxn ang="0">
                  <a:pos x="3" y="3"/>
                </a:cxn>
              </a:cxnLst>
              <a:rect l="0" t="0" r="r" b="b"/>
              <a:pathLst>
                <a:path w="6" h="3">
                  <a:moveTo>
                    <a:pt x="3" y="3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1"/>
                    <a:pt x="3" y="1"/>
                  </a:cubicBezTo>
                  <a:cubicBezTo>
                    <a:pt x="3" y="1"/>
                    <a:pt x="6" y="1"/>
                    <a:pt x="4" y="1"/>
                  </a:cubicBezTo>
                  <a:cubicBezTo>
                    <a:pt x="3" y="3"/>
                    <a:pt x="3" y="3"/>
                    <a:pt x="3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0" name="Freeform 274">
              <a:extLst>
                <a:ext uri="{FF2B5EF4-FFF2-40B4-BE49-F238E27FC236}">
                  <a16:creationId xmlns:a16="http://schemas.microsoft.com/office/drawing/2014/main" id="{5D4AEC0E-E582-456A-BB4C-730A077B0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3198" y="3680024"/>
              <a:ext cx="9247" cy="15449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7"/>
                </a:cxn>
                <a:cxn ang="0">
                  <a:pos x="2" y="2"/>
                </a:cxn>
              </a:cxnLst>
              <a:rect l="0" t="0" r="r" b="b"/>
              <a:pathLst>
                <a:path w="4" h="7">
                  <a:moveTo>
                    <a:pt x="2" y="2"/>
                  </a:moveTo>
                  <a:cubicBezTo>
                    <a:pt x="2" y="0"/>
                    <a:pt x="4" y="7"/>
                    <a:pt x="2" y="7"/>
                  </a:cubicBezTo>
                  <a:cubicBezTo>
                    <a:pt x="0" y="7"/>
                    <a:pt x="0" y="2"/>
                    <a:pt x="2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1" name="Freeform 275">
              <a:extLst>
                <a:ext uri="{FF2B5EF4-FFF2-40B4-BE49-F238E27FC236}">
                  <a16:creationId xmlns:a16="http://schemas.microsoft.com/office/drawing/2014/main" id="{7E774D34-8820-4684-82D1-164CFDB5F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4406" y="3709734"/>
              <a:ext cx="6935" cy="11884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2" y="2"/>
                </a:cxn>
                <a:cxn ang="0">
                  <a:pos x="2" y="3"/>
                </a:cxn>
              </a:cxnLst>
              <a:rect l="0" t="0" r="r" b="b"/>
              <a:pathLst>
                <a:path w="3" h="5">
                  <a:moveTo>
                    <a:pt x="2" y="3"/>
                  </a:moveTo>
                  <a:cubicBezTo>
                    <a:pt x="0" y="2"/>
                    <a:pt x="0" y="0"/>
                    <a:pt x="2" y="2"/>
                  </a:cubicBezTo>
                  <a:cubicBezTo>
                    <a:pt x="3" y="2"/>
                    <a:pt x="3" y="5"/>
                    <a:pt x="2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2" name="Freeform 276">
              <a:extLst>
                <a:ext uri="{FF2B5EF4-FFF2-40B4-BE49-F238E27FC236}">
                  <a16:creationId xmlns:a16="http://schemas.microsoft.com/office/drawing/2014/main" id="{28D8B463-CAE7-494F-816B-4F12AC750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0536" y="3697849"/>
              <a:ext cx="6935" cy="713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3" y="3"/>
                </a:cxn>
                <a:cxn ang="0">
                  <a:pos x="2" y="0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2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3" name="Freeform 277">
              <a:extLst>
                <a:ext uri="{FF2B5EF4-FFF2-40B4-BE49-F238E27FC236}">
                  <a16:creationId xmlns:a16="http://schemas.microsoft.com/office/drawing/2014/main" id="{41FCDFD7-459B-4586-B437-0A9486382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8162" y="3447104"/>
              <a:ext cx="197646" cy="248369"/>
            </a:xfrm>
            <a:custGeom>
              <a:avLst/>
              <a:gdLst/>
              <a:ahLst/>
              <a:cxnLst>
                <a:cxn ang="0">
                  <a:pos x="2" y="35"/>
                </a:cxn>
                <a:cxn ang="0">
                  <a:pos x="11" y="24"/>
                </a:cxn>
                <a:cxn ang="0">
                  <a:pos x="9" y="17"/>
                </a:cxn>
                <a:cxn ang="0">
                  <a:pos x="11" y="14"/>
                </a:cxn>
                <a:cxn ang="0">
                  <a:pos x="12" y="8"/>
                </a:cxn>
                <a:cxn ang="0">
                  <a:pos x="9" y="0"/>
                </a:cxn>
                <a:cxn ang="0">
                  <a:pos x="37" y="0"/>
                </a:cxn>
                <a:cxn ang="0">
                  <a:pos x="64" y="19"/>
                </a:cxn>
                <a:cxn ang="0">
                  <a:pos x="67" y="27"/>
                </a:cxn>
                <a:cxn ang="0">
                  <a:pos x="79" y="36"/>
                </a:cxn>
                <a:cxn ang="0">
                  <a:pos x="76" y="44"/>
                </a:cxn>
                <a:cxn ang="0">
                  <a:pos x="81" y="58"/>
                </a:cxn>
                <a:cxn ang="0">
                  <a:pos x="81" y="66"/>
                </a:cxn>
                <a:cxn ang="0">
                  <a:pos x="81" y="77"/>
                </a:cxn>
                <a:cxn ang="0">
                  <a:pos x="82" y="89"/>
                </a:cxn>
                <a:cxn ang="0">
                  <a:pos x="88" y="94"/>
                </a:cxn>
                <a:cxn ang="0">
                  <a:pos x="76" y="102"/>
                </a:cxn>
                <a:cxn ang="0">
                  <a:pos x="69" y="102"/>
                </a:cxn>
                <a:cxn ang="0">
                  <a:pos x="61" y="105"/>
                </a:cxn>
                <a:cxn ang="0">
                  <a:pos x="53" y="105"/>
                </a:cxn>
                <a:cxn ang="0">
                  <a:pos x="43" y="103"/>
                </a:cxn>
                <a:cxn ang="0">
                  <a:pos x="41" y="94"/>
                </a:cxn>
                <a:cxn ang="0">
                  <a:pos x="37" y="84"/>
                </a:cxn>
                <a:cxn ang="0">
                  <a:pos x="29" y="83"/>
                </a:cxn>
                <a:cxn ang="0">
                  <a:pos x="21" y="78"/>
                </a:cxn>
                <a:cxn ang="0">
                  <a:pos x="18" y="77"/>
                </a:cxn>
                <a:cxn ang="0">
                  <a:pos x="12" y="70"/>
                </a:cxn>
                <a:cxn ang="0">
                  <a:pos x="9" y="63"/>
                </a:cxn>
                <a:cxn ang="0">
                  <a:pos x="2" y="49"/>
                </a:cxn>
                <a:cxn ang="0">
                  <a:pos x="2" y="35"/>
                </a:cxn>
              </a:cxnLst>
              <a:rect l="0" t="0" r="r" b="b"/>
              <a:pathLst>
                <a:path w="88" h="108">
                  <a:moveTo>
                    <a:pt x="2" y="35"/>
                  </a:moveTo>
                  <a:cubicBezTo>
                    <a:pt x="8" y="33"/>
                    <a:pt x="6" y="28"/>
                    <a:pt x="11" y="24"/>
                  </a:cubicBezTo>
                  <a:cubicBezTo>
                    <a:pt x="15" y="19"/>
                    <a:pt x="9" y="19"/>
                    <a:pt x="9" y="17"/>
                  </a:cubicBezTo>
                  <a:cubicBezTo>
                    <a:pt x="9" y="16"/>
                    <a:pt x="11" y="16"/>
                    <a:pt x="11" y="14"/>
                  </a:cubicBezTo>
                  <a:cubicBezTo>
                    <a:pt x="12" y="14"/>
                    <a:pt x="12" y="13"/>
                    <a:pt x="12" y="8"/>
                  </a:cubicBezTo>
                  <a:cubicBezTo>
                    <a:pt x="11" y="2"/>
                    <a:pt x="9" y="3"/>
                    <a:pt x="9" y="0"/>
                  </a:cubicBezTo>
                  <a:cubicBezTo>
                    <a:pt x="12" y="0"/>
                    <a:pt x="32" y="0"/>
                    <a:pt x="37" y="0"/>
                  </a:cubicBezTo>
                  <a:cubicBezTo>
                    <a:pt x="53" y="11"/>
                    <a:pt x="60" y="16"/>
                    <a:pt x="64" y="19"/>
                  </a:cubicBezTo>
                  <a:cubicBezTo>
                    <a:pt x="70" y="22"/>
                    <a:pt x="64" y="22"/>
                    <a:pt x="67" y="27"/>
                  </a:cubicBezTo>
                  <a:cubicBezTo>
                    <a:pt x="72" y="30"/>
                    <a:pt x="78" y="36"/>
                    <a:pt x="79" y="36"/>
                  </a:cubicBezTo>
                  <a:cubicBezTo>
                    <a:pt x="76" y="41"/>
                    <a:pt x="78" y="41"/>
                    <a:pt x="76" y="44"/>
                  </a:cubicBezTo>
                  <a:cubicBezTo>
                    <a:pt x="73" y="52"/>
                    <a:pt x="78" y="55"/>
                    <a:pt x="81" y="58"/>
                  </a:cubicBezTo>
                  <a:cubicBezTo>
                    <a:pt x="82" y="63"/>
                    <a:pt x="78" y="59"/>
                    <a:pt x="81" y="66"/>
                  </a:cubicBezTo>
                  <a:cubicBezTo>
                    <a:pt x="82" y="72"/>
                    <a:pt x="78" y="69"/>
                    <a:pt x="81" y="77"/>
                  </a:cubicBezTo>
                  <a:cubicBezTo>
                    <a:pt x="84" y="84"/>
                    <a:pt x="81" y="84"/>
                    <a:pt x="82" y="89"/>
                  </a:cubicBezTo>
                  <a:cubicBezTo>
                    <a:pt x="85" y="92"/>
                    <a:pt x="85" y="89"/>
                    <a:pt x="88" y="94"/>
                  </a:cubicBezTo>
                  <a:cubicBezTo>
                    <a:pt x="85" y="97"/>
                    <a:pt x="82" y="98"/>
                    <a:pt x="76" y="102"/>
                  </a:cubicBezTo>
                  <a:cubicBezTo>
                    <a:pt x="70" y="105"/>
                    <a:pt x="69" y="97"/>
                    <a:pt x="69" y="102"/>
                  </a:cubicBezTo>
                  <a:cubicBezTo>
                    <a:pt x="67" y="106"/>
                    <a:pt x="63" y="106"/>
                    <a:pt x="61" y="105"/>
                  </a:cubicBezTo>
                  <a:cubicBezTo>
                    <a:pt x="60" y="103"/>
                    <a:pt x="56" y="108"/>
                    <a:pt x="53" y="105"/>
                  </a:cubicBezTo>
                  <a:cubicBezTo>
                    <a:pt x="50" y="100"/>
                    <a:pt x="50" y="106"/>
                    <a:pt x="43" y="103"/>
                  </a:cubicBezTo>
                  <a:cubicBezTo>
                    <a:pt x="40" y="98"/>
                    <a:pt x="43" y="98"/>
                    <a:pt x="41" y="94"/>
                  </a:cubicBezTo>
                  <a:cubicBezTo>
                    <a:pt x="40" y="89"/>
                    <a:pt x="38" y="86"/>
                    <a:pt x="37" y="84"/>
                  </a:cubicBezTo>
                  <a:cubicBezTo>
                    <a:pt x="34" y="84"/>
                    <a:pt x="31" y="84"/>
                    <a:pt x="29" y="83"/>
                  </a:cubicBezTo>
                  <a:cubicBezTo>
                    <a:pt x="21" y="78"/>
                    <a:pt x="23" y="81"/>
                    <a:pt x="21" y="78"/>
                  </a:cubicBezTo>
                  <a:cubicBezTo>
                    <a:pt x="20" y="75"/>
                    <a:pt x="20" y="80"/>
                    <a:pt x="18" y="77"/>
                  </a:cubicBezTo>
                  <a:cubicBezTo>
                    <a:pt x="17" y="74"/>
                    <a:pt x="14" y="75"/>
                    <a:pt x="12" y="70"/>
                  </a:cubicBezTo>
                  <a:cubicBezTo>
                    <a:pt x="11" y="69"/>
                    <a:pt x="9" y="67"/>
                    <a:pt x="9" y="63"/>
                  </a:cubicBezTo>
                  <a:cubicBezTo>
                    <a:pt x="8" y="59"/>
                    <a:pt x="0" y="53"/>
                    <a:pt x="2" y="49"/>
                  </a:cubicBezTo>
                  <a:cubicBezTo>
                    <a:pt x="3" y="44"/>
                    <a:pt x="0" y="41"/>
                    <a:pt x="2" y="3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4" name="Freeform 278">
              <a:extLst>
                <a:ext uri="{FF2B5EF4-FFF2-40B4-BE49-F238E27FC236}">
                  <a16:creationId xmlns:a16="http://schemas.microsoft.com/office/drawing/2014/main" id="{97A4405E-55E3-4AC4-87F6-53AD1ECA1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537" y="3550492"/>
              <a:ext cx="10402" cy="22579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2" y="4"/>
                </a:cxn>
                <a:cxn ang="0">
                  <a:pos x="3" y="4"/>
                </a:cxn>
                <a:cxn ang="0">
                  <a:pos x="3" y="7"/>
                </a:cxn>
                <a:cxn ang="0">
                  <a:pos x="2" y="9"/>
                </a:cxn>
              </a:cxnLst>
              <a:rect l="0" t="0" r="r" b="b"/>
              <a:pathLst>
                <a:path w="5" h="10">
                  <a:moveTo>
                    <a:pt x="2" y="9"/>
                  </a:moveTo>
                  <a:cubicBezTo>
                    <a:pt x="2" y="7"/>
                    <a:pt x="0" y="4"/>
                    <a:pt x="2" y="4"/>
                  </a:cubicBezTo>
                  <a:cubicBezTo>
                    <a:pt x="2" y="2"/>
                    <a:pt x="2" y="0"/>
                    <a:pt x="3" y="4"/>
                  </a:cubicBezTo>
                  <a:cubicBezTo>
                    <a:pt x="3" y="7"/>
                    <a:pt x="3" y="5"/>
                    <a:pt x="3" y="7"/>
                  </a:cubicBezTo>
                  <a:cubicBezTo>
                    <a:pt x="5" y="9"/>
                    <a:pt x="5" y="10"/>
                    <a:pt x="2" y="9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5" name="Freeform 279">
              <a:extLst>
                <a:ext uri="{FF2B5EF4-FFF2-40B4-BE49-F238E27FC236}">
                  <a16:creationId xmlns:a16="http://schemas.microsoft.com/office/drawing/2014/main" id="{ED63ACBF-1BAF-42C2-957C-EBCCAE160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471" y="3535043"/>
              <a:ext cx="5780" cy="13072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3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2" y="6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cubicBezTo>
                    <a:pt x="0" y="4"/>
                    <a:pt x="2" y="4"/>
                    <a:pt x="2" y="3"/>
                  </a:cubicBezTo>
                  <a:cubicBezTo>
                    <a:pt x="2" y="1"/>
                    <a:pt x="2" y="0"/>
                    <a:pt x="3" y="1"/>
                  </a:cubicBezTo>
                  <a:cubicBezTo>
                    <a:pt x="3" y="1"/>
                    <a:pt x="3" y="1"/>
                    <a:pt x="3" y="4"/>
                  </a:cubicBezTo>
                  <a:cubicBezTo>
                    <a:pt x="3" y="6"/>
                    <a:pt x="3" y="6"/>
                    <a:pt x="2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6" name="Freeform 280">
              <a:extLst>
                <a:ext uri="{FF2B5EF4-FFF2-40B4-BE49-F238E27FC236}">
                  <a16:creationId xmlns:a16="http://schemas.microsoft.com/office/drawing/2014/main" id="{A0AD7246-6BDC-4F22-A1BF-7A2116560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472" y="3594461"/>
              <a:ext cx="10402" cy="11884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3" y="2"/>
                </a:cxn>
                <a:cxn ang="0">
                  <a:pos x="2" y="5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cubicBezTo>
                    <a:pt x="0" y="5"/>
                    <a:pt x="5" y="0"/>
                    <a:pt x="3" y="2"/>
                  </a:cubicBezTo>
                  <a:cubicBezTo>
                    <a:pt x="3" y="3"/>
                    <a:pt x="3" y="5"/>
                    <a:pt x="2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7" name="Freeform 283">
              <a:extLst>
                <a:ext uri="{FF2B5EF4-FFF2-40B4-BE49-F238E27FC236}">
                  <a16:creationId xmlns:a16="http://schemas.microsoft.com/office/drawing/2014/main" id="{9DCB2563-7A52-48FC-B606-5CA0E11F2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8152" y="2400148"/>
              <a:ext cx="15026" cy="475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3" y="2"/>
                </a:cxn>
                <a:cxn ang="0">
                  <a:pos x="1" y="2"/>
                </a:cxn>
                <a:cxn ang="0">
                  <a:pos x="6" y="2"/>
                </a:cxn>
              </a:cxnLst>
              <a:rect l="0" t="0" r="r" b="b"/>
              <a:pathLst>
                <a:path w="7" h="2">
                  <a:moveTo>
                    <a:pt x="6" y="2"/>
                  </a:moveTo>
                  <a:cubicBezTo>
                    <a:pt x="7" y="2"/>
                    <a:pt x="4" y="2"/>
                    <a:pt x="3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3" y="0"/>
                    <a:pt x="4" y="2"/>
                    <a:pt x="6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8" name="Freeform 284">
              <a:extLst>
                <a:ext uri="{FF2B5EF4-FFF2-40B4-BE49-F238E27FC236}">
                  <a16:creationId xmlns:a16="http://schemas.microsoft.com/office/drawing/2014/main" id="{8E139C2F-54BC-4D63-8D8E-4FD5AEC47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8154" y="2397771"/>
              <a:ext cx="12715" cy="237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4" y="1"/>
                </a:cxn>
                <a:cxn ang="0">
                  <a:pos x="1" y="1"/>
                </a:cxn>
              </a:cxnLst>
              <a:rect l="0" t="0" r="r" b="b"/>
              <a:pathLst>
                <a:path w="6" h="1">
                  <a:moveTo>
                    <a:pt x="1" y="1"/>
                  </a:moveTo>
                  <a:cubicBezTo>
                    <a:pt x="0" y="0"/>
                    <a:pt x="6" y="1"/>
                    <a:pt x="4" y="1"/>
                  </a:cubicBezTo>
                  <a:cubicBezTo>
                    <a:pt x="3" y="1"/>
                    <a:pt x="1" y="1"/>
                    <a:pt x="1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39" name="Freeform 285">
              <a:extLst>
                <a:ext uri="{FF2B5EF4-FFF2-40B4-BE49-F238E27FC236}">
                  <a16:creationId xmlns:a16="http://schemas.microsoft.com/office/drawing/2014/main" id="{5D36995D-3780-4F26-98D6-0BDA045B7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464" y="2409655"/>
              <a:ext cx="10402" cy="2376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5" y="1"/>
                </a:cxn>
                <a:cxn ang="0">
                  <a:pos x="3" y="1"/>
                </a:cxn>
                <a:cxn ang="0">
                  <a:pos x="2" y="1"/>
                </a:cxn>
              </a:cxnLst>
              <a:rect l="0" t="0" r="r" b="b"/>
              <a:pathLst>
                <a:path w="5" h="1">
                  <a:moveTo>
                    <a:pt x="2" y="1"/>
                  </a:moveTo>
                  <a:cubicBezTo>
                    <a:pt x="0" y="0"/>
                    <a:pt x="5" y="0"/>
                    <a:pt x="5" y="1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40" name="Freeform 286">
              <a:extLst>
                <a:ext uri="{FF2B5EF4-FFF2-40B4-BE49-F238E27FC236}">
                  <a16:creationId xmlns:a16="http://schemas.microsoft.com/office/drawing/2014/main" id="{BC3E0656-7C42-469F-B0A0-7A1B39DAF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2322" y="2351425"/>
              <a:ext cx="5780" cy="7130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3" y="1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2" y="3"/>
                    <a:pt x="0" y="1"/>
                    <a:pt x="0" y="1"/>
                  </a:cubicBezTo>
                  <a:cubicBezTo>
                    <a:pt x="2" y="0"/>
                    <a:pt x="0" y="0"/>
                    <a:pt x="2" y="0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3" y="3"/>
                    <a:pt x="3" y="3"/>
                    <a:pt x="3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41" name="Freeform 287">
              <a:extLst>
                <a:ext uri="{FF2B5EF4-FFF2-40B4-BE49-F238E27FC236}">
                  <a16:creationId xmlns:a16="http://schemas.microsoft.com/office/drawing/2014/main" id="{B04F04EC-0F35-4D72-A9E9-C2AAE3FAB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0010" y="2351426"/>
              <a:ext cx="5780" cy="16637"/>
            </a:xfrm>
            <a:custGeom>
              <a:avLst/>
              <a:gdLst/>
              <a:ahLst/>
              <a:cxnLst>
                <a:cxn ang="0">
                  <a:pos x="3" y="6"/>
                </a:cxn>
                <a:cxn ang="0">
                  <a:pos x="1" y="3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3" y="6"/>
                </a:cxn>
              </a:cxnLst>
              <a:rect l="0" t="0" r="r" b="b"/>
              <a:pathLst>
                <a:path w="3" h="7">
                  <a:moveTo>
                    <a:pt x="3" y="6"/>
                  </a:moveTo>
                  <a:cubicBezTo>
                    <a:pt x="1" y="4"/>
                    <a:pt x="0" y="3"/>
                    <a:pt x="1" y="3"/>
                  </a:cubicBezTo>
                  <a:cubicBezTo>
                    <a:pt x="1" y="3"/>
                    <a:pt x="1" y="4"/>
                    <a:pt x="1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3" y="7"/>
                    <a:pt x="3" y="6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42" name="Freeform 288">
              <a:extLst>
                <a:ext uri="{FF2B5EF4-FFF2-40B4-BE49-F238E27FC236}">
                  <a16:creationId xmlns:a16="http://schemas.microsoft.com/office/drawing/2014/main" id="{313C2E63-E4D8-4A41-BB6F-526429B3E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5791" y="2360933"/>
              <a:ext cx="9247" cy="14261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1" y="2"/>
                </a:cxn>
                <a:cxn ang="0">
                  <a:pos x="1" y="3"/>
                </a:cxn>
                <a:cxn ang="0">
                  <a:pos x="4" y="5"/>
                </a:cxn>
              </a:cxnLst>
              <a:rect l="0" t="0" r="r" b="b"/>
              <a:pathLst>
                <a:path w="4" h="6">
                  <a:moveTo>
                    <a:pt x="4" y="5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3" y="3"/>
                    <a:pt x="4" y="6"/>
                    <a:pt x="4" y="5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43" name="Freeform 301">
              <a:extLst>
                <a:ext uri="{FF2B5EF4-FFF2-40B4-BE49-F238E27FC236}">
                  <a16:creationId xmlns:a16="http://schemas.microsoft.com/office/drawing/2014/main" id="{1D7FCB5D-B1DA-48CD-9B65-FEF851332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469" y="2416786"/>
              <a:ext cx="4623" cy="71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3"/>
                </a:cxn>
                <a:cxn ang="0">
                  <a:pos x="0" y="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3"/>
                    <a:pt x="2" y="3"/>
                    <a:pt x="2" y="3"/>
                  </a:cubicBezTo>
                  <a:cubicBezTo>
                    <a:pt x="2" y="1"/>
                    <a:pt x="2" y="0"/>
                    <a:pt x="0" y="1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44" name="Freeform 291">
              <a:extLst>
                <a:ext uri="{FF2B5EF4-FFF2-40B4-BE49-F238E27FC236}">
                  <a16:creationId xmlns:a16="http://schemas.microsoft.com/office/drawing/2014/main" id="{BEF4C2BE-5BC5-4DE5-BE92-1F6573C38015}"/>
                </a:ext>
              </a:extLst>
            </p:cNvPr>
            <p:cNvSpPr/>
            <p:nvPr/>
          </p:nvSpPr>
          <p:spPr bwMode="ltGray">
            <a:xfrm>
              <a:off x="5029022" y="3153678"/>
              <a:ext cx="189273" cy="55276"/>
            </a:xfrm>
            <a:custGeom>
              <a:avLst/>
              <a:gdLst>
                <a:gd name="connsiteX0" fmla="*/ 0 w 235744"/>
                <a:gd name="connsiteY0" fmla="*/ 64294 h 66960"/>
                <a:gd name="connsiteX1" fmla="*/ 16669 w 235744"/>
                <a:gd name="connsiteY1" fmla="*/ 54769 h 66960"/>
                <a:gd name="connsiteX2" fmla="*/ 14288 w 235744"/>
                <a:gd name="connsiteY2" fmla="*/ 47625 h 66960"/>
                <a:gd name="connsiteX3" fmla="*/ 16669 w 235744"/>
                <a:gd name="connsiteY3" fmla="*/ 35719 h 66960"/>
                <a:gd name="connsiteX4" fmla="*/ 30956 w 235744"/>
                <a:gd name="connsiteY4" fmla="*/ 30956 h 66960"/>
                <a:gd name="connsiteX5" fmla="*/ 38100 w 235744"/>
                <a:gd name="connsiteY5" fmla="*/ 35719 h 66960"/>
                <a:gd name="connsiteX6" fmla="*/ 42863 w 235744"/>
                <a:gd name="connsiteY6" fmla="*/ 42863 h 66960"/>
                <a:gd name="connsiteX7" fmla="*/ 50006 w 235744"/>
                <a:gd name="connsiteY7" fmla="*/ 50006 h 66960"/>
                <a:gd name="connsiteX8" fmla="*/ 52388 w 235744"/>
                <a:gd name="connsiteY8" fmla="*/ 57150 h 66960"/>
                <a:gd name="connsiteX9" fmla="*/ 71438 w 235744"/>
                <a:gd name="connsiteY9" fmla="*/ 57150 h 66960"/>
                <a:gd name="connsiteX10" fmla="*/ 95250 w 235744"/>
                <a:gd name="connsiteY10" fmla="*/ 59531 h 66960"/>
                <a:gd name="connsiteX11" fmla="*/ 100013 w 235744"/>
                <a:gd name="connsiteY11" fmla="*/ 66675 h 66960"/>
                <a:gd name="connsiteX12" fmla="*/ 114300 w 235744"/>
                <a:gd name="connsiteY12" fmla="*/ 64294 h 66960"/>
                <a:gd name="connsiteX13" fmla="*/ 116681 w 235744"/>
                <a:gd name="connsiteY13" fmla="*/ 52388 h 66960"/>
                <a:gd name="connsiteX14" fmla="*/ 140494 w 235744"/>
                <a:gd name="connsiteY14" fmla="*/ 50006 h 66960"/>
                <a:gd name="connsiteX15" fmla="*/ 147638 w 235744"/>
                <a:gd name="connsiteY15" fmla="*/ 47625 h 66960"/>
                <a:gd name="connsiteX16" fmla="*/ 152400 w 235744"/>
                <a:gd name="connsiteY16" fmla="*/ 40481 h 66960"/>
                <a:gd name="connsiteX17" fmla="*/ 169069 w 235744"/>
                <a:gd name="connsiteY17" fmla="*/ 38100 h 66960"/>
                <a:gd name="connsiteX18" fmla="*/ 176213 w 235744"/>
                <a:gd name="connsiteY18" fmla="*/ 35719 h 66960"/>
                <a:gd name="connsiteX19" fmla="*/ 178594 w 235744"/>
                <a:gd name="connsiteY19" fmla="*/ 23813 h 66960"/>
                <a:gd name="connsiteX20" fmla="*/ 180975 w 235744"/>
                <a:gd name="connsiteY20" fmla="*/ 16669 h 66960"/>
                <a:gd name="connsiteX21" fmla="*/ 183356 w 235744"/>
                <a:gd name="connsiteY21" fmla="*/ 2381 h 66960"/>
                <a:gd name="connsiteX22" fmla="*/ 190500 w 235744"/>
                <a:gd name="connsiteY22" fmla="*/ 0 h 66960"/>
                <a:gd name="connsiteX23" fmla="*/ 195263 w 235744"/>
                <a:gd name="connsiteY23" fmla="*/ 16669 h 66960"/>
                <a:gd name="connsiteX24" fmla="*/ 200025 w 235744"/>
                <a:gd name="connsiteY24" fmla="*/ 30956 h 66960"/>
                <a:gd name="connsiteX25" fmla="*/ 216694 w 235744"/>
                <a:gd name="connsiteY25" fmla="*/ 47625 h 66960"/>
                <a:gd name="connsiteX26" fmla="*/ 228600 w 235744"/>
                <a:gd name="connsiteY26" fmla="*/ 50006 h 66960"/>
                <a:gd name="connsiteX27" fmla="*/ 235744 w 235744"/>
                <a:gd name="connsiteY27" fmla="*/ 54769 h 66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35744" h="66960">
                  <a:moveTo>
                    <a:pt x="0" y="64294"/>
                  </a:moveTo>
                  <a:cubicBezTo>
                    <a:pt x="7024" y="62889"/>
                    <a:pt x="15098" y="64193"/>
                    <a:pt x="16669" y="54769"/>
                  </a:cubicBezTo>
                  <a:cubicBezTo>
                    <a:pt x="17082" y="52293"/>
                    <a:pt x="15082" y="50006"/>
                    <a:pt x="14288" y="47625"/>
                  </a:cubicBezTo>
                  <a:cubicBezTo>
                    <a:pt x="15082" y="43656"/>
                    <a:pt x="13807" y="38581"/>
                    <a:pt x="16669" y="35719"/>
                  </a:cubicBezTo>
                  <a:cubicBezTo>
                    <a:pt x="20219" y="32169"/>
                    <a:pt x="30956" y="30956"/>
                    <a:pt x="30956" y="30956"/>
                  </a:cubicBezTo>
                  <a:cubicBezTo>
                    <a:pt x="33337" y="32544"/>
                    <a:pt x="36076" y="33695"/>
                    <a:pt x="38100" y="35719"/>
                  </a:cubicBezTo>
                  <a:cubicBezTo>
                    <a:pt x="40124" y="37743"/>
                    <a:pt x="41031" y="40664"/>
                    <a:pt x="42863" y="42863"/>
                  </a:cubicBezTo>
                  <a:cubicBezTo>
                    <a:pt x="45019" y="45450"/>
                    <a:pt x="47625" y="47625"/>
                    <a:pt x="50006" y="50006"/>
                  </a:cubicBezTo>
                  <a:cubicBezTo>
                    <a:pt x="50800" y="52387"/>
                    <a:pt x="50613" y="55375"/>
                    <a:pt x="52388" y="57150"/>
                  </a:cubicBezTo>
                  <a:cubicBezTo>
                    <a:pt x="57269" y="62031"/>
                    <a:pt x="66910" y="58055"/>
                    <a:pt x="71438" y="57150"/>
                  </a:cubicBezTo>
                  <a:cubicBezTo>
                    <a:pt x="79375" y="57944"/>
                    <a:pt x="87682" y="57008"/>
                    <a:pt x="95250" y="59531"/>
                  </a:cubicBezTo>
                  <a:cubicBezTo>
                    <a:pt x="97965" y="60436"/>
                    <a:pt x="97236" y="65981"/>
                    <a:pt x="100013" y="66675"/>
                  </a:cubicBezTo>
                  <a:cubicBezTo>
                    <a:pt x="104697" y="67846"/>
                    <a:pt x="109538" y="65088"/>
                    <a:pt x="114300" y="64294"/>
                  </a:cubicBezTo>
                  <a:cubicBezTo>
                    <a:pt x="115094" y="60325"/>
                    <a:pt x="114673" y="55902"/>
                    <a:pt x="116681" y="52388"/>
                  </a:cubicBezTo>
                  <a:cubicBezTo>
                    <a:pt x="121734" y="43546"/>
                    <a:pt x="134251" y="49114"/>
                    <a:pt x="140494" y="50006"/>
                  </a:cubicBezTo>
                  <a:cubicBezTo>
                    <a:pt x="142875" y="49212"/>
                    <a:pt x="145678" y="49193"/>
                    <a:pt x="147638" y="47625"/>
                  </a:cubicBezTo>
                  <a:cubicBezTo>
                    <a:pt x="149873" y="45837"/>
                    <a:pt x="149785" y="41643"/>
                    <a:pt x="152400" y="40481"/>
                  </a:cubicBezTo>
                  <a:cubicBezTo>
                    <a:pt x="157529" y="38201"/>
                    <a:pt x="163513" y="38894"/>
                    <a:pt x="169069" y="38100"/>
                  </a:cubicBezTo>
                  <a:cubicBezTo>
                    <a:pt x="171450" y="37306"/>
                    <a:pt x="174821" y="37808"/>
                    <a:pt x="176213" y="35719"/>
                  </a:cubicBezTo>
                  <a:cubicBezTo>
                    <a:pt x="178458" y="32352"/>
                    <a:pt x="177612" y="27739"/>
                    <a:pt x="178594" y="23813"/>
                  </a:cubicBezTo>
                  <a:cubicBezTo>
                    <a:pt x="179203" y="21378"/>
                    <a:pt x="180431" y="19119"/>
                    <a:pt x="180975" y="16669"/>
                  </a:cubicBezTo>
                  <a:cubicBezTo>
                    <a:pt x="182022" y="11956"/>
                    <a:pt x="180960" y="6573"/>
                    <a:pt x="183356" y="2381"/>
                  </a:cubicBezTo>
                  <a:cubicBezTo>
                    <a:pt x="184601" y="202"/>
                    <a:pt x="188119" y="794"/>
                    <a:pt x="190500" y="0"/>
                  </a:cubicBezTo>
                  <a:cubicBezTo>
                    <a:pt x="198505" y="24018"/>
                    <a:pt x="186289" y="-13243"/>
                    <a:pt x="195263" y="16669"/>
                  </a:cubicBezTo>
                  <a:cubicBezTo>
                    <a:pt x="196706" y="21477"/>
                    <a:pt x="198438" y="26194"/>
                    <a:pt x="200025" y="30956"/>
                  </a:cubicBezTo>
                  <a:cubicBezTo>
                    <a:pt x="203019" y="39940"/>
                    <a:pt x="203046" y="44896"/>
                    <a:pt x="216694" y="47625"/>
                  </a:cubicBezTo>
                  <a:lnTo>
                    <a:pt x="228600" y="50006"/>
                  </a:lnTo>
                  <a:lnTo>
                    <a:pt x="235744" y="54769"/>
                  </a:lnTo>
                </a:path>
              </a:pathLst>
            </a:custGeom>
            <a:solidFill>
              <a:srgbClr val="968C6D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en-US" sz="105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45" name="Freeform 292">
              <a:extLst>
                <a:ext uri="{FF2B5EF4-FFF2-40B4-BE49-F238E27FC236}">
                  <a16:creationId xmlns:a16="http://schemas.microsoft.com/office/drawing/2014/main" id="{F9125867-80A9-49E0-9E09-9B2CB4994E1F}"/>
                </a:ext>
              </a:extLst>
            </p:cNvPr>
            <p:cNvSpPr/>
            <p:nvPr/>
          </p:nvSpPr>
          <p:spPr bwMode="ltGray">
            <a:xfrm>
              <a:off x="5026964" y="3151808"/>
              <a:ext cx="220049" cy="194104"/>
            </a:xfrm>
            <a:custGeom>
              <a:avLst/>
              <a:gdLst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29061 w 1920955"/>
                <a:gd name="connsiteY34" fmla="*/ 688763 h 1660322"/>
                <a:gd name="connsiteX35" fmla="*/ 114774 w 1920955"/>
                <a:gd name="connsiteY35" fmla="*/ 741151 h 1660322"/>
                <a:gd name="connsiteX36" fmla="*/ 167161 w 1920955"/>
                <a:gd name="connsiteY36" fmla="*/ 779251 h 1660322"/>
                <a:gd name="connsiteX37" fmla="*/ 238599 w 1920955"/>
                <a:gd name="connsiteY37" fmla="*/ 779251 h 1660322"/>
                <a:gd name="connsiteX38" fmla="*/ 290986 w 1920955"/>
                <a:gd name="connsiteY38" fmla="*/ 817351 h 1660322"/>
                <a:gd name="connsiteX39" fmla="*/ 314799 w 1920955"/>
                <a:gd name="connsiteY39" fmla="*/ 864976 h 1660322"/>
                <a:gd name="connsiteX40" fmla="*/ 310036 w 1920955"/>
                <a:gd name="connsiteY40" fmla="*/ 884026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07095 w 1920955"/>
                <a:gd name="connsiteY34" fmla="*/ 670892 h 1660322"/>
                <a:gd name="connsiteX35" fmla="*/ 114774 w 1920955"/>
                <a:gd name="connsiteY35" fmla="*/ 741151 h 1660322"/>
                <a:gd name="connsiteX36" fmla="*/ 167161 w 1920955"/>
                <a:gd name="connsiteY36" fmla="*/ 779251 h 1660322"/>
                <a:gd name="connsiteX37" fmla="*/ 238599 w 1920955"/>
                <a:gd name="connsiteY37" fmla="*/ 779251 h 1660322"/>
                <a:gd name="connsiteX38" fmla="*/ 290986 w 1920955"/>
                <a:gd name="connsiteY38" fmla="*/ 817351 h 1660322"/>
                <a:gd name="connsiteX39" fmla="*/ 314799 w 1920955"/>
                <a:gd name="connsiteY39" fmla="*/ 864976 h 1660322"/>
                <a:gd name="connsiteX40" fmla="*/ 310036 w 1920955"/>
                <a:gd name="connsiteY40" fmla="*/ 884026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68110 w 1920955"/>
                <a:gd name="connsiteY34" fmla="*/ 637701 h 1660322"/>
                <a:gd name="connsiteX35" fmla="*/ 114774 w 1920955"/>
                <a:gd name="connsiteY35" fmla="*/ 741151 h 1660322"/>
                <a:gd name="connsiteX36" fmla="*/ 167161 w 1920955"/>
                <a:gd name="connsiteY36" fmla="*/ 779251 h 1660322"/>
                <a:gd name="connsiteX37" fmla="*/ 238599 w 1920955"/>
                <a:gd name="connsiteY37" fmla="*/ 779251 h 1660322"/>
                <a:gd name="connsiteX38" fmla="*/ 290986 w 1920955"/>
                <a:gd name="connsiteY38" fmla="*/ 817351 h 1660322"/>
                <a:gd name="connsiteX39" fmla="*/ 314799 w 1920955"/>
                <a:gd name="connsiteY39" fmla="*/ 864976 h 1660322"/>
                <a:gd name="connsiteX40" fmla="*/ 310036 w 1920955"/>
                <a:gd name="connsiteY40" fmla="*/ 884026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4774 w 1920955"/>
                <a:gd name="connsiteY35" fmla="*/ 741151 h 1660322"/>
                <a:gd name="connsiteX36" fmla="*/ 167161 w 1920955"/>
                <a:gd name="connsiteY36" fmla="*/ 779251 h 1660322"/>
                <a:gd name="connsiteX37" fmla="*/ 238599 w 1920955"/>
                <a:gd name="connsiteY37" fmla="*/ 779251 h 1660322"/>
                <a:gd name="connsiteX38" fmla="*/ 290986 w 1920955"/>
                <a:gd name="connsiteY38" fmla="*/ 817351 h 1660322"/>
                <a:gd name="connsiteX39" fmla="*/ 314799 w 1920955"/>
                <a:gd name="connsiteY39" fmla="*/ 864976 h 1660322"/>
                <a:gd name="connsiteX40" fmla="*/ 310036 w 1920955"/>
                <a:gd name="connsiteY40" fmla="*/ 884026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07453 w 1920955"/>
                <a:gd name="connsiteY35" fmla="*/ 746256 h 1660322"/>
                <a:gd name="connsiteX36" fmla="*/ 167161 w 1920955"/>
                <a:gd name="connsiteY36" fmla="*/ 779251 h 1660322"/>
                <a:gd name="connsiteX37" fmla="*/ 238599 w 1920955"/>
                <a:gd name="connsiteY37" fmla="*/ 779251 h 1660322"/>
                <a:gd name="connsiteX38" fmla="*/ 290986 w 1920955"/>
                <a:gd name="connsiteY38" fmla="*/ 817351 h 1660322"/>
                <a:gd name="connsiteX39" fmla="*/ 314799 w 1920955"/>
                <a:gd name="connsiteY39" fmla="*/ 864976 h 1660322"/>
                <a:gd name="connsiteX40" fmla="*/ 310036 w 1920955"/>
                <a:gd name="connsiteY40" fmla="*/ 884026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8599 w 1920955"/>
                <a:gd name="connsiteY37" fmla="*/ 779251 h 1660322"/>
                <a:gd name="connsiteX38" fmla="*/ 290986 w 1920955"/>
                <a:gd name="connsiteY38" fmla="*/ 817351 h 1660322"/>
                <a:gd name="connsiteX39" fmla="*/ 314799 w 1920955"/>
                <a:gd name="connsiteY39" fmla="*/ 864976 h 1660322"/>
                <a:gd name="connsiteX40" fmla="*/ 310036 w 1920955"/>
                <a:gd name="connsiteY40" fmla="*/ 884026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90986 w 1920955"/>
                <a:gd name="connsiteY38" fmla="*/ 817351 h 1660322"/>
                <a:gd name="connsiteX39" fmla="*/ 314799 w 1920955"/>
                <a:gd name="connsiteY39" fmla="*/ 864976 h 1660322"/>
                <a:gd name="connsiteX40" fmla="*/ 310036 w 1920955"/>
                <a:gd name="connsiteY40" fmla="*/ 884026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314799 w 1920955"/>
                <a:gd name="connsiteY39" fmla="*/ 864976 h 1660322"/>
                <a:gd name="connsiteX40" fmla="*/ 310036 w 1920955"/>
                <a:gd name="connsiteY40" fmla="*/ 884026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314799 w 1920955"/>
                <a:gd name="connsiteY39" fmla="*/ 864976 h 1660322"/>
                <a:gd name="connsiteX40" fmla="*/ 295393 w 1920955"/>
                <a:gd name="connsiteY40" fmla="*/ 919768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19768 h 1660322"/>
                <a:gd name="connsiteX41" fmla="*/ 338611 w 1920955"/>
                <a:gd name="connsiteY41" fmla="*/ 950701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19768 h 1660322"/>
                <a:gd name="connsiteX41" fmla="*/ 341051 w 1920955"/>
                <a:gd name="connsiteY41" fmla="*/ 968573 h 1660322"/>
                <a:gd name="connsiteX42" fmla="*/ 448149 w 1920955"/>
                <a:gd name="connsiteY42" fmla="*/ 1012613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19768 h 1660322"/>
                <a:gd name="connsiteX41" fmla="*/ 341051 w 1920955"/>
                <a:gd name="connsiteY41" fmla="*/ 968573 h 1660322"/>
                <a:gd name="connsiteX42" fmla="*/ 426184 w 1920955"/>
                <a:gd name="connsiteY42" fmla="*/ 1022825 h 1660322"/>
                <a:gd name="connsiteX43" fmla="*/ 481486 w 1920955"/>
                <a:gd name="connsiteY43" fmla="*/ 1088813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19768 h 1660322"/>
                <a:gd name="connsiteX41" fmla="*/ 341051 w 1920955"/>
                <a:gd name="connsiteY41" fmla="*/ 968573 h 1660322"/>
                <a:gd name="connsiteX42" fmla="*/ 426184 w 1920955"/>
                <a:gd name="connsiteY42" fmla="*/ 1022825 h 1660322"/>
                <a:gd name="connsiteX43" fmla="*/ 461961 w 1920955"/>
                <a:gd name="connsiteY43" fmla="*/ 1093918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29981 h 1660322"/>
                <a:gd name="connsiteX41" fmla="*/ 341051 w 1920955"/>
                <a:gd name="connsiteY41" fmla="*/ 968573 h 1660322"/>
                <a:gd name="connsiteX42" fmla="*/ 426184 w 1920955"/>
                <a:gd name="connsiteY42" fmla="*/ 1022825 h 1660322"/>
                <a:gd name="connsiteX43" fmla="*/ 461961 w 1920955"/>
                <a:gd name="connsiteY43" fmla="*/ 1093918 h 1660322"/>
                <a:gd name="connsiteX44" fmla="*/ 438624 w 1920955"/>
                <a:gd name="connsiteY44" fmla="*/ 1150726 h 1660322"/>
                <a:gd name="connsiteX45" fmla="*/ 538636 w 1920955"/>
                <a:gd name="connsiteY45" fmla="*/ 1217401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29981 h 1660322"/>
                <a:gd name="connsiteX41" fmla="*/ 341051 w 1920955"/>
                <a:gd name="connsiteY41" fmla="*/ 968573 h 1660322"/>
                <a:gd name="connsiteX42" fmla="*/ 426184 w 1920955"/>
                <a:gd name="connsiteY42" fmla="*/ 1022825 h 1660322"/>
                <a:gd name="connsiteX43" fmla="*/ 461961 w 1920955"/>
                <a:gd name="connsiteY43" fmla="*/ 1093918 h 1660322"/>
                <a:gd name="connsiteX44" fmla="*/ 438624 w 1920955"/>
                <a:gd name="connsiteY44" fmla="*/ 1150726 h 1660322"/>
                <a:gd name="connsiteX45" fmla="*/ 519111 w 1920955"/>
                <a:gd name="connsiteY45" fmla="*/ 1219954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29981 h 1660322"/>
                <a:gd name="connsiteX41" fmla="*/ 341051 w 1920955"/>
                <a:gd name="connsiteY41" fmla="*/ 968573 h 1660322"/>
                <a:gd name="connsiteX42" fmla="*/ 426184 w 1920955"/>
                <a:gd name="connsiteY42" fmla="*/ 1022825 h 1660322"/>
                <a:gd name="connsiteX43" fmla="*/ 461961 w 1920955"/>
                <a:gd name="connsiteY43" fmla="*/ 1093918 h 1660322"/>
                <a:gd name="connsiteX44" fmla="*/ 441064 w 1920955"/>
                <a:gd name="connsiteY44" fmla="*/ 1163491 h 1660322"/>
                <a:gd name="connsiteX45" fmla="*/ 519111 w 1920955"/>
                <a:gd name="connsiteY45" fmla="*/ 1219954 h 1660322"/>
                <a:gd name="connsiteX46" fmla="*/ 586261 w 1920955"/>
                <a:gd name="connsiteY46" fmla="*/ 1255501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29981 h 1660322"/>
                <a:gd name="connsiteX41" fmla="*/ 341051 w 1920955"/>
                <a:gd name="connsiteY41" fmla="*/ 968573 h 1660322"/>
                <a:gd name="connsiteX42" fmla="*/ 426184 w 1920955"/>
                <a:gd name="connsiteY42" fmla="*/ 1022825 h 1660322"/>
                <a:gd name="connsiteX43" fmla="*/ 461961 w 1920955"/>
                <a:gd name="connsiteY43" fmla="*/ 1093918 h 1660322"/>
                <a:gd name="connsiteX44" fmla="*/ 441064 w 1920955"/>
                <a:gd name="connsiteY44" fmla="*/ 1163491 h 1660322"/>
                <a:gd name="connsiteX45" fmla="*/ 519111 w 1920955"/>
                <a:gd name="connsiteY45" fmla="*/ 1219954 h 1660322"/>
                <a:gd name="connsiteX46" fmla="*/ 591143 w 1920955"/>
                <a:gd name="connsiteY46" fmla="*/ 1224864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29981 h 1660322"/>
                <a:gd name="connsiteX41" fmla="*/ 341051 w 1920955"/>
                <a:gd name="connsiteY41" fmla="*/ 968573 h 1660322"/>
                <a:gd name="connsiteX42" fmla="*/ 426184 w 1920955"/>
                <a:gd name="connsiteY42" fmla="*/ 1022825 h 1660322"/>
                <a:gd name="connsiteX43" fmla="*/ 461961 w 1920955"/>
                <a:gd name="connsiteY43" fmla="*/ 1093918 h 1660322"/>
                <a:gd name="connsiteX44" fmla="*/ 441064 w 1920955"/>
                <a:gd name="connsiteY44" fmla="*/ 1163491 h 1660322"/>
                <a:gd name="connsiteX45" fmla="*/ 519111 w 1920955"/>
                <a:gd name="connsiteY45" fmla="*/ 1219954 h 1660322"/>
                <a:gd name="connsiteX46" fmla="*/ 591143 w 1920955"/>
                <a:gd name="connsiteY46" fmla="*/ 1252948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7711 w 1920955"/>
                <a:gd name="connsiteY49" fmla="*/ 1512676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29981 h 1660322"/>
                <a:gd name="connsiteX41" fmla="*/ 341051 w 1920955"/>
                <a:gd name="connsiteY41" fmla="*/ 968573 h 1660322"/>
                <a:gd name="connsiteX42" fmla="*/ 426184 w 1920955"/>
                <a:gd name="connsiteY42" fmla="*/ 1022825 h 1660322"/>
                <a:gd name="connsiteX43" fmla="*/ 461961 w 1920955"/>
                <a:gd name="connsiteY43" fmla="*/ 1093918 h 1660322"/>
                <a:gd name="connsiteX44" fmla="*/ 441064 w 1920955"/>
                <a:gd name="connsiteY44" fmla="*/ 1163491 h 1660322"/>
                <a:gd name="connsiteX45" fmla="*/ 519111 w 1920955"/>
                <a:gd name="connsiteY45" fmla="*/ 1219954 h 1660322"/>
                <a:gd name="connsiteX46" fmla="*/ 591143 w 1920955"/>
                <a:gd name="connsiteY46" fmla="*/ 1252948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5271 w 1920955"/>
                <a:gd name="connsiteY49" fmla="*/ 1538205 h 1660322"/>
                <a:gd name="connsiteX50" fmla="*/ 805336 w 1920955"/>
                <a:gd name="connsiteY50" fmla="*/ 1488863 h 1660322"/>
                <a:gd name="connsiteX51" fmla="*/ 857724 w 1920955"/>
                <a:gd name="connsiteY51" fmla="*/ 1498388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2"/>
                <a:gd name="connsiteX1" fmla="*/ 1567336 w 1920955"/>
                <a:gd name="connsiteY1" fmla="*/ 369676 h 1660322"/>
                <a:gd name="connsiteX2" fmla="*/ 1467324 w 1920955"/>
                <a:gd name="connsiteY2" fmla="*/ 345863 h 1660322"/>
                <a:gd name="connsiteX3" fmla="*/ 1419699 w 1920955"/>
                <a:gd name="connsiteY3" fmla="*/ 317288 h 1660322"/>
                <a:gd name="connsiteX4" fmla="*/ 1367311 w 1920955"/>
                <a:gd name="connsiteY4" fmla="*/ 160126 h 1660322"/>
                <a:gd name="connsiteX5" fmla="*/ 1338736 w 1920955"/>
                <a:gd name="connsiteY5" fmla="*/ 12488 h 1660322"/>
                <a:gd name="connsiteX6" fmla="*/ 1267299 w 1920955"/>
                <a:gd name="connsiteY6" fmla="*/ 12488 h 1660322"/>
                <a:gd name="connsiteX7" fmla="*/ 1214911 w 1920955"/>
                <a:gd name="connsiteY7" fmla="*/ 50588 h 1660322"/>
                <a:gd name="connsiteX8" fmla="*/ 1214911 w 1920955"/>
                <a:gd name="connsiteY8" fmla="*/ 155363 h 1660322"/>
                <a:gd name="connsiteX9" fmla="*/ 1186336 w 1920955"/>
                <a:gd name="connsiteY9" fmla="*/ 183938 h 1660322"/>
                <a:gd name="connsiteX10" fmla="*/ 1176811 w 1920955"/>
                <a:gd name="connsiteY10" fmla="*/ 255376 h 1660322"/>
                <a:gd name="connsiteX11" fmla="*/ 1114899 w 1920955"/>
                <a:gd name="connsiteY11" fmla="*/ 298238 h 1660322"/>
                <a:gd name="connsiteX12" fmla="*/ 1005361 w 1920955"/>
                <a:gd name="connsiteY12" fmla="*/ 312526 h 1660322"/>
                <a:gd name="connsiteX13" fmla="*/ 962499 w 1920955"/>
                <a:gd name="connsiteY13" fmla="*/ 355388 h 1660322"/>
                <a:gd name="connsiteX14" fmla="*/ 838674 w 1920955"/>
                <a:gd name="connsiteY14" fmla="*/ 355388 h 1660322"/>
                <a:gd name="connsiteX15" fmla="*/ 781524 w 1920955"/>
                <a:gd name="connsiteY15" fmla="*/ 426826 h 1660322"/>
                <a:gd name="connsiteX16" fmla="*/ 781524 w 1920955"/>
                <a:gd name="connsiteY16" fmla="*/ 460163 h 1660322"/>
                <a:gd name="connsiteX17" fmla="*/ 743424 w 1920955"/>
                <a:gd name="connsiteY17" fmla="*/ 483976 h 1660322"/>
                <a:gd name="connsiteX18" fmla="*/ 671986 w 1920955"/>
                <a:gd name="connsiteY18" fmla="*/ 417301 h 1660322"/>
                <a:gd name="connsiteX19" fmla="*/ 519586 w 1920955"/>
                <a:gd name="connsiteY19" fmla="*/ 412538 h 1660322"/>
                <a:gd name="connsiteX20" fmla="*/ 457674 w 1920955"/>
                <a:gd name="connsiteY20" fmla="*/ 431588 h 1660322"/>
                <a:gd name="connsiteX21" fmla="*/ 419574 w 1920955"/>
                <a:gd name="connsiteY21" fmla="*/ 417301 h 1660322"/>
                <a:gd name="connsiteX22" fmla="*/ 400524 w 1920955"/>
                <a:gd name="connsiteY22" fmla="*/ 355388 h 1660322"/>
                <a:gd name="connsiteX23" fmla="*/ 333849 w 1920955"/>
                <a:gd name="connsiteY23" fmla="*/ 303001 h 1660322"/>
                <a:gd name="connsiteX24" fmla="*/ 286224 w 1920955"/>
                <a:gd name="connsiteY24" fmla="*/ 236326 h 1660322"/>
                <a:gd name="connsiteX25" fmla="*/ 143349 w 1920955"/>
                <a:gd name="connsiteY25" fmla="*/ 255376 h 1660322"/>
                <a:gd name="connsiteX26" fmla="*/ 124299 w 1920955"/>
                <a:gd name="connsiteY26" fmla="*/ 331576 h 1660322"/>
                <a:gd name="connsiteX27" fmla="*/ 110011 w 1920955"/>
                <a:gd name="connsiteY27" fmla="*/ 364913 h 1660322"/>
                <a:gd name="connsiteX28" fmla="*/ 133824 w 1920955"/>
                <a:gd name="connsiteY28" fmla="*/ 412538 h 1660322"/>
                <a:gd name="connsiteX29" fmla="*/ 81436 w 1920955"/>
                <a:gd name="connsiteY29" fmla="*/ 450638 h 1660322"/>
                <a:gd name="connsiteX30" fmla="*/ 33811 w 1920955"/>
                <a:gd name="connsiteY30" fmla="*/ 445876 h 1660322"/>
                <a:gd name="connsiteX31" fmla="*/ 33811 w 1920955"/>
                <a:gd name="connsiteY31" fmla="*/ 517313 h 1660322"/>
                <a:gd name="connsiteX32" fmla="*/ 474 w 1920955"/>
                <a:gd name="connsiteY32" fmla="*/ 622088 h 1660322"/>
                <a:gd name="connsiteX33" fmla="*/ 62386 w 1920955"/>
                <a:gd name="connsiteY33" fmla="*/ 698288 h 1660322"/>
                <a:gd name="connsiteX34" fmla="*/ 111977 w 1920955"/>
                <a:gd name="connsiteY34" fmla="*/ 678550 h 1660322"/>
                <a:gd name="connsiteX35" fmla="*/ 112334 w 1920955"/>
                <a:gd name="connsiteY35" fmla="*/ 748809 h 1660322"/>
                <a:gd name="connsiteX36" fmla="*/ 167161 w 1920955"/>
                <a:gd name="connsiteY36" fmla="*/ 779251 h 1660322"/>
                <a:gd name="connsiteX37" fmla="*/ 236159 w 1920955"/>
                <a:gd name="connsiteY37" fmla="*/ 789463 h 1660322"/>
                <a:gd name="connsiteX38" fmla="*/ 271462 w 1920955"/>
                <a:gd name="connsiteY38" fmla="*/ 845434 h 1660322"/>
                <a:gd name="connsiteX39" fmla="*/ 270869 w 1920955"/>
                <a:gd name="connsiteY39" fmla="*/ 890506 h 1660322"/>
                <a:gd name="connsiteX40" fmla="*/ 295393 w 1920955"/>
                <a:gd name="connsiteY40" fmla="*/ 929981 h 1660322"/>
                <a:gd name="connsiteX41" fmla="*/ 341051 w 1920955"/>
                <a:gd name="connsiteY41" fmla="*/ 968573 h 1660322"/>
                <a:gd name="connsiteX42" fmla="*/ 426184 w 1920955"/>
                <a:gd name="connsiteY42" fmla="*/ 1022825 h 1660322"/>
                <a:gd name="connsiteX43" fmla="*/ 461961 w 1920955"/>
                <a:gd name="connsiteY43" fmla="*/ 1093918 h 1660322"/>
                <a:gd name="connsiteX44" fmla="*/ 441064 w 1920955"/>
                <a:gd name="connsiteY44" fmla="*/ 1163491 h 1660322"/>
                <a:gd name="connsiteX45" fmla="*/ 519111 w 1920955"/>
                <a:gd name="connsiteY45" fmla="*/ 1219954 h 1660322"/>
                <a:gd name="connsiteX46" fmla="*/ 591143 w 1920955"/>
                <a:gd name="connsiteY46" fmla="*/ 1252948 h 1660322"/>
                <a:gd name="connsiteX47" fmla="*/ 571974 w 1920955"/>
                <a:gd name="connsiteY47" fmla="*/ 1312651 h 1660322"/>
                <a:gd name="connsiteX48" fmla="*/ 662461 w 1920955"/>
                <a:gd name="connsiteY48" fmla="*/ 1465051 h 1660322"/>
                <a:gd name="connsiteX49" fmla="*/ 755271 w 1920955"/>
                <a:gd name="connsiteY49" fmla="*/ 1538205 h 1660322"/>
                <a:gd name="connsiteX50" fmla="*/ 805336 w 1920955"/>
                <a:gd name="connsiteY50" fmla="*/ 1488863 h 1660322"/>
                <a:gd name="connsiteX51" fmla="*/ 869926 w 1920955"/>
                <a:gd name="connsiteY51" fmla="*/ 1516260 h 1660322"/>
                <a:gd name="connsiteX52" fmla="*/ 924399 w 1920955"/>
                <a:gd name="connsiteY52" fmla="*/ 1484101 h 1660322"/>
                <a:gd name="connsiteX53" fmla="*/ 933924 w 1920955"/>
                <a:gd name="connsiteY53" fmla="*/ 1431713 h 1660322"/>
                <a:gd name="connsiteX54" fmla="*/ 1014886 w 1920955"/>
                <a:gd name="connsiteY54" fmla="*/ 1507913 h 1660322"/>
                <a:gd name="connsiteX55" fmla="*/ 1067274 w 1920955"/>
                <a:gd name="connsiteY55" fmla="*/ 1584113 h 1660322"/>
                <a:gd name="connsiteX56" fmla="*/ 1100611 w 1920955"/>
                <a:gd name="connsiteY56" fmla="*/ 1660313 h 1660322"/>
                <a:gd name="connsiteX57" fmla="*/ 1133949 w 1920955"/>
                <a:gd name="connsiteY57" fmla="*/ 1579351 h 1660322"/>
                <a:gd name="connsiteX58" fmla="*/ 1176811 w 1920955"/>
                <a:gd name="connsiteY58" fmla="*/ 1598401 h 1660322"/>
                <a:gd name="connsiteX59" fmla="*/ 1210149 w 1920955"/>
                <a:gd name="connsiteY59" fmla="*/ 1617451 h 1660322"/>
                <a:gd name="connsiteX60" fmla="*/ 1233961 w 1920955"/>
                <a:gd name="connsiteY60" fmla="*/ 1579351 h 1660322"/>
                <a:gd name="connsiteX61" fmla="*/ 1267299 w 1920955"/>
                <a:gd name="connsiteY61" fmla="*/ 1655551 h 1660322"/>
                <a:gd name="connsiteX62" fmla="*/ 1348261 w 1920955"/>
                <a:gd name="connsiteY62" fmla="*/ 1626976 h 1660322"/>
                <a:gd name="connsiteX63" fmla="*/ 1414936 w 1920955"/>
                <a:gd name="connsiteY63" fmla="*/ 1555538 h 1660322"/>
                <a:gd name="connsiteX64" fmla="*/ 1433986 w 1920955"/>
                <a:gd name="connsiteY64" fmla="*/ 1607926 h 1660322"/>
                <a:gd name="connsiteX65" fmla="*/ 1410174 w 1920955"/>
                <a:gd name="connsiteY65" fmla="*/ 1612688 h 1660322"/>
                <a:gd name="connsiteX66" fmla="*/ 1543524 w 1920955"/>
                <a:gd name="connsiteY66" fmla="*/ 1579351 h 1660322"/>
                <a:gd name="connsiteX67" fmla="*/ 1581624 w 1920955"/>
                <a:gd name="connsiteY67" fmla="*/ 1507913 h 1660322"/>
                <a:gd name="connsiteX68" fmla="*/ 1643536 w 1920955"/>
                <a:gd name="connsiteY68" fmla="*/ 1412663 h 1660322"/>
                <a:gd name="connsiteX69" fmla="*/ 1714974 w 1920955"/>
                <a:gd name="connsiteY69" fmla="*/ 1384088 h 1660322"/>
                <a:gd name="connsiteX70" fmla="*/ 1772124 w 1920955"/>
                <a:gd name="connsiteY70" fmla="*/ 1379326 h 1660322"/>
                <a:gd name="connsiteX71" fmla="*/ 1772124 w 1920955"/>
                <a:gd name="connsiteY71" fmla="*/ 1450763 h 1660322"/>
                <a:gd name="connsiteX72" fmla="*/ 1886424 w 1920955"/>
                <a:gd name="connsiteY72" fmla="*/ 1446001 h 1660322"/>
                <a:gd name="connsiteX73" fmla="*/ 1919761 w 1920955"/>
                <a:gd name="connsiteY73" fmla="*/ 1441238 h 1660322"/>
                <a:gd name="connsiteX74" fmla="*/ 1853086 w 1920955"/>
                <a:gd name="connsiteY74" fmla="*/ 1398376 h 1660322"/>
                <a:gd name="connsiteX75" fmla="*/ 1853086 w 1920955"/>
                <a:gd name="connsiteY75" fmla="*/ 1303126 h 1660322"/>
                <a:gd name="connsiteX76" fmla="*/ 1853086 w 1920955"/>
                <a:gd name="connsiteY76" fmla="*/ 1245976 h 1660322"/>
                <a:gd name="connsiteX77" fmla="*/ 1810224 w 1920955"/>
                <a:gd name="connsiteY77" fmla="*/ 1236451 h 1660322"/>
                <a:gd name="connsiteX78" fmla="*/ 1734024 w 1920955"/>
                <a:gd name="connsiteY78" fmla="*/ 1155488 h 1660322"/>
                <a:gd name="connsiteX79" fmla="*/ 1695924 w 1920955"/>
                <a:gd name="connsiteY79" fmla="*/ 974513 h 1660322"/>
                <a:gd name="connsiteX80" fmla="*/ 1643536 w 1920955"/>
                <a:gd name="connsiteY80" fmla="*/ 941176 h 1660322"/>
                <a:gd name="connsiteX81" fmla="*/ 1605436 w 1920955"/>
                <a:gd name="connsiteY81" fmla="*/ 884026 h 1660322"/>
                <a:gd name="connsiteX82" fmla="*/ 1557811 w 1920955"/>
                <a:gd name="connsiteY82" fmla="*/ 836401 h 1660322"/>
                <a:gd name="connsiteX83" fmla="*/ 1505424 w 1920955"/>
                <a:gd name="connsiteY83" fmla="*/ 817351 h 1660322"/>
                <a:gd name="connsiteX84" fmla="*/ 1453036 w 1920955"/>
                <a:gd name="connsiteY84" fmla="*/ 812588 h 1660322"/>
                <a:gd name="connsiteX85" fmla="*/ 1510186 w 1920955"/>
                <a:gd name="connsiteY85" fmla="*/ 779251 h 1660322"/>
                <a:gd name="connsiteX86" fmla="*/ 1476849 w 1920955"/>
                <a:gd name="connsiteY86" fmla="*/ 745913 h 1660322"/>
                <a:gd name="connsiteX87" fmla="*/ 1481611 w 1920955"/>
                <a:gd name="connsiteY87" fmla="*/ 722101 h 1660322"/>
                <a:gd name="connsiteX88" fmla="*/ 1572099 w 1920955"/>
                <a:gd name="connsiteY88" fmla="*/ 760201 h 1660322"/>
                <a:gd name="connsiteX89" fmla="*/ 1624486 w 1920955"/>
                <a:gd name="connsiteY89" fmla="*/ 693526 h 1660322"/>
                <a:gd name="connsiteX90" fmla="*/ 1614961 w 1920955"/>
                <a:gd name="connsiteY90" fmla="*/ 550651 h 1660322"/>
                <a:gd name="connsiteX91" fmla="*/ 1610199 w 1920955"/>
                <a:gd name="connsiteY91" fmla="*/ 412538 h 1660322"/>
                <a:gd name="connsiteX0" fmla="*/ 1610199 w 1920955"/>
                <a:gd name="connsiteY0" fmla="*/ 412538 h 1660321"/>
                <a:gd name="connsiteX1" fmla="*/ 1567336 w 1920955"/>
                <a:gd name="connsiteY1" fmla="*/ 369676 h 1660321"/>
                <a:gd name="connsiteX2" fmla="*/ 1467324 w 1920955"/>
                <a:gd name="connsiteY2" fmla="*/ 345863 h 1660321"/>
                <a:gd name="connsiteX3" fmla="*/ 1419699 w 1920955"/>
                <a:gd name="connsiteY3" fmla="*/ 317288 h 1660321"/>
                <a:gd name="connsiteX4" fmla="*/ 1367311 w 1920955"/>
                <a:gd name="connsiteY4" fmla="*/ 160126 h 1660321"/>
                <a:gd name="connsiteX5" fmla="*/ 1338736 w 1920955"/>
                <a:gd name="connsiteY5" fmla="*/ 12488 h 1660321"/>
                <a:gd name="connsiteX6" fmla="*/ 1267299 w 1920955"/>
                <a:gd name="connsiteY6" fmla="*/ 12488 h 1660321"/>
                <a:gd name="connsiteX7" fmla="*/ 1214911 w 1920955"/>
                <a:gd name="connsiteY7" fmla="*/ 50588 h 1660321"/>
                <a:gd name="connsiteX8" fmla="*/ 1214911 w 1920955"/>
                <a:gd name="connsiteY8" fmla="*/ 155363 h 1660321"/>
                <a:gd name="connsiteX9" fmla="*/ 1186336 w 1920955"/>
                <a:gd name="connsiteY9" fmla="*/ 183938 h 1660321"/>
                <a:gd name="connsiteX10" fmla="*/ 1176811 w 1920955"/>
                <a:gd name="connsiteY10" fmla="*/ 255376 h 1660321"/>
                <a:gd name="connsiteX11" fmla="*/ 1114899 w 1920955"/>
                <a:gd name="connsiteY11" fmla="*/ 298238 h 1660321"/>
                <a:gd name="connsiteX12" fmla="*/ 1005361 w 1920955"/>
                <a:gd name="connsiteY12" fmla="*/ 312526 h 1660321"/>
                <a:gd name="connsiteX13" fmla="*/ 962499 w 1920955"/>
                <a:gd name="connsiteY13" fmla="*/ 355388 h 1660321"/>
                <a:gd name="connsiteX14" fmla="*/ 838674 w 1920955"/>
                <a:gd name="connsiteY14" fmla="*/ 355388 h 1660321"/>
                <a:gd name="connsiteX15" fmla="*/ 781524 w 1920955"/>
                <a:gd name="connsiteY15" fmla="*/ 426826 h 1660321"/>
                <a:gd name="connsiteX16" fmla="*/ 781524 w 1920955"/>
                <a:gd name="connsiteY16" fmla="*/ 460163 h 1660321"/>
                <a:gd name="connsiteX17" fmla="*/ 743424 w 1920955"/>
                <a:gd name="connsiteY17" fmla="*/ 483976 h 1660321"/>
                <a:gd name="connsiteX18" fmla="*/ 671986 w 1920955"/>
                <a:gd name="connsiteY18" fmla="*/ 417301 h 1660321"/>
                <a:gd name="connsiteX19" fmla="*/ 519586 w 1920955"/>
                <a:gd name="connsiteY19" fmla="*/ 412538 h 1660321"/>
                <a:gd name="connsiteX20" fmla="*/ 457674 w 1920955"/>
                <a:gd name="connsiteY20" fmla="*/ 431588 h 1660321"/>
                <a:gd name="connsiteX21" fmla="*/ 419574 w 1920955"/>
                <a:gd name="connsiteY21" fmla="*/ 417301 h 1660321"/>
                <a:gd name="connsiteX22" fmla="*/ 400524 w 1920955"/>
                <a:gd name="connsiteY22" fmla="*/ 355388 h 1660321"/>
                <a:gd name="connsiteX23" fmla="*/ 333849 w 1920955"/>
                <a:gd name="connsiteY23" fmla="*/ 303001 h 1660321"/>
                <a:gd name="connsiteX24" fmla="*/ 286224 w 1920955"/>
                <a:gd name="connsiteY24" fmla="*/ 236326 h 1660321"/>
                <a:gd name="connsiteX25" fmla="*/ 143349 w 1920955"/>
                <a:gd name="connsiteY25" fmla="*/ 255376 h 1660321"/>
                <a:gd name="connsiteX26" fmla="*/ 124299 w 1920955"/>
                <a:gd name="connsiteY26" fmla="*/ 331576 h 1660321"/>
                <a:gd name="connsiteX27" fmla="*/ 110011 w 1920955"/>
                <a:gd name="connsiteY27" fmla="*/ 364913 h 1660321"/>
                <a:gd name="connsiteX28" fmla="*/ 133824 w 1920955"/>
                <a:gd name="connsiteY28" fmla="*/ 412538 h 1660321"/>
                <a:gd name="connsiteX29" fmla="*/ 81436 w 1920955"/>
                <a:gd name="connsiteY29" fmla="*/ 450638 h 1660321"/>
                <a:gd name="connsiteX30" fmla="*/ 33811 w 1920955"/>
                <a:gd name="connsiteY30" fmla="*/ 445876 h 1660321"/>
                <a:gd name="connsiteX31" fmla="*/ 33811 w 1920955"/>
                <a:gd name="connsiteY31" fmla="*/ 517313 h 1660321"/>
                <a:gd name="connsiteX32" fmla="*/ 474 w 1920955"/>
                <a:gd name="connsiteY32" fmla="*/ 622088 h 1660321"/>
                <a:gd name="connsiteX33" fmla="*/ 62386 w 1920955"/>
                <a:gd name="connsiteY33" fmla="*/ 698288 h 1660321"/>
                <a:gd name="connsiteX34" fmla="*/ 111977 w 1920955"/>
                <a:gd name="connsiteY34" fmla="*/ 678550 h 1660321"/>
                <a:gd name="connsiteX35" fmla="*/ 112334 w 1920955"/>
                <a:gd name="connsiteY35" fmla="*/ 748809 h 1660321"/>
                <a:gd name="connsiteX36" fmla="*/ 167161 w 1920955"/>
                <a:gd name="connsiteY36" fmla="*/ 779251 h 1660321"/>
                <a:gd name="connsiteX37" fmla="*/ 236159 w 1920955"/>
                <a:gd name="connsiteY37" fmla="*/ 789463 h 1660321"/>
                <a:gd name="connsiteX38" fmla="*/ 271462 w 1920955"/>
                <a:gd name="connsiteY38" fmla="*/ 845434 h 1660321"/>
                <a:gd name="connsiteX39" fmla="*/ 270869 w 1920955"/>
                <a:gd name="connsiteY39" fmla="*/ 890506 h 1660321"/>
                <a:gd name="connsiteX40" fmla="*/ 295393 w 1920955"/>
                <a:gd name="connsiteY40" fmla="*/ 929981 h 1660321"/>
                <a:gd name="connsiteX41" fmla="*/ 341051 w 1920955"/>
                <a:gd name="connsiteY41" fmla="*/ 968573 h 1660321"/>
                <a:gd name="connsiteX42" fmla="*/ 426184 w 1920955"/>
                <a:gd name="connsiteY42" fmla="*/ 1022825 h 1660321"/>
                <a:gd name="connsiteX43" fmla="*/ 461961 w 1920955"/>
                <a:gd name="connsiteY43" fmla="*/ 1093918 h 1660321"/>
                <a:gd name="connsiteX44" fmla="*/ 441064 w 1920955"/>
                <a:gd name="connsiteY44" fmla="*/ 1163491 h 1660321"/>
                <a:gd name="connsiteX45" fmla="*/ 519111 w 1920955"/>
                <a:gd name="connsiteY45" fmla="*/ 1219954 h 1660321"/>
                <a:gd name="connsiteX46" fmla="*/ 591143 w 1920955"/>
                <a:gd name="connsiteY46" fmla="*/ 1252948 h 1660321"/>
                <a:gd name="connsiteX47" fmla="*/ 571974 w 1920955"/>
                <a:gd name="connsiteY47" fmla="*/ 1312651 h 1660321"/>
                <a:gd name="connsiteX48" fmla="*/ 662461 w 1920955"/>
                <a:gd name="connsiteY48" fmla="*/ 1465051 h 1660321"/>
                <a:gd name="connsiteX49" fmla="*/ 755271 w 1920955"/>
                <a:gd name="connsiteY49" fmla="*/ 1538205 h 1660321"/>
                <a:gd name="connsiteX50" fmla="*/ 805336 w 1920955"/>
                <a:gd name="connsiteY50" fmla="*/ 1488863 h 1660321"/>
                <a:gd name="connsiteX51" fmla="*/ 869926 w 1920955"/>
                <a:gd name="connsiteY51" fmla="*/ 1516260 h 1660321"/>
                <a:gd name="connsiteX52" fmla="*/ 924399 w 1920955"/>
                <a:gd name="connsiteY52" fmla="*/ 1484101 h 1660321"/>
                <a:gd name="connsiteX53" fmla="*/ 933924 w 1920955"/>
                <a:gd name="connsiteY53" fmla="*/ 1431713 h 1660321"/>
                <a:gd name="connsiteX54" fmla="*/ 1005123 w 1920955"/>
                <a:gd name="connsiteY54" fmla="*/ 1528337 h 1660321"/>
                <a:gd name="connsiteX55" fmla="*/ 1067274 w 1920955"/>
                <a:gd name="connsiteY55" fmla="*/ 1584113 h 1660321"/>
                <a:gd name="connsiteX56" fmla="*/ 1100611 w 1920955"/>
                <a:gd name="connsiteY56" fmla="*/ 1660313 h 1660321"/>
                <a:gd name="connsiteX57" fmla="*/ 1133949 w 1920955"/>
                <a:gd name="connsiteY57" fmla="*/ 1579351 h 1660321"/>
                <a:gd name="connsiteX58" fmla="*/ 1176811 w 1920955"/>
                <a:gd name="connsiteY58" fmla="*/ 1598401 h 1660321"/>
                <a:gd name="connsiteX59" fmla="*/ 1210149 w 1920955"/>
                <a:gd name="connsiteY59" fmla="*/ 1617451 h 1660321"/>
                <a:gd name="connsiteX60" fmla="*/ 1233961 w 1920955"/>
                <a:gd name="connsiteY60" fmla="*/ 1579351 h 1660321"/>
                <a:gd name="connsiteX61" fmla="*/ 1267299 w 1920955"/>
                <a:gd name="connsiteY61" fmla="*/ 1655551 h 1660321"/>
                <a:gd name="connsiteX62" fmla="*/ 1348261 w 1920955"/>
                <a:gd name="connsiteY62" fmla="*/ 1626976 h 1660321"/>
                <a:gd name="connsiteX63" fmla="*/ 1414936 w 1920955"/>
                <a:gd name="connsiteY63" fmla="*/ 1555538 h 1660321"/>
                <a:gd name="connsiteX64" fmla="*/ 1433986 w 1920955"/>
                <a:gd name="connsiteY64" fmla="*/ 1607926 h 1660321"/>
                <a:gd name="connsiteX65" fmla="*/ 1410174 w 1920955"/>
                <a:gd name="connsiteY65" fmla="*/ 1612688 h 1660321"/>
                <a:gd name="connsiteX66" fmla="*/ 1543524 w 1920955"/>
                <a:gd name="connsiteY66" fmla="*/ 1579351 h 1660321"/>
                <a:gd name="connsiteX67" fmla="*/ 1581624 w 1920955"/>
                <a:gd name="connsiteY67" fmla="*/ 1507913 h 1660321"/>
                <a:gd name="connsiteX68" fmla="*/ 1643536 w 1920955"/>
                <a:gd name="connsiteY68" fmla="*/ 1412663 h 1660321"/>
                <a:gd name="connsiteX69" fmla="*/ 1714974 w 1920955"/>
                <a:gd name="connsiteY69" fmla="*/ 1384088 h 1660321"/>
                <a:gd name="connsiteX70" fmla="*/ 1772124 w 1920955"/>
                <a:gd name="connsiteY70" fmla="*/ 1379326 h 1660321"/>
                <a:gd name="connsiteX71" fmla="*/ 1772124 w 1920955"/>
                <a:gd name="connsiteY71" fmla="*/ 1450763 h 1660321"/>
                <a:gd name="connsiteX72" fmla="*/ 1886424 w 1920955"/>
                <a:gd name="connsiteY72" fmla="*/ 1446001 h 1660321"/>
                <a:gd name="connsiteX73" fmla="*/ 1919761 w 1920955"/>
                <a:gd name="connsiteY73" fmla="*/ 1441238 h 1660321"/>
                <a:gd name="connsiteX74" fmla="*/ 1853086 w 1920955"/>
                <a:gd name="connsiteY74" fmla="*/ 1398376 h 1660321"/>
                <a:gd name="connsiteX75" fmla="*/ 1853086 w 1920955"/>
                <a:gd name="connsiteY75" fmla="*/ 1303126 h 1660321"/>
                <a:gd name="connsiteX76" fmla="*/ 1853086 w 1920955"/>
                <a:gd name="connsiteY76" fmla="*/ 1245976 h 1660321"/>
                <a:gd name="connsiteX77" fmla="*/ 1810224 w 1920955"/>
                <a:gd name="connsiteY77" fmla="*/ 1236451 h 1660321"/>
                <a:gd name="connsiteX78" fmla="*/ 1734024 w 1920955"/>
                <a:gd name="connsiteY78" fmla="*/ 1155488 h 1660321"/>
                <a:gd name="connsiteX79" fmla="*/ 1695924 w 1920955"/>
                <a:gd name="connsiteY79" fmla="*/ 974513 h 1660321"/>
                <a:gd name="connsiteX80" fmla="*/ 1643536 w 1920955"/>
                <a:gd name="connsiteY80" fmla="*/ 941176 h 1660321"/>
                <a:gd name="connsiteX81" fmla="*/ 1605436 w 1920955"/>
                <a:gd name="connsiteY81" fmla="*/ 884026 h 1660321"/>
                <a:gd name="connsiteX82" fmla="*/ 1557811 w 1920955"/>
                <a:gd name="connsiteY82" fmla="*/ 836401 h 1660321"/>
                <a:gd name="connsiteX83" fmla="*/ 1505424 w 1920955"/>
                <a:gd name="connsiteY83" fmla="*/ 817351 h 1660321"/>
                <a:gd name="connsiteX84" fmla="*/ 1453036 w 1920955"/>
                <a:gd name="connsiteY84" fmla="*/ 812588 h 1660321"/>
                <a:gd name="connsiteX85" fmla="*/ 1510186 w 1920955"/>
                <a:gd name="connsiteY85" fmla="*/ 779251 h 1660321"/>
                <a:gd name="connsiteX86" fmla="*/ 1476849 w 1920955"/>
                <a:gd name="connsiteY86" fmla="*/ 745913 h 1660321"/>
                <a:gd name="connsiteX87" fmla="*/ 1481611 w 1920955"/>
                <a:gd name="connsiteY87" fmla="*/ 722101 h 1660321"/>
                <a:gd name="connsiteX88" fmla="*/ 1572099 w 1920955"/>
                <a:gd name="connsiteY88" fmla="*/ 760201 h 1660321"/>
                <a:gd name="connsiteX89" fmla="*/ 1624486 w 1920955"/>
                <a:gd name="connsiteY89" fmla="*/ 693526 h 1660321"/>
                <a:gd name="connsiteX90" fmla="*/ 1614961 w 1920955"/>
                <a:gd name="connsiteY90" fmla="*/ 550651 h 1660321"/>
                <a:gd name="connsiteX91" fmla="*/ 1610199 w 1920955"/>
                <a:gd name="connsiteY91" fmla="*/ 412538 h 1660321"/>
                <a:gd name="connsiteX0" fmla="*/ 1610199 w 1920955"/>
                <a:gd name="connsiteY0" fmla="*/ 412538 h 1660321"/>
                <a:gd name="connsiteX1" fmla="*/ 1567336 w 1920955"/>
                <a:gd name="connsiteY1" fmla="*/ 369676 h 1660321"/>
                <a:gd name="connsiteX2" fmla="*/ 1467324 w 1920955"/>
                <a:gd name="connsiteY2" fmla="*/ 345863 h 1660321"/>
                <a:gd name="connsiteX3" fmla="*/ 1419699 w 1920955"/>
                <a:gd name="connsiteY3" fmla="*/ 317288 h 1660321"/>
                <a:gd name="connsiteX4" fmla="*/ 1367311 w 1920955"/>
                <a:gd name="connsiteY4" fmla="*/ 160126 h 1660321"/>
                <a:gd name="connsiteX5" fmla="*/ 1338736 w 1920955"/>
                <a:gd name="connsiteY5" fmla="*/ 12488 h 1660321"/>
                <a:gd name="connsiteX6" fmla="*/ 1267299 w 1920955"/>
                <a:gd name="connsiteY6" fmla="*/ 12488 h 1660321"/>
                <a:gd name="connsiteX7" fmla="*/ 1214911 w 1920955"/>
                <a:gd name="connsiteY7" fmla="*/ 50588 h 1660321"/>
                <a:gd name="connsiteX8" fmla="*/ 1214911 w 1920955"/>
                <a:gd name="connsiteY8" fmla="*/ 155363 h 1660321"/>
                <a:gd name="connsiteX9" fmla="*/ 1186336 w 1920955"/>
                <a:gd name="connsiteY9" fmla="*/ 183938 h 1660321"/>
                <a:gd name="connsiteX10" fmla="*/ 1176811 w 1920955"/>
                <a:gd name="connsiteY10" fmla="*/ 255376 h 1660321"/>
                <a:gd name="connsiteX11" fmla="*/ 1114899 w 1920955"/>
                <a:gd name="connsiteY11" fmla="*/ 298238 h 1660321"/>
                <a:gd name="connsiteX12" fmla="*/ 1005361 w 1920955"/>
                <a:gd name="connsiteY12" fmla="*/ 312526 h 1660321"/>
                <a:gd name="connsiteX13" fmla="*/ 962499 w 1920955"/>
                <a:gd name="connsiteY13" fmla="*/ 355388 h 1660321"/>
                <a:gd name="connsiteX14" fmla="*/ 838674 w 1920955"/>
                <a:gd name="connsiteY14" fmla="*/ 355388 h 1660321"/>
                <a:gd name="connsiteX15" fmla="*/ 781524 w 1920955"/>
                <a:gd name="connsiteY15" fmla="*/ 426826 h 1660321"/>
                <a:gd name="connsiteX16" fmla="*/ 781524 w 1920955"/>
                <a:gd name="connsiteY16" fmla="*/ 460163 h 1660321"/>
                <a:gd name="connsiteX17" fmla="*/ 743424 w 1920955"/>
                <a:gd name="connsiteY17" fmla="*/ 483976 h 1660321"/>
                <a:gd name="connsiteX18" fmla="*/ 671986 w 1920955"/>
                <a:gd name="connsiteY18" fmla="*/ 417301 h 1660321"/>
                <a:gd name="connsiteX19" fmla="*/ 519586 w 1920955"/>
                <a:gd name="connsiteY19" fmla="*/ 412538 h 1660321"/>
                <a:gd name="connsiteX20" fmla="*/ 457674 w 1920955"/>
                <a:gd name="connsiteY20" fmla="*/ 431588 h 1660321"/>
                <a:gd name="connsiteX21" fmla="*/ 419574 w 1920955"/>
                <a:gd name="connsiteY21" fmla="*/ 417301 h 1660321"/>
                <a:gd name="connsiteX22" fmla="*/ 400524 w 1920955"/>
                <a:gd name="connsiteY22" fmla="*/ 355388 h 1660321"/>
                <a:gd name="connsiteX23" fmla="*/ 333849 w 1920955"/>
                <a:gd name="connsiteY23" fmla="*/ 303001 h 1660321"/>
                <a:gd name="connsiteX24" fmla="*/ 286224 w 1920955"/>
                <a:gd name="connsiteY24" fmla="*/ 236326 h 1660321"/>
                <a:gd name="connsiteX25" fmla="*/ 143349 w 1920955"/>
                <a:gd name="connsiteY25" fmla="*/ 255376 h 1660321"/>
                <a:gd name="connsiteX26" fmla="*/ 124299 w 1920955"/>
                <a:gd name="connsiteY26" fmla="*/ 331576 h 1660321"/>
                <a:gd name="connsiteX27" fmla="*/ 110011 w 1920955"/>
                <a:gd name="connsiteY27" fmla="*/ 364913 h 1660321"/>
                <a:gd name="connsiteX28" fmla="*/ 133824 w 1920955"/>
                <a:gd name="connsiteY28" fmla="*/ 412538 h 1660321"/>
                <a:gd name="connsiteX29" fmla="*/ 81436 w 1920955"/>
                <a:gd name="connsiteY29" fmla="*/ 450638 h 1660321"/>
                <a:gd name="connsiteX30" fmla="*/ 33811 w 1920955"/>
                <a:gd name="connsiteY30" fmla="*/ 445876 h 1660321"/>
                <a:gd name="connsiteX31" fmla="*/ 33811 w 1920955"/>
                <a:gd name="connsiteY31" fmla="*/ 517313 h 1660321"/>
                <a:gd name="connsiteX32" fmla="*/ 474 w 1920955"/>
                <a:gd name="connsiteY32" fmla="*/ 622088 h 1660321"/>
                <a:gd name="connsiteX33" fmla="*/ 62386 w 1920955"/>
                <a:gd name="connsiteY33" fmla="*/ 698288 h 1660321"/>
                <a:gd name="connsiteX34" fmla="*/ 111977 w 1920955"/>
                <a:gd name="connsiteY34" fmla="*/ 678550 h 1660321"/>
                <a:gd name="connsiteX35" fmla="*/ 112334 w 1920955"/>
                <a:gd name="connsiteY35" fmla="*/ 748809 h 1660321"/>
                <a:gd name="connsiteX36" fmla="*/ 167161 w 1920955"/>
                <a:gd name="connsiteY36" fmla="*/ 779251 h 1660321"/>
                <a:gd name="connsiteX37" fmla="*/ 236159 w 1920955"/>
                <a:gd name="connsiteY37" fmla="*/ 789463 h 1660321"/>
                <a:gd name="connsiteX38" fmla="*/ 271462 w 1920955"/>
                <a:gd name="connsiteY38" fmla="*/ 845434 h 1660321"/>
                <a:gd name="connsiteX39" fmla="*/ 270869 w 1920955"/>
                <a:gd name="connsiteY39" fmla="*/ 890506 h 1660321"/>
                <a:gd name="connsiteX40" fmla="*/ 295393 w 1920955"/>
                <a:gd name="connsiteY40" fmla="*/ 929981 h 1660321"/>
                <a:gd name="connsiteX41" fmla="*/ 341051 w 1920955"/>
                <a:gd name="connsiteY41" fmla="*/ 968573 h 1660321"/>
                <a:gd name="connsiteX42" fmla="*/ 426184 w 1920955"/>
                <a:gd name="connsiteY42" fmla="*/ 1022825 h 1660321"/>
                <a:gd name="connsiteX43" fmla="*/ 461961 w 1920955"/>
                <a:gd name="connsiteY43" fmla="*/ 1093918 h 1660321"/>
                <a:gd name="connsiteX44" fmla="*/ 441064 w 1920955"/>
                <a:gd name="connsiteY44" fmla="*/ 1163491 h 1660321"/>
                <a:gd name="connsiteX45" fmla="*/ 519111 w 1920955"/>
                <a:gd name="connsiteY45" fmla="*/ 1219954 h 1660321"/>
                <a:gd name="connsiteX46" fmla="*/ 591143 w 1920955"/>
                <a:gd name="connsiteY46" fmla="*/ 1252948 h 1660321"/>
                <a:gd name="connsiteX47" fmla="*/ 571974 w 1920955"/>
                <a:gd name="connsiteY47" fmla="*/ 1312651 h 1660321"/>
                <a:gd name="connsiteX48" fmla="*/ 662461 w 1920955"/>
                <a:gd name="connsiteY48" fmla="*/ 1465051 h 1660321"/>
                <a:gd name="connsiteX49" fmla="*/ 755271 w 1920955"/>
                <a:gd name="connsiteY49" fmla="*/ 1538205 h 1660321"/>
                <a:gd name="connsiteX50" fmla="*/ 805336 w 1920955"/>
                <a:gd name="connsiteY50" fmla="*/ 1488863 h 1660321"/>
                <a:gd name="connsiteX51" fmla="*/ 869926 w 1920955"/>
                <a:gd name="connsiteY51" fmla="*/ 1516260 h 1660321"/>
                <a:gd name="connsiteX52" fmla="*/ 924399 w 1920955"/>
                <a:gd name="connsiteY52" fmla="*/ 1484101 h 1660321"/>
                <a:gd name="connsiteX53" fmla="*/ 929042 w 1920955"/>
                <a:gd name="connsiteY53" fmla="*/ 1367886 h 1660321"/>
                <a:gd name="connsiteX54" fmla="*/ 1005123 w 1920955"/>
                <a:gd name="connsiteY54" fmla="*/ 1528337 h 1660321"/>
                <a:gd name="connsiteX55" fmla="*/ 1067274 w 1920955"/>
                <a:gd name="connsiteY55" fmla="*/ 1584113 h 1660321"/>
                <a:gd name="connsiteX56" fmla="*/ 1100611 w 1920955"/>
                <a:gd name="connsiteY56" fmla="*/ 1660313 h 1660321"/>
                <a:gd name="connsiteX57" fmla="*/ 1133949 w 1920955"/>
                <a:gd name="connsiteY57" fmla="*/ 1579351 h 1660321"/>
                <a:gd name="connsiteX58" fmla="*/ 1176811 w 1920955"/>
                <a:gd name="connsiteY58" fmla="*/ 1598401 h 1660321"/>
                <a:gd name="connsiteX59" fmla="*/ 1210149 w 1920955"/>
                <a:gd name="connsiteY59" fmla="*/ 1617451 h 1660321"/>
                <a:gd name="connsiteX60" fmla="*/ 1233961 w 1920955"/>
                <a:gd name="connsiteY60" fmla="*/ 1579351 h 1660321"/>
                <a:gd name="connsiteX61" fmla="*/ 1267299 w 1920955"/>
                <a:gd name="connsiteY61" fmla="*/ 1655551 h 1660321"/>
                <a:gd name="connsiteX62" fmla="*/ 1348261 w 1920955"/>
                <a:gd name="connsiteY62" fmla="*/ 1626976 h 1660321"/>
                <a:gd name="connsiteX63" fmla="*/ 1414936 w 1920955"/>
                <a:gd name="connsiteY63" fmla="*/ 1555538 h 1660321"/>
                <a:gd name="connsiteX64" fmla="*/ 1433986 w 1920955"/>
                <a:gd name="connsiteY64" fmla="*/ 1607926 h 1660321"/>
                <a:gd name="connsiteX65" fmla="*/ 1410174 w 1920955"/>
                <a:gd name="connsiteY65" fmla="*/ 1612688 h 1660321"/>
                <a:gd name="connsiteX66" fmla="*/ 1543524 w 1920955"/>
                <a:gd name="connsiteY66" fmla="*/ 1579351 h 1660321"/>
                <a:gd name="connsiteX67" fmla="*/ 1581624 w 1920955"/>
                <a:gd name="connsiteY67" fmla="*/ 1507913 h 1660321"/>
                <a:gd name="connsiteX68" fmla="*/ 1643536 w 1920955"/>
                <a:gd name="connsiteY68" fmla="*/ 1412663 h 1660321"/>
                <a:gd name="connsiteX69" fmla="*/ 1714974 w 1920955"/>
                <a:gd name="connsiteY69" fmla="*/ 1384088 h 1660321"/>
                <a:gd name="connsiteX70" fmla="*/ 1772124 w 1920955"/>
                <a:gd name="connsiteY70" fmla="*/ 1379326 h 1660321"/>
                <a:gd name="connsiteX71" fmla="*/ 1772124 w 1920955"/>
                <a:gd name="connsiteY71" fmla="*/ 1450763 h 1660321"/>
                <a:gd name="connsiteX72" fmla="*/ 1886424 w 1920955"/>
                <a:gd name="connsiteY72" fmla="*/ 1446001 h 1660321"/>
                <a:gd name="connsiteX73" fmla="*/ 1919761 w 1920955"/>
                <a:gd name="connsiteY73" fmla="*/ 1441238 h 1660321"/>
                <a:gd name="connsiteX74" fmla="*/ 1853086 w 1920955"/>
                <a:gd name="connsiteY74" fmla="*/ 1398376 h 1660321"/>
                <a:gd name="connsiteX75" fmla="*/ 1853086 w 1920955"/>
                <a:gd name="connsiteY75" fmla="*/ 1303126 h 1660321"/>
                <a:gd name="connsiteX76" fmla="*/ 1853086 w 1920955"/>
                <a:gd name="connsiteY76" fmla="*/ 1245976 h 1660321"/>
                <a:gd name="connsiteX77" fmla="*/ 1810224 w 1920955"/>
                <a:gd name="connsiteY77" fmla="*/ 1236451 h 1660321"/>
                <a:gd name="connsiteX78" fmla="*/ 1734024 w 1920955"/>
                <a:gd name="connsiteY78" fmla="*/ 1155488 h 1660321"/>
                <a:gd name="connsiteX79" fmla="*/ 1695924 w 1920955"/>
                <a:gd name="connsiteY79" fmla="*/ 974513 h 1660321"/>
                <a:gd name="connsiteX80" fmla="*/ 1643536 w 1920955"/>
                <a:gd name="connsiteY80" fmla="*/ 941176 h 1660321"/>
                <a:gd name="connsiteX81" fmla="*/ 1605436 w 1920955"/>
                <a:gd name="connsiteY81" fmla="*/ 884026 h 1660321"/>
                <a:gd name="connsiteX82" fmla="*/ 1557811 w 1920955"/>
                <a:gd name="connsiteY82" fmla="*/ 836401 h 1660321"/>
                <a:gd name="connsiteX83" fmla="*/ 1505424 w 1920955"/>
                <a:gd name="connsiteY83" fmla="*/ 817351 h 1660321"/>
                <a:gd name="connsiteX84" fmla="*/ 1453036 w 1920955"/>
                <a:gd name="connsiteY84" fmla="*/ 812588 h 1660321"/>
                <a:gd name="connsiteX85" fmla="*/ 1510186 w 1920955"/>
                <a:gd name="connsiteY85" fmla="*/ 779251 h 1660321"/>
                <a:gd name="connsiteX86" fmla="*/ 1476849 w 1920955"/>
                <a:gd name="connsiteY86" fmla="*/ 745913 h 1660321"/>
                <a:gd name="connsiteX87" fmla="*/ 1481611 w 1920955"/>
                <a:gd name="connsiteY87" fmla="*/ 722101 h 1660321"/>
                <a:gd name="connsiteX88" fmla="*/ 1572099 w 1920955"/>
                <a:gd name="connsiteY88" fmla="*/ 760201 h 1660321"/>
                <a:gd name="connsiteX89" fmla="*/ 1624486 w 1920955"/>
                <a:gd name="connsiteY89" fmla="*/ 693526 h 1660321"/>
                <a:gd name="connsiteX90" fmla="*/ 1614961 w 1920955"/>
                <a:gd name="connsiteY90" fmla="*/ 550651 h 1660321"/>
                <a:gd name="connsiteX91" fmla="*/ 1610199 w 1920955"/>
                <a:gd name="connsiteY91" fmla="*/ 412538 h 1660321"/>
                <a:gd name="connsiteX0" fmla="*/ 1610199 w 1920955"/>
                <a:gd name="connsiteY0" fmla="*/ 412538 h 1660321"/>
                <a:gd name="connsiteX1" fmla="*/ 1567336 w 1920955"/>
                <a:gd name="connsiteY1" fmla="*/ 369676 h 1660321"/>
                <a:gd name="connsiteX2" fmla="*/ 1467324 w 1920955"/>
                <a:gd name="connsiteY2" fmla="*/ 345863 h 1660321"/>
                <a:gd name="connsiteX3" fmla="*/ 1419699 w 1920955"/>
                <a:gd name="connsiteY3" fmla="*/ 317288 h 1660321"/>
                <a:gd name="connsiteX4" fmla="*/ 1367311 w 1920955"/>
                <a:gd name="connsiteY4" fmla="*/ 160126 h 1660321"/>
                <a:gd name="connsiteX5" fmla="*/ 1338736 w 1920955"/>
                <a:gd name="connsiteY5" fmla="*/ 12488 h 1660321"/>
                <a:gd name="connsiteX6" fmla="*/ 1267299 w 1920955"/>
                <a:gd name="connsiteY6" fmla="*/ 12488 h 1660321"/>
                <a:gd name="connsiteX7" fmla="*/ 1214911 w 1920955"/>
                <a:gd name="connsiteY7" fmla="*/ 50588 h 1660321"/>
                <a:gd name="connsiteX8" fmla="*/ 1214911 w 1920955"/>
                <a:gd name="connsiteY8" fmla="*/ 155363 h 1660321"/>
                <a:gd name="connsiteX9" fmla="*/ 1186336 w 1920955"/>
                <a:gd name="connsiteY9" fmla="*/ 183938 h 1660321"/>
                <a:gd name="connsiteX10" fmla="*/ 1176811 w 1920955"/>
                <a:gd name="connsiteY10" fmla="*/ 255376 h 1660321"/>
                <a:gd name="connsiteX11" fmla="*/ 1114899 w 1920955"/>
                <a:gd name="connsiteY11" fmla="*/ 298238 h 1660321"/>
                <a:gd name="connsiteX12" fmla="*/ 1005361 w 1920955"/>
                <a:gd name="connsiteY12" fmla="*/ 312526 h 1660321"/>
                <a:gd name="connsiteX13" fmla="*/ 962499 w 1920955"/>
                <a:gd name="connsiteY13" fmla="*/ 355388 h 1660321"/>
                <a:gd name="connsiteX14" fmla="*/ 838674 w 1920955"/>
                <a:gd name="connsiteY14" fmla="*/ 355388 h 1660321"/>
                <a:gd name="connsiteX15" fmla="*/ 781524 w 1920955"/>
                <a:gd name="connsiteY15" fmla="*/ 426826 h 1660321"/>
                <a:gd name="connsiteX16" fmla="*/ 781524 w 1920955"/>
                <a:gd name="connsiteY16" fmla="*/ 460163 h 1660321"/>
                <a:gd name="connsiteX17" fmla="*/ 743424 w 1920955"/>
                <a:gd name="connsiteY17" fmla="*/ 483976 h 1660321"/>
                <a:gd name="connsiteX18" fmla="*/ 671986 w 1920955"/>
                <a:gd name="connsiteY18" fmla="*/ 417301 h 1660321"/>
                <a:gd name="connsiteX19" fmla="*/ 519586 w 1920955"/>
                <a:gd name="connsiteY19" fmla="*/ 412538 h 1660321"/>
                <a:gd name="connsiteX20" fmla="*/ 457674 w 1920955"/>
                <a:gd name="connsiteY20" fmla="*/ 431588 h 1660321"/>
                <a:gd name="connsiteX21" fmla="*/ 419574 w 1920955"/>
                <a:gd name="connsiteY21" fmla="*/ 417301 h 1660321"/>
                <a:gd name="connsiteX22" fmla="*/ 400524 w 1920955"/>
                <a:gd name="connsiteY22" fmla="*/ 355388 h 1660321"/>
                <a:gd name="connsiteX23" fmla="*/ 333849 w 1920955"/>
                <a:gd name="connsiteY23" fmla="*/ 303001 h 1660321"/>
                <a:gd name="connsiteX24" fmla="*/ 286224 w 1920955"/>
                <a:gd name="connsiteY24" fmla="*/ 236326 h 1660321"/>
                <a:gd name="connsiteX25" fmla="*/ 143349 w 1920955"/>
                <a:gd name="connsiteY25" fmla="*/ 255376 h 1660321"/>
                <a:gd name="connsiteX26" fmla="*/ 124299 w 1920955"/>
                <a:gd name="connsiteY26" fmla="*/ 331576 h 1660321"/>
                <a:gd name="connsiteX27" fmla="*/ 110011 w 1920955"/>
                <a:gd name="connsiteY27" fmla="*/ 364913 h 1660321"/>
                <a:gd name="connsiteX28" fmla="*/ 133824 w 1920955"/>
                <a:gd name="connsiteY28" fmla="*/ 412538 h 1660321"/>
                <a:gd name="connsiteX29" fmla="*/ 81436 w 1920955"/>
                <a:gd name="connsiteY29" fmla="*/ 450638 h 1660321"/>
                <a:gd name="connsiteX30" fmla="*/ 33811 w 1920955"/>
                <a:gd name="connsiteY30" fmla="*/ 445876 h 1660321"/>
                <a:gd name="connsiteX31" fmla="*/ 33811 w 1920955"/>
                <a:gd name="connsiteY31" fmla="*/ 517313 h 1660321"/>
                <a:gd name="connsiteX32" fmla="*/ 474 w 1920955"/>
                <a:gd name="connsiteY32" fmla="*/ 622088 h 1660321"/>
                <a:gd name="connsiteX33" fmla="*/ 62386 w 1920955"/>
                <a:gd name="connsiteY33" fmla="*/ 698288 h 1660321"/>
                <a:gd name="connsiteX34" fmla="*/ 111977 w 1920955"/>
                <a:gd name="connsiteY34" fmla="*/ 678550 h 1660321"/>
                <a:gd name="connsiteX35" fmla="*/ 112334 w 1920955"/>
                <a:gd name="connsiteY35" fmla="*/ 748809 h 1660321"/>
                <a:gd name="connsiteX36" fmla="*/ 167161 w 1920955"/>
                <a:gd name="connsiteY36" fmla="*/ 779251 h 1660321"/>
                <a:gd name="connsiteX37" fmla="*/ 236159 w 1920955"/>
                <a:gd name="connsiteY37" fmla="*/ 789463 h 1660321"/>
                <a:gd name="connsiteX38" fmla="*/ 271462 w 1920955"/>
                <a:gd name="connsiteY38" fmla="*/ 845434 h 1660321"/>
                <a:gd name="connsiteX39" fmla="*/ 270869 w 1920955"/>
                <a:gd name="connsiteY39" fmla="*/ 890506 h 1660321"/>
                <a:gd name="connsiteX40" fmla="*/ 295393 w 1920955"/>
                <a:gd name="connsiteY40" fmla="*/ 929981 h 1660321"/>
                <a:gd name="connsiteX41" fmla="*/ 341051 w 1920955"/>
                <a:gd name="connsiteY41" fmla="*/ 968573 h 1660321"/>
                <a:gd name="connsiteX42" fmla="*/ 426184 w 1920955"/>
                <a:gd name="connsiteY42" fmla="*/ 1022825 h 1660321"/>
                <a:gd name="connsiteX43" fmla="*/ 461961 w 1920955"/>
                <a:gd name="connsiteY43" fmla="*/ 1093918 h 1660321"/>
                <a:gd name="connsiteX44" fmla="*/ 441064 w 1920955"/>
                <a:gd name="connsiteY44" fmla="*/ 1163491 h 1660321"/>
                <a:gd name="connsiteX45" fmla="*/ 519111 w 1920955"/>
                <a:gd name="connsiteY45" fmla="*/ 1219954 h 1660321"/>
                <a:gd name="connsiteX46" fmla="*/ 591143 w 1920955"/>
                <a:gd name="connsiteY46" fmla="*/ 1252948 h 1660321"/>
                <a:gd name="connsiteX47" fmla="*/ 571974 w 1920955"/>
                <a:gd name="connsiteY47" fmla="*/ 1312651 h 1660321"/>
                <a:gd name="connsiteX48" fmla="*/ 662461 w 1920955"/>
                <a:gd name="connsiteY48" fmla="*/ 1465051 h 1660321"/>
                <a:gd name="connsiteX49" fmla="*/ 755271 w 1920955"/>
                <a:gd name="connsiteY49" fmla="*/ 1538205 h 1660321"/>
                <a:gd name="connsiteX50" fmla="*/ 805336 w 1920955"/>
                <a:gd name="connsiteY50" fmla="*/ 1488863 h 1660321"/>
                <a:gd name="connsiteX51" fmla="*/ 869926 w 1920955"/>
                <a:gd name="connsiteY51" fmla="*/ 1516260 h 1660321"/>
                <a:gd name="connsiteX52" fmla="*/ 924399 w 1920955"/>
                <a:gd name="connsiteY52" fmla="*/ 1484101 h 1660321"/>
                <a:gd name="connsiteX53" fmla="*/ 941246 w 1920955"/>
                <a:gd name="connsiteY53" fmla="*/ 1441925 h 1660321"/>
                <a:gd name="connsiteX54" fmla="*/ 1005123 w 1920955"/>
                <a:gd name="connsiteY54" fmla="*/ 1528337 h 1660321"/>
                <a:gd name="connsiteX55" fmla="*/ 1067274 w 1920955"/>
                <a:gd name="connsiteY55" fmla="*/ 1584113 h 1660321"/>
                <a:gd name="connsiteX56" fmla="*/ 1100611 w 1920955"/>
                <a:gd name="connsiteY56" fmla="*/ 1660313 h 1660321"/>
                <a:gd name="connsiteX57" fmla="*/ 1133949 w 1920955"/>
                <a:gd name="connsiteY57" fmla="*/ 1579351 h 1660321"/>
                <a:gd name="connsiteX58" fmla="*/ 1176811 w 1920955"/>
                <a:gd name="connsiteY58" fmla="*/ 1598401 h 1660321"/>
                <a:gd name="connsiteX59" fmla="*/ 1210149 w 1920955"/>
                <a:gd name="connsiteY59" fmla="*/ 1617451 h 1660321"/>
                <a:gd name="connsiteX60" fmla="*/ 1233961 w 1920955"/>
                <a:gd name="connsiteY60" fmla="*/ 1579351 h 1660321"/>
                <a:gd name="connsiteX61" fmla="*/ 1267299 w 1920955"/>
                <a:gd name="connsiteY61" fmla="*/ 1655551 h 1660321"/>
                <a:gd name="connsiteX62" fmla="*/ 1348261 w 1920955"/>
                <a:gd name="connsiteY62" fmla="*/ 1626976 h 1660321"/>
                <a:gd name="connsiteX63" fmla="*/ 1414936 w 1920955"/>
                <a:gd name="connsiteY63" fmla="*/ 1555538 h 1660321"/>
                <a:gd name="connsiteX64" fmla="*/ 1433986 w 1920955"/>
                <a:gd name="connsiteY64" fmla="*/ 1607926 h 1660321"/>
                <a:gd name="connsiteX65" fmla="*/ 1410174 w 1920955"/>
                <a:gd name="connsiteY65" fmla="*/ 1612688 h 1660321"/>
                <a:gd name="connsiteX66" fmla="*/ 1543524 w 1920955"/>
                <a:gd name="connsiteY66" fmla="*/ 1579351 h 1660321"/>
                <a:gd name="connsiteX67" fmla="*/ 1581624 w 1920955"/>
                <a:gd name="connsiteY67" fmla="*/ 1507913 h 1660321"/>
                <a:gd name="connsiteX68" fmla="*/ 1643536 w 1920955"/>
                <a:gd name="connsiteY68" fmla="*/ 1412663 h 1660321"/>
                <a:gd name="connsiteX69" fmla="*/ 1714974 w 1920955"/>
                <a:gd name="connsiteY69" fmla="*/ 1384088 h 1660321"/>
                <a:gd name="connsiteX70" fmla="*/ 1772124 w 1920955"/>
                <a:gd name="connsiteY70" fmla="*/ 1379326 h 1660321"/>
                <a:gd name="connsiteX71" fmla="*/ 1772124 w 1920955"/>
                <a:gd name="connsiteY71" fmla="*/ 1450763 h 1660321"/>
                <a:gd name="connsiteX72" fmla="*/ 1886424 w 1920955"/>
                <a:gd name="connsiteY72" fmla="*/ 1446001 h 1660321"/>
                <a:gd name="connsiteX73" fmla="*/ 1919761 w 1920955"/>
                <a:gd name="connsiteY73" fmla="*/ 1441238 h 1660321"/>
                <a:gd name="connsiteX74" fmla="*/ 1853086 w 1920955"/>
                <a:gd name="connsiteY74" fmla="*/ 1398376 h 1660321"/>
                <a:gd name="connsiteX75" fmla="*/ 1853086 w 1920955"/>
                <a:gd name="connsiteY75" fmla="*/ 1303126 h 1660321"/>
                <a:gd name="connsiteX76" fmla="*/ 1853086 w 1920955"/>
                <a:gd name="connsiteY76" fmla="*/ 1245976 h 1660321"/>
                <a:gd name="connsiteX77" fmla="*/ 1810224 w 1920955"/>
                <a:gd name="connsiteY77" fmla="*/ 1236451 h 1660321"/>
                <a:gd name="connsiteX78" fmla="*/ 1734024 w 1920955"/>
                <a:gd name="connsiteY78" fmla="*/ 1155488 h 1660321"/>
                <a:gd name="connsiteX79" fmla="*/ 1695924 w 1920955"/>
                <a:gd name="connsiteY79" fmla="*/ 974513 h 1660321"/>
                <a:gd name="connsiteX80" fmla="*/ 1643536 w 1920955"/>
                <a:gd name="connsiteY80" fmla="*/ 941176 h 1660321"/>
                <a:gd name="connsiteX81" fmla="*/ 1605436 w 1920955"/>
                <a:gd name="connsiteY81" fmla="*/ 884026 h 1660321"/>
                <a:gd name="connsiteX82" fmla="*/ 1557811 w 1920955"/>
                <a:gd name="connsiteY82" fmla="*/ 836401 h 1660321"/>
                <a:gd name="connsiteX83" fmla="*/ 1505424 w 1920955"/>
                <a:gd name="connsiteY83" fmla="*/ 817351 h 1660321"/>
                <a:gd name="connsiteX84" fmla="*/ 1453036 w 1920955"/>
                <a:gd name="connsiteY84" fmla="*/ 812588 h 1660321"/>
                <a:gd name="connsiteX85" fmla="*/ 1510186 w 1920955"/>
                <a:gd name="connsiteY85" fmla="*/ 779251 h 1660321"/>
                <a:gd name="connsiteX86" fmla="*/ 1476849 w 1920955"/>
                <a:gd name="connsiteY86" fmla="*/ 745913 h 1660321"/>
                <a:gd name="connsiteX87" fmla="*/ 1481611 w 1920955"/>
                <a:gd name="connsiteY87" fmla="*/ 722101 h 1660321"/>
                <a:gd name="connsiteX88" fmla="*/ 1572099 w 1920955"/>
                <a:gd name="connsiteY88" fmla="*/ 760201 h 1660321"/>
                <a:gd name="connsiteX89" fmla="*/ 1624486 w 1920955"/>
                <a:gd name="connsiteY89" fmla="*/ 693526 h 1660321"/>
                <a:gd name="connsiteX90" fmla="*/ 1614961 w 1920955"/>
                <a:gd name="connsiteY90" fmla="*/ 550651 h 1660321"/>
                <a:gd name="connsiteX91" fmla="*/ 1610199 w 1920955"/>
                <a:gd name="connsiteY91" fmla="*/ 412538 h 1660321"/>
                <a:gd name="connsiteX0" fmla="*/ 1610199 w 1920955"/>
                <a:gd name="connsiteY0" fmla="*/ 412538 h 1660321"/>
                <a:gd name="connsiteX1" fmla="*/ 1567336 w 1920955"/>
                <a:gd name="connsiteY1" fmla="*/ 369676 h 1660321"/>
                <a:gd name="connsiteX2" fmla="*/ 1467324 w 1920955"/>
                <a:gd name="connsiteY2" fmla="*/ 345863 h 1660321"/>
                <a:gd name="connsiteX3" fmla="*/ 1419699 w 1920955"/>
                <a:gd name="connsiteY3" fmla="*/ 317288 h 1660321"/>
                <a:gd name="connsiteX4" fmla="*/ 1367311 w 1920955"/>
                <a:gd name="connsiteY4" fmla="*/ 160126 h 1660321"/>
                <a:gd name="connsiteX5" fmla="*/ 1338736 w 1920955"/>
                <a:gd name="connsiteY5" fmla="*/ 12488 h 1660321"/>
                <a:gd name="connsiteX6" fmla="*/ 1267299 w 1920955"/>
                <a:gd name="connsiteY6" fmla="*/ 12488 h 1660321"/>
                <a:gd name="connsiteX7" fmla="*/ 1214911 w 1920955"/>
                <a:gd name="connsiteY7" fmla="*/ 50588 h 1660321"/>
                <a:gd name="connsiteX8" fmla="*/ 1214911 w 1920955"/>
                <a:gd name="connsiteY8" fmla="*/ 155363 h 1660321"/>
                <a:gd name="connsiteX9" fmla="*/ 1186336 w 1920955"/>
                <a:gd name="connsiteY9" fmla="*/ 183938 h 1660321"/>
                <a:gd name="connsiteX10" fmla="*/ 1176811 w 1920955"/>
                <a:gd name="connsiteY10" fmla="*/ 255376 h 1660321"/>
                <a:gd name="connsiteX11" fmla="*/ 1114899 w 1920955"/>
                <a:gd name="connsiteY11" fmla="*/ 298238 h 1660321"/>
                <a:gd name="connsiteX12" fmla="*/ 1005361 w 1920955"/>
                <a:gd name="connsiteY12" fmla="*/ 312526 h 1660321"/>
                <a:gd name="connsiteX13" fmla="*/ 962499 w 1920955"/>
                <a:gd name="connsiteY13" fmla="*/ 355388 h 1660321"/>
                <a:gd name="connsiteX14" fmla="*/ 838674 w 1920955"/>
                <a:gd name="connsiteY14" fmla="*/ 355388 h 1660321"/>
                <a:gd name="connsiteX15" fmla="*/ 781524 w 1920955"/>
                <a:gd name="connsiteY15" fmla="*/ 426826 h 1660321"/>
                <a:gd name="connsiteX16" fmla="*/ 781524 w 1920955"/>
                <a:gd name="connsiteY16" fmla="*/ 460163 h 1660321"/>
                <a:gd name="connsiteX17" fmla="*/ 743424 w 1920955"/>
                <a:gd name="connsiteY17" fmla="*/ 483976 h 1660321"/>
                <a:gd name="connsiteX18" fmla="*/ 671986 w 1920955"/>
                <a:gd name="connsiteY18" fmla="*/ 417301 h 1660321"/>
                <a:gd name="connsiteX19" fmla="*/ 519586 w 1920955"/>
                <a:gd name="connsiteY19" fmla="*/ 412538 h 1660321"/>
                <a:gd name="connsiteX20" fmla="*/ 457674 w 1920955"/>
                <a:gd name="connsiteY20" fmla="*/ 431588 h 1660321"/>
                <a:gd name="connsiteX21" fmla="*/ 419574 w 1920955"/>
                <a:gd name="connsiteY21" fmla="*/ 417301 h 1660321"/>
                <a:gd name="connsiteX22" fmla="*/ 400524 w 1920955"/>
                <a:gd name="connsiteY22" fmla="*/ 355388 h 1660321"/>
                <a:gd name="connsiteX23" fmla="*/ 333849 w 1920955"/>
                <a:gd name="connsiteY23" fmla="*/ 303001 h 1660321"/>
                <a:gd name="connsiteX24" fmla="*/ 286224 w 1920955"/>
                <a:gd name="connsiteY24" fmla="*/ 236326 h 1660321"/>
                <a:gd name="connsiteX25" fmla="*/ 143349 w 1920955"/>
                <a:gd name="connsiteY25" fmla="*/ 255376 h 1660321"/>
                <a:gd name="connsiteX26" fmla="*/ 124299 w 1920955"/>
                <a:gd name="connsiteY26" fmla="*/ 331576 h 1660321"/>
                <a:gd name="connsiteX27" fmla="*/ 110011 w 1920955"/>
                <a:gd name="connsiteY27" fmla="*/ 364913 h 1660321"/>
                <a:gd name="connsiteX28" fmla="*/ 133824 w 1920955"/>
                <a:gd name="connsiteY28" fmla="*/ 412538 h 1660321"/>
                <a:gd name="connsiteX29" fmla="*/ 81436 w 1920955"/>
                <a:gd name="connsiteY29" fmla="*/ 450638 h 1660321"/>
                <a:gd name="connsiteX30" fmla="*/ 33811 w 1920955"/>
                <a:gd name="connsiteY30" fmla="*/ 445876 h 1660321"/>
                <a:gd name="connsiteX31" fmla="*/ 33811 w 1920955"/>
                <a:gd name="connsiteY31" fmla="*/ 517313 h 1660321"/>
                <a:gd name="connsiteX32" fmla="*/ 474 w 1920955"/>
                <a:gd name="connsiteY32" fmla="*/ 622088 h 1660321"/>
                <a:gd name="connsiteX33" fmla="*/ 62386 w 1920955"/>
                <a:gd name="connsiteY33" fmla="*/ 698288 h 1660321"/>
                <a:gd name="connsiteX34" fmla="*/ 111977 w 1920955"/>
                <a:gd name="connsiteY34" fmla="*/ 678550 h 1660321"/>
                <a:gd name="connsiteX35" fmla="*/ 112334 w 1920955"/>
                <a:gd name="connsiteY35" fmla="*/ 748809 h 1660321"/>
                <a:gd name="connsiteX36" fmla="*/ 167161 w 1920955"/>
                <a:gd name="connsiteY36" fmla="*/ 779251 h 1660321"/>
                <a:gd name="connsiteX37" fmla="*/ 236159 w 1920955"/>
                <a:gd name="connsiteY37" fmla="*/ 789463 h 1660321"/>
                <a:gd name="connsiteX38" fmla="*/ 271462 w 1920955"/>
                <a:gd name="connsiteY38" fmla="*/ 845434 h 1660321"/>
                <a:gd name="connsiteX39" fmla="*/ 270869 w 1920955"/>
                <a:gd name="connsiteY39" fmla="*/ 890506 h 1660321"/>
                <a:gd name="connsiteX40" fmla="*/ 295393 w 1920955"/>
                <a:gd name="connsiteY40" fmla="*/ 929981 h 1660321"/>
                <a:gd name="connsiteX41" fmla="*/ 341051 w 1920955"/>
                <a:gd name="connsiteY41" fmla="*/ 968573 h 1660321"/>
                <a:gd name="connsiteX42" fmla="*/ 426184 w 1920955"/>
                <a:gd name="connsiteY42" fmla="*/ 1022825 h 1660321"/>
                <a:gd name="connsiteX43" fmla="*/ 461961 w 1920955"/>
                <a:gd name="connsiteY43" fmla="*/ 1093918 h 1660321"/>
                <a:gd name="connsiteX44" fmla="*/ 441064 w 1920955"/>
                <a:gd name="connsiteY44" fmla="*/ 1163491 h 1660321"/>
                <a:gd name="connsiteX45" fmla="*/ 519111 w 1920955"/>
                <a:gd name="connsiteY45" fmla="*/ 1219954 h 1660321"/>
                <a:gd name="connsiteX46" fmla="*/ 591143 w 1920955"/>
                <a:gd name="connsiteY46" fmla="*/ 1252948 h 1660321"/>
                <a:gd name="connsiteX47" fmla="*/ 571974 w 1920955"/>
                <a:gd name="connsiteY47" fmla="*/ 1312651 h 1660321"/>
                <a:gd name="connsiteX48" fmla="*/ 662461 w 1920955"/>
                <a:gd name="connsiteY48" fmla="*/ 1465051 h 1660321"/>
                <a:gd name="connsiteX49" fmla="*/ 755271 w 1920955"/>
                <a:gd name="connsiteY49" fmla="*/ 1538205 h 1660321"/>
                <a:gd name="connsiteX50" fmla="*/ 805336 w 1920955"/>
                <a:gd name="connsiteY50" fmla="*/ 1488863 h 1660321"/>
                <a:gd name="connsiteX51" fmla="*/ 869926 w 1920955"/>
                <a:gd name="connsiteY51" fmla="*/ 1516260 h 1660321"/>
                <a:gd name="connsiteX52" fmla="*/ 924399 w 1920955"/>
                <a:gd name="connsiteY52" fmla="*/ 1484101 h 1660321"/>
                <a:gd name="connsiteX53" fmla="*/ 941246 w 1920955"/>
                <a:gd name="connsiteY53" fmla="*/ 1441925 h 1660321"/>
                <a:gd name="connsiteX54" fmla="*/ 1005123 w 1920955"/>
                <a:gd name="connsiteY54" fmla="*/ 1528337 h 1660321"/>
                <a:gd name="connsiteX55" fmla="*/ 1067274 w 1920955"/>
                <a:gd name="connsiteY55" fmla="*/ 1584113 h 1660321"/>
                <a:gd name="connsiteX56" fmla="*/ 1100611 w 1920955"/>
                <a:gd name="connsiteY56" fmla="*/ 1660313 h 1660321"/>
                <a:gd name="connsiteX57" fmla="*/ 1133949 w 1920955"/>
                <a:gd name="connsiteY57" fmla="*/ 1579351 h 1660321"/>
                <a:gd name="connsiteX58" fmla="*/ 1176811 w 1920955"/>
                <a:gd name="connsiteY58" fmla="*/ 1598401 h 1660321"/>
                <a:gd name="connsiteX59" fmla="*/ 1210149 w 1920955"/>
                <a:gd name="connsiteY59" fmla="*/ 1617451 h 1660321"/>
                <a:gd name="connsiteX60" fmla="*/ 1233961 w 1920955"/>
                <a:gd name="connsiteY60" fmla="*/ 1579351 h 1660321"/>
                <a:gd name="connsiteX61" fmla="*/ 1267299 w 1920955"/>
                <a:gd name="connsiteY61" fmla="*/ 1655551 h 1660321"/>
                <a:gd name="connsiteX62" fmla="*/ 1348261 w 1920955"/>
                <a:gd name="connsiteY62" fmla="*/ 1626976 h 1660321"/>
                <a:gd name="connsiteX63" fmla="*/ 1414936 w 1920955"/>
                <a:gd name="connsiteY63" fmla="*/ 1555538 h 1660321"/>
                <a:gd name="connsiteX64" fmla="*/ 1433986 w 1920955"/>
                <a:gd name="connsiteY64" fmla="*/ 1607926 h 1660321"/>
                <a:gd name="connsiteX65" fmla="*/ 1410174 w 1920955"/>
                <a:gd name="connsiteY65" fmla="*/ 1612688 h 1660321"/>
                <a:gd name="connsiteX66" fmla="*/ 1543524 w 1920955"/>
                <a:gd name="connsiteY66" fmla="*/ 1579351 h 1660321"/>
                <a:gd name="connsiteX67" fmla="*/ 1581624 w 1920955"/>
                <a:gd name="connsiteY67" fmla="*/ 1507913 h 1660321"/>
                <a:gd name="connsiteX68" fmla="*/ 1643536 w 1920955"/>
                <a:gd name="connsiteY68" fmla="*/ 1412663 h 1660321"/>
                <a:gd name="connsiteX69" fmla="*/ 1714974 w 1920955"/>
                <a:gd name="connsiteY69" fmla="*/ 1384088 h 1660321"/>
                <a:gd name="connsiteX70" fmla="*/ 1772124 w 1920955"/>
                <a:gd name="connsiteY70" fmla="*/ 1379326 h 1660321"/>
                <a:gd name="connsiteX71" fmla="*/ 1772124 w 1920955"/>
                <a:gd name="connsiteY71" fmla="*/ 1450763 h 1660321"/>
                <a:gd name="connsiteX72" fmla="*/ 1886424 w 1920955"/>
                <a:gd name="connsiteY72" fmla="*/ 1446001 h 1660321"/>
                <a:gd name="connsiteX73" fmla="*/ 1919761 w 1920955"/>
                <a:gd name="connsiteY73" fmla="*/ 1441238 h 1660321"/>
                <a:gd name="connsiteX74" fmla="*/ 1853086 w 1920955"/>
                <a:gd name="connsiteY74" fmla="*/ 1398376 h 1660321"/>
                <a:gd name="connsiteX75" fmla="*/ 1853086 w 1920955"/>
                <a:gd name="connsiteY75" fmla="*/ 1303126 h 1660321"/>
                <a:gd name="connsiteX76" fmla="*/ 1853086 w 1920955"/>
                <a:gd name="connsiteY76" fmla="*/ 1245976 h 1660321"/>
                <a:gd name="connsiteX77" fmla="*/ 1810224 w 1920955"/>
                <a:gd name="connsiteY77" fmla="*/ 1236451 h 1660321"/>
                <a:gd name="connsiteX78" fmla="*/ 1734024 w 1920955"/>
                <a:gd name="connsiteY78" fmla="*/ 1155488 h 1660321"/>
                <a:gd name="connsiteX79" fmla="*/ 1695924 w 1920955"/>
                <a:gd name="connsiteY79" fmla="*/ 974513 h 1660321"/>
                <a:gd name="connsiteX80" fmla="*/ 1643536 w 1920955"/>
                <a:gd name="connsiteY80" fmla="*/ 941176 h 1660321"/>
                <a:gd name="connsiteX81" fmla="*/ 1605436 w 1920955"/>
                <a:gd name="connsiteY81" fmla="*/ 884026 h 1660321"/>
                <a:gd name="connsiteX82" fmla="*/ 1557811 w 1920955"/>
                <a:gd name="connsiteY82" fmla="*/ 836401 h 1660321"/>
                <a:gd name="connsiteX83" fmla="*/ 1505424 w 1920955"/>
                <a:gd name="connsiteY83" fmla="*/ 817351 h 1660321"/>
                <a:gd name="connsiteX84" fmla="*/ 1453036 w 1920955"/>
                <a:gd name="connsiteY84" fmla="*/ 812588 h 1660321"/>
                <a:gd name="connsiteX85" fmla="*/ 1510186 w 1920955"/>
                <a:gd name="connsiteY85" fmla="*/ 779251 h 1660321"/>
                <a:gd name="connsiteX86" fmla="*/ 1476849 w 1920955"/>
                <a:gd name="connsiteY86" fmla="*/ 745913 h 1660321"/>
                <a:gd name="connsiteX87" fmla="*/ 1481611 w 1920955"/>
                <a:gd name="connsiteY87" fmla="*/ 722101 h 1660321"/>
                <a:gd name="connsiteX88" fmla="*/ 1572099 w 1920955"/>
                <a:gd name="connsiteY88" fmla="*/ 760201 h 1660321"/>
                <a:gd name="connsiteX89" fmla="*/ 1624486 w 1920955"/>
                <a:gd name="connsiteY89" fmla="*/ 693526 h 1660321"/>
                <a:gd name="connsiteX90" fmla="*/ 1614961 w 1920955"/>
                <a:gd name="connsiteY90" fmla="*/ 550651 h 1660321"/>
                <a:gd name="connsiteX91" fmla="*/ 1610199 w 1920955"/>
                <a:gd name="connsiteY91" fmla="*/ 412538 h 1660321"/>
                <a:gd name="connsiteX0" fmla="*/ 1610199 w 1920955"/>
                <a:gd name="connsiteY0" fmla="*/ 412538 h 1660500"/>
                <a:gd name="connsiteX1" fmla="*/ 1567336 w 1920955"/>
                <a:gd name="connsiteY1" fmla="*/ 369676 h 1660500"/>
                <a:gd name="connsiteX2" fmla="*/ 1467324 w 1920955"/>
                <a:gd name="connsiteY2" fmla="*/ 345863 h 1660500"/>
                <a:gd name="connsiteX3" fmla="*/ 1419699 w 1920955"/>
                <a:gd name="connsiteY3" fmla="*/ 317288 h 1660500"/>
                <a:gd name="connsiteX4" fmla="*/ 1367311 w 1920955"/>
                <a:gd name="connsiteY4" fmla="*/ 160126 h 1660500"/>
                <a:gd name="connsiteX5" fmla="*/ 1338736 w 1920955"/>
                <a:gd name="connsiteY5" fmla="*/ 12488 h 1660500"/>
                <a:gd name="connsiteX6" fmla="*/ 1267299 w 1920955"/>
                <a:gd name="connsiteY6" fmla="*/ 12488 h 1660500"/>
                <a:gd name="connsiteX7" fmla="*/ 1214911 w 1920955"/>
                <a:gd name="connsiteY7" fmla="*/ 50588 h 1660500"/>
                <a:gd name="connsiteX8" fmla="*/ 1214911 w 1920955"/>
                <a:gd name="connsiteY8" fmla="*/ 155363 h 1660500"/>
                <a:gd name="connsiteX9" fmla="*/ 1186336 w 1920955"/>
                <a:gd name="connsiteY9" fmla="*/ 183938 h 1660500"/>
                <a:gd name="connsiteX10" fmla="*/ 1176811 w 1920955"/>
                <a:gd name="connsiteY10" fmla="*/ 255376 h 1660500"/>
                <a:gd name="connsiteX11" fmla="*/ 1114899 w 1920955"/>
                <a:gd name="connsiteY11" fmla="*/ 298238 h 1660500"/>
                <a:gd name="connsiteX12" fmla="*/ 1005361 w 1920955"/>
                <a:gd name="connsiteY12" fmla="*/ 312526 h 1660500"/>
                <a:gd name="connsiteX13" fmla="*/ 962499 w 1920955"/>
                <a:gd name="connsiteY13" fmla="*/ 355388 h 1660500"/>
                <a:gd name="connsiteX14" fmla="*/ 838674 w 1920955"/>
                <a:gd name="connsiteY14" fmla="*/ 355388 h 1660500"/>
                <a:gd name="connsiteX15" fmla="*/ 781524 w 1920955"/>
                <a:gd name="connsiteY15" fmla="*/ 426826 h 1660500"/>
                <a:gd name="connsiteX16" fmla="*/ 781524 w 1920955"/>
                <a:gd name="connsiteY16" fmla="*/ 460163 h 1660500"/>
                <a:gd name="connsiteX17" fmla="*/ 743424 w 1920955"/>
                <a:gd name="connsiteY17" fmla="*/ 483976 h 1660500"/>
                <a:gd name="connsiteX18" fmla="*/ 671986 w 1920955"/>
                <a:gd name="connsiteY18" fmla="*/ 417301 h 1660500"/>
                <a:gd name="connsiteX19" fmla="*/ 519586 w 1920955"/>
                <a:gd name="connsiteY19" fmla="*/ 412538 h 1660500"/>
                <a:gd name="connsiteX20" fmla="*/ 457674 w 1920955"/>
                <a:gd name="connsiteY20" fmla="*/ 431588 h 1660500"/>
                <a:gd name="connsiteX21" fmla="*/ 419574 w 1920955"/>
                <a:gd name="connsiteY21" fmla="*/ 417301 h 1660500"/>
                <a:gd name="connsiteX22" fmla="*/ 400524 w 1920955"/>
                <a:gd name="connsiteY22" fmla="*/ 355388 h 1660500"/>
                <a:gd name="connsiteX23" fmla="*/ 333849 w 1920955"/>
                <a:gd name="connsiteY23" fmla="*/ 303001 h 1660500"/>
                <a:gd name="connsiteX24" fmla="*/ 286224 w 1920955"/>
                <a:gd name="connsiteY24" fmla="*/ 236326 h 1660500"/>
                <a:gd name="connsiteX25" fmla="*/ 143349 w 1920955"/>
                <a:gd name="connsiteY25" fmla="*/ 255376 h 1660500"/>
                <a:gd name="connsiteX26" fmla="*/ 124299 w 1920955"/>
                <a:gd name="connsiteY26" fmla="*/ 331576 h 1660500"/>
                <a:gd name="connsiteX27" fmla="*/ 110011 w 1920955"/>
                <a:gd name="connsiteY27" fmla="*/ 364913 h 1660500"/>
                <a:gd name="connsiteX28" fmla="*/ 133824 w 1920955"/>
                <a:gd name="connsiteY28" fmla="*/ 412538 h 1660500"/>
                <a:gd name="connsiteX29" fmla="*/ 81436 w 1920955"/>
                <a:gd name="connsiteY29" fmla="*/ 450638 h 1660500"/>
                <a:gd name="connsiteX30" fmla="*/ 33811 w 1920955"/>
                <a:gd name="connsiteY30" fmla="*/ 445876 h 1660500"/>
                <a:gd name="connsiteX31" fmla="*/ 33811 w 1920955"/>
                <a:gd name="connsiteY31" fmla="*/ 517313 h 1660500"/>
                <a:gd name="connsiteX32" fmla="*/ 474 w 1920955"/>
                <a:gd name="connsiteY32" fmla="*/ 622088 h 1660500"/>
                <a:gd name="connsiteX33" fmla="*/ 62386 w 1920955"/>
                <a:gd name="connsiteY33" fmla="*/ 698288 h 1660500"/>
                <a:gd name="connsiteX34" fmla="*/ 111977 w 1920955"/>
                <a:gd name="connsiteY34" fmla="*/ 678550 h 1660500"/>
                <a:gd name="connsiteX35" fmla="*/ 112334 w 1920955"/>
                <a:gd name="connsiteY35" fmla="*/ 748809 h 1660500"/>
                <a:gd name="connsiteX36" fmla="*/ 167161 w 1920955"/>
                <a:gd name="connsiteY36" fmla="*/ 779251 h 1660500"/>
                <a:gd name="connsiteX37" fmla="*/ 236159 w 1920955"/>
                <a:gd name="connsiteY37" fmla="*/ 789463 h 1660500"/>
                <a:gd name="connsiteX38" fmla="*/ 271462 w 1920955"/>
                <a:gd name="connsiteY38" fmla="*/ 845434 h 1660500"/>
                <a:gd name="connsiteX39" fmla="*/ 270869 w 1920955"/>
                <a:gd name="connsiteY39" fmla="*/ 890506 h 1660500"/>
                <a:gd name="connsiteX40" fmla="*/ 295393 w 1920955"/>
                <a:gd name="connsiteY40" fmla="*/ 929981 h 1660500"/>
                <a:gd name="connsiteX41" fmla="*/ 341051 w 1920955"/>
                <a:gd name="connsiteY41" fmla="*/ 968573 h 1660500"/>
                <a:gd name="connsiteX42" fmla="*/ 426184 w 1920955"/>
                <a:gd name="connsiteY42" fmla="*/ 1022825 h 1660500"/>
                <a:gd name="connsiteX43" fmla="*/ 461961 w 1920955"/>
                <a:gd name="connsiteY43" fmla="*/ 1093918 h 1660500"/>
                <a:gd name="connsiteX44" fmla="*/ 441064 w 1920955"/>
                <a:gd name="connsiteY44" fmla="*/ 1163491 h 1660500"/>
                <a:gd name="connsiteX45" fmla="*/ 519111 w 1920955"/>
                <a:gd name="connsiteY45" fmla="*/ 1219954 h 1660500"/>
                <a:gd name="connsiteX46" fmla="*/ 591143 w 1920955"/>
                <a:gd name="connsiteY46" fmla="*/ 1252948 h 1660500"/>
                <a:gd name="connsiteX47" fmla="*/ 571974 w 1920955"/>
                <a:gd name="connsiteY47" fmla="*/ 1312651 h 1660500"/>
                <a:gd name="connsiteX48" fmla="*/ 662461 w 1920955"/>
                <a:gd name="connsiteY48" fmla="*/ 1465051 h 1660500"/>
                <a:gd name="connsiteX49" fmla="*/ 755271 w 1920955"/>
                <a:gd name="connsiteY49" fmla="*/ 1538205 h 1660500"/>
                <a:gd name="connsiteX50" fmla="*/ 805336 w 1920955"/>
                <a:gd name="connsiteY50" fmla="*/ 1488863 h 1660500"/>
                <a:gd name="connsiteX51" fmla="*/ 869926 w 1920955"/>
                <a:gd name="connsiteY51" fmla="*/ 1516260 h 1660500"/>
                <a:gd name="connsiteX52" fmla="*/ 924399 w 1920955"/>
                <a:gd name="connsiteY52" fmla="*/ 1484101 h 1660500"/>
                <a:gd name="connsiteX53" fmla="*/ 941246 w 1920955"/>
                <a:gd name="connsiteY53" fmla="*/ 1441925 h 1660500"/>
                <a:gd name="connsiteX54" fmla="*/ 1005123 w 1920955"/>
                <a:gd name="connsiteY54" fmla="*/ 1528337 h 1660500"/>
                <a:gd name="connsiteX55" fmla="*/ 1050190 w 1920955"/>
                <a:gd name="connsiteY55" fmla="*/ 1599431 h 1660500"/>
                <a:gd name="connsiteX56" fmla="*/ 1100611 w 1920955"/>
                <a:gd name="connsiteY56" fmla="*/ 1660313 h 1660500"/>
                <a:gd name="connsiteX57" fmla="*/ 1133949 w 1920955"/>
                <a:gd name="connsiteY57" fmla="*/ 1579351 h 1660500"/>
                <a:gd name="connsiteX58" fmla="*/ 1176811 w 1920955"/>
                <a:gd name="connsiteY58" fmla="*/ 1598401 h 1660500"/>
                <a:gd name="connsiteX59" fmla="*/ 1210149 w 1920955"/>
                <a:gd name="connsiteY59" fmla="*/ 1617451 h 1660500"/>
                <a:gd name="connsiteX60" fmla="*/ 1233961 w 1920955"/>
                <a:gd name="connsiteY60" fmla="*/ 1579351 h 1660500"/>
                <a:gd name="connsiteX61" fmla="*/ 1267299 w 1920955"/>
                <a:gd name="connsiteY61" fmla="*/ 1655551 h 1660500"/>
                <a:gd name="connsiteX62" fmla="*/ 1348261 w 1920955"/>
                <a:gd name="connsiteY62" fmla="*/ 1626976 h 1660500"/>
                <a:gd name="connsiteX63" fmla="*/ 1414936 w 1920955"/>
                <a:gd name="connsiteY63" fmla="*/ 1555538 h 1660500"/>
                <a:gd name="connsiteX64" fmla="*/ 1433986 w 1920955"/>
                <a:gd name="connsiteY64" fmla="*/ 1607926 h 1660500"/>
                <a:gd name="connsiteX65" fmla="*/ 1410174 w 1920955"/>
                <a:gd name="connsiteY65" fmla="*/ 1612688 h 1660500"/>
                <a:gd name="connsiteX66" fmla="*/ 1543524 w 1920955"/>
                <a:gd name="connsiteY66" fmla="*/ 1579351 h 1660500"/>
                <a:gd name="connsiteX67" fmla="*/ 1581624 w 1920955"/>
                <a:gd name="connsiteY67" fmla="*/ 1507913 h 1660500"/>
                <a:gd name="connsiteX68" fmla="*/ 1643536 w 1920955"/>
                <a:gd name="connsiteY68" fmla="*/ 1412663 h 1660500"/>
                <a:gd name="connsiteX69" fmla="*/ 1714974 w 1920955"/>
                <a:gd name="connsiteY69" fmla="*/ 1384088 h 1660500"/>
                <a:gd name="connsiteX70" fmla="*/ 1772124 w 1920955"/>
                <a:gd name="connsiteY70" fmla="*/ 1379326 h 1660500"/>
                <a:gd name="connsiteX71" fmla="*/ 1772124 w 1920955"/>
                <a:gd name="connsiteY71" fmla="*/ 1450763 h 1660500"/>
                <a:gd name="connsiteX72" fmla="*/ 1886424 w 1920955"/>
                <a:gd name="connsiteY72" fmla="*/ 1446001 h 1660500"/>
                <a:gd name="connsiteX73" fmla="*/ 1919761 w 1920955"/>
                <a:gd name="connsiteY73" fmla="*/ 1441238 h 1660500"/>
                <a:gd name="connsiteX74" fmla="*/ 1853086 w 1920955"/>
                <a:gd name="connsiteY74" fmla="*/ 1398376 h 1660500"/>
                <a:gd name="connsiteX75" fmla="*/ 1853086 w 1920955"/>
                <a:gd name="connsiteY75" fmla="*/ 1303126 h 1660500"/>
                <a:gd name="connsiteX76" fmla="*/ 1853086 w 1920955"/>
                <a:gd name="connsiteY76" fmla="*/ 1245976 h 1660500"/>
                <a:gd name="connsiteX77" fmla="*/ 1810224 w 1920955"/>
                <a:gd name="connsiteY77" fmla="*/ 1236451 h 1660500"/>
                <a:gd name="connsiteX78" fmla="*/ 1734024 w 1920955"/>
                <a:gd name="connsiteY78" fmla="*/ 1155488 h 1660500"/>
                <a:gd name="connsiteX79" fmla="*/ 1695924 w 1920955"/>
                <a:gd name="connsiteY79" fmla="*/ 974513 h 1660500"/>
                <a:gd name="connsiteX80" fmla="*/ 1643536 w 1920955"/>
                <a:gd name="connsiteY80" fmla="*/ 941176 h 1660500"/>
                <a:gd name="connsiteX81" fmla="*/ 1605436 w 1920955"/>
                <a:gd name="connsiteY81" fmla="*/ 884026 h 1660500"/>
                <a:gd name="connsiteX82" fmla="*/ 1557811 w 1920955"/>
                <a:gd name="connsiteY82" fmla="*/ 836401 h 1660500"/>
                <a:gd name="connsiteX83" fmla="*/ 1505424 w 1920955"/>
                <a:gd name="connsiteY83" fmla="*/ 817351 h 1660500"/>
                <a:gd name="connsiteX84" fmla="*/ 1453036 w 1920955"/>
                <a:gd name="connsiteY84" fmla="*/ 812588 h 1660500"/>
                <a:gd name="connsiteX85" fmla="*/ 1510186 w 1920955"/>
                <a:gd name="connsiteY85" fmla="*/ 779251 h 1660500"/>
                <a:gd name="connsiteX86" fmla="*/ 1476849 w 1920955"/>
                <a:gd name="connsiteY86" fmla="*/ 745913 h 1660500"/>
                <a:gd name="connsiteX87" fmla="*/ 1481611 w 1920955"/>
                <a:gd name="connsiteY87" fmla="*/ 722101 h 1660500"/>
                <a:gd name="connsiteX88" fmla="*/ 1572099 w 1920955"/>
                <a:gd name="connsiteY88" fmla="*/ 760201 h 1660500"/>
                <a:gd name="connsiteX89" fmla="*/ 1624486 w 1920955"/>
                <a:gd name="connsiteY89" fmla="*/ 693526 h 1660500"/>
                <a:gd name="connsiteX90" fmla="*/ 1614961 w 1920955"/>
                <a:gd name="connsiteY90" fmla="*/ 550651 h 1660500"/>
                <a:gd name="connsiteX91" fmla="*/ 1610199 w 1920955"/>
                <a:gd name="connsiteY91" fmla="*/ 412538 h 1660500"/>
                <a:gd name="connsiteX0" fmla="*/ 1610199 w 1920955"/>
                <a:gd name="connsiteY0" fmla="*/ 412538 h 1660500"/>
                <a:gd name="connsiteX1" fmla="*/ 1567336 w 1920955"/>
                <a:gd name="connsiteY1" fmla="*/ 369676 h 1660500"/>
                <a:gd name="connsiteX2" fmla="*/ 1467324 w 1920955"/>
                <a:gd name="connsiteY2" fmla="*/ 345863 h 1660500"/>
                <a:gd name="connsiteX3" fmla="*/ 1419699 w 1920955"/>
                <a:gd name="connsiteY3" fmla="*/ 317288 h 1660500"/>
                <a:gd name="connsiteX4" fmla="*/ 1367311 w 1920955"/>
                <a:gd name="connsiteY4" fmla="*/ 160126 h 1660500"/>
                <a:gd name="connsiteX5" fmla="*/ 1338736 w 1920955"/>
                <a:gd name="connsiteY5" fmla="*/ 12488 h 1660500"/>
                <a:gd name="connsiteX6" fmla="*/ 1267299 w 1920955"/>
                <a:gd name="connsiteY6" fmla="*/ 12488 h 1660500"/>
                <a:gd name="connsiteX7" fmla="*/ 1214911 w 1920955"/>
                <a:gd name="connsiteY7" fmla="*/ 50588 h 1660500"/>
                <a:gd name="connsiteX8" fmla="*/ 1214911 w 1920955"/>
                <a:gd name="connsiteY8" fmla="*/ 155363 h 1660500"/>
                <a:gd name="connsiteX9" fmla="*/ 1186336 w 1920955"/>
                <a:gd name="connsiteY9" fmla="*/ 183938 h 1660500"/>
                <a:gd name="connsiteX10" fmla="*/ 1176811 w 1920955"/>
                <a:gd name="connsiteY10" fmla="*/ 255376 h 1660500"/>
                <a:gd name="connsiteX11" fmla="*/ 1114899 w 1920955"/>
                <a:gd name="connsiteY11" fmla="*/ 298238 h 1660500"/>
                <a:gd name="connsiteX12" fmla="*/ 1005361 w 1920955"/>
                <a:gd name="connsiteY12" fmla="*/ 312526 h 1660500"/>
                <a:gd name="connsiteX13" fmla="*/ 962499 w 1920955"/>
                <a:gd name="connsiteY13" fmla="*/ 355388 h 1660500"/>
                <a:gd name="connsiteX14" fmla="*/ 838674 w 1920955"/>
                <a:gd name="connsiteY14" fmla="*/ 355388 h 1660500"/>
                <a:gd name="connsiteX15" fmla="*/ 781524 w 1920955"/>
                <a:gd name="connsiteY15" fmla="*/ 426826 h 1660500"/>
                <a:gd name="connsiteX16" fmla="*/ 781524 w 1920955"/>
                <a:gd name="connsiteY16" fmla="*/ 460163 h 1660500"/>
                <a:gd name="connsiteX17" fmla="*/ 743424 w 1920955"/>
                <a:gd name="connsiteY17" fmla="*/ 483976 h 1660500"/>
                <a:gd name="connsiteX18" fmla="*/ 671986 w 1920955"/>
                <a:gd name="connsiteY18" fmla="*/ 417301 h 1660500"/>
                <a:gd name="connsiteX19" fmla="*/ 519586 w 1920955"/>
                <a:gd name="connsiteY19" fmla="*/ 412538 h 1660500"/>
                <a:gd name="connsiteX20" fmla="*/ 457674 w 1920955"/>
                <a:gd name="connsiteY20" fmla="*/ 431588 h 1660500"/>
                <a:gd name="connsiteX21" fmla="*/ 419574 w 1920955"/>
                <a:gd name="connsiteY21" fmla="*/ 417301 h 1660500"/>
                <a:gd name="connsiteX22" fmla="*/ 400524 w 1920955"/>
                <a:gd name="connsiteY22" fmla="*/ 355388 h 1660500"/>
                <a:gd name="connsiteX23" fmla="*/ 333849 w 1920955"/>
                <a:gd name="connsiteY23" fmla="*/ 303001 h 1660500"/>
                <a:gd name="connsiteX24" fmla="*/ 286224 w 1920955"/>
                <a:gd name="connsiteY24" fmla="*/ 236326 h 1660500"/>
                <a:gd name="connsiteX25" fmla="*/ 143349 w 1920955"/>
                <a:gd name="connsiteY25" fmla="*/ 255376 h 1660500"/>
                <a:gd name="connsiteX26" fmla="*/ 124299 w 1920955"/>
                <a:gd name="connsiteY26" fmla="*/ 331576 h 1660500"/>
                <a:gd name="connsiteX27" fmla="*/ 110011 w 1920955"/>
                <a:gd name="connsiteY27" fmla="*/ 364913 h 1660500"/>
                <a:gd name="connsiteX28" fmla="*/ 133824 w 1920955"/>
                <a:gd name="connsiteY28" fmla="*/ 412538 h 1660500"/>
                <a:gd name="connsiteX29" fmla="*/ 81436 w 1920955"/>
                <a:gd name="connsiteY29" fmla="*/ 450638 h 1660500"/>
                <a:gd name="connsiteX30" fmla="*/ 33811 w 1920955"/>
                <a:gd name="connsiteY30" fmla="*/ 445876 h 1660500"/>
                <a:gd name="connsiteX31" fmla="*/ 33811 w 1920955"/>
                <a:gd name="connsiteY31" fmla="*/ 517313 h 1660500"/>
                <a:gd name="connsiteX32" fmla="*/ 474 w 1920955"/>
                <a:gd name="connsiteY32" fmla="*/ 622088 h 1660500"/>
                <a:gd name="connsiteX33" fmla="*/ 62386 w 1920955"/>
                <a:gd name="connsiteY33" fmla="*/ 698288 h 1660500"/>
                <a:gd name="connsiteX34" fmla="*/ 111977 w 1920955"/>
                <a:gd name="connsiteY34" fmla="*/ 678550 h 1660500"/>
                <a:gd name="connsiteX35" fmla="*/ 112334 w 1920955"/>
                <a:gd name="connsiteY35" fmla="*/ 748809 h 1660500"/>
                <a:gd name="connsiteX36" fmla="*/ 167161 w 1920955"/>
                <a:gd name="connsiteY36" fmla="*/ 779251 h 1660500"/>
                <a:gd name="connsiteX37" fmla="*/ 236159 w 1920955"/>
                <a:gd name="connsiteY37" fmla="*/ 789463 h 1660500"/>
                <a:gd name="connsiteX38" fmla="*/ 271462 w 1920955"/>
                <a:gd name="connsiteY38" fmla="*/ 845434 h 1660500"/>
                <a:gd name="connsiteX39" fmla="*/ 270869 w 1920955"/>
                <a:gd name="connsiteY39" fmla="*/ 890506 h 1660500"/>
                <a:gd name="connsiteX40" fmla="*/ 295393 w 1920955"/>
                <a:gd name="connsiteY40" fmla="*/ 929981 h 1660500"/>
                <a:gd name="connsiteX41" fmla="*/ 341051 w 1920955"/>
                <a:gd name="connsiteY41" fmla="*/ 968573 h 1660500"/>
                <a:gd name="connsiteX42" fmla="*/ 426184 w 1920955"/>
                <a:gd name="connsiteY42" fmla="*/ 1022825 h 1660500"/>
                <a:gd name="connsiteX43" fmla="*/ 461961 w 1920955"/>
                <a:gd name="connsiteY43" fmla="*/ 1093918 h 1660500"/>
                <a:gd name="connsiteX44" fmla="*/ 441064 w 1920955"/>
                <a:gd name="connsiteY44" fmla="*/ 1163491 h 1660500"/>
                <a:gd name="connsiteX45" fmla="*/ 519111 w 1920955"/>
                <a:gd name="connsiteY45" fmla="*/ 1219954 h 1660500"/>
                <a:gd name="connsiteX46" fmla="*/ 591143 w 1920955"/>
                <a:gd name="connsiteY46" fmla="*/ 1252948 h 1660500"/>
                <a:gd name="connsiteX47" fmla="*/ 571974 w 1920955"/>
                <a:gd name="connsiteY47" fmla="*/ 1312651 h 1660500"/>
                <a:gd name="connsiteX48" fmla="*/ 662461 w 1920955"/>
                <a:gd name="connsiteY48" fmla="*/ 1465051 h 1660500"/>
                <a:gd name="connsiteX49" fmla="*/ 755271 w 1920955"/>
                <a:gd name="connsiteY49" fmla="*/ 1538205 h 1660500"/>
                <a:gd name="connsiteX50" fmla="*/ 805336 w 1920955"/>
                <a:gd name="connsiteY50" fmla="*/ 1488863 h 1660500"/>
                <a:gd name="connsiteX51" fmla="*/ 869926 w 1920955"/>
                <a:gd name="connsiteY51" fmla="*/ 1516260 h 1660500"/>
                <a:gd name="connsiteX52" fmla="*/ 924399 w 1920955"/>
                <a:gd name="connsiteY52" fmla="*/ 1484101 h 1660500"/>
                <a:gd name="connsiteX53" fmla="*/ 941246 w 1920955"/>
                <a:gd name="connsiteY53" fmla="*/ 1441925 h 1660500"/>
                <a:gd name="connsiteX54" fmla="*/ 1005123 w 1920955"/>
                <a:gd name="connsiteY54" fmla="*/ 1528337 h 1660500"/>
                <a:gd name="connsiteX55" fmla="*/ 1050190 w 1920955"/>
                <a:gd name="connsiteY55" fmla="*/ 1599431 h 1660500"/>
                <a:gd name="connsiteX56" fmla="*/ 1100611 w 1920955"/>
                <a:gd name="connsiteY56" fmla="*/ 1660313 h 1660500"/>
                <a:gd name="connsiteX57" fmla="*/ 1133949 w 1920955"/>
                <a:gd name="connsiteY57" fmla="*/ 1579351 h 1660500"/>
                <a:gd name="connsiteX58" fmla="*/ 1176811 w 1920955"/>
                <a:gd name="connsiteY58" fmla="*/ 1598401 h 1660500"/>
                <a:gd name="connsiteX59" fmla="*/ 1210149 w 1920955"/>
                <a:gd name="connsiteY59" fmla="*/ 1617451 h 1660500"/>
                <a:gd name="connsiteX60" fmla="*/ 1233961 w 1920955"/>
                <a:gd name="connsiteY60" fmla="*/ 1579351 h 1660500"/>
                <a:gd name="connsiteX61" fmla="*/ 1267299 w 1920955"/>
                <a:gd name="connsiteY61" fmla="*/ 1655551 h 1660500"/>
                <a:gd name="connsiteX62" fmla="*/ 1348261 w 1920955"/>
                <a:gd name="connsiteY62" fmla="*/ 1626976 h 1660500"/>
                <a:gd name="connsiteX63" fmla="*/ 1414936 w 1920955"/>
                <a:gd name="connsiteY63" fmla="*/ 1555538 h 1660500"/>
                <a:gd name="connsiteX64" fmla="*/ 1433986 w 1920955"/>
                <a:gd name="connsiteY64" fmla="*/ 1607926 h 1660500"/>
                <a:gd name="connsiteX65" fmla="*/ 1410174 w 1920955"/>
                <a:gd name="connsiteY65" fmla="*/ 1612688 h 1660500"/>
                <a:gd name="connsiteX66" fmla="*/ 1543524 w 1920955"/>
                <a:gd name="connsiteY66" fmla="*/ 1579351 h 1660500"/>
                <a:gd name="connsiteX67" fmla="*/ 1581624 w 1920955"/>
                <a:gd name="connsiteY67" fmla="*/ 1507913 h 1660500"/>
                <a:gd name="connsiteX68" fmla="*/ 1643536 w 1920955"/>
                <a:gd name="connsiteY68" fmla="*/ 1412663 h 1660500"/>
                <a:gd name="connsiteX69" fmla="*/ 1714974 w 1920955"/>
                <a:gd name="connsiteY69" fmla="*/ 1384088 h 1660500"/>
                <a:gd name="connsiteX70" fmla="*/ 1772124 w 1920955"/>
                <a:gd name="connsiteY70" fmla="*/ 1379326 h 1660500"/>
                <a:gd name="connsiteX71" fmla="*/ 1772124 w 1920955"/>
                <a:gd name="connsiteY71" fmla="*/ 1450763 h 1660500"/>
                <a:gd name="connsiteX72" fmla="*/ 1886424 w 1920955"/>
                <a:gd name="connsiteY72" fmla="*/ 1446001 h 1660500"/>
                <a:gd name="connsiteX73" fmla="*/ 1919761 w 1920955"/>
                <a:gd name="connsiteY73" fmla="*/ 1441238 h 1660500"/>
                <a:gd name="connsiteX74" fmla="*/ 1853086 w 1920955"/>
                <a:gd name="connsiteY74" fmla="*/ 1398376 h 1660500"/>
                <a:gd name="connsiteX75" fmla="*/ 1853086 w 1920955"/>
                <a:gd name="connsiteY75" fmla="*/ 1303126 h 1660500"/>
                <a:gd name="connsiteX76" fmla="*/ 1853086 w 1920955"/>
                <a:gd name="connsiteY76" fmla="*/ 1245976 h 1660500"/>
                <a:gd name="connsiteX77" fmla="*/ 1810224 w 1920955"/>
                <a:gd name="connsiteY77" fmla="*/ 1236451 h 1660500"/>
                <a:gd name="connsiteX78" fmla="*/ 1734024 w 1920955"/>
                <a:gd name="connsiteY78" fmla="*/ 1155488 h 1660500"/>
                <a:gd name="connsiteX79" fmla="*/ 1695924 w 1920955"/>
                <a:gd name="connsiteY79" fmla="*/ 974513 h 1660500"/>
                <a:gd name="connsiteX80" fmla="*/ 1643536 w 1920955"/>
                <a:gd name="connsiteY80" fmla="*/ 941176 h 1660500"/>
                <a:gd name="connsiteX81" fmla="*/ 1605436 w 1920955"/>
                <a:gd name="connsiteY81" fmla="*/ 884026 h 1660500"/>
                <a:gd name="connsiteX82" fmla="*/ 1557811 w 1920955"/>
                <a:gd name="connsiteY82" fmla="*/ 836401 h 1660500"/>
                <a:gd name="connsiteX83" fmla="*/ 1505424 w 1920955"/>
                <a:gd name="connsiteY83" fmla="*/ 817351 h 1660500"/>
                <a:gd name="connsiteX84" fmla="*/ 1453036 w 1920955"/>
                <a:gd name="connsiteY84" fmla="*/ 812588 h 1660500"/>
                <a:gd name="connsiteX85" fmla="*/ 1510186 w 1920955"/>
                <a:gd name="connsiteY85" fmla="*/ 779251 h 1660500"/>
                <a:gd name="connsiteX86" fmla="*/ 1476849 w 1920955"/>
                <a:gd name="connsiteY86" fmla="*/ 745913 h 1660500"/>
                <a:gd name="connsiteX87" fmla="*/ 1481611 w 1920955"/>
                <a:gd name="connsiteY87" fmla="*/ 722101 h 1660500"/>
                <a:gd name="connsiteX88" fmla="*/ 1572099 w 1920955"/>
                <a:gd name="connsiteY88" fmla="*/ 760201 h 1660500"/>
                <a:gd name="connsiteX89" fmla="*/ 1624486 w 1920955"/>
                <a:gd name="connsiteY89" fmla="*/ 693526 h 1660500"/>
                <a:gd name="connsiteX90" fmla="*/ 1614961 w 1920955"/>
                <a:gd name="connsiteY90" fmla="*/ 550651 h 1660500"/>
                <a:gd name="connsiteX91" fmla="*/ 1610199 w 1920955"/>
                <a:gd name="connsiteY91" fmla="*/ 412538 h 1660500"/>
                <a:gd name="connsiteX0" fmla="*/ 1610199 w 1920955"/>
                <a:gd name="connsiteY0" fmla="*/ 412538 h 1657354"/>
                <a:gd name="connsiteX1" fmla="*/ 1567336 w 1920955"/>
                <a:gd name="connsiteY1" fmla="*/ 369676 h 1657354"/>
                <a:gd name="connsiteX2" fmla="*/ 1467324 w 1920955"/>
                <a:gd name="connsiteY2" fmla="*/ 345863 h 1657354"/>
                <a:gd name="connsiteX3" fmla="*/ 1419699 w 1920955"/>
                <a:gd name="connsiteY3" fmla="*/ 317288 h 1657354"/>
                <a:gd name="connsiteX4" fmla="*/ 1367311 w 1920955"/>
                <a:gd name="connsiteY4" fmla="*/ 160126 h 1657354"/>
                <a:gd name="connsiteX5" fmla="*/ 1338736 w 1920955"/>
                <a:gd name="connsiteY5" fmla="*/ 12488 h 1657354"/>
                <a:gd name="connsiteX6" fmla="*/ 1267299 w 1920955"/>
                <a:gd name="connsiteY6" fmla="*/ 12488 h 1657354"/>
                <a:gd name="connsiteX7" fmla="*/ 1214911 w 1920955"/>
                <a:gd name="connsiteY7" fmla="*/ 50588 h 1657354"/>
                <a:gd name="connsiteX8" fmla="*/ 1214911 w 1920955"/>
                <a:gd name="connsiteY8" fmla="*/ 155363 h 1657354"/>
                <a:gd name="connsiteX9" fmla="*/ 1186336 w 1920955"/>
                <a:gd name="connsiteY9" fmla="*/ 183938 h 1657354"/>
                <a:gd name="connsiteX10" fmla="*/ 1176811 w 1920955"/>
                <a:gd name="connsiteY10" fmla="*/ 255376 h 1657354"/>
                <a:gd name="connsiteX11" fmla="*/ 1114899 w 1920955"/>
                <a:gd name="connsiteY11" fmla="*/ 298238 h 1657354"/>
                <a:gd name="connsiteX12" fmla="*/ 1005361 w 1920955"/>
                <a:gd name="connsiteY12" fmla="*/ 312526 h 1657354"/>
                <a:gd name="connsiteX13" fmla="*/ 962499 w 1920955"/>
                <a:gd name="connsiteY13" fmla="*/ 355388 h 1657354"/>
                <a:gd name="connsiteX14" fmla="*/ 838674 w 1920955"/>
                <a:gd name="connsiteY14" fmla="*/ 355388 h 1657354"/>
                <a:gd name="connsiteX15" fmla="*/ 781524 w 1920955"/>
                <a:gd name="connsiteY15" fmla="*/ 426826 h 1657354"/>
                <a:gd name="connsiteX16" fmla="*/ 781524 w 1920955"/>
                <a:gd name="connsiteY16" fmla="*/ 460163 h 1657354"/>
                <a:gd name="connsiteX17" fmla="*/ 743424 w 1920955"/>
                <a:gd name="connsiteY17" fmla="*/ 483976 h 1657354"/>
                <a:gd name="connsiteX18" fmla="*/ 671986 w 1920955"/>
                <a:gd name="connsiteY18" fmla="*/ 417301 h 1657354"/>
                <a:gd name="connsiteX19" fmla="*/ 519586 w 1920955"/>
                <a:gd name="connsiteY19" fmla="*/ 412538 h 1657354"/>
                <a:gd name="connsiteX20" fmla="*/ 457674 w 1920955"/>
                <a:gd name="connsiteY20" fmla="*/ 431588 h 1657354"/>
                <a:gd name="connsiteX21" fmla="*/ 419574 w 1920955"/>
                <a:gd name="connsiteY21" fmla="*/ 417301 h 1657354"/>
                <a:gd name="connsiteX22" fmla="*/ 400524 w 1920955"/>
                <a:gd name="connsiteY22" fmla="*/ 355388 h 1657354"/>
                <a:gd name="connsiteX23" fmla="*/ 333849 w 1920955"/>
                <a:gd name="connsiteY23" fmla="*/ 303001 h 1657354"/>
                <a:gd name="connsiteX24" fmla="*/ 286224 w 1920955"/>
                <a:gd name="connsiteY24" fmla="*/ 236326 h 1657354"/>
                <a:gd name="connsiteX25" fmla="*/ 143349 w 1920955"/>
                <a:gd name="connsiteY25" fmla="*/ 255376 h 1657354"/>
                <a:gd name="connsiteX26" fmla="*/ 124299 w 1920955"/>
                <a:gd name="connsiteY26" fmla="*/ 331576 h 1657354"/>
                <a:gd name="connsiteX27" fmla="*/ 110011 w 1920955"/>
                <a:gd name="connsiteY27" fmla="*/ 364913 h 1657354"/>
                <a:gd name="connsiteX28" fmla="*/ 133824 w 1920955"/>
                <a:gd name="connsiteY28" fmla="*/ 412538 h 1657354"/>
                <a:gd name="connsiteX29" fmla="*/ 81436 w 1920955"/>
                <a:gd name="connsiteY29" fmla="*/ 450638 h 1657354"/>
                <a:gd name="connsiteX30" fmla="*/ 33811 w 1920955"/>
                <a:gd name="connsiteY30" fmla="*/ 445876 h 1657354"/>
                <a:gd name="connsiteX31" fmla="*/ 33811 w 1920955"/>
                <a:gd name="connsiteY31" fmla="*/ 517313 h 1657354"/>
                <a:gd name="connsiteX32" fmla="*/ 474 w 1920955"/>
                <a:gd name="connsiteY32" fmla="*/ 622088 h 1657354"/>
                <a:gd name="connsiteX33" fmla="*/ 62386 w 1920955"/>
                <a:gd name="connsiteY33" fmla="*/ 698288 h 1657354"/>
                <a:gd name="connsiteX34" fmla="*/ 111977 w 1920955"/>
                <a:gd name="connsiteY34" fmla="*/ 678550 h 1657354"/>
                <a:gd name="connsiteX35" fmla="*/ 112334 w 1920955"/>
                <a:gd name="connsiteY35" fmla="*/ 748809 h 1657354"/>
                <a:gd name="connsiteX36" fmla="*/ 167161 w 1920955"/>
                <a:gd name="connsiteY36" fmla="*/ 779251 h 1657354"/>
                <a:gd name="connsiteX37" fmla="*/ 236159 w 1920955"/>
                <a:gd name="connsiteY37" fmla="*/ 789463 h 1657354"/>
                <a:gd name="connsiteX38" fmla="*/ 271462 w 1920955"/>
                <a:gd name="connsiteY38" fmla="*/ 845434 h 1657354"/>
                <a:gd name="connsiteX39" fmla="*/ 270869 w 1920955"/>
                <a:gd name="connsiteY39" fmla="*/ 890506 h 1657354"/>
                <a:gd name="connsiteX40" fmla="*/ 295393 w 1920955"/>
                <a:gd name="connsiteY40" fmla="*/ 929981 h 1657354"/>
                <a:gd name="connsiteX41" fmla="*/ 341051 w 1920955"/>
                <a:gd name="connsiteY41" fmla="*/ 968573 h 1657354"/>
                <a:gd name="connsiteX42" fmla="*/ 426184 w 1920955"/>
                <a:gd name="connsiteY42" fmla="*/ 1022825 h 1657354"/>
                <a:gd name="connsiteX43" fmla="*/ 461961 w 1920955"/>
                <a:gd name="connsiteY43" fmla="*/ 1093918 h 1657354"/>
                <a:gd name="connsiteX44" fmla="*/ 441064 w 1920955"/>
                <a:gd name="connsiteY44" fmla="*/ 1163491 h 1657354"/>
                <a:gd name="connsiteX45" fmla="*/ 519111 w 1920955"/>
                <a:gd name="connsiteY45" fmla="*/ 1219954 h 1657354"/>
                <a:gd name="connsiteX46" fmla="*/ 591143 w 1920955"/>
                <a:gd name="connsiteY46" fmla="*/ 1252948 h 1657354"/>
                <a:gd name="connsiteX47" fmla="*/ 571974 w 1920955"/>
                <a:gd name="connsiteY47" fmla="*/ 1312651 h 1657354"/>
                <a:gd name="connsiteX48" fmla="*/ 662461 w 1920955"/>
                <a:gd name="connsiteY48" fmla="*/ 1465051 h 1657354"/>
                <a:gd name="connsiteX49" fmla="*/ 755271 w 1920955"/>
                <a:gd name="connsiteY49" fmla="*/ 1538205 h 1657354"/>
                <a:gd name="connsiteX50" fmla="*/ 805336 w 1920955"/>
                <a:gd name="connsiteY50" fmla="*/ 1488863 h 1657354"/>
                <a:gd name="connsiteX51" fmla="*/ 869926 w 1920955"/>
                <a:gd name="connsiteY51" fmla="*/ 1516260 h 1657354"/>
                <a:gd name="connsiteX52" fmla="*/ 924399 w 1920955"/>
                <a:gd name="connsiteY52" fmla="*/ 1484101 h 1657354"/>
                <a:gd name="connsiteX53" fmla="*/ 941246 w 1920955"/>
                <a:gd name="connsiteY53" fmla="*/ 1441925 h 1657354"/>
                <a:gd name="connsiteX54" fmla="*/ 1005123 w 1920955"/>
                <a:gd name="connsiteY54" fmla="*/ 1528337 h 1657354"/>
                <a:gd name="connsiteX55" fmla="*/ 1050190 w 1920955"/>
                <a:gd name="connsiteY55" fmla="*/ 1599431 h 1657354"/>
                <a:gd name="connsiteX56" fmla="*/ 1103052 w 1920955"/>
                <a:gd name="connsiteY56" fmla="*/ 1611805 h 1657354"/>
                <a:gd name="connsiteX57" fmla="*/ 1133949 w 1920955"/>
                <a:gd name="connsiteY57" fmla="*/ 1579351 h 1657354"/>
                <a:gd name="connsiteX58" fmla="*/ 1176811 w 1920955"/>
                <a:gd name="connsiteY58" fmla="*/ 1598401 h 1657354"/>
                <a:gd name="connsiteX59" fmla="*/ 1210149 w 1920955"/>
                <a:gd name="connsiteY59" fmla="*/ 1617451 h 1657354"/>
                <a:gd name="connsiteX60" fmla="*/ 1233961 w 1920955"/>
                <a:gd name="connsiteY60" fmla="*/ 1579351 h 1657354"/>
                <a:gd name="connsiteX61" fmla="*/ 1267299 w 1920955"/>
                <a:gd name="connsiteY61" fmla="*/ 1655551 h 1657354"/>
                <a:gd name="connsiteX62" fmla="*/ 1348261 w 1920955"/>
                <a:gd name="connsiteY62" fmla="*/ 1626976 h 1657354"/>
                <a:gd name="connsiteX63" fmla="*/ 1414936 w 1920955"/>
                <a:gd name="connsiteY63" fmla="*/ 1555538 h 1657354"/>
                <a:gd name="connsiteX64" fmla="*/ 1433986 w 1920955"/>
                <a:gd name="connsiteY64" fmla="*/ 1607926 h 1657354"/>
                <a:gd name="connsiteX65" fmla="*/ 1410174 w 1920955"/>
                <a:gd name="connsiteY65" fmla="*/ 1612688 h 1657354"/>
                <a:gd name="connsiteX66" fmla="*/ 1543524 w 1920955"/>
                <a:gd name="connsiteY66" fmla="*/ 1579351 h 1657354"/>
                <a:gd name="connsiteX67" fmla="*/ 1581624 w 1920955"/>
                <a:gd name="connsiteY67" fmla="*/ 1507913 h 1657354"/>
                <a:gd name="connsiteX68" fmla="*/ 1643536 w 1920955"/>
                <a:gd name="connsiteY68" fmla="*/ 1412663 h 1657354"/>
                <a:gd name="connsiteX69" fmla="*/ 1714974 w 1920955"/>
                <a:gd name="connsiteY69" fmla="*/ 1384088 h 1657354"/>
                <a:gd name="connsiteX70" fmla="*/ 1772124 w 1920955"/>
                <a:gd name="connsiteY70" fmla="*/ 1379326 h 1657354"/>
                <a:gd name="connsiteX71" fmla="*/ 1772124 w 1920955"/>
                <a:gd name="connsiteY71" fmla="*/ 1450763 h 1657354"/>
                <a:gd name="connsiteX72" fmla="*/ 1886424 w 1920955"/>
                <a:gd name="connsiteY72" fmla="*/ 1446001 h 1657354"/>
                <a:gd name="connsiteX73" fmla="*/ 1919761 w 1920955"/>
                <a:gd name="connsiteY73" fmla="*/ 1441238 h 1657354"/>
                <a:gd name="connsiteX74" fmla="*/ 1853086 w 1920955"/>
                <a:gd name="connsiteY74" fmla="*/ 1398376 h 1657354"/>
                <a:gd name="connsiteX75" fmla="*/ 1853086 w 1920955"/>
                <a:gd name="connsiteY75" fmla="*/ 1303126 h 1657354"/>
                <a:gd name="connsiteX76" fmla="*/ 1853086 w 1920955"/>
                <a:gd name="connsiteY76" fmla="*/ 1245976 h 1657354"/>
                <a:gd name="connsiteX77" fmla="*/ 1810224 w 1920955"/>
                <a:gd name="connsiteY77" fmla="*/ 1236451 h 1657354"/>
                <a:gd name="connsiteX78" fmla="*/ 1734024 w 1920955"/>
                <a:gd name="connsiteY78" fmla="*/ 1155488 h 1657354"/>
                <a:gd name="connsiteX79" fmla="*/ 1695924 w 1920955"/>
                <a:gd name="connsiteY79" fmla="*/ 974513 h 1657354"/>
                <a:gd name="connsiteX80" fmla="*/ 1643536 w 1920955"/>
                <a:gd name="connsiteY80" fmla="*/ 941176 h 1657354"/>
                <a:gd name="connsiteX81" fmla="*/ 1605436 w 1920955"/>
                <a:gd name="connsiteY81" fmla="*/ 884026 h 1657354"/>
                <a:gd name="connsiteX82" fmla="*/ 1557811 w 1920955"/>
                <a:gd name="connsiteY82" fmla="*/ 836401 h 1657354"/>
                <a:gd name="connsiteX83" fmla="*/ 1505424 w 1920955"/>
                <a:gd name="connsiteY83" fmla="*/ 817351 h 1657354"/>
                <a:gd name="connsiteX84" fmla="*/ 1453036 w 1920955"/>
                <a:gd name="connsiteY84" fmla="*/ 812588 h 1657354"/>
                <a:gd name="connsiteX85" fmla="*/ 1510186 w 1920955"/>
                <a:gd name="connsiteY85" fmla="*/ 779251 h 1657354"/>
                <a:gd name="connsiteX86" fmla="*/ 1476849 w 1920955"/>
                <a:gd name="connsiteY86" fmla="*/ 745913 h 1657354"/>
                <a:gd name="connsiteX87" fmla="*/ 1481611 w 1920955"/>
                <a:gd name="connsiteY87" fmla="*/ 722101 h 1657354"/>
                <a:gd name="connsiteX88" fmla="*/ 1572099 w 1920955"/>
                <a:gd name="connsiteY88" fmla="*/ 760201 h 1657354"/>
                <a:gd name="connsiteX89" fmla="*/ 1624486 w 1920955"/>
                <a:gd name="connsiteY89" fmla="*/ 693526 h 1657354"/>
                <a:gd name="connsiteX90" fmla="*/ 1614961 w 1920955"/>
                <a:gd name="connsiteY90" fmla="*/ 550651 h 1657354"/>
                <a:gd name="connsiteX91" fmla="*/ 1610199 w 1920955"/>
                <a:gd name="connsiteY91" fmla="*/ 412538 h 1657354"/>
                <a:gd name="connsiteX0" fmla="*/ 1610199 w 1920955"/>
                <a:gd name="connsiteY0" fmla="*/ 412538 h 1696167"/>
                <a:gd name="connsiteX1" fmla="*/ 1567336 w 1920955"/>
                <a:gd name="connsiteY1" fmla="*/ 369676 h 1696167"/>
                <a:gd name="connsiteX2" fmla="*/ 1467324 w 1920955"/>
                <a:gd name="connsiteY2" fmla="*/ 345863 h 1696167"/>
                <a:gd name="connsiteX3" fmla="*/ 1419699 w 1920955"/>
                <a:gd name="connsiteY3" fmla="*/ 317288 h 1696167"/>
                <a:gd name="connsiteX4" fmla="*/ 1367311 w 1920955"/>
                <a:gd name="connsiteY4" fmla="*/ 160126 h 1696167"/>
                <a:gd name="connsiteX5" fmla="*/ 1338736 w 1920955"/>
                <a:gd name="connsiteY5" fmla="*/ 12488 h 1696167"/>
                <a:gd name="connsiteX6" fmla="*/ 1267299 w 1920955"/>
                <a:gd name="connsiteY6" fmla="*/ 12488 h 1696167"/>
                <a:gd name="connsiteX7" fmla="*/ 1214911 w 1920955"/>
                <a:gd name="connsiteY7" fmla="*/ 50588 h 1696167"/>
                <a:gd name="connsiteX8" fmla="*/ 1214911 w 1920955"/>
                <a:gd name="connsiteY8" fmla="*/ 155363 h 1696167"/>
                <a:gd name="connsiteX9" fmla="*/ 1186336 w 1920955"/>
                <a:gd name="connsiteY9" fmla="*/ 183938 h 1696167"/>
                <a:gd name="connsiteX10" fmla="*/ 1176811 w 1920955"/>
                <a:gd name="connsiteY10" fmla="*/ 255376 h 1696167"/>
                <a:gd name="connsiteX11" fmla="*/ 1114899 w 1920955"/>
                <a:gd name="connsiteY11" fmla="*/ 298238 h 1696167"/>
                <a:gd name="connsiteX12" fmla="*/ 1005361 w 1920955"/>
                <a:gd name="connsiteY12" fmla="*/ 312526 h 1696167"/>
                <a:gd name="connsiteX13" fmla="*/ 962499 w 1920955"/>
                <a:gd name="connsiteY13" fmla="*/ 355388 h 1696167"/>
                <a:gd name="connsiteX14" fmla="*/ 838674 w 1920955"/>
                <a:gd name="connsiteY14" fmla="*/ 355388 h 1696167"/>
                <a:gd name="connsiteX15" fmla="*/ 781524 w 1920955"/>
                <a:gd name="connsiteY15" fmla="*/ 426826 h 1696167"/>
                <a:gd name="connsiteX16" fmla="*/ 781524 w 1920955"/>
                <a:gd name="connsiteY16" fmla="*/ 460163 h 1696167"/>
                <a:gd name="connsiteX17" fmla="*/ 743424 w 1920955"/>
                <a:gd name="connsiteY17" fmla="*/ 483976 h 1696167"/>
                <a:gd name="connsiteX18" fmla="*/ 671986 w 1920955"/>
                <a:gd name="connsiteY18" fmla="*/ 417301 h 1696167"/>
                <a:gd name="connsiteX19" fmla="*/ 519586 w 1920955"/>
                <a:gd name="connsiteY19" fmla="*/ 412538 h 1696167"/>
                <a:gd name="connsiteX20" fmla="*/ 457674 w 1920955"/>
                <a:gd name="connsiteY20" fmla="*/ 431588 h 1696167"/>
                <a:gd name="connsiteX21" fmla="*/ 419574 w 1920955"/>
                <a:gd name="connsiteY21" fmla="*/ 417301 h 1696167"/>
                <a:gd name="connsiteX22" fmla="*/ 400524 w 1920955"/>
                <a:gd name="connsiteY22" fmla="*/ 355388 h 1696167"/>
                <a:gd name="connsiteX23" fmla="*/ 333849 w 1920955"/>
                <a:gd name="connsiteY23" fmla="*/ 303001 h 1696167"/>
                <a:gd name="connsiteX24" fmla="*/ 286224 w 1920955"/>
                <a:gd name="connsiteY24" fmla="*/ 236326 h 1696167"/>
                <a:gd name="connsiteX25" fmla="*/ 143349 w 1920955"/>
                <a:gd name="connsiteY25" fmla="*/ 255376 h 1696167"/>
                <a:gd name="connsiteX26" fmla="*/ 124299 w 1920955"/>
                <a:gd name="connsiteY26" fmla="*/ 331576 h 1696167"/>
                <a:gd name="connsiteX27" fmla="*/ 110011 w 1920955"/>
                <a:gd name="connsiteY27" fmla="*/ 364913 h 1696167"/>
                <a:gd name="connsiteX28" fmla="*/ 133824 w 1920955"/>
                <a:gd name="connsiteY28" fmla="*/ 412538 h 1696167"/>
                <a:gd name="connsiteX29" fmla="*/ 81436 w 1920955"/>
                <a:gd name="connsiteY29" fmla="*/ 450638 h 1696167"/>
                <a:gd name="connsiteX30" fmla="*/ 33811 w 1920955"/>
                <a:gd name="connsiteY30" fmla="*/ 445876 h 1696167"/>
                <a:gd name="connsiteX31" fmla="*/ 33811 w 1920955"/>
                <a:gd name="connsiteY31" fmla="*/ 517313 h 1696167"/>
                <a:gd name="connsiteX32" fmla="*/ 474 w 1920955"/>
                <a:gd name="connsiteY32" fmla="*/ 622088 h 1696167"/>
                <a:gd name="connsiteX33" fmla="*/ 62386 w 1920955"/>
                <a:gd name="connsiteY33" fmla="*/ 698288 h 1696167"/>
                <a:gd name="connsiteX34" fmla="*/ 111977 w 1920955"/>
                <a:gd name="connsiteY34" fmla="*/ 678550 h 1696167"/>
                <a:gd name="connsiteX35" fmla="*/ 112334 w 1920955"/>
                <a:gd name="connsiteY35" fmla="*/ 748809 h 1696167"/>
                <a:gd name="connsiteX36" fmla="*/ 167161 w 1920955"/>
                <a:gd name="connsiteY36" fmla="*/ 779251 h 1696167"/>
                <a:gd name="connsiteX37" fmla="*/ 236159 w 1920955"/>
                <a:gd name="connsiteY37" fmla="*/ 789463 h 1696167"/>
                <a:gd name="connsiteX38" fmla="*/ 271462 w 1920955"/>
                <a:gd name="connsiteY38" fmla="*/ 845434 h 1696167"/>
                <a:gd name="connsiteX39" fmla="*/ 270869 w 1920955"/>
                <a:gd name="connsiteY39" fmla="*/ 890506 h 1696167"/>
                <a:gd name="connsiteX40" fmla="*/ 295393 w 1920955"/>
                <a:gd name="connsiteY40" fmla="*/ 929981 h 1696167"/>
                <a:gd name="connsiteX41" fmla="*/ 341051 w 1920955"/>
                <a:gd name="connsiteY41" fmla="*/ 968573 h 1696167"/>
                <a:gd name="connsiteX42" fmla="*/ 426184 w 1920955"/>
                <a:gd name="connsiteY42" fmla="*/ 1022825 h 1696167"/>
                <a:gd name="connsiteX43" fmla="*/ 461961 w 1920955"/>
                <a:gd name="connsiteY43" fmla="*/ 1093918 h 1696167"/>
                <a:gd name="connsiteX44" fmla="*/ 441064 w 1920955"/>
                <a:gd name="connsiteY44" fmla="*/ 1163491 h 1696167"/>
                <a:gd name="connsiteX45" fmla="*/ 519111 w 1920955"/>
                <a:gd name="connsiteY45" fmla="*/ 1219954 h 1696167"/>
                <a:gd name="connsiteX46" fmla="*/ 591143 w 1920955"/>
                <a:gd name="connsiteY46" fmla="*/ 1252948 h 1696167"/>
                <a:gd name="connsiteX47" fmla="*/ 571974 w 1920955"/>
                <a:gd name="connsiteY47" fmla="*/ 1312651 h 1696167"/>
                <a:gd name="connsiteX48" fmla="*/ 662461 w 1920955"/>
                <a:gd name="connsiteY48" fmla="*/ 1465051 h 1696167"/>
                <a:gd name="connsiteX49" fmla="*/ 755271 w 1920955"/>
                <a:gd name="connsiteY49" fmla="*/ 1538205 h 1696167"/>
                <a:gd name="connsiteX50" fmla="*/ 805336 w 1920955"/>
                <a:gd name="connsiteY50" fmla="*/ 1488863 h 1696167"/>
                <a:gd name="connsiteX51" fmla="*/ 869926 w 1920955"/>
                <a:gd name="connsiteY51" fmla="*/ 1516260 h 1696167"/>
                <a:gd name="connsiteX52" fmla="*/ 924399 w 1920955"/>
                <a:gd name="connsiteY52" fmla="*/ 1484101 h 1696167"/>
                <a:gd name="connsiteX53" fmla="*/ 941246 w 1920955"/>
                <a:gd name="connsiteY53" fmla="*/ 1441925 h 1696167"/>
                <a:gd name="connsiteX54" fmla="*/ 1005123 w 1920955"/>
                <a:gd name="connsiteY54" fmla="*/ 1528337 h 1696167"/>
                <a:gd name="connsiteX55" fmla="*/ 1050190 w 1920955"/>
                <a:gd name="connsiteY55" fmla="*/ 1599431 h 1696167"/>
                <a:gd name="connsiteX56" fmla="*/ 1132339 w 1920955"/>
                <a:gd name="connsiteY56" fmla="*/ 1696055 h 1696167"/>
                <a:gd name="connsiteX57" fmla="*/ 1133949 w 1920955"/>
                <a:gd name="connsiteY57" fmla="*/ 1579351 h 1696167"/>
                <a:gd name="connsiteX58" fmla="*/ 1176811 w 1920955"/>
                <a:gd name="connsiteY58" fmla="*/ 1598401 h 1696167"/>
                <a:gd name="connsiteX59" fmla="*/ 1210149 w 1920955"/>
                <a:gd name="connsiteY59" fmla="*/ 1617451 h 1696167"/>
                <a:gd name="connsiteX60" fmla="*/ 1233961 w 1920955"/>
                <a:gd name="connsiteY60" fmla="*/ 1579351 h 1696167"/>
                <a:gd name="connsiteX61" fmla="*/ 1267299 w 1920955"/>
                <a:gd name="connsiteY61" fmla="*/ 1655551 h 1696167"/>
                <a:gd name="connsiteX62" fmla="*/ 1348261 w 1920955"/>
                <a:gd name="connsiteY62" fmla="*/ 1626976 h 1696167"/>
                <a:gd name="connsiteX63" fmla="*/ 1414936 w 1920955"/>
                <a:gd name="connsiteY63" fmla="*/ 1555538 h 1696167"/>
                <a:gd name="connsiteX64" fmla="*/ 1433986 w 1920955"/>
                <a:gd name="connsiteY64" fmla="*/ 1607926 h 1696167"/>
                <a:gd name="connsiteX65" fmla="*/ 1410174 w 1920955"/>
                <a:gd name="connsiteY65" fmla="*/ 1612688 h 1696167"/>
                <a:gd name="connsiteX66" fmla="*/ 1543524 w 1920955"/>
                <a:gd name="connsiteY66" fmla="*/ 1579351 h 1696167"/>
                <a:gd name="connsiteX67" fmla="*/ 1581624 w 1920955"/>
                <a:gd name="connsiteY67" fmla="*/ 1507913 h 1696167"/>
                <a:gd name="connsiteX68" fmla="*/ 1643536 w 1920955"/>
                <a:gd name="connsiteY68" fmla="*/ 1412663 h 1696167"/>
                <a:gd name="connsiteX69" fmla="*/ 1714974 w 1920955"/>
                <a:gd name="connsiteY69" fmla="*/ 1384088 h 1696167"/>
                <a:gd name="connsiteX70" fmla="*/ 1772124 w 1920955"/>
                <a:gd name="connsiteY70" fmla="*/ 1379326 h 1696167"/>
                <a:gd name="connsiteX71" fmla="*/ 1772124 w 1920955"/>
                <a:gd name="connsiteY71" fmla="*/ 1450763 h 1696167"/>
                <a:gd name="connsiteX72" fmla="*/ 1886424 w 1920955"/>
                <a:gd name="connsiteY72" fmla="*/ 1446001 h 1696167"/>
                <a:gd name="connsiteX73" fmla="*/ 1919761 w 1920955"/>
                <a:gd name="connsiteY73" fmla="*/ 1441238 h 1696167"/>
                <a:gd name="connsiteX74" fmla="*/ 1853086 w 1920955"/>
                <a:gd name="connsiteY74" fmla="*/ 1398376 h 1696167"/>
                <a:gd name="connsiteX75" fmla="*/ 1853086 w 1920955"/>
                <a:gd name="connsiteY75" fmla="*/ 1303126 h 1696167"/>
                <a:gd name="connsiteX76" fmla="*/ 1853086 w 1920955"/>
                <a:gd name="connsiteY76" fmla="*/ 1245976 h 1696167"/>
                <a:gd name="connsiteX77" fmla="*/ 1810224 w 1920955"/>
                <a:gd name="connsiteY77" fmla="*/ 1236451 h 1696167"/>
                <a:gd name="connsiteX78" fmla="*/ 1734024 w 1920955"/>
                <a:gd name="connsiteY78" fmla="*/ 1155488 h 1696167"/>
                <a:gd name="connsiteX79" fmla="*/ 1695924 w 1920955"/>
                <a:gd name="connsiteY79" fmla="*/ 974513 h 1696167"/>
                <a:gd name="connsiteX80" fmla="*/ 1643536 w 1920955"/>
                <a:gd name="connsiteY80" fmla="*/ 941176 h 1696167"/>
                <a:gd name="connsiteX81" fmla="*/ 1605436 w 1920955"/>
                <a:gd name="connsiteY81" fmla="*/ 884026 h 1696167"/>
                <a:gd name="connsiteX82" fmla="*/ 1557811 w 1920955"/>
                <a:gd name="connsiteY82" fmla="*/ 836401 h 1696167"/>
                <a:gd name="connsiteX83" fmla="*/ 1505424 w 1920955"/>
                <a:gd name="connsiteY83" fmla="*/ 817351 h 1696167"/>
                <a:gd name="connsiteX84" fmla="*/ 1453036 w 1920955"/>
                <a:gd name="connsiteY84" fmla="*/ 812588 h 1696167"/>
                <a:gd name="connsiteX85" fmla="*/ 1510186 w 1920955"/>
                <a:gd name="connsiteY85" fmla="*/ 779251 h 1696167"/>
                <a:gd name="connsiteX86" fmla="*/ 1476849 w 1920955"/>
                <a:gd name="connsiteY86" fmla="*/ 745913 h 1696167"/>
                <a:gd name="connsiteX87" fmla="*/ 1481611 w 1920955"/>
                <a:gd name="connsiteY87" fmla="*/ 722101 h 1696167"/>
                <a:gd name="connsiteX88" fmla="*/ 1572099 w 1920955"/>
                <a:gd name="connsiteY88" fmla="*/ 760201 h 1696167"/>
                <a:gd name="connsiteX89" fmla="*/ 1624486 w 1920955"/>
                <a:gd name="connsiteY89" fmla="*/ 693526 h 1696167"/>
                <a:gd name="connsiteX90" fmla="*/ 1614961 w 1920955"/>
                <a:gd name="connsiteY90" fmla="*/ 550651 h 1696167"/>
                <a:gd name="connsiteX91" fmla="*/ 1610199 w 1920955"/>
                <a:gd name="connsiteY91" fmla="*/ 412538 h 1696167"/>
                <a:gd name="connsiteX0" fmla="*/ 1610199 w 1920955"/>
                <a:gd name="connsiteY0" fmla="*/ 412538 h 1696335"/>
                <a:gd name="connsiteX1" fmla="*/ 1567336 w 1920955"/>
                <a:gd name="connsiteY1" fmla="*/ 369676 h 1696335"/>
                <a:gd name="connsiteX2" fmla="*/ 1467324 w 1920955"/>
                <a:gd name="connsiteY2" fmla="*/ 345863 h 1696335"/>
                <a:gd name="connsiteX3" fmla="*/ 1419699 w 1920955"/>
                <a:gd name="connsiteY3" fmla="*/ 317288 h 1696335"/>
                <a:gd name="connsiteX4" fmla="*/ 1367311 w 1920955"/>
                <a:gd name="connsiteY4" fmla="*/ 160126 h 1696335"/>
                <a:gd name="connsiteX5" fmla="*/ 1338736 w 1920955"/>
                <a:gd name="connsiteY5" fmla="*/ 12488 h 1696335"/>
                <a:gd name="connsiteX6" fmla="*/ 1267299 w 1920955"/>
                <a:gd name="connsiteY6" fmla="*/ 12488 h 1696335"/>
                <a:gd name="connsiteX7" fmla="*/ 1214911 w 1920955"/>
                <a:gd name="connsiteY7" fmla="*/ 50588 h 1696335"/>
                <a:gd name="connsiteX8" fmla="*/ 1214911 w 1920955"/>
                <a:gd name="connsiteY8" fmla="*/ 155363 h 1696335"/>
                <a:gd name="connsiteX9" fmla="*/ 1186336 w 1920955"/>
                <a:gd name="connsiteY9" fmla="*/ 183938 h 1696335"/>
                <a:gd name="connsiteX10" fmla="*/ 1176811 w 1920955"/>
                <a:gd name="connsiteY10" fmla="*/ 255376 h 1696335"/>
                <a:gd name="connsiteX11" fmla="*/ 1114899 w 1920955"/>
                <a:gd name="connsiteY11" fmla="*/ 298238 h 1696335"/>
                <a:gd name="connsiteX12" fmla="*/ 1005361 w 1920955"/>
                <a:gd name="connsiteY12" fmla="*/ 312526 h 1696335"/>
                <a:gd name="connsiteX13" fmla="*/ 962499 w 1920955"/>
                <a:gd name="connsiteY13" fmla="*/ 355388 h 1696335"/>
                <a:gd name="connsiteX14" fmla="*/ 838674 w 1920955"/>
                <a:gd name="connsiteY14" fmla="*/ 355388 h 1696335"/>
                <a:gd name="connsiteX15" fmla="*/ 781524 w 1920955"/>
                <a:gd name="connsiteY15" fmla="*/ 426826 h 1696335"/>
                <a:gd name="connsiteX16" fmla="*/ 781524 w 1920955"/>
                <a:gd name="connsiteY16" fmla="*/ 460163 h 1696335"/>
                <a:gd name="connsiteX17" fmla="*/ 743424 w 1920955"/>
                <a:gd name="connsiteY17" fmla="*/ 483976 h 1696335"/>
                <a:gd name="connsiteX18" fmla="*/ 671986 w 1920955"/>
                <a:gd name="connsiteY18" fmla="*/ 417301 h 1696335"/>
                <a:gd name="connsiteX19" fmla="*/ 519586 w 1920955"/>
                <a:gd name="connsiteY19" fmla="*/ 412538 h 1696335"/>
                <a:gd name="connsiteX20" fmla="*/ 457674 w 1920955"/>
                <a:gd name="connsiteY20" fmla="*/ 431588 h 1696335"/>
                <a:gd name="connsiteX21" fmla="*/ 419574 w 1920955"/>
                <a:gd name="connsiteY21" fmla="*/ 417301 h 1696335"/>
                <a:gd name="connsiteX22" fmla="*/ 400524 w 1920955"/>
                <a:gd name="connsiteY22" fmla="*/ 355388 h 1696335"/>
                <a:gd name="connsiteX23" fmla="*/ 333849 w 1920955"/>
                <a:gd name="connsiteY23" fmla="*/ 303001 h 1696335"/>
                <a:gd name="connsiteX24" fmla="*/ 286224 w 1920955"/>
                <a:gd name="connsiteY24" fmla="*/ 236326 h 1696335"/>
                <a:gd name="connsiteX25" fmla="*/ 143349 w 1920955"/>
                <a:gd name="connsiteY25" fmla="*/ 255376 h 1696335"/>
                <a:gd name="connsiteX26" fmla="*/ 124299 w 1920955"/>
                <a:gd name="connsiteY26" fmla="*/ 331576 h 1696335"/>
                <a:gd name="connsiteX27" fmla="*/ 110011 w 1920955"/>
                <a:gd name="connsiteY27" fmla="*/ 364913 h 1696335"/>
                <a:gd name="connsiteX28" fmla="*/ 133824 w 1920955"/>
                <a:gd name="connsiteY28" fmla="*/ 412538 h 1696335"/>
                <a:gd name="connsiteX29" fmla="*/ 81436 w 1920955"/>
                <a:gd name="connsiteY29" fmla="*/ 450638 h 1696335"/>
                <a:gd name="connsiteX30" fmla="*/ 33811 w 1920955"/>
                <a:gd name="connsiteY30" fmla="*/ 445876 h 1696335"/>
                <a:gd name="connsiteX31" fmla="*/ 33811 w 1920955"/>
                <a:gd name="connsiteY31" fmla="*/ 517313 h 1696335"/>
                <a:gd name="connsiteX32" fmla="*/ 474 w 1920955"/>
                <a:gd name="connsiteY32" fmla="*/ 622088 h 1696335"/>
                <a:gd name="connsiteX33" fmla="*/ 62386 w 1920955"/>
                <a:gd name="connsiteY33" fmla="*/ 698288 h 1696335"/>
                <a:gd name="connsiteX34" fmla="*/ 111977 w 1920955"/>
                <a:gd name="connsiteY34" fmla="*/ 678550 h 1696335"/>
                <a:gd name="connsiteX35" fmla="*/ 112334 w 1920955"/>
                <a:gd name="connsiteY35" fmla="*/ 748809 h 1696335"/>
                <a:gd name="connsiteX36" fmla="*/ 167161 w 1920955"/>
                <a:gd name="connsiteY36" fmla="*/ 779251 h 1696335"/>
                <a:gd name="connsiteX37" fmla="*/ 236159 w 1920955"/>
                <a:gd name="connsiteY37" fmla="*/ 789463 h 1696335"/>
                <a:gd name="connsiteX38" fmla="*/ 271462 w 1920955"/>
                <a:gd name="connsiteY38" fmla="*/ 845434 h 1696335"/>
                <a:gd name="connsiteX39" fmla="*/ 270869 w 1920955"/>
                <a:gd name="connsiteY39" fmla="*/ 890506 h 1696335"/>
                <a:gd name="connsiteX40" fmla="*/ 295393 w 1920955"/>
                <a:gd name="connsiteY40" fmla="*/ 929981 h 1696335"/>
                <a:gd name="connsiteX41" fmla="*/ 341051 w 1920955"/>
                <a:gd name="connsiteY41" fmla="*/ 968573 h 1696335"/>
                <a:gd name="connsiteX42" fmla="*/ 426184 w 1920955"/>
                <a:gd name="connsiteY42" fmla="*/ 1022825 h 1696335"/>
                <a:gd name="connsiteX43" fmla="*/ 461961 w 1920955"/>
                <a:gd name="connsiteY43" fmla="*/ 1093918 h 1696335"/>
                <a:gd name="connsiteX44" fmla="*/ 441064 w 1920955"/>
                <a:gd name="connsiteY44" fmla="*/ 1163491 h 1696335"/>
                <a:gd name="connsiteX45" fmla="*/ 519111 w 1920955"/>
                <a:gd name="connsiteY45" fmla="*/ 1219954 h 1696335"/>
                <a:gd name="connsiteX46" fmla="*/ 591143 w 1920955"/>
                <a:gd name="connsiteY46" fmla="*/ 1252948 h 1696335"/>
                <a:gd name="connsiteX47" fmla="*/ 571974 w 1920955"/>
                <a:gd name="connsiteY47" fmla="*/ 1312651 h 1696335"/>
                <a:gd name="connsiteX48" fmla="*/ 662461 w 1920955"/>
                <a:gd name="connsiteY48" fmla="*/ 1465051 h 1696335"/>
                <a:gd name="connsiteX49" fmla="*/ 755271 w 1920955"/>
                <a:gd name="connsiteY49" fmla="*/ 1538205 h 1696335"/>
                <a:gd name="connsiteX50" fmla="*/ 805336 w 1920955"/>
                <a:gd name="connsiteY50" fmla="*/ 1488863 h 1696335"/>
                <a:gd name="connsiteX51" fmla="*/ 869926 w 1920955"/>
                <a:gd name="connsiteY51" fmla="*/ 1516260 h 1696335"/>
                <a:gd name="connsiteX52" fmla="*/ 924399 w 1920955"/>
                <a:gd name="connsiteY52" fmla="*/ 1484101 h 1696335"/>
                <a:gd name="connsiteX53" fmla="*/ 941246 w 1920955"/>
                <a:gd name="connsiteY53" fmla="*/ 1441925 h 1696335"/>
                <a:gd name="connsiteX54" fmla="*/ 1005123 w 1920955"/>
                <a:gd name="connsiteY54" fmla="*/ 1528337 h 1696335"/>
                <a:gd name="connsiteX55" fmla="*/ 1050190 w 1920955"/>
                <a:gd name="connsiteY55" fmla="*/ 1599431 h 1696335"/>
                <a:gd name="connsiteX56" fmla="*/ 1132339 w 1920955"/>
                <a:gd name="connsiteY56" fmla="*/ 1696055 h 1696335"/>
                <a:gd name="connsiteX57" fmla="*/ 1151034 w 1920955"/>
                <a:gd name="connsiteY57" fmla="*/ 1627859 h 1696335"/>
                <a:gd name="connsiteX58" fmla="*/ 1176811 w 1920955"/>
                <a:gd name="connsiteY58" fmla="*/ 1598401 h 1696335"/>
                <a:gd name="connsiteX59" fmla="*/ 1210149 w 1920955"/>
                <a:gd name="connsiteY59" fmla="*/ 1617451 h 1696335"/>
                <a:gd name="connsiteX60" fmla="*/ 1233961 w 1920955"/>
                <a:gd name="connsiteY60" fmla="*/ 1579351 h 1696335"/>
                <a:gd name="connsiteX61" fmla="*/ 1267299 w 1920955"/>
                <a:gd name="connsiteY61" fmla="*/ 1655551 h 1696335"/>
                <a:gd name="connsiteX62" fmla="*/ 1348261 w 1920955"/>
                <a:gd name="connsiteY62" fmla="*/ 1626976 h 1696335"/>
                <a:gd name="connsiteX63" fmla="*/ 1414936 w 1920955"/>
                <a:gd name="connsiteY63" fmla="*/ 1555538 h 1696335"/>
                <a:gd name="connsiteX64" fmla="*/ 1433986 w 1920955"/>
                <a:gd name="connsiteY64" fmla="*/ 1607926 h 1696335"/>
                <a:gd name="connsiteX65" fmla="*/ 1410174 w 1920955"/>
                <a:gd name="connsiteY65" fmla="*/ 1612688 h 1696335"/>
                <a:gd name="connsiteX66" fmla="*/ 1543524 w 1920955"/>
                <a:gd name="connsiteY66" fmla="*/ 1579351 h 1696335"/>
                <a:gd name="connsiteX67" fmla="*/ 1581624 w 1920955"/>
                <a:gd name="connsiteY67" fmla="*/ 1507913 h 1696335"/>
                <a:gd name="connsiteX68" fmla="*/ 1643536 w 1920955"/>
                <a:gd name="connsiteY68" fmla="*/ 1412663 h 1696335"/>
                <a:gd name="connsiteX69" fmla="*/ 1714974 w 1920955"/>
                <a:gd name="connsiteY69" fmla="*/ 1384088 h 1696335"/>
                <a:gd name="connsiteX70" fmla="*/ 1772124 w 1920955"/>
                <a:gd name="connsiteY70" fmla="*/ 1379326 h 1696335"/>
                <a:gd name="connsiteX71" fmla="*/ 1772124 w 1920955"/>
                <a:gd name="connsiteY71" fmla="*/ 1450763 h 1696335"/>
                <a:gd name="connsiteX72" fmla="*/ 1886424 w 1920955"/>
                <a:gd name="connsiteY72" fmla="*/ 1446001 h 1696335"/>
                <a:gd name="connsiteX73" fmla="*/ 1919761 w 1920955"/>
                <a:gd name="connsiteY73" fmla="*/ 1441238 h 1696335"/>
                <a:gd name="connsiteX74" fmla="*/ 1853086 w 1920955"/>
                <a:gd name="connsiteY74" fmla="*/ 1398376 h 1696335"/>
                <a:gd name="connsiteX75" fmla="*/ 1853086 w 1920955"/>
                <a:gd name="connsiteY75" fmla="*/ 1303126 h 1696335"/>
                <a:gd name="connsiteX76" fmla="*/ 1853086 w 1920955"/>
                <a:gd name="connsiteY76" fmla="*/ 1245976 h 1696335"/>
                <a:gd name="connsiteX77" fmla="*/ 1810224 w 1920955"/>
                <a:gd name="connsiteY77" fmla="*/ 1236451 h 1696335"/>
                <a:gd name="connsiteX78" fmla="*/ 1734024 w 1920955"/>
                <a:gd name="connsiteY78" fmla="*/ 1155488 h 1696335"/>
                <a:gd name="connsiteX79" fmla="*/ 1695924 w 1920955"/>
                <a:gd name="connsiteY79" fmla="*/ 974513 h 1696335"/>
                <a:gd name="connsiteX80" fmla="*/ 1643536 w 1920955"/>
                <a:gd name="connsiteY80" fmla="*/ 941176 h 1696335"/>
                <a:gd name="connsiteX81" fmla="*/ 1605436 w 1920955"/>
                <a:gd name="connsiteY81" fmla="*/ 884026 h 1696335"/>
                <a:gd name="connsiteX82" fmla="*/ 1557811 w 1920955"/>
                <a:gd name="connsiteY82" fmla="*/ 836401 h 1696335"/>
                <a:gd name="connsiteX83" fmla="*/ 1505424 w 1920955"/>
                <a:gd name="connsiteY83" fmla="*/ 817351 h 1696335"/>
                <a:gd name="connsiteX84" fmla="*/ 1453036 w 1920955"/>
                <a:gd name="connsiteY84" fmla="*/ 812588 h 1696335"/>
                <a:gd name="connsiteX85" fmla="*/ 1510186 w 1920955"/>
                <a:gd name="connsiteY85" fmla="*/ 779251 h 1696335"/>
                <a:gd name="connsiteX86" fmla="*/ 1476849 w 1920955"/>
                <a:gd name="connsiteY86" fmla="*/ 745913 h 1696335"/>
                <a:gd name="connsiteX87" fmla="*/ 1481611 w 1920955"/>
                <a:gd name="connsiteY87" fmla="*/ 722101 h 1696335"/>
                <a:gd name="connsiteX88" fmla="*/ 1572099 w 1920955"/>
                <a:gd name="connsiteY88" fmla="*/ 760201 h 1696335"/>
                <a:gd name="connsiteX89" fmla="*/ 1624486 w 1920955"/>
                <a:gd name="connsiteY89" fmla="*/ 693526 h 1696335"/>
                <a:gd name="connsiteX90" fmla="*/ 1614961 w 1920955"/>
                <a:gd name="connsiteY90" fmla="*/ 550651 h 1696335"/>
                <a:gd name="connsiteX91" fmla="*/ 1610199 w 1920955"/>
                <a:gd name="connsiteY91" fmla="*/ 412538 h 1696335"/>
                <a:gd name="connsiteX0" fmla="*/ 1610199 w 1920955"/>
                <a:gd name="connsiteY0" fmla="*/ 412538 h 1691251"/>
                <a:gd name="connsiteX1" fmla="*/ 1567336 w 1920955"/>
                <a:gd name="connsiteY1" fmla="*/ 369676 h 1691251"/>
                <a:gd name="connsiteX2" fmla="*/ 1467324 w 1920955"/>
                <a:gd name="connsiteY2" fmla="*/ 345863 h 1691251"/>
                <a:gd name="connsiteX3" fmla="*/ 1419699 w 1920955"/>
                <a:gd name="connsiteY3" fmla="*/ 317288 h 1691251"/>
                <a:gd name="connsiteX4" fmla="*/ 1367311 w 1920955"/>
                <a:gd name="connsiteY4" fmla="*/ 160126 h 1691251"/>
                <a:gd name="connsiteX5" fmla="*/ 1338736 w 1920955"/>
                <a:gd name="connsiteY5" fmla="*/ 12488 h 1691251"/>
                <a:gd name="connsiteX6" fmla="*/ 1267299 w 1920955"/>
                <a:gd name="connsiteY6" fmla="*/ 12488 h 1691251"/>
                <a:gd name="connsiteX7" fmla="*/ 1214911 w 1920955"/>
                <a:gd name="connsiteY7" fmla="*/ 50588 h 1691251"/>
                <a:gd name="connsiteX8" fmla="*/ 1214911 w 1920955"/>
                <a:gd name="connsiteY8" fmla="*/ 155363 h 1691251"/>
                <a:gd name="connsiteX9" fmla="*/ 1186336 w 1920955"/>
                <a:gd name="connsiteY9" fmla="*/ 183938 h 1691251"/>
                <a:gd name="connsiteX10" fmla="*/ 1176811 w 1920955"/>
                <a:gd name="connsiteY10" fmla="*/ 255376 h 1691251"/>
                <a:gd name="connsiteX11" fmla="*/ 1114899 w 1920955"/>
                <a:gd name="connsiteY11" fmla="*/ 298238 h 1691251"/>
                <a:gd name="connsiteX12" fmla="*/ 1005361 w 1920955"/>
                <a:gd name="connsiteY12" fmla="*/ 312526 h 1691251"/>
                <a:gd name="connsiteX13" fmla="*/ 962499 w 1920955"/>
                <a:gd name="connsiteY13" fmla="*/ 355388 h 1691251"/>
                <a:gd name="connsiteX14" fmla="*/ 838674 w 1920955"/>
                <a:gd name="connsiteY14" fmla="*/ 355388 h 1691251"/>
                <a:gd name="connsiteX15" fmla="*/ 781524 w 1920955"/>
                <a:gd name="connsiteY15" fmla="*/ 426826 h 1691251"/>
                <a:gd name="connsiteX16" fmla="*/ 781524 w 1920955"/>
                <a:gd name="connsiteY16" fmla="*/ 460163 h 1691251"/>
                <a:gd name="connsiteX17" fmla="*/ 743424 w 1920955"/>
                <a:gd name="connsiteY17" fmla="*/ 483976 h 1691251"/>
                <a:gd name="connsiteX18" fmla="*/ 671986 w 1920955"/>
                <a:gd name="connsiteY18" fmla="*/ 417301 h 1691251"/>
                <a:gd name="connsiteX19" fmla="*/ 519586 w 1920955"/>
                <a:gd name="connsiteY19" fmla="*/ 412538 h 1691251"/>
                <a:gd name="connsiteX20" fmla="*/ 457674 w 1920955"/>
                <a:gd name="connsiteY20" fmla="*/ 431588 h 1691251"/>
                <a:gd name="connsiteX21" fmla="*/ 419574 w 1920955"/>
                <a:gd name="connsiteY21" fmla="*/ 417301 h 1691251"/>
                <a:gd name="connsiteX22" fmla="*/ 400524 w 1920955"/>
                <a:gd name="connsiteY22" fmla="*/ 355388 h 1691251"/>
                <a:gd name="connsiteX23" fmla="*/ 333849 w 1920955"/>
                <a:gd name="connsiteY23" fmla="*/ 303001 h 1691251"/>
                <a:gd name="connsiteX24" fmla="*/ 286224 w 1920955"/>
                <a:gd name="connsiteY24" fmla="*/ 236326 h 1691251"/>
                <a:gd name="connsiteX25" fmla="*/ 143349 w 1920955"/>
                <a:gd name="connsiteY25" fmla="*/ 255376 h 1691251"/>
                <a:gd name="connsiteX26" fmla="*/ 124299 w 1920955"/>
                <a:gd name="connsiteY26" fmla="*/ 331576 h 1691251"/>
                <a:gd name="connsiteX27" fmla="*/ 110011 w 1920955"/>
                <a:gd name="connsiteY27" fmla="*/ 364913 h 1691251"/>
                <a:gd name="connsiteX28" fmla="*/ 133824 w 1920955"/>
                <a:gd name="connsiteY28" fmla="*/ 412538 h 1691251"/>
                <a:gd name="connsiteX29" fmla="*/ 81436 w 1920955"/>
                <a:gd name="connsiteY29" fmla="*/ 450638 h 1691251"/>
                <a:gd name="connsiteX30" fmla="*/ 33811 w 1920955"/>
                <a:gd name="connsiteY30" fmla="*/ 445876 h 1691251"/>
                <a:gd name="connsiteX31" fmla="*/ 33811 w 1920955"/>
                <a:gd name="connsiteY31" fmla="*/ 517313 h 1691251"/>
                <a:gd name="connsiteX32" fmla="*/ 474 w 1920955"/>
                <a:gd name="connsiteY32" fmla="*/ 622088 h 1691251"/>
                <a:gd name="connsiteX33" fmla="*/ 62386 w 1920955"/>
                <a:gd name="connsiteY33" fmla="*/ 698288 h 1691251"/>
                <a:gd name="connsiteX34" fmla="*/ 111977 w 1920955"/>
                <a:gd name="connsiteY34" fmla="*/ 678550 h 1691251"/>
                <a:gd name="connsiteX35" fmla="*/ 112334 w 1920955"/>
                <a:gd name="connsiteY35" fmla="*/ 748809 h 1691251"/>
                <a:gd name="connsiteX36" fmla="*/ 167161 w 1920955"/>
                <a:gd name="connsiteY36" fmla="*/ 779251 h 1691251"/>
                <a:gd name="connsiteX37" fmla="*/ 236159 w 1920955"/>
                <a:gd name="connsiteY37" fmla="*/ 789463 h 1691251"/>
                <a:gd name="connsiteX38" fmla="*/ 271462 w 1920955"/>
                <a:gd name="connsiteY38" fmla="*/ 845434 h 1691251"/>
                <a:gd name="connsiteX39" fmla="*/ 270869 w 1920955"/>
                <a:gd name="connsiteY39" fmla="*/ 890506 h 1691251"/>
                <a:gd name="connsiteX40" fmla="*/ 295393 w 1920955"/>
                <a:gd name="connsiteY40" fmla="*/ 929981 h 1691251"/>
                <a:gd name="connsiteX41" fmla="*/ 341051 w 1920955"/>
                <a:gd name="connsiteY41" fmla="*/ 968573 h 1691251"/>
                <a:gd name="connsiteX42" fmla="*/ 426184 w 1920955"/>
                <a:gd name="connsiteY42" fmla="*/ 1022825 h 1691251"/>
                <a:gd name="connsiteX43" fmla="*/ 461961 w 1920955"/>
                <a:gd name="connsiteY43" fmla="*/ 1093918 h 1691251"/>
                <a:gd name="connsiteX44" fmla="*/ 441064 w 1920955"/>
                <a:gd name="connsiteY44" fmla="*/ 1163491 h 1691251"/>
                <a:gd name="connsiteX45" fmla="*/ 519111 w 1920955"/>
                <a:gd name="connsiteY45" fmla="*/ 1219954 h 1691251"/>
                <a:gd name="connsiteX46" fmla="*/ 591143 w 1920955"/>
                <a:gd name="connsiteY46" fmla="*/ 1252948 h 1691251"/>
                <a:gd name="connsiteX47" fmla="*/ 571974 w 1920955"/>
                <a:gd name="connsiteY47" fmla="*/ 1312651 h 1691251"/>
                <a:gd name="connsiteX48" fmla="*/ 662461 w 1920955"/>
                <a:gd name="connsiteY48" fmla="*/ 1465051 h 1691251"/>
                <a:gd name="connsiteX49" fmla="*/ 755271 w 1920955"/>
                <a:gd name="connsiteY49" fmla="*/ 1538205 h 1691251"/>
                <a:gd name="connsiteX50" fmla="*/ 805336 w 1920955"/>
                <a:gd name="connsiteY50" fmla="*/ 1488863 h 1691251"/>
                <a:gd name="connsiteX51" fmla="*/ 869926 w 1920955"/>
                <a:gd name="connsiteY51" fmla="*/ 1516260 h 1691251"/>
                <a:gd name="connsiteX52" fmla="*/ 924399 w 1920955"/>
                <a:gd name="connsiteY52" fmla="*/ 1484101 h 1691251"/>
                <a:gd name="connsiteX53" fmla="*/ 941246 w 1920955"/>
                <a:gd name="connsiteY53" fmla="*/ 1441925 h 1691251"/>
                <a:gd name="connsiteX54" fmla="*/ 1005123 w 1920955"/>
                <a:gd name="connsiteY54" fmla="*/ 1528337 h 1691251"/>
                <a:gd name="connsiteX55" fmla="*/ 1050190 w 1920955"/>
                <a:gd name="connsiteY55" fmla="*/ 1599431 h 1691251"/>
                <a:gd name="connsiteX56" fmla="*/ 1120136 w 1920955"/>
                <a:gd name="connsiteY56" fmla="*/ 1690950 h 1691251"/>
                <a:gd name="connsiteX57" fmla="*/ 1151034 w 1920955"/>
                <a:gd name="connsiteY57" fmla="*/ 1627859 h 1691251"/>
                <a:gd name="connsiteX58" fmla="*/ 1176811 w 1920955"/>
                <a:gd name="connsiteY58" fmla="*/ 1598401 h 1691251"/>
                <a:gd name="connsiteX59" fmla="*/ 1210149 w 1920955"/>
                <a:gd name="connsiteY59" fmla="*/ 1617451 h 1691251"/>
                <a:gd name="connsiteX60" fmla="*/ 1233961 w 1920955"/>
                <a:gd name="connsiteY60" fmla="*/ 1579351 h 1691251"/>
                <a:gd name="connsiteX61" fmla="*/ 1267299 w 1920955"/>
                <a:gd name="connsiteY61" fmla="*/ 1655551 h 1691251"/>
                <a:gd name="connsiteX62" fmla="*/ 1348261 w 1920955"/>
                <a:gd name="connsiteY62" fmla="*/ 1626976 h 1691251"/>
                <a:gd name="connsiteX63" fmla="*/ 1414936 w 1920955"/>
                <a:gd name="connsiteY63" fmla="*/ 1555538 h 1691251"/>
                <a:gd name="connsiteX64" fmla="*/ 1433986 w 1920955"/>
                <a:gd name="connsiteY64" fmla="*/ 1607926 h 1691251"/>
                <a:gd name="connsiteX65" fmla="*/ 1410174 w 1920955"/>
                <a:gd name="connsiteY65" fmla="*/ 1612688 h 1691251"/>
                <a:gd name="connsiteX66" fmla="*/ 1543524 w 1920955"/>
                <a:gd name="connsiteY66" fmla="*/ 1579351 h 1691251"/>
                <a:gd name="connsiteX67" fmla="*/ 1581624 w 1920955"/>
                <a:gd name="connsiteY67" fmla="*/ 1507913 h 1691251"/>
                <a:gd name="connsiteX68" fmla="*/ 1643536 w 1920955"/>
                <a:gd name="connsiteY68" fmla="*/ 1412663 h 1691251"/>
                <a:gd name="connsiteX69" fmla="*/ 1714974 w 1920955"/>
                <a:gd name="connsiteY69" fmla="*/ 1384088 h 1691251"/>
                <a:gd name="connsiteX70" fmla="*/ 1772124 w 1920955"/>
                <a:gd name="connsiteY70" fmla="*/ 1379326 h 1691251"/>
                <a:gd name="connsiteX71" fmla="*/ 1772124 w 1920955"/>
                <a:gd name="connsiteY71" fmla="*/ 1450763 h 1691251"/>
                <a:gd name="connsiteX72" fmla="*/ 1886424 w 1920955"/>
                <a:gd name="connsiteY72" fmla="*/ 1446001 h 1691251"/>
                <a:gd name="connsiteX73" fmla="*/ 1919761 w 1920955"/>
                <a:gd name="connsiteY73" fmla="*/ 1441238 h 1691251"/>
                <a:gd name="connsiteX74" fmla="*/ 1853086 w 1920955"/>
                <a:gd name="connsiteY74" fmla="*/ 1398376 h 1691251"/>
                <a:gd name="connsiteX75" fmla="*/ 1853086 w 1920955"/>
                <a:gd name="connsiteY75" fmla="*/ 1303126 h 1691251"/>
                <a:gd name="connsiteX76" fmla="*/ 1853086 w 1920955"/>
                <a:gd name="connsiteY76" fmla="*/ 1245976 h 1691251"/>
                <a:gd name="connsiteX77" fmla="*/ 1810224 w 1920955"/>
                <a:gd name="connsiteY77" fmla="*/ 1236451 h 1691251"/>
                <a:gd name="connsiteX78" fmla="*/ 1734024 w 1920955"/>
                <a:gd name="connsiteY78" fmla="*/ 1155488 h 1691251"/>
                <a:gd name="connsiteX79" fmla="*/ 1695924 w 1920955"/>
                <a:gd name="connsiteY79" fmla="*/ 974513 h 1691251"/>
                <a:gd name="connsiteX80" fmla="*/ 1643536 w 1920955"/>
                <a:gd name="connsiteY80" fmla="*/ 941176 h 1691251"/>
                <a:gd name="connsiteX81" fmla="*/ 1605436 w 1920955"/>
                <a:gd name="connsiteY81" fmla="*/ 884026 h 1691251"/>
                <a:gd name="connsiteX82" fmla="*/ 1557811 w 1920955"/>
                <a:gd name="connsiteY82" fmla="*/ 836401 h 1691251"/>
                <a:gd name="connsiteX83" fmla="*/ 1505424 w 1920955"/>
                <a:gd name="connsiteY83" fmla="*/ 817351 h 1691251"/>
                <a:gd name="connsiteX84" fmla="*/ 1453036 w 1920955"/>
                <a:gd name="connsiteY84" fmla="*/ 812588 h 1691251"/>
                <a:gd name="connsiteX85" fmla="*/ 1510186 w 1920955"/>
                <a:gd name="connsiteY85" fmla="*/ 779251 h 1691251"/>
                <a:gd name="connsiteX86" fmla="*/ 1476849 w 1920955"/>
                <a:gd name="connsiteY86" fmla="*/ 745913 h 1691251"/>
                <a:gd name="connsiteX87" fmla="*/ 1481611 w 1920955"/>
                <a:gd name="connsiteY87" fmla="*/ 722101 h 1691251"/>
                <a:gd name="connsiteX88" fmla="*/ 1572099 w 1920955"/>
                <a:gd name="connsiteY88" fmla="*/ 760201 h 1691251"/>
                <a:gd name="connsiteX89" fmla="*/ 1624486 w 1920955"/>
                <a:gd name="connsiteY89" fmla="*/ 693526 h 1691251"/>
                <a:gd name="connsiteX90" fmla="*/ 1614961 w 1920955"/>
                <a:gd name="connsiteY90" fmla="*/ 550651 h 1691251"/>
                <a:gd name="connsiteX91" fmla="*/ 1610199 w 1920955"/>
                <a:gd name="connsiteY91" fmla="*/ 412538 h 1691251"/>
                <a:gd name="connsiteX0" fmla="*/ 1610199 w 1920955"/>
                <a:gd name="connsiteY0" fmla="*/ 412538 h 1691251"/>
                <a:gd name="connsiteX1" fmla="*/ 1567336 w 1920955"/>
                <a:gd name="connsiteY1" fmla="*/ 369676 h 1691251"/>
                <a:gd name="connsiteX2" fmla="*/ 1467324 w 1920955"/>
                <a:gd name="connsiteY2" fmla="*/ 345863 h 1691251"/>
                <a:gd name="connsiteX3" fmla="*/ 1419699 w 1920955"/>
                <a:gd name="connsiteY3" fmla="*/ 317288 h 1691251"/>
                <a:gd name="connsiteX4" fmla="*/ 1367311 w 1920955"/>
                <a:gd name="connsiteY4" fmla="*/ 160126 h 1691251"/>
                <a:gd name="connsiteX5" fmla="*/ 1338736 w 1920955"/>
                <a:gd name="connsiteY5" fmla="*/ 12488 h 1691251"/>
                <a:gd name="connsiteX6" fmla="*/ 1267299 w 1920955"/>
                <a:gd name="connsiteY6" fmla="*/ 12488 h 1691251"/>
                <a:gd name="connsiteX7" fmla="*/ 1214911 w 1920955"/>
                <a:gd name="connsiteY7" fmla="*/ 50588 h 1691251"/>
                <a:gd name="connsiteX8" fmla="*/ 1214911 w 1920955"/>
                <a:gd name="connsiteY8" fmla="*/ 155363 h 1691251"/>
                <a:gd name="connsiteX9" fmla="*/ 1186336 w 1920955"/>
                <a:gd name="connsiteY9" fmla="*/ 183938 h 1691251"/>
                <a:gd name="connsiteX10" fmla="*/ 1176811 w 1920955"/>
                <a:gd name="connsiteY10" fmla="*/ 255376 h 1691251"/>
                <a:gd name="connsiteX11" fmla="*/ 1114899 w 1920955"/>
                <a:gd name="connsiteY11" fmla="*/ 298238 h 1691251"/>
                <a:gd name="connsiteX12" fmla="*/ 1005361 w 1920955"/>
                <a:gd name="connsiteY12" fmla="*/ 312526 h 1691251"/>
                <a:gd name="connsiteX13" fmla="*/ 962499 w 1920955"/>
                <a:gd name="connsiteY13" fmla="*/ 355388 h 1691251"/>
                <a:gd name="connsiteX14" fmla="*/ 838674 w 1920955"/>
                <a:gd name="connsiteY14" fmla="*/ 355388 h 1691251"/>
                <a:gd name="connsiteX15" fmla="*/ 781524 w 1920955"/>
                <a:gd name="connsiteY15" fmla="*/ 426826 h 1691251"/>
                <a:gd name="connsiteX16" fmla="*/ 781524 w 1920955"/>
                <a:gd name="connsiteY16" fmla="*/ 460163 h 1691251"/>
                <a:gd name="connsiteX17" fmla="*/ 743424 w 1920955"/>
                <a:gd name="connsiteY17" fmla="*/ 483976 h 1691251"/>
                <a:gd name="connsiteX18" fmla="*/ 671986 w 1920955"/>
                <a:gd name="connsiteY18" fmla="*/ 417301 h 1691251"/>
                <a:gd name="connsiteX19" fmla="*/ 519586 w 1920955"/>
                <a:gd name="connsiteY19" fmla="*/ 412538 h 1691251"/>
                <a:gd name="connsiteX20" fmla="*/ 457674 w 1920955"/>
                <a:gd name="connsiteY20" fmla="*/ 431588 h 1691251"/>
                <a:gd name="connsiteX21" fmla="*/ 419574 w 1920955"/>
                <a:gd name="connsiteY21" fmla="*/ 417301 h 1691251"/>
                <a:gd name="connsiteX22" fmla="*/ 400524 w 1920955"/>
                <a:gd name="connsiteY22" fmla="*/ 355388 h 1691251"/>
                <a:gd name="connsiteX23" fmla="*/ 333849 w 1920955"/>
                <a:gd name="connsiteY23" fmla="*/ 303001 h 1691251"/>
                <a:gd name="connsiteX24" fmla="*/ 286224 w 1920955"/>
                <a:gd name="connsiteY24" fmla="*/ 236326 h 1691251"/>
                <a:gd name="connsiteX25" fmla="*/ 143349 w 1920955"/>
                <a:gd name="connsiteY25" fmla="*/ 255376 h 1691251"/>
                <a:gd name="connsiteX26" fmla="*/ 124299 w 1920955"/>
                <a:gd name="connsiteY26" fmla="*/ 331576 h 1691251"/>
                <a:gd name="connsiteX27" fmla="*/ 110011 w 1920955"/>
                <a:gd name="connsiteY27" fmla="*/ 364913 h 1691251"/>
                <a:gd name="connsiteX28" fmla="*/ 133824 w 1920955"/>
                <a:gd name="connsiteY28" fmla="*/ 412538 h 1691251"/>
                <a:gd name="connsiteX29" fmla="*/ 81436 w 1920955"/>
                <a:gd name="connsiteY29" fmla="*/ 450638 h 1691251"/>
                <a:gd name="connsiteX30" fmla="*/ 33811 w 1920955"/>
                <a:gd name="connsiteY30" fmla="*/ 445876 h 1691251"/>
                <a:gd name="connsiteX31" fmla="*/ 33811 w 1920955"/>
                <a:gd name="connsiteY31" fmla="*/ 517313 h 1691251"/>
                <a:gd name="connsiteX32" fmla="*/ 474 w 1920955"/>
                <a:gd name="connsiteY32" fmla="*/ 622088 h 1691251"/>
                <a:gd name="connsiteX33" fmla="*/ 62386 w 1920955"/>
                <a:gd name="connsiteY33" fmla="*/ 698288 h 1691251"/>
                <a:gd name="connsiteX34" fmla="*/ 111977 w 1920955"/>
                <a:gd name="connsiteY34" fmla="*/ 678550 h 1691251"/>
                <a:gd name="connsiteX35" fmla="*/ 112334 w 1920955"/>
                <a:gd name="connsiteY35" fmla="*/ 748809 h 1691251"/>
                <a:gd name="connsiteX36" fmla="*/ 167161 w 1920955"/>
                <a:gd name="connsiteY36" fmla="*/ 779251 h 1691251"/>
                <a:gd name="connsiteX37" fmla="*/ 236159 w 1920955"/>
                <a:gd name="connsiteY37" fmla="*/ 789463 h 1691251"/>
                <a:gd name="connsiteX38" fmla="*/ 271462 w 1920955"/>
                <a:gd name="connsiteY38" fmla="*/ 845434 h 1691251"/>
                <a:gd name="connsiteX39" fmla="*/ 270869 w 1920955"/>
                <a:gd name="connsiteY39" fmla="*/ 890506 h 1691251"/>
                <a:gd name="connsiteX40" fmla="*/ 295393 w 1920955"/>
                <a:gd name="connsiteY40" fmla="*/ 929981 h 1691251"/>
                <a:gd name="connsiteX41" fmla="*/ 341051 w 1920955"/>
                <a:gd name="connsiteY41" fmla="*/ 968573 h 1691251"/>
                <a:gd name="connsiteX42" fmla="*/ 426184 w 1920955"/>
                <a:gd name="connsiteY42" fmla="*/ 1022825 h 1691251"/>
                <a:gd name="connsiteX43" fmla="*/ 461961 w 1920955"/>
                <a:gd name="connsiteY43" fmla="*/ 1093918 h 1691251"/>
                <a:gd name="connsiteX44" fmla="*/ 441064 w 1920955"/>
                <a:gd name="connsiteY44" fmla="*/ 1163491 h 1691251"/>
                <a:gd name="connsiteX45" fmla="*/ 519111 w 1920955"/>
                <a:gd name="connsiteY45" fmla="*/ 1219954 h 1691251"/>
                <a:gd name="connsiteX46" fmla="*/ 591143 w 1920955"/>
                <a:gd name="connsiteY46" fmla="*/ 1252948 h 1691251"/>
                <a:gd name="connsiteX47" fmla="*/ 571974 w 1920955"/>
                <a:gd name="connsiteY47" fmla="*/ 1312651 h 1691251"/>
                <a:gd name="connsiteX48" fmla="*/ 662461 w 1920955"/>
                <a:gd name="connsiteY48" fmla="*/ 1465051 h 1691251"/>
                <a:gd name="connsiteX49" fmla="*/ 755271 w 1920955"/>
                <a:gd name="connsiteY49" fmla="*/ 1538205 h 1691251"/>
                <a:gd name="connsiteX50" fmla="*/ 805336 w 1920955"/>
                <a:gd name="connsiteY50" fmla="*/ 1488863 h 1691251"/>
                <a:gd name="connsiteX51" fmla="*/ 869926 w 1920955"/>
                <a:gd name="connsiteY51" fmla="*/ 1516260 h 1691251"/>
                <a:gd name="connsiteX52" fmla="*/ 924399 w 1920955"/>
                <a:gd name="connsiteY52" fmla="*/ 1484101 h 1691251"/>
                <a:gd name="connsiteX53" fmla="*/ 941246 w 1920955"/>
                <a:gd name="connsiteY53" fmla="*/ 1441925 h 1691251"/>
                <a:gd name="connsiteX54" fmla="*/ 1005123 w 1920955"/>
                <a:gd name="connsiteY54" fmla="*/ 1528337 h 1691251"/>
                <a:gd name="connsiteX55" fmla="*/ 1050190 w 1920955"/>
                <a:gd name="connsiteY55" fmla="*/ 1599431 h 1691251"/>
                <a:gd name="connsiteX56" fmla="*/ 1120136 w 1920955"/>
                <a:gd name="connsiteY56" fmla="*/ 1690950 h 1691251"/>
                <a:gd name="connsiteX57" fmla="*/ 1151034 w 1920955"/>
                <a:gd name="connsiteY57" fmla="*/ 1627859 h 1691251"/>
                <a:gd name="connsiteX58" fmla="*/ 1176811 w 1920955"/>
                <a:gd name="connsiteY58" fmla="*/ 1598401 h 1691251"/>
                <a:gd name="connsiteX59" fmla="*/ 1210149 w 1920955"/>
                <a:gd name="connsiteY59" fmla="*/ 1617451 h 1691251"/>
                <a:gd name="connsiteX60" fmla="*/ 1233961 w 1920955"/>
                <a:gd name="connsiteY60" fmla="*/ 1579351 h 1691251"/>
                <a:gd name="connsiteX61" fmla="*/ 1267299 w 1920955"/>
                <a:gd name="connsiteY61" fmla="*/ 1655551 h 1691251"/>
                <a:gd name="connsiteX62" fmla="*/ 1348261 w 1920955"/>
                <a:gd name="connsiteY62" fmla="*/ 1626976 h 1691251"/>
                <a:gd name="connsiteX63" fmla="*/ 1414936 w 1920955"/>
                <a:gd name="connsiteY63" fmla="*/ 1555538 h 1691251"/>
                <a:gd name="connsiteX64" fmla="*/ 1433986 w 1920955"/>
                <a:gd name="connsiteY64" fmla="*/ 1607926 h 1691251"/>
                <a:gd name="connsiteX65" fmla="*/ 1410174 w 1920955"/>
                <a:gd name="connsiteY65" fmla="*/ 1612688 h 1691251"/>
                <a:gd name="connsiteX66" fmla="*/ 1543524 w 1920955"/>
                <a:gd name="connsiteY66" fmla="*/ 1579351 h 1691251"/>
                <a:gd name="connsiteX67" fmla="*/ 1581624 w 1920955"/>
                <a:gd name="connsiteY67" fmla="*/ 1507913 h 1691251"/>
                <a:gd name="connsiteX68" fmla="*/ 1643536 w 1920955"/>
                <a:gd name="connsiteY68" fmla="*/ 1412663 h 1691251"/>
                <a:gd name="connsiteX69" fmla="*/ 1714974 w 1920955"/>
                <a:gd name="connsiteY69" fmla="*/ 1384088 h 1691251"/>
                <a:gd name="connsiteX70" fmla="*/ 1772124 w 1920955"/>
                <a:gd name="connsiteY70" fmla="*/ 1379326 h 1691251"/>
                <a:gd name="connsiteX71" fmla="*/ 1772124 w 1920955"/>
                <a:gd name="connsiteY71" fmla="*/ 1450763 h 1691251"/>
                <a:gd name="connsiteX72" fmla="*/ 1886424 w 1920955"/>
                <a:gd name="connsiteY72" fmla="*/ 1446001 h 1691251"/>
                <a:gd name="connsiteX73" fmla="*/ 1919761 w 1920955"/>
                <a:gd name="connsiteY73" fmla="*/ 1441238 h 1691251"/>
                <a:gd name="connsiteX74" fmla="*/ 1853086 w 1920955"/>
                <a:gd name="connsiteY74" fmla="*/ 1398376 h 1691251"/>
                <a:gd name="connsiteX75" fmla="*/ 1853086 w 1920955"/>
                <a:gd name="connsiteY75" fmla="*/ 1303126 h 1691251"/>
                <a:gd name="connsiteX76" fmla="*/ 1853086 w 1920955"/>
                <a:gd name="connsiteY76" fmla="*/ 1245976 h 1691251"/>
                <a:gd name="connsiteX77" fmla="*/ 1810224 w 1920955"/>
                <a:gd name="connsiteY77" fmla="*/ 1236451 h 1691251"/>
                <a:gd name="connsiteX78" fmla="*/ 1734024 w 1920955"/>
                <a:gd name="connsiteY78" fmla="*/ 1155488 h 1691251"/>
                <a:gd name="connsiteX79" fmla="*/ 1695924 w 1920955"/>
                <a:gd name="connsiteY79" fmla="*/ 974513 h 1691251"/>
                <a:gd name="connsiteX80" fmla="*/ 1643536 w 1920955"/>
                <a:gd name="connsiteY80" fmla="*/ 941176 h 1691251"/>
                <a:gd name="connsiteX81" fmla="*/ 1605436 w 1920955"/>
                <a:gd name="connsiteY81" fmla="*/ 884026 h 1691251"/>
                <a:gd name="connsiteX82" fmla="*/ 1557811 w 1920955"/>
                <a:gd name="connsiteY82" fmla="*/ 836401 h 1691251"/>
                <a:gd name="connsiteX83" fmla="*/ 1505424 w 1920955"/>
                <a:gd name="connsiteY83" fmla="*/ 817351 h 1691251"/>
                <a:gd name="connsiteX84" fmla="*/ 1453036 w 1920955"/>
                <a:gd name="connsiteY84" fmla="*/ 812588 h 1691251"/>
                <a:gd name="connsiteX85" fmla="*/ 1510186 w 1920955"/>
                <a:gd name="connsiteY85" fmla="*/ 779251 h 1691251"/>
                <a:gd name="connsiteX86" fmla="*/ 1476849 w 1920955"/>
                <a:gd name="connsiteY86" fmla="*/ 745913 h 1691251"/>
                <a:gd name="connsiteX87" fmla="*/ 1481611 w 1920955"/>
                <a:gd name="connsiteY87" fmla="*/ 722101 h 1691251"/>
                <a:gd name="connsiteX88" fmla="*/ 1572099 w 1920955"/>
                <a:gd name="connsiteY88" fmla="*/ 760201 h 1691251"/>
                <a:gd name="connsiteX89" fmla="*/ 1624486 w 1920955"/>
                <a:gd name="connsiteY89" fmla="*/ 693526 h 1691251"/>
                <a:gd name="connsiteX90" fmla="*/ 1614961 w 1920955"/>
                <a:gd name="connsiteY90" fmla="*/ 550651 h 1691251"/>
                <a:gd name="connsiteX91" fmla="*/ 1610199 w 1920955"/>
                <a:gd name="connsiteY91" fmla="*/ 412538 h 1691251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10149 w 1920955"/>
                <a:gd name="connsiteY59" fmla="*/ 1617451 h 1691232"/>
                <a:gd name="connsiteX60" fmla="*/ 1233961 w 1920955"/>
                <a:gd name="connsiteY60" fmla="*/ 1579351 h 1691232"/>
                <a:gd name="connsiteX61" fmla="*/ 1267299 w 1920955"/>
                <a:gd name="connsiteY61" fmla="*/ 1655551 h 1691232"/>
                <a:gd name="connsiteX62" fmla="*/ 1348261 w 1920955"/>
                <a:gd name="connsiteY62" fmla="*/ 1626976 h 1691232"/>
                <a:gd name="connsiteX63" fmla="*/ 1414936 w 1920955"/>
                <a:gd name="connsiteY63" fmla="*/ 1555538 h 1691232"/>
                <a:gd name="connsiteX64" fmla="*/ 1433986 w 1920955"/>
                <a:gd name="connsiteY64" fmla="*/ 1607926 h 1691232"/>
                <a:gd name="connsiteX65" fmla="*/ 1410174 w 1920955"/>
                <a:gd name="connsiteY65" fmla="*/ 1612688 h 1691232"/>
                <a:gd name="connsiteX66" fmla="*/ 1543524 w 1920955"/>
                <a:gd name="connsiteY66" fmla="*/ 1579351 h 1691232"/>
                <a:gd name="connsiteX67" fmla="*/ 1581624 w 1920955"/>
                <a:gd name="connsiteY67" fmla="*/ 1507913 h 1691232"/>
                <a:gd name="connsiteX68" fmla="*/ 1643536 w 1920955"/>
                <a:gd name="connsiteY68" fmla="*/ 1412663 h 1691232"/>
                <a:gd name="connsiteX69" fmla="*/ 1714974 w 1920955"/>
                <a:gd name="connsiteY69" fmla="*/ 1384088 h 1691232"/>
                <a:gd name="connsiteX70" fmla="*/ 1772124 w 1920955"/>
                <a:gd name="connsiteY70" fmla="*/ 1379326 h 1691232"/>
                <a:gd name="connsiteX71" fmla="*/ 1772124 w 1920955"/>
                <a:gd name="connsiteY71" fmla="*/ 1450763 h 1691232"/>
                <a:gd name="connsiteX72" fmla="*/ 1886424 w 1920955"/>
                <a:gd name="connsiteY72" fmla="*/ 1446001 h 1691232"/>
                <a:gd name="connsiteX73" fmla="*/ 1919761 w 1920955"/>
                <a:gd name="connsiteY73" fmla="*/ 1441238 h 1691232"/>
                <a:gd name="connsiteX74" fmla="*/ 1853086 w 1920955"/>
                <a:gd name="connsiteY74" fmla="*/ 1398376 h 1691232"/>
                <a:gd name="connsiteX75" fmla="*/ 1853086 w 1920955"/>
                <a:gd name="connsiteY75" fmla="*/ 1303126 h 1691232"/>
                <a:gd name="connsiteX76" fmla="*/ 1853086 w 1920955"/>
                <a:gd name="connsiteY76" fmla="*/ 1245976 h 1691232"/>
                <a:gd name="connsiteX77" fmla="*/ 1810224 w 1920955"/>
                <a:gd name="connsiteY77" fmla="*/ 1236451 h 1691232"/>
                <a:gd name="connsiteX78" fmla="*/ 1734024 w 1920955"/>
                <a:gd name="connsiteY78" fmla="*/ 1155488 h 1691232"/>
                <a:gd name="connsiteX79" fmla="*/ 1695924 w 1920955"/>
                <a:gd name="connsiteY79" fmla="*/ 974513 h 1691232"/>
                <a:gd name="connsiteX80" fmla="*/ 1643536 w 1920955"/>
                <a:gd name="connsiteY80" fmla="*/ 941176 h 1691232"/>
                <a:gd name="connsiteX81" fmla="*/ 1605436 w 1920955"/>
                <a:gd name="connsiteY81" fmla="*/ 884026 h 1691232"/>
                <a:gd name="connsiteX82" fmla="*/ 1557811 w 1920955"/>
                <a:gd name="connsiteY82" fmla="*/ 836401 h 1691232"/>
                <a:gd name="connsiteX83" fmla="*/ 1505424 w 1920955"/>
                <a:gd name="connsiteY83" fmla="*/ 817351 h 1691232"/>
                <a:gd name="connsiteX84" fmla="*/ 1453036 w 1920955"/>
                <a:gd name="connsiteY84" fmla="*/ 812588 h 1691232"/>
                <a:gd name="connsiteX85" fmla="*/ 1510186 w 1920955"/>
                <a:gd name="connsiteY85" fmla="*/ 779251 h 1691232"/>
                <a:gd name="connsiteX86" fmla="*/ 1476849 w 1920955"/>
                <a:gd name="connsiteY86" fmla="*/ 745913 h 1691232"/>
                <a:gd name="connsiteX87" fmla="*/ 1481611 w 1920955"/>
                <a:gd name="connsiteY87" fmla="*/ 722101 h 1691232"/>
                <a:gd name="connsiteX88" fmla="*/ 1572099 w 1920955"/>
                <a:gd name="connsiteY88" fmla="*/ 760201 h 1691232"/>
                <a:gd name="connsiteX89" fmla="*/ 1624486 w 1920955"/>
                <a:gd name="connsiteY89" fmla="*/ 693526 h 1691232"/>
                <a:gd name="connsiteX90" fmla="*/ 1614961 w 1920955"/>
                <a:gd name="connsiteY90" fmla="*/ 550651 h 1691232"/>
                <a:gd name="connsiteX91" fmla="*/ 1610199 w 1920955"/>
                <a:gd name="connsiteY91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33961 w 1920955"/>
                <a:gd name="connsiteY60" fmla="*/ 1579351 h 1691232"/>
                <a:gd name="connsiteX61" fmla="*/ 1267299 w 1920955"/>
                <a:gd name="connsiteY61" fmla="*/ 1655551 h 1691232"/>
                <a:gd name="connsiteX62" fmla="*/ 1348261 w 1920955"/>
                <a:gd name="connsiteY62" fmla="*/ 1626976 h 1691232"/>
                <a:gd name="connsiteX63" fmla="*/ 1414936 w 1920955"/>
                <a:gd name="connsiteY63" fmla="*/ 1555538 h 1691232"/>
                <a:gd name="connsiteX64" fmla="*/ 1433986 w 1920955"/>
                <a:gd name="connsiteY64" fmla="*/ 1607926 h 1691232"/>
                <a:gd name="connsiteX65" fmla="*/ 1410174 w 1920955"/>
                <a:gd name="connsiteY65" fmla="*/ 1612688 h 1691232"/>
                <a:gd name="connsiteX66" fmla="*/ 1543524 w 1920955"/>
                <a:gd name="connsiteY66" fmla="*/ 1579351 h 1691232"/>
                <a:gd name="connsiteX67" fmla="*/ 1581624 w 1920955"/>
                <a:gd name="connsiteY67" fmla="*/ 1507913 h 1691232"/>
                <a:gd name="connsiteX68" fmla="*/ 1643536 w 1920955"/>
                <a:gd name="connsiteY68" fmla="*/ 1412663 h 1691232"/>
                <a:gd name="connsiteX69" fmla="*/ 1714974 w 1920955"/>
                <a:gd name="connsiteY69" fmla="*/ 1384088 h 1691232"/>
                <a:gd name="connsiteX70" fmla="*/ 1772124 w 1920955"/>
                <a:gd name="connsiteY70" fmla="*/ 1379326 h 1691232"/>
                <a:gd name="connsiteX71" fmla="*/ 1772124 w 1920955"/>
                <a:gd name="connsiteY71" fmla="*/ 1450763 h 1691232"/>
                <a:gd name="connsiteX72" fmla="*/ 1886424 w 1920955"/>
                <a:gd name="connsiteY72" fmla="*/ 1446001 h 1691232"/>
                <a:gd name="connsiteX73" fmla="*/ 1919761 w 1920955"/>
                <a:gd name="connsiteY73" fmla="*/ 1441238 h 1691232"/>
                <a:gd name="connsiteX74" fmla="*/ 1853086 w 1920955"/>
                <a:gd name="connsiteY74" fmla="*/ 1398376 h 1691232"/>
                <a:gd name="connsiteX75" fmla="*/ 1853086 w 1920955"/>
                <a:gd name="connsiteY75" fmla="*/ 1303126 h 1691232"/>
                <a:gd name="connsiteX76" fmla="*/ 1853086 w 1920955"/>
                <a:gd name="connsiteY76" fmla="*/ 1245976 h 1691232"/>
                <a:gd name="connsiteX77" fmla="*/ 1810224 w 1920955"/>
                <a:gd name="connsiteY77" fmla="*/ 1236451 h 1691232"/>
                <a:gd name="connsiteX78" fmla="*/ 1734024 w 1920955"/>
                <a:gd name="connsiteY78" fmla="*/ 1155488 h 1691232"/>
                <a:gd name="connsiteX79" fmla="*/ 1695924 w 1920955"/>
                <a:gd name="connsiteY79" fmla="*/ 974513 h 1691232"/>
                <a:gd name="connsiteX80" fmla="*/ 1643536 w 1920955"/>
                <a:gd name="connsiteY80" fmla="*/ 941176 h 1691232"/>
                <a:gd name="connsiteX81" fmla="*/ 1605436 w 1920955"/>
                <a:gd name="connsiteY81" fmla="*/ 884026 h 1691232"/>
                <a:gd name="connsiteX82" fmla="*/ 1557811 w 1920955"/>
                <a:gd name="connsiteY82" fmla="*/ 836401 h 1691232"/>
                <a:gd name="connsiteX83" fmla="*/ 1505424 w 1920955"/>
                <a:gd name="connsiteY83" fmla="*/ 817351 h 1691232"/>
                <a:gd name="connsiteX84" fmla="*/ 1453036 w 1920955"/>
                <a:gd name="connsiteY84" fmla="*/ 812588 h 1691232"/>
                <a:gd name="connsiteX85" fmla="*/ 1510186 w 1920955"/>
                <a:gd name="connsiteY85" fmla="*/ 779251 h 1691232"/>
                <a:gd name="connsiteX86" fmla="*/ 1476849 w 1920955"/>
                <a:gd name="connsiteY86" fmla="*/ 745913 h 1691232"/>
                <a:gd name="connsiteX87" fmla="*/ 1481611 w 1920955"/>
                <a:gd name="connsiteY87" fmla="*/ 722101 h 1691232"/>
                <a:gd name="connsiteX88" fmla="*/ 1572099 w 1920955"/>
                <a:gd name="connsiteY88" fmla="*/ 760201 h 1691232"/>
                <a:gd name="connsiteX89" fmla="*/ 1624486 w 1920955"/>
                <a:gd name="connsiteY89" fmla="*/ 693526 h 1691232"/>
                <a:gd name="connsiteX90" fmla="*/ 1614961 w 1920955"/>
                <a:gd name="connsiteY90" fmla="*/ 550651 h 1691232"/>
                <a:gd name="connsiteX91" fmla="*/ 1610199 w 1920955"/>
                <a:gd name="connsiteY91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67299 w 1920955"/>
                <a:gd name="connsiteY61" fmla="*/ 1655551 h 1691232"/>
                <a:gd name="connsiteX62" fmla="*/ 1348261 w 1920955"/>
                <a:gd name="connsiteY62" fmla="*/ 1626976 h 1691232"/>
                <a:gd name="connsiteX63" fmla="*/ 1414936 w 1920955"/>
                <a:gd name="connsiteY63" fmla="*/ 1555538 h 1691232"/>
                <a:gd name="connsiteX64" fmla="*/ 1433986 w 1920955"/>
                <a:gd name="connsiteY64" fmla="*/ 1607926 h 1691232"/>
                <a:gd name="connsiteX65" fmla="*/ 1410174 w 1920955"/>
                <a:gd name="connsiteY65" fmla="*/ 1612688 h 1691232"/>
                <a:gd name="connsiteX66" fmla="*/ 1543524 w 1920955"/>
                <a:gd name="connsiteY66" fmla="*/ 1579351 h 1691232"/>
                <a:gd name="connsiteX67" fmla="*/ 1581624 w 1920955"/>
                <a:gd name="connsiteY67" fmla="*/ 1507913 h 1691232"/>
                <a:gd name="connsiteX68" fmla="*/ 1643536 w 1920955"/>
                <a:gd name="connsiteY68" fmla="*/ 1412663 h 1691232"/>
                <a:gd name="connsiteX69" fmla="*/ 1714974 w 1920955"/>
                <a:gd name="connsiteY69" fmla="*/ 1384088 h 1691232"/>
                <a:gd name="connsiteX70" fmla="*/ 1772124 w 1920955"/>
                <a:gd name="connsiteY70" fmla="*/ 1379326 h 1691232"/>
                <a:gd name="connsiteX71" fmla="*/ 1772124 w 1920955"/>
                <a:gd name="connsiteY71" fmla="*/ 1450763 h 1691232"/>
                <a:gd name="connsiteX72" fmla="*/ 1886424 w 1920955"/>
                <a:gd name="connsiteY72" fmla="*/ 1446001 h 1691232"/>
                <a:gd name="connsiteX73" fmla="*/ 1919761 w 1920955"/>
                <a:gd name="connsiteY73" fmla="*/ 1441238 h 1691232"/>
                <a:gd name="connsiteX74" fmla="*/ 1853086 w 1920955"/>
                <a:gd name="connsiteY74" fmla="*/ 1398376 h 1691232"/>
                <a:gd name="connsiteX75" fmla="*/ 1853086 w 1920955"/>
                <a:gd name="connsiteY75" fmla="*/ 1303126 h 1691232"/>
                <a:gd name="connsiteX76" fmla="*/ 1853086 w 1920955"/>
                <a:gd name="connsiteY76" fmla="*/ 1245976 h 1691232"/>
                <a:gd name="connsiteX77" fmla="*/ 1810224 w 1920955"/>
                <a:gd name="connsiteY77" fmla="*/ 1236451 h 1691232"/>
                <a:gd name="connsiteX78" fmla="*/ 1734024 w 1920955"/>
                <a:gd name="connsiteY78" fmla="*/ 1155488 h 1691232"/>
                <a:gd name="connsiteX79" fmla="*/ 1695924 w 1920955"/>
                <a:gd name="connsiteY79" fmla="*/ 974513 h 1691232"/>
                <a:gd name="connsiteX80" fmla="*/ 1643536 w 1920955"/>
                <a:gd name="connsiteY80" fmla="*/ 941176 h 1691232"/>
                <a:gd name="connsiteX81" fmla="*/ 1605436 w 1920955"/>
                <a:gd name="connsiteY81" fmla="*/ 884026 h 1691232"/>
                <a:gd name="connsiteX82" fmla="*/ 1557811 w 1920955"/>
                <a:gd name="connsiteY82" fmla="*/ 836401 h 1691232"/>
                <a:gd name="connsiteX83" fmla="*/ 1505424 w 1920955"/>
                <a:gd name="connsiteY83" fmla="*/ 817351 h 1691232"/>
                <a:gd name="connsiteX84" fmla="*/ 1453036 w 1920955"/>
                <a:gd name="connsiteY84" fmla="*/ 812588 h 1691232"/>
                <a:gd name="connsiteX85" fmla="*/ 1510186 w 1920955"/>
                <a:gd name="connsiteY85" fmla="*/ 779251 h 1691232"/>
                <a:gd name="connsiteX86" fmla="*/ 1476849 w 1920955"/>
                <a:gd name="connsiteY86" fmla="*/ 745913 h 1691232"/>
                <a:gd name="connsiteX87" fmla="*/ 1481611 w 1920955"/>
                <a:gd name="connsiteY87" fmla="*/ 722101 h 1691232"/>
                <a:gd name="connsiteX88" fmla="*/ 1572099 w 1920955"/>
                <a:gd name="connsiteY88" fmla="*/ 760201 h 1691232"/>
                <a:gd name="connsiteX89" fmla="*/ 1624486 w 1920955"/>
                <a:gd name="connsiteY89" fmla="*/ 693526 h 1691232"/>
                <a:gd name="connsiteX90" fmla="*/ 1614961 w 1920955"/>
                <a:gd name="connsiteY90" fmla="*/ 550651 h 1691232"/>
                <a:gd name="connsiteX91" fmla="*/ 1610199 w 1920955"/>
                <a:gd name="connsiteY91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308789 w 1920955"/>
                <a:gd name="connsiteY61" fmla="*/ 1594278 h 1691232"/>
                <a:gd name="connsiteX62" fmla="*/ 1348261 w 1920955"/>
                <a:gd name="connsiteY62" fmla="*/ 1626976 h 1691232"/>
                <a:gd name="connsiteX63" fmla="*/ 1414936 w 1920955"/>
                <a:gd name="connsiteY63" fmla="*/ 1555538 h 1691232"/>
                <a:gd name="connsiteX64" fmla="*/ 1433986 w 1920955"/>
                <a:gd name="connsiteY64" fmla="*/ 1607926 h 1691232"/>
                <a:gd name="connsiteX65" fmla="*/ 1410174 w 1920955"/>
                <a:gd name="connsiteY65" fmla="*/ 1612688 h 1691232"/>
                <a:gd name="connsiteX66" fmla="*/ 1543524 w 1920955"/>
                <a:gd name="connsiteY66" fmla="*/ 1579351 h 1691232"/>
                <a:gd name="connsiteX67" fmla="*/ 1581624 w 1920955"/>
                <a:gd name="connsiteY67" fmla="*/ 1507913 h 1691232"/>
                <a:gd name="connsiteX68" fmla="*/ 1643536 w 1920955"/>
                <a:gd name="connsiteY68" fmla="*/ 1412663 h 1691232"/>
                <a:gd name="connsiteX69" fmla="*/ 1714974 w 1920955"/>
                <a:gd name="connsiteY69" fmla="*/ 1384088 h 1691232"/>
                <a:gd name="connsiteX70" fmla="*/ 1772124 w 1920955"/>
                <a:gd name="connsiteY70" fmla="*/ 1379326 h 1691232"/>
                <a:gd name="connsiteX71" fmla="*/ 1772124 w 1920955"/>
                <a:gd name="connsiteY71" fmla="*/ 1450763 h 1691232"/>
                <a:gd name="connsiteX72" fmla="*/ 1886424 w 1920955"/>
                <a:gd name="connsiteY72" fmla="*/ 1446001 h 1691232"/>
                <a:gd name="connsiteX73" fmla="*/ 1919761 w 1920955"/>
                <a:gd name="connsiteY73" fmla="*/ 1441238 h 1691232"/>
                <a:gd name="connsiteX74" fmla="*/ 1853086 w 1920955"/>
                <a:gd name="connsiteY74" fmla="*/ 1398376 h 1691232"/>
                <a:gd name="connsiteX75" fmla="*/ 1853086 w 1920955"/>
                <a:gd name="connsiteY75" fmla="*/ 1303126 h 1691232"/>
                <a:gd name="connsiteX76" fmla="*/ 1853086 w 1920955"/>
                <a:gd name="connsiteY76" fmla="*/ 1245976 h 1691232"/>
                <a:gd name="connsiteX77" fmla="*/ 1810224 w 1920955"/>
                <a:gd name="connsiteY77" fmla="*/ 1236451 h 1691232"/>
                <a:gd name="connsiteX78" fmla="*/ 1734024 w 1920955"/>
                <a:gd name="connsiteY78" fmla="*/ 1155488 h 1691232"/>
                <a:gd name="connsiteX79" fmla="*/ 1695924 w 1920955"/>
                <a:gd name="connsiteY79" fmla="*/ 974513 h 1691232"/>
                <a:gd name="connsiteX80" fmla="*/ 1643536 w 1920955"/>
                <a:gd name="connsiteY80" fmla="*/ 941176 h 1691232"/>
                <a:gd name="connsiteX81" fmla="*/ 1605436 w 1920955"/>
                <a:gd name="connsiteY81" fmla="*/ 884026 h 1691232"/>
                <a:gd name="connsiteX82" fmla="*/ 1557811 w 1920955"/>
                <a:gd name="connsiteY82" fmla="*/ 836401 h 1691232"/>
                <a:gd name="connsiteX83" fmla="*/ 1505424 w 1920955"/>
                <a:gd name="connsiteY83" fmla="*/ 817351 h 1691232"/>
                <a:gd name="connsiteX84" fmla="*/ 1453036 w 1920955"/>
                <a:gd name="connsiteY84" fmla="*/ 812588 h 1691232"/>
                <a:gd name="connsiteX85" fmla="*/ 1510186 w 1920955"/>
                <a:gd name="connsiteY85" fmla="*/ 779251 h 1691232"/>
                <a:gd name="connsiteX86" fmla="*/ 1476849 w 1920955"/>
                <a:gd name="connsiteY86" fmla="*/ 745913 h 1691232"/>
                <a:gd name="connsiteX87" fmla="*/ 1481611 w 1920955"/>
                <a:gd name="connsiteY87" fmla="*/ 722101 h 1691232"/>
                <a:gd name="connsiteX88" fmla="*/ 1572099 w 1920955"/>
                <a:gd name="connsiteY88" fmla="*/ 760201 h 1691232"/>
                <a:gd name="connsiteX89" fmla="*/ 1624486 w 1920955"/>
                <a:gd name="connsiteY89" fmla="*/ 693526 h 1691232"/>
                <a:gd name="connsiteX90" fmla="*/ 1614961 w 1920955"/>
                <a:gd name="connsiteY90" fmla="*/ 550651 h 1691232"/>
                <a:gd name="connsiteX91" fmla="*/ 1610199 w 1920955"/>
                <a:gd name="connsiteY91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311230 w 1920955"/>
                <a:gd name="connsiteY61" fmla="*/ 1681082 h 1691232"/>
                <a:gd name="connsiteX62" fmla="*/ 1348261 w 1920955"/>
                <a:gd name="connsiteY62" fmla="*/ 1626976 h 1691232"/>
                <a:gd name="connsiteX63" fmla="*/ 1414936 w 1920955"/>
                <a:gd name="connsiteY63" fmla="*/ 1555538 h 1691232"/>
                <a:gd name="connsiteX64" fmla="*/ 1433986 w 1920955"/>
                <a:gd name="connsiteY64" fmla="*/ 1607926 h 1691232"/>
                <a:gd name="connsiteX65" fmla="*/ 1410174 w 1920955"/>
                <a:gd name="connsiteY65" fmla="*/ 1612688 h 1691232"/>
                <a:gd name="connsiteX66" fmla="*/ 1543524 w 1920955"/>
                <a:gd name="connsiteY66" fmla="*/ 1579351 h 1691232"/>
                <a:gd name="connsiteX67" fmla="*/ 1581624 w 1920955"/>
                <a:gd name="connsiteY67" fmla="*/ 1507913 h 1691232"/>
                <a:gd name="connsiteX68" fmla="*/ 1643536 w 1920955"/>
                <a:gd name="connsiteY68" fmla="*/ 1412663 h 1691232"/>
                <a:gd name="connsiteX69" fmla="*/ 1714974 w 1920955"/>
                <a:gd name="connsiteY69" fmla="*/ 1384088 h 1691232"/>
                <a:gd name="connsiteX70" fmla="*/ 1772124 w 1920955"/>
                <a:gd name="connsiteY70" fmla="*/ 1379326 h 1691232"/>
                <a:gd name="connsiteX71" fmla="*/ 1772124 w 1920955"/>
                <a:gd name="connsiteY71" fmla="*/ 1450763 h 1691232"/>
                <a:gd name="connsiteX72" fmla="*/ 1886424 w 1920955"/>
                <a:gd name="connsiteY72" fmla="*/ 1446001 h 1691232"/>
                <a:gd name="connsiteX73" fmla="*/ 1919761 w 1920955"/>
                <a:gd name="connsiteY73" fmla="*/ 1441238 h 1691232"/>
                <a:gd name="connsiteX74" fmla="*/ 1853086 w 1920955"/>
                <a:gd name="connsiteY74" fmla="*/ 1398376 h 1691232"/>
                <a:gd name="connsiteX75" fmla="*/ 1853086 w 1920955"/>
                <a:gd name="connsiteY75" fmla="*/ 1303126 h 1691232"/>
                <a:gd name="connsiteX76" fmla="*/ 1853086 w 1920955"/>
                <a:gd name="connsiteY76" fmla="*/ 1245976 h 1691232"/>
                <a:gd name="connsiteX77" fmla="*/ 1810224 w 1920955"/>
                <a:gd name="connsiteY77" fmla="*/ 1236451 h 1691232"/>
                <a:gd name="connsiteX78" fmla="*/ 1734024 w 1920955"/>
                <a:gd name="connsiteY78" fmla="*/ 1155488 h 1691232"/>
                <a:gd name="connsiteX79" fmla="*/ 1695924 w 1920955"/>
                <a:gd name="connsiteY79" fmla="*/ 974513 h 1691232"/>
                <a:gd name="connsiteX80" fmla="*/ 1643536 w 1920955"/>
                <a:gd name="connsiteY80" fmla="*/ 941176 h 1691232"/>
                <a:gd name="connsiteX81" fmla="*/ 1605436 w 1920955"/>
                <a:gd name="connsiteY81" fmla="*/ 884026 h 1691232"/>
                <a:gd name="connsiteX82" fmla="*/ 1557811 w 1920955"/>
                <a:gd name="connsiteY82" fmla="*/ 836401 h 1691232"/>
                <a:gd name="connsiteX83" fmla="*/ 1505424 w 1920955"/>
                <a:gd name="connsiteY83" fmla="*/ 817351 h 1691232"/>
                <a:gd name="connsiteX84" fmla="*/ 1453036 w 1920955"/>
                <a:gd name="connsiteY84" fmla="*/ 812588 h 1691232"/>
                <a:gd name="connsiteX85" fmla="*/ 1510186 w 1920955"/>
                <a:gd name="connsiteY85" fmla="*/ 779251 h 1691232"/>
                <a:gd name="connsiteX86" fmla="*/ 1476849 w 1920955"/>
                <a:gd name="connsiteY86" fmla="*/ 745913 h 1691232"/>
                <a:gd name="connsiteX87" fmla="*/ 1481611 w 1920955"/>
                <a:gd name="connsiteY87" fmla="*/ 722101 h 1691232"/>
                <a:gd name="connsiteX88" fmla="*/ 1572099 w 1920955"/>
                <a:gd name="connsiteY88" fmla="*/ 760201 h 1691232"/>
                <a:gd name="connsiteX89" fmla="*/ 1624486 w 1920955"/>
                <a:gd name="connsiteY89" fmla="*/ 693526 h 1691232"/>
                <a:gd name="connsiteX90" fmla="*/ 1614961 w 1920955"/>
                <a:gd name="connsiteY90" fmla="*/ 550651 h 1691232"/>
                <a:gd name="connsiteX91" fmla="*/ 1610199 w 1920955"/>
                <a:gd name="connsiteY91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48261 w 1920955"/>
                <a:gd name="connsiteY63" fmla="*/ 1626976 h 1691232"/>
                <a:gd name="connsiteX64" fmla="*/ 1414936 w 1920955"/>
                <a:gd name="connsiteY64" fmla="*/ 1555538 h 1691232"/>
                <a:gd name="connsiteX65" fmla="*/ 1433986 w 1920955"/>
                <a:gd name="connsiteY65" fmla="*/ 1607926 h 1691232"/>
                <a:gd name="connsiteX66" fmla="*/ 1410174 w 1920955"/>
                <a:gd name="connsiteY66" fmla="*/ 1612688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4936 w 1920955"/>
                <a:gd name="connsiteY64" fmla="*/ 1555538 h 1691232"/>
                <a:gd name="connsiteX65" fmla="*/ 1433986 w 1920955"/>
                <a:gd name="connsiteY65" fmla="*/ 1607926 h 1691232"/>
                <a:gd name="connsiteX66" fmla="*/ 1410174 w 1920955"/>
                <a:gd name="connsiteY66" fmla="*/ 1612688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4936 w 1920955"/>
                <a:gd name="connsiteY64" fmla="*/ 1555538 h 1691232"/>
                <a:gd name="connsiteX65" fmla="*/ 1468155 w 1920955"/>
                <a:gd name="connsiteY65" fmla="*/ 1595161 h 1691232"/>
                <a:gd name="connsiteX66" fmla="*/ 1410174 w 1920955"/>
                <a:gd name="connsiteY66" fmla="*/ 1612688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4936 w 1920955"/>
                <a:gd name="connsiteY64" fmla="*/ 1555538 h 1691232"/>
                <a:gd name="connsiteX65" fmla="*/ 1438868 w 1920955"/>
                <a:gd name="connsiteY65" fmla="*/ 1595161 h 1691232"/>
                <a:gd name="connsiteX66" fmla="*/ 1410174 w 1920955"/>
                <a:gd name="connsiteY66" fmla="*/ 1612688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4936 w 1920955"/>
                <a:gd name="connsiteY64" fmla="*/ 1555538 h 1691232"/>
                <a:gd name="connsiteX65" fmla="*/ 1475477 w 1920955"/>
                <a:gd name="connsiteY65" fmla="*/ 1541547 h 1691232"/>
                <a:gd name="connsiteX66" fmla="*/ 1410174 w 1920955"/>
                <a:gd name="connsiteY66" fmla="*/ 1612688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4936 w 1920955"/>
                <a:gd name="connsiteY64" fmla="*/ 1555538 h 1691232"/>
                <a:gd name="connsiteX65" fmla="*/ 1475477 w 1920955"/>
                <a:gd name="connsiteY65" fmla="*/ 1541547 h 1691232"/>
                <a:gd name="connsiteX66" fmla="*/ 1476071 w 1920955"/>
                <a:gd name="connsiteY66" fmla="*/ 1622900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5477 w 1920955"/>
                <a:gd name="connsiteY65" fmla="*/ 1541547 h 1691232"/>
                <a:gd name="connsiteX66" fmla="*/ 1476071 w 1920955"/>
                <a:gd name="connsiteY66" fmla="*/ 1622900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5477 w 1920955"/>
                <a:gd name="connsiteY65" fmla="*/ 1541547 h 1691232"/>
                <a:gd name="connsiteX66" fmla="*/ 1505358 w 1920955"/>
                <a:gd name="connsiteY66" fmla="*/ 1648431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5477 w 1920955"/>
                <a:gd name="connsiteY65" fmla="*/ 1541547 h 1691232"/>
                <a:gd name="connsiteX66" fmla="*/ 1488274 w 1920955"/>
                <a:gd name="connsiteY66" fmla="*/ 1640771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43524 w 1920955"/>
                <a:gd name="connsiteY67" fmla="*/ 1579351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1624 w 1920955"/>
                <a:gd name="connsiteY68" fmla="*/ 1507913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4065 w 1920955"/>
                <a:gd name="connsiteY68" fmla="*/ 1525784 h 1691232"/>
                <a:gd name="connsiteX69" fmla="*/ 1643536 w 1920955"/>
                <a:gd name="connsiteY69" fmla="*/ 1412663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4065 w 1920955"/>
                <a:gd name="connsiteY68" fmla="*/ 1525784 h 1691232"/>
                <a:gd name="connsiteX69" fmla="*/ 1670383 w 1920955"/>
                <a:gd name="connsiteY69" fmla="*/ 1438195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8947 w 1920955"/>
                <a:gd name="connsiteY68" fmla="*/ 1528337 h 1691232"/>
                <a:gd name="connsiteX69" fmla="*/ 1670383 w 1920955"/>
                <a:gd name="connsiteY69" fmla="*/ 1438195 h 1691232"/>
                <a:gd name="connsiteX70" fmla="*/ 1714974 w 1920955"/>
                <a:gd name="connsiteY70" fmla="*/ 1384088 h 1691232"/>
                <a:gd name="connsiteX71" fmla="*/ 1772124 w 1920955"/>
                <a:gd name="connsiteY71" fmla="*/ 1379326 h 1691232"/>
                <a:gd name="connsiteX72" fmla="*/ 1772124 w 1920955"/>
                <a:gd name="connsiteY72" fmla="*/ 1450763 h 1691232"/>
                <a:gd name="connsiteX73" fmla="*/ 1886424 w 1920955"/>
                <a:gd name="connsiteY73" fmla="*/ 1446001 h 1691232"/>
                <a:gd name="connsiteX74" fmla="*/ 1919761 w 1920955"/>
                <a:gd name="connsiteY74" fmla="*/ 1441238 h 1691232"/>
                <a:gd name="connsiteX75" fmla="*/ 1853086 w 1920955"/>
                <a:gd name="connsiteY75" fmla="*/ 1398376 h 1691232"/>
                <a:gd name="connsiteX76" fmla="*/ 1853086 w 1920955"/>
                <a:gd name="connsiteY76" fmla="*/ 1303126 h 1691232"/>
                <a:gd name="connsiteX77" fmla="*/ 1853086 w 1920955"/>
                <a:gd name="connsiteY77" fmla="*/ 1245976 h 1691232"/>
                <a:gd name="connsiteX78" fmla="*/ 1810224 w 1920955"/>
                <a:gd name="connsiteY78" fmla="*/ 1236451 h 1691232"/>
                <a:gd name="connsiteX79" fmla="*/ 1734024 w 1920955"/>
                <a:gd name="connsiteY79" fmla="*/ 1155488 h 1691232"/>
                <a:gd name="connsiteX80" fmla="*/ 1695924 w 1920955"/>
                <a:gd name="connsiteY80" fmla="*/ 974513 h 1691232"/>
                <a:gd name="connsiteX81" fmla="*/ 1643536 w 1920955"/>
                <a:gd name="connsiteY81" fmla="*/ 941176 h 1691232"/>
                <a:gd name="connsiteX82" fmla="*/ 1605436 w 1920955"/>
                <a:gd name="connsiteY82" fmla="*/ 884026 h 1691232"/>
                <a:gd name="connsiteX83" fmla="*/ 1557811 w 1920955"/>
                <a:gd name="connsiteY83" fmla="*/ 836401 h 1691232"/>
                <a:gd name="connsiteX84" fmla="*/ 1505424 w 1920955"/>
                <a:gd name="connsiteY84" fmla="*/ 817351 h 1691232"/>
                <a:gd name="connsiteX85" fmla="*/ 1453036 w 1920955"/>
                <a:gd name="connsiteY85" fmla="*/ 812588 h 1691232"/>
                <a:gd name="connsiteX86" fmla="*/ 1510186 w 1920955"/>
                <a:gd name="connsiteY86" fmla="*/ 779251 h 1691232"/>
                <a:gd name="connsiteX87" fmla="*/ 1476849 w 1920955"/>
                <a:gd name="connsiteY87" fmla="*/ 745913 h 1691232"/>
                <a:gd name="connsiteX88" fmla="*/ 1481611 w 1920955"/>
                <a:gd name="connsiteY88" fmla="*/ 722101 h 1691232"/>
                <a:gd name="connsiteX89" fmla="*/ 1572099 w 1920955"/>
                <a:gd name="connsiteY89" fmla="*/ 760201 h 1691232"/>
                <a:gd name="connsiteX90" fmla="*/ 1624486 w 1920955"/>
                <a:gd name="connsiteY90" fmla="*/ 693526 h 1691232"/>
                <a:gd name="connsiteX91" fmla="*/ 1614961 w 1920955"/>
                <a:gd name="connsiteY91" fmla="*/ 550651 h 1691232"/>
                <a:gd name="connsiteX92" fmla="*/ 1610199 w 1920955"/>
                <a:gd name="connsiteY92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8947 w 1920955"/>
                <a:gd name="connsiteY68" fmla="*/ 1528337 h 1691232"/>
                <a:gd name="connsiteX69" fmla="*/ 1670383 w 1920955"/>
                <a:gd name="connsiteY69" fmla="*/ 1438195 h 1691232"/>
                <a:gd name="connsiteX70" fmla="*/ 1714974 w 1920955"/>
                <a:gd name="connsiteY70" fmla="*/ 1384088 h 1691232"/>
                <a:gd name="connsiteX71" fmla="*/ 1721378 w 1920955"/>
                <a:gd name="connsiteY71" fmla="*/ 1402701 h 1691232"/>
                <a:gd name="connsiteX72" fmla="*/ 1772124 w 1920955"/>
                <a:gd name="connsiteY72" fmla="*/ 1379326 h 1691232"/>
                <a:gd name="connsiteX73" fmla="*/ 1772124 w 1920955"/>
                <a:gd name="connsiteY73" fmla="*/ 1450763 h 1691232"/>
                <a:gd name="connsiteX74" fmla="*/ 1886424 w 1920955"/>
                <a:gd name="connsiteY74" fmla="*/ 1446001 h 1691232"/>
                <a:gd name="connsiteX75" fmla="*/ 1919761 w 1920955"/>
                <a:gd name="connsiteY75" fmla="*/ 1441238 h 1691232"/>
                <a:gd name="connsiteX76" fmla="*/ 1853086 w 1920955"/>
                <a:gd name="connsiteY76" fmla="*/ 1398376 h 1691232"/>
                <a:gd name="connsiteX77" fmla="*/ 1853086 w 1920955"/>
                <a:gd name="connsiteY77" fmla="*/ 1303126 h 1691232"/>
                <a:gd name="connsiteX78" fmla="*/ 1853086 w 1920955"/>
                <a:gd name="connsiteY78" fmla="*/ 1245976 h 1691232"/>
                <a:gd name="connsiteX79" fmla="*/ 1810224 w 1920955"/>
                <a:gd name="connsiteY79" fmla="*/ 1236451 h 1691232"/>
                <a:gd name="connsiteX80" fmla="*/ 1734024 w 1920955"/>
                <a:gd name="connsiteY80" fmla="*/ 1155488 h 1691232"/>
                <a:gd name="connsiteX81" fmla="*/ 1695924 w 1920955"/>
                <a:gd name="connsiteY81" fmla="*/ 974513 h 1691232"/>
                <a:gd name="connsiteX82" fmla="*/ 1643536 w 1920955"/>
                <a:gd name="connsiteY82" fmla="*/ 941176 h 1691232"/>
                <a:gd name="connsiteX83" fmla="*/ 1605436 w 1920955"/>
                <a:gd name="connsiteY83" fmla="*/ 884026 h 1691232"/>
                <a:gd name="connsiteX84" fmla="*/ 1557811 w 1920955"/>
                <a:gd name="connsiteY84" fmla="*/ 836401 h 1691232"/>
                <a:gd name="connsiteX85" fmla="*/ 1505424 w 1920955"/>
                <a:gd name="connsiteY85" fmla="*/ 817351 h 1691232"/>
                <a:gd name="connsiteX86" fmla="*/ 1453036 w 1920955"/>
                <a:gd name="connsiteY86" fmla="*/ 812588 h 1691232"/>
                <a:gd name="connsiteX87" fmla="*/ 1510186 w 1920955"/>
                <a:gd name="connsiteY87" fmla="*/ 779251 h 1691232"/>
                <a:gd name="connsiteX88" fmla="*/ 1476849 w 1920955"/>
                <a:gd name="connsiteY88" fmla="*/ 745913 h 1691232"/>
                <a:gd name="connsiteX89" fmla="*/ 1481611 w 1920955"/>
                <a:gd name="connsiteY89" fmla="*/ 722101 h 1691232"/>
                <a:gd name="connsiteX90" fmla="*/ 1572099 w 1920955"/>
                <a:gd name="connsiteY90" fmla="*/ 760201 h 1691232"/>
                <a:gd name="connsiteX91" fmla="*/ 1624486 w 1920955"/>
                <a:gd name="connsiteY91" fmla="*/ 693526 h 1691232"/>
                <a:gd name="connsiteX92" fmla="*/ 1614961 w 1920955"/>
                <a:gd name="connsiteY92" fmla="*/ 550651 h 1691232"/>
                <a:gd name="connsiteX93" fmla="*/ 1610199 w 1920955"/>
                <a:gd name="connsiteY93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8947 w 1920955"/>
                <a:gd name="connsiteY68" fmla="*/ 1528337 h 1691232"/>
                <a:gd name="connsiteX69" fmla="*/ 1670383 w 1920955"/>
                <a:gd name="connsiteY69" fmla="*/ 1438195 h 1691232"/>
                <a:gd name="connsiteX70" fmla="*/ 1714974 w 1920955"/>
                <a:gd name="connsiteY70" fmla="*/ 1384088 h 1691232"/>
                <a:gd name="connsiteX71" fmla="*/ 1736021 w 1920955"/>
                <a:gd name="connsiteY71" fmla="*/ 1379724 h 1691232"/>
                <a:gd name="connsiteX72" fmla="*/ 1772124 w 1920955"/>
                <a:gd name="connsiteY72" fmla="*/ 1379326 h 1691232"/>
                <a:gd name="connsiteX73" fmla="*/ 1772124 w 1920955"/>
                <a:gd name="connsiteY73" fmla="*/ 1450763 h 1691232"/>
                <a:gd name="connsiteX74" fmla="*/ 1886424 w 1920955"/>
                <a:gd name="connsiteY74" fmla="*/ 1446001 h 1691232"/>
                <a:gd name="connsiteX75" fmla="*/ 1919761 w 1920955"/>
                <a:gd name="connsiteY75" fmla="*/ 1441238 h 1691232"/>
                <a:gd name="connsiteX76" fmla="*/ 1853086 w 1920955"/>
                <a:gd name="connsiteY76" fmla="*/ 1398376 h 1691232"/>
                <a:gd name="connsiteX77" fmla="*/ 1853086 w 1920955"/>
                <a:gd name="connsiteY77" fmla="*/ 1303126 h 1691232"/>
                <a:gd name="connsiteX78" fmla="*/ 1853086 w 1920955"/>
                <a:gd name="connsiteY78" fmla="*/ 1245976 h 1691232"/>
                <a:gd name="connsiteX79" fmla="*/ 1810224 w 1920955"/>
                <a:gd name="connsiteY79" fmla="*/ 1236451 h 1691232"/>
                <a:gd name="connsiteX80" fmla="*/ 1734024 w 1920955"/>
                <a:gd name="connsiteY80" fmla="*/ 1155488 h 1691232"/>
                <a:gd name="connsiteX81" fmla="*/ 1695924 w 1920955"/>
                <a:gd name="connsiteY81" fmla="*/ 974513 h 1691232"/>
                <a:gd name="connsiteX82" fmla="*/ 1643536 w 1920955"/>
                <a:gd name="connsiteY82" fmla="*/ 941176 h 1691232"/>
                <a:gd name="connsiteX83" fmla="*/ 1605436 w 1920955"/>
                <a:gd name="connsiteY83" fmla="*/ 884026 h 1691232"/>
                <a:gd name="connsiteX84" fmla="*/ 1557811 w 1920955"/>
                <a:gd name="connsiteY84" fmla="*/ 836401 h 1691232"/>
                <a:gd name="connsiteX85" fmla="*/ 1505424 w 1920955"/>
                <a:gd name="connsiteY85" fmla="*/ 817351 h 1691232"/>
                <a:gd name="connsiteX86" fmla="*/ 1453036 w 1920955"/>
                <a:gd name="connsiteY86" fmla="*/ 812588 h 1691232"/>
                <a:gd name="connsiteX87" fmla="*/ 1510186 w 1920955"/>
                <a:gd name="connsiteY87" fmla="*/ 779251 h 1691232"/>
                <a:gd name="connsiteX88" fmla="*/ 1476849 w 1920955"/>
                <a:gd name="connsiteY88" fmla="*/ 745913 h 1691232"/>
                <a:gd name="connsiteX89" fmla="*/ 1481611 w 1920955"/>
                <a:gd name="connsiteY89" fmla="*/ 722101 h 1691232"/>
                <a:gd name="connsiteX90" fmla="*/ 1572099 w 1920955"/>
                <a:gd name="connsiteY90" fmla="*/ 760201 h 1691232"/>
                <a:gd name="connsiteX91" fmla="*/ 1624486 w 1920955"/>
                <a:gd name="connsiteY91" fmla="*/ 693526 h 1691232"/>
                <a:gd name="connsiteX92" fmla="*/ 1614961 w 1920955"/>
                <a:gd name="connsiteY92" fmla="*/ 550651 h 1691232"/>
                <a:gd name="connsiteX93" fmla="*/ 1610199 w 1920955"/>
                <a:gd name="connsiteY93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8947 w 1920955"/>
                <a:gd name="connsiteY68" fmla="*/ 1528337 h 1691232"/>
                <a:gd name="connsiteX69" fmla="*/ 1670383 w 1920955"/>
                <a:gd name="connsiteY69" fmla="*/ 1438195 h 1691232"/>
                <a:gd name="connsiteX70" fmla="*/ 1714974 w 1920955"/>
                <a:gd name="connsiteY70" fmla="*/ 1407065 h 1691232"/>
                <a:gd name="connsiteX71" fmla="*/ 1736021 w 1920955"/>
                <a:gd name="connsiteY71" fmla="*/ 1379724 h 1691232"/>
                <a:gd name="connsiteX72" fmla="*/ 1772124 w 1920955"/>
                <a:gd name="connsiteY72" fmla="*/ 1379326 h 1691232"/>
                <a:gd name="connsiteX73" fmla="*/ 1772124 w 1920955"/>
                <a:gd name="connsiteY73" fmla="*/ 1450763 h 1691232"/>
                <a:gd name="connsiteX74" fmla="*/ 1886424 w 1920955"/>
                <a:gd name="connsiteY74" fmla="*/ 1446001 h 1691232"/>
                <a:gd name="connsiteX75" fmla="*/ 1919761 w 1920955"/>
                <a:gd name="connsiteY75" fmla="*/ 1441238 h 1691232"/>
                <a:gd name="connsiteX76" fmla="*/ 1853086 w 1920955"/>
                <a:gd name="connsiteY76" fmla="*/ 1398376 h 1691232"/>
                <a:gd name="connsiteX77" fmla="*/ 1853086 w 1920955"/>
                <a:gd name="connsiteY77" fmla="*/ 1303126 h 1691232"/>
                <a:gd name="connsiteX78" fmla="*/ 1853086 w 1920955"/>
                <a:gd name="connsiteY78" fmla="*/ 1245976 h 1691232"/>
                <a:gd name="connsiteX79" fmla="*/ 1810224 w 1920955"/>
                <a:gd name="connsiteY79" fmla="*/ 1236451 h 1691232"/>
                <a:gd name="connsiteX80" fmla="*/ 1734024 w 1920955"/>
                <a:gd name="connsiteY80" fmla="*/ 1155488 h 1691232"/>
                <a:gd name="connsiteX81" fmla="*/ 1695924 w 1920955"/>
                <a:gd name="connsiteY81" fmla="*/ 974513 h 1691232"/>
                <a:gd name="connsiteX82" fmla="*/ 1643536 w 1920955"/>
                <a:gd name="connsiteY82" fmla="*/ 941176 h 1691232"/>
                <a:gd name="connsiteX83" fmla="*/ 1605436 w 1920955"/>
                <a:gd name="connsiteY83" fmla="*/ 884026 h 1691232"/>
                <a:gd name="connsiteX84" fmla="*/ 1557811 w 1920955"/>
                <a:gd name="connsiteY84" fmla="*/ 836401 h 1691232"/>
                <a:gd name="connsiteX85" fmla="*/ 1505424 w 1920955"/>
                <a:gd name="connsiteY85" fmla="*/ 817351 h 1691232"/>
                <a:gd name="connsiteX86" fmla="*/ 1453036 w 1920955"/>
                <a:gd name="connsiteY86" fmla="*/ 812588 h 1691232"/>
                <a:gd name="connsiteX87" fmla="*/ 1510186 w 1920955"/>
                <a:gd name="connsiteY87" fmla="*/ 779251 h 1691232"/>
                <a:gd name="connsiteX88" fmla="*/ 1476849 w 1920955"/>
                <a:gd name="connsiteY88" fmla="*/ 745913 h 1691232"/>
                <a:gd name="connsiteX89" fmla="*/ 1481611 w 1920955"/>
                <a:gd name="connsiteY89" fmla="*/ 722101 h 1691232"/>
                <a:gd name="connsiteX90" fmla="*/ 1572099 w 1920955"/>
                <a:gd name="connsiteY90" fmla="*/ 760201 h 1691232"/>
                <a:gd name="connsiteX91" fmla="*/ 1624486 w 1920955"/>
                <a:gd name="connsiteY91" fmla="*/ 693526 h 1691232"/>
                <a:gd name="connsiteX92" fmla="*/ 1614961 w 1920955"/>
                <a:gd name="connsiteY92" fmla="*/ 550651 h 1691232"/>
                <a:gd name="connsiteX93" fmla="*/ 1610199 w 1920955"/>
                <a:gd name="connsiteY93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8947 w 1920955"/>
                <a:gd name="connsiteY68" fmla="*/ 1528337 h 1691232"/>
                <a:gd name="connsiteX69" fmla="*/ 1670383 w 1920955"/>
                <a:gd name="connsiteY69" fmla="*/ 1438195 h 1691232"/>
                <a:gd name="connsiteX70" fmla="*/ 1714974 w 1920955"/>
                <a:gd name="connsiteY70" fmla="*/ 1407065 h 1691232"/>
                <a:gd name="connsiteX71" fmla="*/ 1743343 w 1920955"/>
                <a:gd name="connsiteY71" fmla="*/ 1410360 h 1691232"/>
                <a:gd name="connsiteX72" fmla="*/ 1772124 w 1920955"/>
                <a:gd name="connsiteY72" fmla="*/ 1379326 h 1691232"/>
                <a:gd name="connsiteX73" fmla="*/ 1772124 w 1920955"/>
                <a:gd name="connsiteY73" fmla="*/ 1450763 h 1691232"/>
                <a:gd name="connsiteX74" fmla="*/ 1886424 w 1920955"/>
                <a:gd name="connsiteY74" fmla="*/ 1446001 h 1691232"/>
                <a:gd name="connsiteX75" fmla="*/ 1919761 w 1920955"/>
                <a:gd name="connsiteY75" fmla="*/ 1441238 h 1691232"/>
                <a:gd name="connsiteX76" fmla="*/ 1853086 w 1920955"/>
                <a:gd name="connsiteY76" fmla="*/ 1398376 h 1691232"/>
                <a:gd name="connsiteX77" fmla="*/ 1853086 w 1920955"/>
                <a:gd name="connsiteY77" fmla="*/ 1303126 h 1691232"/>
                <a:gd name="connsiteX78" fmla="*/ 1853086 w 1920955"/>
                <a:gd name="connsiteY78" fmla="*/ 1245976 h 1691232"/>
                <a:gd name="connsiteX79" fmla="*/ 1810224 w 1920955"/>
                <a:gd name="connsiteY79" fmla="*/ 1236451 h 1691232"/>
                <a:gd name="connsiteX80" fmla="*/ 1734024 w 1920955"/>
                <a:gd name="connsiteY80" fmla="*/ 1155488 h 1691232"/>
                <a:gd name="connsiteX81" fmla="*/ 1695924 w 1920955"/>
                <a:gd name="connsiteY81" fmla="*/ 974513 h 1691232"/>
                <a:gd name="connsiteX82" fmla="*/ 1643536 w 1920955"/>
                <a:gd name="connsiteY82" fmla="*/ 941176 h 1691232"/>
                <a:gd name="connsiteX83" fmla="*/ 1605436 w 1920955"/>
                <a:gd name="connsiteY83" fmla="*/ 884026 h 1691232"/>
                <a:gd name="connsiteX84" fmla="*/ 1557811 w 1920955"/>
                <a:gd name="connsiteY84" fmla="*/ 836401 h 1691232"/>
                <a:gd name="connsiteX85" fmla="*/ 1505424 w 1920955"/>
                <a:gd name="connsiteY85" fmla="*/ 817351 h 1691232"/>
                <a:gd name="connsiteX86" fmla="*/ 1453036 w 1920955"/>
                <a:gd name="connsiteY86" fmla="*/ 812588 h 1691232"/>
                <a:gd name="connsiteX87" fmla="*/ 1510186 w 1920955"/>
                <a:gd name="connsiteY87" fmla="*/ 779251 h 1691232"/>
                <a:gd name="connsiteX88" fmla="*/ 1476849 w 1920955"/>
                <a:gd name="connsiteY88" fmla="*/ 745913 h 1691232"/>
                <a:gd name="connsiteX89" fmla="*/ 1481611 w 1920955"/>
                <a:gd name="connsiteY89" fmla="*/ 722101 h 1691232"/>
                <a:gd name="connsiteX90" fmla="*/ 1572099 w 1920955"/>
                <a:gd name="connsiteY90" fmla="*/ 760201 h 1691232"/>
                <a:gd name="connsiteX91" fmla="*/ 1624486 w 1920955"/>
                <a:gd name="connsiteY91" fmla="*/ 693526 h 1691232"/>
                <a:gd name="connsiteX92" fmla="*/ 1614961 w 1920955"/>
                <a:gd name="connsiteY92" fmla="*/ 550651 h 1691232"/>
                <a:gd name="connsiteX93" fmla="*/ 1610199 w 1920955"/>
                <a:gd name="connsiteY93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8947 w 1920955"/>
                <a:gd name="connsiteY68" fmla="*/ 1528337 h 1691232"/>
                <a:gd name="connsiteX69" fmla="*/ 1670383 w 1920955"/>
                <a:gd name="connsiteY69" fmla="*/ 1438195 h 1691232"/>
                <a:gd name="connsiteX70" fmla="*/ 1714974 w 1920955"/>
                <a:gd name="connsiteY70" fmla="*/ 1407065 h 1691232"/>
                <a:gd name="connsiteX71" fmla="*/ 1743343 w 1920955"/>
                <a:gd name="connsiteY71" fmla="*/ 1410360 h 1691232"/>
                <a:gd name="connsiteX72" fmla="*/ 1803851 w 1920955"/>
                <a:gd name="connsiteY72" fmla="*/ 1369114 h 1691232"/>
                <a:gd name="connsiteX73" fmla="*/ 1772124 w 1920955"/>
                <a:gd name="connsiteY73" fmla="*/ 1450763 h 1691232"/>
                <a:gd name="connsiteX74" fmla="*/ 1886424 w 1920955"/>
                <a:gd name="connsiteY74" fmla="*/ 1446001 h 1691232"/>
                <a:gd name="connsiteX75" fmla="*/ 1919761 w 1920955"/>
                <a:gd name="connsiteY75" fmla="*/ 1441238 h 1691232"/>
                <a:gd name="connsiteX76" fmla="*/ 1853086 w 1920955"/>
                <a:gd name="connsiteY76" fmla="*/ 1398376 h 1691232"/>
                <a:gd name="connsiteX77" fmla="*/ 1853086 w 1920955"/>
                <a:gd name="connsiteY77" fmla="*/ 1303126 h 1691232"/>
                <a:gd name="connsiteX78" fmla="*/ 1853086 w 1920955"/>
                <a:gd name="connsiteY78" fmla="*/ 1245976 h 1691232"/>
                <a:gd name="connsiteX79" fmla="*/ 1810224 w 1920955"/>
                <a:gd name="connsiteY79" fmla="*/ 1236451 h 1691232"/>
                <a:gd name="connsiteX80" fmla="*/ 1734024 w 1920955"/>
                <a:gd name="connsiteY80" fmla="*/ 1155488 h 1691232"/>
                <a:gd name="connsiteX81" fmla="*/ 1695924 w 1920955"/>
                <a:gd name="connsiteY81" fmla="*/ 974513 h 1691232"/>
                <a:gd name="connsiteX82" fmla="*/ 1643536 w 1920955"/>
                <a:gd name="connsiteY82" fmla="*/ 941176 h 1691232"/>
                <a:gd name="connsiteX83" fmla="*/ 1605436 w 1920955"/>
                <a:gd name="connsiteY83" fmla="*/ 884026 h 1691232"/>
                <a:gd name="connsiteX84" fmla="*/ 1557811 w 1920955"/>
                <a:gd name="connsiteY84" fmla="*/ 836401 h 1691232"/>
                <a:gd name="connsiteX85" fmla="*/ 1505424 w 1920955"/>
                <a:gd name="connsiteY85" fmla="*/ 817351 h 1691232"/>
                <a:gd name="connsiteX86" fmla="*/ 1453036 w 1920955"/>
                <a:gd name="connsiteY86" fmla="*/ 812588 h 1691232"/>
                <a:gd name="connsiteX87" fmla="*/ 1510186 w 1920955"/>
                <a:gd name="connsiteY87" fmla="*/ 779251 h 1691232"/>
                <a:gd name="connsiteX88" fmla="*/ 1476849 w 1920955"/>
                <a:gd name="connsiteY88" fmla="*/ 745913 h 1691232"/>
                <a:gd name="connsiteX89" fmla="*/ 1481611 w 1920955"/>
                <a:gd name="connsiteY89" fmla="*/ 722101 h 1691232"/>
                <a:gd name="connsiteX90" fmla="*/ 1572099 w 1920955"/>
                <a:gd name="connsiteY90" fmla="*/ 760201 h 1691232"/>
                <a:gd name="connsiteX91" fmla="*/ 1624486 w 1920955"/>
                <a:gd name="connsiteY91" fmla="*/ 693526 h 1691232"/>
                <a:gd name="connsiteX92" fmla="*/ 1614961 w 1920955"/>
                <a:gd name="connsiteY92" fmla="*/ 550651 h 1691232"/>
                <a:gd name="connsiteX93" fmla="*/ 1610199 w 1920955"/>
                <a:gd name="connsiteY93" fmla="*/ 412538 h 1691232"/>
                <a:gd name="connsiteX0" fmla="*/ 1610199 w 1920955"/>
                <a:gd name="connsiteY0" fmla="*/ 412538 h 1691232"/>
                <a:gd name="connsiteX1" fmla="*/ 1567336 w 1920955"/>
                <a:gd name="connsiteY1" fmla="*/ 369676 h 1691232"/>
                <a:gd name="connsiteX2" fmla="*/ 1467324 w 1920955"/>
                <a:gd name="connsiteY2" fmla="*/ 345863 h 1691232"/>
                <a:gd name="connsiteX3" fmla="*/ 1419699 w 1920955"/>
                <a:gd name="connsiteY3" fmla="*/ 317288 h 1691232"/>
                <a:gd name="connsiteX4" fmla="*/ 1367311 w 1920955"/>
                <a:gd name="connsiteY4" fmla="*/ 160126 h 1691232"/>
                <a:gd name="connsiteX5" fmla="*/ 1338736 w 1920955"/>
                <a:gd name="connsiteY5" fmla="*/ 12488 h 1691232"/>
                <a:gd name="connsiteX6" fmla="*/ 1267299 w 1920955"/>
                <a:gd name="connsiteY6" fmla="*/ 12488 h 1691232"/>
                <a:gd name="connsiteX7" fmla="*/ 1214911 w 1920955"/>
                <a:gd name="connsiteY7" fmla="*/ 50588 h 1691232"/>
                <a:gd name="connsiteX8" fmla="*/ 1214911 w 1920955"/>
                <a:gd name="connsiteY8" fmla="*/ 155363 h 1691232"/>
                <a:gd name="connsiteX9" fmla="*/ 1186336 w 1920955"/>
                <a:gd name="connsiteY9" fmla="*/ 183938 h 1691232"/>
                <a:gd name="connsiteX10" fmla="*/ 1176811 w 1920955"/>
                <a:gd name="connsiteY10" fmla="*/ 255376 h 1691232"/>
                <a:gd name="connsiteX11" fmla="*/ 1114899 w 1920955"/>
                <a:gd name="connsiteY11" fmla="*/ 298238 h 1691232"/>
                <a:gd name="connsiteX12" fmla="*/ 1005361 w 1920955"/>
                <a:gd name="connsiteY12" fmla="*/ 312526 h 1691232"/>
                <a:gd name="connsiteX13" fmla="*/ 962499 w 1920955"/>
                <a:gd name="connsiteY13" fmla="*/ 355388 h 1691232"/>
                <a:gd name="connsiteX14" fmla="*/ 838674 w 1920955"/>
                <a:gd name="connsiteY14" fmla="*/ 355388 h 1691232"/>
                <a:gd name="connsiteX15" fmla="*/ 781524 w 1920955"/>
                <a:gd name="connsiteY15" fmla="*/ 426826 h 1691232"/>
                <a:gd name="connsiteX16" fmla="*/ 781524 w 1920955"/>
                <a:gd name="connsiteY16" fmla="*/ 460163 h 1691232"/>
                <a:gd name="connsiteX17" fmla="*/ 743424 w 1920955"/>
                <a:gd name="connsiteY17" fmla="*/ 483976 h 1691232"/>
                <a:gd name="connsiteX18" fmla="*/ 671986 w 1920955"/>
                <a:gd name="connsiteY18" fmla="*/ 417301 h 1691232"/>
                <a:gd name="connsiteX19" fmla="*/ 519586 w 1920955"/>
                <a:gd name="connsiteY19" fmla="*/ 412538 h 1691232"/>
                <a:gd name="connsiteX20" fmla="*/ 457674 w 1920955"/>
                <a:gd name="connsiteY20" fmla="*/ 431588 h 1691232"/>
                <a:gd name="connsiteX21" fmla="*/ 419574 w 1920955"/>
                <a:gd name="connsiteY21" fmla="*/ 417301 h 1691232"/>
                <a:gd name="connsiteX22" fmla="*/ 400524 w 1920955"/>
                <a:gd name="connsiteY22" fmla="*/ 355388 h 1691232"/>
                <a:gd name="connsiteX23" fmla="*/ 333849 w 1920955"/>
                <a:gd name="connsiteY23" fmla="*/ 303001 h 1691232"/>
                <a:gd name="connsiteX24" fmla="*/ 286224 w 1920955"/>
                <a:gd name="connsiteY24" fmla="*/ 236326 h 1691232"/>
                <a:gd name="connsiteX25" fmla="*/ 143349 w 1920955"/>
                <a:gd name="connsiteY25" fmla="*/ 255376 h 1691232"/>
                <a:gd name="connsiteX26" fmla="*/ 124299 w 1920955"/>
                <a:gd name="connsiteY26" fmla="*/ 331576 h 1691232"/>
                <a:gd name="connsiteX27" fmla="*/ 110011 w 1920955"/>
                <a:gd name="connsiteY27" fmla="*/ 364913 h 1691232"/>
                <a:gd name="connsiteX28" fmla="*/ 133824 w 1920955"/>
                <a:gd name="connsiteY28" fmla="*/ 412538 h 1691232"/>
                <a:gd name="connsiteX29" fmla="*/ 81436 w 1920955"/>
                <a:gd name="connsiteY29" fmla="*/ 450638 h 1691232"/>
                <a:gd name="connsiteX30" fmla="*/ 33811 w 1920955"/>
                <a:gd name="connsiteY30" fmla="*/ 445876 h 1691232"/>
                <a:gd name="connsiteX31" fmla="*/ 33811 w 1920955"/>
                <a:gd name="connsiteY31" fmla="*/ 517313 h 1691232"/>
                <a:gd name="connsiteX32" fmla="*/ 474 w 1920955"/>
                <a:gd name="connsiteY32" fmla="*/ 622088 h 1691232"/>
                <a:gd name="connsiteX33" fmla="*/ 62386 w 1920955"/>
                <a:gd name="connsiteY33" fmla="*/ 698288 h 1691232"/>
                <a:gd name="connsiteX34" fmla="*/ 111977 w 1920955"/>
                <a:gd name="connsiteY34" fmla="*/ 678550 h 1691232"/>
                <a:gd name="connsiteX35" fmla="*/ 112334 w 1920955"/>
                <a:gd name="connsiteY35" fmla="*/ 748809 h 1691232"/>
                <a:gd name="connsiteX36" fmla="*/ 167161 w 1920955"/>
                <a:gd name="connsiteY36" fmla="*/ 779251 h 1691232"/>
                <a:gd name="connsiteX37" fmla="*/ 236159 w 1920955"/>
                <a:gd name="connsiteY37" fmla="*/ 789463 h 1691232"/>
                <a:gd name="connsiteX38" fmla="*/ 271462 w 1920955"/>
                <a:gd name="connsiteY38" fmla="*/ 845434 h 1691232"/>
                <a:gd name="connsiteX39" fmla="*/ 270869 w 1920955"/>
                <a:gd name="connsiteY39" fmla="*/ 890506 h 1691232"/>
                <a:gd name="connsiteX40" fmla="*/ 295393 w 1920955"/>
                <a:gd name="connsiteY40" fmla="*/ 929981 h 1691232"/>
                <a:gd name="connsiteX41" fmla="*/ 341051 w 1920955"/>
                <a:gd name="connsiteY41" fmla="*/ 968573 h 1691232"/>
                <a:gd name="connsiteX42" fmla="*/ 426184 w 1920955"/>
                <a:gd name="connsiteY42" fmla="*/ 1022825 h 1691232"/>
                <a:gd name="connsiteX43" fmla="*/ 461961 w 1920955"/>
                <a:gd name="connsiteY43" fmla="*/ 1093918 h 1691232"/>
                <a:gd name="connsiteX44" fmla="*/ 441064 w 1920955"/>
                <a:gd name="connsiteY44" fmla="*/ 1163491 h 1691232"/>
                <a:gd name="connsiteX45" fmla="*/ 519111 w 1920955"/>
                <a:gd name="connsiteY45" fmla="*/ 1219954 h 1691232"/>
                <a:gd name="connsiteX46" fmla="*/ 591143 w 1920955"/>
                <a:gd name="connsiteY46" fmla="*/ 1252948 h 1691232"/>
                <a:gd name="connsiteX47" fmla="*/ 571974 w 1920955"/>
                <a:gd name="connsiteY47" fmla="*/ 1312651 h 1691232"/>
                <a:gd name="connsiteX48" fmla="*/ 662461 w 1920955"/>
                <a:gd name="connsiteY48" fmla="*/ 1465051 h 1691232"/>
                <a:gd name="connsiteX49" fmla="*/ 755271 w 1920955"/>
                <a:gd name="connsiteY49" fmla="*/ 1538205 h 1691232"/>
                <a:gd name="connsiteX50" fmla="*/ 805336 w 1920955"/>
                <a:gd name="connsiteY50" fmla="*/ 1488863 h 1691232"/>
                <a:gd name="connsiteX51" fmla="*/ 869926 w 1920955"/>
                <a:gd name="connsiteY51" fmla="*/ 1516260 h 1691232"/>
                <a:gd name="connsiteX52" fmla="*/ 924399 w 1920955"/>
                <a:gd name="connsiteY52" fmla="*/ 1484101 h 1691232"/>
                <a:gd name="connsiteX53" fmla="*/ 941246 w 1920955"/>
                <a:gd name="connsiteY53" fmla="*/ 1441925 h 1691232"/>
                <a:gd name="connsiteX54" fmla="*/ 1005123 w 1920955"/>
                <a:gd name="connsiteY54" fmla="*/ 1528337 h 1691232"/>
                <a:gd name="connsiteX55" fmla="*/ 1050190 w 1920955"/>
                <a:gd name="connsiteY55" fmla="*/ 1599431 h 1691232"/>
                <a:gd name="connsiteX56" fmla="*/ 1120136 w 1920955"/>
                <a:gd name="connsiteY56" fmla="*/ 1690950 h 1691232"/>
                <a:gd name="connsiteX57" fmla="*/ 1151034 w 1920955"/>
                <a:gd name="connsiteY57" fmla="*/ 1627859 h 1691232"/>
                <a:gd name="connsiteX58" fmla="*/ 1181693 w 1920955"/>
                <a:gd name="connsiteY58" fmla="*/ 1621379 h 1691232"/>
                <a:gd name="connsiteX59" fmla="*/ 1224792 w 1920955"/>
                <a:gd name="connsiteY59" fmla="*/ 1650642 h 1691232"/>
                <a:gd name="connsiteX60" fmla="*/ 1258367 w 1920955"/>
                <a:gd name="connsiteY60" fmla="*/ 1609988 h 1691232"/>
                <a:gd name="connsiteX61" fmla="*/ 1277188 w 1920955"/>
                <a:gd name="connsiteY61" fmla="*/ 1614605 h 1691232"/>
                <a:gd name="connsiteX62" fmla="*/ 1311230 w 1920955"/>
                <a:gd name="connsiteY62" fmla="*/ 1681082 h 1691232"/>
                <a:gd name="connsiteX63" fmla="*/ 1367786 w 1920955"/>
                <a:gd name="connsiteY63" fmla="*/ 1657613 h 1691232"/>
                <a:gd name="connsiteX64" fmla="*/ 1419818 w 1920955"/>
                <a:gd name="connsiteY64" fmla="*/ 1601492 h 1691232"/>
                <a:gd name="connsiteX65" fmla="*/ 1470595 w 1920955"/>
                <a:gd name="connsiteY65" fmla="*/ 1584949 h 1691232"/>
                <a:gd name="connsiteX66" fmla="*/ 1488274 w 1920955"/>
                <a:gd name="connsiteY66" fmla="*/ 1640771 h 1691232"/>
                <a:gd name="connsiteX67" fmla="*/ 1558169 w 1920955"/>
                <a:gd name="connsiteY67" fmla="*/ 1615093 h 1691232"/>
                <a:gd name="connsiteX68" fmla="*/ 1588947 w 1920955"/>
                <a:gd name="connsiteY68" fmla="*/ 1528337 h 1691232"/>
                <a:gd name="connsiteX69" fmla="*/ 1670383 w 1920955"/>
                <a:gd name="connsiteY69" fmla="*/ 1438195 h 1691232"/>
                <a:gd name="connsiteX70" fmla="*/ 1714974 w 1920955"/>
                <a:gd name="connsiteY70" fmla="*/ 1407065 h 1691232"/>
                <a:gd name="connsiteX71" fmla="*/ 1743343 w 1920955"/>
                <a:gd name="connsiteY71" fmla="*/ 1410360 h 1691232"/>
                <a:gd name="connsiteX72" fmla="*/ 1828257 w 1920955"/>
                <a:gd name="connsiteY72" fmla="*/ 1328265 h 1691232"/>
                <a:gd name="connsiteX73" fmla="*/ 1772124 w 1920955"/>
                <a:gd name="connsiteY73" fmla="*/ 1450763 h 1691232"/>
                <a:gd name="connsiteX74" fmla="*/ 1886424 w 1920955"/>
                <a:gd name="connsiteY74" fmla="*/ 1446001 h 1691232"/>
                <a:gd name="connsiteX75" fmla="*/ 1919761 w 1920955"/>
                <a:gd name="connsiteY75" fmla="*/ 1441238 h 1691232"/>
                <a:gd name="connsiteX76" fmla="*/ 1853086 w 1920955"/>
                <a:gd name="connsiteY76" fmla="*/ 1398376 h 1691232"/>
                <a:gd name="connsiteX77" fmla="*/ 1853086 w 1920955"/>
                <a:gd name="connsiteY77" fmla="*/ 1303126 h 1691232"/>
                <a:gd name="connsiteX78" fmla="*/ 1853086 w 1920955"/>
                <a:gd name="connsiteY78" fmla="*/ 1245976 h 1691232"/>
                <a:gd name="connsiteX79" fmla="*/ 1810224 w 1920955"/>
                <a:gd name="connsiteY79" fmla="*/ 1236451 h 1691232"/>
                <a:gd name="connsiteX80" fmla="*/ 1734024 w 1920955"/>
                <a:gd name="connsiteY80" fmla="*/ 1155488 h 1691232"/>
                <a:gd name="connsiteX81" fmla="*/ 1695924 w 1920955"/>
                <a:gd name="connsiteY81" fmla="*/ 974513 h 1691232"/>
                <a:gd name="connsiteX82" fmla="*/ 1643536 w 1920955"/>
                <a:gd name="connsiteY82" fmla="*/ 941176 h 1691232"/>
                <a:gd name="connsiteX83" fmla="*/ 1605436 w 1920955"/>
                <a:gd name="connsiteY83" fmla="*/ 884026 h 1691232"/>
                <a:gd name="connsiteX84" fmla="*/ 1557811 w 1920955"/>
                <a:gd name="connsiteY84" fmla="*/ 836401 h 1691232"/>
                <a:gd name="connsiteX85" fmla="*/ 1505424 w 1920955"/>
                <a:gd name="connsiteY85" fmla="*/ 817351 h 1691232"/>
                <a:gd name="connsiteX86" fmla="*/ 1453036 w 1920955"/>
                <a:gd name="connsiteY86" fmla="*/ 812588 h 1691232"/>
                <a:gd name="connsiteX87" fmla="*/ 1510186 w 1920955"/>
                <a:gd name="connsiteY87" fmla="*/ 779251 h 1691232"/>
                <a:gd name="connsiteX88" fmla="*/ 1476849 w 1920955"/>
                <a:gd name="connsiteY88" fmla="*/ 745913 h 1691232"/>
                <a:gd name="connsiteX89" fmla="*/ 1481611 w 1920955"/>
                <a:gd name="connsiteY89" fmla="*/ 722101 h 1691232"/>
                <a:gd name="connsiteX90" fmla="*/ 1572099 w 1920955"/>
                <a:gd name="connsiteY90" fmla="*/ 760201 h 1691232"/>
                <a:gd name="connsiteX91" fmla="*/ 1624486 w 1920955"/>
                <a:gd name="connsiteY91" fmla="*/ 693526 h 1691232"/>
                <a:gd name="connsiteX92" fmla="*/ 1614961 w 1920955"/>
                <a:gd name="connsiteY92" fmla="*/ 550651 h 1691232"/>
                <a:gd name="connsiteX93" fmla="*/ 1610199 w 1920955"/>
                <a:gd name="connsiteY93" fmla="*/ 412538 h 1691232"/>
                <a:gd name="connsiteX0" fmla="*/ 1610199 w 1920409"/>
                <a:gd name="connsiteY0" fmla="*/ 412538 h 1691232"/>
                <a:gd name="connsiteX1" fmla="*/ 1567336 w 1920409"/>
                <a:gd name="connsiteY1" fmla="*/ 369676 h 1691232"/>
                <a:gd name="connsiteX2" fmla="*/ 1467324 w 1920409"/>
                <a:gd name="connsiteY2" fmla="*/ 345863 h 1691232"/>
                <a:gd name="connsiteX3" fmla="*/ 1419699 w 1920409"/>
                <a:gd name="connsiteY3" fmla="*/ 317288 h 1691232"/>
                <a:gd name="connsiteX4" fmla="*/ 1367311 w 1920409"/>
                <a:gd name="connsiteY4" fmla="*/ 160126 h 1691232"/>
                <a:gd name="connsiteX5" fmla="*/ 1338736 w 1920409"/>
                <a:gd name="connsiteY5" fmla="*/ 12488 h 1691232"/>
                <a:gd name="connsiteX6" fmla="*/ 1267299 w 1920409"/>
                <a:gd name="connsiteY6" fmla="*/ 12488 h 1691232"/>
                <a:gd name="connsiteX7" fmla="*/ 1214911 w 1920409"/>
                <a:gd name="connsiteY7" fmla="*/ 50588 h 1691232"/>
                <a:gd name="connsiteX8" fmla="*/ 1214911 w 1920409"/>
                <a:gd name="connsiteY8" fmla="*/ 155363 h 1691232"/>
                <a:gd name="connsiteX9" fmla="*/ 1186336 w 1920409"/>
                <a:gd name="connsiteY9" fmla="*/ 183938 h 1691232"/>
                <a:gd name="connsiteX10" fmla="*/ 1176811 w 1920409"/>
                <a:gd name="connsiteY10" fmla="*/ 255376 h 1691232"/>
                <a:gd name="connsiteX11" fmla="*/ 1114899 w 1920409"/>
                <a:gd name="connsiteY11" fmla="*/ 298238 h 1691232"/>
                <a:gd name="connsiteX12" fmla="*/ 1005361 w 1920409"/>
                <a:gd name="connsiteY12" fmla="*/ 312526 h 1691232"/>
                <a:gd name="connsiteX13" fmla="*/ 962499 w 1920409"/>
                <a:gd name="connsiteY13" fmla="*/ 355388 h 1691232"/>
                <a:gd name="connsiteX14" fmla="*/ 838674 w 1920409"/>
                <a:gd name="connsiteY14" fmla="*/ 355388 h 1691232"/>
                <a:gd name="connsiteX15" fmla="*/ 781524 w 1920409"/>
                <a:gd name="connsiteY15" fmla="*/ 426826 h 1691232"/>
                <a:gd name="connsiteX16" fmla="*/ 781524 w 1920409"/>
                <a:gd name="connsiteY16" fmla="*/ 460163 h 1691232"/>
                <a:gd name="connsiteX17" fmla="*/ 743424 w 1920409"/>
                <a:gd name="connsiteY17" fmla="*/ 483976 h 1691232"/>
                <a:gd name="connsiteX18" fmla="*/ 671986 w 1920409"/>
                <a:gd name="connsiteY18" fmla="*/ 417301 h 1691232"/>
                <a:gd name="connsiteX19" fmla="*/ 519586 w 1920409"/>
                <a:gd name="connsiteY19" fmla="*/ 412538 h 1691232"/>
                <a:gd name="connsiteX20" fmla="*/ 457674 w 1920409"/>
                <a:gd name="connsiteY20" fmla="*/ 431588 h 1691232"/>
                <a:gd name="connsiteX21" fmla="*/ 419574 w 1920409"/>
                <a:gd name="connsiteY21" fmla="*/ 417301 h 1691232"/>
                <a:gd name="connsiteX22" fmla="*/ 400524 w 1920409"/>
                <a:gd name="connsiteY22" fmla="*/ 355388 h 1691232"/>
                <a:gd name="connsiteX23" fmla="*/ 333849 w 1920409"/>
                <a:gd name="connsiteY23" fmla="*/ 303001 h 1691232"/>
                <a:gd name="connsiteX24" fmla="*/ 286224 w 1920409"/>
                <a:gd name="connsiteY24" fmla="*/ 236326 h 1691232"/>
                <a:gd name="connsiteX25" fmla="*/ 143349 w 1920409"/>
                <a:gd name="connsiteY25" fmla="*/ 255376 h 1691232"/>
                <a:gd name="connsiteX26" fmla="*/ 124299 w 1920409"/>
                <a:gd name="connsiteY26" fmla="*/ 331576 h 1691232"/>
                <a:gd name="connsiteX27" fmla="*/ 110011 w 1920409"/>
                <a:gd name="connsiteY27" fmla="*/ 364913 h 1691232"/>
                <a:gd name="connsiteX28" fmla="*/ 133824 w 1920409"/>
                <a:gd name="connsiteY28" fmla="*/ 412538 h 1691232"/>
                <a:gd name="connsiteX29" fmla="*/ 81436 w 1920409"/>
                <a:gd name="connsiteY29" fmla="*/ 450638 h 1691232"/>
                <a:gd name="connsiteX30" fmla="*/ 33811 w 1920409"/>
                <a:gd name="connsiteY30" fmla="*/ 445876 h 1691232"/>
                <a:gd name="connsiteX31" fmla="*/ 33811 w 1920409"/>
                <a:gd name="connsiteY31" fmla="*/ 517313 h 1691232"/>
                <a:gd name="connsiteX32" fmla="*/ 474 w 1920409"/>
                <a:gd name="connsiteY32" fmla="*/ 622088 h 1691232"/>
                <a:gd name="connsiteX33" fmla="*/ 62386 w 1920409"/>
                <a:gd name="connsiteY33" fmla="*/ 698288 h 1691232"/>
                <a:gd name="connsiteX34" fmla="*/ 111977 w 1920409"/>
                <a:gd name="connsiteY34" fmla="*/ 678550 h 1691232"/>
                <a:gd name="connsiteX35" fmla="*/ 112334 w 1920409"/>
                <a:gd name="connsiteY35" fmla="*/ 748809 h 1691232"/>
                <a:gd name="connsiteX36" fmla="*/ 167161 w 1920409"/>
                <a:gd name="connsiteY36" fmla="*/ 779251 h 1691232"/>
                <a:gd name="connsiteX37" fmla="*/ 236159 w 1920409"/>
                <a:gd name="connsiteY37" fmla="*/ 789463 h 1691232"/>
                <a:gd name="connsiteX38" fmla="*/ 271462 w 1920409"/>
                <a:gd name="connsiteY38" fmla="*/ 845434 h 1691232"/>
                <a:gd name="connsiteX39" fmla="*/ 270869 w 1920409"/>
                <a:gd name="connsiteY39" fmla="*/ 890506 h 1691232"/>
                <a:gd name="connsiteX40" fmla="*/ 295393 w 1920409"/>
                <a:gd name="connsiteY40" fmla="*/ 929981 h 1691232"/>
                <a:gd name="connsiteX41" fmla="*/ 341051 w 1920409"/>
                <a:gd name="connsiteY41" fmla="*/ 968573 h 1691232"/>
                <a:gd name="connsiteX42" fmla="*/ 426184 w 1920409"/>
                <a:gd name="connsiteY42" fmla="*/ 1022825 h 1691232"/>
                <a:gd name="connsiteX43" fmla="*/ 461961 w 1920409"/>
                <a:gd name="connsiteY43" fmla="*/ 1093918 h 1691232"/>
                <a:gd name="connsiteX44" fmla="*/ 441064 w 1920409"/>
                <a:gd name="connsiteY44" fmla="*/ 1163491 h 1691232"/>
                <a:gd name="connsiteX45" fmla="*/ 519111 w 1920409"/>
                <a:gd name="connsiteY45" fmla="*/ 1219954 h 1691232"/>
                <a:gd name="connsiteX46" fmla="*/ 591143 w 1920409"/>
                <a:gd name="connsiteY46" fmla="*/ 1252948 h 1691232"/>
                <a:gd name="connsiteX47" fmla="*/ 571974 w 1920409"/>
                <a:gd name="connsiteY47" fmla="*/ 1312651 h 1691232"/>
                <a:gd name="connsiteX48" fmla="*/ 662461 w 1920409"/>
                <a:gd name="connsiteY48" fmla="*/ 1465051 h 1691232"/>
                <a:gd name="connsiteX49" fmla="*/ 755271 w 1920409"/>
                <a:gd name="connsiteY49" fmla="*/ 1538205 h 1691232"/>
                <a:gd name="connsiteX50" fmla="*/ 805336 w 1920409"/>
                <a:gd name="connsiteY50" fmla="*/ 1488863 h 1691232"/>
                <a:gd name="connsiteX51" fmla="*/ 869926 w 1920409"/>
                <a:gd name="connsiteY51" fmla="*/ 1516260 h 1691232"/>
                <a:gd name="connsiteX52" fmla="*/ 924399 w 1920409"/>
                <a:gd name="connsiteY52" fmla="*/ 1484101 h 1691232"/>
                <a:gd name="connsiteX53" fmla="*/ 941246 w 1920409"/>
                <a:gd name="connsiteY53" fmla="*/ 1441925 h 1691232"/>
                <a:gd name="connsiteX54" fmla="*/ 1005123 w 1920409"/>
                <a:gd name="connsiteY54" fmla="*/ 1528337 h 1691232"/>
                <a:gd name="connsiteX55" fmla="*/ 1050190 w 1920409"/>
                <a:gd name="connsiteY55" fmla="*/ 1599431 h 1691232"/>
                <a:gd name="connsiteX56" fmla="*/ 1120136 w 1920409"/>
                <a:gd name="connsiteY56" fmla="*/ 1690950 h 1691232"/>
                <a:gd name="connsiteX57" fmla="*/ 1151034 w 1920409"/>
                <a:gd name="connsiteY57" fmla="*/ 1627859 h 1691232"/>
                <a:gd name="connsiteX58" fmla="*/ 1181693 w 1920409"/>
                <a:gd name="connsiteY58" fmla="*/ 1621379 h 1691232"/>
                <a:gd name="connsiteX59" fmla="*/ 1224792 w 1920409"/>
                <a:gd name="connsiteY59" fmla="*/ 1650642 h 1691232"/>
                <a:gd name="connsiteX60" fmla="*/ 1258367 w 1920409"/>
                <a:gd name="connsiteY60" fmla="*/ 1609988 h 1691232"/>
                <a:gd name="connsiteX61" fmla="*/ 1277188 w 1920409"/>
                <a:gd name="connsiteY61" fmla="*/ 1614605 h 1691232"/>
                <a:gd name="connsiteX62" fmla="*/ 1311230 w 1920409"/>
                <a:gd name="connsiteY62" fmla="*/ 1681082 h 1691232"/>
                <a:gd name="connsiteX63" fmla="*/ 1367786 w 1920409"/>
                <a:gd name="connsiteY63" fmla="*/ 1657613 h 1691232"/>
                <a:gd name="connsiteX64" fmla="*/ 1419818 w 1920409"/>
                <a:gd name="connsiteY64" fmla="*/ 1601492 h 1691232"/>
                <a:gd name="connsiteX65" fmla="*/ 1470595 w 1920409"/>
                <a:gd name="connsiteY65" fmla="*/ 1584949 h 1691232"/>
                <a:gd name="connsiteX66" fmla="*/ 1488274 w 1920409"/>
                <a:gd name="connsiteY66" fmla="*/ 1640771 h 1691232"/>
                <a:gd name="connsiteX67" fmla="*/ 1558169 w 1920409"/>
                <a:gd name="connsiteY67" fmla="*/ 1615093 h 1691232"/>
                <a:gd name="connsiteX68" fmla="*/ 1588947 w 1920409"/>
                <a:gd name="connsiteY68" fmla="*/ 1528337 h 1691232"/>
                <a:gd name="connsiteX69" fmla="*/ 1670383 w 1920409"/>
                <a:gd name="connsiteY69" fmla="*/ 1438195 h 1691232"/>
                <a:gd name="connsiteX70" fmla="*/ 1714974 w 1920409"/>
                <a:gd name="connsiteY70" fmla="*/ 1407065 h 1691232"/>
                <a:gd name="connsiteX71" fmla="*/ 1743343 w 1920409"/>
                <a:gd name="connsiteY71" fmla="*/ 1410360 h 1691232"/>
                <a:gd name="connsiteX72" fmla="*/ 1828257 w 1920409"/>
                <a:gd name="connsiteY72" fmla="*/ 1328265 h 1691232"/>
                <a:gd name="connsiteX73" fmla="*/ 1877070 w 1920409"/>
                <a:gd name="connsiteY73" fmla="*/ 1542673 h 1691232"/>
                <a:gd name="connsiteX74" fmla="*/ 1886424 w 1920409"/>
                <a:gd name="connsiteY74" fmla="*/ 1446001 h 1691232"/>
                <a:gd name="connsiteX75" fmla="*/ 1919761 w 1920409"/>
                <a:gd name="connsiteY75" fmla="*/ 1441238 h 1691232"/>
                <a:gd name="connsiteX76" fmla="*/ 1853086 w 1920409"/>
                <a:gd name="connsiteY76" fmla="*/ 1398376 h 1691232"/>
                <a:gd name="connsiteX77" fmla="*/ 1853086 w 1920409"/>
                <a:gd name="connsiteY77" fmla="*/ 1303126 h 1691232"/>
                <a:gd name="connsiteX78" fmla="*/ 1853086 w 1920409"/>
                <a:gd name="connsiteY78" fmla="*/ 1245976 h 1691232"/>
                <a:gd name="connsiteX79" fmla="*/ 1810224 w 1920409"/>
                <a:gd name="connsiteY79" fmla="*/ 1236451 h 1691232"/>
                <a:gd name="connsiteX80" fmla="*/ 1734024 w 1920409"/>
                <a:gd name="connsiteY80" fmla="*/ 1155488 h 1691232"/>
                <a:gd name="connsiteX81" fmla="*/ 1695924 w 1920409"/>
                <a:gd name="connsiteY81" fmla="*/ 974513 h 1691232"/>
                <a:gd name="connsiteX82" fmla="*/ 1643536 w 1920409"/>
                <a:gd name="connsiteY82" fmla="*/ 941176 h 1691232"/>
                <a:gd name="connsiteX83" fmla="*/ 1605436 w 1920409"/>
                <a:gd name="connsiteY83" fmla="*/ 884026 h 1691232"/>
                <a:gd name="connsiteX84" fmla="*/ 1557811 w 1920409"/>
                <a:gd name="connsiteY84" fmla="*/ 836401 h 1691232"/>
                <a:gd name="connsiteX85" fmla="*/ 1505424 w 1920409"/>
                <a:gd name="connsiteY85" fmla="*/ 817351 h 1691232"/>
                <a:gd name="connsiteX86" fmla="*/ 1453036 w 1920409"/>
                <a:gd name="connsiteY86" fmla="*/ 812588 h 1691232"/>
                <a:gd name="connsiteX87" fmla="*/ 1510186 w 1920409"/>
                <a:gd name="connsiteY87" fmla="*/ 779251 h 1691232"/>
                <a:gd name="connsiteX88" fmla="*/ 1476849 w 1920409"/>
                <a:gd name="connsiteY88" fmla="*/ 745913 h 1691232"/>
                <a:gd name="connsiteX89" fmla="*/ 1481611 w 1920409"/>
                <a:gd name="connsiteY89" fmla="*/ 722101 h 1691232"/>
                <a:gd name="connsiteX90" fmla="*/ 1572099 w 1920409"/>
                <a:gd name="connsiteY90" fmla="*/ 760201 h 1691232"/>
                <a:gd name="connsiteX91" fmla="*/ 1624486 w 1920409"/>
                <a:gd name="connsiteY91" fmla="*/ 693526 h 1691232"/>
                <a:gd name="connsiteX92" fmla="*/ 1614961 w 1920409"/>
                <a:gd name="connsiteY92" fmla="*/ 550651 h 1691232"/>
                <a:gd name="connsiteX93" fmla="*/ 1610199 w 1920409"/>
                <a:gd name="connsiteY93" fmla="*/ 412538 h 1691232"/>
                <a:gd name="connsiteX0" fmla="*/ 1610199 w 1920409"/>
                <a:gd name="connsiteY0" fmla="*/ 412538 h 1691232"/>
                <a:gd name="connsiteX1" fmla="*/ 1567336 w 1920409"/>
                <a:gd name="connsiteY1" fmla="*/ 369676 h 1691232"/>
                <a:gd name="connsiteX2" fmla="*/ 1467324 w 1920409"/>
                <a:gd name="connsiteY2" fmla="*/ 345863 h 1691232"/>
                <a:gd name="connsiteX3" fmla="*/ 1419699 w 1920409"/>
                <a:gd name="connsiteY3" fmla="*/ 317288 h 1691232"/>
                <a:gd name="connsiteX4" fmla="*/ 1367311 w 1920409"/>
                <a:gd name="connsiteY4" fmla="*/ 160126 h 1691232"/>
                <a:gd name="connsiteX5" fmla="*/ 1338736 w 1920409"/>
                <a:gd name="connsiteY5" fmla="*/ 12488 h 1691232"/>
                <a:gd name="connsiteX6" fmla="*/ 1267299 w 1920409"/>
                <a:gd name="connsiteY6" fmla="*/ 12488 h 1691232"/>
                <a:gd name="connsiteX7" fmla="*/ 1214911 w 1920409"/>
                <a:gd name="connsiteY7" fmla="*/ 50588 h 1691232"/>
                <a:gd name="connsiteX8" fmla="*/ 1214911 w 1920409"/>
                <a:gd name="connsiteY8" fmla="*/ 155363 h 1691232"/>
                <a:gd name="connsiteX9" fmla="*/ 1186336 w 1920409"/>
                <a:gd name="connsiteY9" fmla="*/ 183938 h 1691232"/>
                <a:gd name="connsiteX10" fmla="*/ 1176811 w 1920409"/>
                <a:gd name="connsiteY10" fmla="*/ 255376 h 1691232"/>
                <a:gd name="connsiteX11" fmla="*/ 1114899 w 1920409"/>
                <a:gd name="connsiteY11" fmla="*/ 298238 h 1691232"/>
                <a:gd name="connsiteX12" fmla="*/ 1005361 w 1920409"/>
                <a:gd name="connsiteY12" fmla="*/ 312526 h 1691232"/>
                <a:gd name="connsiteX13" fmla="*/ 962499 w 1920409"/>
                <a:gd name="connsiteY13" fmla="*/ 355388 h 1691232"/>
                <a:gd name="connsiteX14" fmla="*/ 838674 w 1920409"/>
                <a:gd name="connsiteY14" fmla="*/ 355388 h 1691232"/>
                <a:gd name="connsiteX15" fmla="*/ 781524 w 1920409"/>
                <a:gd name="connsiteY15" fmla="*/ 426826 h 1691232"/>
                <a:gd name="connsiteX16" fmla="*/ 781524 w 1920409"/>
                <a:gd name="connsiteY16" fmla="*/ 460163 h 1691232"/>
                <a:gd name="connsiteX17" fmla="*/ 743424 w 1920409"/>
                <a:gd name="connsiteY17" fmla="*/ 483976 h 1691232"/>
                <a:gd name="connsiteX18" fmla="*/ 671986 w 1920409"/>
                <a:gd name="connsiteY18" fmla="*/ 417301 h 1691232"/>
                <a:gd name="connsiteX19" fmla="*/ 519586 w 1920409"/>
                <a:gd name="connsiteY19" fmla="*/ 412538 h 1691232"/>
                <a:gd name="connsiteX20" fmla="*/ 457674 w 1920409"/>
                <a:gd name="connsiteY20" fmla="*/ 431588 h 1691232"/>
                <a:gd name="connsiteX21" fmla="*/ 419574 w 1920409"/>
                <a:gd name="connsiteY21" fmla="*/ 417301 h 1691232"/>
                <a:gd name="connsiteX22" fmla="*/ 400524 w 1920409"/>
                <a:gd name="connsiteY22" fmla="*/ 355388 h 1691232"/>
                <a:gd name="connsiteX23" fmla="*/ 333849 w 1920409"/>
                <a:gd name="connsiteY23" fmla="*/ 303001 h 1691232"/>
                <a:gd name="connsiteX24" fmla="*/ 286224 w 1920409"/>
                <a:gd name="connsiteY24" fmla="*/ 236326 h 1691232"/>
                <a:gd name="connsiteX25" fmla="*/ 143349 w 1920409"/>
                <a:gd name="connsiteY25" fmla="*/ 255376 h 1691232"/>
                <a:gd name="connsiteX26" fmla="*/ 124299 w 1920409"/>
                <a:gd name="connsiteY26" fmla="*/ 331576 h 1691232"/>
                <a:gd name="connsiteX27" fmla="*/ 110011 w 1920409"/>
                <a:gd name="connsiteY27" fmla="*/ 364913 h 1691232"/>
                <a:gd name="connsiteX28" fmla="*/ 133824 w 1920409"/>
                <a:gd name="connsiteY28" fmla="*/ 412538 h 1691232"/>
                <a:gd name="connsiteX29" fmla="*/ 81436 w 1920409"/>
                <a:gd name="connsiteY29" fmla="*/ 450638 h 1691232"/>
                <a:gd name="connsiteX30" fmla="*/ 33811 w 1920409"/>
                <a:gd name="connsiteY30" fmla="*/ 445876 h 1691232"/>
                <a:gd name="connsiteX31" fmla="*/ 33811 w 1920409"/>
                <a:gd name="connsiteY31" fmla="*/ 517313 h 1691232"/>
                <a:gd name="connsiteX32" fmla="*/ 474 w 1920409"/>
                <a:gd name="connsiteY32" fmla="*/ 622088 h 1691232"/>
                <a:gd name="connsiteX33" fmla="*/ 62386 w 1920409"/>
                <a:gd name="connsiteY33" fmla="*/ 698288 h 1691232"/>
                <a:gd name="connsiteX34" fmla="*/ 111977 w 1920409"/>
                <a:gd name="connsiteY34" fmla="*/ 678550 h 1691232"/>
                <a:gd name="connsiteX35" fmla="*/ 112334 w 1920409"/>
                <a:gd name="connsiteY35" fmla="*/ 748809 h 1691232"/>
                <a:gd name="connsiteX36" fmla="*/ 167161 w 1920409"/>
                <a:gd name="connsiteY36" fmla="*/ 779251 h 1691232"/>
                <a:gd name="connsiteX37" fmla="*/ 236159 w 1920409"/>
                <a:gd name="connsiteY37" fmla="*/ 789463 h 1691232"/>
                <a:gd name="connsiteX38" fmla="*/ 271462 w 1920409"/>
                <a:gd name="connsiteY38" fmla="*/ 845434 h 1691232"/>
                <a:gd name="connsiteX39" fmla="*/ 270869 w 1920409"/>
                <a:gd name="connsiteY39" fmla="*/ 890506 h 1691232"/>
                <a:gd name="connsiteX40" fmla="*/ 295393 w 1920409"/>
                <a:gd name="connsiteY40" fmla="*/ 929981 h 1691232"/>
                <a:gd name="connsiteX41" fmla="*/ 341051 w 1920409"/>
                <a:gd name="connsiteY41" fmla="*/ 968573 h 1691232"/>
                <a:gd name="connsiteX42" fmla="*/ 426184 w 1920409"/>
                <a:gd name="connsiteY42" fmla="*/ 1022825 h 1691232"/>
                <a:gd name="connsiteX43" fmla="*/ 461961 w 1920409"/>
                <a:gd name="connsiteY43" fmla="*/ 1093918 h 1691232"/>
                <a:gd name="connsiteX44" fmla="*/ 441064 w 1920409"/>
                <a:gd name="connsiteY44" fmla="*/ 1163491 h 1691232"/>
                <a:gd name="connsiteX45" fmla="*/ 519111 w 1920409"/>
                <a:gd name="connsiteY45" fmla="*/ 1219954 h 1691232"/>
                <a:gd name="connsiteX46" fmla="*/ 591143 w 1920409"/>
                <a:gd name="connsiteY46" fmla="*/ 1252948 h 1691232"/>
                <a:gd name="connsiteX47" fmla="*/ 571974 w 1920409"/>
                <a:gd name="connsiteY47" fmla="*/ 1312651 h 1691232"/>
                <a:gd name="connsiteX48" fmla="*/ 662461 w 1920409"/>
                <a:gd name="connsiteY48" fmla="*/ 1465051 h 1691232"/>
                <a:gd name="connsiteX49" fmla="*/ 755271 w 1920409"/>
                <a:gd name="connsiteY49" fmla="*/ 1538205 h 1691232"/>
                <a:gd name="connsiteX50" fmla="*/ 805336 w 1920409"/>
                <a:gd name="connsiteY50" fmla="*/ 1488863 h 1691232"/>
                <a:gd name="connsiteX51" fmla="*/ 869926 w 1920409"/>
                <a:gd name="connsiteY51" fmla="*/ 1516260 h 1691232"/>
                <a:gd name="connsiteX52" fmla="*/ 924399 w 1920409"/>
                <a:gd name="connsiteY52" fmla="*/ 1484101 h 1691232"/>
                <a:gd name="connsiteX53" fmla="*/ 941246 w 1920409"/>
                <a:gd name="connsiteY53" fmla="*/ 1441925 h 1691232"/>
                <a:gd name="connsiteX54" fmla="*/ 1005123 w 1920409"/>
                <a:gd name="connsiteY54" fmla="*/ 1528337 h 1691232"/>
                <a:gd name="connsiteX55" fmla="*/ 1050190 w 1920409"/>
                <a:gd name="connsiteY55" fmla="*/ 1599431 h 1691232"/>
                <a:gd name="connsiteX56" fmla="*/ 1120136 w 1920409"/>
                <a:gd name="connsiteY56" fmla="*/ 1690950 h 1691232"/>
                <a:gd name="connsiteX57" fmla="*/ 1151034 w 1920409"/>
                <a:gd name="connsiteY57" fmla="*/ 1627859 h 1691232"/>
                <a:gd name="connsiteX58" fmla="*/ 1181693 w 1920409"/>
                <a:gd name="connsiteY58" fmla="*/ 1621379 h 1691232"/>
                <a:gd name="connsiteX59" fmla="*/ 1224792 w 1920409"/>
                <a:gd name="connsiteY59" fmla="*/ 1650642 h 1691232"/>
                <a:gd name="connsiteX60" fmla="*/ 1258367 w 1920409"/>
                <a:gd name="connsiteY60" fmla="*/ 1609988 h 1691232"/>
                <a:gd name="connsiteX61" fmla="*/ 1277188 w 1920409"/>
                <a:gd name="connsiteY61" fmla="*/ 1614605 h 1691232"/>
                <a:gd name="connsiteX62" fmla="*/ 1311230 w 1920409"/>
                <a:gd name="connsiteY62" fmla="*/ 1681082 h 1691232"/>
                <a:gd name="connsiteX63" fmla="*/ 1367786 w 1920409"/>
                <a:gd name="connsiteY63" fmla="*/ 1657613 h 1691232"/>
                <a:gd name="connsiteX64" fmla="*/ 1419818 w 1920409"/>
                <a:gd name="connsiteY64" fmla="*/ 1601492 h 1691232"/>
                <a:gd name="connsiteX65" fmla="*/ 1470595 w 1920409"/>
                <a:gd name="connsiteY65" fmla="*/ 1584949 h 1691232"/>
                <a:gd name="connsiteX66" fmla="*/ 1488274 w 1920409"/>
                <a:gd name="connsiteY66" fmla="*/ 1640771 h 1691232"/>
                <a:gd name="connsiteX67" fmla="*/ 1558169 w 1920409"/>
                <a:gd name="connsiteY67" fmla="*/ 1615093 h 1691232"/>
                <a:gd name="connsiteX68" fmla="*/ 1588947 w 1920409"/>
                <a:gd name="connsiteY68" fmla="*/ 1528337 h 1691232"/>
                <a:gd name="connsiteX69" fmla="*/ 1670383 w 1920409"/>
                <a:gd name="connsiteY69" fmla="*/ 1438195 h 1691232"/>
                <a:gd name="connsiteX70" fmla="*/ 1714974 w 1920409"/>
                <a:gd name="connsiteY70" fmla="*/ 1407065 h 1691232"/>
                <a:gd name="connsiteX71" fmla="*/ 1743343 w 1920409"/>
                <a:gd name="connsiteY71" fmla="*/ 1410360 h 1691232"/>
                <a:gd name="connsiteX72" fmla="*/ 1833138 w 1920409"/>
                <a:gd name="connsiteY72" fmla="*/ 1402304 h 1691232"/>
                <a:gd name="connsiteX73" fmla="*/ 1877070 w 1920409"/>
                <a:gd name="connsiteY73" fmla="*/ 1542673 h 1691232"/>
                <a:gd name="connsiteX74" fmla="*/ 1886424 w 1920409"/>
                <a:gd name="connsiteY74" fmla="*/ 1446001 h 1691232"/>
                <a:gd name="connsiteX75" fmla="*/ 1919761 w 1920409"/>
                <a:gd name="connsiteY75" fmla="*/ 1441238 h 1691232"/>
                <a:gd name="connsiteX76" fmla="*/ 1853086 w 1920409"/>
                <a:gd name="connsiteY76" fmla="*/ 1398376 h 1691232"/>
                <a:gd name="connsiteX77" fmla="*/ 1853086 w 1920409"/>
                <a:gd name="connsiteY77" fmla="*/ 1303126 h 1691232"/>
                <a:gd name="connsiteX78" fmla="*/ 1853086 w 1920409"/>
                <a:gd name="connsiteY78" fmla="*/ 1245976 h 1691232"/>
                <a:gd name="connsiteX79" fmla="*/ 1810224 w 1920409"/>
                <a:gd name="connsiteY79" fmla="*/ 1236451 h 1691232"/>
                <a:gd name="connsiteX80" fmla="*/ 1734024 w 1920409"/>
                <a:gd name="connsiteY80" fmla="*/ 1155488 h 1691232"/>
                <a:gd name="connsiteX81" fmla="*/ 1695924 w 1920409"/>
                <a:gd name="connsiteY81" fmla="*/ 974513 h 1691232"/>
                <a:gd name="connsiteX82" fmla="*/ 1643536 w 1920409"/>
                <a:gd name="connsiteY82" fmla="*/ 941176 h 1691232"/>
                <a:gd name="connsiteX83" fmla="*/ 1605436 w 1920409"/>
                <a:gd name="connsiteY83" fmla="*/ 884026 h 1691232"/>
                <a:gd name="connsiteX84" fmla="*/ 1557811 w 1920409"/>
                <a:gd name="connsiteY84" fmla="*/ 836401 h 1691232"/>
                <a:gd name="connsiteX85" fmla="*/ 1505424 w 1920409"/>
                <a:gd name="connsiteY85" fmla="*/ 817351 h 1691232"/>
                <a:gd name="connsiteX86" fmla="*/ 1453036 w 1920409"/>
                <a:gd name="connsiteY86" fmla="*/ 812588 h 1691232"/>
                <a:gd name="connsiteX87" fmla="*/ 1510186 w 1920409"/>
                <a:gd name="connsiteY87" fmla="*/ 779251 h 1691232"/>
                <a:gd name="connsiteX88" fmla="*/ 1476849 w 1920409"/>
                <a:gd name="connsiteY88" fmla="*/ 745913 h 1691232"/>
                <a:gd name="connsiteX89" fmla="*/ 1481611 w 1920409"/>
                <a:gd name="connsiteY89" fmla="*/ 722101 h 1691232"/>
                <a:gd name="connsiteX90" fmla="*/ 1572099 w 1920409"/>
                <a:gd name="connsiteY90" fmla="*/ 760201 h 1691232"/>
                <a:gd name="connsiteX91" fmla="*/ 1624486 w 1920409"/>
                <a:gd name="connsiteY91" fmla="*/ 693526 h 1691232"/>
                <a:gd name="connsiteX92" fmla="*/ 1614961 w 1920409"/>
                <a:gd name="connsiteY92" fmla="*/ 550651 h 1691232"/>
                <a:gd name="connsiteX93" fmla="*/ 1610199 w 1920409"/>
                <a:gd name="connsiteY93" fmla="*/ 412538 h 1691232"/>
                <a:gd name="connsiteX0" fmla="*/ 1610199 w 1920409"/>
                <a:gd name="connsiteY0" fmla="*/ 412538 h 1691232"/>
                <a:gd name="connsiteX1" fmla="*/ 1567336 w 1920409"/>
                <a:gd name="connsiteY1" fmla="*/ 369676 h 1691232"/>
                <a:gd name="connsiteX2" fmla="*/ 1467324 w 1920409"/>
                <a:gd name="connsiteY2" fmla="*/ 345863 h 1691232"/>
                <a:gd name="connsiteX3" fmla="*/ 1419699 w 1920409"/>
                <a:gd name="connsiteY3" fmla="*/ 317288 h 1691232"/>
                <a:gd name="connsiteX4" fmla="*/ 1367311 w 1920409"/>
                <a:gd name="connsiteY4" fmla="*/ 160126 h 1691232"/>
                <a:gd name="connsiteX5" fmla="*/ 1338736 w 1920409"/>
                <a:gd name="connsiteY5" fmla="*/ 12488 h 1691232"/>
                <a:gd name="connsiteX6" fmla="*/ 1267299 w 1920409"/>
                <a:gd name="connsiteY6" fmla="*/ 12488 h 1691232"/>
                <a:gd name="connsiteX7" fmla="*/ 1214911 w 1920409"/>
                <a:gd name="connsiteY7" fmla="*/ 50588 h 1691232"/>
                <a:gd name="connsiteX8" fmla="*/ 1214911 w 1920409"/>
                <a:gd name="connsiteY8" fmla="*/ 155363 h 1691232"/>
                <a:gd name="connsiteX9" fmla="*/ 1186336 w 1920409"/>
                <a:gd name="connsiteY9" fmla="*/ 183938 h 1691232"/>
                <a:gd name="connsiteX10" fmla="*/ 1176811 w 1920409"/>
                <a:gd name="connsiteY10" fmla="*/ 255376 h 1691232"/>
                <a:gd name="connsiteX11" fmla="*/ 1114899 w 1920409"/>
                <a:gd name="connsiteY11" fmla="*/ 298238 h 1691232"/>
                <a:gd name="connsiteX12" fmla="*/ 1005361 w 1920409"/>
                <a:gd name="connsiteY12" fmla="*/ 312526 h 1691232"/>
                <a:gd name="connsiteX13" fmla="*/ 962499 w 1920409"/>
                <a:gd name="connsiteY13" fmla="*/ 355388 h 1691232"/>
                <a:gd name="connsiteX14" fmla="*/ 838674 w 1920409"/>
                <a:gd name="connsiteY14" fmla="*/ 355388 h 1691232"/>
                <a:gd name="connsiteX15" fmla="*/ 781524 w 1920409"/>
                <a:gd name="connsiteY15" fmla="*/ 426826 h 1691232"/>
                <a:gd name="connsiteX16" fmla="*/ 781524 w 1920409"/>
                <a:gd name="connsiteY16" fmla="*/ 460163 h 1691232"/>
                <a:gd name="connsiteX17" fmla="*/ 743424 w 1920409"/>
                <a:gd name="connsiteY17" fmla="*/ 483976 h 1691232"/>
                <a:gd name="connsiteX18" fmla="*/ 671986 w 1920409"/>
                <a:gd name="connsiteY18" fmla="*/ 417301 h 1691232"/>
                <a:gd name="connsiteX19" fmla="*/ 519586 w 1920409"/>
                <a:gd name="connsiteY19" fmla="*/ 412538 h 1691232"/>
                <a:gd name="connsiteX20" fmla="*/ 457674 w 1920409"/>
                <a:gd name="connsiteY20" fmla="*/ 431588 h 1691232"/>
                <a:gd name="connsiteX21" fmla="*/ 419574 w 1920409"/>
                <a:gd name="connsiteY21" fmla="*/ 417301 h 1691232"/>
                <a:gd name="connsiteX22" fmla="*/ 400524 w 1920409"/>
                <a:gd name="connsiteY22" fmla="*/ 355388 h 1691232"/>
                <a:gd name="connsiteX23" fmla="*/ 333849 w 1920409"/>
                <a:gd name="connsiteY23" fmla="*/ 303001 h 1691232"/>
                <a:gd name="connsiteX24" fmla="*/ 286224 w 1920409"/>
                <a:gd name="connsiteY24" fmla="*/ 236326 h 1691232"/>
                <a:gd name="connsiteX25" fmla="*/ 143349 w 1920409"/>
                <a:gd name="connsiteY25" fmla="*/ 255376 h 1691232"/>
                <a:gd name="connsiteX26" fmla="*/ 124299 w 1920409"/>
                <a:gd name="connsiteY26" fmla="*/ 331576 h 1691232"/>
                <a:gd name="connsiteX27" fmla="*/ 110011 w 1920409"/>
                <a:gd name="connsiteY27" fmla="*/ 364913 h 1691232"/>
                <a:gd name="connsiteX28" fmla="*/ 133824 w 1920409"/>
                <a:gd name="connsiteY28" fmla="*/ 412538 h 1691232"/>
                <a:gd name="connsiteX29" fmla="*/ 81436 w 1920409"/>
                <a:gd name="connsiteY29" fmla="*/ 450638 h 1691232"/>
                <a:gd name="connsiteX30" fmla="*/ 33811 w 1920409"/>
                <a:gd name="connsiteY30" fmla="*/ 445876 h 1691232"/>
                <a:gd name="connsiteX31" fmla="*/ 33811 w 1920409"/>
                <a:gd name="connsiteY31" fmla="*/ 517313 h 1691232"/>
                <a:gd name="connsiteX32" fmla="*/ 474 w 1920409"/>
                <a:gd name="connsiteY32" fmla="*/ 622088 h 1691232"/>
                <a:gd name="connsiteX33" fmla="*/ 62386 w 1920409"/>
                <a:gd name="connsiteY33" fmla="*/ 698288 h 1691232"/>
                <a:gd name="connsiteX34" fmla="*/ 111977 w 1920409"/>
                <a:gd name="connsiteY34" fmla="*/ 678550 h 1691232"/>
                <a:gd name="connsiteX35" fmla="*/ 112334 w 1920409"/>
                <a:gd name="connsiteY35" fmla="*/ 748809 h 1691232"/>
                <a:gd name="connsiteX36" fmla="*/ 167161 w 1920409"/>
                <a:gd name="connsiteY36" fmla="*/ 779251 h 1691232"/>
                <a:gd name="connsiteX37" fmla="*/ 236159 w 1920409"/>
                <a:gd name="connsiteY37" fmla="*/ 789463 h 1691232"/>
                <a:gd name="connsiteX38" fmla="*/ 271462 w 1920409"/>
                <a:gd name="connsiteY38" fmla="*/ 845434 h 1691232"/>
                <a:gd name="connsiteX39" fmla="*/ 270869 w 1920409"/>
                <a:gd name="connsiteY39" fmla="*/ 890506 h 1691232"/>
                <a:gd name="connsiteX40" fmla="*/ 295393 w 1920409"/>
                <a:gd name="connsiteY40" fmla="*/ 929981 h 1691232"/>
                <a:gd name="connsiteX41" fmla="*/ 341051 w 1920409"/>
                <a:gd name="connsiteY41" fmla="*/ 968573 h 1691232"/>
                <a:gd name="connsiteX42" fmla="*/ 426184 w 1920409"/>
                <a:gd name="connsiteY42" fmla="*/ 1022825 h 1691232"/>
                <a:gd name="connsiteX43" fmla="*/ 461961 w 1920409"/>
                <a:gd name="connsiteY43" fmla="*/ 1093918 h 1691232"/>
                <a:gd name="connsiteX44" fmla="*/ 441064 w 1920409"/>
                <a:gd name="connsiteY44" fmla="*/ 1163491 h 1691232"/>
                <a:gd name="connsiteX45" fmla="*/ 519111 w 1920409"/>
                <a:gd name="connsiteY45" fmla="*/ 1219954 h 1691232"/>
                <a:gd name="connsiteX46" fmla="*/ 591143 w 1920409"/>
                <a:gd name="connsiteY46" fmla="*/ 1252948 h 1691232"/>
                <a:gd name="connsiteX47" fmla="*/ 571974 w 1920409"/>
                <a:gd name="connsiteY47" fmla="*/ 1312651 h 1691232"/>
                <a:gd name="connsiteX48" fmla="*/ 662461 w 1920409"/>
                <a:gd name="connsiteY48" fmla="*/ 1465051 h 1691232"/>
                <a:gd name="connsiteX49" fmla="*/ 755271 w 1920409"/>
                <a:gd name="connsiteY49" fmla="*/ 1538205 h 1691232"/>
                <a:gd name="connsiteX50" fmla="*/ 805336 w 1920409"/>
                <a:gd name="connsiteY50" fmla="*/ 1488863 h 1691232"/>
                <a:gd name="connsiteX51" fmla="*/ 869926 w 1920409"/>
                <a:gd name="connsiteY51" fmla="*/ 1516260 h 1691232"/>
                <a:gd name="connsiteX52" fmla="*/ 924399 w 1920409"/>
                <a:gd name="connsiteY52" fmla="*/ 1484101 h 1691232"/>
                <a:gd name="connsiteX53" fmla="*/ 941246 w 1920409"/>
                <a:gd name="connsiteY53" fmla="*/ 1441925 h 1691232"/>
                <a:gd name="connsiteX54" fmla="*/ 1005123 w 1920409"/>
                <a:gd name="connsiteY54" fmla="*/ 1528337 h 1691232"/>
                <a:gd name="connsiteX55" fmla="*/ 1050190 w 1920409"/>
                <a:gd name="connsiteY55" fmla="*/ 1599431 h 1691232"/>
                <a:gd name="connsiteX56" fmla="*/ 1120136 w 1920409"/>
                <a:gd name="connsiteY56" fmla="*/ 1690950 h 1691232"/>
                <a:gd name="connsiteX57" fmla="*/ 1151034 w 1920409"/>
                <a:gd name="connsiteY57" fmla="*/ 1627859 h 1691232"/>
                <a:gd name="connsiteX58" fmla="*/ 1181693 w 1920409"/>
                <a:gd name="connsiteY58" fmla="*/ 1621379 h 1691232"/>
                <a:gd name="connsiteX59" fmla="*/ 1224792 w 1920409"/>
                <a:gd name="connsiteY59" fmla="*/ 1650642 h 1691232"/>
                <a:gd name="connsiteX60" fmla="*/ 1258367 w 1920409"/>
                <a:gd name="connsiteY60" fmla="*/ 1609988 h 1691232"/>
                <a:gd name="connsiteX61" fmla="*/ 1277188 w 1920409"/>
                <a:gd name="connsiteY61" fmla="*/ 1614605 h 1691232"/>
                <a:gd name="connsiteX62" fmla="*/ 1311230 w 1920409"/>
                <a:gd name="connsiteY62" fmla="*/ 1681082 h 1691232"/>
                <a:gd name="connsiteX63" fmla="*/ 1367786 w 1920409"/>
                <a:gd name="connsiteY63" fmla="*/ 1657613 h 1691232"/>
                <a:gd name="connsiteX64" fmla="*/ 1419818 w 1920409"/>
                <a:gd name="connsiteY64" fmla="*/ 1601492 h 1691232"/>
                <a:gd name="connsiteX65" fmla="*/ 1470595 w 1920409"/>
                <a:gd name="connsiteY65" fmla="*/ 1584949 h 1691232"/>
                <a:gd name="connsiteX66" fmla="*/ 1488274 w 1920409"/>
                <a:gd name="connsiteY66" fmla="*/ 1640771 h 1691232"/>
                <a:gd name="connsiteX67" fmla="*/ 1558169 w 1920409"/>
                <a:gd name="connsiteY67" fmla="*/ 1615093 h 1691232"/>
                <a:gd name="connsiteX68" fmla="*/ 1588947 w 1920409"/>
                <a:gd name="connsiteY68" fmla="*/ 1528337 h 1691232"/>
                <a:gd name="connsiteX69" fmla="*/ 1670383 w 1920409"/>
                <a:gd name="connsiteY69" fmla="*/ 1438195 h 1691232"/>
                <a:gd name="connsiteX70" fmla="*/ 1714974 w 1920409"/>
                <a:gd name="connsiteY70" fmla="*/ 1407065 h 1691232"/>
                <a:gd name="connsiteX71" fmla="*/ 1743343 w 1920409"/>
                <a:gd name="connsiteY71" fmla="*/ 1410360 h 1691232"/>
                <a:gd name="connsiteX72" fmla="*/ 1833138 w 1920409"/>
                <a:gd name="connsiteY72" fmla="*/ 1402304 h 1691232"/>
                <a:gd name="connsiteX73" fmla="*/ 1877070 w 1920409"/>
                <a:gd name="connsiteY73" fmla="*/ 1542673 h 1691232"/>
                <a:gd name="connsiteX74" fmla="*/ 1886424 w 1920409"/>
                <a:gd name="connsiteY74" fmla="*/ 1446001 h 1691232"/>
                <a:gd name="connsiteX75" fmla="*/ 1919761 w 1920409"/>
                <a:gd name="connsiteY75" fmla="*/ 1441238 h 1691232"/>
                <a:gd name="connsiteX76" fmla="*/ 1853086 w 1920409"/>
                <a:gd name="connsiteY76" fmla="*/ 1398376 h 1691232"/>
                <a:gd name="connsiteX77" fmla="*/ 1853086 w 1920409"/>
                <a:gd name="connsiteY77" fmla="*/ 1303126 h 1691232"/>
                <a:gd name="connsiteX78" fmla="*/ 1853086 w 1920409"/>
                <a:gd name="connsiteY78" fmla="*/ 1245976 h 1691232"/>
                <a:gd name="connsiteX79" fmla="*/ 1810224 w 1920409"/>
                <a:gd name="connsiteY79" fmla="*/ 1236451 h 1691232"/>
                <a:gd name="connsiteX80" fmla="*/ 1734024 w 1920409"/>
                <a:gd name="connsiteY80" fmla="*/ 1155488 h 1691232"/>
                <a:gd name="connsiteX81" fmla="*/ 1695924 w 1920409"/>
                <a:gd name="connsiteY81" fmla="*/ 974513 h 1691232"/>
                <a:gd name="connsiteX82" fmla="*/ 1643536 w 1920409"/>
                <a:gd name="connsiteY82" fmla="*/ 941176 h 1691232"/>
                <a:gd name="connsiteX83" fmla="*/ 1605436 w 1920409"/>
                <a:gd name="connsiteY83" fmla="*/ 884026 h 1691232"/>
                <a:gd name="connsiteX84" fmla="*/ 1557811 w 1920409"/>
                <a:gd name="connsiteY84" fmla="*/ 836401 h 1691232"/>
                <a:gd name="connsiteX85" fmla="*/ 1505424 w 1920409"/>
                <a:gd name="connsiteY85" fmla="*/ 817351 h 1691232"/>
                <a:gd name="connsiteX86" fmla="*/ 1453036 w 1920409"/>
                <a:gd name="connsiteY86" fmla="*/ 812588 h 1691232"/>
                <a:gd name="connsiteX87" fmla="*/ 1510186 w 1920409"/>
                <a:gd name="connsiteY87" fmla="*/ 779251 h 1691232"/>
                <a:gd name="connsiteX88" fmla="*/ 1476849 w 1920409"/>
                <a:gd name="connsiteY88" fmla="*/ 745913 h 1691232"/>
                <a:gd name="connsiteX89" fmla="*/ 1481611 w 1920409"/>
                <a:gd name="connsiteY89" fmla="*/ 722101 h 1691232"/>
                <a:gd name="connsiteX90" fmla="*/ 1572099 w 1920409"/>
                <a:gd name="connsiteY90" fmla="*/ 760201 h 1691232"/>
                <a:gd name="connsiteX91" fmla="*/ 1624486 w 1920409"/>
                <a:gd name="connsiteY91" fmla="*/ 693526 h 1691232"/>
                <a:gd name="connsiteX92" fmla="*/ 1614961 w 1920409"/>
                <a:gd name="connsiteY92" fmla="*/ 550651 h 1691232"/>
                <a:gd name="connsiteX93" fmla="*/ 1610199 w 1920409"/>
                <a:gd name="connsiteY93" fmla="*/ 412538 h 1691232"/>
                <a:gd name="connsiteX0" fmla="*/ 1610199 w 1920650"/>
                <a:gd name="connsiteY0" fmla="*/ 412538 h 1691232"/>
                <a:gd name="connsiteX1" fmla="*/ 1567336 w 1920650"/>
                <a:gd name="connsiteY1" fmla="*/ 369676 h 1691232"/>
                <a:gd name="connsiteX2" fmla="*/ 1467324 w 1920650"/>
                <a:gd name="connsiteY2" fmla="*/ 345863 h 1691232"/>
                <a:gd name="connsiteX3" fmla="*/ 1419699 w 1920650"/>
                <a:gd name="connsiteY3" fmla="*/ 317288 h 1691232"/>
                <a:gd name="connsiteX4" fmla="*/ 1367311 w 1920650"/>
                <a:gd name="connsiteY4" fmla="*/ 160126 h 1691232"/>
                <a:gd name="connsiteX5" fmla="*/ 1338736 w 1920650"/>
                <a:gd name="connsiteY5" fmla="*/ 12488 h 1691232"/>
                <a:gd name="connsiteX6" fmla="*/ 1267299 w 1920650"/>
                <a:gd name="connsiteY6" fmla="*/ 12488 h 1691232"/>
                <a:gd name="connsiteX7" fmla="*/ 1214911 w 1920650"/>
                <a:gd name="connsiteY7" fmla="*/ 50588 h 1691232"/>
                <a:gd name="connsiteX8" fmla="*/ 1214911 w 1920650"/>
                <a:gd name="connsiteY8" fmla="*/ 155363 h 1691232"/>
                <a:gd name="connsiteX9" fmla="*/ 1186336 w 1920650"/>
                <a:gd name="connsiteY9" fmla="*/ 183938 h 1691232"/>
                <a:gd name="connsiteX10" fmla="*/ 1176811 w 1920650"/>
                <a:gd name="connsiteY10" fmla="*/ 255376 h 1691232"/>
                <a:gd name="connsiteX11" fmla="*/ 1114899 w 1920650"/>
                <a:gd name="connsiteY11" fmla="*/ 298238 h 1691232"/>
                <a:gd name="connsiteX12" fmla="*/ 1005361 w 1920650"/>
                <a:gd name="connsiteY12" fmla="*/ 312526 h 1691232"/>
                <a:gd name="connsiteX13" fmla="*/ 962499 w 1920650"/>
                <a:gd name="connsiteY13" fmla="*/ 355388 h 1691232"/>
                <a:gd name="connsiteX14" fmla="*/ 838674 w 1920650"/>
                <a:gd name="connsiteY14" fmla="*/ 355388 h 1691232"/>
                <a:gd name="connsiteX15" fmla="*/ 781524 w 1920650"/>
                <a:gd name="connsiteY15" fmla="*/ 426826 h 1691232"/>
                <a:gd name="connsiteX16" fmla="*/ 781524 w 1920650"/>
                <a:gd name="connsiteY16" fmla="*/ 460163 h 1691232"/>
                <a:gd name="connsiteX17" fmla="*/ 743424 w 1920650"/>
                <a:gd name="connsiteY17" fmla="*/ 483976 h 1691232"/>
                <a:gd name="connsiteX18" fmla="*/ 671986 w 1920650"/>
                <a:gd name="connsiteY18" fmla="*/ 417301 h 1691232"/>
                <a:gd name="connsiteX19" fmla="*/ 519586 w 1920650"/>
                <a:gd name="connsiteY19" fmla="*/ 412538 h 1691232"/>
                <a:gd name="connsiteX20" fmla="*/ 457674 w 1920650"/>
                <a:gd name="connsiteY20" fmla="*/ 431588 h 1691232"/>
                <a:gd name="connsiteX21" fmla="*/ 419574 w 1920650"/>
                <a:gd name="connsiteY21" fmla="*/ 417301 h 1691232"/>
                <a:gd name="connsiteX22" fmla="*/ 400524 w 1920650"/>
                <a:gd name="connsiteY22" fmla="*/ 355388 h 1691232"/>
                <a:gd name="connsiteX23" fmla="*/ 333849 w 1920650"/>
                <a:gd name="connsiteY23" fmla="*/ 303001 h 1691232"/>
                <a:gd name="connsiteX24" fmla="*/ 286224 w 1920650"/>
                <a:gd name="connsiteY24" fmla="*/ 236326 h 1691232"/>
                <a:gd name="connsiteX25" fmla="*/ 143349 w 1920650"/>
                <a:gd name="connsiteY25" fmla="*/ 255376 h 1691232"/>
                <a:gd name="connsiteX26" fmla="*/ 124299 w 1920650"/>
                <a:gd name="connsiteY26" fmla="*/ 331576 h 1691232"/>
                <a:gd name="connsiteX27" fmla="*/ 110011 w 1920650"/>
                <a:gd name="connsiteY27" fmla="*/ 364913 h 1691232"/>
                <a:gd name="connsiteX28" fmla="*/ 133824 w 1920650"/>
                <a:gd name="connsiteY28" fmla="*/ 412538 h 1691232"/>
                <a:gd name="connsiteX29" fmla="*/ 81436 w 1920650"/>
                <a:gd name="connsiteY29" fmla="*/ 450638 h 1691232"/>
                <a:gd name="connsiteX30" fmla="*/ 33811 w 1920650"/>
                <a:gd name="connsiteY30" fmla="*/ 445876 h 1691232"/>
                <a:gd name="connsiteX31" fmla="*/ 33811 w 1920650"/>
                <a:gd name="connsiteY31" fmla="*/ 517313 h 1691232"/>
                <a:gd name="connsiteX32" fmla="*/ 474 w 1920650"/>
                <a:gd name="connsiteY32" fmla="*/ 622088 h 1691232"/>
                <a:gd name="connsiteX33" fmla="*/ 62386 w 1920650"/>
                <a:gd name="connsiteY33" fmla="*/ 698288 h 1691232"/>
                <a:gd name="connsiteX34" fmla="*/ 111977 w 1920650"/>
                <a:gd name="connsiteY34" fmla="*/ 678550 h 1691232"/>
                <a:gd name="connsiteX35" fmla="*/ 112334 w 1920650"/>
                <a:gd name="connsiteY35" fmla="*/ 748809 h 1691232"/>
                <a:gd name="connsiteX36" fmla="*/ 167161 w 1920650"/>
                <a:gd name="connsiteY36" fmla="*/ 779251 h 1691232"/>
                <a:gd name="connsiteX37" fmla="*/ 236159 w 1920650"/>
                <a:gd name="connsiteY37" fmla="*/ 789463 h 1691232"/>
                <a:gd name="connsiteX38" fmla="*/ 271462 w 1920650"/>
                <a:gd name="connsiteY38" fmla="*/ 845434 h 1691232"/>
                <a:gd name="connsiteX39" fmla="*/ 270869 w 1920650"/>
                <a:gd name="connsiteY39" fmla="*/ 890506 h 1691232"/>
                <a:gd name="connsiteX40" fmla="*/ 295393 w 1920650"/>
                <a:gd name="connsiteY40" fmla="*/ 929981 h 1691232"/>
                <a:gd name="connsiteX41" fmla="*/ 341051 w 1920650"/>
                <a:gd name="connsiteY41" fmla="*/ 968573 h 1691232"/>
                <a:gd name="connsiteX42" fmla="*/ 426184 w 1920650"/>
                <a:gd name="connsiteY42" fmla="*/ 1022825 h 1691232"/>
                <a:gd name="connsiteX43" fmla="*/ 461961 w 1920650"/>
                <a:gd name="connsiteY43" fmla="*/ 1093918 h 1691232"/>
                <a:gd name="connsiteX44" fmla="*/ 441064 w 1920650"/>
                <a:gd name="connsiteY44" fmla="*/ 1163491 h 1691232"/>
                <a:gd name="connsiteX45" fmla="*/ 519111 w 1920650"/>
                <a:gd name="connsiteY45" fmla="*/ 1219954 h 1691232"/>
                <a:gd name="connsiteX46" fmla="*/ 591143 w 1920650"/>
                <a:gd name="connsiteY46" fmla="*/ 1252948 h 1691232"/>
                <a:gd name="connsiteX47" fmla="*/ 571974 w 1920650"/>
                <a:gd name="connsiteY47" fmla="*/ 1312651 h 1691232"/>
                <a:gd name="connsiteX48" fmla="*/ 662461 w 1920650"/>
                <a:gd name="connsiteY48" fmla="*/ 1465051 h 1691232"/>
                <a:gd name="connsiteX49" fmla="*/ 755271 w 1920650"/>
                <a:gd name="connsiteY49" fmla="*/ 1538205 h 1691232"/>
                <a:gd name="connsiteX50" fmla="*/ 805336 w 1920650"/>
                <a:gd name="connsiteY50" fmla="*/ 1488863 h 1691232"/>
                <a:gd name="connsiteX51" fmla="*/ 869926 w 1920650"/>
                <a:gd name="connsiteY51" fmla="*/ 1516260 h 1691232"/>
                <a:gd name="connsiteX52" fmla="*/ 924399 w 1920650"/>
                <a:gd name="connsiteY52" fmla="*/ 1484101 h 1691232"/>
                <a:gd name="connsiteX53" fmla="*/ 941246 w 1920650"/>
                <a:gd name="connsiteY53" fmla="*/ 1441925 h 1691232"/>
                <a:gd name="connsiteX54" fmla="*/ 1005123 w 1920650"/>
                <a:gd name="connsiteY54" fmla="*/ 1528337 h 1691232"/>
                <a:gd name="connsiteX55" fmla="*/ 1050190 w 1920650"/>
                <a:gd name="connsiteY55" fmla="*/ 1599431 h 1691232"/>
                <a:gd name="connsiteX56" fmla="*/ 1120136 w 1920650"/>
                <a:gd name="connsiteY56" fmla="*/ 1690950 h 1691232"/>
                <a:gd name="connsiteX57" fmla="*/ 1151034 w 1920650"/>
                <a:gd name="connsiteY57" fmla="*/ 1627859 h 1691232"/>
                <a:gd name="connsiteX58" fmla="*/ 1181693 w 1920650"/>
                <a:gd name="connsiteY58" fmla="*/ 1621379 h 1691232"/>
                <a:gd name="connsiteX59" fmla="*/ 1224792 w 1920650"/>
                <a:gd name="connsiteY59" fmla="*/ 1650642 h 1691232"/>
                <a:gd name="connsiteX60" fmla="*/ 1258367 w 1920650"/>
                <a:gd name="connsiteY60" fmla="*/ 1609988 h 1691232"/>
                <a:gd name="connsiteX61" fmla="*/ 1277188 w 1920650"/>
                <a:gd name="connsiteY61" fmla="*/ 1614605 h 1691232"/>
                <a:gd name="connsiteX62" fmla="*/ 1311230 w 1920650"/>
                <a:gd name="connsiteY62" fmla="*/ 1681082 h 1691232"/>
                <a:gd name="connsiteX63" fmla="*/ 1367786 w 1920650"/>
                <a:gd name="connsiteY63" fmla="*/ 1657613 h 1691232"/>
                <a:gd name="connsiteX64" fmla="*/ 1419818 w 1920650"/>
                <a:gd name="connsiteY64" fmla="*/ 1601492 h 1691232"/>
                <a:gd name="connsiteX65" fmla="*/ 1470595 w 1920650"/>
                <a:gd name="connsiteY65" fmla="*/ 1584949 h 1691232"/>
                <a:gd name="connsiteX66" fmla="*/ 1488274 w 1920650"/>
                <a:gd name="connsiteY66" fmla="*/ 1640771 h 1691232"/>
                <a:gd name="connsiteX67" fmla="*/ 1558169 w 1920650"/>
                <a:gd name="connsiteY67" fmla="*/ 1615093 h 1691232"/>
                <a:gd name="connsiteX68" fmla="*/ 1588947 w 1920650"/>
                <a:gd name="connsiteY68" fmla="*/ 1528337 h 1691232"/>
                <a:gd name="connsiteX69" fmla="*/ 1670383 w 1920650"/>
                <a:gd name="connsiteY69" fmla="*/ 1438195 h 1691232"/>
                <a:gd name="connsiteX70" fmla="*/ 1714974 w 1920650"/>
                <a:gd name="connsiteY70" fmla="*/ 1407065 h 1691232"/>
                <a:gd name="connsiteX71" fmla="*/ 1743343 w 1920650"/>
                <a:gd name="connsiteY71" fmla="*/ 1410360 h 1691232"/>
                <a:gd name="connsiteX72" fmla="*/ 1833138 w 1920650"/>
                <a:gd name="connsiteY72" fmla="*/ 1402304 h 1691232"/>
                <a:gd name="connsiteX73" fmla="*/ 1816054 w 1920650"/>
                <a:gd name="connsiteY73" fmla="*/ 1453316 h 1691232"/>
                <a:gd name="connsiteX74" fmla="*/ 1886424 w 1920650"/>
                <a:gd name="connsiteY74" fmla="*/ 1446001 h 1691232"/>
                <a:gd name="connsiteX75" fmla="*/ 1919761 w 1920650"/>
                <a:gd name="connsiteY75" fmla="*/ 1441238 h 1691232"/>
                <a:gd name="connsiteX76" fmla="*/ 1853086 w 1920650"/>
                <a:gd name="connsiteY76" fmla="*/ 1398376 h 1691232"/>
                <a:gd name="connsiteX77" fmla="*/ 1853086 w 1920650"/>
                <a:gd name="connsiteY77" fmla="*/ 1303126 h 1691232"/>
                <a:gd name="connsiteX78" fmla="*/ 1853086 w 1920650"/>
                <a:gd name="connsiteY78" fmla="*/ 1245976 h 1691232"/>
                <a:gd name="connsiteX79" fmla="*/ 1810224 w 1920650"/>
                <a:gd name="connsiteY79" fmla="*/ 1236451 h 1691232"/>
                <a:gd name="connsiteX80" fmla="*/ 1734024 w 1920650"/>
                <a:gd name="connsiteY80" fmla="*/ 1155488 h 1691232"/>
                <a:gd name="connsiteX81" fmla="*/ 1695924 w 1920650"/>
                <a:gd name="connsiteY81" fmla="*/ 974513 h 1691232"/>
                <a:gd name="connsiteX82" fmla="*/ 1643536 w 1920650"/>
                <a:gd name="connsiteY82" fmla="*/ 941176 h 1691232"/>
                <a:gd name="connsiteX83" fmla="*/ 1605436 w 1920650"/>
                <a:gd name="connsiteY83" fmla="*/ 884026 h 1691232"/>
                <a:gd name="connsiteX84" fmla="*/ 1557811 w 1920650"/>
                <a:gd name="connsiteY84" fmla="*/ 836401 h 1691232"/>
                <a:gd name="connsiteX85" fmla="*/ 1505424 w 1920650"/>
                <a:gd name="connsiteY85" fmla="*/ 817351 h 1691232"/>
                <a:gd name="connsiteX86" fmla="*/ 1453036 w 1920650"/>
                <a:gd name="connsiteY86" fmla="*/ 812588 h 1691232"/>
                <a:gd name="connsiteX87" fmla="*/ 1510186 w 1920650"/>
                <a:gd name="connsiteY87" fmla="*/ 779251 h 1691232"/>
                <a:gd name="connsiteX88" fmla="*/ 1476849 w 1920650"/>
                <a:gd name="connsiteY88" fmla="*/ 745913 h 1691232"/>
                <a:gd name="connsiteX89" fmla="*/ 1481611 w 1920650"/>
                <a:gd name="connsiteY89" fmla="*/ 722101 h 1691232"/>
                <a:gd name="connsiteX90" fmla="*/ 1572099 w 1920650"/>
                <a:gd name="connsiteY90" fmla="*/ 760201 h 1691232"/>
                <a:gd name="connsiteX91" fmla="*/ 1624486 w 1920650"/>
                <a:gd name="connsiteY91" fmla="*/ 693526 h 1691232"/>
                <a:gd name="connsiteX92" fmla="*/ 1614961 w 1920650"/>
                <a:gd name="connsiteY92" fmla="*/ 550651 h 1691232"/>
                <a:gd name="connsiteX93" fmla="*/ 1610199 w 1920650"/>
                <a:gd name="connsiteY93" fmla="*/ 412538 h 1691232"/>
                <a:gd name="connsiteX0" fmla="*/ 1610199 w 1920031"/>
                <a:gd name="connsiteY0" fmla="*/ 412538 h 1691232"/>
                <a:gd name="connsiteX1" fmla="*/ 1567336 w 1920031"/>
                <a:gd name="connsiteY1" fmla="*/ 369676 h 1691232"/>
                <a:gd name="connsiteX2" fmla="*/ 1467324 w 1920031"/>
                <a:gd name="connsiteY2" fmla="*/ 345863 h 1691232"/>
                <a:gd name="connsiteX3" fmla="*/ 1419699 w 1920031"/>
                <a:gd name="connsiteY3" fmla="*/ 317288 h 1691232"/>
                <a:gd name="connsiteX4" fmla="*/ 1367311 w 1920031"/>
                <a:gd name="connsiteY4" fmla="*/ 160126 h 1691232"/>
                <a:gd name="connsiteX5" fmla="*/ 1338736 w 1920031"/>
                <a:gd name="connsiteY5" fmla="*/ 12488 h 1691232"/>
                <a:gd name="connsiteX6" fmla="*/ 1267299 w 1920031"/>
                <a:gd name="connsiteY6" fmla="*/ 12488 h 1691232"/>
                <a:gd name="connsiteX7" fmla="*/ 1214911 w 1920031"/>
                <a:gd name="connsiteY7" fmla="*/ 50588 h 1691232"/>
                <a:gd name="connsiteX8" fmla="*/ 1214911 w 1920031"/>
                <a:gd name="connsiteY8" fmla="*/ 155363 h 1691232"/>
                <a:gd name="connsiteX9" fmla="*/ 1186336 w 1920031"/>
                <a:gd name="connsiteY9" fmla="*/ 183938 h 1691232"/>
                <a:gd name="connsiteX10" fmla="*/ 1176811 w 1920031"/>
                <a:gd name="connsiteY10" fmla="*/ 255376 h 1691232"/>
                <a:gd name="connsiteX11" fmla="*/ 1114899 w 1920031"/>
                <a:gd name="connsiteY11" fmla="*/ 298238 h 1691232"/>
                <a:gd name="connsiteX12" fmla="*/ 1005361 w 1920031"/>
                <a:gd name="connsiteY12" fmla="*/ 312526 h 1691232"/>
                <a:gd name="connsiteX13" fmla="*/ 962499 w 1920031"/>
                <a:gd name="connsiteY13" fmla="*/ 355388 h 1691232"/>
                <a:gd name="connsiteX14" fmla="*/ 838674 w 1920031"/>
                <a:gd name="connsiteY14" fmla="*/ 355388 h 1691232"/>
                <a:gd name="connsiteX15" fmla="*/ 781524 w 1920031"/>
                <a:gd name="connsiteY15" fmla="*/ 426826 h 1691232"/>
                <a:gd name="connsiteX16" fmla="*/ 781524 w 1920031"/>
                <a:gd name="connsiteY16" fmla="*/ 460163 h 1691232"/>
                <a:gd name="connsiteX17" fmla="*/ 743424 w 1920031"/>
                <a:gd name="connsiteY17" fmla="*/ 483976 h 1691232"/>
                <a:gd name="connsiteX18" fmla="*/ 671986 w 1920031"/>
                <a:gd name="connsiteY18" fmla="*/ 417301 h 1691232"/>
                <a:gd name="connsiteX19" fmla="*/ 519586 w 1920031"/>
                <a:gd name="connsiteY19" fmla="*/ 412538 h 1691232"/>
                <a:gd name="connsiteX20" fmla="*/ 457674 w 1920031"/>
                <a:gd name="connsiteY20" fmla="*/ 431588 h 1691232"/>
                <a:gd name="connsiteX21" fmla="*/ 419574 w 1920031"/>
                <a:gd name="connsiteY21" fmla="*/ 417301 h 1691232"/>
                <a:gd name="connsiteX22" fmla="*/ 400524 w 1920031"/>
                <a:gd name="connsiteY22" fmla="*/ 355388 h 1691232"/>
                <a:gd name="connsiteX23" fmla="*/ 333849 w 1920031"/>
                <a:gd name="connsiteY23" fmla="*/ 303001 h 1691232"/>
                <a:gd name="connsiteX24" fmla="*/ 286224 w 1920031"/>
                <a:gd name="connsiteY24" fmla="*/ 236326 h 1691232"/>
                <a:gd name="connsiteX25" fmla="*/ 143349 w 1920031"/>
                <a:gd name="connsiteY25" fmla="*/ 255376 h 1691232"/>
                <a:gd name="connsiteX26" fmla="*/ 124299 w 1920031"/>
                <a:gd name="connsiteY26" fmla="*/ 331576 h 1691232"/>
                <a:gd name="connsiteX27" fmla="*/ 110011 w 1920031"/>
                <a:gd name="connsiteY27" fmla="*/ 364913 h 1691232"/>
                <a:gd name="connsiteX28" fmla="*/ 133824 w 1920031"/>
                <a:gd name="connsiteY28" fmla="*/ 412538 h 1691232"/>
                <a:gd name="connsiteX29" fmla="*/ 81436 w 1920031"/>
                <a:gd name="connsiteY29" fmla="*/ 450638 h 1691232"/>
                <a:gd name="connsiteX30" fmla="*/ 33811 w 1920031"/>
                <a:gd name="connsiteY30" fmla="*/ 445876 h 1691232"/>
                <a:gd name="connsiteX31" fmla="*/ 33811 w 1920031"/>
                <a:gd name="connsiteY31" fmla="*/ 517313 h 1691232"/>
                <a:gd name="connsiteX32" fmla="*/ 474 w 1920031"/>
                <a:gd name="connsiteY32" fmla="*/ 622088 h 1691232"/>
                <a:gd name="connsiteX33" fmla="*/ 62386 w 1920031"/>
                <a:gd name="connsiteY33" fmla="*/ 698288 h 1691232"/>
                <a:gd name="connsiteX34" fmla="*/ 111977 w 1920031"/>
                <a:gd name="connsiteY34" fmla="*/ 678550 h 1691232"/>
                <a:gd name="connsiteX35" fmla="*/ 112334 w 1920031"/>
                <a:gd name="connsiteY35" fmla="*/ 748809 h 1691232"/>
                <a:gd name="connsiteX36" fmla="*/ 167161 w 1920031"/>
                <a:gd name="connsiteY36" fmla="*/ 779251 h 1691232"/>
                <a:gd name="connsiteX37" fmla="*/ 236159 w 1920031"/>
                <a:gd name="connsiteY37" fmla="*/ 789463 h 1691232"/>
                <a:gd name="connsiteX38" fmla="*/ 271462 w 1920031"/>
                <a:gd name="connsiteY38" fmla="*/ 845434 h 1691232"/>
                <a:gd name="connsiteX39" fmla="*/ 270869 w 1920031"/>
                <a:gd name="connsiteY39" fmla="*/ 890506 h 1691232"/>
                <a:gd name="connsiteX40" fmla="*/ 295393 w 1920031"/>
                <a:gd name="connsiteY40" fmla="*/ 929981 h 1691232"/>
                <a:gd name="connsiteX41" fmla="*/ 341051 w 1920031"/>
                <a:gd name="connsiteY41" fmla="*/ 968573 h 1691232"/>
                <a:gd name="connsiteX42" fmla="*/ 426184 w 1920031"/>
                <a:gd name="connsiteY42" fmla="*/ 1022825 h 1691232"/>
                <a:gd name="connsiteX43" fmla="*/ 461961 w 1920031"/>
                <a:gd name="connsiteY43" fmla="*/ 1093918 h 1691232"/>
                <a:gd name="connsiteX44" fmla="*/ 441064 w 1920031"/>
                <a:gd name="connsiteY44" fmla="*/ 1163491 h 1691232"/>
                <a:gd name="connsiteX45" fmla="*/ 519111 w 1920031"/>
                <a:gd name="connsiteY45" fmla="*/ 1219954 h 1691232"/>
                <a:gd name="connsiteX46" fmla="*/ 591143 w 1920031"/>
                <a:gd name="connsiteY46" fmla="*/ 1252948 h 1691232"/>
                <a:gd name="connsiteX47" fmla="*/ 571974 w 1920031"/>
                <a:gd name="connsiteY47" fmla="*/ 1312651 h 1691232"/>
                <a:gd name="connsiteX48" fmla="*/ 662461 w 1920031"/>
                <a:gd name="connsiteY48" fmla="*/ 1465051 h 1691232"/>
                <a:gd name="connsiteX49" fmla="*/ 755271 w 1920031"/>
                <a:gd name="connsiteY49" fmla="*/ 1538205 h 1691232"/>
                <a:gd name="connsiteX50" fmla="*/ 805336 w 1920031"/>
                <a:gd name="connsiteY50" fmla="*/ 1488863 h 1691232"/>
                <a:gd name="connsiteX51" fmla="*/ 869926 w 1920031"/>
                <a:gd name="connsiteY51" fmla="*/ 1516260 h 1691232"/>
                <a:gd name="connsiteX52" fmla="*/ 924399 w 1920031"/>
                <a:gd name="connsiteY52" fmla="*/ 1484101 h 1691232"/>
                <a:gd name="connsiteX53" fmla="*/ 941246 w 1920031"/>
                <a:gd name="connsiteY53" fmla="*/ 1441925 h 1691232"/>
                <a:gd name="connsiteX54" fmla="*/ 1005123 w 1920031"/>
                <a:gd name="connsiteY54" fmla="*/ 1528337 h 1691232"/>
                <a:gd name="connsiteX55" fmla="*/ 1050190 w 1920031"/>
                <a:gd name="connsiteY55" fmla="*/ 1599431 h 1691232"/>
                <a:gd name="connsiteX56" fmla="*/ 1120136 w 1920031"/>
                <a:gd name="connsiteY56" fmla="*/ 1690950 h 1691232"/>
                <a:gd name="connsiteX57" fmla="*/ 1151034 w 1920031"/>
                <a:gd name="connsiteY57" fmla="*/ 1627859 h 1691232"/>
                <a:gd name="connsiteX58" fmla="*/ 1181693 w 1920031"/>
                <a:gd name="connsiteY58" fmla="*/ 1621379 h 1691232"/>
                <a:gd name="connsiteX59" fmla="*/ 1224792 w 1920031"/>
                <a:gd name="connsiteY59" fmla="*/ 1650642 h 1691232"/>
                <a:gd name="connsiteX60" fmla="*/ 1258367 w 1920031"/>
                <a:gd name="connsiteY60" fmla="*/ 1609988 h 1691232"/>
                <a:gd name="connsiteX61" fmla="*/ 1277188 w 1920031"/>
                <a:gd name="connsiteY61" fmla="*/ 1614605 h 1691232"/>
                <a:gd name="connsiteX62" fmla="*/ 1311230 w 1920031"/>
                <a:gd name="connsiteY62" fmla="*/ 1681082 h 1691232"/>
                <a:gd name="connsiteX63" fmla="*/ 1367786 w 1920031"/>
                <a:gd name="connsiteY63" fmla="*/ 1657613 h 1691232"/>
                <a:gd name="connsiteX64" fmla="*/ 1419818 w 1920031"/>
                <a:gd name="connsiteY64" fmla="*/ 1601492 h 1691232"/>
                <a:gd name="connsiteX65" fmla="*/ 1470595 w 1920031"/>
                <a:gd name="connsiteY65" fmla="*/ 1584949 h 1691232"/>
                <a:gd name="connsiteX66" fmla="*/ 1488274 w 1920031"/>
                <a:gd name="connsiteY66" fmla="*/ 1640771 h 1691232"/>
                <a:gd name="connsiteX67" fmla="*/ 1558169 w 1920031"/>
                <a:gd name="connsiteY67" fmla="*/ 1615093 h 1691232"/>
                <a:gd name="connsiteX68" fmla="*/ 1588947 w 1920031"/>
                <a:gd name="connsiteY68" fmla="*/ 1528337 h 1691232"/>
                <a:gd name="connsiteX69" fmla="*/ 1670383 w 1920031"/>
                <a:gd name="connsiteY69" fmla="*/ 1438195 h 1691232"/>
                <a:gd name="connsiteX70" fmla="*/ 1714974 w 1920031"/>
                <a:gd name="connsiteY70" fmla="*/ 1407065 h 1691232"/>
                <a:gd name="connsiteX71" fmla="*/ 1743343 w 1920031"/>
                <a:gd name="connsiteY71" fmla="*/ 1410360 h 1691232"/>
                <a:gd name="connsiteX72" fmla="*/ 1833138 w 1920031"/>
                <a:gd name="connsiteY72" fmla="*/ 1402304 h 1691232"/>
                <a:gd name="connsiteX73" fmla="*/ 1816054 w 1920031"/>
                <a:gd name="connsiteY73" fmla="*/ 1453316 h 1691232"/>
                <a:gd name="connsiteX74" fmla="*/ 1874221 w 1920031"/>
                <a:gd name="connsiteY74" fmla="*/ 1476637 h 1691232"/>
                <a:gd name="connsiteX75" fmla="*/ 1919761 w 1920031"/>
                <a:gd name="connsiteY75" fmla="*/ 1441238 h 1691232"/>
                <a:gd name="connsiteX76" fmla="*/ 1853086 w 1920031"/>
                <a:gd name="connsiteY76" fmla="*/ 1398376 h 1691232"/>
                <a:gd name="connsiteX77" fmla="*/ 1853086 w 1920031"/>
                <a:gd name="connsiteY77" fmla="*/ 1303126 h 1691232"/>
                <a:gd name="connsiteX78" fmla="*/ 1853086 w 1920031"/>
                <a:gd name="connsiteY78" fmla="*/ 1245976 h 1691232"/>
                <a:gd name="connsiteX79" fmla="*/ 1810224 w 1920031"/>
                <a:gd name="connsiteY79" fmla="*/ 1236451 h 1691232"/>
                <a:gd name="connsiteX80" fmla="*/ 1734024 w 1920031"/>
                <a:gd name="connsiteY80" fmla="*/ 1155488 h 1691232"/>
                <a:gd name="connsiteX81" fmla="*/ 1695924 w 1920031"/>
                <a:gd name="connsiteY81" fmla="*/ 974513 h 1691232"/>
                <a:gd name="connsiteX82" fmla="*/ 1643536 w 1920031"/>
                <a:gd name="connsiteY82" fmla="*/ 941176 h 1691232"/>
                <a:gd name="connsiteX83" fmla="*/ 1605436 w 1920031"/>
                <a:gd name="connsiteY83" fmla="*/ 884026 h 1691232"/>
                <a:gd name="connsiteX84" fmla="*/ 1557811 w 1920031"/>
                <a:gd name="connsiteY84" fmla="*/ 836401 h 1691232"/>
                <a:gd name="connsiteX85" fmla="*/ 1505424 w 1920031"/>
                <a:gd name="connsiteY85" fmla="*/ 817351 h 1691232"/>
                <a:gd name="connsiteX86" fmla="*/ 1453036 w 1920031"/>
                <a:gd name="connsiteY86" fmla="*/ 812588 h 1691232"/>
                <a:gd name="connsiteX87" fmla="*/ 1510186 w 1920031"/>
                <a:gd name="connsiteY87" fmla="*/ 779251 h 1691232"/>
                <a:gd name="connsiteX88" fmla="*/ 1476849 w 1920031"/>
                <a:gd name="connsiteY88" fmla="*/ 745913 h 1691232"/>
                <a:gd name="connsiteX89" fmla="*/ 1481611 w 1920031"/>
                <a:gd name="connsiteY89" fmla="*/ 722101 h 1691232"/>
                <a:gd name="connsiteX90" fmla="*/ 1572099 w 1920031"/>
                <a:gd name="connsiteY90" fmla="*/ 760201 h 1691232"/>
                <a:gd name="connsiteX91" fmla="*/ 1624486 w 1920031"/>
                <a:gd name="connsiteY91" fmla="*/ 693526 h 1691232"/>
                <a:gd name="connsiteX92" fmla="*/ 1614961 w 1920031"/>
                <a:gd name="connsiteY92" fmla="*/ 550651 h 1691232"/>
                <a:gd name="connsiteX93" fmla="*/ 1610199 w 1920031"/>
                <a:gd name="connsiteY93" fmla="*/ 412538 h 1691232"/>
                <a:gd name="connsiteX0" fmla="*/ 1610199 w 1920031"/>
                <a:gd name="connsiteY0" fmla="*/ 412538 h 1691232"/>
                <a:gd name="connsiteX1" fmla="*/ 1567336 w 1920031"/>
                <a:gd name="connsiteY1" fmla="*/ 369676 h 1691232"/>
                <a:gd name="connsiteX2" fmla="*/ 1467324 w 1920031"/>
                <a:gd name="connsiteY2" fmla="*/ 345863 h 1691232"/>
                <a:gd name="connsiteX3" fmla="*/ 1419699 w 1920031"/>
                <a:gd name="connsiteY3" fmla="*/ 317288 h 1691232"/>
                <a:gd name="connsiteX4" fmla="*/ 1367311 w 1920031"/>
                <a:gd name="connsiteY4" fmla="*/ 160126 h 1691232"/>
                <a:gd name="connsiteX5" fmla="*/ 1338736 w 1920031"/>
                <a:gd name="connsiteY5" fmla="*/ 12488 h 1691232"/>
                <a:gd name="connsiteX6" fmla="*/ 1267299 w 1920031"/>
                <a:gd name="connsiteY6" fmla="*/ 12488 h 1691232"/>
                <a:gd name="connsiteX7" fmla="*/ 1214911 w 1920031"/>
                <a:gd name="connsiteY7" fmla="*/ 50588 h 1691232"/>
                <a:gd name="connsiteX8" fmla="*/ 1214911 w 1920031"/>
                <a:gd name="connsiteY8" fmla="*/ 155363 h 1691232"/>
                <a:gd name="connsiteX9" fmla="*/ 1186336 w 1920031"/>
                <a:gd name="connsiteY9" fmla="*/ 183938 h 1691232"/>
                <a:gd name="connsiteX10" fmla="*/ 1176811 w 1920031"/>
                <a:gd name="connsiteY10" fmla="*/ 255376 h 1691232"/>
                <a:gd name="connsiteX11" fmla="*/ 1114899 w 1920031"/>
                <a:gd name="connsiteY11" fmla="*/ 298238 h 1691232"/>
                <a:gd name="connsiteX12" fmla="*/ 1005361 w 1920031"/>
                <a:gd name="connsiteY12" fmla="*/ 312526 h 1691232"/>
                <a:gd name="connsiteX13" fmla="*/ 962499 w 1920031"/>
                <a:gd name="connsiteY13" fmla="*/ 355388 h 1691232"/>
                <a:gd name="connsiteX14" fmla="*/ 838674 w 1920031"/>
                <a:gd name="connsiteY14" fmla="*/ 355388 h 1691232"/>
                <a:gd name="connsiteX15" fmla="*/ 781524 w 1920031"/>
                <a:gd name="connsiteY15" fmla="*/ 426826 h 1691232"/>
                <a:gd name="connsiteX16" fmla="*/ 781524 w 1920031"/>
                <a:gd name="connsiteY16" fmla="*/ 460163 h 1691232"/>
                <a:gd name="connsiteX17" fmla="*/ 743424 w 1920031"/>
                <a:gd name="connsiteY17" fmla="*/ 483976 h 1691232"/>
                <a:gd name="connsiteX18" fmla="*/ 671986 w 1920031"/>
                <a:gd name="connsiteY18" fmla="*/ 417301 h 1691232"/>
                <a:gd name="connsiteX19" fmla="*/ 519586 w 1920031"/>
                <a:gd name="connsiteY19" fmla="*/ 412538 h 1691232"/>
                <a:gd name="connsiteX20" fmla="*/ 457674 w 1920031"/>
                <a:gd name="connsiteY20" fmla="*/ 431588 h 1691232"/>
                <a:gd name="connsiteX21" fmla="*/ 419574 w 1920031"/>
                <a:gd name="connsiteY21" fmla="*/ 417301 h 1691232"/>
                <a:gd name="connsiteX22" fmla="*/ 400524 w 1920031"/>
                <a:gd name="connsiteY22" fmla="*/ 355388 h 1691232"/>
                <a:gd name="connsiteX23" fmla="*/ 333849 w 1920031"/>
                <a:gd name="connsiteY23" fmla="*/ 303001 h 1691232"/>
                <a:gd name="connsiteX24" fmla="*/ 286224 w 1920031"/>
                <a:gd name="connsiteY24" fmla="*/ 236326 h 1691232"/>
                <a:gd name="connsiteX25" fmla="*/ 143349 w 1920031"/>
                <a:gd name="connsiteY25" fmla="*/ 255376 h 1691232"/>
                <a:gd name="connsiteX26" fmla="*/ 124299 w 1920031"/>
                <a:gd name="connsiteY26" fmla="*/ 331576 h 1691232"/>
                <a:gd name="connsiteX27" fmla="*/ 110011 w 1920031"/>
                <a:gd name="connsiteY27" fmla="*/ 364913 h 1691232"/>
                <a:gd name="connsiteX28" fmla="*/ 133824 w 1920031"/>
                <a:gd name="connsiteY28" fmla="*/ 412538 h 1691232"/>
                <a:gd name="connsiteX29" fmla="*/ 81436 w 1920031"/>
                <a:gd name="connsiteY29" fmla="*/ 450638 h 1691232"/>
                <a:gd name="connsiteX30" fmla="*/ 33811 w 1920031"/>
                <a:gd name="connsiteY30" fmla="*/ 445876 h 1691232"/>
                <a:gd name="connsiteX31" fmla="*/ 33811 w 1920031"/>
                <a:gd name="connsiteY31" fmla="*/ 517313 h 1691232"/>
                <a:gd name="connsiteX32" fmla="*/ 474 w 1920031"/>
                <a:gd name="connsiteY32" fmla="*/ 622088 h 1691232"/>
                <a:gd name="connsiteX33" fmla="*/ 62386 w 1920031"/>
                <a:gd name="connsiteY33" fmla="*/ 698288 h 1691232"/>
                <a:gd name="connsiteX34" fmla="*/ 111977 w 1920031"/>
                <a:gd name="connsiteY34" fmla="*/ 678550 h 1691232"/>
                <a:gd name="connsiteX35" fmla="*/ 112334 w 1920031"/>
                <a:gd name="connsiteY35" fmla="*/ 748809 h 1691232"/>
                <a:gd name="connsiteX36" fmla="*/ 167161 w 1920031"/>
                <a:gd name="connsiteY36" fmla="*/ 779251 h 1691232"/>
                <a:gd name="connsiteX37" fmla="*/ 236159 w 1920031"/>
                <a:gd name="connsiteY37" fmla="*/ 789463 h 1691232"/>
                <a:gd name="connsiteX38" fmla="*/ 271462 w 1920031"/>
                <a:gd name="connsiteY38" fmla="*/ 845434 h 1691232"/>
                <a:gd name="connsiteX39" fmla="*/ 270869 w 1920031"/>
                <a:gd name="connsiteY39" fmla="*/ 890506 h 1691232"/>
                <a:gd name="connsiteX40" fmla="*/ 295393 w 1920031"/>
                <a:gd name="connsiteY40" fmla="*/ 929981 h 1691232"/>
                <a:gd name="connsiteX41" fmla="*/ 341051 w 1920031"/>
                <a:gd name="connsiteY41" fmla="*/ 968573 h 1691232"/>
                <a:gd name="connsiteX42" fmla="*/ 426184 w 1920031"/>
                <a:gd name="connsiteY42" fmla="*/ 1022825 h 1691232"/>
                <a:gd name="connsiteX43" fmla="*/ 461961 w 1920031"/>
                <a:gd name="connsiteY43" fmla="*/ 1093918 h 1691232"/>
                <a:gd name="connsiteX44" fmla="*/ 441064 w 1920031"/>
                <a:gd name="connsiteY44" fmla="*/ 1163491 h 1691232"/>
                <a:gd name="connsiteX45" fmla="*/ 519111 w 1920031"/>
                <a:gd name="connsiteY45" fmla="*/ 1219954 h 1691232"/>
                <a:gd name="connsiteX46" fmla="*/ 591143 w 1920031"/>
                <a:gd name="connsiteY46" fmla="*/ 1252948 h 1691232"/>
                <a:gd name="connsiteX47" fmla="*/ 571974 w 1920031"/>
                <a:gd name="connsiteY47" fmla="*/ 1312651 h 1691232"/>
                <a:gd name="connsiteX48" fmla="*/ 662461 w 1920031"/>
                <a:gd name="connsiteY48" fmla="*/ 1465051 h 1691232"/>
                <a:gd name="connsiteX49" fmla="*/ 755271 w 1920031"/>
                <a:gd name="connsiteY49" fmla="*/ 1538205 h 1691232"/>
                <a:gd name="connsiteX50" fmla="*/ 805336 w 1920031"/>
                <a:gd name="connsiteY50" fmla="*/ 1488863 h 1691232"/>
                <a:gd name="connsiteX51" fmla="*/ 869926 w 1920031"/>
                <a:gd name="connsiteY51" fmla="*/ 1516260 h 1691232"/>
                <a:gd name="connsiteX52" fmla="*/ 924399 w 1920031"/>
                <a:gd name="connsiteY52" fmla="*/ 1484101 h 1691232"/>
                <a:gd name="connsiteX53" fmla="*/ 941246 w 1920031"/>
                <a:gd name="connsiteY53" fmla="*/ 1441925 h 1691232"/>
                <a:gd name="connsiteX54" fmla="*/ 1005123 w 1920031"/>
                <a:gd name="connsiteY54" fmla="*/ 1528337 h 1691232"/>
                <a:gd name="connsiteX55" fmla="*/ 1050190 w 1920031"/>
                <a:gd name="connsiteY55" fmla="*/ 1599431 h 1691232"/>
                <a:gd name="connsiteX56" fmla="*/ 1120136 w 1920031"/>
                <a:gd name="connsiteY56" fmla="*/ 1690950 h 1691232"/>
                <a:gd name="connsiteX57" fmla="*/ 1151034 w 1920031"/>
                <a:gd name="connsiteY57" fmla="*/ 1627859 h 1691232"/>
                <a:gd name="connsiteX58" fmla="*/ 1181693 w 1920031"/>
                <a:gd name="connsiteY58" fmla="*/ 1621379 h 1691232"/>
                <a:gd name="connsiteX59" fmla="*/ 1224792 w 1920031"/>
                <a:gd name="connsiteY59" fmla="*/ 1650642 h 1691232"/>
                <a:gd name="connsiteX60" fmla="*/ 1258367 w 1920031"/>
                <a:gd name="connsiteY60" fmla="*/ 1609988 h 1691232"/>
                <a:gd name="connsiteX61" fmla="*/ 1277188 w 1920031"/>
                <a:gd name="connsiteY61" fmla="*/ 1614605 h 1691232"/>
                <a:gd name="connsiteX62" fmla="*/ 1311230 w 1920031"/>
                <a:gd name="connsiteY62" fmla="*/ 1681082 h 1691232"/>
                <a:gd name="connsiteX63" fmla="*/ 1367786 w 1920031"/>
                <a:gd name="connsiteY63" fmla="*/ 1657613 h 1691232"/>
                <a:gd name="connsiteX64" fmla="*/ 1419818 w 1920031"/>
                <a:gd name="connsiteY64" fmla="*/ 1601492 h 1691232"/>
                <a:gd name="connsiteX65" fmla="*/ 1470595 w 1920031"/>
                <a:gd name="connsiteY65" fmla="*/ 1584949 h 1691232"/>
                <a:gd name="connsiteX66" fmla="*/ 1488274 w 1920031"/>
                <a:gd name="connsiteY66" fmla="*/ 1640771 h 1691232"/>
                <a:gd name="connsiteX67" fmla="*/ 1558169 w 1920031"/>
                <a:gd name="connsiteY67" fmla="*/ 1615093 h 1691232"/>
                <a:gd name="connsiteX68" fmla="*/ 1588947 w 1920031"/>
                <a:gd name="connsiteY68" fmla="*/ 1528337 h 1691232"/>
                <a:gd name="connsiteX69" fmla="*/ 1670383 w 1920031"/>
                <a:gd name="connsiteY69" fmla="*/ 1438195 h 1691232"/>
                <a:gd name="connsiteX70" fmla="*/ 1714974 w 1920031"/>
                <a:gd name="connsiteY70" fmla="*/ 1407065 h 1691232"/>
                <a:gd name="connsiteX71" fmla="*/ 1743343 w 1920031"/>
                <a:gd name="connsiteY71" fmla="*/ 1410360 h 1691232"/>
                <a:gd name="connsiteX72" fmla="*/ 1820935 w 1920031"/>
                <a:gd name="connsiteY72" fmla="*/ 1399752 h 1691232"/>
                <a:gd name="connsiteX73" fmla="*/ 1816054 w 1920031"/>
                <a:gd name="connsiteY73" fmla="*/ 1453316 h 1691232"/>
                <a:gd name="connsiteX74" fmla="*/ 1874221 w 1920031"/>
                <a:gd name="connsiteY74" fmla="*/ 1476637 h 1691232"/>
                <a:gd name="connsiteX75" fmla="*/ 1919761 w 1920031"/>
                <a:gd name="connsiteY75" fmla="*/ 1441238 h 1691232"/>
                <a:gd name="connsiteX76" fmla="*/ 1853086 w 1920031"/>
                <a:gd name="connsiteY76" fmla="*/ 1398376 h 1691232"/>
                <a:gd name="connsiteX77" fmla="*/ 1853086 w 1920031"/>
                <a:gd name="connsiteY77" fmla="*/ 1303126 h 1691232"/>
                <a:gd name="connsiteX78" fmla="*/ 1853086 w 1920031"/>
                <a:gd name="connsiteY78" fmla="*/ 1245976 h 1691232"/>
                <a:gd name="connsiteX79" fmla="*/ 1810224 w 1920031"/>
                <a:gd name="connsiteY79" fmla="*/ 1236451 h 1691232"/>
                <a:gd name="connsiteX80" fmla="*/ 1734024 w 1920031"/>
                <a:gd name="connsiteY80" fmla="*/ 1155488 h 1691232"/>
                <a:gd name="connsiteX81" fmla="*/ 1695924 w 1920031"/>
                <a:gd name="connsiteY81" fmla="*/ 974513 h 1691232"/>
                <a:gd name="connsiteX82" fmla="*/ 1643536 w 1920031"/>
                <a:gd name="connsiteY82" fmla="*/ 941176 h 1691232"/>
                <a:gd name="connsiteX83" fmla="*/ 1605436 w 1920031"/>
                <a:gd name="connsiteY83" fmla="*/ 884026 h 1691232"/>
                <a:gd name="connsiteX84" fmla="*/ 1557811 w 1920031"/>
                <a:gd name="connsiteY84" fmla="*/ 836401 h 1691232"/>
                <a:gd name="connsiteX85" fmla="*/ 1505424 w 1920031"/>
                <a:gd name="connsiteY85" fmla="*/ 817351 h 1691232"/>
                <a:gd name="connsiteX86" fmla="*/ 1453036 w 1920031"/>
                <a:gd name="connsiteY86" fmla="*/ 812588 h 1691232"/>
                <a:gd name="connsiteX87" fmla="*/ 1510186 w 1920031"/>
                <a:gd name="connsiteY87" fmla="*/ 779251 h 1691232"/>
                <a:gd name="connsiteX88" fmla="*/ 1476849 w 1920031"/>
                <a:gd name="connsiteY88" fmla="*/ 745913 h 1691232"/>
                <a:gd name="connsiteX89" fmla="*/ 1481611 w 1920031"/>
                <a:gd name="connsiteY89" fmla="*/ 722101 h 1691232"/>
                <a:gd name="connsiteX90" fmla="*/ 1572099 w 1920031"/>
                <a:gd name="connsiteY90" fmla="*/ 760201 h 1691232"/>
                <a:gd name="connsiteX91" fmla="*/ 1624486 w 1920031"/>
                <a:gd name="connsiteY91" fmla="*/ 693526 h 1691232"/>
                <a:gd name="connsiteX92" fmla="*/ 1614961 w 1920031"/>
                <a:gd name="connsiteY92" fmla="*/ 550651 h 1691232"/>
                <a:gd name="connsiteX93" fmla="*/ 1610199 w 1920031"/>
                <a:gd name="connsiteY93" fmla="*/ 412538 h 1691232"/>
                <a:gd name="connsiteX0" fmla="*/ 1610199 w 1880151"/>
                <a:gd name="connsiteY0" fmla="*/ 412538 h 1691232"/>
                <a:gd name="connsiteX1" fmla="*/ 1567336 w 1880151"/>
                <a:gd name="connsiteY1" fmla="*/ 369676 h 1691232"/>
                <a:gd name="connsiteX2" fmla="*/ 1467324 w 1880151"/>
                <a:gd name="connsiteY2" fmla="*/ 345863 h 1691232"/>
                <a:gd name="connsiteX3" fmla="*/ 1419699 w 1880151"/>
                <a:gd name="connsiteY3" fmla="*/ 317288 h 1691232"/>
                <a:gd name="connsiteX4" fmla="*/ 1367311 w 1880151"/>
                <a:gd name="connsiteY4" fmla="*/ 160126 h 1691232"/>
                <a:gd name="connsiteX5" fmla="*/ 1338736 w 1880151"/>
                <a:gd name="connsiteY5" fmla="*/ 12488 h 1691232"/>
                <a:gd name="connsiteX6" fmla="*/ 1267299 w 1880151"/>
                <a:gd name="connsiteY6" fmla="*/ 12488 h 1691232"/>
                <a:gd name="connsiteX7" fmla="*/ 1214911 w 1880151"/>
                <a:gd name="connsiteY7" fmla="*/ 50588 h 1691232"/>
                <a:gd name="connsiteX8" fmla="*/ 1214911 w 1880151"/>
                <a:gd name="connsiteY8" fmla="*/ 155363 h 1691232"/>
                <a:gd name="connsiteX9" fmla="*/ 1186336 w 1880151"/>
                <a:gd name="connsiteY9" fmla="*/ 183938 h 1691232"/>
                <a:gd name="connsiteX10" fmla="*/ 1176811 w 1880151"/>
                <a:gd name="connsiteY10" fmla="*/ 255376 h 1691232"/>
                <a:gd name="connsiteX11" fmla="*/ 1114899 w 1880151"/>
                <a:gd name="connsiteY11" fmla="*/ 298238 h 1691232"/>
                <a:gd name="connsiteX12" fmla="*/ 1005361 w 1880151"/>
                <a:gd name="connsiteY12" fmla="*/ 312526 h 1691232"/>
                <a:gd name="connsiteX13" fmla="*/ 962499 w 1880151"/>
                <a:gd name="connsiteY13" fmla="*/ 355388 h 1691232"/>
                <a:gd name="connsiteX14" fmla="*/ 838674 w 1880151"/>
                <a:gd name="connsiteY14" fmla="*/ 355388 h 1691232"/>
                <a:gd name="connsiteX15" fmla="*/ 781524 w 1880151"/>
                <a:gd name="connsiteY15" fmla="*/ 426826 h 1691232"/>
                <a:gd name="connsiteX16" fmla="*/ 781524 w 1880151"/>
                <a:gd name="connsiteY16" fmla="*/ 460163 h 1691232"/>
                <a:gd name="connsiteX17" fmla="*/ 743424 w 1880151"/>
                <a:gd name="connsiteY17" fmla="*/ 483976 h 1691232"/>
                <a:gd name="connsiteX18" fmla="*/ 671986 w 1880151"/>
                <a:gd name="connsiteY18" fmla="*/ 417301 h 1691232"/>
                <a:gd name="connsiteX19" fmla="*/ 519586 w 1880151"/>
                <a:gd name="connsiteY19" fmla="*/ 412538 h 1691232"/>
                <a:gd name="connsiteX20" fmla="*/ 457674 w 1880151"/>
                <a:gd name="connsiteY20" fmla="*/ 431588 h 1691232"/>
                <a:gd name="connsiteX21" fmla="*/ 419574 w 1880151"/>
                <a:gd name="connsiteY21" fmla="*/ 417301 h 1691232"/>
                <a:gd name="connsiteX22" fmla="*/ 400524 w 1880151"/>
                <a:gd name="connsiteY22" fmla="*/ 355388 h 1691232"/>
                <a:gd name="connsiteX23" fmla="*/ 333849 w 1880151"/>
                <a:gd name="connsiteY23" fmla="*/ 303001 h 1691232"/>
                <a:gd name="connsiteX24" fmla="*/ 286224 w 1880151"/>
                <a:gd name="connsiteY24" fmla="*/ 236326 h 1691232"/>
                <a:gd name="connsiteX25" fmla="*/ 143349 w 1880151"/>
                <a:gd name="connsiteY25" fmla="*/ 255376 h 1691232"/>
                <a:gd name="connsiteX26" fmla="*/ 124299 w 1880151"/>
                <a:gd name="connsiteY26" fmla="*/ 331576 h 1691232"/>
                <a:gd name="connsiteX27" fmla="*/ 110011 w 1880151"/>
                <a:gd name="connsiteY27" fmla="*/ 364913 h 1691232"/>
                <a:gd name="connsiteX28" fmla="*/ 133824 w 1880151"/>
                <a:gd name="connsiteY28" fmla="*/ 412538 h 1691232"/>
                <a:gd name="connsiteX29" fmla="*/ 81436 w 1880151"/>
                <a:gd name="connsiteY29" fmla="*/ 450638 h 1691232"/>
                <a:gd name="connsiteX30" fmla="*/ 33811 w 1880151"/>
                <a:gd name="connsiteY30" fmla="*/ 445876 h 1691232"/>
                <a:gd name="connsiteX31" fmla="*/ 33811 w 1880151"/>
                <a:gd name="connsiteY31" fmla="*/ 517313 h 1691232"/>
                <a:gd name="connsiteX32" fmla="*/ 474 w 1880151"/>
                <a:gd name="connsiteY32" fmla="*/ 622088 h 1691232"/>
                <a:gd name="connsiteX33" fmla="*/ 62386 w 1880151"/>
                <a:gd name="connsiteY33" fmla="*/ 698288 h 1691232"/>
                <a:gd name="connsiteX34" fmla="*/ 111977 w 1880151"/>
                <a:gd name="connsiteY34" fmla="*/ 678550 h 1691232"/>
                <a:gd name="connsiteX35" fmla="*/ 112334 w 1880151"/>
                <a:gd name="connsiteY35" fmla="*/ 748809 h 1691232"/>
                <a:gd name="connsiteX36" fmla="*/ 167161 w 1880151"/>
                <a:gd name="connsiteY36" fmla="*/ 779251 h 1691232"/>
                <a:gd name="connsiteX37" fmla="*/ 236159 w 1880151"/>
                <a:gd name="connsiteY37" fmla="*/ 789463 h 1691232"/>
                <a:gd name="connsiteX38" fmla="*/ 271462 w 1880151"/>
                <a:gd name="connsiteY38" fmla="*/ 845434 h 1691232"/>
                <a:gd name="connsiteX39" fmla="*/ 270869 w 1880151"/>
                <a:gd name="connsiteY39" fmla="*/ 890506 h 1691232"/>
                <a:gd name="connsiteX40" fmla="*/ 295393 w 1880151"/>
                <a:gd name="connsiteY40" fmla="*/ 929981 h 1691232"/>
                <a:gd name="connsiteX41" fmla="*/ 341051 w 1880151"/>
                <a:gd name="connsiteY41" fmla="*/ 968573 h 1691232"/>
                <a:gd name="connsiteX42" fmla="*/ 426184 w 1880151"/>
                <a:gd name="connsiteY42" fmla="*/ 1022825 h 1691232"/>
                <a:gd name="connsiteX43" fmla="*/ 461961 w 1880151"/>
                <a:gd name="connsiteY43" fmla="*/ 1093918 h 1691232"/>
                <a:gd name="connsiteX44" fmla="*/ 441064 w 1880151"/>
                <a:gd name="connsiteY44" fmla="*/ 1163491 h 1691232"/>
                <a:gd name="connsiteX45" fmla="*/ 519111 w 1880151"/>
                <a:gd name="connsiteY45" fmla="*/ 1219954 h 1691232"/>
                <a:gd name="connsiteX46" fmla="*/ 591143 w 1880151"/>
                <a:gd name="connsiteY46" fmla="*/ 1252948 h 1691232"/>
                <a:gd name="connsiteX47" fmla="*/ 571974 w 1880151"/>
                <a:gd name="connsiteY47" fmla="*/ 1312651 h 1691232"/>
                <a:gd name="connsiteX48" fmla="*/ 662461 w 1880151"/>
                <a:gd name="connsiteY48" fmla="*/ 1465051 h 1691232"/>
                <a:gd name="connsiteX49" fmla="*/ 755271 w 1880151"/>
                <a:gd name="connsiteY49" fmla="*/ 1538205 h 1691232"/>
                <a:gd name="connsiteX50" fmla="*/ 805336 w 1880151"/>
                <a:gd name="connsiteY50" fmla="*/ 1488863 h 1691232"/>
                <a:gd name="connsiteX51" fmla="*/ 869926 w 1880151"/>
                <a:gd name="connsiteY51" fmla="*/ 1516260 h 1691232"/>
                <a:gd name="connsiteX52" fmla="*/ 924399 w 1880151"/>
                <a:gd name="connsiteY52" fmla="*/ 1484101 h 1691232"/>
                <a:gd name="connsiteX53" fmla="*/ 941246 w 1880151"/>
                <a:gd name="connsiteY53" fmla="*/ 1441925 h 1691232"/>
                <a:gd name="connsiteX54" fmla="*/ 1005123 w 1880151"/>
                <a:gd name="connsiteY54" fmla="*/ 1528337 h 1691232"/>
                <a:gd name="connsiteX55" fmla="*/ 1050190 w 1880151"/>
                <a:gd name="connsiteY55" fmla="*/ 1599431 h 1691232"/>
                <a:gd name="connsiteX56" fmla="*/ 1120136 w 1880151"/>
                <a:gd name="connsiteY56" fmla="*/ 1690950 h 1691232"/>
                <a:gd name="connsiteX57" fmla="*/ 1151034 w 1880151"/>
                <a:gd name="connsiteY57" fmla="*/ 1627859 h 1691232"/>
                <a:gd name="connsiteX58" fmla="*/ 1181693 w 1880151"/>
                <a:gd name="connsiteY58" fmla="*/ 1621379 h 1691232"/>
                <a:gd name="connsiteX59" fmla="*/ 1224792 w 1880151"/>
                <a:gd name="connsiteY59" fmla="*/ 1650642 h 1691232"/>
                <a:gd name="connsiteX60" fmla="*/ 1258367 w 1880151"/>
                <a:gd name="connsiteY60" fmla="*/ 1609988 h 1691232"/>
                <a:gd name="connsiteX61" fmla="*/ 1277188 w 1880151"/>
                <a:gd name="connsiteY61" fmla="*/ 1614605 h 1691232"/>
                <a:gd name="connsiteX62" fmla="*/ 1311230 w 1880151"/>
                <a:gd name="connsiteY62" fmla="*/ 1681082 h 1691232"/>
                <a:gd name="connsiteX63" fmla="*/ 1367786 w 1880151"/>
                <a:gd name="connsiteY63" fmla="*/ 1657613 h 1691232"/>
                <a:gd name="connsiteX64" fmla="*/ 1419818 w 1880151"/>
                <a:gd name="connsiteY64" fmla="*/ 1601492 h 1691232"/>
                <a:gd name="connsiteX65" fmla="*/ 1470595 w 1880151"/>
                <a:gd name="connsiteY65" fmla="*/ 1584949 h 1691232"/>
                <a:gd name="connsiteX66" fmla="*/ 1488274 w 1880151"/>
                <a:gd name="connsiteY66" fmla="*/ 1640771 h 1691232"/>
                <a:gd name="connsiteX67" fmla="*/ 1558169 w 1880151"/>
                <a:gd name="connsiteY67" fmla="*/ 1615093 h 1691232"/>
                <a:gd name="connsiteX68" fmla="*/ 1588947 w 1880151"/>
                <a:gd name="connsiteY68" fmla="*/ 1528337 h 1691232"/>
                <a:gd name="connsiteX69" fmla="*/ 1670383 w 1880151"/>
                <a:gd name="connsiteY69" fmla="*/ 1438195 h 1691232"/>
                <a:gd name="connsiteX70" fmla="*/ 1714974 w 1880151"/>
                <a:gd name="connsiteY70" fmla="*/ 1407065 h 1691232"/>
                <a:gd name="connsiteX71" fmla="*/ 1743343 w 1880151"/>
                <a:gd name="connsiteY71" fmla="*/ 1410360 h 1691232"/>
                <a:gd name="connsiteX72" fmla="*/ 1820935 w 1880151"/>
                <a:gd name="connsiteY72" fmla="*/ 1399752 h 1691232"/>
                <a:gd name="connsiteX73" fmla="*/ 1816054 w 1880151"/>
                <a:gd name="connsiteY73" fmla="*/ 1453316 h 1691232"/>
                <a:gd name="connsiteX74" fmla="*/ 1874221 w 1880151"/>
                <a:gd name="connsiteY74" fmla="*/ 1476637 h 1691232"/>
                <a:gd name="connsiteX75" fmla="*/ 1875830 w 1880151"/>
                <a:gd name="connsiteY75" fmla="*/ 1451451 h 1691232"/>
                <a:gd name="connsiteX76" fmla="*/ 1853086 w 1880151"/>
                <a:gd name="connsiteY76" fmla="*/ 1398376 h 1691232"/>
                <a:gd name="connsiteX77" fmla="*/ 1853086 w 1880151"/>
                <a:gd name="connsiteY77" fmla="*/ 1303126 h 1691232"/>
                <a:gd name="connsiteX78" fmla="*/ 1853086 w 1880151"/>
                <a:gd name="connsiteY78" fmla="*/ 1245976 h 1691232"/>
                <a:gd name="connsiteX79" fmla="*/ 1810224 w 1880151"/>
                <a:gd name="connsiteY79" fmla="*/ 1236451 h 1691232"/>
                <a:gd name="connsiteX80" fmla="*/ 1734024 w 1880151"/>
                <a:gd name="connsiteY80" fmla="*/ 1155488 h 1691232"/>
                <a:gd name="connsiteX81" fmla="*/ 1695924 w 1880151"/>
                <a:gd name="connsiteY81" fmla="*/ 974513 h 1691232"/>
                <a:gd name="connsiteX82" fmla="*/ 1643536 w 1880151"/>
                <a:gd name="connsiteY82" fmla="*/ 941176 h 1691232"/>
                <a:gd name="connsiteX83" fmla="*/ 1605436 w 1880151"/>
                <a:gd name="connsiteY83" fmla="*/ 884026 h 1691232"/>
                <a:gd name="connsiteX84" fmla="*/ 1557811 w 1880151"/>
                <a:gd name="connsiteY84" fmla="*/ 836401 h 1691232"/>
                <a:gd name="connsiteX85" fmla="*/ 1505424 w 1880151"/>
                <a:gd name="connsiteY85" fmla="*/ 817351 h 1691232"/>
                <a:gd name="connsiteX86" fmla="*/ 1453036 w 1880151"/>
                <a:gd name="connsiteY86" fmla="*/ 812588 h 1691232"/>
                <a:gd name="connsiteX87" fmla="*/ 1510186 w 1880151"/>
                <a:gd name="connsiteY87" fmla="*/ 779251 h 1691232"/>
                <a:gd name="connsiteX88" fmla="*/ 1476849 w 1880151"/>
                <a:gd name="connsiteY88" fmla="*/ 745913 h 1691232"/>
                <a:gd name="connsiteX89" fmla="*/ 1481611 w 1880151"/>
                <a:gd name="connsiteY89" fmla="*/ 722101 h 1691232"/>
                <a:gd name="connsiteX90" fmla="*/ 1572099 w 1880151"/>
                <a:gd name="connsiteY90" fmla="*/ 760201 h 1691232"/>
                <a:gd name="connsiteX91" fmla="*/ 1624486 w 1880151"/>
                <a:gd name="connsiteY91" fmla="*/ 693526 h 1691232"/>
                <a:gd name="connsiteX92" fmla="*/ 1614961 w 1880151"/>
                <a:gd name="connsiteY92" fmla="*/ 550651 h 1691232"/>
                <a:gd name="connsiteX93" fmla="*/ 1610199 w 1880151"/>
                <a:gd name="connsiteY93" fmla="*/ 412538 h 1691232"/>
                <a:gd name="connsiteX0" fmla="*/ 1610199 w 1874950"/>
                <a:gd name="connsiteY0" fmla="*/ 412538 h 1691232"/>
                <a:gd name="connsiteX1" fmla="*/ 1567336 w 1874950"/>
                <a:gd name="connsiteY1" fmla="*/ 369676 h 1691232"/>
                <a:gd name="connsiteX2" fmla="*/ 1467324 w 1874950"/>
                <a:gd name="connsiteY2" fmla="*/ 345863 h 1691232"/>
                <a:gd name="connsiteX3" fmla="*/ 1419699 w 1874950"/>
                <a:gd name="connsiteY3" fmla="*/ 317288 h 1691232"/>
                <a:gd name="connsiteX4" fmla="*/ 1367311 w 1874950"/>
                <a:gd name="connsiteY4" fmla="*/ 160126 h 1691232"/>
                <a:gd name="connsiteX5" fmla="*/ 1338736 w 1874950"/>
                <a:gd name="connsiteY5" fmla="*/ 12488 h 1691232"/>
                <a:gd name="connsiteX6" fmla="*/ 1267299 w 1874950"/>
                <a:gd name="connsiteY6" fmla="*/ 12488 h 1691232"/>
                <a:gd name="connsiteX7" fmla="*/ 1214911 w 1874950"/>
                <a:gd name="connsiteY7" fmla="*/ 50588 h 1691232"/>
                <a:gd name="connsiteX8" fmla="*/ 1214911 w 1874950"/>
                <a:gd name="connsiteY8" fmla="*/ 155363 h 1691232"/>
                <a:gd name="connsiteX9" fmla="*/ 1186336 w 1874950"/>
                <a:gd name="connsiteY9" fmla="*/ 183938 h 1691232"/>
                <a:gd name="connsiteX10" fmla="*/ 1176811 w 1874950"/>
                <a:gd name="connsiteY10" fmla="*/ 255376 h 1691232"/>
                <a:gd name="connsiteX11" fmla="*/ 1114899 w 1874950"/>
                <a:gd name="connsiteY11" fmla="*/ 298238 h 1691232"/>
                <a:gd name="connsiteX12" fmla="*/ 1005361 w 1874950"/>
                <a:gd name="connsiteY12" fmla="*/ 312526 h 1691232"/>
                <a:gd name="connsiteX13" fmla="*/ 962499 w 1874950"/>
                <a:gd name="connsiteY13" fmla="*/ 355388 h 1691232"/>
                <a:gd name="connsiteX14" fmla="*/ 838674 w 1874950"/>
                <a:gd name="connsiteY14" fmla="*/ 355388 h 1691232"/>
                <a:gd name="connsiteX15" fmla="*/ 781524 w 1874950"/>
                <a:gd name="connsiteY15" fmla="*/ 426826 h 1691232"/>
                <a:gd name="connsiteX16" fmla="*/ 781524 w 1874950"/>
                <a:gd name="connsiteY16" fmla="*/ 460163 h 1691232"/>
                <a:gd name="connsiteX17" fmla="*/ 743424 w 1874950"/>
                <a:gd name="connsiteY17" fmla="*/ 483976 h 1691232"/>
                <a:gd name="connsiteX18" fmla="*/ 671986 w 1874950"/>
                <a:gd name="connsiteY18" fmla="*/ 417301 h 1691232"/>
                <a:gd name="connsiteX19" fmla="*/ 519586 w 1874950"/>
                <a:gd name="connsiteY19" fmla="*/ 412538 h 1691232"/>
                <a:gd name="connsiteX20" fmla="*/ 457674 w 1874950"/>
                <a:gd name="connsiteY20" fmla="*/ 431588 h 1691232"/>
                <a:gd name="connsiteX21" fmla="*/ 419574 w 1874950"/>
                <a:gd name="connsiteY21" fmla="*/ 417301 h 1691232"/>
                <a:gd name="connsiteX22" fmla="*/ 400524 w 1874950"/>
                <a:gd name="connsiteY22" fmla="*/ 355388 h 1691232"/>
                <a:gd name="connsiteX23" fmla="*/ 333849 w 1874950"/>
                <a:gd name="connsiteY23" fmla="*/ 303001 h 1691232"/>
                <a:gd name="connsiteX24" fmla="*/ 286224 w 1874950"/>
                <a:gd name="connsiteY24" fmla="*/ 236326 h 1691232"/>
                <a:gd name="connsiteX25" fmla="*/ 143349 w 1874950"/>
                <a:gd name="connsiteY25" fmla="*/ 255376 h 1691232"/>
                <a:gd name="connsiteX26" fmla="*/ 124299 w 1874950"/>
                <a:gd name="connsiteY26" fmla="*/ 331576 h 1691232"/>
                <a:gd name="connsiteX27" fmla="*/ 110011 w 1874950"/>
                <a:gd name="connsiteY27" fmla="*/ 364913 h 1691232"/>
                <a:gd name="connsiteX28" fmla="*/ 133824 w 1874950"/>
                <a:gd name="connsiteY28" fmla="*/ 412538 h 1691232"/>
                <a:gd name="connsiteX29" fmla="*/ 81436 w 1874950"/>
                <a:gd name="connsiteY29" fmla="*/ 450638 h 1691232"/>
                <a:gd name="connsiteX30" fmla="*/ 33811 w 1874950"/>
                <a:gd name="connsiteY30" fmla="*/ 445876 h 1691232"/>
                <a:gd name="connsiteX31" fmla="*/ 33811 w 1874950"/>
                <a:gd name="connsiteY31" fmla="*/ 517313 h 1691232"/>
                <a:gd name="connsiteX32" fmla="*/ 474 w 1874950"/>
                <a:gd name="connsiteY32" fmla="*/ 622088 h 1691232"/>
                <a:gd name="connsiteX33" fmla="*/ 62386 w 1874950"/>
                <a:gd name="connsiteY33" fmla="*/ 698288 h 1691232"/>
                <a:gd name="connsiteX34" fmla="*/ 111977 w 1874950"/>
                <a:gd name="connsiteY34" fmla="*/ 678550 h 1691232"/>
                <a:gd name="connsiteX35" fmla="*/ 112334 w 1874950"/>
                <a:gd name="connsiteY35" fmla="*/ 748809 h 1691232"/>
                <a:gd name="connsiteX36" fmla="*/ 167161 w 1874950"/>
                <a:gd name="connsiteY36" fmla="*/ 779251 h 1691232"/>
                <a:gd name="connsiteX37" fmla="*/ 236159 w 1874950"/>
                <a:gd name="connsiteY37" fmla="*/ 789463 h 1691232"/>
                <a:gd name="connsiteX38" fmla="*/ 271462 w 1874950"/>
                <a:gd name="connsiteY38" fmla="*/ 845434 h 1691232"/>
                <a:gd name="connsiteX39" fmla="*/ 270869 w 1874950"/>
                <a:gd name="connsiteY39" fmla="*/ 890506 h 1691232"/>
                <a:gd name="connsiteX40" fmla="*/ 295393 w 1874950"/>
                <a:gd name="connsiteY40" fmla="*/ 929981 h 1691232"/>
                <a:gd name="connsiteX41" fmla="*/ 341051 w 1874950"/>
                <a:gd name="connsiteY41" fmla="*/ 968573 h 1691232"/>
                <a:gd name="connsiteX42" fmla="*/ 426184 w 1874950"/>
                <a:gd name="connsiteY42" fmla="*/ 1022825 h 1691232"/>
                <a:gd name="connsiteX43" fmla="*/ 461961 w 1874950"/>
                <a:gd name="connsiteY43" fmla="*/ 1093918 h 1691232"/>
                <a:gd name="connsiteX44" fmla="*/ 441064 w 1874950"/>
                <a:gd name="connsiteY44" fmla="*/ 1163491 h 1691232"/>
                <a:gd name="connsiteX45" fmla="*/ 519111 w 1874950"/>
                <a:gd name="connsiteY45" fmla="*/ 1219954 h 1691232"/>
                <a:gd name="connsiteX46" fmla="*/ 591143 w 1874950"/>
                <a:gd name="connsiteY46" fmla="*/ 1252948 h 1691232"/>
                <a:gd name="connsiteX47" fmla="*/ 571974 w 1874950"/>
                <a:gd name="connsiteY47" fmla="*/ 1312651 h 1691232"/>
                <a:gd name="connsiteX48" fmla="*/ 662461 w 1874950"/>
                <a:gd name="connsiteY48" fmla="*/ 1465051 h 1691232"/>
                <a:gd name="connsiteX49" fmla="*/ 755271 w 1874950"/>
                <a:gd name="connsiteY49" fmla="*/ 1538205 h 1691232"/>
                <a:gd name="connsiteX50" fmla="*/ 805336 w 1874950"/>
                <a:gd name="connsiteY50" fmla="*/ 1488863 h 1691232"/>
                <a:gd name="connsiteX51" fmla="*/ 869926 w 1874950"/>
                <a:gd name="connsiteY51" fmla="*/ 1516260 h 1691232"/>
                <a:gd name="connsiteX52" fmla="*/ 924399 w 1874950"/>
                <a:gd name="connsiteY52" fmla="*/ 1484101 h 1691232"/>
                <a:gd name="connsiteX53" fmla="*/ 941246 w 1874950"/>
                <a:gd name="connsiteY53" fmla="*/ 1441925 h 1691232"/>
                <a:gd name="connsiteX54" fmla="*/ 1005123 w 1874950"/>
                <a:gd name="connsiteY54" fmla="*/ 1528337 h 1691232"/>
                <a:gd name="connsiteX55" fmla="*/ 1050190 w 1874950"/>
                <a:gd name="connsiteY55" fmla="*/ 1599431 h 1691232"/>
                <a:gd name="connsiteX56" fmla="*/ 1120136 w 1874950"/>
                <a:gd name="connsiteY56" fmla="*/ 1690950 h 1691232"/>
                <a:gd name="connsiteX57" fmla="*/ 1151034 w 1874950"/>
                <a:gd name="connsiteY57" fmla="*/ 1627859 h 1691232"/>
                <a:gd name="connsiteX58" fmla="*/ 1181693 w 1874950"/>
                <a:gd name="connsiteY58" fmla="*/ 1621379 h 1691232"/>
                <a:gd name="connsiteX59" fmla="*/ 1224792 w 1874950"/>
                <a:gd name="connsiteY59" fmla="*/ 1650642 h 1691232"/>
                <a:gd name="connsiteX60" fmla="*/ 1258367 w 1874950"/>
                <a:gd name="connsiteY60" fmla="*/ 1609988 h 1691232"/>
                <a:gd name="connsiteX61" fmla="*/ 1277188 w 1874950"/>
                <a:gd name="connsiteY61" fmla="*/ 1614605 h 1691232"/>
                <a:gd name="connsiteX62" fmla="*/ 1311230 w 1874950"/>
                <a:gd name="connsiteY62" fmla="*/ 1681082 h 1691232"/>
                <a:gd name="connsiteX63" fmla="*/ 1367786 w 1874950"/>
                <a:gd name="connsiteY63" fmla="*/ 1657613 h 1691232"/>
                <a:gd name="connsiteX64" fmla="*/ 1419818 w 1874950"/>
                <a:gd name="connsiteY64" fmla="*/ 1601492 h 1691232"/>
                <a:gd name="connsiteX65" fmla="*/ 1470595 w 1874950"/>
                <a:gd name="connsiteY65" fmla="*/ 1584949 h 1691232"/>
                <a:gd name="connsiteX66" fmla="*/ 1488274 w 1874950"/>
                <a:gd name="connsiteY66" fmla="*/ 1640771 h 1691232"/>
                <a:gd name="connsiteX67" fmla="*/ 1558169 w 1874950"/>
                <a:gd name="connsiteY67" fmla="*/ 1615093 h 1691232"/>
                <a:gd name="connsiteX68" fmla="*/ 1588947 w 1874950"/>
                <a:gd name="connsiteY68" fmla="*/ 1528337 h 1691232"/>
                <a:gd name="connsiteX69" fmla="*/ 1670383 w 1874950"/>
                <a:gd name="connsiteY69" fmla="*/ 1438195 h 1691232"/>
                <a:gd name="connsiteX70" fmla="*/ 1714974 w 1874950"/>
                <a:gd name="connsiteY70" fmla="*/ 1407065 h 1691232"/>
                <a:gd name="connsiteX71" fmla="*/ 1743343 w 1874950"/>
                <a:gd name="connsiteY71" fmla="*/ 1410360 h 1691232"/>
                <a:gd name="connsiteX72" fmla="*/ 1820935 w 1874950"/>
                <a:gd name="connsiteY72" fmla="*/ 1399752 h 1691232"/>
                <a:gd name="connsiteX73" fmla="*/ 1816054 w 1874950"/>
                <a:gd name="connsiteY73" fmla="*/ 1453316 h 1691232"/>
                <a:gd name="connsiteX74" fmla="*/ 1874221 w 1874950"/>
                <a:gd name="connsiteY74" fmla="*/ 1476637 h 1691232"/>
                <a:gd name="connsiteX75" fmla="*/ 1848983 w 1874950"/>
                <a:gd name="connsiteY75" fmla="*/ 1443791 h 1691232"/>
                <a:gd name="connsiteX76" fmla="*/ 1853086 w 1874950"/>
                <a:gd name="connsiteY76" fmla="*/ 1398376 h 1691232"/>
                <a:gd name="connsiteX77" fmla="*/ 1853086 w 1874950"/>
                <a:gd name="connsiteY77" fmla="*/ 1303126 h 1691232"/>
                <a:gd name="connsiteX78" fmla="*/ 1853086 w 1874950"/>
                <a:gd name="connsiteY78" fmla="*/ 1245976 h 1691232"/>
                <a:gd name="connsiteX79" fmla="*/ 1810224 w 1874950"/>
                <a:gd name="connsiteY79" fmla="*/ 1236451 h 1691232"/>
                <a:gd name="connsiteX80" fmla="*/ 1734024 w 1874950"/>
                <a:gd name="connsiteY80" fmla="*/ 1155488 h 1691232"/>
                <a:gd name="connsiteX81" fmla="*/ 1695924 w 1874950"/>
                <a:gd name="connsiteY81" fmla="*/ 974513 h 1691232"/>
                <a:gd name="connsiteX82" fmla="*/ 1643536 w 1874950"/>
                <a:gd name="connsiteY82" fmla="*/ 941176 h 1691232"/>
                <a:gd name="connsiteX83" fmla="*/ 1605436 w 1874950"/>
                <a:gd name="connsiteY83" fmla="*/ 884026 h 1691232"/>
                <a:gd name="connsiteX84" fmla="*/ 1557811 w 1874950"/>
                <a:gd name="connsiteY84" fmla="*/ 836401 h 1691232"/>
                <a:gd name="connsiteX85" fmla="*/ 1505424 w 1874950"/>
                <a:gd name="connsiteY85" fmla="*/ 817351 h 1691232"/>
                <a:gd name="connsiteX86" fmla="*/ 1453036 w 1874950"/>
                <a:gd name="connsiteY86" fmla="*/ 812588 h 1691232"/>
                <a:gd name="connsiteX87" fmla="*/ 1510186 w 1874950"/>
                <a:gd name="connsiteY87" fmla="*/ 779251 h 1691232"/>
                <a:gd name="connsiteX88" fmla="*/ 1476849 w 1874950"/>
                <a:gd name="connsiteY88" fmla="*/ 745913 h 1691232"/>
                <a:gd name="connsiteX89" fmla="*/ 1481611 w 1874950"/>
                <a:gd name="connsiteY89" fmla="*/ 722101 h 1691232"/>
                <a:gd name="connsiteX90" fmla="*/ 1572099 w 1874950"/>
                <a:gd name="connsiteY90" fmla="*/ 760201 h 1691232"/>
                <a:gd name="connsiteX91" fmla="*/ 1624486 w 1874950"/>
                <a:gd name="connsiteY91" fmla="*/ 693526 h 1691232"/>
                <a:gd name="connsiteX92" fmla="*/ 1614961 w 1874950"/>
                <a:gd name="connsiteY92" fmla="*/ 550651 h 1691232"/>
                <a:gd name="connsiteX93" fmla="*/ 1610199 w 1874950"/>
                <a:gd name="connsiteY93" fmla="*/ 412538 h 1691232"/>
                <a:gd name="connsiteX0" fmla="*/ 1610199 w 1880150"/>
                <a:gd name="connsiteY0" fmla="*/ 412538 h 1691232"/>
                <a:gd name="connsiteX1" fmla="*/ 1567336 w 1880150"/>
                <a:gd name="connsiteY1" fmla="*/ 369676 h 1691232"/>
                <a:gd name="connsiteX2" fmla="*/ 1467324 w 1880150"/>
                <a:gd name="connsiteY2" fmla="*/ 345863 h 1691232"/>
                <a:gd name="connsiteX3" fmla="*/ 1419699 w 1880150"/>
                <a:gd name="connsiteY3" fmla="*/ 317288 h 1691232"/>
                <a:gd name="connsiteX4" fmla="*/ 1367311 w 1880150"/>
                <a:gd name="connsiteY4" fmla="*/ 160126 h 1691232"/>
                <a:gd name="connsiteX5" fmla="*/ 1338736 w 1880150"/>
                <a:gd name="connsiteY5" fmla="*/ 12488 h 1691232"/>
                <a:gd name="connsiteX6" fmla="*/ 1267299 w 1880150"/>
                <a:gd name="connsiteY6" fmla="*/ 12488 h 1691232"/>
                <a:gd name="connsiteX7" fmla="*/ 1214911 w 1880150"/>
                <a:gd name="connsiteY7" fmla="*/ 50588 h 1691232"/>
                <a:gd name="connsiteX8" fmla="*/ 1214911 w 1880150"/>
                <a:gd name="connsiteY8" fmla="*/ 155363 h 1691232"/>
                <a:gd name="connsiteX9" fmla="*/ 1186336 w 1880150"/>
                <a:gd name="connsiteY9" fmla="*/ 183938 h 1691232"/>
                <a:gd name="connsiteX10" fmla="*/ 1176811 w 1880150"/>
                <a:gd name="connsiteY10" fmla="*/ 255376 h 1691232"/>
                <a:gd name="connsiteX11" fmla="*/ 1114899 w 1880150"/>
                <a:gd name="connsiteY11" fmla="*/ 298238 h 1691232"/>
                <a:gd name="connsiteX12" fmla="*/ 1005361 w 1880150"/>
                <a:gd name="connsiteY12" fmla="*/ 312526 h 1691232"/>
                <a:gd name="connsiteX13" fmla="*/ 962499 w 1880150"/>
                <a:gd name="connsiteY13" fmla="*/ 355388 h 1691232"/>
                <a:gd name="connsiteX14" fmla="*/ 838674 w 1880150"/>
                <a:gd name="connsiteY14" fmla="*/ 355388 h 1691232"/>
                <a:gd name="connsiteX15" fmla="*/ 781524 w 1880150"/>
                <a:gd name="connsiteY15" fmla="*/ 426826 h 1691232"/>
                <a:gd name="connsiteX16" fmla="*/ 781524 w 1880150"/>
                <a:gd name="connsiteY16" fmla="*/ 460163 h 1691232"/>
                <a:gd name="connsiteX17" fmla="*/ 743424 w 1880150"/>
                <a:gd name="connsiteY17" fmla="*/ 483976 h 1691232"/>
                <a:gd name="connsiteX18" fmla="*/ 671986 w 1880150"/>
                <a:gd name="connsiteY18" fmla="*/ 417301 h 1691232"/>
                <a:gd name="connsiteX19" fmla="*/ 519586 w 1880150"/>
                <a:gd name="connsiteY19" fmla="*/ 412538 h 1691232"/>
                <a:gd name="connsiteX20" fmla="*/ 457674 w 1880150"/>
                <a:gd name="connsiteY20" fmla="*/ 431588 h 1691232"/>
                <a:gd name="connsiteX21" fmla="*/ 419574 w 1880150"/>
                <a:gd name="connsiteY21" fmla="*/ 417301 h 1691232"/>
                <a:gd name="connsiteX22" fmla="*/ 400524 w 1880150"/>
                <a:gd name="connsiteY22" fmla="*/ 355388 h 1691232"/>
                <a:gd name="connsiteX23" fmla="*/ 333849 w 1880150"/>
                <a:gd name="connsiteY23" fmla="*/ 303001 h 1691232"/>
                <a:gd name="connsiteX24" fmla="*/ 286224 w 1880150"/>
                <a:gd name="connsiteY24" fmla="*/ 236326 h 1691232"/>
                <a:gd name="connsiteX25" fmla="*/ 143349 w 1880150"/>
                <a:gd name="connsiteY25" fmla="*/ 255376 h 1691232"/>
                <a:gd name="connsiteX26" fmla="*/ 124299 w 1880150"/>
                <a:gd name="connsiteY26" fmla="*/ 331576 h 1691232"/>
                <a:gd name="connsiteX27" fmla="*/ 110011 w 1880150"/>
                <a:gd name="connsiteY27" fmla="*/ 364913 h 1691232"/>
                <a:gd name="connsiteX28" fmla="*/ 133824 w 1880150"/>
                <a:gd name="connsiteY28" fmla="*/ 412538 h 1691232"/>
                <a:gd name="connsiteX29" fmla="*/ 81436 w 1880150"/>
                <a:gd name="connsiteY29" fmla="*/ 450638 h 1691232"/>
                <a:gd name="connsiteX30" fmla="*/ 33811 w 1880150"/>
                <a:gd name="connsiteY30" fmla="*/ 445876 h 1691232"/>
                <a:gd name="connsiteX31" fmla="*/ 33811 w 1880150"/>
                <a:gd name="connsiteY31" fmla="*/ 517313 h 1691232"/>
                <a:gd name="connsiteX32" fmla="*/ 474 w 1880150"/>
                <a:gd name="connsiteY32" fmla="*/ 622088 h 1691232"/>
                <a:gd name="connsiteX33" fmla="*/ 62386 w 1880150"/>
                <a:gd name="connsiteY33" fmla="*/ 698288 h 1691232"/>
                <a:gd name="connsiteX34" fmla="*/ 111977 w 1880150"/>
                <a:gd name="connsiteY34" fmla="*/ 678550 h 1691232"/>
                <a:gd name="connsiteX35" fmla="*/ 112334 w 1880150"/>
                <a:gd name="connsiteY35" fmla="*/ 748809 h 1691232"/>
                <a:gd name="connsiteX36" fmla="*/ 167161 w 1880150"/>
                <a:gd name="connsiteY36" fmla="*/ 779251 h 1691232"/>
                <a:gd name="connsiteX37" fmla="*/ 236159 w 1880150"/>
                <a:gd name="connsiteY37" fmla="*/ 789463 h 1691232"/>
                <a:gd name="connsiteX38" fmla="*/ 271462 w 1880150"/>
                <a:gd name="connsiteY38" fmla="*/ 845434 h 1691232"/>
                <a:gd name="connsiteX39" fmla="*/ 270869 w 1880150"/>
                <a:gd name="connsiteY39" fmla="*/ 890506 h 1691232"/>
                <a:gd name="connsiteX40" fmla="*/ 295393 w 1880150"/>
                <a:gd name="connsiteY40" fmla="*/ 929981 h 1691232"/>
                <a:gd name="connsiteX41" fmla="*/ 341051 w 1880150"/>
                <a:gd name="connsiteY41" fmla="*/ 968573 h 1691232"/>
                <a:gd name="connsiteX42" fmla="*/ 426184 w 1880150"/>
                <a:gd name="connsiteY42" fmla="*/ 1022825 h 1691232"/>
                <a:gd name="connsiteX43" fmla="*/ 461961 w 1880150"/>
                <a:gd name="connsiteY43" fmla="*/ 1093918 h 1691232"/>
                <a:gd name="connsiteX44" fmla="*/ 441064 w 1880150"/>
                <a:gd name="connsiteY44" fmla="*/ 1163491 h 1691232"/>
                <a:gd name="connsiteX45" fmla="*/ 519111 w 1880150"/>
                <a:gd name="connsiteY45" fmla="*/ 1219954 h 1691232"/>
                <a:gd name="connsiteX46" fmla="*/ 591143 w 1880150"/>
                <a:gd name="connsiteY46" fmla="*/ 1252948 h 1691232"/>
                <a:gd name="connsiteX47" fmla="*/ 571974 w 1880150"/>
                <a:gd name="connsiteY47" fmla="*/ 1312651 h 1691232"/>
                <a:gd name="connsiteX48" fmla="*/ 662461 w 1880150"/>
                <a:gd name="connsiteY48" fmla="*/ 1465051 h 1691232"/>
                <a:gd name="connsiteX49" fmla="*/ 755271 w 1880150"/>
                <a:gd name="connsiteY49" fmla="*/ 1538205 h 1691232"/>
                <a:gd name="connsiteX50" fmla="*/ 805336 w 1880150"/>
                <a:gd name="connsiteY50" fmla="*/ 1488863 h 1691232"/>
                <a:gd name="connsiteX51" fmla="*/ 869926 w 1880150"/>
                <a:gd name="connsiteY51" fmla="*/ 1516260 h 1691232"/>
                <a:gd name="connsiteX52" fmla="*/ 924399 w 1880150"/>
                <a:gd name="connsiteY52" fmla="*/ 1484101 h 1691232"/>
                <a:gd name="connsiteX53" fmla="*/ 941246 w 1880150"/>
                <a:gd name="connsiteY53" fmla="*/ 1441925 h 1691232"/>
                <a:gd name="connsiteX54" fmla="*/ 1005123 w 1880150"/>
                <a:gd name="connsiteY54" fmla="*/ 1528337 h 1691232"/>
                <a:gd name="connsiteX55" fmla="*/ 1050190 w 1880150"/>
                <a:gd name="connsiteY55" fmla="*/ 1599431 h 1691232"/>
                <a:gd name="connsiteX56" fmla="*/ 1120136 w 1880150"/>
                <a:gd name="connsiteY56" fmla="*/ 1690950 h 1691232"/>
                <a:gd name="connsiteX57" fmla="*/ 1151034 w 1880150"/>
                <a:gd name="connsiteY57" fmla="*/ 1627859 h 1691232"/>
                <a:gd name="connsiteX58" fmla="*/ 1181693 w 1880150"/>
                <a:gd name="connsiteY58" fmla="*/ 1621379 h 1691232"/>
                <a:gd name="connsiteX59" fmla="*/ 1224792 w 1880150"/>
                <a:gd name="connsiteY59" fmla="*/ 1650642 h 1691232"/>
                <a:gd name="connsiteX60" fmla="*/ 1258367 w 1880150"/>
                <a:gd name="connsiteY60" fmla="*/ 1609988 h 1691232"/>
                <a:gd name="connsiteX61" fmla="*/ 1277188 w 1880150"/>
                <a:gd name="connsiteY61" fmla="*/ 1614605 h 1691232"/>
                <a:gd name="connsiteX62" fmla="*/ 1311230 w 1880150"/>
                <a:gd name="connsiteY62" fmla="*/ 1681082 h 1691232"/>
                <a:gd name="connsiteX63" fmla="*/ 1367786 w 1880150"/>
                <a:gd name="connsiteY63" fmla="*/ 1657613 h 1691232"/>
                <a:gd name="connsiteX64" fmla="*/ 1419818 w 1880150"/>
                <a:gd name="connsiteY64" fmla="*/ 1601492 h 1691232"/>
                <a:gd name="connsiteX65" fmla="*/ 1470595 w 1880150"/>
                <a:gd name="connsiteY65" fmla="*/ 1584949 h 1691232"/>
                <a:gd name="connsiteX66" fmla="*/ 1488274 w 1880150"/>
                <a:gd name="connsiteY66" fmla="*/ 1640771 h 1691232"/>
                <a:gd name="connsiteX67" fmla="*/ 1558169 w 1880150"/>
                <a:gd name="connsiteY67" fmla="*/ 1615093 h 1691232"/>
                <a:gd name="connsiteX68" fmla="*/ 1588947 w 1880150"/>
                <a:gd name="connsiteY68" fmla="*/ 1528337 h 1691232"/>
                <a:gd name="connsiteX69" fmla="*/ 1670383 w 1880150"/>
                <a:gd name="connsiteY69" fmla="*/ 1438195 h 1691232"/>
                <a:gd name="connsiteX70" fmla="*/ 1714974 w 1880150"/>
                <a:gd name="connsiteY70" fmla="*/ 1407065 h 1691232"/>
                <a:gd name="connsiteX71" fmla="*/ 1743343 w 1880150"/>
                <a:gd name="connsiteY71" fmla="*/ 1410360 h 1691232"/>
                <a:gd name="connsiteX72" fmla="*/ 1820935 w 1880150"/>
                <a:gd name="connsiteY72" fmla="*/ 1399752 h 1691232"/>
                <a:gd name="connsiteX73" fmla="*/ 1816054 w 1880150"/>
                <a:gd name="connsiteY73" fmla="*/ 1453316 h 1691232"/>
                <a:gd name="connsiteX74" fmla="*/ 1874221 w 1880150"/>
                <a:gd name="connsiteY74" fmla="*/ 1476637 h 1691232"/>
                <a:gd name="connsiteX75" fmla="*/ 1875829 w 1880150"/>
                <a:gd name="connsiteY75" fmla="*/ 1454003 h 1691232"/>
                <a:gd name="connsiteX76" fmla="*/ 1853086 w 1880150"/>
                <a:gd name="connsiteY76" fmla="*/ 1398376 h 1691232"/>
                <a:gd name="connsiteX77" fmla="*/ 1853086 w 1880150"/>
                <a:gd name="connsiteY77" fmla="*/ 1303126 h 1691232"/>
                <a:gd name="connsiteX78" fmla="*/ 1853086 w 1880150"/>
                <a:gd name="connsiteY78" fmla="*/ 1245976 h 1691232"/>
                <a:gd name="connsiteX79" fmla="*/ 1810224 w 1880150"/>
                <a:gd name="connsiteY79" fmla="*/ 1236451 h 1691232"/>
                <a:gd name="connsiteX80" fmla="*/ 1734024 w 1880150"/>
                <a:gd name="connsiteY80" fmla="*/ 1155488 h 1691232"/>
                <a:gd name="connsiteX81" fmla="*/ 1695924 w 1880150"/>
                <a:gd name="connsiteY81" fmla="*/ 974513 h 1691232"/>
                <a:gd name="connsiteX82" fmla="*/ 1643536 w 1880150"/>
                <a:gd name="connsiteY82" fmla="*/ 941176 h 1691232"/>
                <a:gd name="connsiteX83" fmla="*/ 1605436 w 1880150"/>
                <a:gd name="connsiteY83" fmla="*/ 884026 h 1691232"/>
                <a:gd name="connsiteX84" fmla="*/ 1557811 w 1880150"/>
                <a:gd name="connsiteY84" fmla="*/ 836401 h 1691232"/>
                <a:gd name="connsiteX85" fmla="*/ 1505424 w 1880150"/>
                <a:gd name="connsiteY85" fmla="*/ 817351 h 1691232"/>
                <a:gd name="connsiteX86" fmla="*/ 1453036 w 1880150"/>
                <a:gd name="connsiteY86" fmla="*/ 812588 h 1691232"/>
                <a:gd name="connsiteX87" fmla="*/ 1510186 w 1880150"/>
                <a:gd name="connsiteY87" fmla="*/ 779251 h 1691232"/>
                <a:gd name="connsiteX88" fmla="*/ 1476849 w 1880150"/>
                <a:gd name="connsiteY88" fmla="*/ 745913 h 1691232"/>
                <a:gd name="connsiteX89" fmla="*/ 1481611 w 1880150"/>
                <a:gd name="connsiteY89" fmla="*/ 722101 h 1691232"/>
                <a:gd name="connsiteX90" fmla="*/ 1572099 w 1880150"/>
                <a:gd name="connsiteY90" fmla="*/ 760201 h 1691232"/>
                <a:gd name="connsiteX91" fmla="*/ 1624486 w 1880150"/>
                <a:gd name="connsiteY91" fmla="*/ 693526 h 1691232"/>
                <a:gd name="connsiteX92" fmla="*/ 1614961 w 1880150"/>
                <a:gd name="connsiteY92" fmla="*/ 550651 h 1691232"/>
                <a:gd name="connsiteX93" fmla="*/ 1610199 w 1880150"/>
                <a:gd name="connsiteY93" fmla="*/ 412538 h 1691232"/>
                <a:gd name="connsiteX0" fmla="*/ 1610199 w 1879071"/>
                <a:gd name="connsiteY0" fmla="*/ 412538 h 1691232"/>
                <a:gd name="connsiteX1" fmla="*/ 1567336 w 1879071"/>
                <a:gd name="connsiteY1" fmla="*/ 369676 h 1691232"/>
                <a:gd name="connsiteX2" fmla="*/ 1467324 w 1879071"/>
                <a:gd name="connsiteY2" fmla="*/ 345863 h 1691232"/>
                <a:gd name="connsiteX3" fmla="*/ 1419699 w 1879071"/>
                <a:gd name="connsiteY3" fmla="*/ 317288 h 1691232"/>
                <a:gd name="connsiteX4" fmla="*/ 1367311 w 1879071"/>
                <a:gd name="connsiteY4" fmla="*/ 160126 h 1691232"/>
                <a:gd name="connsiteX5" fmla="*/ 1338736 w 1879071"/>
                <a:gd name="connsiteY5" fmla="*/ 12488 h 1691232"/>
                <a:gd name="connsiteX6" fmla="*/ 1267299 w 1879071"/>
                <a:gd name="connsiteY6" fmla="*/ 12488 h 1691232"/>
                <a:gd name="connsiteX7" fmla="*/ 1214911 w 1879071"/>
                <a:gd name="connsiteY7" fmla="*/ 50588 h 1691232"/>
                <a:gd name="connsiteX8" fmla="*/ 1214911 w 1879071"/>
                <a:gd name="connsiteY8" fmla="*/ 155363 h 1691232"/>
                <a:gd name="connsiteX9" fmla="*/ 1186336 w 1879071"/>
                <a:gd name="connsiteY9" fmla="*/ 183938 h 1691232"/>
                <a:gd name="connsiteX10" fmla="*/ 1176811 w 1879071"/>
                <a:gd name="connsiteY10" fmla="*/ 255376 h 1691232"/>
                <a:gd name="connsiteX11" fmla="*/ 1114899 w 1879071"/>
                <a:gd name="connsiteY11" fmla="*/ 298238 h 1691232"/>
                <a:gd name="connsiteX12" fmla="*/ 1005361 w 1879071"/>
                <a:gd name="connsiteY12" fmla="*/ 312526 h 1691232"/>
                <a:gd name="connsiteX13" fmla="*/ 962499 w 1879071"/>
                <a:gd name="connsiteY13" fmla="*/ 355388 h 1691232"/>
                <a:gd name="connsiteX14" fmla="*/ 838674 w 1879071"/>
                <a:gd name="connsiteY14" fmla="*/ 355388 h 1691232"/>
                <a:gd name="connsiteX15" fmla="*/ 781524 w 1879071"/>
                <a:gd name="connsiteY15" fmla="*/ 426826 h 1691232"/>
                <a:gd name="connsiteX16" fmla="*/ 781524 w 1879071"/>
                <a:gd name="connsiteY16" fmla="*/ 460163 h 1691232"/>
                <a:gd name="connsiteX17" fmla="*/ 743424 w 1879071"/>
                <a:gd name="connsiteY17" fmla="*/ 483976 h 1691232"/>
                <a:gd name="connsiteX18" fmla="*/ 671986 w 1879071"/>
                <a:gd name="connsiteY18" fmla="*/ 417301 h 1691232"/>
                <a:gd name="connsiteX19" fmla="*/ 519586 w 1879071"/>
                <a:gd name="connsiteY19" fmla="*/ 412538 h 1691232"/>
                <a:gd name="connsiteX20" fmla="*/ 457674 w 1879071"/>
                <a:gd name="connsiteY20" fmla="*/ 431588 h 1691232"/>
                <a:gd name="connsiteX21" fmla="*/ 419574 w 1879071"/>
                <a:gd name="connsiteY21" fmla="*/ 417301 h 1691232"/>
                <a:gd name="connsiteX22" fmla="*/ 400524 w 1879071"/>
                <a:gd name="connsiteY22" fmla="*/ 355388 h 1691232"/>
                <a:gd name="connsiteX23" fmla="*/ 333849 w 1879071"/>
                <a:gd name="connsiteY23" fmla="*/ 303001 h 1691232"/>
                <a:gd name="connsiteX24" fmla="*/ 286224 w 1879071"/>
                <a:gd name="connsiteY24" fmla="*/ 236326 h 1691232"/>
                <a:gd name="connsiteX25" fmla="*/ 143349 w 1879071"/>
                <a:gd name="connsiteY25" fmla="*/ 255376 h 1691232"/>
                <a:gd name="connsiteX26" fmla="*/ 124299 w 1879071"/>
                <a:gd name="connsiteY26" fmla="*/ 331576 h 1691232"/>
                <a:gd name="connsiteX27" fmla="*/ 110011 w 1879071"/>
                <a:gd name="connsiteY27" fmla="*/ 364913 h 1691232"/>
                <a:gd name="connsiteX28" fmla="*/ 133824 w 1879071"/>
                <a:gd name="connsiteY28" fmla="*/ 412538 h 1691232"/>
                <a:gd name="connsiteX29" fmla="*/ 81436 w 1879071"/>
                <a:gd name="connsiteY29" fmla="*/ 450638 h 1691232"/>
                <a:gd name="connsiteX30" fmla="*/ 33811 w 1879071"/>
                <a:gd name="connsiteY30" fmla="*/ 445876 h 1691232"/>
                <a:gd name="connsiteX31" fmla="*/ 33811 w 1879071"/>
                <a:gd name="connsiteY31" fmla="*/ 517313 h 1691232"/>
                <a:gd name="connsiteX32" fmla="*/ 474 w 1879071"/>
                <a:gd name="connsiteY32" fmla="*/ 622088 h 1691232"/>
                <a:gd name="connsiteX33" fmla="*/ 62386 w 1879071"/>
                <a:gd name="connsiteY33" fmla="*/ 698288 h 1691232"/>
                <a:gd name="connsiteX34" fmla="*/ 111977 w 1879071"/>
                <a:gd name="connsiteY34" fmla="*/ 678550 h 1691232"/>
                <a:gd name="connsiteX35" fmla="*/ 112334 w 1879071"/>
                <a:gd name="connsiteY35" fmla="*/ 748809 h 1691232"/>
                <a:gd name="connsiteX36" fmla="*/ 167161 w 1879071"/>
                <a:gd name="connsiteY36" fmla="*/ 779251 h 1691232"/>
                <a:gd name="connsiteX37" fmla="*/ 236159 w 1879071"/>
                <a:gd name="connsiteY37" fmla="*/ 789463 h 1691232"/>
                <a:gd name="connsiteX38" fmla="*/ 271462 w 1879071"/>
                <a:gd name="connsiteY38" fmla="*/ 845434 h 1691232"/>
                <a:gd name="connsiteX39" fmla="*/ 270869 w 1879071"/>
                <a:gd name="connsiteY39" fmla="*/ 890506 h 1691232"/>
                <a:gd name="connsiteX40" fmla="*/ 295393 w 1879071"/>
                <a:gd name="connsiteY40" fmla="*/ 929981 h 1691232"/>
                <a:gd name="connsiteX41" fmla="*/ 341051 w 1879071"/>
                <a:gd name="connsiteY41" fmla="*/ 968573 h 1691232"/>
                <a:gd name="connsiteX42" fmla="*/ 426184 w 1879071"/>
                <a:gd name="connsiteY42" fmla="*/ 1022825 h 1691232"/>
                <a:gd name="connsiteX43" fmla="*/ 461961 w 1879071"/>
                <a:gd name="connsiteY43" fmla="*/ 1093918 h 1691232"/>
                <a:gd name="connsiteX44" fmla="*/ 441064 w 1879071"/>
                <a:gd name="connsiteY44" fmla="*/ 1163491 h 1691232"/>
                <a:gd name="connsiteX45" fmla="*/ 519111 w 1879071"/>
                <a:gd name="connsiteY45" fmla="*/ 1219954 h 1691232"/>
                <a:gd name="connsiteX46" fmla="*/ 591143 w 1879071"/>
                <a:gd name="connsiteY46" fmla="*/ 1252948 h 1691232"/>
                <a:gd name="connsiteX47" fmla="*/ 571974 w 1879071"/>
                <a:gd name="connsiteY47" fmla="*/ 1312651 h 1691232"/>
                <a:gd name="connsiteX48" fmla="*/ 662461 w 1879071"/>
                <a:gd name="connsiteY48" fmla="*/ 1465051 h 1691232"/>
                <a:gd name="connsiteX49" fmla="*/ 755271 w 1879071"/>
                <a:gd name="connsiteY49" fmla="*/ 1538205 h 1691232"/>
                <a:gd name="connsiteX50" fmla="*/ 805336 w 1879071"/>
                <a:gd name="connsiteY50" fmla="*/ 1488863 h 1691232"/>
                <a:gd name="connsiteX51" fmla="*/ 869926 w 1879071"/>
                <a:gd name="connsiteY51" fmla="*/ 1516260 h 1691232"/>
                <a:gd name="connsiteX52" fmla="*/ 924399 w 1879071"/>
                <a:gd name="connsiteY52" fmla="*/ 1484101 h 1691232"/>
                <a:gd name="connsiteX53" fmla="*/ 941246 w 1879071"/>
                <a:gd name="connsiteY53" fmla="*/ 1441925 h 1691232"/>
                <a:gd name="connsiteX54" fmla="*/ 1005123 w 1879071"/>
                <a:gd name="connsiteY54" fmla="*/ 1528337 h 1691232"/>
                <a:gd name="connsiteX55" fmla="*/ 1050190 w 1879071"/>
                <a:gd name="connsiteY55" fmla="*/ 1599431 h 1691232"/>
                <a:gd name="connsiteX56" fmla="*/ 1120136 w 1879071"/>
                <a:gd name="connsiteY56" fmla="*/ 1690950 h 1691232"/>
                <a:gd name="connsiteX57" fmla="*/ 1151034 w 1879071"/>
                <a:gd name="connsiteY57" fmla="*/ 1627859 h 1691232"/>
                <a:gd name="connsiteX58" fmla="*/ 1181693 w 1879071"/>
                <a:gd name="connsiteY58" fmla="*/ 1621379 h 1691232"/>
                <a:gd name="connsiteX59" fmla="*/ 1224792 w 1879071"/>
                <a:gd name="connsiteY59" fmla="*/ 1650642 h 1691232"/>
                <a:gd name="connsiteX60" fmla="*/ 1258367 w 1879071"/>
                <a:gd name="connsiteY60" fmla="*/ 1609988 h 1691232"/>
                <a:gd name="connsiteX61" fmla="*/ 1277188 w 1879071"/>
                <a:gd name="connsiteY61" fmla="*/ 1614605 h 1691232"/>
                <a:gd name="connsiteX62" fmla="*/ 1311230 w 1879071"/>
                <a:gd name="connsiteY62" fmla="*/ 1681082 h 1691232"/>
                <a:gd name="connsiteX63" fmla="*/ 1367786 w 1879071"/>
                <a:gd name="connsiteY63" fmla="*/ 1657613 h 1691232"/>
                <a:gd name="connsiteX64" fmla="*/ 1419818 w 1879071"/>
                <a:gd name="connsiteY64" fmla="*/ 1601492 h 1691232"/>
                <a:gd name="connsiteX65" fmla="*/ 1470595 w 1879071"/>
                <a:gd name="connsiteY65" fmla="*/ 1584949 h 1691232"/>
                <a:gd name="connsiteX66" fmla="*/ 1488274 w 1879071"/>
                <a:gd name="connsiteY66" fmla="*/ 1640771 h 1691232"/>
                <a:gd name="connsiteX67" fmla="*/ 1558169 w 1879071"/>
                <a:gd name="connsiteY67" fmla="*/ 1615093 h 1691232"/>
                <a:gd name="connsiteX68" fmla="*/ 1588947 w 1879071"/>
                <a:gd name="connsiteY68" fmla="*/ 1528337 h 1691232"/>
                <a:gd name="connsiteX69" fmla="*/ 1670383 w 1879071"/>
                <a:gd name="connsiteY69" fmla="*/ 1438195 h 1691232"/>
                <a:gd name="connsiteX70" fmla="*/ 1714974 w 1879071"/>
                <a:gd name="connsiteY70" fmla="*/ 1407065 h 1691232"/>
                <a:gd name="connsiteX71" fmla="*/ 1743343 w 1879071"/>
                <a:gd name="connsiteY71" fmla="*/ 1410360 h 1691232"/>
                <a:gd name="connsiteX72" fmla="*/ 1820935 w 1879071"/>
                <a:gd name="connsiteY72" fmla="*/ 1399752 h 1691232"/>
                <a:gd name="connsiteX73" fmla="*/ 1816054 w 1879071"/>
                <a:gd name="connsiteY73" fmla="*/ 1453316 h 1691232"/>
                <a:gd name="connsiteX74" fmla="*/ 1874221 w 1879071"/>
                <a:gd name="connsiteY74" fmla="*/ 1476637 h 1691232"/>
                <a:gd name="connsiteX75" fmla="*/ 1875829 w 1879071"/>
                <a:gd name="connsiteY75" fmla="*/ 1454003 h 1691232"/>
                <a:gd name="connsiteX76" fmla="*/ 1875051 w 1879071"/>
                <a:gd name="connsiteY76" fmla="*/ 1393269 h 1691232"/>
                <a:gd name="connsiteX77" fmla="*/ 1853086 w 1879071"/>
                <a:gd name="connsiteY77" fmla="*/ 1303126 h 1691232"/>
                <a:gd name="connsiteX78" fmla="*/ 1853086 w 1879071"/>
                <a:gd name="connsiteY78" fmla="*/ 1245976 h 1691232"/>
                <a:gd name="connsiteX79" fmla="*/ 1810224 w 1879071"/>
                <a:gd name="connsiteY79" fmla="*/ 1236451 h 1691232"/>
                <a:gd name="connsiteX80" fmla="*/ 1734024 w 1879071"/>
                <a:gd name="connsiteY80" fmla="*/ 1155488 h 1691232"/>
                <a:gd name="connsiteX81" fmla="*/ 1695924 w 1879071"/>
                <a:gd name="connsiteY81" fmla="*/ 974513 h 1691232"/>
                <a:gd name="connsiteX82" fmla="*/ 1643536 w 1879071"/>
                <a:gd name="connsiteY82" fmla="*/ 941176 h 1691232"/>
                <a:gd name="connsiteX83" fmla="*/ 1605436 w 1879071"/>
                <a:gd name="connsiteY83" fmla="*/ 884026 h 1691232"/>
                <a:gd name="connsiteX84" fmla="*/ 1557811 w 1879071"/>
                <a:gd name="connsiteY84" fmla="*/ 836401 h 1691232"/>
                <a:gd name="connsiteX85" fmla="*/ 1505424 w 1879071"/>
                <a:gd name="connsiteY85" fmla="*/ 817351 h 1691232"/>
                <a:gd name="connsiteX86" fmla="*/ 1453036 w 1879071"/>
                <a:gd name="connsiteY86" fmla="*/ 812588 h 1691232"/>
                <a:gd name="connsiteX87" fmla="*/ 1510186 w 1879071"/>
                <a:gd name="connsiteY87" fmla="*/ 779251 h 1691232"/>
                <a:gd name="connsiteX88" fmla="*/ 1476849 w 1879071"/>
                <a:gd name="connsiteY88" fmla="*/ 745913 h 1691232"/>
                <a:gd name="connsiteX89" fmla="*/ 1481611 w 1879071"/>
                <a:gd name="connsiteY89" fmla="*/ 722101 h 1691232"/>
                <a:gd name="connsiteX90" fmla="*/ 1572099 w 1879071"/>
                <a:gd name="connsiteY90" fmla="*/ 760201 h 1691232"/>
                <a:gd name="connsiteX91" fmla="*/ 1624486 w 1879071"/>
                <a:gd name="connsiteY91" fmla="*/ 693526 h 1691232"/>
                <a:gd name="connsiteX92" fmla="*/ 1614961 w 1879071"/>
                <a:gd name="connsiteY92" fmla="*/ 550651 h 1691232"/>
                <a:gd name="connsiteX93" fmla="*/ 1610199 w 1879071"/>
                <a:gd name="connsiteY93" fmla="*/ 412538 h 1691232"/>
                <a:gd name="connsiteX0" fmla="*/ 1610199 w 1879071"/>
                <a:gd name="connsiteY0" fmla="*/ 412538 h 1691232"/>
                <a:gd name="connsiteX1" fmla="*/ 1567336 w 1879071"/>
                <a:gd name="connsiteY1" fmla="*/ 369676 h 1691232"/>
                <a:gd name="connsiteX2" fmla="*/ 1467324 w 1879071"/>
                <a:gd name="connsiteY2" fmla="*/ 345863 h 1691232"/>
                <a:gd name="connsiteX3" fmla="*/ 1419699 w 1879071"/>
                <a:gd name="connsiteY3" fmla="*/ 317288 h 1691232"/>
                <a:gd name="connsiteX4" fmla="*/ 1367311 w 1879071"/>
                <a:gd name="connsiteY4" fmla="*/ 160126 h 1691232"/>
                <a:gd name="connsiteX5" fmla="*/ 1338736 w 1879071"/>
                <a:gd name="connsiteY5" fmla="*/ 12488 h 1691232"/>
                <a:gd name="connsiteX6" fmla="*/ 1267299 w 1879071"/>
                <a:gd name="connsiteY6" fmla="*/ 12488 h 1691232"/>
                <a:gd name="connsiteX7" fmla="*/ 1214911 w 1879071"/>
                <a:gd name="connsiteY7" fmla="*/ 50588 h 1691232"/>
                <a:gd name="connsiteX8" fmla="*/ 1214911 w 1879071"/>
                <a:gd name="connsiteY8" fmla="*/ 155363 h 1691232"/>
                <a:gd name="connsiteX9" fmla="*/ 1186336 w 1879071"/>
                <a:gd name="connsiteY9" fmla="*/ 183938 h 1691232"/>
                <a:gd name="connsiteX10" fmla="*/ 1176811 w 1879071"/>
                <a:gd name="connsiteY10" fmla="*/ 255376 h 1691232"/>
                <a:gd name="connsiteX11" fmla="*/ 1114899 w 1879071"/>
                <a:gd name="connsiteY11" fmla="*/ 298238 h 1691232"/>
                <a:gd name="connsiteX12" fmla="*/ 1005361 w 1879071"/>
                <a:gd name="connsiteY12" fmla="*/ 312526 h 1691232"/>
                <a:gd name="connsiteX13" fmla="*/ 962499 w 1879071"/>
                <a:gd name="connsiteY13" fmla="*/ 355388 h 1691232"/>
                <a:gd name="connsiteX14" fmla="*/ 838674 w 1879071"/>
                <a:gd name="connsiteY14" fmla="*/ 355388 h 1691232"/>
                <a:gd name="connsiteX15" fmla="*/ 781524 w 1879071"/>
                <a:gd name="connsiteY15" fmla="*/ 426826 h 1691232"/>
                <a:gd name="connsiteX16" fmla="*/ 781524 w 1879071"/>
                <a:gd name="connsiteY16" fmla="*/ 460163 h 1691232"/>
                <a:gd name="connsiteX17" fmla="*/ 743424 w 1879071"/>
                <a:gd name="connsiteY17" fmla="*/ 483976 h 1691232"/>
                <a:gd name="connsiteX18" fmla="*/ 671986 w 1879071"/>
                <a:gd name="connsiteY18" fmla="*/ 417301 h 1691232"/>
                <a:gd name="connsiteX19" fmla="*/ 519586 w 1879071"/>
                <a:gd name="connsiteY19" fmla="*/ 412538 h 1691232"/>
                <a:gd name="connsiteX20" fmla="*/ 457674 w 1879071"/>
                <a:gd name="connsiteY20" fmla="*/ 431588 h 1691232"/>
                <a:gd name="connsiteX21" fmla="*/ 419574 w 1879071"/>
                <a:gd name="connsiteY21" fmla="*/ 417301 h 1691232"/>
                <a:gd name="connsiteX22" fmla="*/ 400524 w 1879071"/>
                <a:gd name="connsiteY22" fmla="*/ 355388 h 1691232"/>
                <a:gd name="connsiteX23" fmla="*/ 333849 w 1879071"/>
                <a:gd name="connsiteY23" fmla="*/ 303001 h 1691232"/>
                <a:gd name="connsiteX24" fmla="*/ 286224 w 1879071"/>
                <a:gd name="connsiteY24" fmla="*/ 236326 h 1691232"/>
                <a:gd name="connsiteX25" fmla="*/ 143349 w 1879071"/>
                <a:gd name="connsiteY25" fmla="*/ 255376 h 1691232"/>
                <a:gd name="connsiteX26" fmla="*/ 124299 w 1879071"/>
                <a:gd name="connsiteY26" fmla="*/ 331576 h 1691232"/>
                <a:gd name="connsiteX27" fmla="*/ 110011 w 1879071"/>
                <a:gd name="connsiteY27" fmla="*/ 364913 h 1691232"/>
                <a:gd name="connsiteX28" fmla="*/ 133824 w 1879071"/>
                <a:gd name="connsiteY28" fmla="*/ 412538 h 1691232"/>
                <a:gd name="connsiteX29" fmla="*/ 81436 w 1879071"/>
                <a:gd name="connsiteY29" fmla="*/ 450638 h 1691232"/>
                <a:gd name="connsiteX30" fmla="*/ 33811 w 1879071"/>
                <a:gd name="connsiteY30" fmla="*/ 445876 h 1691232"/>
                <a:gd name="connsiteX31" fmla="*/ 33811 w 1879071"/>
                <a:gd name="connsiteY31" fmla="*/ 517313 h 1691232"/>
                <a:gd name="connsiteX32" fmla="*/ 474 w 1879071"/>
                <a:gd name="connsiteY32" fmla="*/ 622088 h 1691232"/>
                <a:gd name="connsiteX33" fmla="*/ 62386 w 1879071"/>
                <a:gd name="connsiteY33" fmla="*/ 698288 h 1691232"/>
                <a:gd name="connsiteX34" fmla="*/ 111977 w 1879071"/>
                <a:gd name="connsiteY34" fmla="*/ 678550 h 1691232"/>
                <a:gd name="connsiteX35" fmla="*/ 112334 w 1879071"/>
                <a:gd name="connsiteY35" fmla="*/ 748809 h 1691232"/>
                <a:gd name="connsiteX36" fmla="*/ 167161 w 1879071"/>
                <a:gd name="connsiteY36" fmla="*/ 779251 h 1691232"/>
                <a:gd name="connsiteX37" fmla="*/ 236159 w 1879071"/>
                <a:gd name="connsiteY37" fmla="*/ 789463 h 1691232"/>
                <a:gd name="connsiteX38" fmla="*/ 271462 w 1879071"/>
                <a:gd name="connsiteY38" fmla="*/ 845434 h 1691232"/>
                <a:gd name="connsiteX39" fmla="*/ 270869 w 1879071"/>
                <a:gd name="connsiteY39" fmla="*/ 890506 h 1691232"/>
                <a:gd name="connsiteX40" fmla="*/ 295393 w 1879071"/>
                <a:gd name="connsiteY40" fmla="*/ 929981 h 1691232"/>
                <a:gd name="connsiteX41" fmla="*/ 341051 w 1879071"/>
                <a:gd name="connsiteY41" fmla="*/ 968573 h 1691232"/>
                <a:gd name="connsiteX42" fmla="*/ 426184 w 1879071"/>
                <a:gd name="connsiteY42" fmla="*/ 1022825 h 1691232"/>
                <a:gd name="connsiteX43" fmla="*/ 461961 w 1879071"/>
                <a:gd name="connsiteY43" fmla="*/ 1093918 h 1691232"/>
                <a:gd name="connsiteX44" fmla="*/ 441064 w 1879071"/>
                <a:gd name="connsiteY44" fmla="*/ 1163491 h 1691232"/>
                <a:gd name="connsiteX45" fmla="*/ 519111 w 1879071"/>
                <a:gd name="connsiteY45" fmla="*/ 1219954 h 1691232"/>
                <a:gd name="connsiteX46" fmla="*/ 591143 w 1879071"/>
                <a:gd name="connsiteY46" fmla="*/ 1252948 h 1691232"/>
                <a:gd name="connsiteX47" fmla="*/ 571974 w 1879071"/>
                <a:gd name="connsiteY47" fmla="*/ 1312651 h 1691232"/>
                <a:gd name="connsiteX48" fmla="*/ 662461 w 1879071"/>
                <a:gd name="connsiteY48" fmla="*/ 1465051 h 1691232"/>
                <a:gd name="connsiteX49" fmla="*/ 755271 w 1879071"/>
                <a:gd name="connsiteY49" fmla="*/ 1538205 h 1691232"/>
                <a:gd name="connsiteX50" fmla="*/ 805336 w 1879071"/>
                <a:gd name="connsiteY50" fmla="*/ 1488863 h 1691232"/>
                <a:gd name="connsiteX51" fmla="*/ 869926 w 1879071"/>
                <a:gd name="connsiteY51" fmla="*/ 1516260 h 1691232"/>
                <a:gd name="connsiteX52" fmla="*/ 924399 w 1879071"/>
                <a:gd name="connsiteY52" fmla="*/ 1484101 h 1691232"/>
                <a:gd name="connsiteX53" fmla="*/ 941246 w 1879071"/>
                <a:gd name="connsiteY53" fmla="*/ 1441925 h 1691232"/>
                <a:gd name="connsiteX54" fmla="*/ 1005123 w 1879071"/>
                <a:gd name="connsiteY54" fmla="*/ 1528337 h 1691232"/>
                <a:gd name="connsiteX55" fmla="*/ 1050190 w 1879071"/>
                <a:gd name="connsiteY55" fmla="*/ 1599431 h 1691232"/>
                <a:gd name="connsiteX56" fmla="*/ 1120136 w 1879071"/>
                <a:gd name="connsiteY56" fmla="*/ 1690950 h 1691232"/>
                <a:gd name="connsiteX57" fmla="*/ 1151034 w 1879071"/>
                <a:gd name="connsiteY57" fmla="*/ 1627859 h 1691232"/>
                <a:gd name="connsiteX58" fmla="*/ 1181693 w 1879071"/>
                <a:gd name="connsiteY58" fmla="*/ 1621379 h 1691232"/>
                <a:gd name="connsiteX59" fmla="*/ 1224792 w 1879071"/>
                <a:gd name="connsiteY59" fmla="*/ 1650642 h 1691232"/>
                <a:gd name="connsiteX60" fmla="*/ 1258367 w 1879071"/>
                <a:gd name="connsiteY60" fmla="*/ 1609988 h 1691232"/>
                <a:gd name="connsiteX61" fmla="*/ 1277188 w 1879071"/>
                <a:gd name="connsiteY61" fmla="*/ 1614605 h 1691232"/>
                <a:gd name="connsiteX62" fmla="*/ 1311230 w 1879071"/>
                <a:gd name="connsiteY62" fmla="*/ 1681082 h 1691232"/>
                <a:gd name="connsiteX63" fmla="*/ 1367786 w 1879071"/>
                <a:gd name="connsiteY63" fmla="*/ 1657613 h 1691232"/>
                <a:gd name="connsiteX64" fmla="*/ 1419818 w 1879071"/>
                <a:gd name="connsiteY64" fmla="*/ 1601492 h 1691232"/>
                <a:gd name="connsiteX65" fmla="*/ 1470595 w 1879071"/>
                <a:gd name="connsiteY65" fmla="*/ 1584949 h 1691232"/>
                <a:gd name="connsiteX66" fmla="*/ 1488274 w 1879071"/>
                <a:gd name="connsiteY66" fmla="*/ 1640771 h 1691232"/>
                <a:gd name="connsiteX67" fmla="*/ 1558169 w 1879071"/>
                <a:gd name="connsiteY67" fmla="*/ 1615093 h 1691232"/>
                <a:gd name="connsiteX68" fmla="*/ 1588947 w 1879071"/>
                <a:gd name="connsiteY68" fmla="*/ 1528337 h 1691232"/>
                <a:gd name="connsiteX69" fmla="*/ 1670383 w 1879071"/>
                <a:gd name="connsiteY69" fmla="*/ 1438195 h 1691232"/>
                <a:gd name="connsiteX70" fmla="*/ 1714974 w 1879071"/>
                <a:gd name="connsiteY70" fmla="*/ 1407065 h 1691232"/>
                <a:gd name="connsiteX71" fmla="*/ 1743343 w 1879071"/>
                <a:gd name="connsiteY71" fmla="*/ 1410360 h 1691232"/>
                <a:gd name="connsiteX72" fmla="*/ 1820935 w 1879071"/>
                <a:gd name="connsiteY72" fmla="*/ 1399752 h 1691232"/>
                <a:gd name="connsiteX73" fmla="*/ 1816054 w 1879071"/>
                <a:gd name="connsiteY73" fmla="*/ 1453316 h 1691232"/>
                <a:gd name="connsiteX74" fmla="*/ 1874221 w 1879071"/>
                <a:gd name="connsiteY74" fmla="*/ 1476637 h 1691232"/>
                <a:gd name="connsiteX75" fmla="*/ 1875829 w 1879071"/>
                <a:gd name="connsiteY75" fmla="*/ 1454003 h 1691232"/>
                <a:gd name="connsiteX76" fmla="*/ 1875051 w 1879071"/>
                <a:gd name="connsiteY76" fmla="*/ 1393269 h 1691232"/>
                <a:gd name="connsiteX77" fmla="*/ 1853086 w 1879071"/>
                <a:gd name="connsiteY77" fmla="*/ 1303126 h 1691232"/>
                <a:gd name="connsiteX78" fmla="*/ 1853086 w 1879071"/>
                <a:gd name="connsiteY78" fmla="*/ 1245976 h 1691232"/>
                <a:gd name="connsiteX79" fmla="*/ 1810224 w 1879071"/>
                <a:gd name="connsiteY79" fmla="*/ 1236451 h 1691232"/>
                <a:gd name="connsiteX80" fmla="*/ 1734024 w 1879071"/>
                <a:gd name="connsiteY80" fmla="*/ 1155488 h 1691232"/>
                <a:gd name="connsiteX81" fmla="*/ 1695924 w 1879071"/>
                <a:gd name="connsiteY81" fmla="*/ 974513 h 1691232"/>
                <a:gd name="connsiteX82" fmla="*/ 1643536 w 1879071"/>
                <a:gd name="connsiteY82" fmla="*/ 941176 h 1691232"/>
                <a:gd name="connsiteX83" fmla="*/ 1605436 w 1879071"/>
                <a:gd name="connsiteY83" fmla="*/ 884026 h 1691232"/>
                <a:gd name="connsiteX84" fmla="*/ 1557811 w 1879071"/>
                <a:gd name="connsiteY84" fmla="*/ 836401 h 1691232"/>
                <a:gd name="connsiteX85" fmla="*/ 1505424 w 1879071"/>
                <a:gd name="connsiteY85" fmla="*/ 817351 h 1691232"/>
                <a:gd name="connsiteX86" fmla="*/ 1453036 w 1879071"/>
                <a:gd name="connsiteY86" fmla="*/ 812588 h 1691232"/>
                <a:gd name="connsiteX87" fmla="*/ 1510186 w 1879071"/>
                <a:gd name="connsiteY87" fmla="*/ 779251 h 1691232"/>
                <a:gd name="connsiteX88" fmla="*/ 1476849 w 1879071"/>
                <a:gd name="connsiteY88" fmla="*/ 745913 h 1691232"/>
                <a:gd name="connsiteX89" fmla="*/ 1481611 w 1879071"/>
                <a:gd name="connsiteY89" fmla="*/ 722101 h 1691232"/>
                <a:gd name="connsiteX90" fmla="*/ 1572099 w 1879071"/>
                <a:gd name="connsiteY90" fmla="*/ 760201 h 1691232"/>
                <a:gd name="connsiteX91" fmla="*/ 1624486 w 1879071"/>
                <a:gd name="connsiteY91" fmla="*/ 693526 h 1691232"/>
                <a:gd name="connsiteX92" fmla="*/ 1614961 w 1879071"/>
                <a:gd name="connsiteY92" fmla="*/ 550651 h 1691232"/>
                <a:gd name="connsiteX93" fmla="*/ 1610199 w 1879071"/>
                <a:gd name="connsiteY93" fmla="*/ 412538 h 1691232"/>
                <a:gd name="connsiteX0" fmla="*/ 1610199 w 1881147"/>
                <a:gd name="connsiteY0" fmla="*/ 412538 h 1691232"/>
                <a:gd name="connsiteX1" fmla="*/ 1567336 w 1881147"/>
                <a:gd name="connsiteY1" fmla="*/ 369676 h 1691232"/>
                <a:gd name="connsiteX2" fmla="*/ 1467324 w 1881147"/>
                <a:gd name="connsiteY2" fmla="*/ 345863 h 1691232"/>
                <a:gd name="connsiteX3" fmla="*/ 1419699 w 1881147"/>
                <a:gd name="connsiteY3" fmla="*/ 317288 h 1691232"/>
                <a:gd name="connsiteX4" fmla="*/ 1367311 w 1881147"/>
                <a:gd name="connsiteY4" fmla="*/ 160126 h 1691232"/>
                <a:gd name="connsiteX5" fmla="*/ 1338736 w 1881147"/>
                <a:gd name="connsiteY5" fmla="*/ 12488 h 1691232"/>
                <a:gd name="connsiteX6" fmla="*/ 1267299 w 1881147"/>
                <a:gd name="connsiteY6" fmla="*/ 12488 h 1691232"/>
                <a:gd name="connsiteX7" fmla="*/ 1214911 w 1881147"/>
                <a:gd name="connsiteY7" fmla="*/ 50588 h 1691232"/>
                <a:gd name="connsiteX8" fmla="*/ 1214911 w 1881147"/>
                <a:gd name="connsiteY8" fmla="*/ 155363 h 1691232"/>
                <a:gd name="connsiteX9" fmla="*/ 1186336 w 1881147"/>
                <a:gd name="connsiteY9" fmla="*/ 183938 h 1691232"/>
                <a:gd name="connsiteX10" fmla="*/ 1176811 w 1881147"/>
                <a:gd name="connsiteY10" fmla="*/ 255376 h 1691232"/>
                <a:gd name="connsiteX11" fmla="*/ 1114899 w 1881147"/>
                <a:gd name="connsiteY11" fmla="*/ 298238 h 1691232"/>
                <a:gd name="connsiteX12" fmla="*/ 1005361 w 1881147"/>
                <a:gd name="connsiteY12" fmla="*/ 312526 h 1691232"/>
                <a:gd name="connsiteX13" fmla="*/ 962499 w 1881147"/>
                <a:gd name="connsiteY13" fmla="*/ 355388 h 1691232"/>
                <a:gd name="connsiteX14" fmla="*/ 838674 w 1881147"/>
                <a:gd name="connsiteY14" fmla="*/ 355388 h 1691232"/>
                <a:gd name="connsiteX15" fmla="*/ 781524 w 1881147"/>
                <a:gd name="connsiteY15" fmla="*/ 426826 h 1691232"/>
                <a:gd name="connsiteX16" fmla="*/ 781524 w 1881147"/>
                <a:gd name="connsiteY16" fmla="*/ 460163 h 1691232"/>
                <a:gd name="connsiteX17" fmla="*/ 743424 w 1881147"/>
                <a:gd name="connsiteY17" fmla="*/ 483976 h 1691232"/>
                <a:gd name="connsiteX18" fmla="*/ 671986 w 1881147"/>
                <a:gd name="connsiteY18" fmla="*/ 417301 h 1691232"/>
                <a:gd name="connsiteX19" fmla="*/ 519586 w 1881147"/>
                <a:gd name="connsiteY19" fmla="*/ 412538 h 1691232"/>
                <a:gd name="connsiteX20" fmla="*/ 457674 w 1881147"/>
                <a:gd name="connsiteY20" fmla="*/ 431588 h 1691232"/>
                <a:gd name="connsiteX21" fmla="*/ 419574 w 1881147"/>
                <a:gd name="connsiteY21" fmla="*/ 417301 h 1691232"/>
                <a:gd name="connsiteX22" fmla="*/ 400524 w 1881147"/>
                <a:gd name="connsiteY22" fmla="*/ 355388 h 1691232"/>
                <a:gd name="connsiteX23" fmla="*/ 333849 w 1881147"/>
                <a:gd name="connsiteY23" fmla="*/ 303001 h 1691232"/>
                <a:gd name="connsiteX24" fmla="*/ 286224 w 1881147"/>
                <a:gd name="connsiteY24" fmla="*/ 236326 h 1691232"/>
                <a:gd name="connsiteX25" fmla="*/ 143349 w 1881147"/>
                <a:gd name="connsiteY25" fmla="*/ 255376 h 1691232"/>
                <a:gd name="connsiteX26" fmla="*/ 124299 w 1881147"/>
                <a:gd name="connsiteY26" fmla="*/ 331576 h 1691232"/>
                <a:gd name="connsiteX27" fmla="*/ 110011 w 1881147"/>
                <a:gd name="connsiteY27" fmla="*/ 364913 h 1691232"/>
                <a:gd name="connsiteX28" fmla="*/ 133824 w 1881147"/>
                <a:gd name="connsiteY28" fmla="*/ 412538 h 1691232"/>
                <a:gd name="connsiteX29" fmla="*/ 81436 w 1881147"/>
                <a:gd name="connsiteY29" fmla="*/ 450638 h 1691232"/>
                <a:gd name="connsiteX30" fmla="*/ 33811 w 1881147"/>
                <a:gd name="connsiteY30" fmla="*/ 445876 h 1691232"/>
                <a:gd name="connsiteX31" fmla="*/ 33811 w 1881147"/>
                <a:gd name="connsiteY31" fmla="*/ 517313 h 1691232"/>
                <a:gd name="connsiteX32" fmla="*/ 474 w 1881147"/>
                <a:gd name="connsiteY32" fmla="*/ 622088 h 1691232"/>
                <a:gd name="connsiteX33" fmla="*/ 62386 w 1881147"/>
                <a:gd name="connsiteY33" fmla="*/ 698288 h 1691232"/>
                <a:gd name="connsiteX34" fmla="*/ 111977 w 1881147"/>
                <a:gd name="connsiteY34" fmla="*/ 678550 h 1691232"/>
                <a:gd name="connsiteX35" fmla="*/ 112334 w 1881147"/>
                <a:gd name="connsiteY35" fmla="*/ 748809 h 1691232"/>
                <a:gd name="connsiteX36" fmla="*/ 167161 w 1881147"/>
                <a:gd name="connsiteY36" fmla="*/ 779251 h 1691232"/>
                <a:gd name="connsiteX37" fmla="*/ 236159 w 1881147"/>
                <a:gd name="connsiteY37" fmla="*/ 789463 h 1691232"/>
                <a:gd name="connsiteX38" fmla="*/ 271462 w 1881147"/>
                <a:gd name="connsiteY38" fmla="*/ 845434 h 1691232"/>
                <a:gd name="connsiteX39" fmla="*/ 270869 w 1881147"/>
                <a:gd name="connsiteY39" fmla="*/ 890506 h 1691232"/>
                <a:gd name="connsiteX40" fmla="*/ 295393 w 1881147"/>
                <a:gd name="connsiteY40" fmla="*/ 929981 h 1691232"/>
                <a:gd name="connsiteX41" fmla="*/ 341051 w 1881147"/>
                <a:gd name="connsiteY41" fmla="*/ 968573 h 1691232"/>
                <a:gd name="connsiteX42" fmla="*/ 426184 w 1881147"/>
                <a:gd name="connsiteY42" fmla="*/ 1022825 h 1691232"/>
                <a:gd name="connsiteX43" fmla="*/ 461961 w 1881147"/>
                <a:gd name="connsiteY43" fmla="*/ 1093918 h 1691232"/>
                <a:gd name="connsiteX44" fmla="*/ 441064 w 1881147"/>
                <a:gd name="connsiteY44" fmla="*/ 1163491 h 1691232"/>
                <a:gd name="connsiteX45" fmla="*/ 519111 w 1881147"/>
                <a:gd name="connsiteY45" fmla="*/ 1219954 h 1691232"/>
                <a:gd name="connsiteX46" fmla="*/ 591143 w 1881147"/>
                <a:gd name="connsiteY46" fmla="*/ 1252948 h 1691232"/>
                <a:gd name="connsiteX47" fmla="*/ 571974 w 1881147"/>
                <a:gd name="connsiteY47" fmla="*/ 1312651 h 1691232"/>
                <a:gd name="connsiteX48" fmla="*/ 662461 w 1881147"/>
                <a:gd name="connsiteY48" fmla="*/ 1465051 h 1691232"/>
                <a:gd name="connsiteX49" fmla="*/ 755271 w 1881147"/>
                <a:gd name="connsiteY49" fmla="*/ 1538205 h 1691232"/>
                <a:gd name="connsiteX50" fmla="*/ 805336 w 1881147"/>
                <a:gd name="connsiteY50" fmla="*/ 1488863 h 1691232"/>
                <a:gd name="connsiteX51" fmla="*/ 869926 w 1881147"/>
                <a:gd name="connsiteY51" fmla="*/ 1516260 h 1691232"/>
                <a:gd name="connsiteX52" fmla="*/ 924399 w 1881147"/>
                <a:gd name="connsiteY52" fmla="*/ 1484101 h 1691232"/>
                <a:gd name="connsiteX53" fmla="*/ 941246 w 1881147"/>
                <a:gd name="connsiteY53" fmla="*/ 1441925 h 1691232"/>
                <a:gd name="connsiteX54" fmla="*/ 1005123 w 1881147"/>
                <a:gd name="connsiteY54" fmla="*/ 1528337 h 1691232"/>
                <a:gd name="connsiteX55" fmla="*/ 1050190 w 1881147"/>
                <a:gd name="connsiteY55" fmla="*/ 1599431 h 1691232"/>
                <a:gd name="connsiteX56" fmla="*/ 1120136 w 1881147"/>
                <a:gd name="connsiteY56" fmla="*/ 1690950 h 1691232"/>
                <a:gd name="connsiteX57" fmla="*/ 1151034 w 1881147"/>
                <a:gd name="connsiteY57" fmla="*/ 1627859 h 1691232"/>
                <a:gd name="connsiteX58" fmla="*/ 1181693 w 1881147"/>
                <a:gd name="connsiteY58" fmla="*/ 1621379 h 1691232"/>
                <a:gd name="connsiteX59" fmla="*/ 1224792 w 1881147"/>
                <a:gd name="connsiteY59" fmla="*/ 1650642 h 1691232"/>
                <a:gd name="connsiteX60" fmla="*/ 1258367 w 1881147"/>
                <a:gd name="connsiteY60" fmla="*/ 1609988 h 1691232"/>
                <a:gd name="connsiteX61" fmla="*/ 1277188 w 1881147"/>
                <a:gd name="connsiteY61" fmla="*/ 1614605 h 1691232"/>
                <a:gd name="connsiteX62" fmla="*/ 1311230 w 1881147"/>
                <a:gd name="connsiteY62" fmla="*/ 1681082 h 1691232"/>
                <a:gd name="connsiteX63" fmla="*/ 1367786 w 1881147"/>
                <a:gd name="connsiteY63" fmla="*/ 1657613 h 1691232"/>
                <a:gd name="connsiteX64" fmla="*/ 1419818 w 1881147"/>
                <a:gd name="connsiteY64" fmla="*/ 1601492 h 1691232"/>
                <a:gd name="connsiteX65" fmla="*/ 1470595 w 1881147"/>
                <a:gd name="connsiteY65" fmla="*/ 1584949 h 1691232"/>
                <a:gd name="connsiteX66" fmla="*/ 1488274 w 1881147"/>
                <a:gd name="connsiteY66" fmla="*/ 1640771 h 1691232"/>
                <a:gd name="connsiteX67" fmla="*/ 1558169 w 1881147"/>
                <a:gd name="connsiteY67" fmla="*/ 1615093 h 1691232"/>
                <a:gd name="connsiteX68" fmla="*/ 1588947 w 1881147"/>
                <a:gd name="connsiteY68" fmla="*/ 1528337 h 1691232"/>
                <a:gd name="connsiteX69" fmla="*/ 1670383 w 1881147"/>
                <a:gd name="connsiteY69" fmla="*/ 1438195 h 1691232"/>
                <a:gd name="connsiteX70" fmla="*/ 1714974 w 1881147"/>
                <a:gd name="connsiteY70" fmla="*/ 1407065 h 1691232"/>
                <a:gd name="connsiteX71" fmla="*/ 1743343 w 1881147"/>
                <a:gd name="connsiteY71" fmla="*/ 1410360 h 1691232"/>
                <a:gd name="connsiteX72" fmla="*/ 1820935 w 1881147"/>
                <a:gd name="connsiteY72" fmla="*/ 1399752 h 1691232"/>
                <a:gd name="connsiteX73" fmla="*/ 1816054 w 1881147"/>
                <a:gd name="connsiteY73" fmla="*/ 1453316 h 1691232"/>
                <a:gd name="connsiteX74" fmla="*/ 1874221 w 1881147"/>
                <a:gd name="connsiteY74" fmla="*/ 1476637 h 1691232"/>
                <a:gd name="connsiteX75" fmla="*/ 1875829 w 1881147"/>
                <a:gd name="connsiteY75" fmla="*/ 1454003 h 1691232"/>
                <a:gd name="connsiteX76" fmla="*/ 1875051 w 1881147"/>
                <a:gd name="connsiteY76" fmla="*/ 1393269 h 1691232"/>
                <a:gd name="connsiteX77" fmla="*/ 1853086 w 1881147"/>
                <a:gd name="connsiteY77" fmla="*/ 1303126 h 1691232"/>
                <a:gd name="connsiteX78" fmla="*/ 1853086 w 1881147"/>
                <a:gd name="connsiteY78" fmla="*/ 1245976 h 1691232"/>
                <a:gd name="connsiteX79" fmla="*/ 1810224 w 1881147"/>
                <a:gd name="connsiteY79" fmla="*/ 1236451 h 1691232"/>
                <a:gd name="connsiteX80" fmla="*/ 1734024 w 1881147"/>
                <a:gd name="connsiteY80" fmla="*/ 1155488 h 1691232"/>
                <a:gd name="connsiteX81" fmla="*/ 1695924 w 1881147"/>
                <a:gd name="connsiteY81" fmla="*/ 974513 h 1691232"/>
                <a:gd name="connsiteX82" fmla="*/ 1643536 w 1881147"/>
                <a:gd name="connsiteY82" fmla="*/ 941176 h 1691232"/>
                <a:gd name="connsiteX83" fmla="*/ 1605436 w 1881147"/>
                <a:gd name="connsiteY83" fmla="*/ 884026 h 1691232"/>
                <a:gd name="connsiteX84" fmla="*/ 1557811 w 1881147"/>
                <a:gd name="connsiteY84" fmla="*/ 836401 h 1691232"/>
                <a:gd name="connsiteX85" fmla="*/ 1505424 w 1881147"/>
                <a:gd name="connsiteY85" fmla="*/ 817351 h 1691232"/>
                <a:gd name="connsiteX86" fmla="*/ 1453036 w 1881147"/>
                <a:gd name="connsiteY86" fmla="*/ 812588 h 1691232"/>
                <a:gd name="connsiteX87" fmla="*/ 1510186 w 1881147"/>
                <a:gd name="connsiteY87" fmla="*/ 779251 h 1691232"/>
                <a:gd name="connsiteX88" fmla="*/ 1476849 w 1881147"/>
                <a:gd name="connsiteY88" fmla="*/ 745913 h 1691232"/>
                <a:gd name="connsiteX89" fmla="*/ 1481611 w 1881147"/>
                <a:gd name="connsiteY89" fmla="*/ 722101 h 1691232"/>
                <a:gd name="connsiteX90" fmla="*/ 1572099 w 1881147"/>
                <a:gd name="connsiteY90" fmla="*/ 760201 h 1691232"/>
                <a:gd name="connsiteX91" fmla="*/ 1624486 w 1881147"/>
                <a:gd name="connsiteY91" fmla="*/ 693526 h 1691232"/>
                <a:gd name="connsiteX92" fmla="*/ 1614961 w 1881147"/>
                <a:gd name="connsiteY92" fmla="*/ 550651 h 1691232"/>
                <a:gd name="connsiteX93" fmla="*/ 1610199 w 1881147"/>
                <a:gd name="connsiteY93" fmla="*/ 412538 h 1691232"/>
                <a:gd name="connsiteX0" fmla="*/ 1639486 w 1881147"/>
                <a:gd name="connsiteY0" fmla="*/ 402325 h 1691232"/>
                <a:gd name="connsiteX1" fmla="*/ 1567336 w 1881147"/>
                <a:gd name="connsiteY1" fmla="*/ 369676 h 1691232"/>
                <a:gd name="connsiteX2" fmla="*/ 1467324 w 1881147"/>
                <a:gd name="connsiteY2" fmla="*/ 345863 h 1691232"/>
                <a:gd name="connsiteX3" fmla="*/ 1419699 w 1881147"/>
                <a:gd name="connsiteY3" fmla="*/ 317288 h 1691232"/>
                <a:gd name="connsiteX4" fmla="*/ 1367311 w 1881147"/>
                <a:gd name="connsiteY4" fmla="*/ 160126 h 1691232"/>
                <a:gd name="connsiteX5" fmla="*/ 1338736 w 1881147"/>
                <a:gd name="connsiteY5" fmla="*/ 12488 h 1691232"/>
                <a:gd name="connsiteX6" fmla="*/ 1267299 w 1881147"/>
                <a:gd name="connsiteY6" fmla="*/ 12488 h 1691232"/>
                <a:gd name="connsiteX7" fmla="*/ 1214911 w 1881147"/>
                <a:gd name="connsiteY7" fmla="*/ 50588 h 1691232"/>
                <a:gd name="connsiteX8" fmla="*/ 1214911 w 1881147"/>
                <a:gd name="connsiteY8" fmla="*/ 155363 h 1691232"/>
                <a:gd name="connsiteX9" fmla="*/ 1186336 w 1881147"/>
                <a:gd name="connsiteY9" fmla="*/ 183938 h 1691232"/>
                <a:gd name="connsiteX10" fmla="*/ 1176811 w 1881147"/>
                <a:gd name="connsiteY10" fmla="*/ 255376 h 1691232"/>
                <a:gd name="connsiteX11" fmla="*/ 1114899 w 1881147"/>
                <a:gd name="connsiteY11" fmla="*/ 298238 h 1691232"/>
                <a:gd name="connsiteX12" fmla="*/ 1005361 w 1881147"/>
                <a:gd name="connsiteY12" fmla="*/ 312526 h 1691232"/>
                <a:gd name="connsiteX13" fmla="*/ 962499 w 1881147"/>
                <a:gd name="connsiteY13" fmla="*/ 355388 h 1691232"/>
                <a:gd name="connsiteX14" fmla="*/ 838674 w 1881147"/>
                <a:gd name="connsiteY14" fmla="*/ 355388 h 1691232"/>
                <a:gd name="connsiteX15" fmla="*/ 781524 w 1881147"/>
                <a:gd name="connsiteY15" fmla="*/ 426826 h 1691232"/>
                <a:gd name="connsiteX16" fmla="*/ 781524 w 1881147"/>
                <a:gd name="connsiteY16" fmla="*/ 460163 h 1691232"/>
                <a:gd name="connsiteX17" fmla="*/ 743424 w 1881147"/>
                <a:gd name="connsiteY17" fmla="*/ 483976 h 1691232"/>
                <a:gd name="connsiteX18" fmla="*/ 671986 w 1881147"/>
                <a:gd name="connsiteY18" fmla="*/ 417301 h 1691232"/>
                <a:gd name="connsiteX19" fmla="*/ 519586 w 1881147"/>
                <a:gd name="connsiteY19" fmla="*/ 412538 h 1691232"/>
                <a:gd name="connsiteX20" fmla="*/ 457674 w 1881147"/>
                <a:gd name="connsiteY20" fmla="*/ 431588 h 1691232"/>
                <a:gd name="connsiteX21" fmla="*/ 419574 w 1881147"/>
                <a:gd name="connsiteY21" fmla="*/ 417301 h 1691232"/>
                <a:gd name="connsiteX22" fmla="*/ 400524 w 1881147"/>
                <a:gd name="connsiteY22" fmla="*/ 355388 h 1691232"/>
                <a:gd name="connsiteX23" fmla="*/ 333849 w 1881147"/>
                <a:gd name="connsiteY23" fmla="*/ 303001 h 1691232"/>
                <a:gd name="connsiteX24" fmla="*/ 286224 w 1881147"/>
                <a:gd name="connsiteY24" fmla="*/ 236326 h 1691232"/>
                <a:gd name="connsiteX25" fmla="*/ 143349 w 1881147"/>
                <a:gd name="connsiteY25" fmla="*/ 255376 h 1691232"/>
                <a:gd name="connsiteX26" fmla="*/ 124299 w 1881147"/>
                <a:gd name="connsiteY26" fmla="*/ 331576 h 1691232"/>
                <a:gd name="connsiteX27" fmla="*/ 110011 w 1881147"/>
                <a:gd name="connsiteY27" fmla="*/ 364913 h 1691232"/>
                <a:gd name="connsiteX28" fmla="*/ 133824 w 1881147"/>
                <a:gd name="connsiteY28" fmla="*/ 412538 h 1691232"/>
                <a:gd name="connsiteX29" fmla="*/ 81436 w 1881147"/>
                <a:gd name="connsiteY29" fmla="*/ 450638 h 1691232"/>
                <a:gd name="connsiteX30" fmla="*/ 33811 w 1881147"/>
                <a:gd name="connsiteY30" fmla="*/ 445876 h 1691232"/>
                <a:gd name="connsiteX31" fmla="*/ 33811 w 1881147"/>
                <a:gd name="connsiteY31" fmla="*/ 517313 h 1691232"/>
                <a:gd name="connsiteX32" fmla="*/ 474 w 1881147"/>
                <a:gd name="connsiteY32" fmla="*/ 622088 h 1691232"/>
                <a:gd name="connsiteX33" fmla="*/ 62386 w 1881147"/>
                <a:gd name="connsiteY33" fmla="*/ 698288 h 1691232"/>
                <a:gd name="connsiteX34" fmla="*/ 111977 w 1881147"/>
                <a:gd name="connsiteY34" fmla="*/ 678550 h 1691232"/>
                <a:gd name="connsiteX35" fmla="*/ 112334 w 1881147"/>
                <a:gd name="connsiteY35" fmla="*/ 748809 h 1691232"/>
                <a:gd name="connsiteX36" fmla="*/ 167161 w 1881147"/>
                <a:gd name="connsiteY36" fmla="*/ 779251 h 1691232"/>
                <a:gd name="connsiteX37" fmla="*/ 236159 w 1881147"/>
                <a:gd name="connsiteY37" fmla="*/ 789463 h 1691232"/>
                <a:gd name="connsiteX38" fmla="*/ 271462 w 1881147"/>
                <a:gd name="connsiteY38" fmla="*/ 845434 h 1691232"/>
                <a:gd name="connsiteX39" fmla="*/ 270869 w 1881147"/>
                <a:gd name="connsiteY39" fmla="*/ 890506 h 1691232"/>
                <a:gd name="connsiteX40" fmla="*/ 295393 w 1881147"/>
                <a:gd name="connsiteY40" fmla="*/ 929981 h 1691232"/>
                <a:gd name="connsiteX41" fmla="*/ 341051 w 1881147"/>
                <a:gd name="connsiteY41" fmla="*/ 968573 h 1691232"/>
                <a:gd name="connsiteX42" fmla="*/ 426184 w 1881147"/>
                <a:gd name="connsiteY42" fmla="*/ 1022825 h 1691232"/>
                <a:gd name="connsiteX43" fmla="*/ 461961 w 1881147"/>
                <a:gd name="connsiteY43" fmla="*/ 1093918 h 1691232"/>
                <a:gd name="connsiteX44" fmla="*/ 441064 w 1881147"/>
                <a:gd name="connsiteY44" fmla="*/ 1163491 h 1691232"/>
                <a:gd name="connsiteX45" fmla="*/ 519111 w 1881147"/>
                <a:gd name="connsiteY45" fmla="*/ 1219954 h 1691232"/>
                <a:gd name="connsiteX46" fmla="*/ 591143 w 1881147"/>
                <a:gd name="connsiteY46" fmla="*/ 1252948 h 1691232"/>
                <a:gd name="connsiteX47" fmla="*/ 571974 w 1881147"/>
                <a:gd name="connsiteY47" fmla="*/ 1312651 h 1691232"/>
                <a:gd name="connsiteX48" fmla="*/ 662461 w 1881147"/>
                <a:gd name="connsiteY48" fmla="*/ 1465051 h 1691232"/>
                <a:gd name="connsiteX49" fmla="*/ 755271 w 1881147"/>
                <a:gd name="connsiteY49" fmla="*/ 1538205 h 1691232"/>
                <a:gd name="connsiteX50" fmla="*/ 805336 w 1881147"/>
                <a:gd name="connsiteY50" fmla="*/ 1488863 h 1691232"/>
                <a:gd name="connsiteX51" fmla="*/ 869926 w 1881147"/>
                <a:gd name="connsiteY51" fmla="*/ 1516260 h 1691232"/>
                <a:gd name="connsiteX52" fmla="*/ 924399 w 1881147"/>
                <a:gd name="connsiteY52" fmla="*/ 1484101 h 1691232"/>
                <a:gd name="connsiteX53" fmla="*/ 941246 w 1881147"/>
                <a:gd name="connsiteY53" fmla="*/ 1441925 h 1691232"/>
                <a:gd name="connsiteX54" fmla="*/ 1005123 w 1881147"/>
                <a:gd name="connsiteY54" fmla="*/ 1528337 h 1691232"/>
                <a:gd name="connsiteX55" fmla="*/ 1050190 w 1881147"/>
                <a:gd name="connsiteY55" fmla="*/ 1599431 h 1691232"/>
                <a:gd name="connsiteX56" fmla="*/ 1120136 w 1881147"/>
                <a:gd name="connsiteY56" fmla="*/ 1690950 h 1691232"/>
                <a:gd name="connsiteX57" fmla="*/ 1151034 w 1881147"/>
                <a:gd name="connsiteY57" fmla="*/ 1627859 h 1691232"/>
                <a:gd name="connsiteX58" fmla="*/ 1181693 w 1881147"/>
                <a:gd name="connsiteY58" fmla="*/ 1621379 h 1691232"/>
                <a:gd name="connsiteX59" fmla="*/ 1224792 w 1881147"/>
                <a:gd name="connsiteY59" fmla="*/ 1650642 h 1691232"/>
                <a:gd name="connsiteX60" fmla="*/ 1258367 w 1881147"/>
                <a:gd name="connsiteY60" fmla="*/ 1609988 h 1691232"/>
                <a:gd name="connsiteX61" fmla="*/ 1277188 w 1881147"/>
                <a:gd name="connsiteY61" fmla="*/ 1614605 h 1691232"/>
                <a:gd name="connsiteX62" fmla="*/ 1311230 w 1881147"/>
                <a:gd name="connsiteY62" fmla="*/ 1681082 h 1691232"/>
                <a:gd name="connsiteX63" fmla="*/ 1367786 w 1881147"/>
                <a:gd name="connsiteY63" fmla="*/ 1657613 h 1691232"/>
                <a:gd name="connsiteX64" fmla="*/ 1419818 w 1881147"/>
                <a:gd name="connsiteY64" fmla="*/ 1601492 h 1691232"/>
                <a:gd name="connsiteX65" fmla="*/ 1470595 w 1881147"/>
                <a:gd name="connsiteY65" fmla="*/ 1584949 h 1691232"/>
                <a:gd name="connsiteX66" fmla="*/ 1488274 w 1881147"/>
                <a:gd name="connsiteY66" fmla="*/ 1640771 h 1691232"/>
                <a:gd name="connsiteX67" fmla="*/ 1558169 w 1881147"/>
                <a:gd name="connsiteY67" fmla="*/ 1615093 h 1691232"/>
                <a:gd name="connsiteX68" fmla="*/ 1588947 w 1881147"/>
                <a:gd name="connsiteY68" fmla="*/ 1528337 h 1691232"/>
                <a:gd name="connsiteX69" fmla="*/ 1670383 w 1881147"/>
                <a:gd name="connsiteY69" fmla="*/ 1438195 h 1691232"/>
                <a:gd name="connsiteX70" fmla="*/ 1714974 w 1881147"/>
                <a:gd name="connsiteY70" fmla="*/ 1407065 h 1691232"/>
                <a:gd name="connsiteX71" fmla="*/ 1743343 w 1881147"/>
                <a:gd name="connsiteY71" fmla="*/ 1410360 h 1691232"/>
                <a:gd name="connsiteX72" fmla="*/ 1820935 w 1881147"/>
                <a:gd name="connsiteY72" fmla="*/ 1399752 h 1691232"/>
                <a:gd name="connsiteX73" fmla="*/ 1816054 w 1881147"/>
                <a:gd name="connsiteY73" fmla="*/ 1453316 h 1691232"/>
                <a:gd name="connsiteX74" fmla="*/ 1874221 w 1881147"/>
                <a:gd name="connsiteY74" fmla="*/ 1476637 h 1691232"/>
                <a:gd name="connsiteX75" fmla="*/ 1875829 w 1881147"/>
                <a:gd name="connsiteY75" fmla="*/ 1454003 h 1691232"/>
                <a:gd name="connsiteX76" fmla="*/ 1875051 w 1881147"/>
                <a:gd name="connsiteY76" fmla="*/ 1393269 h 1691232"/>
                <a:gd name="connsiteX77" fmla="*/ 1853086 w 1881147"/>
                <a:gd name="connsiteY77" fmla="*/ 1303126 h 1691232"/>
                <a:gd name="connsiteX78" fmla="*/ 1853086 w 1881147"/>
                <a:gd name="connsiteY78" fmla="*/ 1245976 h 1691232"/>
                <a:gd name="connsiteX79" fmla="*/ 1810224 w 1881147"/>
                <a:gd name="connsiteY79" fmla="*/ 1236451 h 1691232"/>
                <a:gd name="connsiteX80" fmla="*/ 1734024 w 1881147"/>
                <a:gd name="connsiteY80" fmla="*/ 1155488 h 1691232"/>
                <a:gd name="connsiteX81" fmla="*/ 1695924 w 1881147"/>
                <a:gd name="connsiteY81" fmla="*/ 974513 h 1691232"/>
                <a:gd name="connsiteX82" fmla="*/ 1643536 w 1881147"/>
                <a:gd name="connsiteY82" fmla="*/ 941176 h 1691232"/>
                <a:gd name="connsiteX83" fmla="*/ 1605436 w 1881147"/>
                <a:gd name="connsiteY83" fmla="*/ 884026 h 1691232"/>
                <a:gd name="connsiteX84" fmla="*/ 1557811 w 1881147"/>
                <a:gd name="connsiteY84" fmla="*/ 836401 h 1691232"/>
                <a:gd name="connsiteX85" fmla="*/ 1505424 w 1881147"/>
                <a:gd name="connsiteY85" fmla="*/ 817351 h 1691232"/>
                <a:gd name="connsiteX86" fmla="*/ 1453036 w 1881147"/>
                <a:gd name="connsiteY86" fmla="*/ 812588 h 1691232"/>
                <a:gd name="connsiteX87" fmla="*/ 1510186 w 1881147"/>
                <a:gd name="connsiteY87" fmla="*/ 779251 h 1691232"/>
                <a:gd name="connsiteX88" fmla="*/ 1476849 w 1881147"/>
                <a:gd name="connsiteY88" fmla="*/ 745913 h 1691232"/>
                <a:gd name="connsiteX89" fmla="*/ 1481611 w 1881147"/>
                <a:gd name="connsiteY89" fmla="*/ 722101 h 1691232"/>
                <a:gd name="connsiteX90" fmla="*/ 1572099 w 1881147"/>
                <a:gd name="connsiteY90" fmla="*/ 760201 h 1691232"/>
                <a:gd name="connsiteX91" fmla="*/ 1624486 w 1881147"/>
                <a:gd name="connsiteY91" fmla="*/ 693526 h 1691232"/>
                <a:gd name="connsiteX92" fmla="*/ 1614961 w 1881147"/>
                <a:gd name="connsiteY92" fmla="*/ 550651 h 1691232"/>
                <a:gd name="connsiteX93" fmla="*/ 1639486 w 1881147"/>
                <a:gd name="connsiteY93" fmla="*/ 402325 h 1691232"/>
                <a:gd name="connsiteX0" fmla="*/ 1639486 w 1881147"/>
                <a:gd name="connsiteY0" fmla="*/ 402325 h 1691232"/>
                <a:gd name="connsiteX1" fmla="*/ 1567336 w 1881147"/>
                <a:gd name="connsiteY1" fmla="*/ 369676 h 1691232"/>
                <a:gd name="connsiteX2" fmla="*/ 1467324 w 1881147"/>
                <a:gd name="connsiteY2" fmla="*/ 345863 h 1691232"/>
                <a:gd name="connsiteX3" fmla="*/ 1419699 w 1881147"/>
                <a:gd name="connsiteY3" fmla="*/ 317288 h 1691232"/>
                <a:gd name="connsiteX4" fmla="*/ 1367311 w 1881147"/>
                <a:gd name="connsiteY4" fmla="*/ 160126 h 1691232"/>
                <a:gd name="connsiteX5" fmla="*/ 1338736 w 1881147"/>
                <a:gd name="connsiteY5" fmla="*/ 12488 h 1691232"/>
                <a:gd name="connsiteX6" fmla="*/ 1267299 w 1881147"/>
                <a:gd name="connsiteY6" fmla="*/ 12488 h 1691232"/>
                <a:gd name="connsiteX7" fmla="*/ 1214911 w 1881147"/>
                <a:gd name="connsiteY7" fmla="*/ 50588 h 1691232"/>
                <a:gd name="connsiteX8" fmla="*/ 1214911 w 1881147"/>
                <a:gd name="connsiteY8" fmla="*/ 155363 h 1691232"/>
                <a:gd name="connsiteX9" fmla="*/ 1186336 w 1881147"/>
                <a:gd name="connsiteY9" fmla="*/ 183938 h 1691232"/>
                <a:gd name="connsiteX10" fmla="*/ 1176811 w 1881147"/>
                <a:gd name="connsiteY10" fmla="*/ 255376 h 1691232"/>
                <a:gd name="connsiteX11" fmla="*/ 1114899 w 1881147"/>
                <a:gd name="connsiteY11" fmla="*/ 298238 h 1691232"/>
                <a:gd name="connsiteX12" fmla="*/ 1005361 w 1881147"/>
                <a:gd name="connsiteY12" fmla="*/ 312526 h 1691232"/>
                <a:gd name="connsiteX13" fmla="*/ 962499 w 1881147"/>
                <a:gd name="connsiteY13" fmla="*/ 355388 h 1691232"/>
                <a:gd name="connsiteX14" fmla="*/ 838674 w 1881147"/>
                <a:gd name="connsiteY14" fmla="*/ 355388 h 1691232"/>
                <a:gd name="connsiteX15" fmla="*/ 781524 w 1881147"/>
                <a:gd name="connsiteY15" fmla="*/ 426826 h 1691232"/>
                <a:gd name="connsiteX16" fmla="*/ 781524 w 1881147"/>
                <a:gd name="connsiteY16" fmla="*/ 460163 h 1691232"/>
                <a:gd name="connsiteX17" fmla="*/ 743424 w 1881147"/>
                <a:gd name="connsiteY17" fmla="*/ 483976 h 1691232"/>
                <a:gd name="connsiteX18" fmla="*/ 671986 w 1881147"/>
                <a:gd name="connsiteY18" fmla="*/ 417301 h 1691232"/>
                <a:gd name="connsiteX19" fmla="*/ 519586 w 1881147"/>
                <a:gd name="connsiteY19" fmla="*/ 412538 h 1691232"/>
                <a:gd name="connsiteX20" fmla="*/ 457674 w 1881147"/>
                <a:gd name="connsiteY20" fmla="*/ 431588 h 1691232"/>
                <a:gd name="connsiteX21" fmla="*/ 419574 w 1881147"/>
                <a:gd name="connsiteY21" fmla="*/ 417301 h 1691232"/>
                <a:gd name="connsiteX22" fmla="*/ 400524 w 1881147"/>
                <a:gd name="connsiteY22" fmla="*/ 355388 h 1691232"/>
                <a:gd name="connsiteX23" fmla="*/ 333849 w 1881147"/>
                <a:gd name="connsiteY23" fmla="*/ 303001 h 1691232"/>
                <a:gd name="connsiteX24" fmla="*/ 286224 w 1881147"/>
                <a:gd name="connsiteY24" fmla="*/ 236326 h 1691232"/>
                <a:gd name="connsiteX25" fmla="*/ 143349 w 1881147"/>
                <a:gd name="connsiteY25" fmla="*/ 255376 h 1691232"/>
                <a:gd name="connsiteX26" fmla="*/ 124299 w 1881147"/>
                <a:gd name="connsiteY26" fmla="*/ 331576 h 1691232"/>
                <a:gd name="connsiteX27" fmla="*/ 110011 w 1881147"/>
                <a:gd name="connsiteY27" fmla="*/ 364913 h 1691232"/>
                <a:gd name="connsiteX28" fmla="*/ 133824 w 1881147"/>
                <a:gd name="connsiteY28" fmla="*/ 412538 h 1691232"/>
                <a:gd name="connsiteX29" fmla="*/ 81436 w 1881147"/>
                <a:gd name="connsiteY29" fmla="*/ 450638 h 1691232"/>
                <a:gd name="connsiteX30" fmla="*/ 33811 w 1881147"/>
                <a:gd name="connsiteY30" fmla="*/ 445876 h 1691232"/>
                <a:gd name="connsiteX31" fmla="*/ 33811 w 1881147"/>
                <a:gd name="connsiteY31" fmla="*/ 517313 h 1691232"/>
                <a:gd name="connsiteX32" fmla="*/ 474 w 1881147"/>
                <a:gd name="connsiteY32" fmla="*/ 622088 h 1691232"/>
                <a:gd name="connsiteX33" fmla="*/ 62386 w 1881147"/>
                <a:gd name="connsiteY33" fmla="*/ 698288 h 1691232"/>
                <a:gd name="connsiteX34" fmla="*/ 111977 w 1881147"/>
                <a:gd name="connsiteY34" fmla="*/ 678550 h 1691232"/>
                <a:gd name="connsiteX35" fmla="*/ 112334 w 1881147"/>
                <a:gd name="connsiteY35" fmla="*/ 748809 h 1691232"/>
                <a:gd name="connsiteX36" fmla="*/ 167161 w 1881147"/>
                <a:gd name="connsiteY36" fmla="*/ 779251 h 1691232"/>
                <a:gd name="connsiteX37" fmla="*/ 236159 w 1881147"/>
                <a:gd name="connsiteY37" fmla="*/ 789463 h 1691232"/>
                <a:gd name="connsiteX38" fmla="*/ 271462 w 1881147"/>
                <a:gd name="connsiteY38" fmla="*/ 845434 h 1691232"/>
                <a:gd name="connsiteX39" fmla="*/ 270869 w 1881147"/>
                <a:gd name="connsiteY39" fmla="*/ 890506 h 1691232"/>
                <a:gd name="connsiteX40" fmla="*/ 295393 w 1881147"/>
                <a:gd name="connsiteY40" fmla="*/ 929981 h 1691232"/>
                <a:gd name="connsiteX41" fmla="*/ 341051 w 1881147"/>
                <a:gd name="connsiteY41" fmla="*/ 968573 h 1691232"/>
                <a:gd name="connsiteX42" fmla="*/ 426184 w 1881147"/>
                <a:gd name="connsiteY42" fmla="*/ 1022825 h 1691232"/>
                <a:gd name="connsiteX43" fmla="*/ 461961 w 1881147"/>
                <a:gd name="connsiteY43" fmla="*/ 1093918 h 1691232"/>
                <a:gd name="connsiteX44" fmla="*/ 441064 w 1881147"/>
                <a:gd name="connsiteY44" fmla="*/ 1163491 h 1691232"/>
                <a:gd name="connsiteX45" fmla="*/ 519111 w 1881147"/>
                <a:gd name="connsiteY45" fmla="*/ 1219954 h 1691232"/>
                <a:gd name="connsiteX46" fmla="*/ 591143 w 1881147"/>
                <a:gd name="connsiteY46" fmla="*/ 1252948 h 1691232"/>
                <a:gd name="connsiteX47" fmla="*/ 571974 w 1881147"/>
                <a:gd name="connsiteY47" fmla="*/ 1312651 h 1691232"/>
                <a:gd name="connsiteX48" fmla="*/ 662461 w 1881147"/>
                <a:gd name="connsiteY48" fmla="*/ 1465051 h 1691232"/>
                <a:gd name="connsiteX49" fmla="*/ 755271 w 1881147"/>
                <a:gd name="connsiteY49" fmla="*/ 1538205 h 1691232"/>
                <a:gd name="connsiteX50" fmla="*/ 805336 w 1881147"/>
                <a:gd name="connsiteY50" fmla="*/ 1488863 h 1691232"/>
                <a:gd name="connsiteX51" fmla="*/ 869926 w 1881147"/>
                <a:gd name="connsiteY51" fmla="*/ 1516260 h 1691232"/>
                <a:gd name="connsiteX52" fmla="*/ 924399 w 1881147"/>
                <a:gd name="connsiteY52" fmla="*/ 1484101 h 1691232"/>
                <a:gd name="connsiteX53" fmla="*/ 941246 w 1881147"/>
                <a:gd name="connsiteY53" fmla="*/ 1441925 h 1691232"/>
                <a:gd name="connsiteX54" fmla="*/ 1005123 w 1881147"/>
                <a:gd name="connsiteY54" fmla="*/ 1528337 h 1691232"/>
                <a:gd name="connsiteX55" fmla="*/ 1050190 w 1881147"/>
                <a:gd name="connsiteY55" fmla="*/ 1599431 h 1691232"/>
                <a:gd name="connsiteX56" fmla="*/ 1120136 w 1881147"/>
                <a:gd name="connsiteY56" fmla="*/ 1690950 h 1691232"/>
                <a:gd name="connsiteX57" fmla="*/ 1151034 w 1881147"/>
                <a:gd name="connsiteY57" fmla="*/ 1627859 h 1691232"/>
                <a:gd name="connsiteX58" fmla="*/ 1181693 w 1881147"/>
                <a:gd name="connsiteY58" fmla="*/ 1621379 h 1691232"/>
                <a:gd name="connsiteX59" fmla="*/ 1224792 w 1881147"/>
                <a:gd name="connsiteY59" fmla="*/ 1650642 h 1691232"/>
                <a:gd name="connsiteX60" fmla="*/ 1258367 w 1881147"/>
                <a:gd name="connsiteY60" fmla="*/ 1609988 h 1691232"/>
                <a:gd name="connsiteX61" fmla="*/ 1277188 w 1881147"/>
                <a:gd name="connsiteY61" fmla="*/ 1614605 h 1691232"/>
                <a:gd name="connsiteX62" fmla="*/ 1311230 w 1881147"/>
                <a:gd name="connsiteY62" fmla="*/ 1681082 h 1691232"/>
                <a:gd name="connsiteX63" fmla="*/ 1367786 w 1881147"/>
                <a:gd name="connsiteY63" fmla="*/ 1657613 h 1691232"/>
                <a:gd name="connsiteX64" fmla="*/ 1419818 w 1881147"/>
                <a:gd name="connsiteY64" fmla="*/ 1601492 h 1691232"/>
                <a:gd name="connsiteX65" fmla="*/ 1470595 w 1881147"/>
                <a:gd name="connsiteY65" fmla="*/ 1584949 h 1691232"/>
                <a:gd name="connsiteX66" fmla="*/ 1488274 w 1881147"/>
                <a:gd name="connsiteY66" fmla="*/ 1640771 h 1691232"/>
                <a:gd name="connsiteX67" fmla="*/ 1558169 w 1881147"/>
                <a:gd name="connsiteY67" fmla="*/ 1615093 h 1691232"/>
                <a:gd name="connsiteX68" fmla="*/ 1588947 w 1881147"/>
                <a:gd name="connsiteY68" fmla="*/ 1528337 h 1691232"/>
                <a:gd name="connsiteX69" fmla="*/ 1670383 w 1881147"/>
                <a:gd name="connsiteY69" fmla="*/ 1438195 h 1691232"/>
                <a:gd name="connsiteX70" fmla="*/ 1714974 w 1881147"/>
                <a:gd name="connsiteY70" fmla="*/ 1407065 h 1691232"/>
                <a:gd name="connsiteX71" fmla="*/ 1743343 w 1881147"/>
                <a:gd name="connsiteY71" fmla="*/ 1410360 h 1691232"/>
                <a:gd name="connsiteX72" fmla="*/ 1820935 w 1881147"/>
                <a:gd name="connsiteY72" fmla="*/ 1399752 h 1691232"/>
                <a:gd name="connsiteX73" fmla="*/ 1816054 w 1881147"/>
                <a:gd name="connsiteY73" fmla="*/ 1453316 h 1691232"/>
                <a:gd name="connsiteX74" fmla="*/ 1874221 w 1881147"/>
                <a:gd name="connsiteY74" fmla="*/ 1476637 h 1691232"/>
                <a:gd name="connsiteX75" fmla="*/ 1875829 w 1881147"/>
                <a:gd name="connsiteY75" fmla="*/ 1454003 h 1691232"/>
                <a:gd name="connsiteX76" fmla="*/ 1875051 w 1881147"/>
                <a:gd name="connsiteY76" fmla="*/ 1393269 h 1691232"/>
                <a:gd name="connsiteX77" fmla="*/ 1853086 w 1881147"/>
                <a:gd name="connsiteY77" fmla="*/ 1303126 h 1691232"/>
                <a:gd name="connsiteX78" fmla="*/ 1853086 w 1881147"/>
                <a:gd name="connsiteY78" fmla="*/ 1245976 h 1691232"/>
                <a:gd name="connsiteX79" fmla="*/ 1810224 w 1881147"/>
                <a:gd name="connsiteY79" fmla="*/ 1236451 h 1691232"/>
                <a:gd name="connsiteX80" fmla="*/ 1734024 w 1881147"/>
                <a:gd name="connsiteY80" fmla="*/ 1155488 h 1691232"/>
                <a:gd name="connsiteX81" fmla="*/ 1695924 w 1881147"/>
                <a:gd name="connsiteY81" fmla="*/ 974513 h 1691232"/>
                <a:gd name="connsiteX82" fmla="*/ 1643536 w 1881147"/>
                <a:gd name="connsiteY82" fmla="*/ 941176 h 1691232"/>
                <a:gd name="connsiteX83" fmla="*/ 1605436 w 1881147"/>
                <a:gd name="connsiteY83" fmla="*/ 884026 h 1691232"/>
                <a:gd name="connsiteX84" fmla="*/ 1557811 w 1881147"/>
                <a:gd name="connsiteY84" fmla="*/ 836401 h 1691232"/>
                <a:gd name="connsiteX85" fmla="*/ 1505424 w 1881147"/>
                <a:gd name="connsiteY85" fmla="*/ 817351 h 1691232"/>
                <a:gd name="connsiteX86" fmla="*/ 1453036 w 1881147"/>
                <a:gd name="connsiteY86" fmla="*/ 812588 h 1691232"/>
                <a:gd name="connsiteX87" fmla="*/ 1510186 w 1881147"/>
                <a:gd name="connsiteY87" fmla="*/ 779251 h 1691232"/>
                <a:gd name="connsiteX88" fmla="*/ 1476849 w 1881147"/>
                <a:gd name="connsiteY88" fmla="*/ 745913 h 1691232"/>
                <a:gd name="connsiteX89" fmla="*/ 1481611 w 1881147"/>
                <a:gd name="connsiteY89" fmla="*/ 722101 h 1691232"/>
                <a:gd name="connsiteX90" fmla="*/ 1572099 w 1881147"/>
                <a:gd name="connsiteY90" fmla="*/ 760201 h 1691232"/>
                <a:gd name="connsiteX91" fmla="*/ 1624486 w 1881147"/>
                <a:gd name="connsiteY91" fmla="*/ 693526 h 1691232"/>
                <a:gd name="connsiteX92" fmla="*/ 1622283 w 1881147"/>
                <a:gd name="connsiteY92" fmla="*/ 550651 h 1691232"/>
                <a:gd name="connsiteX93" fmla="*/ 1639486 w 1881147"/>
                <a:gd name="connsiteY93" fmla="*/ 402325 h 1691232"/>
                <a:gd name="connsiteX0" fmla="*/ 1639486 w 1881147"/>
                <a:gd name="connsiteY0" fmla="*/ 402325 h 1691232"/>
                <a:gd name="connsiteX1" fmla="*/ 1567336 w 1881147"/>
                <a:gd name="connsiteY1" fmla="*/ 369676 h 1691232"/>
                <a:gd name="connsiteX2" fmla="*/ 1467324 w 1881147"/>
                <a:gd name="connsiteY2" fmla="*/ 345863 h 1691232"/>
                <a:gd name="connsiteX3" fmla="*/ 1427021 w 1881147"/>
                <a:gd name="connsiteY3" fmla="*/ 289204 h 1691232"/>
                <a:gd name="connsiteX4" fmla="*/ 1367311 w 1881147"/>
                <a:gd name="connsiteY4" fmla="*/ 160126 h 1691232"/>
                <a:gd name="connsiteX5" fmla="*/ 1338736 w 1881147"/>
                <a:gd name="connsiteY5" fmla="*/ 12488 h 1691232"/>
                <a:gd name="connsiteX6" fmla="*/ 1267299 w 1881147"/>
                <a:gd name="connsiteY6" fmla="*/ 12488 h 1691232"/>
                <a:gd name="connsiteX7" fmla="*/ 1214911 w 1881147"/>
                <a:gd name="connsiteY7" fmla="*/ 50588 h 1691232"/>
                <a:gd name="connsiteX8" fmla="*/ 1214911 w 1881147"/>
                <a:gd name="connsiteY8" fmla="*/ 155363 h 1691232"/>
                <a:gd name="connsiteX9" fmla="*/ 1186336 w 1881147"/>
                <a:gd name="connsiteY9" fmla="*/ 183938 h 1691232"/>
                <a:gd name="connsiteX10" fmla="*/ 1176811 w 1881147"/>
                <a:gd name="connsiteY10" fmla="*/ 255376 h 1691232"/>
                <a:gd name="connsiteX11" fmla="*/ 1114899 w 1881147"/>
                <a:gd name="connsiteY11" fmla="*/ 298238 h 1691232"/>
                <a:gd name="connsiteX12" fmla="*/ 1005361 w 1881147"/>
                <a:gd name="connsiteY12" fmla="*/ 312526 h 1691232"/>
                <a:gd name="connsiteX13" fmla="*/ 962499 w 1881147"/>
                <a:gd name="connsiteY13" fmla="*/ 355388 h 1691232"/>
                <a:gd name="connsiteX14" fmla="*/ 838674 w 1881147"/>
                <a:gd name="connsiteY14" fmla="*/ 355388 h 1691232"/>
                <a:gd name="connsiteX15" fmla="*/ 781524 w 1881147"/>
                <a:gd name="connsiteY15" fmla="*/ 426826 h 1691232"/>
                <a:gd name="connsiteX16" fmla="*/ 781524 w 1881147"/>
                <a:gd name="connsiteY16" fmla="*/ 460163 h 1691232"/>
                <a:gd name="connsiteX17" fmla="*/ 743424 w 1881147"/>
                <a:gd name="connsiteY17" fmla="*/ 483976 h 1691232"/>
                <a:gd name="connsiteX18" fmla="*/ 671986 w 1881147"/>
                <a:gd name="connsiteY18" fmla="*/ 417301 h 1691232"/>
                <a:gd name="connsiteX19" fmla="*/ 519586 w 1881147"/>
                <a:gd name="connsiteY19" fmla="*/ 412538 h 1691232"/>
                <a:gd name="connsiteX20" fmla="*/ 457674 w 1881147"/>
                <a:gd name="connsiteY20" fmla="*/ 431588 h 1691232"/>
                <a:gd name="connsiteX21" fmla="*/ 419574 w 1881147"/>
                <a:gd name="connsiteY21" fmla="*/ 417301 h 1691232"/>
                <a:gd name="connsiteX22" fmla="*/ 400524 w 1881147"/>
                <a:gd name="connsiteY22" fmla="*/ 355388 h 1691232"/>
                <a:gd name="connsiteX23" fmla="*/ 333849 w 1881147"/>
                <a:gd name="connsiteY23" fmla="*/ 303001 h 1691232"/>
                <a:gd name="connsiteX24" fmla="*/ 286224 w 1881147"/>
                <a:gd name="connsiteY24" fmla="*/ 236326 h 1691232"/>
                <a:gd name="connsiteX25" fmla="*/ 143349 w 1881147"/>
                <a:gd name="connsiteY25" fmla="*/ 255376 h 1691232"/>
                <a:gd name="connsiteX26" fmla="*/ 124299 w 1881147"/>
                <a:gd name="connsiteY26" fmla="*/ 331576 h 1691232"/>
                <a:gd name="connsiteX27" fmla="*/ 110011 w 1881147"/>
                <a:gd name="connsiteY27" fmla="*/ 364913 h 1691232"/>
                <a:gd name="connsiteX28" fmla="*/ 133824 w 1881147"/>
                <a:gd name="connsiteY28" fmla="*/ 412538 h 1691232"/>
                <a:gd name="connsiteX29" fmla="*/ 81436 w 1881147"/>
                <a:gd name="connsiteY29" fmla="*/ 450638 h 1691232"/>
                <a:gd name="connsiteX30" fmla="*/ 33811 w 1881147"/>
                <a:gd name="connsiteY30" fmla="*/ 445876 h 1691232"/>
                <a:gd name="connsiteX31" fmla="*/ 33811 w 1881147"/>
                <a:gd name="connsiteY31" fmla="*/ 517313 h 1691232"/>
                <a:gd name="connsiteX32" fmla="*/ 474 w 1881147"/>
                <a:gd name="connsiteY32" fmla="*/ 622088 h 1691232"/>
                <a:gd name="connsiteX33" fmla="*/ 62386 w 1881147"/>
                <a:gd name="connsiteY33" fmla="*/ 698288 h 1691232"/>
                <a:gd name="connsiteX34" fmla="*/ 111977 w 1881147"/>
                <a:gd name="connsiteY34" fmla="*/ 678550 h 1691232"/>
                <a:gd name="connsiteX35" fmla="*/ 112334 w 1881147"/>
                <a:gd name="connsiteY35" fmla="*/ 748809 h 1691232"/>
                <a:gd name="connsiteX36" fmla="*/ 167161 w 1881147"/>
                <a:gd name="connsiteY36" fmla="*/ 779251 h 1691232"/>
                <a:gd name="connsiteX37" fmla="*/ 236159 w 1881147"/>
                <a:gd name="connsiteY37" fmla="*/ 789463 h 1691232"/>
                <a:gd name="connsiteX38" fmla="*/ 271462 w 1881147"/>
                <a:gd name="connsiteY38" fmla="*/ 845434 h 1691232"/>
                <a:gd name="connsiteX39" fmla="*/ 270869 w 1881147"/>
                <a:gd name="connsiteY39" fmla="*/ 890506 h 1691232"/>
                <a:gd name="connsiteX40" fmla="*/ 295393 w 1881147"/>
                <a:gd name="connsiteY40" fmla="*/ 929981 h 1691232"/>
                <a:gd name="connsiteX41" fmla="*/ 341051 w 1881147"/>
                <a:gd name="connsiteY41" fmla="*/ 968573 h 1691232"/>
                <a:gd name="connsiteX42" fmla="*/ 426184 w 1881147"/>
                <a:gd name="connsiteY42" fmla="*/ 1022825 h 1691232"/>
                <a:gd name="connsiteX43" fmla="*/ 461961 w 1881147"/>
                <a:gd name="connsiteY43" fmla="*/ 1093918 h 1691232"/>
                <a:gd name="connsiteX44" fmla="*/ 441064 w 1881147"/>
                <a:gd name="connsiteY44" fmla="*/ 1163491 h 1691232"/>
                <a:gd name="connsiteX45" fmla="*/ 519111 w 1881147"/>
                <a:gd name="connsiteY45" fmla="*/ 1219954 h 1691232"/>
                <a:gd name="connsiteX46" fmla="*/ 591143 w 1881147"/>
                <a:gd name="connsiteY46" fmla="*/ 1252948 h 1691232"/>
                <a:gd name="connsiteX47" fmla="*/ 571974 w 1881147"/>
                <a:gd name="connsiteY47" fmla="*/ 1312651 h 1691232"/>
                <a:gd name="connsiteX48" fmla="*/ 662461 w 1881147"/>
                <a:gd name="connsiteY48" fmla="*/ 1465051 h 1691232"/>
                <a:gd name="connsiteX49" fmla="*/ 755271 w 1881147"/>
                <a:gd name="connsiteY49" fmla="*/ 1538205 h 1691232"/>
                <a:gd name="connsiteX50" fmla="*/ 805336 w 1881147"/>
                <a:gd name="connsiteY50" fmla="*/ 1488863 h 1691232"/>
                <a:gd name="connsiteX51" fmla="*/ 869926 w 1881147"/>
                <a:gd name="connsiteY51" fmla="*/ 1516260 h 1691232"/>
                <a:gd name="connsiteX52" fmla="*/ 924399 w 1881147"/>
                <a:gd name="connsiteY52" fmla="*/ 1484101 h 1691232"/>
                <a:gd name="connsiteX53" fmla="*/ 941246 w 1881147"/>
                <a:gd name="connsiteY53" fmla="*/ 1441925 h 1691232"/>
                <a:gd name="connsiteX54" fmla="*/ 1005123 w 1881147"/>
                <a:gd name="connsiteY54" fmla="*/ 1528337 h 1691232"/>
                <a:gd name="connsiteX55" fmla="*/ 1050190 w 1881147"/>
                <a:gd name="connsiteY55" fmla="*/ 1599431 h 1691232"/>
                <a:gd name="connsiteX56" fmla="*/ 1120136 w 1881147"/>
                <a:gd name="connsiteY56" fmla="*/ 1690950 h 1691232"/>
                <a:gd name="connsiteX57" fmla="*/ 1151034 w 1881147"/>
                <a:gd name="connsiteY57" fmla="*/ 1627859 h 1691232"/>
                <a:gd name="connsiteX58" fmla="*/ 1181693 w 1881147"/>
                <a:gd name="connsiteY58" fmla="*/ 1621379 h 1691232"/>
                <a:gd name="connsiteX59" fmla="*/ 1224792 w 1881147"/>
                <a:gd name="connsiteY59" fmla="*/ 1650642 h 1691232"/>
                <a:gd name="connsiteX60" fmla="*/ 1258367 w 1881147"/>
                <a:gd name="connsiteY60" fmla="*/ 1609988 h 1691232"/>
                <a:gd name="connsiteX61" fmla="*/ 1277188 w 1881147"/>
                <a:gd name="connsiteY61" fmla="*/ 1614605 h 1691232"/>
                <a:gd name="connsiteX62" fmla="*/ 1311230 w 1881147"/>
                <a:gd name="connsiteY62" fmla="*/ 1681082 h 1691232"/>
                <a:gd name="connsiteX63" fmla="*/ 1367786 w 1881147"/>
                <a:gd name="connsiteY63" fmla="*/ 1657613 h 1691232"/>
                <a:gd name="connsiteX64" fmla="*/ 1419818 w 1881147"/>
                <a:gd name="connsiteY64" fmla="*/ 1601492 h 1691232"/>
                <a:gd name="connsiteX65" fmla="*/ 1470595 w 1881147"/>
                <a:gd name="connsiteY65" fmla="*/ 1584949 h 1691232"/>
                <a:gd name="connsiteX66" fmla="*/ 1488274 w 1881147"/>
                <a:gd name="connsiteY66" fmla="*/ 1640771 h 1691232"/>
                <a:gd name="connsiteX67" fmla="*/ 1558169 w 1881147"/>
                <a:gd name="connsiteY67" fmla="*/ 1615093 h 1691232"/>
                <a:gd name="connsiteX68" fmla="*/ 1588947 w 1881147"/>
                <a:gd name="connsiteY68" fmla="*/ 1528337 h 1691232"/>
                <a:gd name="connsiteX69" fmla="*/ 1670383 w 1881147"/>
                <a:gd name="connsiteY69" fmla="*/ 1438195 h 1691232"/>
                <a:gd name="connsiteX70" fmla="*/ 1714974 w 1881147"/>
                <a:gd name="connsiteY70" fmla="*/ 1407065 h 1691232"/>
                <a:gd name="connsiteX71" fmla="*/ 1743343 w 1881147"/>
                <a:gd name="connsiteY71" fmla="*/ 1410360 h 1691232"/>
                <a:gd name="connsiteX72" fmla="*/ 1820935 w 1881147"/>
                <a:gd name="connsiteY72" fmla="*/ 1399752 h 1691232"/>
                <a:gd name="connsiteX73" fmla="*/ 1816054 w 1881147"/>
                <a:gd name="connsiteY73" fmla="*/ 1453316 h 1691232"/>
                <a:gd name="connsiteX74" fmla="*/ 1874221 w 1881147"/>
                <a:gd name="connsiteY74" fmla="*/ 1476637 h 1691232"/>
                <a:gd name="connsiteX75" fmla="*/ 1875829 w 1881147"/>
                <a:gd name="connsiteY75" fmla="*/ 1454003 h 1691232"/>
                <a:gd name="connsiteX76" fmla="*/ 1875051 w 1881147"/>
                <a:gd name="connsiteY76" fmla="*/ 1393269 h 1691232"/>
                <a:gd name="connsiteX77" fmla="*/ 1853086 w 1881147"/>
                <a:gd name="connsiteY77" fmla="*/ 1303126 h 1691232"/>
                <a:gd name="connsiteX78" fmla="*/ 1853086 w 1881147"/>
                <a:gd name="connsiteY78" fmla="*/ 1245976 h 1691232"/>
                <a:gd name="connsiteX79" fmla="*/ 1810224 w 1881147"/>
                <a:gd name="connsiteY79" fmla="*/ 1236451 h 1691232"/>
                <a:gd name="connsiteX80" fmla="*/ 1734024 w 1881147"/>
                <a:gd name="connsiteY80" fmla="*/ 1155488 h 1691232"/>
                <a:gd name="connsiteX81" fmla="*/ 1695924 w 1881147"/>
                <a:gd name="connsiteY81" fmla="*/ 974513 h 1691232"/>
                <a:gd name="connsiteX82" fmla="*/ 1643536 w 1881147"/>
                <a:gd name="connsiteY82" fmla="*/ 941176 h 1691232"/>
                <a:gd name="connsiteX83" fmla="*/ 1605436 w 1881147"/>
                <a:gd name="connsiteY83" fmla="*/ 884026 h 1691232"/>
                <a:gd name="connsiteX84" fmla="*/ 1557811 w 1881147"/>
                <a:gd name="connsiteY84" fmla="*/ 836401 h 1691232"/>
                <a:gd name="connsiteX85" fmla="*/ 1505424 w 1881147"/>
                <a:gd name="connsiteY85" fmla="*/ 817351 h 1691232"/>
                <a:gd name="connsiteX86" fmla="*/ 1453036 w 1881147"/>
                <a:gd name="connsiteY86" fmla="*/ 812588 h 1691232"/>
                <a:gd name="connsiteX87" fmla="*/ 1510186 w 1881147"/>
                <a:gd name="connsiteY87" fmla="*/ 779251 h 1691232"/>
                <a:gd name="connsiteX88" fmla="*/ 1476849 w 1881147"/>
                <a:gd name="connsiteY88" fmla="*/ 745913 h 1691232"/>
                <a:gd name="connsiteX89" fmla="*/ 1481611 w 1881147"/>
                <a:gd name="connsiteY89" fmla="*/ 722101 h 1691232"/>
                <a:gd name="connsiteX90" fmla="*/ 1572099 w 1881147"/>
                <a:gd name="connsiteY90" fmla="*/ 760201 h 1691232"/>
                <a:gd name="connsiteX91" fmla="*/ 1624486 w 1881147"/>
                <a:gd name="connsiteY91" fmla="*/ 693526 h 1691232"/>
                <a:gd name="connsiteX92" fmla="*/ 1622283 w 1881147"/>
                <a:gd name="connsiteY92" fmla="*/ 550651 h 1691232"/>
                <a:gd name="connsiteX93" fmla="*/ 1639486 w 1881147"/>
                <a:gd name="connsiteY93" fmla="*/ 402325 h 1691232"/>
                <a:gd name="connsiteX0" fmla="*/ 1639486 w 1881147"/>
                <a:gd name="connsiteY0" fmla="*/ 402325 h 1691232"/>
                <a:gd name="connsiteX1" fmla="*/ 1567336 w 1881147"/>
                <a:gd name="connsiteY1" fmla="*/ 369676 h 1691232"/>
                <a:gd name="connsiteX2" fmla="*/ 1467324 w 1881147"/>
                <a:gd name="connsiteY2" fmla="*/ 345863 h 1691232"/>
                <a:gd name="connsiteX3" fmla="*/ 1427021 w 1881147"/>
                <a:gd name="connsiteY3" fmla="*/ 289204 h 1691232"/>
                <a:gd name="connsiteX4" fmla="*/ 1379514 w 1881147"/>
                <a:gd name="connsiteY4" fmla="*/ 160126 h 1691232"/>
                <a:gd name="connsiteX5" fmla="*/ 1338736 w 1881147"/>
                <a:gd name="connsiteY5" fmla="*/ 12488 h 1691232"/>
                <a:gd name="connsiteX6" fmla="*/ 1267299 w 1881147"/>
                <a:gd name="connsiteY6" fmla="*/ 12488 h 1691232"/>
                <a:gd name="connsiteX7" fmla="*/ 1214911 w 1881147"/>
                <a:gd name="connsiteY7" fmla="*/ 50588 h 1691232"/>
                <a:gd name="connsiteX8" fmla="*/ 1214911 w 1881147"/>
                <a:gd name="connsiteY8" fmla="*/ 155363 h 1691232"/>
                <a:gd name="connsiteX9" fmla="*/ 1186336 w 1881147"/>
                <a:gd name="connsiteY9" fmla="*/ 183938 h 1691232"/>
                <a:gd name="connsiteX10" fmla="*/ 1176811 w 1881147"/>
                <a:gd name="connsiteY10" fmla="*/ 255376 h 1691232"/>
                <a:gd name="connsiteX11" fmla="*/ 1114899 w 1881147"/>
                <a:gd name="connsiteY11" fmla="*/ 298238 h 1691232"/>
                <a:gd name="connsiteX12" fmla="*/ 1005361 w 1881147"/>
                <a:gd name="connsiteY12" fmla="*/ 312526 h 1691232"/>
                <a:gd name="connsiteX13" fmla="*/ 962499 w 1881147"/>
                <a:gd name="connsiteY13" fmla="*/ 355388 h 1691232"/>
                <a:gd name="connsiteX14" fmla="*/ 838674 w 1881147"/>
                <a:gd name="connsiteY14" fmla="*/ 355388 h 1691232"/>
                <a:gd name="connsiteX15" fmla="*/ 781524 w 1881147"/>
                <a:gd name="connsiteY15" fmla="*/ 426826 h 1691232"/>
                <a:gd name="connsiteX16" fmla="*/ 781524 w 1881147"/>
                <a:gd name="connsiteY16" fmla="*/ 460163 h 1691232"/>
                <a:gd name="connsiteX17" fmla="*/ 743424 w 1881147"/>
                <a:gd name="connsiteY17" fmla="*/ 483976 h 1691232"/>
                <a:gd name="connsiteX18" fmla="*/ 671986 w 1881147"/>
                <a:gd name="connsiteY18" fmla="*/ 417301 h 1691232"/>
                <a:gd name="connsiteX19" fmla="*/ 519586 w 1881147"/>
                <a:gd name="connsiteY19" fmla="*/ 412538 h 1691232"/>
                <a:gd name="connsiteX20" fmla="*/ 457674 w 1881147"/>
                <a:gd name="connsiteY20" fmla="*/ 431588 h 1691232"/>
                <a:gd name="connsiteX21" fmla="*/ 419574 w 1881147"/>
                <a:gd name="connsiteY21" fmla="*/ 417301 h 1691232"/>
                <a:gd name="connsiteX22" fmla="*/ 400524 w 1881147"/>
                <a:gd name="connsiteY22" fmla="*/ 355388 h 1691232"/>
                <a:gd name="connsiteX23" fmla="*/ 333849 w 1881147"/>
                <a:gd name="connsiteY23" fmla="*/ 303001 h 1691232"/>
                <a:gd name="connsiteX24" fmla="*/ 286224 w 1881147"/>
                <a:gd name="connsiteY24" fmla="*/ 236326 h 1691232"/>
                <a:gd name="connsiteX25" fmla="*/ 143349 w 1881147"/>
                <a:gd name="connsiteY25" fmla="*/ 255376 h 1691232"/>
                <a:gd name="connsiteX26" fmla="*/ 124299 w 1881147"/>
                <a:gd name="connsiteY26" fmla="*/ 331576 h 1691232"/>
                <a:gd name="connsiteX27" fmla="*/ 110011 w 1881147"/>
                <a:gd name="connsiteY27" fmla="*/ 364913 h 1691232"/>
                <a:gd name="connsiteX28" fmla="*/ 133824 w 1881147"/>
                <a:gd name="connsiteY28" fmla="*/ 412538 h 1691232"/>
                <a:gd name="connsiteX29" fmla="*/ 81436 w 1881147"/>
                <a:gd name="connsiteY29" fmla="*/ 450638 h 1691232"/>
                <a:gd name="connsiteX30" fmla="*/ 33811 w 1881147"/>
                <a:gd name="connsiteY30" fmla="*/ 445876 h 1691232"/>
                <a:gd name="connsiteX31" fmla="*/ 33811 w 1881147"/>
                <a:gd name="connsiteY31" fmla="*/ 517313 h 1691232"/>
                <a:gd name="connsiteX32" fmla="*/ 474 w 1881147"/>
                <a:gd name="connsiteY32" fmla="*/ 622088 h 1691232"/>
                <a:gd name="connsiteX33" fmla="*/ 62386 w 1881147"/>
                <a:gd name="connsiteY33" fmla="*/ 698288 h 1691232"/>
                <a:gd name="connsiteX34" fmla="*/ 111977 w 1881147"/>
                <a:gd name="connsiteY34" fmla="*/ 678550 h 1691232"/>
                <a:gd name="connsiteX35" fmla="*/ 112334 w 1881147"/>
                <a:gd name="connsiteY35" fmla="*/ 748809 h 1691232"/>
                <a:gd name="connsiteX36" fmla="*/ 167161 w 1881147"/>
                <a:gd name="connsiteY36" fmla="*/ 779251 h 1691232"/>
                <a:gd name="connsiteX37" fmla="*/ 236159 w 1881147"/>
                <a:gd name="connsiteY37" fmla="*/ 789463 h 1691232"/>
                <a:gd name="connsiteX38" fmla="*/ 271462 w 1881147"/>
                <a:gd name="connsiteY38" fmla="*/ 845434 h 1691232"/>
                <a:gd name="connsiteX39" fmla="*/ 270869 w 1881147"/>
                <a:gd name="connsiteY39" fmla="*/ 890506 h 1691232"/>
                <a:gd name="connsiteX40" fmla="*/ 295393 w 1881147"/>
                <a:gd name="connsiteY40" fmla="*/ 929981 h 1691232"/>
                <a:gd name="connsiteX41" fmla="*/ 341051 w 1881147"/>
                <a:gd name="connsiteY41" fmla="*/ 968573 h 1691232"/>
                <a:gd name="connsiteX42" fmla="*/ 426184 w 1881147"/>
                <a:gd name="connsiteY42" fmla="*/ 1022825 h 1691232"/>
                <a:gd name="connsiteX43" fmla="*/ 461961 w 1881147"/>
                <a:gd name="connsiteY43" fmla="*/ 1093918 h 1691232"/>
                <a:gd name="connsiteX44" fmla="*/ 441064 w 1881147"/>
                <a:gd name="connsiteY44" fmla="*/ 1163491 h 1691232"/>
                <a:gd name="connsiteX45" fmla="*/ 519111 w 1881147"/>
                <a:gd name="connsiteY45" fmla="*/ 1219954 h 1691232"/>
                <a:gd name="connsiteX46" fmla="*/ 591143 w 1881147"/>
                <a:gd name="connsiteY46" fmla="*/ 1252948 h 1691232"/>
                <a:gd name="connsiteX47" fmla="*/ 571974 w 1881147"/>
                <a:gd name="connsiteY47" fmla="*/ 1312651 h 1691232"/>
                <a:gd name="connsiteX48" fmla="*/ 662461 w 1881147"/>
                <a:gd name="connsiteY48" fmla="*/ 1465051 h 1691232"/>
                <a:gd name="connsiteX49" fmla="*/ 755271 w 1881147"/>
                <a:gd name="connsiteY49" fmla="*/ 1538205 h 1691232"/>
                <a:gd name="connsiteX50" fmla="*/ 805336 w 1881147"/>
                <a:gd name="connsiteY50" fmla="*/ 1488863 h 1691232"/>
                <a:gd name="connsiteX51" fmla="*/ 869926 w 1881147"/>
                <a:gd name="connsiteY51" fmla="*/ 1516260 h 1691232"/>
                <a:gd name="connsiteX52" fmla="*/ 924399 w 1881147"/>
                <a:gd name="connsiteY52" fmla="*/ 1484101 h 1691232"/>
                <a:gd name="connsiteX53" fmla="*/ 941246 w 1881147"/>
                <a:gd name="connsiteY53" fmla="*/ 1441925 h 1691232"/>
                <a:gd name="connsiteX54" fmla="*/ 1005123 w 1881147"/>
                <a:gd name="connsiteY54" fmla="*/ 1528337 h 1691232"/>
                <a:gd name="connsiteX55" fmla="*/ 1050190 w 1881147"/>
                <a:gd name="connsiteY55" fmla="*/ 1599431 h 1691232"/>
                <a:gd name="connsiteX56" fmla="*/ 1120136 w 1881147"/>
                <a:gd name="connsiteY56" fmla="*/ 1690950 h 1691232"/>
                <a:gd name="connsiteX57" fmla="*/ 1151034 w 1881147"/>
                <a:gd name="connsiteY57" fmla="*/ 1627859 h 1691232"/>
                <a:gd name="connsiteX58" fmla="*/ 1181693 w 1881147"/>
                <a:gd name="connsiteY58" fmla="*/ 1621379 h 1691232"/>
                <a:gd name="connsiteX59" fmla="*/ 1224792 w 1881147"/>
                <a:gd name="connsiteY59" fmla="*/ 1650642 h 1691232"/>
                <a:gd name="connsiteX60" fmla="*/ 1258367 w 1881147"/>
                <a:gd name="connsiteY60" fmla="*/ 1609988 h 1691232"/>
                <a:gd name="connsiteX61" fmla="*/ 1277188 w 1881147"/>
                <a:gd name="connsiteY61" fmla="*/ 1614605 h 1691232"/>
                <a:gd name="connsiteX62" fmla="*/ 1311230 w 1881147"/>
                <a:gd name="connsiteY62" fmla="*/ 1681082 h 1691232"/>
                <a:gd name="connsiteX63" fmla="*/ 1367786 w 1881147"/>
                <a:gd name="connsiteY63" fmla="*/ 1657613 h 1691232"/>
                <a:gd name="connsiteX64" fmla="*/ 1419818 w 1881147"/>
                <a:gd name="connsiteY64" fmla="*/ 1601492 h 1691232"/>
                <a:gd name="connsiteX65" fmla="*/ 1470595 w 1881147"/>
                <a:gd name="connsiteY65" fmla="*/ 1584949 h 1691232"/>
                <a:gd name="connsiteX66" fmla="*/ 1488274 w 1881147"/>
                <a:gd name="connsiteY66" fmla="*/ 1640771 h 1691232"/>
                <a:gd name="connsiteX67" fmla="*/ 1558169 w 1881147"/>
                <a:gd name="connsiteY67" fmla="*/ 1615093 h 1691232"/>
                <a:gd name="connsiteX68" fmla="*/ 1588947 w 1881147"/>
                <a:gd name="connsiteY68" fmla="*/ 1528337 h 1691232"/>
                <a:gd name="connsiteX69" fmla="*/ 1670383 w 1881147"/>
                <a:gd name="connsiteY69" fmla="*/ 1438195 h 1691232"/>
                <a:gd name="connsiteX70" fmla="*/ 1714974 w 1881147"/>
                <a:gd name="connsiteY70" fmla="*/ 1407065 h 1691232"/>
                <a:gd name="connsiteX71" fmla="*/ 1743343 w 1881147"/>
                <a:gd name="connsiteY71" fmla="*/ 1410360 h 1691232"/>
                <a:gd name="connsiteX72" fmla="*/ 1820935 w 1881147"/>
                <a:gd name="connsiteY72" fmla="*/ 1399752 h 1691232"/>
                <a:gd name="connsiteX73" fmla="*/ 1816054 w 1881147"/>
                <a:gd name="connsiteY73" fmla="*/ 1453316 h 1691232"/>
                <a:gd name="connsiteX74" fmla="*/ 1874221 w 1881147"/>
                <a:gd name="connsiteY74" fmla="*/ 1476637 h 1691232"/>
                <a:gd name="connsiteX75" fmla="*/ 1875829 w 1881147"/>
                <a:gd name="connsiteY75" fmla="*/ 1454003 h 1691232"/>
                <a:gd name="connsiteX76" fmla="*/ 1875051 w 1881147"/>
                <a:gd name="connsiteY76" fmla="*/ 1393269 h 1691232"/>
                <a:gd name="connsiteX77" fmla="*/ 1853086 w 1881147"/>
                <a:gd name="connsiteY77" fmla="*/ 1303126 h 1691232"/>
                <a:gd name="connsiteX78" fmla="*/ 1853086 w 1881147"/>
                <a:gd name="connsiteY78" fmla="*/ 1245976 h 1691232"/>
                <a:gd name="connsiteX79" fmla="*/ 1810224 w 1881147"/>
                <a:gd name="connsiteY79" fmla="*/ 1236451 h 1691232"/>
                <a:gd name="connsiteX80" fmla="*/ 1734024 w 1881147"/>
                <a:gd name="connsiteY80" fmla="*/ 1155488 h 1691232"/>
                <a:gd name="connsiteX81" fmla="*/ 1695924 w 1881147"/>
                <a:gd name="connsiteY81" fmla="*/ 974513 h 1691232"/>
                <a:gd name="connsiteX82" fmla="*/ 1643536 w 1881147"/>
                <a:gd name="connsiteY82" fmla="*/ 941176 h 1691232"/>
                <a:gd name="connsiteX83" fmla="*/ 1605436 w 1881147"/>
                <a:gd name="connsiteY83" fmla="*/ 884026 h 1691232"/>
                <a:gd name="connsiteX84" fmla="*/ 1557811 w 1881147"/>
                <a:gd name="connsiteY84" fmla="*/ 836401 h 1691232"/>
                <a:gd name="connsiteX85" fmla="*/ 1505424 w 1881147"/>
                <a:gd name="connsiteY85" fmla="*/ 817351 h 1691232"/>
                <a:gd name="connsiteX86" fmla="*/ 1453036 w 1881147"/>
                <a:gd name="connsiteY86" fmla="*/ 812588 h 1691232"/>
                <a:gd name="connsiteX87" fmla="*/ 1510186 w 1881147"/>
                <a:gd name="connsiteY87" fmla="*/ 779251 h 1691232"/>
                <a:gd name="connsiteX88" fmla="*/ 1476849 w 1881147"/>
                <a:gd name="connsiteY88" fmla="*/ 745913 h 1691232"/>
                <a:gd name="connsiteX89" fmla="*/ 1481611 w 1881147"/>
                <a:gd name="connsiteY89" fmla="*/ 722101 h 1691232"/>
                <a:gd name="connsiteX90" fmla="*/ 1572099 w 1881147"/>
                <a:gd name="connsiteY90" fmla="*/ 760201 h 1691232"/>
                <a:gd name="connsiteX91" fmla="*/ 1624486 w 1881147"/>
                <a:gd name="connsiteY91" fmla="*/ 693526 h 1691232"/>
                <a:gd name="connsiteX92" fmla="*/ 1622283 w 1881147"/>
                <a:gd name="connsiteY92" fmla="*/ 550651 h 1691232"/>
                <a:gd name="connsiteX93" fmla="*/ 1639486 w 1881147"/>
                <a:gd name="connsiteY93" fmla="*/ 402325 h 1691232"/>
                <a:gd name="connsiteX0" fmla="*/ 1639486 w 1881147"/>
                <a:gd name="connsiteY0" fmla="*/ 402325 h 1691232"/>
                <a:gd name="connsiteX1" fmla="*/ 1567336 w 1881147"/>
                <a:gd name="connsiteY1" fmla="*/ 369676 h 1691232"/>
                <a:gd name="connsiteX2" fmla="*/ 1467324 w 1881147"/>
                <a:gd name="connsiteY2" fmla="*/ 345863 h 1691232"/>
                <a:gd name="connsiteX3" fmla="*/ 1427021 w 1881147"/>
                <a:gd name="connsiteY3" fmla="*/ 289204 h 1691232"/>
                <a:gd name="connsiteX4" fmla="*/ 1379514 w 1881147"/>
                <a:gd name="connsiteY4" fmla="*/ 160126 h 1691232"/>
                <a:gd name="connsiteX5" fmla="*/ 1351753 w 1881147"/>
                <a:gd name="connsiteY5" fmla="*/ 12488 h 1691232"/>
                <a:gd name="connsiteX6" fmla="*/ 1267299 w 1881147"/>
                <a:gd name="connsiteY6" fmla="*/ 12488 h 1691232"/>
                <a:gd name="connsiteX7" fmla="*/ 1214911 w 1881147"/>
                <a:gd name="connsiteY7" fmla="*/ 50588 h 1691232"/>
                <a:gd name="connsiteX8" fmla="*/ 1214911 w 1881147"/>
                <a:gd name="connsiteY8" fmla="*/ 155363 h 1691232"/>
                <a:gd name="connsiteX9" fmla="*/ 1186336 w 1881147"/>
                <a:gd name="connsiteY9" fmla="*/ 183938 h 1691232"/>
                <a:gd name="connsiteX10" fmla="*/ 1176811 w 1881147"/>
                <a:gd name="connsiteY10" fmla="*/ 255376 h 1691232"/>
                <a:gd name="connsiteX11" fmla="*/ 1114899 w 1881147"/>
                <a:gd name="connsiteY11" fmla="*/ 298238 h 1691232"/>
                <a:gd name="connsiteX12" fmla="*/ 1005361 w 1881147"/>
                <a:gd name="connsiteY12" fmla="*/ 312526 h 1691232"/>
                <a:gd name="connsiteX13" fmla="*/ 962499 w 1881147"/>
                <a:gd name="connsiteY13" fmla="*/ 355388 h 1691232"/>
                <a:gd name="connsiteX14" fmla="*/ 838674 w 1881147"/>
                <a:gd name="connsiteY14" fmla="*/ 355388 h 1691232"/>
                <a:gd name="connsiteX15" fmla="*/ 781524 w 1881147"/>
                <a:gd name="connsiteY15" fmla="*/ 426826 h 1691232"/>
                <a:gd name="connsiteX16" fmla="*/ 781524 w 1881147"/>
                <a:gd name="connsiteY16" fmla="*/ 460163 h 1691232"/>
                <a:gd name="connsiteX17" fmla="*/ 743424 w 1881147"/>
                <a:gd name="connsiteY17" fmla="*/ 483976 h 1691232"/>
                <a:gd name="connsiteX18" fmla="*/ 671986 w 1881147"/>
                <a:gd name="connsiteY18" fmla="*/ 417301 h 1691232"/>
                <a:gd name="connsiteX19" fmla="*/ 519586 w 1881147"/>
                <a:gd name="connsiteY19" fmla="*/ 412538 h 1691232"/>
                <a:gd name="connsiteX20" fmla="*/ 457674 w 1881147"/>
                <a:gd name="connsiteY20" fmla="*/ 431588 h 1691232"/>
                <a:gd name="connsiteX21" fmla="*/ 419574 w 1881147"/>
                <a:gd name="connsiteY21" fmla="*/ 417301 h 1691232"/>
                <a:gd name="connsiteX22" fmla="*/ 400524 w 1881147"/>
                <a:gd name="connsiteY22" fmla="*/ 355388 h 1691232"/>
                <a:gd name="connsiteX23" fmla="*/ 333849 w 1881147"/>
                <a:gd name="connsiteY23" fmla="*/ 303001 h 1691232"/>
                <a:gd name="connsiteX24" fmla="*/ 286224 w 1881147"/>
                <a:gd name="connsiteY24" fmla="*/ 236326 h 1691232"/>
                <a:gd name="connsiteX25" fmla="*/ 143349 w 1881147"/>
                <a:gd name="connsiteY25" fmla="*/ 255376 h 1691232"/>
                <a:gd name="connsiteX26" fmla="*/ 124299 w 1881147"/>
                <a:gd name="connsiteY26" fmla="*/ 331576 h 1691232"/>
                <a:gd name="connsiteX27" fmla="*/ 110011 w 1881147"/>
                <a:gd name="connsiteY27" fmla="*/ 364913 h 1691232"/>
                <a:gd name="connsiteX28" fmla="*/ 133824 w 1881147"/>
                <a:gd name="connsiteY28" fmla="*/ 412538 h 1691232"/>
                <a:gd name="connsiteX29" fmla="*/ 81436 w 1881147"/>
                <a:gd name="connsiteY29" fmla="*/ 450638 h 1691232"/>
                <a:gd name="connsiteX30" fmla="*/ 33811 w 1881147"/>
                <a:gd name="connsiteY30" fmla="*/ 445876 h 1691232"/>
                <a:gd name="connsiteX31" fmla="*/ 33811 w 1881147"/>
                <a:gd name="connsiteY31" fmla="*/ 517313 h 1691232"/>
                <a:gd name="connsiteX32" fmla="*/ 474 w 1881147"/>
                <a:gd name="connsiteY32" fmla="*/ 622088 h 1691232"/>
                <a:gd name="connsiteX33" fmla="*/ 62386 w 1881147"/>
                <a:gd name="connsiteY33" fmla="*/ 698288 h 1691232"/>
                <a:gd name="connsiteX34" fmla="*/ 111977 w 1881147"/>
                <a:gd name="connsiteY34" fmla="*/ 678550 h 1691232"/>
                <a:gd name="connsiteX35" fmla="*/ 112334 w 1881147"/>
                <a:gd name="connsiteY35" fmla="*/ 748809 h 1691232"/>
                <a:gd name="connsiteX36" fmla="*/ 167161 w 1881147"/>
                <a:gd name="connsiteY36" fmla="*/ 779251 h 1691232"/>
                <a:gd name="connsiteX37" fmla="*/ 236159 w 1881147"/>
                <a:gd name="connsiteY37" fmla="*/ 789463 h 1691232"/>
                <a:gd name="connsiteX38" fmla="*/ 271462 w 1881147"/>
                <a:gd name="connsiteY38" fmla="*/ 845434 h 1691232"/>
                <a:gd name="connsiteX39" fmla="*/ 270869 w 1881147"/>
                <a:gd name="connsiteY39" fmla="*/ 890506 h 1691232"/>
                <a:gd name="connsiteX40" fmla="*/ 295393 w 1881147"/>
                <a:gd name="connsiteY40" fmla="*/ 929981 h 1691232"/>
                <a:gd name="connsiteX41" fmla="*/ 341051 w 1881147"/>
                <a:gd name="connsiteY41" fmla="*/ 968573 h 1691232"/>
                <a:gd name="connsiteX42" fmla="*/ 426184 w 1881147"/>
                <a:gd name="connsiteY42" fmla="*/ 1022825 h 1691232"/>
                <a:gd name="connsiteX43" fmla="*/ 461961 w 1881147"/>
                <a:gd name="connsiteY43" fmla="*/ 1093918 h 1691232"/>
                <a:gd name="connsiteX44" fmla="*/ 441064 w 1881147"/>
                <a:gd name="connsiteY44" fmla="*/ 1163491 h 1691232"/>
                <a:gd name="connsiteX45" fmla="*/ 519111 w 1881147"/>
                <a:gd name="connsiteY45" fmla="*/ 1219954 h 1691232"/>
                <a:gd name="connsiteX46" fmla="*/ 591143 w 1881147"/>
                <a:gd name="connsiteY46" fmla="*/ 1252948 h 1691232"/>
                <a:gd name="connsiteX47" fmla="*/ 571974 w 1881147"/>
                <a:gd name="connsiteY47" fmla="*/ 1312651 h 1691232"/>
                <a:gd name="connsiteX48" fmla="*/ 662461 w 1881147"/>
                <a:gd name="connsiteY48" fmla="*/ 1465051 h 1691232"/>
                <a:gd name="connsiteX49" fmla="*/ 755271 w 1881147"/>
                <a:gd name="connsiteY49" fmla="*/ 1538205 h 1691232"/>
                <a:gd name="connsiteX50" fmla="*/ 805336 w 1881147"/>
                <a:gd name="connsiteY50" fmla="*/ 1488863 h 1691232"/>
                <a:gd name="connsiteX51" fmla="*/ 869926 w 1881147"/>
                <a:gd name="connsiteY51" fmla="*/ 1516260 h 1691232"/>
                <a:gd name="connsiteX52" fmla="*/ 924399 w 1881147"/>
                <a:gd name="connsiteY52" fmla="*/ 1484101 h 1691232"/>
                <a:gd name="connsiteX53" fmla="*/ 941246 w 1881147"/>
                <a:gd name="connsiteY53" fmla="*/ 1441925 h 1691232"/>
                <a:gd name="connsiteX54" fmla="*/ 1005123 w 1881147"/>
                <a:gd name="connsiteY54" fmla="*/ 1528337 h 1691232"/>
                <a:gd name="connsiteX55" fmla="*/ 1050190 w 1881147"/>
                <a:gd name="connsiteY55" fmla="*/ 1599431 h 1691232"/>
                <a:gd name="connsiteX56" fmla="*/ 1120136 w 1881147"/>
                <a:gd name="connsiteY56" fmla="*/ 1690950 h 1691232"/>
                <a:gd name="connsiteX57" fmla="*/ 1151034 w 1881147"/>
                <a:gd name="connsiteY57" fmla="*/ 1627859 h 1691232"/>
                <a:gd name="connsiteX58" fmla="*/ 1181693 w 1881147"/>
                <a:gd name="connsiteY58" fmla="*/ 1621379 h 1691232"/>
                <a:gd name="connsiteX59" fmla="*/ 1224792 w 1881147"/>
                <a:gd name="connsiteY59" fmla="*/ 1650642 h 1691232"/>
                <a:gd name="connsiteX60" fmla="*/ 1258367 w 1881147"/>
                <a:gd name="connsiteY60" fmla="*/ 1609988 h 1691232"/>
                <a:gd name="connsiteX61" fmla="*/ 1277188 w 1881147"/>
                <a:gd name="connsiteY61" fmla="*/ 1614605 h 1691232"/>
                <a:gd name="connsiteX62" fmla="*/ 1311230 w 1881147"/>
                <a:gd name="connsiteY62" fmla="*/ 1681082 h 1691232"/>
                <a:gd name="connsiteX63" fmla="*/ 1367786 w 1881147"/>
                <a:gd name="connsiteY63" fmla="*/ 1657613 h 1691232"/>
                <a:gd name="connsiteX64" fmla="*/ 1419818 w 1881147"/>
                <a:gd name="connsiteY64" fmla="*/ 1601492 h 1691232"/>
                <a:gd name="connsiteX65" fmla="*/ 1470595 w 1881147"/>
                <a:gd name="connsiteY65" fmla="*/ 1584949 h 1691232"/>
                <a:gd name="connsiteX66" fmla="*/ 1488274 w 1881147"/>
                <a:gd name="connsiteY66" fmla="*/ 1640771 h 1691232"/>
                <a:gd name="connsiteX67" fmla="*/ 1558169 w 1881147"/>
                <a:gd name="connsiteY67" fmla="*/ 1615093 h 1691232"/>
                <a:gd name="connsiteX68" fmla="*/ 1588947 w 1881147"/>
                <a:gd name="connsiteY68" fmla="*/ 1528337 h 1691232"/>
                <a:gd name="connsiteX69" fmla="*/ 1670383 w 1881147"/>
                <a:gd name="connsiteY69" fmla="*/ 1438195 h 1691232"/>
                <a:gd name="connsiteX70" fmla="*/ 1714974 w 1881147"/>
                <a:gd name="connsiteY70" fmla="*/ 1407065 h 1691232"/>
                <a:gd name="connsiteX71" fmla="*/ 1743343 w 1881147"/>
                <a:gd name="connsiteY71" fmla="*/ 1410360 h 1691232"/>
                <a:gd name="connsiteX72" fmla="*/ 1820935 w 1881147"/>
                <a:gd name="connsiteY72" fmla="*/ 1399752 h 1691232"/>
                <a:gd name="connsiteX73" fmla="*/ 1816054 w 1881147"/>
                <a:gd name="connsiteY73" fmla="*/ 1453316 h 1691232"/>
                <a:gd name="connsiteX74" fmla="*/ 1874221 w 1881147"/>
                <a:gd name="connsiteY74" fmla="*/ 1476637 h 1691232"/>
                <a:gd name="connsiteX75" fmla="*/ 1875829 w 1881147"/>
                <a:gd name="connsiteY75" fmla="*/ 1454003 h 1691232"/>
                <a:gd name="connsiteX76" fmla="*/ 1875051 w 1881147"/>
                <a:gd name="connsiteY76" fmla="*/ 1393269 h 1691232"/>
                <a:gd name="connsiteX77" fmla="*/ 1853086 w 1881147"/>
                <a:gd name="connsiteY77" fmla="*/ 1303126 h 1691232"/>
                <a:gd name="connsiteX78" fmla="*/ 1853086 w 1881147"/>
                <a:gd name="connsiteY78" fmla="*/ 1245976 h 1691232"/>
                <a:gd name="connsiteX79" fmla="*/ 1810224 w 1881147"/>
                <a:gd name="connsiteY79" fmla="*/ 1236451 h 1691232"/>
                <a:gd name="connsiteX80" fmla="*/ 1734024 w 1881147"/>
                <a:gd name="connsiteY80" fmla="*/ 1155488 h 1691232"/>
                <a:gd name="connsiteX81" fmla="*/ 1695924 w 1881147"/>
                <a:gd name="connsiteY81" fmla="*/ 974513 h 1691232"/>
                <a:gd name="connsiteX82" fmla="*/ 1643536 w 1881147"/>
                <a:gd name="connsiteY82" fmla="*/ 941176 h 1691232"/>
                <a:gd name="connsiteX83" fmla="*/ 1605436 w 1881147"/>
                <a:gd name="connsiteY83" fmla="*/ 884026 h 1691232"/>
                <a:gd name="connsiteX84" fmla="*/ 1557811 w 1881147"/>
                <a:gd name="connsiteY84" fmla="*/ 836401 h 1691232"/>
                <a:gd name="connsiteX85" fmla="*/ 1505424 w 1881147"/>
                <a:gd name="connsiteY85" fmla="*/ 817351 h 1691232"/>
                <a:gd name="connsiteX86" fmla="*/ 1453036 w 1881147"/>
                <a:gd name="connsiteY86" fmla="*/ 812588 h 1691232"/>
                <a:gd name="connsiteX87" fmla="*/ 1510186 w 1881147"/>
                <a:gd name="connsiteY87" fmla="*/ 779251 h 1691232"/>
                <a:gd name="connsiteX88" fmla="*/ 1476849 w 1881147"/>
                <a:gd name="connsiteY88" fmla="*/ 745913 h 1691232"/>
                <a:gd name="connsiteX89" fmla="*/ 1481611 w 1881147"/>
                <a:gd name="connsiteY89" fmla="*/ 722101 h 1691232"/>
                <a:gd name="connsiteX90" fmla="*/ 1572099 w 1881147"/>
                <a:gd name="connsiteY90" fmla="*/ 760201 h 1691232"/>
                <a:gd name="connsiteX91" fmla="*/ 1624486 w 1881147"/>
                <a:gd name="connsiteY91" fmla="*/ 693526 h 1691232"/>
                <a:gd name="connsiteX92" fmla="*/ 1622283 w 1881147"/>
                <a:gd name="connsiteY92" fmla="*/ 550651 h 1691232"/>
                <a:gd name="connsiteX93" fmla="*/ 1639486 w 1881147"/>
                <a:gd name="connsiteY93" fmla="*/ 402325 h 1691232"/>
                <a:gd name="connsiteX0" fmla="*/ 1639486 w 1881147"/>
                <a:gd name="connsiteY0" fmla="*/ 402822 h 1691729"/>
                <a:gd name="connsiteX1" fmla="*/ 1567336 w 1881147"/>
                <a:gd name="connsiteY1" fmla="*/ 370173 h 1691729"/>
                <a:gd name="connsiteX2" fmla="*/ 1467324 w 1881147"/>
                <a:gd name="connsiteY2" fmla="*/ 346360 h 1691729"/>
                <a:gd name="connsiteX3" fmla="*/ 1427021 w 1881147"/>
                <a:gd name="connsiteY3" fmla="*/ 289701 h 1691729"/>
                <a:gd name="connsiteX4" fmla="*/ 1395785 w 1881147"/>
                <a:gd name="connsiteY4" fmla="*/ 167431 h 1691729"/>
                <a:gd name="connsiteX5" fmla="*/ 1351753 w 1881147"/>
                <a:gd name="connsiteY5" fmla="*/ 12985 h 1691729"/>
                <a:gd name="connsiteX6" fmla="*/ 1267299 w 1881147"/>
                <a:gd name="connsiteY6" fmla="*/ 12985 h 1691729"/>
                <a:gd name="connsiteX7" fmla="*/ 1214911 w 1881147"/>
                <a:gd name="connsiteY7" fmla="*/ 51085 h 1691729"/>
                <a:gd name="connsiteX8" fmla="*/ 1214911 w 1881147"/>
                <a:gd name="connsiteY8" fmla="*/ 155860 h 1691729"/>
                <a:gd name="connsiteX9" fmla="*/ 1186336 w 1881147"/>
                <a:gd name="connsiteY9" fmla="*/ 184435 h 1691729"/>
                <a:gd name="connsiteX10" fmla="*/ 1176811 w 1881147"/>
                <a:gd name="connsiteY10" fmla="*/ 255873 h 1691729"/>
                <a:gd name="connsiteX11" fmla="*/ 1114899 w 1881147"/>
                <a:gd name="connsiteY11" fmla="*/ 298735 h 1691729"/>
                <a:gd name="connsiteX12" fmla="*/ 1005361 w 1881147"/>
                <a:gd name="connsiteY12" fmla="*/ 313023 h 1691729"/>
                <a:gd name="connsiteX13" fmla="*/ 962499 w 1881147"/>
                <a:gd name="connsiteY13" fmla="*/ 355885 h 1691729"/>
                <a:gd name="connsiteX14" fmla="*/ 838674 w 1881147"/>
                <a:gd name="connsiteY14" fmla="*/ 355885 h 1691729"/>
                <a:gd name="connsiteX15" fmla="*/ 781524 w 1881147"/>
                <a:gd name="connsiteY15" fmla="*/ 427323 h 1691729"/>
                <a:gd name="connsiteX16" fmla="*/ 781524 w 1881147"/>
                <a:gd name="connsiteY16" fmla="*/ 460660 h 1691729"/>
                <a:gd name="connsiteX17" fmla="*/ 743424 w 1881147"/>
                <a:gd name="connsiteY17" fmla="*/ 484473 h 1691729"/>
                <a:gd name="connsiteX18" fmla="*/ 671986 w 1881147"/>
                <a:gd name="connsiteY18" fmla="*/ 417798 h 1691729"/>
                <a:gd name="connsiteX19" fmla="*/ 519586 w 1881147"/>
                <a:gd name="connsiteY19" fmla="*/ 413035 h 1691729"/>
                <a:gd name="connsiteX20" fmla="*/ 457674 w 1881147"/>
                <a:gd name="connsiteY20" fmla="*/ 432085 h 1691729"/>
                <a:gd name="connsiteX21" fmla="*/ 419574 w 1881147"/>
                <a:gd name="connsiteY21" fmla="*/ 417798 h 1691729"/>
                <a:gd name="connsiteX22" fmla="*/ 400524 w 1881147"/>
                <a:gd name="connsiteY22" fmla="*/ 355885 h 1691729"/>
                <a:gd name="connsiteX23" fmla="*/ 333849 w 1881147"/>
                <a:gd name="connsiteY23" fmla="*/ 303498 h 1691729"/>
                <a:gd name="connsiteX24" fmla="*/ 286224 w 1881147"/>
                <a:gd name="connsiteY24" fmla="*/ 236823 h 1691729"/>
                <a:gd name="connsiteX25" fmla="*/ 143349 w 1881147"/>
                <a:gd name="connsiteY25" fmla="*/ 255873 h 1691729"/>
                <a:gd name="connsiteX26" fmla="*/ 124299 w 1881147"/>
                <a:gd name="connsiteY26" fmla="*/ 332073 h 1691729"/>
                <a:gd name="connsiteX27" fmla="*/ 110011 w 1881147"/>
                <a:gd name="connsiteY27" fmla="*/ 365410 h 1691729"/>
                <a:gd name="connsiteX28" fmla="*/ 133824 w 1881147"/>
                <a:gd name="connsiteY28" fmla="*/ 413035 h 1691729"/>
                <a:gd name="connsiteX29" fmla="*/ 81436 w 1881147"/>
                <a:gd name="connsiteY29" fmla="*/ 451135 h 1691729"/>
                <a:gd name="connsiteX30" fmla="*/ 33811 w 1881147"/>
                <a:gd name="connsiteY30" fmla="*/ 446373 h 1691729"/>
                <a:gd name="connsiteX31" fmla="*/ 33811 w 1881147"/>
                <a:gd name="connsiteY31" fmla="*/ 517810 h 1691729"/>
                <a:gd name="connsiteX32" fmla="*/ 474 w 1881147"/>
                <a:gd name="connsiteY32" fmla="*/ 622585 h 1691729"/>
                <a:gd name="connsiteX33" fmla="*/ 62386 w 1881147"/>
                <a:gd name="connsiteY33" fmla="*/ 698785 h 1691729"/>
                <a:gd name="connsiteX34" fmla="*/ 111977 w 1881147"/>
                <a:gd name="connsiteY34" fmla="*/ 679047 h 1691729"/>
                <a:gd name="connsiteX35" fmla="*/ 112334 w 1881147"/>
                <a:gd name="connsiteY35" fmla="*/ 749306 h 1691729"/>
                <a:gd name="connsiteX36" fmla="*/ 167161 w 1881147"/>
                <a:gd name="connsiteY36" fmla="*/ 779748 h 1691729"/>
                <a:gd name="connsiteX37" fmla="*/ 236159 w 1881147"/>
                <a:gd name="connsiteY37" fmla="*/ 789960 h 1691729"/>
                <a:gd name="connsiteX38" fmla="*/ 271462 w 1881147"/>
                <a:gd name="connsiteY38" fmla="*/ 845931 h 1691729"/>
                <a:gd name="connsiteX39" fmla="*/ 270869 w 1881147"/>
                <a:gd name="connsiteY39" fmla="*/ 891003 h 1691729"/>
                <a:gd name="connsiteX40" fmla="*/ 295393 w 1881147"/>
                <a:gd name="connsiteY40" fmla="*/ 930478 h 1691729"/>
                <a:gd name="connsiteX41" fmla="*/ 341051 w 1881147"/>
                <a:gd name="connsiteY41" fmla="*/ 969070 h 1691729"/>
                <a:gd name="connsiteX42" fmla="*/ 426184 w 1881147"/>
                <a:gd name="connsiteY42" fmla="*/ 1023322 h 1691729"/>
                <a:gd name="connsiteX43" fmla="*/ 461961 w 1881147"/>
                <a:gd name="connsiteY43" fmla="*/ 1094415 h 1691729"/>
                <a:gd name="connsiteX44" fmla="*/ 441064 w 1881147"/>
                <a:gd name="connsiteY44" fmla="*/ 1163988 h 1691729"/>
                <a:gd name="connsiteX45" fmla="*/ 519111 w 1881147"/>
                <a:gd name="connsiteY45" fmla="*/ 1220451 h 1691729"/>
                <a:gd name="connsiteX46" fmla="*/ 591143 w 1881147"/>
                <a:gd name="connsiteY46" fmla="*/ 1253445 h 1691729"/>
                <a:gd name="connsiteX47" fmla="*/ 571974 w 1881147"/>
                <a:gd name="connsiteY47" fmla="*/ 1313148 h 1691729"/>
                <a:gd name="connsiteX48" fmla="*/ 662461 w 1881147"/>
                <a:gd name="connsiteY48" fmla="*/ 1465548 h 1691729"/>
                <a:gd name="connsiteX49" fmla="*/ 755271 w 1881147"/>
                <a:gd name="connsiteY49" fmla="*/ 1538702 h 1691729"/>
                <a:gd name="connsiteX50" fmla="*/ 805336 w 1881147"/>
                <a:gd name="connsiteY50" fmla="*/ 1489360 h 1691729"/>
                <a:gd name="connsiteX51" fmla="*/ 869926 w 1881147"/>
                <a:gd name="connsiteY51" fmla="*/ 1516757 h 1691729"/>
                <a:gd name="connsiteX52" fmla="*/ 924399 w 1881147"/>
                <a:gd name="connsiteY52" fmla="*/ 1484598 h 1691729"/>
                <a:gd name="connsiteX53" fmla="*/ 941246 w 1881147"/>
                <a:gd name="connsiteY53" fmla="*/ 1442422 h 1691729"/>
                <a:gd name="connsiteX54" fmla="*/ 1005123 w 1881147"/>
                <a:gd name="connsiteY54" fmla="*/ 1528834 h 1691729"/>
                <a:gd name="connsiteX55" fmla="*/ 1050190 w 1881147"/>
                <a:gd name="connsiteY55" fmla="*/ 1599928 h 1691729"/>
                <a:gd name="connsiteX56" fmla="*/ 1120136 w 1881147"/>
                <a:gd name="connsiteY56" fmla="*/ 1691447 h 1691729"/>
                <a:gd name="connsiteX57" fmla="*/ 1151034 w 1881147"/>
                <a:gd name="connsiteY57" fmla="*/ 1628356 h 1691729"/>
                <a:gd name="connsiteX58" fmla="*/ 1181693 w 1881147"/>
                <a:gd name="connsiteY58" fmla="*/ 1621876 h 1691729"/>
                <a:gd name="connsiteX59" fmla="*/ 1224792 w 1881147"/>
                <a:gd name="connsiteY59" fmla="*/ 1651139 h 1691729"/>
                <a:gd name="connsiteX60" fmla="*/ 1258367 w 1881147"/>
                <a:gd name="connsiteY60" fmla="*/ 1610485 h 1691729"/>
                <a:gd name="connsiteX61" fmla="*/ 1277188 w 1881147"/>
                <a:gd name="connsiteY61" fmla="*/ 1615102 h 1691729"/>
                <a:gd name="connsiteX62" fmla="*/ 1311230 w 1881147"/>
                <a:gd name="connsiteY62" fmla="*/ 1681579 h 1691729"/>
                <a:gd name="connsiteX63" fmla="*/ 1367786 w 1881147"/>
                <a:gd name="connsiteY63" fmla="*/ 1658110 h 1691729"/>
                <a:gd name="connsiteX64" fmla="*/ 1419818 w 1881147"/>
                <a:gd name="connsiteY64" fmla="*/ 1601989 h 1691729"/>
                <a:gd name="connsiteX65" fmla="*/ 1470595 w 1881147"/>
                <a:gd name="connsiteY65" fmla="*/ 1585446 h 1691729"/>
                <a:gd name="connsiteX66" fmla="*/ 1488274 w 1881147"/>
                <a:gd name="connsiteY66" fmla="*/ 1641268 h 1691729"/>
                <a:gd name="connsiteX67" fmla="*/ 1558169 w 1881147"/>
                <a:gd name="connsiteY67" fmla="*/ 1615590 h 1691729"/>
                <a:gd name="connsiteX68" fmla="*/ 1588947 w 1881147"/>
                <a:gd name="connsiteY68" fmla="*/ 1528834 h 1691729"/>
                <a:gd name="connsiteX69" fmla="*/ 1670383 w 1881147"/>
                <a:gd name="connsiteY69" fmla="*/ 1438692 h 1691729"/>
                <a:gd name="connsiteX70" fmla="*/ 1714974 w 1881147"/>
                <a:gd name="connsiteY70" fmla="*/ 1407562 h 1691729"/>
                <a:gd name="connsiteX71" fmla="*/ 1743343 w 1881147"/>
                <a:gd name="connsiteY71" fmla="*/ 1410857 h 1691729"/>
                <a:gd name="connsiteX72" fmla="*/ 1820935 w 1881147"/>
                <a:gd name="connsiteY72" fmla="*/ 1400249 h 1691729"/>
                <a:gd name="connsiteX73" fmla="*/ 1816054 w 1881147"/>
                <a:gd name="connsiteY73" fmla="*/ 1453813 h 1691729"/>
                <a:gd name="connsiteX74" fmla="*/ 1874221 w 1881147"/>
                <a:gd name="connsiteY74" fmla="*/ 1477134 h 1691729"/>
                <a:gd name="connsiteX75" fmla="*/ 1875829 w 1881147"/>
                <a:gd name="connsiteY75" fmla="*/ 1454500 h 1691729"/>
                <a:gd name="connsiteX76" fmla="*/ 1875051 w 1881147"/>
                <a:gd name="connsiteY76" fmla="*/ 1393766 h 1691729"/>
                <a:gd name="connsiteX77" fmla="*/ 1853086 w 1881147"/>
                <a:gd name="connsiteY77" fmla="*/ 1303623 h 1691729"/>
                <a:gd name="connsiteX78" fmla="*/ 1853086 w 1881147"/>
                <a:gd name="connsiteY78" fmla="*/ 1246473 h 1691729"/>
                <a:gd name="connsiteX79" fmla="*/ 1810224 w 1881147"/>
                <a:gd name="connsiteY79" fmla="*/ 1236948 h 1691729"/>
                <a:gd name="connsiteX80" fmla="*/ 1734024 w 1881147"/>
                <a:gd name="connsiteY80" fmla="*/ 1155985 h 1691729"/>
                <a:gd name="connsiteX81" fmla="*/ 1695924 w 1881147"/>
                <a:gd name="connsiteY81" fmla="*/ 975010 h 1691729"/>
                <a:gd name="connsiteX82" fmla="*/ 1643536 w 1881147"/>
                <a:gd name="connsiteY82" fmla="*/ 941673 h 1691729"/>
                <a:gd name="connsiteX83" fmla="*/ 1605436 w 1881147"/>
                <a:gd name="connsiteY83" fmla="*/ 884523 h 1691729"/>
                <a:gd name="connsiteX84" fmla="*/ 1557811 w 1881147"/>
                <a:gd name="connsiteY84" fmla="*/ 836898 h 1691729"/>
                <a:gd name="connsiteX85" fmla="*/ 1505424 w 1881147"/>
                <a:gd name="connsiteY85" fmla="*/ 817848 h 1691729"/>
                <a:gd name="connsiteX86" fmla="*/ 1453036 w 1881147"/>
                <a:gd name="connsiteY86" fmla="*/ 813085 h 1691729"/>
                <a:gd name="connsiteX87" fmla="*/ 1510186 w 1881147"/>
                <a:gd name="connsiteY87" fmla="*/ 779748 h 1691729"/>
                <a:gd name="connsiteX88" fmla="*/ 1476849 w 1881147"/>
                <a:gd name="connsiteY88" fmla="*/ 746410 h 1691729"/>
                <a:gd name="connsiteX89" fmla="*/ 1481611 w 1881147"/>
                <a:gd name="connsiteY89" fmla="*/ 722598 h 1691729"/>
                <a:gd name="connsiteX90" fmla="*/ 1572099 w 1881147"/>
                <a:gd name="connsiteY90" fmla="*/ 760698 h 1691729"/>
                <a:gd name="connsiteX91" fmla="*/ 1624486 w 1881147"/>
                <a:gd name="connsiteY91" fmla="*/ 694023 h 1691729"/>
                <a:gd name="connsiteX92" fmla="*/ 1622283 w 1881147"/>
                <a:gd name="connsiteY92" fmla="*/ 551148 h 1691729"/>
                <a:gd name="connsiteX93" fmla="*/ 1639486 w 1881147"/>
                <a:gd name="connsiteY93" fmla="*/ 402822 h 1691729"/>
                <a:gd name="connsiteX0" fmla="*/ 1639486 w 1881147"/>
                <a:gd name="connsiteY0" fmla="*/ 402823 h 1691730"/>
                <a:gd name="connsiteX1" fmla="*/ 1567336 w 1881147"/>
                <a:gd name="connsiteY1" fmla="*/ 370174 h 1691730"/>
                <a:gd name="connsiteX2" fmla="*/ 1467324 w 1881147"/>
                <a:gd name="connsiteY2" fmla="*/ 346361 h 1691730"/>
                <a:gd name="connsiteX3" fmla="*/ 1436784 w 1881147"/>
                <a:gd name="connsiteY3" fmla="*/ 279489 h 1691730"/>
                <a:gd name="connsiteX4" fmla="*/ 1395785 w 1881147"/>
                <a:gd name="connsiteY4" fmla="*/ 167432 h 1691730"/>
                <a:gd name="connsiteX5" fmla="*/ 1351753 w 1881147"/>
                <a:gd name="connsiteY5" fmla="*/ 12986 h 1691730"/>
                <a:gd name="connsiteX6" fmla="*/ 1267299 w 1881147"/>
                <a:gd name="connsiteY6" fmla="*/ 12986 h 1691730"/>
                <a:gd name="connsiteX7" fmla="*/ 1214911 w 1881147"/>
                <a:gd name="connsiteY7" fmla="*/ 51086 h 1691730"/>
                <a:gd name="connsiteX8" fmla="*/ 1214911 w 1881147"/>
                <a:gd name="connsiteY8" fmla="*/ 155861 h 1691730"/>
                <a:gd name="connsiteX9" fmla="*/ 1186336 w 1881147"/>
                <a:gd name="connsiteY9" fmla="*/ 184436 h 1691730"/>
                <a:gd name="connsiteX10" fmla="*/ 1176811 w 1881147"/>
                <a:gd name="connsiteY10" fmla="*/ 255874 h 1691730"/>
                <a:gd name="connsiteX11" fmla="*/ 1114899 w 1881147"/>
                <a:gd name="connsiteY11" fmla="*/ 298736 h 1691730"/>
                <a:gd name="connsiteX12" fmla="*/ 1005361 w 1881147"/>
                <a:gd name="connsiteY12" fmla="*/ 313024 h 1691730"/>
                <a:gd name="connsiteX13" fmla="*/ 962499 w 1881147"/>
                <a:gd name="connsiteY13" fmla="*/ 355886 h 1691730"/>
                <a:gd name="connsiteX14" fmla="*/ 838674 w 1881147"/>
                <a:gd name="connsiteY14" fmla="*/ 355886 h 1691730"/>
                <a:gd name="connsiteX15" fmla="*/ 781524 w 1881147"/>
                <a:gd name="connsiteY15" fmla="*/ 427324 h 1691730"/>
                <a:gd name="connsiteX16" fmla="*/ 781524 w 1881147"/>
                <a:gd name="connsiteY16" fmla="*/ 460661 h 1691730"/>
                <a:gd name="connsiteX17" fmla="*/ 743424 w 1881147"/>
                <a:gd name="connsiteY17" fmla="*/ 484474 h 1691730"/>
                <a:gd name="connsiteX18" fmla="*/ 671986 w 1881147"/>
                <a:gd name="connsiteY18" fmla="*/ 417799 h 1691730"/>
                <a:gd name="connsiteX19" fmla="*/ 519586 w 1881147"/>
                <a:gd name="connsiteY19" fmla="*/ 413036 h 1691730"/>
                <a:gd name="connsiteX20" fmla="*/ 457674 w 1881147"/>
                <a:gd name="connsiteY20" fmla="*/ 432086 h 1691730"/>
                <a:gd name="connsiteX21" fmla="*/ 419574 w 1881147"/>
                <a:gd name="connsiteY21" fmla="*/ 417799 h 1691730"/>
                <a:gd name="connsiteX22" fmla="*/ 400524 w 1881147"/>
                <a:gd name="connsiteY22" fmla="*/ 355886 h 1691730"/>
                <a:gd name="connsiteX23" fmla="*/ 333849 w 1881147"/>
                <a:gd name="connsiteY23" fmla="*/ 303499 h 1691730"/>
                <a:gd name="connsiteX24" fmla="*/ 286224 w 1881147"/>
                <a:gd name="connsiteY24" fmla="*/ 236824 h 1691730"/>
                <a:gd name="connsiteX25" fmla="*/ 143349 w 1881147"/>
                <a:gd name="connsiteY25" fmla="*/ 255874 h 1691730"/>
                <a:gd name="connsiteX26" fmla="*/ 124299 w 1881147"/>
                <a:gd name="connsiteY26" fmla="*/ 332074 h 1691730"/>
                <a:gd name="connsiteX27" fmla="*/ 110011 w 1881147"/>
                <a:gd name="connsiteY27" fmla="*/ 365411 h 1691730"/>
                <a:gd name="connsiteX28" fmla="*/ 133824 w 1881147"/>
                <a:gd name="connsiteY28" fmla="*/ 413036 h 1691730"/>
                <a:gd name="connsiteX29" fmla="*/ 81436 w 1881147"/>
                <a:gd name="connsiteY29" fmla="*/ 451136 h 1691730"/>
                <a:gd name="connsiteX30" fmla="*/ 33811 w 1881147"/>
                <a:gd name="connsiteY30" fmla="*/ 446374 h 1691730"/>
                <a:gd name="connsiteX31" fmla="*/ 33811 w 1881147"/>
                <a:gd name="connsiteY31" fmla="*/ 517811 h 1691730"/>
                <a:gd name="connsiteX32" fmla="*/ 474 w 1881147"/>
                <a:gd name="connsiteY32" fmla="*/ 622586 h 1691730"/>
                <a:gd name="connsiteX33" fmla="*/ 62386 w 1881147"/>
                <a:gd name="connsiteY33" fmla="*/ 698786 h 1691730"/>
                <a:gd name="connsiteX34" fmla="*/ 111977 w 1881147"/>
                <a:gd name="connsiteY34" fmla="*/ 679048 h 1691730"/>
                <a:gd name="connsiteX35" fmla="*/ 112334 w 1881147"/>
                <a:gd name="connsiteY35" fmla="*/ 749307 h 1691730"/>
                <a:gd name="connsiteX36" fmla="*/ 167161 w 1881147"/>
                <a:gd name="connsiteY36" fmla="*/ 779749 h 1691730"/>
                <a:gd name="connsiteX37" fmla="*/ 236159 w 1881147"/>
                <a:gd name="connsiteY37" fmla="*/ 789961 h 1691730"/>
                <a:gd name="connsiteX38" fmla="*/ 271462 w 1881147"/>
                <a:gd name="connsiteY38" fmla="*/ 845932 h 1691730"/>
                <a:gd name="connsiteX39" fmla="*/ 270869 w 1881147"/>
                <a:gd name="connsiteY39" fmla="*/ 891004 h 1691730"/>
                <a:gd name="connsiteX40" fmla="*/ 295393 w 1881147"/>
                <a:gd name="connsiteY40" fmla="*/ 930479 h 1691730"/>
                <a:gd name="connsiteX41" fmla="*/ 341051 w 1881147"/>
                <a:gd name="connsiteY41" fmla="*/ 969071 h 1691730"/>
                <a:gd name="connsiteX42" fmla="*/ 426184 w 1881147"/>
                <a:gd name="connsiteY42" fmla="*/ 1023323 h 1691730"/>
                <a:gd name="connsiteX43" fmla="*/ 461961 w 1881147"/>
                <a:gd name="connsiteY43" fmla="*/ 1094416 h 1691730"/>
                <a:gd name="connsiteX44" fmla="*/ 441064 w 1881147"/>
                <a:gd name="connsiteY44" fmla="*/ 1163989 h 1691730"/>
                <a:gd name="connsiteX45" fmla="*/ 519111 w 1881147"/>
                <a:gd name="connsiteY45" fmla="*/ 1220452 h 1691730"/>
                <a:gd name="connsiteX46" fmla="*/ 591143 w 1881147"/>
                <a:gd name="connsiteY46" fmla="*/ 1253446 h 1691730"/>
                <a:gd name="connsiteX47" fmla="*/ 571974 w 1881147"/>
                <a:gd name="connsiteY47" fmla="*/ 1313149 h 1691730"/>
                <a:gd name="connsiteX48" fmla="*/ 662461 w 1881147"/>
                <a:gd name="connsiteY48" fmla="*/ 1465549 h 1691730"/>
                <a:gd name="connsiteX49" fmla="*/ 755271 w 1881147"/>
                <a:gd name="connsiteY49" fmla="*/ 1538703 h 1691730"/>
                <a:gd name="connsiteX50" fmla="*/ 805336 w 1881147"/>
                <a:gd name="connsiteY50" fmla="*/ 1489361 h 1691730"/>
                <a:gd name="connsiteX51" fmla="*/ 869926 w 1881147"/>
                <a:gd name="connsiteY51" fmla="*/ 1516758 h 1691730"/>
                <a:gd name="connsiteX52" fmla="*/ 924399 w 1881147"/>
                <a:gd name="connsiteY52" fmla="*/ 1484599 h 1691730"/>
                <a:gd name="connsiteX53" fmla="*/ 941246 w 1881147"/>
                <a:gd name="connsiteY53" fmla="*/ 1442423 h 1691730"/>
                <a:gd name="connsiteX54" fmla="*/ 1005123 w 1881147"/>
                <a:gd name="connsiteY54" fmla="*/ 1528835 h 1691730"/>
                <a:gd name="connsiteX55" fmla="*/ 1050190 w 1881147"/>
                <a:gd name="connsiteY55" fmla="*/ 1599929 h 1691730"/>
                <a:gd name="connsiteX56" fmla="*/ 1120136 w 1881147"/>
                <a:gd name="connsiteY56" fmla="*/ 1691448 h 1691730"/>
                <a:gd name="connsiteX57" fmla="*/ 1151034 w 1881147"/>
                <a:gd name="connsiteY57" fmla="*/ 1628357 h 1691730"/>
                <a:gd name="connsiteX58" fmla="*/ 1181693 w 1881147"/>
                <a:gd name="connsiteY58" fmla="*/ 1621877 h 1691730"/>
                <a:gd name="connsiteX59" fmla="*/ 1224792 w 1881147"/>
                <a:gd name="connsiteY59" fmla="*/ 1651140 h 1691730"/>
                <a:gd name="connsiteX60" fmla="*/ 1258367 w 1881147"/>
                <a:gd name="connsiteY60" fmla="*/ 1610486 h 1691730"/>
                <a:gd name="connsiteX61" fmla="*/ 1277188 w 1881147"/>
                <a:gd name="connsiteY61" fmla="*/ 1615103 h 1691730"/>
                <a:gd name="connsiteX62" fmla="*/ 1311230 w 1881147"/>
                <a:gd name="connsiteY62" fmla="*/ 1681580 h 1691730"/>
                <a:gd name="connsiteX63" fmla="*/ 1367786 w 1881147"/>
                <a:gd name="connsiteY63" fmla="*/ 1658111 h 1691730"/>
                <a:gd name="connsiteX64" fmla="*/ 1419818 w 1881147"/>
                <a:gd name="connsiteY64" fmla="*/ 1601990 h 1691730"/>
                <a:gd name="connsiteX65" fmla="*/ 1470595 w 1881147"/>
                <a:gd name="connsiteY65" fmla="*/ 1585447 h 1691730"/>
                <a:gd name="connsiteX66" fmla="*/ 1488274 w 1881147"/>
                <a:gd name="connsiteY66" fmla="*/ 1641269 h 1691730"/>
                <a:gd name="connsiteX67" fmla="*/ 1558169 w 1881147"/>
                <a:gd name="connsiteY67" fmla="*/ 1615591 h 1691730"/>
                <a:gd name="connsiteX68" fmla="*/ 1588947 w 1881147"/>
                <a:gd name="connsiteY68" fmla="*/ 1528835 h 1691730"/>
                <a:gd name="connsiteX69" fmla="*/ 1670383 w 1881147"/>
                <a:gd name="connsiteY69" fmla="*/ 1438693 h 1691730"/>
                <a:gd name="connsiteX70" fmla="*/ 1714974 w 1881147"/>
                <a:gd name="connsiteY70" fmla="*/ 1407563 h 1691730"/>
                <a:gd name="connsiteX71" fmla="*/ 1743343 w 1881147"/>
                <a:gd name="connsiteY71" fmla="*/ 1410858 h 1691730"/>
                <a:gd name="connsiteX72" fmla="*/ 1820935 w 1881147"/>
                <a:gd name="connsiteY72" fmla="*/ 1400250 h 1691730"/>
                <a:gd name="connsiteX73" fmla="*/ 1816054 w 1881147"/>
                <a:gd name="connsiteY73" fmla="*/ 1453814 h 1691730"/>
                <a:gd name="connsiteX74" fmla="*/ 1874221 w 1881147"/>
                <a:gd name="connsiteY74" fmla="*/ 1477135 h 1691730"/>
                <a:gd name="connsiteX75" fmla="*/ 1875829 w 1881147"/>
                <a:gd name="connsiteY75" fmla="*/ 1454501 h 1691730"/>
                <a:gd name="connsiteX76" fmla="*/ 1875051 w 1881147"/>
                <a:gd name="connsiteY76" fmla="*/ 1393767 h 1691730"/>
                <a:gd name="connsiteX77" fmla="*/ 1853086 w 1881147"/>
                <a:gd name="connsiteY77" fmla="*/ 1303624 h 1691730"/>
                <a:gd name="connsiteX78" fmla="*/ 1853086 w 1881147"/>
                <a:gd name="connsiteY78" fmla="*/ 1246474 h 1691730"/>
                <a:gd name="connsiteX79" fmla="*/ 1810224 w 1881147"/>
                <a:gd name="connsiteY79" fmla="*/ 1236949 h 1691730"/>
                <a:gd name="connsiteX80" fmla="*/ 1734024 w 1881147"/>
                <a:gd name="connsiteY80" fmla="*/ 1155986 h 1691730"/>
                <a:gd name="connsiteX81" fmla="*/ 1695924 w 1881147"/>
                <a:gd name="connsiteY81" fmla="*/ 975011 h 1691730"/>
                <a:gd name="connsiteX82" fmla="*/ 1643536 w 1881147"/>
                <a:gd name="connsiteY82" fmla="*/ 941674 h 1691730"/>
                <a:gd name="connsiteX83" fmla="*/ 1605436 w 1881147"/>
                <a:gd name="connsiteY83" fmla="*/ 884524 h 1691730"/>
                <a:gd name="connsiteX84" fmla="*/ 1557811 w 1881147"/>
                <a:gd name="connsiteY84" fmla="*/ 836899 h 1691730"/>
                <a:gd name="connsiteX85" fmla="*/ 1505424 w 1881147"/>
                <a:gd name="connsiteY85" fmla="*/ 817849 h 1691730"/>
                <a:gd name="connsiteX86" fmla="*/ 1453036 w 1881147"/>
                <a:gd name="connsiteY86" fmla="*/ 813086 h 1691730"/>
                <a:gd name="connsiteX87" fmla="*/ 1510186 w 1881147"/>
                <a:gd name="connsiteY87" fmla="*/ 779749 h 1691730"/>
                <a:gd name="connsiteX88" fmla="*/ 1476849 w 1881147"/>
                <a:gd name="connsiteY88" fmla="*/ 746411 h 1691730"/>
                <a:gd name="connsiteX89" fmla="*/ 1481611 w 1881147"/>
                <a:gd name="connsiteY89" fmla="*/ 722599 h 1691730"/>
                <a:gd name="connsiteX90" fmla="*/ 1572099 w 1881147"/>
                <a:gd name="connsiteY90" fmla="*/ 760699 h 1691730"/>
                <a:gd name="connsiteX91" fmla="*/ 1624486 w 1881147"/>
                <a:gd name="connsiteY91" fmla="*/ 694024 h 1691730"/>
                <a:gd name="connsiteX92" fmla="*/ 1622283 w 1881147"/>
                <a:gd name="connsiteY92" fmla="*/ 551149 h 1691730"/>
                <a:gd name="connsiteX93" fmla="*/ 1639486 w 1881147"/>
                <a:gd name="connsiteY93" fmla="*/ 402823 h 1691730"/>
                <a:gd name="connsiteX0" fmla="*/ 1639486 w 1881147"/>
                <a:gd name="connsiteY0" fmla="*/ 402823 h 1691730"/>
                <a:gd name="connsiteX1" fmla="*/ 1567336 w 1881147"/>
                <a:gd name="connsiteY1" fmla="*/ 370174 h 1691730"/>
                <a:gd name="connsiteX2" fmla="*/ 1477087 w 1881147"/>
                <a:gd name="connsiteY2" fmla="*/ 346361 h 1691730"/>
                <a:gd name="connsiteX3" fmla="*/ 1436784 w 1881147"/>
                <a:gd name="connsiteY3" fmla="*/ 279489 h 1691730"/>
                <a:gd name="connsiteX4" fmla="*/ 1395785 w 1881147"/>
                <a:gd name="connsiteY4" fmla="*/ 167432 h 1691730"/>
                <a:gd name="connsiteX5" fmla="*/ 1351753 w 1881147"/>
                <a:gd name="connsiteY5" fmla="*/ 12986 h 1691730"/>
                <a:gd name="connsiteX6" fmla="*/ 1267299 w 1881147"/>
                <a:gd name="connsiteY6" fmla="*/ 12986 h 1691730"/>
                <a:gd name="connsiteX7" fmla="*/ 1214911 w 1881147"/>
                <a:gd name="connsiteY7" fmla="*/ 51086 h 1691730"/>
                <a:gd name="connsiteX8" fmla="*/ 1214911 w 1881147"/>
                <a:gd name="connsiteY8" fmla="*/ 155861 h 1691730"/>
                <a:gd name="connsiteX9" fmla="*/ 1186336 w 1881147"/>
                <a:gd name="connsiteY9" fmla="*/ 184436 h 1691730"/>
                <a:gd name="connsiteX10" fmla="*/ 1176811 w 1881147"/>
                <a:gd name="connsiteY10" fmla="*/ 255874 h 1691730"/>
                <a:gd name="connsiteX11" fmla="*/ 1114899 w 1881147"/>
                <a:gd name="connsiteY11" fmla="*/ 298736 h 1691730"/>
                <a:gd name="connsiteX12" fmla="*/ 1005361 w 1881147"/>
                <a:gd name="connsiteY12" fmla="*/ 313024 h 1691730"/>
                <a:gd name="connsiteX13" fmla="*/ 962499 w 1881147"/>
                <a:gd name="connsiteY13" fmla="*/ 355886 h 1691730"/>
                <a:gd name="connsiteX14" fmla="*/ 838674 w 1881147"/>
                <a:gd name="connsiteY14" fmla="*/ 355886 h 1691730"/>
                <a:gd name="connsiteX15" fmla="*/ 781524 w 1881147"/>
                <a:gd name="connsiteY15" fmla="*/ 427324 h 1691730"/>
                <a:gd name="connsiteX16" fmla="*/ 781524 w 1881147"/>
                <a:gd name="connsiteY16" fmla="*/ 460661 h 1691730"/>
                <a:gd name="connsiteX17" fmla="*/ 743424 w 1881147"/>
                <a:gd name="connsiteY17" fmla="*/ 484474 h 1691730"/>
                <a:gd name="connsiteX18" fmla="*/ 671986 w 1881147"/>
                <a:gd name="connsiteY18" fmla="*/ 417799 h 1691730"/>
                <a:gd name="connsiteX19" fmla="*/ 519586 w 1881147"/>
                <a:gd name="connsiteY19" fmla="*/ 413036 h 1691730"/>
                <a:gd name="connsiteX20" fmla="*/ 457674 w 1881147"/>
                <a:gd name="connsiteY20" fmla="*/ 432086 h 1691730"/>
                <a:gd name="connsiteX21" fmla="*/ 419574 w 1881147"/>
                <a:gd name="connsiteY21" fmla="*/ 417799 h 1691730"/>
                <a:gd name="connsiteX22" fmla="*/ 400524 w 1881147"/>
                <a:gd name="connsiteY22" fmla="*/ 355886 h 1691730"/>
                <a:gd name="connsiteX23" fmla="*/ 333849 w 1881147"/>
                <a:gd name="connsiteY23" fmla="*/ 303499 h 1691730"/>
                <a:gd name="connsiteX24" fmla="*/ 286224 w 1881147"/>
                <a:gd name="connsiteY24" fmla="*/ 236824 h 1691730"/>
                <a:gd name="connsiteX25" fmla="*/ 143349 w 1881147"/>
                <a:gd name="connsiteY25" fmla="*/ 255874 h 1691730"/>
                <a:gd name="connsiteX26" fmla="*/ 124299 w 1881147"/>
                <a:gd name="connsiteY26" fmla="*/ 332074 h 1691730"/>
                <a:gd name="connsiteX27" fmla="*/ 110011 w 1881147"/>
                <a:gd name="connsiteY27" fmla="*/ 365411 h 1691730"/>
                <a:gd name="connsiteX28" fmla="*/ 133824 w 1881147"/>
                <a:gd name="connsiteY28" fmla="*/ 413036 h 1691730"/>
                <a:gd name="connsiteX29" fmla="*/ 81436 w 1881147"/>
                <a:gd name="connsiteY29" fmla="*/ 451136 h 1691730"/>
                <a:gd name="connsiteX30" fmla="*/ 33811 w 1881147"/>
                <a:gd name="connsiteY30" fmla="*/ 446374 h 1691730"/>
                <a:gd name="connsiteX31" fmla="*/ 33811 w 1881147"/>
                <a:gd name="connsiteY31" fmla="*/ 517811 h 1691730"/>
                <a:gd name="connsiteX32" fmla="*/ 474 w 1881147"/>
                <a:gd name="connsiteY32" fmla="*/ 622586 h 1691730"/>
                <a:gd name="connsiteX33" fmla="*/ 62386 w 1881147"/>
                <a:gd name="connsiteY33" fmla="*/ 698786 h 1691730"/>
                <a:gd name="connsiteX34" fmla="*/ 111977 w 1881147"/>
                <a:gd name="connsiteY34" fmla="*/ 679048 h 1691730"/>
                <a:gd name="connsiteX35" fmla="*/ 112334 w 1881147"/>
                <a:gd name="connsiteY35" fmla="*/ 749307 h 1691730"/>
                <a:gd name="connsiteX36" fmla="*/ 167161 w 1881147"/>
                <a:gd name="connsiteY36" fmla="*/ 779749 h 1691730"/>
                <a:gd name="connsiteX37" fmla="*/ 236159 w 1881147"/>
                <a:gd name="connsiteY37" fmla="*/ 789961 h 1691730"/>
                <a:gd name="connsiteX38" fmla="*/ 271462 w 1881147"/>
                <a:gd name="connsiteY38" fmla="*/ 845932 h 1691730"/>
                <a:gd name="connsiteX39" fmla="*/ 270869 w 1881147"/>
                <a:gd name="connsiteY39" fmla="*/ 891004 h 1691730"/>
                <a:gd name="connsiteX40" fmla="*/ 295393 w 1881147"/>
                <a:gd name="connsiteY40" fmla="*/ 930479 h 1691730"/>
                <a:gd name="connsiteX41" fmla="*/ 341051 w 1881147"/>
                <a:gd name="connsiteY41" fmla="*/ 969071 h 1691730"/>
                <a:gd name="connsiteX42" fmla="*/ 426184 w 1881147"/>
                <a:gd name="connsiteY42" fmla="*/ 1023323 h 1691730"/>
                <a:gd name="connsiteX43" fmla="*/ 461961 w 1881147"/>
                <a:gd name="connsiteY43" fmla="*/ 1094416 h 1691730"/>
                <a:gd name="connsiteX44" fmla="*/ 441064 w 1881147"/>
                <a:gd name="connsiteY44" fmla="*/ 1163989 h 1691730"/>
                <a:gd name="connsiteX45" fmla="*/ 519111 w 1881147"/>
                <a:gd name="connsiteY45" fmla="*/ 1220452 h 1691730"/>
                <a:gd name="connsiteX46" fmla="*/ 591143 w 1881147"/>
                <a:gd name="connsiteY46" fmla="*/ 1253446 h 1691730"/>
                <a:gd name="connsiteX47" fmla="*/ 571974 w 1881147"/>
                <a:gd name="connsiteY47" fmla="*/ 1313149 h 1691730"/>
                <a:gd name="connsiteX48" fmla="*/ 662461 w 1881147"/>
                <a:gd name="connsiteY48" fmla="*/ 1465549 h 1691730"/>
                <a:gd name="connsiteX49" fmla="*/ 755271 w 1881147"/>
                <a:gd name="connsiteY49" fmla="*/ 1538703 h 1691730"/>
                <a:gd name="connsiteX50" fmla="*/ 805336 w 1881147"/>
                <a:gd name="connsiteY50" fmla="*/ 1489361 h 1691730"/>
                <a:gd name="connsiteX51" fmla="*/ 869926 w 1881147"/>
                <a:gd name="connsiteY51" fmla="*/ 1516758 h 1691730"/>
                <a:gd name="connsiteX52" fmla="*/ 924399 w 1881147"/>
                <a:gd name="connsiteY52" fmla="*/ 1484599 h 1691730"/>
                <a:gd name="connsiteX53" fmla="*/ 941246 w 1881147"/>
                <a:gd name="connsiteY53" fmla="*/ 1442423 h 1691730"/>
                <a:gd name="connsiteX54" fmla="*/ 1005123 w 1881147"/>
                <a:gd name="connsiteY54" fmla="*/ 1528835 h 1691730"/>
                <a:gd name="connsiteX55" fmla="*/ 1050190 w 1881147"/>
                <a:gd name="connsiteY55" fmla="*/ 1599929 h 1691730"/>
                <a:gd name="connsiteX56" fmla="*/ 1120136 w 1881147"/>
                <a:gd name="connsiteY56" fmla="*/ 1691448 h 1691730"/>
                <a:gd name="connsiteX57" fmla="*/ 1151034 w 1881147"/>
                <a:gd name="connsiteY57" fmla="*/ 1628357 h 1691730"/>
                <a:gd name="connsiteX58" fmla="*/ 1181693 w 1881147"/>
                <a:gd name="connsiteY58" fmla="*/ 1621877 h 1691730"/>
                <a:gd name="connsiteX59" fmla="*/ 1224792 w 1881147"/>
                <a:gd name="connsiteY59" fmla="*/ 1651140 h 1691730"/>
                <a:gd name="connsiteX60" fmla="*/ 1258367 w 1881147"/>
                <a:gd name="connsiteY60" fmla="*/ 1610486 h 1691730"/>
                <a:gd name="connsiteX61" fmla="*/ 1277188 w 1881147"/>
                <a:gd name="connsiteY61" fmla="*/ 1615103 h 1691730"/>
                <a:gd name="connsiteX62" fmla="*/ 1311230 w 1881147"/>
                <a:gd name="connsiteY62" fmla="*/ 1681580 h 1691730"/>
                <a:gd name="connsiteX63" fmla="*/ 1367786 w 1881147"/>
                <a:gd name="connsiteY63" fmla="*/ 1658111 h 1691730"/>
                <a:gd name="connsiteX64" fmla="*/ 1419818 w 1881147"/>
                <a:gd name="connsiteY64" fmla="*/ 1601990 h 1691730"/>
                <a:gd name="connsiteX65" fmla="*/ 1470595 w 1881147"/>
                <a:gd name="connsiteY65" fmla="*/ 1585447 h 1691730"/>
                <a:gd name="connsiteX66" fmla="*/ 1488274 w 1881147"/>
                <a:gd name="connsiteY66" fmla="*/ 1641269 h 1691730"/>
                <a:gd name="connsiteX67" fmla="*/ 1558169 w 1881147"/>
                <a:gd name="connsiteY67" fmla="*/ 1615591 h 1691730"/>
                <a:gd name="connsiteX68" fmla="*/ 1588947 w 1881147"/>
                <a:gd name="connsiteY68" fmla="*/ 1528835 h 1691730"/>
                <a:gd name="connsiteX69" fmla="*/ 1670383 w 1881147"/>
                <a:gd name="connsiteY69" fmla="*/ 1438693 h 1691730"/>
                <a:gd name="connsiteX70" fmla="*/ 1714974 w 1881147"/>
                <a:gd name="connsiteY70" fmla="*/ 1407563 h 1691730"/>
                <a:gd name="connsiteX71" fmla="*/ 1743343 w 1881147"/>
                <a:gd name="connsiteY71" fmla="*/ 1410858 h 1691730"/>
                <a:gd name="connsiteX72" fmla="*/ 1820935 w 1881147"/>
                <a:gd name="connsiteY72" fmla="*/ 1400250 h 1691730"/>
                <a:gd name="connsiteX73" fmla="*/ 1816054 w 1881147"/>
                <a:gd name="connsiteY73" fmla="*/ 1453814 h 1691730"/>
                <a:gd name="connsiteX74" fmla="*/ 1874221 w 1881147"/>
                <a:gd name="connsiteY74" fmla="*/ 1477135 h 1691730"/>
                <a:gd name="connsiteX75" fmla="*/ 1875829 w 1881147"/>
                <a:gd name="connsiteY75" fmla="*/ 1454501 h 1691730"/>
                <a:gd name="connsiteX76" fmla="*/ 1875051 w 1881147"/>
                <a:gd name="connsiteY76" fmla="*/ 1393767 h 1691730"/>
                <a:gd name="connsiteX77" fmla="*/ 1853086 w 1881147"/>
                <a:gd name="connsiteY77" fmla="*/ 1303624 h 1691730"/>
                <a:gd name="connsiteX78" fmla="*/ 1853086 w 1881147"/>
                <a:gd name="connsiteY78" fmla="*/ 1246474 h 1691730"/>
                <a:gd name="connsiteX79" fmla="*/ 1810224 w 1881147"/>
                <a:gd name="connsiteY79" fmla="*/ 1236949 h 1691730"/>
                <a:gd name="connsiteX80" fmla="*/ 1734024 w 1881147"/>
                <a:gd name="connsiteY80" fmla="*/ 1155986 h 1691730"/>
                <a:gd name="connsiteX81" fmla="*/ 1695924 w 1881147"/>
                <a:gd name="connsiteY81" fmla="*/ 975011 h 1691730"/>
                <a:gd name="connsiteX82" fmla="*/ 1643536 w 1881147"/>
                <a:gd name="connsiteY82" fmla="*/ 941674 h 1691730"/>
                <a:gd name="connsiteX83" fmla="*/ 1605436 w 1881147"/>
                <a:gd name="connsiteY83" fmla="*/ 884524 h 1691730"/>
                <a:gd name="connsiteX84" fmla="*/ 1557811 w 1881147"/>
                <a:gd name="connsiteY84" fmla="*/ 836899 h 1691730"/>
                <a:gd name="connsiteX85" fmla="*/ 1505424 w 1881147"/>
                <a:gd name="connsiteY85" fmla="*/ 817849 h 1691730"/>
                <a:gd name="connsiteX86" fmla="*/ 1453036 w 1881147"/>
                <a:gd name="connsiteY86" fmla="*/ 813086 h 1691730"/>
                <a:gd name="connsiteX87" fmla="*/ 1510186 w 1881147"/>
                <a:gd name="connsiteY87" fmla="*/ 779749 h 1691730"/>
                <a:gd name="connsiteX88" fmla="*/ 1476849 w 1881147"/>
                <a:gd name="connsiteY88" fmla="*/ 746411 h 1691730"/>
                <a:gd name="connsiteX89" fmla="*/ 1481611 w 1881147"/>
                <a:gd name="connsiteY89" fmla="*/ 722599 h 1691730"/>
                <a:gd name="connsiteX90" fmla="*/ 1572099 w 1881147"/>
                <a:gd name="connsiteY90" fmla="*/ 760699 h 1691730"/>
                <a:gd name="connsiteX91" fmla="*/ 1624486 w 1881147"/>
                <a:gd name="connsiteY91" fmla="*/ 694024 h 1691730"/>
                <a:gd name="connsiteX92" fmla="*/ 1622283 w 1881147"/>
                <a:gd name="connsiteY92" fmla="*/ 551149 h 1691730"/>
                <a:gd name="connsiteX93" fmla="*/ 1639486 w 1881147"/>
                <a:gd name="connsiteY93" fmla="*/ 402823 h 1691730"/>
                <a:gd name="connsiteX0" fmla="*/ 1639486 w 1881147"/>
                <a:gd name="connsiteY0" fmla="*/ 402823 h 1691730"/>
                <a:gd name="connsiteX1" fmla="*/ 1567336 w 1881147"/>
                <a:gd name="connsiteY1" fmla="*/ 370174 h 1691730"/>
                <a:gd name="connsiteX2" fmla="*/ 1477087 w 1881147"/>
                <a:gd name="connsiteY2" fmla="*/ 346361 h 1691730"/>
                <a:gd name="connsiteX3" fmla="*/ 1423767 w 1881147"/>
                <a:gd name="connsiteY3" fmla="*/ 269277 h 1691730"/>
                <a:gd name="connsiteX4" fmla="*/ 1395785 w 1881147"/>
                <a:gd name="connsiteY4" fmla="*/ 167432 h 1691730"/>
                <a:gd name="connsiteX5" fmla="*/ 1351753 w 1881147"/>
                <a:gd name="connsiteY5" fmla="*/ 12986 h 1691730"/>
                <a:gd name="connsiteX6" fmla="*/ 1267299 w 1881147"/>
                <a:gd name="connsiteY6" fmla="*/ 12986 h 1691730"/>
                <a:gd name="connsiteX7" fmla="*/ 1214911 w 1881147"/>
                <a:gd name="connsiteY7" fmla="*/ 51086 h 1691730"/>
                <a:gd name="connsiteX8" fmla="*/ 1214911 w 1881147"/>
                <a:gd name="connsiteY8" fmla="*/ 155861 h 1691730"/>
                <a:gd name="connsiteX9" fmla="*/ 1186336 w 1881147"/>
                <a:gd name="connsiteY9" fmla="*/ 184436 h 1691730"/>
                <a:gd name="connsiteX10" fmla="*/ 1176811 w 1881147"/>
                <a:gd name="connsiteY10" fmla="*/ 255874 h 1691730"/>
                <a:gd name="connsiteX11" fmla="*/ 1114899 w 1881147"/>
                <a:gd name="connsiteY11" fmla="*/ 298736 h 1691730"/>
                <a:gd name="connsiteX12" fmla="*/ 1005361 w 1881147"/>
                <a:gd name="connsiteY12" fmla="*/ 313024 h 1691730"/>
                <a:gd name="connsiteX13" fmla="*/ 962499 w 1881147"/>
                <a:gd name="connsiteY13" fmla="*/ 355886 h 1691730"/>
                <a:gd name="connsiteX14" fmla="*/ 838674 w 1881147"/>
                <a:gd name="connsiteY14" fmla="*/ 355886 h 1691730"/>
                <a:gd name="connsiteX15" fmla="*/ 781524 w 1881147"/>
                <a:gd name="connsiteY15" fmla="*/ 427324 h 1691730"/>
                <a:gd name="connsiteX16" fmla="*/ 781524 w 1881147"/>
                <a:gd name="connsiteY16" fmla="*/ 460661 h 1691730"/>
                <a:gd name="connsiteX17" fmla="*/ 743424 w 1881147"/>
                <a:gd name="connsiteY17" fmla="*/ 484474 h 1691730"/>
                <a:gd name="connsiteX18" fmla="*/ 671986 w 1881147"/>
                <a:gd name="connsiteY18" fmla="*/ 417799 h 1691730"/>
                <a:gd name="connsiteX19" fmla="*/ 519586 w 1881147"/>
                <a:gd name="connsiteY19" fmla="*/ 413036 h 1691730"/>
                <a:gd name="connsiteX20" fmla="*/ 457674 w 1881147"/>
                <a:gd name="connsiteY20" fmla="*/ 432086 h 1691730"/>
                <a:gd name="connsiteX21" fmla="*/ 419574 w 1881147"/>
                <a:gd name="connsiteY21" fmla="*/ 417799 h 1691730"/>
                <a:gd name="connsiteX22" fmla="*/ 400524 w 1881147"/>
                <a:gd name="connsiteY22" fmla="*/ 355886 h 1691730"/>
                <a:gd name="connsiteX23" fmla="*/ 333849 w 1881147"/>
                <a:gd name="connsiteY23" fmla="*/ 303499 h 1691730"/>
                <a:gd name="connsiteX24" fmla="*/ 286224 w 1881147"/>
                <a:gd name="connsiteY24" fmla="*/ 236824 h 1691730"/>
                <a:gd name="connsiteX25" fmla="*/ 143349 w 1881147"/>
                <a:gd name="connsiteY25" fmla="*/ 255874 h 1691730"/>
                <a:gd name="connsiteX26" fmla="*/ 124299 w 1881147"/>
                <a:gd name="connsiteY26" fmla="*/ 332074 h 1691730"/>
                <a:gd name="connsiteX27" fmla="*/ 110011 w 1881147"/>
                <a:gd name="connsiteY27" fmla="*/ 365411 h 1691730"/>
                <a:gd name="connsiteX28" fmla="*/ 133824 w 1881147"/>
                <a:gd name="connsiteY28" fmla="*/ 413036 h 1691730"/>
                <a:gd name="connsiteX29" fmla="*/ 81436 w 1881147"/>
                <a:gd name="connsiteY29" fmla="*/ 451136 h 1691730"/>
                <a:gd name="connsiteX30" fmla="*/ 33811 w 1881147"/>
                <a:gd name="connsiteY30" fmla="*/ 446374 h 1691730"/>
                <a:gd name="connsiteX31" fmla="*/ 33811 w 1881147"/>
                <a:gd name="connsiteY31" fmla="*/ 517811 h 1691730"/>
                <a:gd name="connsiteX32" fmla="*/ 474 w 1881147"/>
                <a:gd name="connsiteY32" fmla="*/ 622586 h 1691730"/>
                <a:gd name="connsiteX33" fmla="*/ 62386 w 1881147"/>
                <a:gd name="connsiteY33" fmla="*/ 698786 h 1691730"/>
                <a:gd name="connsiteX34" fmla="*/ 111977 w 1881147"/>
                <a:gd name="connsiteY34" fmla="*/ 679048 h 1691730"/>
                <a:gd name="connsiteX35" fmla="*/ 112334 w 1881147"/>
                <a:gd name="connsiteY35" fmla="*/ 749307 h 1691730"/>
                <a:gd name="connsiteX36" fmla="*/ 167161 w 1881147"/>
                <a:gd name="connsiteY36" fmla="*/ 779749 h 1691730"/>
                <a:gd name="connsiteX37" fmla="*/ 236159 w 1881147"/>
                <a:gd name="connsiteY37" fmla="*/ 789961 h 1691730"/>
                <a:gd name="connsiteX38" fmla="*/ 271462 w 1881147"/>
                <a:gd name="connsiteY38" fmla="*/ 845932 h 1691730"/>
                <a:gd name="connsiteX39" fmla="*/ 270869 w 1881147"/>
                <a:gd name="connsiteY39" fmla="*/ 891004 h 1691730"/>
                <a:gd name="connsiteX40" fmla="*/ 295393 w 1881147"/>
                <a:gd name="connsiteY40" fmla="*/ 930479 h 1691730"/>
                <a:gd name="connsiteX41" fmla="*/ 341051 w 1881147"/>
                <a:gd name="connsiteY41" fmla="*/ 969071 h 1691730"/>
                <a:gd name="connsiteX42" fmla="*/ 426184 w 1881147"/>
                <a:gd name="connsiteY42" fmla="*/ 1023323 h 1691730"/>
                <a:gd name="connsiteX43" fmla="*/ 461961 w 1881147"/>
                <a:gd name="connsiteY43" fmla="*/ 1094416 h 1691730"/>
                <a:gd name="connsiteX44" fmla="*/ 441064 w 1881147"/>
                <a:gd name="connsiteY44" fmla="*/ 1163989 h 1691730"/>
                <a:gd name="connsiteX45" fmla="*/ 519111 w 1881147"/>
                <a:gd name="connsiteY45" fmla="*/ 1220452 h 1691730"/>
                <a:gd name="connsiteX46" fmla="*/ 591143 w 1881147"/>
                <a:gd name="connsiteY46" fmla="*/ 1253446 h 1691730"/>
                <a:gd name="connsiteX47" fmla="*/ 571974 w 1881147"/>
                <a:gd name="connsiteY47" fmla="*/ 1313149 h 1691730"/>
                <a:gd name="connsiteX48" fmla="*/ 662461 w 1881147"/>
                <a:gd name="connsiteY48" fmla="*/ 1465549 h 1691730"/>
                <a:gd name="connsiteX49" fmla="*/ 755271 w 1881147"/>
                <a:gd name="connsiteY49" fmla="*/ 1538703 h 1691730"/>
                <a:gd name="connsiteX50" fmla="*/ 805336 w 1881147"/>
                <a:gd name="connsiteY50" fmla="*/ 1489361 h 1691730"/>
                <a:gd name="connsiteX51" fmla="*/ 869926 w 1881147"/>
                <a:gd name="connsiteY51" fmla="*/ 1516758 h 1691730"/>
                <a:gd name="connsiteX52" fmla="*/ 924399 w 1881147"/>
                <a:gd name="connsiteY52" fmla="*/ 1484599 h 1691730"/>
                <a:gd name="connsiteX53" fmla="*/ 941246 w 1881147"/>
                <a:gd name="connsiteY53" fmla="*/ 1442423 h 1691730"/>
                <a:gd name="connsiteX54" fmla="*/ 1005123 w 1881147"/>
                <a:gd name="connsiteY54" fmla="*/ 1528835 h 1691730"/>
                <a:gd name="connsiteX55" fmla="*/ 1050190 w 1881147"/>
                <a:gd name="connsiteY55" fmla="*/ 1599929 h 1691730"/>
                <a:gd name="connsiteX56" fmla="*/ 1120136 w 1881147"/>
                <a:gd name="connsiteY56" fmla="*/ 1691448 h 1691730"/>
                <a:gd name="connsiteX57" fmla="*/ 1151034 w 1881147"/>
                <a:gd name="connsiteY57" fmla="*/ 1628357 h 1691730"/>
                <a:gd name="connsiteX58" fmla="*/ 1181693 w 1881147"/>
                <a:gd name="connsiteY58" fmla="*/ 1621877 h 1691730"/>
                <a:gd name="connsiteX59" fmla="*/ 1224792 w 1881147"/>
                <a:gd name="connsiteY59" fmla="*/ 1651140 h 1691730"/>
                <a:gd name="connsiteX60" fmla="*/ 1258367 w 1881147"/>
                <a:gd name="connsiteY60" fmla="*/ 1610486 h 1691730"/>
                <a:gd name="connsiteX61" fmla="*/ 1277188 w 1881147"/>
                <a:gd name="connsiteY61" fmla="*/ 1615103 h 1691730"/>
                <a:gd name="connsiteX62" fmla="*/ 1311230 w 1881147"/>
                <a:gd name="connsiteY62" fmla="*/ 1681580 h 1691730"/>
                <a:gd name="connsiteX63" fmla="*/ 1367786 w 1881147"/>
                <a:gd name="connsiteY63" fmla="*/ 1658111 h 1691730"/>
                <a:gd name="connsiteX64" fmla="*/ 1419818 w 1881147"/>
                <a:gd name="connsiteY64" fmla="*/ 1601990 h 1691730"/>
                <a:gd name="connsiteX65" fmla="*/ 1470595 w 1881147"/>
                <a:gd name="connsiteY65" fmla="*/ 1585447 h 1691730"/>
                <a:gd name="connsiteX66" fmla="*/ 1488274 w 1881147"/>
                <a:gd name="connsiteY66" fmla="*/ 1641269 h 1691730"/>
                <a:gd name="connsiteX67" fmla="*/ 1558169 w 1881147"/>
                <a:gd name="connsiteY67" fmla="*/ 1615591 h 1691730"/>
                <a:gd name="connsiteX68" fmla="*/ 1588947 w 1881147"/>
                <a:gd name="connsiteY68" fmla="*/ 1528835 h 1691730"/>
                <a:gd name="connsiteX69" fmla="*/ 1670383 w 1881147"/>
                <a:gd name="connsiteY69" fmla="*/ 1438693 h 1691730"/>
                <a:gd name="connsiteX70" fmla="*/ 1714974 w 1881147"/>
                <a:gd name="connsiteY70" fmla="*/ 1407563 h 1691730"/>
                <a:gd name="connsiteX71" fmla="*/ 1743343 w 1881147"/>
                <a:gd name="connsiteY71" fmla="*/ 1410858 h 1691730"/>
                <a:gd name="connsiteX72" fmla="*/ 1820935 w 1881147"/>
                <a:gd name="connsiteY72" fmla="*/ 1400250 h 1691730"/>
                <a:gd name="connsiteX73" fmla="*/ 1816054 w 1881147"/>
                <a:gd name="connsiteY73" fmla="*/ 1453814 h 1691730"/>
                <a:gd name="connsiteX74" fmla="*/ 1874221 w 1881147"/>
                <a:gd name="connsiteY74" fmla="*/ 1477135 h 1691730"/>
                <a:gd name="connsiteX75" fmla="*/ 1875829 w 1881147"/>
                <a:gd name="connsiteY75" fmla="*/ 1454501 h 1691730"/>
                <a:gd name="connsiteX76" fmla="*/ 1875051 w 1881147"/>
                <a:gd name="connsiteY76" fmla="*/ 1393767 h 1691730"/>
                <a:gd name="connsiteX77" fmla="*/ 1853086 w 1881147"/>
                <a:gd name="connsiteY77" fmla="*/ 1303624 h 1691730"/>
                <a:gd name="connsiteX78" fmla="*/ 1853086 w 1881147"/>
                <a:gd name="connsiteY78" fmla="*/ 1246474 h 1691730"/>
                <a:gd name="connsiteX79" fmla="*/ 1810224 w 1881147"/>
                <a:gd name="connsiteY79" fmla="*/ 1236949 h 1691730"/>
                <a:gd name="connsiteX80" fmla="*/ 1734024 w 1881147"/>
                <a:gd name="connsiteY80" fmla="*/ 1155986 h 1691730"/>
                <a:gd name="connsiteX81" fmla="*/ 1695924 w 1881147"/>
                <a:gd name="connsiteY81" fmla="*/ 975011 h 1691730"/>
                <a:gd name="connsiteX82" fmla="*/ 1643536 w 1881147"/>
                <a:gd name="connsiteY82" fmla="*/ 941674 h 1691730"/>
                <a:gd name="connsiteX83" fmla="*/ 1605436 w 1881147"/>
                <a:gd name="connsiteY83" fmla="*/ 884524 h 1691730"/>
                <a:gd name="connsiteX84" fmla="*/ 1557811 w 1881147"/>
                <a:gd name="connsiteY84" fmla="*/ 836899 h 1691730"/>
                <a:gd name="connsiteX85" fmla="*/ 1505424 w 1881147"/>
                <a:gd name="connsiteY85" fmla="*/ 817849 h 1691730"/>
                <a:gd name="connsiteX86" fmla="*/ 1453036 w 1881147"/>
                <a:gd name="connsiteY86" fmla="*/ 813086 h 1691730"/>
                <a:gd name="connsiteX87" fmla="*/ 1510186 w 1881147"/>
                <a:gd name="connsiteY87" fmla="*/ 779749 h 1691730"/>
                <a:gd name="connsiteX88" fmla="*/ 1476849 w 1881147"/>
                <a:gd name="connsiteY88" fmla="*/ 746411 h 1691730"/>
                <a:gd name="connsiteX89" fmla="*/ 1481611 w 1881147"/>
                <a:gd name="connsiteY89" fmla="*/ 722599 h 1691730"/>
                <a:gd name="connsiteX90" fmla="*/ 1572099 w 1881147"/>
                <a:gd name="connsiteY90" fmla="*/ 760699 h 1691730"/>
                <a:gd name="connsiteX91" fmla="*/ 1624486 w 1881147"/>
                <a:gd name="connsiteY91" fmla="*/ 694024 h 1691730"/>
                <a:gd name="connsiteX92" fmla="*/ 1622283 w 1881147"/>
                <a:gd name="connsiteY92" fmla="*/ 551149 h 1691730"/>
                <a:gd name="connsiteX93" fmla="*/ 1639486 w 1881147"/>
                <a:gd name="connsiteY93" fmla="*/ 402823 h 1691730"/>
                <a:gd name="connsiteX0" fmla="*/ 1639486 w 1881147"/>
                <a:gd name="connsiteY0" fmla="*/ 405145 h 1694052"/>
                <a:gd name="connsiteX1" fmla="*/ 1567336 w 1881147"/>
                <a:gd name="connsiteY1" fmla="*/ 372496 h 1694052"/>
                <a:gd name="connsiteX2" fmla="*/ 1477087 w 1881147"/>
                <a:gd name="connsiteY2" fmla="*/ 348683 h 1694052"/>
                <a:gd name="connsiteX3" fmla="*/ 1423767 w 1881147"/>
                <a:gd name="connsiteY3" fmla="*/ 271599 h 1694052"/>
                <a:gd name="connsiteX4" fmla="*/ 1395785 w 1881147"/>
                <a:gd name="connsiteY4" fmla="*/ 169754 h 1694052"/>
                <a:gd name="connsiteX5" fmla="*/ 1351753 w 1881147"/>
                <a:gd name="connsiteY5" fmla="*/ 15308 h 1694052"/>
                <a:gd name="connsiteX6" fmla="*/ 1267299 w 1881147"/>
                <a:gd name="connsiteY6" fmla="*/ 15308 h 1694052"/>
                <a:gd name="connsiteX7" fmla="*/ 1247452 w 1881147"/>
                <a:gd name="connsiteY7" fmla="*/ 101065 h 1694052"/>
                <a:gd name="connsiteX8" fmla="*/ 1214911 w 1881147"/>
                <a:gd name="connsiteY8" fmla="*/ 158183 h 1694052"/>
                <a:gd name="connsiteX9" fmla="*/ 1186336 w 1881147"/>
                <a:gd name="connsiteY9" fmla="*/ 186758 h 1694052"/>
                <a:gd name="connsiteX10" fmla="*/ 1176811 w 1881147"/>
                <a:gd name="connsiteY10" fmla="*/ 258196 h 1694052"/>
                <a:gd name="connsiteX11" fmla="*/ 1114899 w 1881147"/>
                <a:gd name="connsiteY11" fmla="*/ 301058 h 1694052"/>
                <a:gd name="connsiteX12" fmla="*/ 1005361 w 1881147"/>
                <a:gd name="connsiteY12" fmla="*/ 315346 h 1694052"/>
                <a:gd name="connsiteX13" fmla="*/ 962499 w 1881147"/>
                <a:gd name="connsiteY13" fmla="*/ 358208 h 1694052"/>
                <a:gd name="connsiteX14" fmla="*/ 838674 w 1881147"/>
                <a:gd name="connsiteY14" fmla="*/ 358208 h 1694052"/>
                <a:gd name="connsiteX15" fmla="*/ 781524 w 1881147"/>
                <a:gd name="connsiteY15" fmla="*/ 429646 h 1694052"/>
                <a:gd name="connsiteX16" fmla="*/ 781524 w 1881147"/>
                <a:gd name="connsiteY16" fmla="*/ 462983 h 1694052"/>
                <a:gd name="connsiteX17" fmla="*/ 743424 w 1881147"/>
                <a:gd name="connsiteY17" fmla="*/ 486796 h 1694052"/>
                <a:gd name="connsiteX18" fmla="*/ 671986 w 1881147"/>
                <a:gd name="connsiteY18" fmla="*/ 420121 h 1694052"/>
                <a:gd name="connsiteX19" fmla="*/ 519586 w 1881147"/>
                <a:gd name="connsiteY19" fmla="*/ 415358 h 1694052"/>
                <a:gd name="connsiteX20" fmla="*/ 457674 w 1881147"/>
                <a:gd name="connsiteY20" fmla="*/ 434408 h 1694052"/>
                <a:gd name="connsiteX21" fmla="*/ 419574 w 1881147"/>
                <a:gd name="connsiteY21" fmla="*/ 420121 h 1694052"/>
                <a:gd name="connsiteX22" fmla="*/ 400524 w 1881147"/>
                <a:gd name="connsiteY22" fmla="*/ 358208 h 1694052"/>
                <a:gd name="connsiteX23" fmla="*/ 333849 w 1881147"/>
                <a:gd name="connsiteY23" fmla="*/ 305821 h 1694052"/>
                <a:gd name="connsiteX24" fmla="*/ 286224 w 1881147"/>
                <a:gd name="connsiteY24" fmla="*/ 239146 h 1694052"/>
                <a:gd name="connsiteX25" fmla="*/ 143349 w 1881147"/>
                <a:gd name="connsiteY25" fmla="*/ 258196 h 1694052"/>
                <a:gd name="connsiteX26" fmla="*/ 124299 w 1881147"/>
                <a:gd name="connsiteY26" fmla="*/ 334396 h 1694052"/>
                <a:gd name="connsiteX27" fmla="*/ 110011 w 1881147"/>
                <a:gd name="connsiteY27" fmla="*/ 367733 h 1694052"/>
                <a:gd name="connsiteX28" fmla="*/ 133824 w 1881147"/>
                <a:gd name="connsiteY28" fmla="*/ 415358 h 1694052"/>
                <a:gd name="connsiteX29" fmla="*/ 81436 w 1881147"/>
                <a:gd name="connsiteY29" fmla="*/ 453458 h 1694052"/>
                <a:gd name="connsiteX30" fmla="*/ 33811 w 1881147"/>
                <a:gd name="connsiteY30" fmla="*/ 448696 h 1694052"/>
                <a:gd name="connsiteX31" fmla="*/ 33811 w 1881147"/>
                <a:gd name="connsiteY31" fmla="*/ 520133 h 1694052"/>
                <a:gd name="connsiteX32" fmla="*/ 474 w 1881147"/>
                <a:gd name="connsiteY32" fmla="*/ 624908 h 1694052"/>
                <a:gd name="connsiteX33" fmla="*/ 62386 w 1881147"/>
                <a:gd name="connsiteY33" fmla="*/ 701108 h 1694052"/>
                <a:gd name="connsiteX34" fmla="*/ 111977 w 1881147"/>
                <a:gd name="connsiteY34" fmla="*/ 681370 h 1694052"/>
                <a:gd name="connsiteX35" fmla="*/ 112334 w 1881147"/>
                <a:gd name="connsiteY35" fmla="*/ 751629 h 1694052"/>
                <a:gd name="connsiteX36" fmla="*/ 167161 w 1881147"/>
                <a:gd name="connsiteY36" fmla="*/ 782071 h 1694052"/>
                <a:gd name="connsiteX37" fmla="*/ 236159 w 1881147"/>
                <a:gd name="connsiteY37" fmla="*/ 792283 h 1694052"/>
                <a:gd name="connsiteX38" fmla="*/ 271462 w 1881147"/>
                <a:gd name="connsiteY38" fmla="*/ 848254 h 1694052"/>
                <a:gd name="connsiteX39" fmla="*/ 270869 w 1881147"/>
                <a:gd name="connsiteY39" fmla="*/ 893326 h 1694052"/>
                <a:gd name="connsiteX40" fmla="*/ 295393 w 1881147"/>
                <a:gd name="connsiteY40" fmla="*/ 932801 h 1694052"/>
                <a:gd name="connsiteX41" fmla="*/ 341051 w 1881147"/>
                <a:gd name="connsiteY41" fmla="*/ 971393 h 1694052"/>
                <a:gd name="connsiteX42" fmla="*/ 426184 w 1881147"/>
                <a:gd name="connsiteY42" fmla="*/ 1025645 h 1694052"/>
                <a:gd name="connsiteX43" fmla="*/ 461961 w 1881147"/>
                <a:gd name="connsiteY43" fmla="*/ 1096738 h 1694052"/>
                <a:gd name="connsiteX44" fmla="*/ 441064 w 1881147"/>
                <a:gd name="connsiteY44" fmla="*/ 1166311 h 1694052"/>
                <a:gd name="connsiteX45" fmla="*/ 519111 w 1881147"/>
                <a:gd name="connsiteY45" fmla="*/ 1222774 h 1694052"/>
                <a:gd name="connsiteX46" fmla="*/ 591143 w 1881147"/>
                <a:gd name="connsiteY46" fmla="*/ 1255768 h 1694052"/>
                <a:gd name="connsiteX47" fmla="*/ 571974 w 1881147"/>
                <a:gd name="connsiteY47" fmla="*/ 1315471 h 1694052"/>
                <a:gd name="connsiteX48" fmla="*/ 662461 w 1881147"/>
                <a:gd name="connsiteY48" fmla="*/ 1467871 h 1694052"/>
                <a:gd name="connsiteX49" fmla="*/ 755271 w 1881147"/>
                <a:gd name="connsiteY49" fmla="*/ 1541025 h 1694052"/>
                <a:gd name="connsiteX50" fmla="*/ 805336 w 1881147"/>
                <a:gd name="connsiteY50" fmla="*/ 1491683 h 1694052"/>
                <a:gd name="connsiteX51" fmla="*/ 869926 w 1881147"/>
                <a:gd name="connsiteY51" fmla="*/ 1519080 h 1694052"/>
                <a:gd name="connsiteX52" fmla="*/ 924399 w 1881147"/>
                <a:gd name="connsiteY52" fmla="*/ 1486921 h 1694052"/>
                <a:gd name="connsiteX53" fmla="*/ 941246 w 1881147"/>
                <a:gd name="connsiteY53" fmla="*/ 1444745 h 1694052"/>
                <a:gd name="connsiteX54" fmla="*/ 1005123 w 1881147"/>
                <a:gd name="connsiteY54" fmla="*/ 1531157 h 1694052"/>
                <a:gd name="connsiteX55" fmla="*/ 1050190 w 1881147"/>
                <a:gd name="connsiteY55" fmla="*/ 1602251 h 1694052"/>
                <a:gd name="connsiteX56" fmla="*/ 1120136 w 1881147"/>
                <a:gd name="connsiteY56" fmla="*/ 1693770 h 1694052"/>
                <a:gd name="connsiteX57" fmla="*/ 1151034 w 1881147"/>
                <a:gd name="connsiteY57" fmla="*/ 1630679 h 1694052"/>
                <a:gd name="connsiteX58" fmla="*/ 1181693 w 1881147"/>
                <a:gd name="connsiteY58" fmla="*/ 1624199 h 1694052"/>
                <a:gd name="connsiteX59" fmla="*/ 1224792 w 1881147"/>
                <a:gd name="connsiteY59" fmla="*/ 1653462 h 1694052"/>
                <a:gd name="connsiteX60" fmla="*/ 1258367 w 1881147"/>
                <a:gd name="connsiteY60" fmla="*/ 1612808 h 1694052"/>
                <a:gd name="connsiteX61" fmla="*/ 1277188 w 1881147"/>
                <a:gd name="connsiteY61" fmla="*/ 1617425 h 1694052"/>
                <a:gd name="connsiteX62" fmla="*/ 1311230 w 1881147"/>
                <a:gd name="connsiteY62" fmla="*/ 1683902 h 1694052"/>
                <a:gd name="connsiteX63" fmla="*/ 1367786 w 1881147"/>
                <a:gd name="connsiteY63" fmla="*/ 1660433 h 1694052"/>
                <a:gd name="connsiteX64" fmla="*/ 1419818 w 1881147"/>
                <a:gd name="connsiteY64" fmla="*/ 1604312 h 1694052"/>
                <a:gd name="connsiteX65" fmla="*/ 1470595 w 1881147"/>
                <a:gd name="connsiteY65" fmla="*/ 1587769 h 1694052"/>
                <a:gd name="connsiteX66" fmla="*/ 1488274 w 1881147"/>
                <a:gd name="connsiteY66" fmla="*/ 1643591 h 1694052"/>
                <a:gd name="connsiteX67" fmla="*/ 1558169 w 1881147"/>
                <a:gd name="connsiteY67" fmla="*/ 1617913 h 1694052"/>
                <a:gd name="connsiteX68" fmla="*/ 1588947 w 1881147"/>
                <a:gd name="connsiteY68" fmla="*/ 1531157 h 1694052"/>
                <a:gd name="connsiteX69" fmla="*/ 1670383 w 1881147"/>
                <a:gd name="connsiteY69" fmla="*/ 1441015 h 1694052"/>
                <a:gd name="connsiteX70" fmla="*/ 1714974 w 1881147"/>
                <a:gd name="connsiteY70" fmla="*/ 1409885 h 1694052"/>
                <a:gd name="connsiteX71" fmla="*/ 1743343 w 1881147"/>
                <a:gd name="connsiteY71" fmla="*/ 1413180 h 1694052"/>
                <a:gd name="connsiteX72" fmla="*/ 1820935 w 1881147"/>
                <a:gd name="connsiteY72" fmla="*/ 1402572 h 1694052"/>
                <a:gd name="connsiteX73" fmla="*/ 1816054 w 1881147"/>
                <a:gd name="connsiteY73" fmla="*/ 1456136 h 1694052"/>
                <a:gd name="connsiteX74" fmla="*/ 1874221 w 1881147"/>
                <a:gd name="connsiteY74" fmla="*/ 1479457 h 1694052"/>
                <a:gd name="connsiteX75" fmla="*/ 1875829 w 1881147"/>
                <a:gd name="connsiteY75" fmla="*/ 1456823 h 1694052"/>
                <a:gd name="connsiteX76" fmla="*/ 1875051 w 1881147"/>
                <a:gd name="connsiteY76" fmla="*/ 1396089 h 1694052"/>
                <a:gd name="connsiteX77" fmla="*/ 1853086 w 1881147"/>
                <a:gd name="connsiteY77" fmla="*/ 1305946 h 1694052"/>
                <a:gd name="connsiteX78" fmla="*/ 1853086 w 1881147"/>
                <a:gd name="connsiteY78" fmla="*/ 1248796 h 1694052"/>
                <a:gd name="connsiteX79" fmla="*/ 1810224 w 1881147"/>
                <a:gd name="connsiteY79" fmla="*/ 1239271 h 1694052"/>
                <a:gd name="connsiteX80" fmla="*/ 1734024 w 1881147"/>
                <a:gd name="connsiteY80" fmla="*/ 1158308 h 1694052"/>
                <a:gd name="connsiteX81" fmla="*/ 1695924 w 1881147"/>
                <a:gd name="connsiteY81" fmla="*/ 977333 h 1694052"/>
                <a:gd name="connsiteX82" fmla="*/ 1643536 w 1881147"/>
                <a:gd name="connsiteY82" fmla="*/ 943996 h 1694052"/>
                <a:gd name="connsiteX83" fmla="*/ 1605436 w 1881147"/>
                <a:gd name="connsiteY83" fmla="*/ 886846 h 1694052"/>
                <a:gd name="connsiteX84" fmla="*/ 1557811 w 1881147"/>
                <a:gd name="connsiteY84" fmla="*/ 839221 h 1694052"/>
                <a:gd name="connsiteX85" fmla="*/ 1505424 w 1881147"/>
                <a:gd name="connsiteY85" fmla="*/ 820171 h 1694052"/>
                <a:gd name="connsiteX86" fmla="*/ 1453036 w 1881147"/>
                <a:gd name="connsiteY86" fmla="*/ 815408 h 1694052"/>
                <a:gd name="connsiteX87" fmla="*/ 1510186 w 1881147"/>
                <a:gd name="connsiteY87" fmla="*/ 782071 h 1694052"/>
                <a:gd name="connsiteX88" fmla="*/ 1476849 w 1881147"/>
                <a:gd name="connsiteY88" fmla="*/ 748733 h 1694052"/>
                <a:gd name="connsiteX89" fmla="*/ 1481611 w 1881147"/>
                <a:gd name="connsiteY89" fmla="*/ 724921 h 1694052"/>
                <a:gd name="connsiteX90" fmla="*/ 1572099 w 1881147"/>
                <a:gd name="connsiteY90" fmla="*/ 763021 h 1694052"/>
                <a:gd name="connsiteX91" fmla="*/ 1624486 w 1881147"/>
                <a:gd name="connsiteY91" fmla="*/ 696346 h 1694052"/>
                <a:gd name="connsiteX92" fmla="*/ 1622283 w 1881147"/>
                <a:gd name="connsiteY92" fmla="*/ 553471 h 1694052"/>
                <a:gd name="connsiteX93" fmla="*/ 1639486 w 1881147"/>
                <a:gd name="connsiteY93" fmla="*/ 405145 h 1694052"/>
                <a:gd name="connsiteX0" fmla="*/ 1639486 w 1881147"/>
                <a:gd name="connsiteY0" fmla="*/ 415049 h 1703956"/>
                <a:gd name="connsiteX1" fmla="*/ 1567336 w 1881147"/>
                <a:gd name="connsiteY1" fmla="*/ 382400 h 1703956"/>
                <a:gd name="connsiteX2" fmla="*/ 1477087 w 1881147"/>
                <a:gd name="connsiteY2" fmla="*/ 358587 h 1703956"/>
                <a:gd name="connsiteX3" fmla="*/ 1423767 w 1881147"/>
                <a:gd name="connsiteY3" fmla="*/ 281503 h 1703956"/>
                <a:gd name="connsiteX4" fmla="*/ 1395785 w 1881147"/>
                <a:gd name="connsiteY4" fmla="*/ 179658 h 1703956"/>
                <a:gd name="connsiteX5" fmla="*/ 1364769 w 1881147"/>
                <a:gd name="connsiteY5" fmla="*/ 11596 h 1703956"/>
                <a:gd name="connsiteX6" fmla="*/ 1267299 w 1881147"/>
                <a:gd name="connsiteY6" fmla="*/ 25212 h 1703956"/>
                <a:gd name="connsiteX7" fmla="*/ 1247452 w 1881147"/>
                <a:gd name="connsiteY7" fmla="*/ 110969 h 1703956"/>
                <a:gd name="connsiteX8" fmla="*/ 1214911 w 1881147"/>
                <a:gd name="connsiteY8" fmla="*/ 168087 h 1703956"/>
                <a:gd name="connsiteX9" fmla="*/ 1186336 w 1881147"/>
                <a:gd name="connsiteY9" fmla="*/ 196662 h 1703956"/>
                <a:gd name="connsiteX10" fmla="*/ 1176811 w 1881147"/>
                <a:gd name="connsiteY10" fmla="*/ 268100 h 1703956"/>
                <a:gd name="connsiteX11" fmla="*/ 1114899 w 1881147"/>
                <a:gd name="connsiteY11" fmla="*/ 310962 h 1703956"/>
                <a:gd name="connsiteX12" fmla="*/ 1005361 w 1881147"/>
                <a:gd name="connsiteY12" fmla="*/ 325250 h 1703956"/>
                <a:gd name="connsiteX13" fmla="*/ 962499 w 1881147"/>
                <a:gd name="connsiteY13" fmla="*/ 368112 h 1703956"/>
                <a:gd name="connsiteX14" fmla="*/ 838674 w 1881147"/>
                <a:gd name="connsiteY14" fmla="*/ 368112 h 1703956"/>
                <a:gd name="connsiteX15" fmla="*/ 781524 w 1881147"/>
                <a:gd name="connsiteY15" fmla="*/ 439550 h 1703956"/>
                <a:gd name="connsiteX16" fmla="*/ 781524 w 1881147"/>
                <a:gd name="connsiteY16" fmla="*/ 472887 h 1703956"/>
                <a:gd name="connsiteX17" fmla="*/ 743424 w 1881147"/>
                <a:gd name="connsiteY17" fmla="*/ 496700 h 1703956"/>
                <a:gd name="connsiteX18" fmla="*/ 671986 w 1881147"/>
                <a:gd name="connsiteY18" fmla="*/ 430025 h 1703956"/>
                <a:gd name="connsiteX19" fmla="*/ 519586 w 1881147"/>
                <a:gd name="connsiteY19" fmla="*/ 425262 h 1703956"/>
                <a:gd name="connsiteX20" fmla="*/ 457674 w 1881147"/>
                <a:gd name="connsiteY20" fmla="*/ 444312 h 1703956"/>
                <a:gd name="connsiteX21" fmla="*/ 419574 w 1881147"/>
                <a:gd name="connsiteY21" fmla="*/ 430025 h 1703956"/>
                <a:gd name="connsiteX22" fmla="*/ 400524 w 1881147"/>
                <a:gd name="connsiteY22" fmla="*/ 368112 h 1703956"/>
                <a:gd name="connsiteX23" fmla="*/ 333849 w 1881147"/>
                <a:gd name="connsiteY23" fmla="*/ 315725 h 1703956"/>
                <a:gd name="connsiteX24" fmla="*/ 286224 w 1881147"/>
                <a:gd name="connsiteY24" fmla="*/ 249050 h 1703956"/>
                <a:gd name="connsiteX25" fmla="*/ 143349 w 1881147"/>
                <a:gd name="connsiteY25" fmla="*/ 268100 h 1703956"/>
                <a:gd name="connsiteX26" fmla="*/ 124299 w 1881147"/>
                <a:gd name="connsiteY26" fmla="*/ 344300 h 1703956"/>
                <a:gd name="connsiteX27" fmla="*/ 110011 w 1881147"/>
                <a:gd name="connsiteY27" fmla="*/ 377637 h 1703956"/>
                <a:gd name="connsiteX28" fmla="*/ 133824 w 1881147"/>
                <a:gd name="connsiteY28" fmla="*/ 425262 h 1703956"/>
                <a:gd name="connsiteX29" fmla="*/ 81436 w 1881147"/>
                <a:gd name="connsiteY29" fmla="*/ 463362 h 1703956"/>
                <a:gd name="connsiteX30" fmla="*/ 33811 w 1881147"/>
                <a:gd name="connsiteY30" fmla="*/ 458600 h 1703956"/>
                <a:gd name="connsiteX31" fmla="*/ 33811 w 1881147"/>
                <a:gd name="connsiteY31" fmla="*/ 530037 h 1703956"/>
                <a:gd name="connsiteX32" fmla="*/ 474 w 1881147"/>
                <a:gd name="connsiteY32" fmla="*/ 634812 h 1703956"/>
                <a:gd name="connsiteX33" fmla="*/ 62386 w 1881147"/>
                <a:gd name="connsiteY33" fmla="*/ 711012 h 1703956"/>
                <a:gd name="connsiteX34" fmla="*/ 111977 w 1881147"/>
                <a:gd name="connsiteY34" fmla="*/ 691274 h 1703956"/>
                <a:gd name="connsiteX35" fmla="*/ 112334 w 1881147"/>
                <a:gd name="connsiteY35" fmla="*/ 761533 h 1703956"/>
                <a:gd name="connsiteX36" fmla="*/ 167161 w 1881147"/>
                <a:gd name="connsiteY36" fmla="*/ 791975 h 1703956"/>
                <a:gd name="connsiteX37" fmla="*/ 236159 w 1881147"/>
                <a:gd name="connsiteY37" fmla="*/ 802187 h 1703956"/>
                <a:gd name="connsiteX38" fmla="*/ 271462 w 1881147"/>
                <a:gd name="connsiteY38" fmla="*/ 858158 h 1703956"/>
                <a:gd name="connsiteX39" fmla="*/ 270869 w 1881147"/>
                <a:gd name="connsiteY39" fmla="*/ 903230 h 1703956"/>
                <a:gd name="connsiteX40" fmla="*/ 295393 w 1881147"/>
                <a:gd name="connsiteY40" fmla="*/ 942705 h 1703956"/>
                <a:gd name="connsiteX41" fmla="*/ 341051 w 1881147"/>
                <a:gd name="connsiteY41" fmla="*/ 981297 h 1703956"/>
                <a:gd name="connsiteX42" fmla="*/ 426184 w 1881147"/>
                <a:gd name="connsiteY42" fmla="*/ 1035549 h 1703956"/>
                <a:gd name="connsiteX43" fmla="*/ 461961 w 1881147"/>
                <a:gd name="connsiteY43" fmla="*/ 1106642 h 1703956"/>
                <a:gd name="connsiteX44" fmla="*/ 441064 w 1881147"/>
                <a:gd name="connsiteY44" fmla="*/ 1176215 h 1703956"/>
                <a:gd name="connsiteX45" fmla="*/ 519111 w 1881147"/>
                <a:gd name="connsiteY45" fmla="*/ 1232678 h 1703956"/>
                <a:gd name="connsiteX46" fmla="*/ 591143 w 1881147"/>
                <a:gd name="connsiteY46" fmla="*/ 1265672 h 1703956"/>
                <a:gd name="connsiteX47" fmla="*/ 571974 w 1881147"/>
                <a:gd name="connsiteY47" fmla="*/ 1325375 h 1703956"/>
                <a:gd name="connsiteX48" fmla="*/ 662461 w 1881147"/>
                <a:gd name="connsiteY48" fmla="*/ 1477775 h 1703956"/>
                <a:gd name="connsiteX49" fmla="*/ 755271 w 1881147"/>
                <a:gd name="connsiteY49" fmla="*/ 1550929 h 1703956"/>
                <a:gd name="connsiteX50" fmla="*/ 805336 w 1881147"/>
                <a:gd name="connsiteY50" fmla="*/ 1501587 h 1703956"/>
                <a:gd name="connsiteX51" fmla="*/ 869926 w 1881147"/>
                <a:gd name="connsiteY51" fmla="*/ 1528984 h 1703956"/>
                <a:gd name="connsiteX52" fmla="*/ 924399 w 1881147"/>
                <a:gd name="connsiteY52" fmla="*/ 1496825 h 1703956"/>
                <a:gd name="connsiteX53" fmla="*/ 941246 w 1881147"/>
                <a:gd name="connsiteY53" fmla="*/ 1454649 h 1703956"/>
                <a:gd name="connsiteX54" fmla="*/ 1005123 w 1881147"/>
                <a:gd name="connsiteY54" fmla="*/ 1541061 h 1703956"/>
                <a:gd name="connsiteX55" fmla="*/ 1050190 w 1881147"/>
                <a:gd name="connsiteY55" fmla="*/ 1612155 h 1703956"/>
                <a:gd name="connsiteX56" fmla="*/ 1120136 w 1881147"/>
                <a:gd name="connsiteY56" fmla="*/ 1703674 h 1703956"/>
                <a:gd name="connsiteX57" fmla="*/ 1151034 w 1881147"/>
                <a:gd name="connsiteY57" fmla="*/ 1640583 h 1703956"/>
                <a:gd name="connsiteX58" fmla="*/ 1181693 w 1881147"/>
                <a:gd name="connsiteY58" fmla="*/ 1634103 h 1703956"/>
                <a:gd name="connsiteX59" fmla="*/ 1224792 w 1881147"/>
                <a:gd name="connsiteY59" fmla="*/ 1663366 h 1703956"/>
                <a:gd name="connsiteX60" fmla="*/ 1258367 w 1881147"/>
                <a:gd name="connsiteY60" fmla="*/ 1622712 h 1703956"/>
                <a:gd name="connsiteX61" fmla="*/ 1277188 w 1881147"/>
                <a:gd name="connsiteY61" fmla="*/ 1627329 h 1703956"/>
                <a:gd name="connsiteX62" fmla="*/ 1311230 w 1881147"/>
                <a:gd name="connsiteY62" fmla="*/ 1693806 h 1703956"/>
                <a:gd name="connsiteX63" fmla="*/ 1367786 w 1881147"/>
                <a:gd name="connsiteY63" fmla="*/ 1670337 h 1703956"/>
                <a:gd name="connsiteX64" fmla="*/ 1419818 w 1881147"/>
                <a:gd name="connsiteY64" fmla="*/ 1614216 h 1703956"/>
                <a:gd name="connsiteX65" fmla="*/ 1470595 w 1881147"/>
                <a:gd name="connsiteY65" fmla="*/ 1597673 h 1703956"/>
                <a:gd name="connsiteX66" fmla="*/ 1488274 w 1881147"/>
                <a:gd name="connsiteY66" fmla="*/ 1653495 h 1703956"/>
                <a:gd name="connsiteX67" fmla="*/ 1558169 w 1881147"/>
                <a:gd name="connsiteY67" fmla="*/ 1627817 h 1703956"/>
                <a:gd name="connsiteX68" fmla="*/ 1588947 w 1881147"/>
                <a:gd name="connsiteY68" fmla="*/ 1541061 h 1703956"/>
                <a:gd name="connsiteX69" fmla="*/ 1670383 w 1881147"/>
                <a:gd name="connsiteY69" fmla="*/ 1450919 h 1703956"/>
                <a:gd name="connsiteX70" fmla="*/ 1714974 w 1881147"/>
                <a:gd name="connsiteY70" fmla="*/ 1419789 h 1703956"/>
                <a:gd name="connsiteX71" fmla="*/ 1743343 w 1881147"/>
                <a:gd name="connsiteY71" fmla="*/ 1423084 h 1703956"/>
                <a:gd name="connsiteX72" fmla="*/ 1820935 w 1881147"/>
                <a:gd name="connsiteY72" fmla="*/ 1412476 h 1703956"/>
                <a:gd name="connsiteX73" fmla="*/ 1816054 w 1881147"/>
                <a:gd name="connsiteY73" fmla="*/ 1466040 h 1703956"/>
                <a:gd name="connsiteX74" fmla="*/ 1874221 w 1881147"/>
                <a:gd name="connsiteY74" fmla="*/ 1489361 h 1703956"/>
                <a:gd name="connsiteX75" fmla="*/ 1875829 w 1881147"/>
                <a:gd name="connsiteY75" fmla="*/ 1466727 h 1703956"/>
                <a:gd name="connsiteX76" fmla="*/ 1875051 w 1881147"/>
                <a:gd name="connsiteY76" fmla="*/ 1405993 h 1703956"/>
                <a:gd name="connsiteX77" fmla="*/ 1853086 w 1881147"/>
                <a:gd name="connsiteY77" fmla="*/ 1315850 h 1703956"/>
                <a:gd name="connsiteX78" fmla="*/ 1853086 w 1881147"/>
                <a:gd name="connsiteY78" fmla="*/ 1258700 h 1703956"/>
                <a:gd name="connsiteX79" fmla="*/ 1810224 w 1881147"/>
                <a:gd name="connsiteY79" fmla="*/ 1249175 h 1703956"/>
                <a:gd name="connsiteX80" fmla="*/ 1734024 w 1881147"/>
                <a:gd name="connsiteY80" fmla="*/ 1168212 h 1703956"/>
                <a:gd name="connsiteX81" fmla="*/ 1695924 w 1881147"/>
                <a:gd name="connsiteY81" fmla="*/ 987237 h 1703956"/>
                <a:gd name="connsiteX82" fmla="*/ 1643536 w 1881147"/>
                <a:gd name="connsiteY82" fmla="*/ 953900 h 1703956"/>
                <a:gd name="connsiteX83" fmla="*/ 1605436 w 1881147"/>
                <a:gd name="connsiteY83" fmla="*/ 896750 h 1703956"/>
                <a:gd name="connsiteX84" fmla="*/ 1557811 w 1881147"/>
                <a:gd name="connsiteY84" fmla="*/ 849125 h 1703956"/>
                <a:gd name="connsiteX85" fmla="*/ 1505424 w 1881147"/>
                <a:gd name="connsiteY85" fmla="*/ 830075 h 1703956"/>
                <a:gd name="connsiteX86" fmla="*/ 1453036 w 1881147"/>
                <a:gd name="connsiteY86" fmla="*/ 825312 h 1703956"/>
                <a:gd name="connsiteX87" fmla="*/ 1510186 w 1881147"/>
                <a:gd name="connsiteY87" fmla="*/ 791975 h 1703956"/>
                <a:gd name="connsiteX88" fmla="*/ 1476849 w 1881147"/>
                <a:gd name="connsiteY88" fmla="*/ 758637 h 1703956"/>
                <a:gd name="connsiteX89" fmla="*/ 1481611 w 1881147"/>
                <a:gd name="connsiteY89" fmla="*/ 734825 h 1703956"/>
                <a:gd name="connsiteX90" fmla="*/ 1572099 w 1881147"/>
                <a:gd name="connsiteY90" fmla="*/ 772925 h 1703956"/>
                <a:gd name="connsiteX91" fmla="*/ 1624486 w 1881147"/>
                <a:gd name="connsiteY91" fmla="*/ 706250 h 1703956"/>
                <a:gd name="connsiteX92" fmla="*/ 1622283 w 1881147"/>
                <a:gd name="connsiteY92" fmla="*/ 563375 h 1703956"/>
                <a:gd name="connsiteX93" fmla="*/ 1639486 w 1881147"/>
                <a:gd name="connsiteY93" fmla="*/ 415049 h 1703956"/>
                <a:gd name="connsiteX0" fmla="*/ 1639486 w 1881147"/>
                <a:gd name="connsiteY0" fmla="*/ 410094 h 1699001"/>
                <a:gd name="connsiteX1" fmla="*/ 1567336 w 1881147"/>
                <a:gd name="connsiteY1" fmla="*/ 377445 h 1699001"/>
                <a:gd name="connsiteX2" fmla="*/ 1477087 w 1881147"/>
                <a:gd name="connsiteY2" fmla="*/ 353632 h 1699001"/>
                <a:gd name="connsiteX3" fmla="*/ 1423767 w 1881147"/>
                <a:gd name="connsiteY3" fmla="*/ 276548 h 1699001"/>
                <a:gd name="connsiteX4" fmla="*/ 1395785 w 1881147"/>
                <a:gd name="connsiteY4" fmla="*/ 174703 h 1699001"/>
                <a:gd name="connsiteX5" fmla="*/ 1364769 w 1881147"/>
                <a:gd name="connsiteY5" fmla="*/ 6641 h 1699001"/>
                <a:gd name="connsiteX6" fmla="*/ 1270553 w 1881147"/>
                <a:gd name="connsiteY6" fmla="*/ 40681 h 1699001"/>
                <a:gd name="connsiteX7" fmla="*/ 1247452 w 1881147"/>
                <a:gd name="connsiteY7" fmla="*/ 106014 h 1699001"/>
                <a:gd name="connsiteX8" fmla="*/ 1214911 w 1881147"/>
                <a:gd name="connsiteY8" fmla="*/ 163132 h 1699001"/>
                <a:gd name="connsiteX9" fmla="*/ 1186336 w 1881147"/>
                <a:gd name="connsiteY9" fmla="*/ 191707 h 1699001"/>
                <a:gd name="connsiteX10" fmla="*/ 1176811 w 1881147"/>
                <a:gd name="connsiteY10" fmla="*/ 263145 h 1699001"/>
                <a:gd name="connsiteX11" fmla="*/ 1114899 w 1881147"/>
                <a:gd name="connsiteY11" fmla="*/ 306007 h 1699001"/>
                <a:gd name="connsiteX12" fmla="*/ 1005361 w 1881147"/>
                <a:gd name="connsiteY12" fmla="*/ 320295 h 1699001"/>
                <a:gd name="connsiteX13" fmla="*/ 962499 w 1881147"/>
                <a:gd name="connsiteY13" fmla="*/ 363157 h 1699001"/>
                <a:gd name="connsiteX14" fmla="*/ 838674 w 1881147"/>
                <a:gd name="connsiteY14" fmla="*/ 363157 h 1699001"/>
                <a:gd name="connsiteX15" fmla="*/ 781524 w 1881147"/>
                <a:gd name="connsiteY15" fmla="*/ 434595 h 1699001"/>
                <a:gd name="connsiteX16" fmla="*/ 781524 w 1881147"/>
                <a:gd name="connsiteY16" fmla="*/ 467932 h 1699001"/>
                <a:gd name="connsiteX17" fmla="*/ 743424 w 1881147"/>
                <a:gd name="connsiteY17" fmla="*/ 491745 h 1699001"/>
                <a:gd name="connsiteX18" fmla="*/ 671986 w 1881147"/>
                <a:gd name="connsiteY18" fmla="*/ 425070 h 1699001"/>
                <a:gd name="connsiteX19" fmla="*/ 519586 w 1881147"/>
                <a:gd name="connsiteY19" fmla="*/ 420307 h 1699001"/>
                <a:gd name="connsiteX20" fmla="*/ 457674 w 1881147"/>
                <a:gd name="connsiteY20" fmla="*/ 439357 h 1699001"/>
                <a:gd name="connsiteX21" fmla="*/ 419574 w 1881147"/>
                <a:gd name="connsiteY21" fmla="*/ 425070 h 1699001"/>
                <a:gd name="connsiteX22" fmla="*/ 400524 w 1881147"/>
                <a:gd name="connsiteY22" fmla="*/ 363157 h 1699001"/>
                <a:gd name="connsiteX23" fmla="*/ 333849 w 1881147"/>
                <a:gd name="connsiteY23" fmla="*/ 310770 h 1699001"/>
                <a:gd name="connsiteX24" fmla="*/ 286224 w 1881147"/>
                <a:gd name="connsiteY24" fmla="*/ 244095 h 1699001"/>
                <a:gd name="connsiteX25" fmla="*/ 143349 w 1881147"/>
                <a:gd name="connsiteY25" fmla="*/ 263145 h 1699001"/>
                <a:gd name="connsiteX26" fmla="*/ 124299 w 1881147"/>
                <a:gd name="connsiteY26" fmla="*/ 339345 h 1699001"/>
                <a:gd name="connsiteX27" fmla="*/ 110011 w 1881147"/>
                <a:gd name="connsiteY27" fmla="*/ 372682 h 1699001"/>
                <a:gd name="connsiteX28" fmla="*/ 133824 w 1881147"/>
                <a:gd name="connsiteY28" fmla="*/ 420307 h 1699001"/>
                <a:gd name="connsiteX29" fmla="*/ 81436 w 1881147"/>
                <a:gd name="connsiteY29" fmla="*/ 458407 h 1699001"/>
                <a:gd name="connsiteX30" fmla="*/ 33811 w 1881147"/>
                <a:gd name="connsiteY30" fmla="*/ 453645 h 1699001"/>
                <a:gd name="connsiteX31" fmla="*/ 33811 w 1881147"/>
                <a:gd name="connsiteY31" fmla="*/ 525082 h 1699001"/>
                <a:gd name="connsiteX32" fmla="*/ 474 w 1881147"/>
                <a:gd name="connsiteY32" fmla="*/ 629857 h 1699001"/>
                <a:gd name="connsiteX33" fmla="*/ 62386 w 1881147"/>
                <a:gd name="connsiteY33" fmla="*/ 706057 h 1699001"/>
                <a:gd name="connsiteX34" fmla="*/ 111977 w 1881147"/>
                <a:gd name="connsiteY34" fmla="*/ 686319 h 1699001"/>
                <a:gd name="connsiteX35" fmla="*/ 112334 w 1881147"/>
                <a:gd name="connsiteY35" fmla="*/ 756578 h 1699001"/>
                <a:gd name="connsiteX36" fmla="*/ 167161 w 1881147"/>
                <a:gd name="connsiteY36" fmla="*/ 787020 h 1699001"/>
                <a:gd name="connsiteX37" fmla="*/ 236159 w 1881147"/>
                <a:gd name="connsiteY37" fmla="*/ 797232 h 1699001"/>
                <a:gd name="connsiteX38" fmla="*/ 271462 w 1881147"/>
                <a:gd name="connsiteY38" fmla="*/ 853203 h 1699001"/>
                <a:gd name="connsiteX39" fmla="*/ 270869 w 1881147"/>
                <a:gd name="connsiteY39" fmla="*/ 898275 h 1699001"/>
                <a:gd name="connsiteX40" fmla="*/ 295393 w 1881147"/>
                <a:gd name="connsiteY40" fmla="*/ 937750 h 1699001"/>
                <a:gd name="connsiteX41" fmla="*/ 341051 w 1881147"/>
                <a:gd name="connsiteY41" fmla="*/ 976342 h 1699001"/>
                <a:gd name="connsiteX42" fmla="*/ 426184 w 1881147"/>
                <a:gd name="connsiteY42" fmla="*/ 1030594 h 1699001"/>
                <a:gd name="connsiteX43" fmla="*/ 461961 w 1881147"/>
                <a:gd name="connsiteY43" fmla="*/ 1101687 h 1699001"/>
                <a:gd name="connsiteX44" fmla="*/ 441064 w 1881147"/>
                <a:gd name="connsiteY44" fmla="*/ 1171260 h 1699001"/>
                <a:gd name="connsiteX45" fmla="*/ 519111 w 1881147"/>
                <a:gd name="connsiteY45" fmla="*/ 1227723 h 1699001"/>
                <a:gd name="connsiteX46" fmla="*/ 591143 w 1881147"/>
                <a:gd name="connsiteY46" fmla="*/ 1260717 h 1699001"/>
                <a:gd name="connsiteX47" fmla="*/ 571974 w 1881147"/>
                <a:gd name="connsiteY47" fmla="*/ 1320420 h 1699001"/>
                <a:gd name="connsiteX48" fmla="*/ 662461 w 1881147"/>
                <a:gd name="connsiteY48" fmla="*/ 1472820 h 1699001"/>
                <a:gd name="connsiteX49" fmla="*/ 755271 w 1881147"/>
                <a:gd name="connsiteY49" fmla="*/ 1545974 h 1699001"/>
                <a:gd name="connsiteX50" fmla="*/ 805336 w 1881147"/>
                <a:gd name="connsiteY50" fmla="*/ 1496632 h 1699001"/>
                <a:gd name="connsiteX51" fmla="*/ 869926 w 1881147"/>
                <a:gd name="connsiteY51" fmla="*/ 1524029 h 1699001"/>
                <a:gd name="connsiteX52" fmla="*/ 924399 w 1881147"/>
                <a:gd name="connsiteY52" fmla="*/ 1491870 h 1699001"/>
                <a:gd name="connsiteX53" fmla="*/ 941246 w 1881147"/>
                <a:gd name="connsiteY53" fmla="*/ 1449694 h 1699001"/>
                <a:gd name="connsiteX54" fmla="*/ 1005123 w 1881147"/>
                <a:gd name="connsiteY54" fmla="*/ 1536106 h 1699001"/>
                <a:gd name="connsiteX55" fmla="*/ 1050190 w 1881147"/>
                <a:gd name="connsiteY55" fmla="*/ 1607200 h 1699001"/>
                <a:gd name="connsiteX56" fmla="*/ 1120136 w 1881147"/>
                <a:gd name="connsiteY56" fmla="*/ 1698719 h 1699001"/>
                <a:gd name="connsiteX57" fmla="*/ 1151034 w 1881147"/>
                <a:gd name="connsiteY57" fmla="*/ 1635628 h 1699001"/>
                <a:gd name="connsiteX58" fmla="*/ 1181693 w 1881147"/>
                <a:gd name="connsiteY58" fmla="*/ 1629148 h 1699001"/>
                <a:gd name="connsiteX59" fmla="*/ 1224792 w 1881147"/>
                <a:gd name="connsiteY59" fmla="*/ 1658411 h 1699001"/>
                <a:gd name="connsiteX60" fmla="*/ 1258367 w 1881147"/>
                <a:gd name="connsiteY60" fmla="*/ 1617757 h 1699001"/>
                <a:gd name="connsiteX61" fmla="*/ 1277188 w 1881147"/>
                <a:gd name="connsiteY61" fmla="*/ 1622374 h 1699001"/>
                <a:gd name="connsiteX62" fmla="*/ 1311230 w 1881147"/>
                <a:gd name="connsiteY62" fmla="*/ 1688851 h 1699001"/>
                <a:gd name="connsiteX63" fmla="*/ 1367786 w 1881147"/>
                <a:gd name="connsiteY63" fmla="*/ 1665382 h 1699001"/>
                <a:gd name="connsiteX64" fmla="*/ 1419818 w 1881147"/>
                <a:gd name="connsiteY64" fmla="*/ 1609261 h 1699001"/>
                <a:gd name="connsiteX65" fmla="*/ 1470595 w 1881147"/>
                <a:gd name="connsiteY65" fmla="*/ 1592718 h 1699001"/>
                <a:gd name="connsiteX66" fmla="*/ 1488274 w 1881147"/>
                <a:gd name="connsiteY66" fmla="*/ 1648540 h 1699001"/>
                <a:gd name="connsiteX67" fmla="*/ 1558169 w 1881147"/>
                <a:gd name="connsiteY67" fmla="*/ 1622862 h 1699001"/>
                <a:gd name="connsiteX68" fmla="*/ 1588947 w 1881147"/>
                <a:gd name="connsiteY68" fmla="*/ 1536106 h 1699001"/>
                <a:gd name="connsiteX69" fmla="*/ 1670383 w 1881147"/>
                <a:gd name="connsiteY69" fmla="*/ 1445964 h 1699001"/>
                <a:gd name="connsiteX70" fmla="*/ 1714974 w 1881147"/>
                <a:gd name="connsiteY70" fmla="*/ 1414834 h 1699001"/>
                <a:gd name="connsiteX71" fmla="*/ 1743343 w 1881147"/>
                <a:gd name="connsiteY71" fmla="*/ 1418129 h 1699001"/>
                <a:gd name="connsiteX72" fmla="*/ 1820935 w 1881147"/>
                <a:gd name="connsiteY72" fmla="*/ 1407521 h 1699001"/>
                <a:gd name="connsiteX73" fmla="*/ 1816054 w 1881147"/>
                <a:gd name="connsiteY73" fmla="*/ 1461085 h 1699001"/>
                <a:gd name="connsiteX74" fmla="*/ 1874221 w 1881147"/>
                <a:gd name="connsiteY74" fmla="*/ 1484406 h 1699001"/>
                <a:gd name="connsiteX75" fmla="*/ 1875829 w 1881147"/>
                <a:gd name="connsiteY75" fmla="*/ 1461772 h 1699001"/>
                <a:gd name="connsiteX76" fmla="*/ 1875051 w 1881147"/>
                <a:gd name="connsiteY76" fmla="*/ 1401038 h 1699001"/>
                <a:gd name="connsiteX77" fmla="*/ 1853086 w 1881147"/>
                <a:gd name="connsiteY77" fmla="*/ 1310895 h 1699001"/>
                <a:gd name="connsiteX78" fmla="*/ 1853086 w 1881147"/>
                <a:gd name="connsiteY78" fmla="*/ 1253745 h 1699001"/>
                <a:gd name="connsiteX79" fmla="*/ 1810224 w 1881147"/>
                <a:gd name="connsiteY79" fmla="*/ 1244220 h 1699001"/>
                <a:gd name="connsiteX80" fmla="*/ 1734024 w 1881147"/>
                <a:gd name="connsiteY80" fmla="*/ 1163257 h 1699001"/>
                <a:gd name="connsiteX81" fmla="*/ 1695924 w 1881147"/>
                <a:gd name="connsiteY81" fmla="*/ 982282 h 1699001"/>
                <a:gd name="connsiteX82" fmla="*/ 1643536 w 1881147"/>
                <a:gd name="connsiteY82" fmla="*/ 948945 h 1699001"/>
                <a:gd name="connsiteX83" fmla="*/ 1605436 w 1881147"/>
                <a:gd name="connsiteY83" fmla="*/ 891795 h 1699001"/>
                <a:gd name="connsiteX84" fmla="*/ 1557811 w 1881147"/>
                <a:gd name="connsiteY84" fmla="*/ 844170 h 1699001"/>
                <a:gd name="connsiteX85" fmla="*/ 1505424 w 1881147"/>
                <a:gd name="connsiteY85" fmla="*/ 825120 h 1699001"/>
                <a:gd name="connsiteX86" fmla="*/ 1453036 w 1881147"/>
                <a:gd name="connsiteY86" fmla="*/ 820357 h 1699001"/>
                <a:gd name="connsiteX87" fmla="*/ 1510186 w 1881147"/>
                <a:gd name="connsiteY87" fmla="*/ 787020 h 1699001"/>
                <a:gd name="connsiteX88" fmla="*/ 1476849 w 1881147"/>
                <a:gd name="connsiteY88" fmla="*/ 753682 h 1699001"/>
                <a:gd name="connsiteX89" fmla="*/ 1481611 w 1881147"/>
                <a:gd name="connsiteY89" fmla="*/ 729870 h 1699001"/>
                <a:gd name="connsiteX90" fmla="*/ 1572099 w 1881147"/>
                <a:gd name="connsiteY90" fmla="*/ 767970 h 1699001"/>
                <a:gd name="connsiteX91" fmla="*/ 1624486 w 1881147"/>
                <a:gd name="connsiteY91" fmla="*/ 701295 h 1699001"/>
                <a:gd name="connsiteX92" fmla="*/ 1622283 w 1881147"/>
                <a:gd name="connsiteY92" fmla="*/ 558420 h 1699001"/>
                <a:gd name="connsiteX93" fmla="*/ 1639486 w 1881147"/>
                <a:gd name="connsiteY93" fmla="*/ 410094 h 1699001"/>
                <a:gd name="connsiteX0" fmla="*/ 1639486 w 1881147"/>
                <a:gd name="connsiteY0" fmla="*/ 410466 h 1699373"/>
                <a:gd name="connsiteX1" fmla="*/ 1567336 w 1881147"/>
                <a:gd name="connsiteY1" fmla="*/ 377817 h 1699373"/>
                <a:gd name="connsiteX2" fmla="*/ 1477087 w 1881147"/>
                <a:gd name="connsiteY2" fmla="*/ 354004 h 1699373"/>
                <a:gd name="connsiteX3" fmla="*/ 1423767 w 1881147"/>
                <a:gd name="connsiteY3" fmla="*/ 276920 h 1699373"/>
                <a:gd name="connsiteX4" fmla="*/ 1395785 w 1881147"/>
                <a:gd name="connsiteY4" fmla="*/ 175075 h 1699373"/>
                <a:gd name="connsiteX5" fmla="*/ 1364769 w 1881147"/>
                <a:gd name="connsiteY5" fmla="*/ 7013 h 1699373"/>
                <a:gd name="connsiteX6" fmla="*/ 1270553 w 1881147"/>
                <a:gd name="connsiteY6" fmla="*/ 41053 h 1699373"/>
                <a:gd name="connsiteX7" fmla="*/ 1244198 w 1881147"/>
                <a:gd name="connsiteY7" fmla="*/ 126810 h 1699373"/>
                <a:gd name="connsiteX8" fmla="*/ 1214911 w 1881147"/>
                <a:gd name="connsiteY8" fmla="*/ 163504 h 1699373"/>
                <a:gd name="connsiteX9" fmla="*/ 1186336 w 1881147"/>
                <a:gd name="connsiteY9" fmla="*/ 192079 h 1699373"/>
                <a:gd name="connsiteX10" fmla="*/ 1176811 w 1881147"/>
                <a:gd name="connsiteY10" fmla="*/ 263517 h 1699373"/>
                <a:gd name="connsiteX11" fmla="*/ 1114899 w 1881147"/>
                <a:gd name="connsiteY11" fmla="*/ 306379 h 1699373"/>
                <a:gd name="connsiteX12" fmla="*/ 1005361 w 1881147"/>
                <a:gd name="connsiteY12" fmla="*/ 320667 h 1699373"/>
                <a:gd name="connsiteX13" fmla="*/ 962499 w 1881147"/>
                <a:gd name="connsiteY13" fmla="*/ 363529 h 1699373"/>
                <a:gd name="connsiteX14" fmla="*/ 838674 w 1881147"/>
                <a:gd name="connsiteY14" fmla="*/ 363529 h 1699373"/>
                <a:gd name="connsiteX15" fmla="*/ 781524 w 1881147"/>
                <a:gd name="connsiteY15" fmla="*/ 434967 h 1699373"/>
                <a:gd name="connsiteX16" fmla="*/ 781524 w 1881147"/>
                <a:gd name="connsiteY16" fmla="*/ 468304 h 1699373"/>
                <a:gd name="connsiteX17" fmla="*/ 743424 w 1881147"/>
                <a:gd name="connsiteY17" fmla="*/ 492117 h 1699373"/>
                <a:gd name="connsiteX18" fmla="*/ 671986 w 1881147"/>
                <a:gd name="connsiteY18" fmla="*/ 425442 h 1699373"/>
                <a:gd name="connsiteX19" fmla="*/ 519586 w 1881147"/>
                <a:gd name="connsiteY19" fmla="*/ 420679 h 1699373"/>
                <a:gd name="connsiteX20" fmla="*/ 457674 w 1881147"/>
                <a:gd name="connsiteY20" fmla="*/ 439729 h 1699373"/>
                <a:gd name="connsiteX21" fmla="*/ 419574 w 1881147"/>
                <a:gd name="connsiteY21" fmla="*/ 425442 h 1699373"/>
                <a:gd name="connsiteX22" fmla="*/ 400524 w 1881147"/>
                <a:gd name="connsiteY22" fmla="*/ 363529 h 1699373"/>
                <a:gd name="connsiteX23" fmla="*/ 333849 w 1881147"/>
                <a:gd name="connsiteY23" fmla="*/ 311142 h 1699373"/>
                <a:gd name="connsiteX24" fmla="*/ 286224 w 1881147"/>
                <a:gd name="connsiteY24" fmla="*/ 244467 h 1699373"/>
                <a:gd name="connsiteX25" fmla="*/ 143349 w 1881147"/>
                <a:gd name="connsiteY25" fmla="*/ 263517 h 1699373"/>
                <a:gd name="connsiteX26" fmla="*/ 124299 w 1881147"/>
                <a:gd name="connsiteY26" fmla="*/ 339717 h 1699373"/>
                <a:gd name="connsiteX27" fmla="*/ 110011 w 1881147"/>
                <a:gd name="connsiteY27" fmla="*/ 373054 h 1699373"/>
                <a:gd name="connsiteX28" fmla="*/ 133824 w 1881147"/>
                <a:gd name="connsiteY28" fmla="*/ 420679 h 1699373"/>
                <a:gd name="connsiteX29" fmla="*/ 81436 w 1881147"/>
                <a:gd name="connsiteY29" fmla="*/ 458779 h 1699373"/>
                <a:gd name="connsiteX30" fmla="*/ 33811 w 1881147"/>
                <a:gd name="connsiteY30" fmla="*/ 454017 h 1699373"/>
                <a:gd name="connsiteX31" fmla="*/ 33811 w 1881147"/>
                <a:gd name="connsiteY31" fmla="*/ 525454 h 1699373"/>
                <a:gd name="connsiteX32" fmla="*/ 474 w 1881147"/>
                <a:gd name="connsiteY32" fmla="*/ 630229 h 1699373"/>
                <a:gd name="connsiteX33" fmla="*/ 62386 w 1881147"/>
                <a:gd name="connsiteY33" fmla="*/ 706429 h 1699373"/>
                <a:gd name="connsiteX34" fmla="*/ 111977 w 1881147"/>
                <a:gd name="connsiteY34" fmla="*/ 686691 h 1699373"/>
                <a:gd name="connsiteX35" fmla="*/ 112334 w 1881147"/>
                <a:gd name="connsiteY35" fmla="*/ 756950 h 1699373"/>
                <a:gd name="connsiteX36" fmla="*/ 167161 w 1881147"/>
                <a:gd name="connsiteY36" fmla="*/ 787392 h 1699373"/>
                <a:gd name="connsiteX37" fmla="*/ 236159 w 1881147"/>
                <a:gd name="connsiteY37" fmla="*/ 797604 h 1699373"/>
                <a:gd name="connsiteX38" fmla="*/ 271462 w 1881147"/>
                <a:gd name="connsiteY38" fmla="*/ 853575 h 1699373"/>
                <a:gd name="connsiteX39" fmla="*/ 270869 w 1881147"/>
                <a:gd name="connsiteY39" fmla="*/ 898647 h 1699373"/>
                <a:gd name="connsiteX40" fmla="*/ 295393 w 1881147"/>
                <a:gd name="connsiteY40" fmla="*/ 938122 h 1699373"/>
                <a:gd name="connsiteX41" fmla="*/ 341051 w 1881147"/>
                <a:gd name="connsiteY41" fmla="*/ 976714 h 1699373"/>
                <a:gd name="connsiteX42" fmla="*/ 426184 w 1881147"/>
                <a:gd name="connsiteY42" fmla="*/ 1030966 h 1699373"/>
                <a:gd name="connsiteX43" fmla="*/ 461961 w 1881147"/>
                <a:gd name="connsiteY43" fmla="*/ 1102059 h 1699373"/>
                <a:gd name="connsiteX44" fmla="*/ 441064 w 1881147"/>
                <a:gd name="connsiteY44" fmla="*/ 1171632 h 1699373"/>
                <a:gd name="connsiteX45" fmla="*/ 519111 w 1881147"/>
                <a:gd name="connsiteY45" fmla="*/ 1228095 h 1699373"/>
                <a:gd name="connsiteX46" fmla="*/ 591143 w 1881147"/>
                <a:gd name="connsiteY46" fmla="*/ 1261089 h 1699373"/>
                <a:gd name="connsiteX47" fmla="*/ 571974 w 1881147"/>
                <a:gd name="connsiteY47" fmla="*/ 1320792 h 1699373"/>
                <a:gd name="connsiteX48" fmla="*/ 662461 w 1881147"/>
                <a:gd name="connsiteY48" fmla="*/ 1473192 h 1699373"/>
                <a:gd name="connsiteX49" fmla="*/ 755271 w 1881147"/>
                <a:gd name="connsiteY49" fmla="*/ 1546346 h 1699373"/>
                <a:gd name="connsiteX50" fmla="*/ 805336 w 1881147"/>
                <a:gd name="connsiteY50" fmla="*/ 1497004 h 1699373"/>
                <a:gd name="connsiteX51" fmla="*/ 869926 w 1881147"/>
                <a:gd name="connsiteY51" fmla="*/ 1524401 h 1699373"/>
                <a:gd name="connsiteX52" fmla="*/ 924399 w 1881147"/>
                <a:gd name="connsiteY52" fmla="*/ 1492242 h 1699373"/>
                <a:gd name="connsiteX53" fmla="*/ 941246 w 1881147"/>
                <a:gd name="connsiteY53" fmla="*/ 1450066 h 1699373"/>
                <a:gd name="connsiteX54" fmla="*/ 1005123 w 1881147"/>
                <a:gd name="connsiteY54" fmla="*/ 1536478 h 1699373"/>
                <a:gd name="connsiteX55" fmla="*/ 1050190 w 1881147"/>
                <a:gd name="connsiteY55" fmla="*/ 1607572 h 1699373"/>
                <a:gd name="connsiteX56" fmla="*/ 1120136 w 1881147"/>
                <a:gd name="connsiteY56" fmla="*/ 1699091 h 1699373"/>
                <a:gd name="connsiteX57" fmla="*/ 1151034 w 1881147"/>
                <a:gd name="connsiteY57" fmla="*/ 1636000 h 1699373"/>
                <a:gd name="connsiteX58" fmla="*/ 1181693 w 1881147"/>
                <a:gd name="connsiteY58" fmla="*/ 1629520 h 1699373"/>
                <a:gd name="connsiteX59" fmla="*/ 1224792 w 1881147"/>
                <a:gd name="connsiteY59" fmla="*/ 1658783 h 1699373"/>
                <a:gd name="connsiteX60" fmla="*/ 1258367 w 1881147"/>
                <a:gd name="connsiteY60" fmla="*/ 1618129 h 1699373"/>
                <a:gd name="connsiteX61" fmla="*/ 1277188 w 1881147"/>
                <a:gd name="connsiteY61" fmla="*/ 1622746 h 1699373"/>
                <a:gd name="connsiteX62" fmla="*/ 1311230 w 1881147"/>
                <a:gd name="connsiteY62" fmla="*/ 1689223 h 1699373"/>
                <a:gd name="connsiteX63" fmla="*/ 1367786 w 1881147"/>
                <a:gd name="connsiteY63" fmla="*/ 1665754 h 1699373"/>
                <a:gd name="connsiteX64" fmla="*/ 1419818 w 1881147"/>
                <a:gd name="connsiteY64" fmla="*/ 1609633 h 1699373"/>
                <a:gd name="connsiteX65" fmla="*/ 1470595 w 1881147"/>
                <a:gd name="connsiteY65" fmla="*/ 1593090 h 1699373"/>
                <a:gd name="connsiteX66" fmla="*/ 1488274 w 1881147"/>
                <a:gd name="connsiteY66" fmla="*/ 1648912 h 1699373"/>
                <a:gd name="connsiteX67" fmla="*/ 1558169 w 1881147"/>
                <a:gd name="connsiteY67" fmla="*/ 1623234 h 1699373"/>
                <a:gd name="connsiteX68" fmla="*/ 1588947 w 1881147"/>
                <a:gd name="connsiteY68" fmla="*/ 1536478 h 1699373"/>
                <a:gd name="connsiteX69" fmla="*/ 1670383 w 1881147"/>
                <a:gd name="connsiteY69" fmla="*/ 1446336 h 1699373"/>
                <a:gd name="connsiteX70" fmla="*/ 1714974 w 1881147"/>
                <a:gd name="connsiteY70" fmla="*/ 1415206 h 1699373"/>
                <a:gd name="connsiteX71" fmla="*/ 1743343 w 1881147"/>
                <a:gd name="connsiteY71" fmla="*/ 1418501 h 1699373"/>
                <a:gd name="connsiteX72" fmla="*/ 1820935 w 1881147"/>
                <a:gd name="connsiteY72" fmla="*/ 1407893 h 1699373"/>
                <a:gd name="connsiteX73" fmla="*/ 1816054 w 1881147"/>
                <a:gd name="connsiteY73" fmla="*/ 1461457 h 1699373"/>
                <a:gd name="connsiteX74" fmla="*/ 1874221 w 1881147"/>
                <a:gd name="connsiteY74" fmla="*/ 1484778 h 1699373"/>
                <a:gd name="connsiteX75" fmla="*/ 1875829 w 1881147"/>
                <a:gd name="connsiteY75" fmla="*/ 1462144 h 1699373"/>
                <a:gd name="connsiteX76" fmla="*/ 1875051 w 1881147"/>
                <a:gd name="connsiteY76" fmla="*/ 1401410 h 1699373"/>
                <a:gd name="connsiteX77" fmla="*/ 1853086 w 1881147"/>
                <a:gd name="connsiteY77" fmla="*/ 1311267 h 1699373"/>
                <a:gd name="connsiteX78" fmla="*/ 1853086 w 1881147"/>
                <a:gd name="connsiteY78" fmla="*/ 1254117 h 1699373"/>
                <a:gd name="connsiteX79" fmla="*/ 1810224 w 1881147"/>
                <a:gd name="connsiteY79" fmla="*/ 1244592 h 1699373"/>
                <a:gd name="connsiteX80" fmla="*/ 1734024 w 1881147"/>
                <a:gd name="connsiteY80" fmla="*/ 1163629 h 1699373"/>
                <a:gd name="connsiteX81" fmla="*/ 1695924 w 1881147"/>
                <a:gd name="connsiteY81" fmla="*/ 982654 h 1699373"/>
                <a:gd name="connsiteX82" fmla="*/ 1643536 w 1881147"/>
                <a:gd name="connsiteY82" fmla="*/ 949317 h 1699373"/>
                <a:gd name="connsiteX83" fmla="*/ 1605436 w 1881147"/>
                <a:gd name="connsiteY83" fmla="*/ 892167 h 1699373"/>
                <a:gd name="connsiteX84" fmla="*/ 1557811 w 1881147"/>
                <a:gd name="connsiteY84" fmla="*/ 844542 h 1699373"/>
                <a:gd name="connsiteX85" fmla="*/ 1505424 w 1881147"/>
                <a:gd name="connsiteY85" fmla="*/ 825492 h 1699373"/>
                <a:gd name="connsiteX86" fmla="*/ 1453036 w 1881147"/>
                <a:gd name="connsiteY86" fmla="*/ 820729 h 1699373"/>
                <a:gd name="connsiteX87" fmla="*/ 1510186 w 1881147"/>
                <a:gd name="connsiteY87" fmla="*/ 787392 h 1699373"/>
                <a:gd name="connsiteX88" fmla="*/ 1476849 w 1881147"/>
                <a:gd name="connsiteY88" fmla="*/ 754054 h 1699373"/>
                <a:gd name="connsiteX89" fmla="*/ 1481611 w 1881147"/>
                <a:gd name="connsiteY89" fmla="*/ 730242 h 1699373"/>
                <a:gd name="connsiteX90" fmla="*/ 1572099 w 1881147"/>
                <a:gd name="connsiteY90" fmla="*/ 768342 h 1699373"/>
                <a:gd name="connsiteX91" fmla="*/ 1624486 w 1881147"/>
                <a:gd name="connsiteY91" fmla="*/ 701667 h 1699373"/>
                <a:gd name="connsiteX92" fmla="*/ 1622283 w 1881147"/>
                <a:gd name="connsiteY92" fmla="*/ 558792 h 1699373"/>
                <a:gd name="connsiteX93" fmla="*/ 1639486 w 1881147"/>
                <a:gd name="connsiteY93" fmla="*/ 410466 h 1699373"/>
                <a:gd name="connsiteX0" fmla="*/ 1639486 w 1881147"/>
                <a:gd name="connsiteY0" fmla="*/ 409992 h 1698899"/>
                <a:gd name="connsiteX1" fmla="*/ 1567336 w 1881147"/>
                <a:gd name="connsiteY1" fmla="*/ 377343 h 1698899"/>
                <a:gd name="connsiteX2" fmla="*/ 1477087 w 1881147"/>
                <a:gd name="connsiteY2" fmla="*/ 353530 h 1698899"/>
                <a:gd name="connsiteX3" fmla="*/ 1423767 w 1881147"/>
                <a:gd name="connsiteY3" fmla="*/ 276446 h 1698899"/>
                <a:gd name="connsiteX4" fmla="*/ 1395785 w 1881147"/>
                <a:gd name="connsiteY4" fmla="*/ 174601 h 1698899"/>
                <a:gd name="connsiteX5" fmla="*/ 1364769 w 1881147"/>
                <a:gd name="connsiteY5" fmla="*/ 6539 h 1698899"/>
                <a:gd name="connsiteX6" fmla="*/ 1282757 w 1881147"/>
                <a:gd name="connsiteY6" fmla="*/ 43131 h 1698899"/>
                <a:gd name="connsiteX7" fmla="*/ 1244198 w 1881147"/>
                <a:gd name="connsiteY7" fmla="*/ 126336 h 1698899"/>
                <a:gd name="connsiteX8" fmla="*/ 1214911 w 1881147"/>
                <a:gd name="connsiteY8" fmla="*/ 163030 h 1698899"/>
                <a:gd name="connsiteX9" fmla="*/ 1186336 w 1881147"/>
                <a:gd name="connsiteY9" fmla="*/ 191605 h 1698899"/>
                <a:gd name="connsiteX10" fmla="*/ 1176811 w 1881147"/>
                <a:gd name="connsiteY10" fmla="*/ 263043 h 1698899"/>
                <a:gd name="connsiteX11" fmla="*/ 1114899 w 1881147"/>
                <a:gd name="connsiteY11" fmla="*/ 305905 h 1698899"/>
                <a:gd name="connsiteX12" fmla="*/ 1005361 w 1881147"/>
                <a:gd name="connsiteY12" fmla="*/ 320193 h 1698899"/>
                <a:gd name="connsiteX13" fmla="*/ 962499 w 1881147"/>
                <a:gd name="connsiteY13" fmla="*/ 363055 h 1698899"/>
                <a:gd name="connsiteX14" fmla="*/ 838674 w 1881147"/>
                <a:gd name="connsiteY14" fmla="*/ 363055 h 1698899"/>
                <a:gd name="connsiteX15" fmla="*/ 781524 w 1881147"/>
                <a:gd name="connsiteY15" fmla="*/ 434493 h 1698899"/>
                <a:gd name="connsiteX16" fmla="*/ 781524 w 1881147"/>
                <a:gd name="connsiteY16" fmla="*/ 467830 h 1698899"/>
                <a:gd name="connsiteX17" fmla="*/ 743424 w 1881147"/>
                <a:gd name="connsiteY17" fmla="*/ 491643 h 1698899"/>
                <a:gd name="connsiteX18" fmla="*/ 671986 w 1881147"/>
                <a:gd name="connsiteY18" fmla="*/ 424968 h 1698899"/>
                <a:gd name="connsiteX19" fmla="*/ 519586 w 1881147"/>
                <a:gd name="connsiteY19" fmla="*/ 420205 h 1698899"/>
                <a:gd name="connsiteX20" fmla="*/ 457674 w 1881147"/>
                <a:gd name="connsiteY20" fmla="*/ 439255 h 1698899"/>
                <a:gd name="connsiteX21" fmla="*/ 419574 w 1881147"/>
                <a:gd name="connsiteY21" fmla="*/ 424968 h 1698899"/>
                <a:gd name="connsiteX22" fmla="*/ 400524 w 1881147"/>
                <a:gd name="connsiteY22" fmla="*/ 363055 h 1698899"/>
                <a:gd name="connsiteX23" fmla="*/ 333849 w 1881147"/>
                <a:gd name="connsiteY23" fmla="*/ 310668 h 1698899"/>
                <a:gd name="connsiteX24" fmla="*/ 286224 w 1881147"/>
                <a:gd name="connsiteY24" fmla="*/ 243993 h 1698899"/>
                <a:gd name="connsiteX25" fmla="*/ 143349 w 1881147"/>
                <a:gd name="connsiteY25" fmla="*/ 263043 h 1698899"/>
                <a:gd name="connsiteX26" fmla="*/ 124299 w 1881147"/>
                <a:gd name="connsiteY26" fmla="*/ 339243 h 1698899"/>
                <a:gd name="connsiteX27" fmla="*/ 110011 w 1881147"/>
                <a:gd name="connsiteY27" fmla="*/ 372580 h 1698899"/>
                <a:gd name="connsiteX28" fmla="*/ 133824 w 1881147"/>
                <a:gd name="connsiteY28" fmla="*/ 420205 h 1698899"/>
                <a:gd name="connsiteX29" fmla="*/ 81436 w 1881147"/>
                <a:gd name="connsiteY29" fmla="*/ 458305 h 1698899"/>
                <a:gd name="connsiteX30" fmla="*/ 33811 w 1881147"/>
                <a:gd name="connsiteY30" fmla="*/ 453543 h 1698899"/>
                <a:gd name="connsiteX31" fmla="*/ 33811 w 1881147"/>
                <a:gd name="connsiteY31" fmla="*/ 524980 h 1698899"/>
                <a:gd name="connsiteX32" fmla="*/ 474 w 1881147"/>
                <a:gd name="connsiteY32" fmla="*/ 629755 h 1698899"/>
                <a:gd name="connsiteX33" fmla="*/ 62386 w 1881147"/>
                <a:gd name="connsiteY33" fmla="*/ 705955 h 1698899"/>
                <a:gd name="connsiteX34" fmla="*/ 111977 w 1881147"/>
                <a:gd name="connsiteY34" fmla="*/ 686217 h 1698899"/>
                <a:gd name="connsiteX35" fmla="*/ 112334 w 1881147"/>
                <a:gd name="connsiteY35" fmla="*/ 756476 h 1698899"/>
                <a:gd name="connsiteX36" fmla="*/ 167161 w 1881147"/>
                <a:gd name="connsiteY36" fmla="*/ 786918 h 1698899"/>
                <a:gd name="connsiteX37" fmla="*/ 236159 w 1881147"/>
                <a:gd name="connsiteY37" fmla="*/ 797130 h 1698899"/>
                <a:gd name="connsiteX38" fmla="*/ 271462 w 1881147"/>
                <a:gd name="connsiteY38" fmla="*/ 853101 h 1698899"/>
                <a:gd name="connsiteX39" fmla="*/ 270869 w 1881147"/>
                <a:gd name="connsiteY39" fmla="*/ 898173 h 1698899"/>
                <a:gd name="connsiteX40" fmla="*/ 295393 w 1881147"/>
                <a:gd name="connsiteY40" fmla="*/ 937648 h 1698899"/>
                <a:gd name="connsiteX41" fmla="*/ 341051 w 1881147"/>
                <a:gd name="connsiteY41" fmla="*/ 976240 h 1698899"/>
                <a:gd name="connsiteX42" fmla="*/ 426184 w 1881147"/>
                <a:gd name="connsiteY42" fmla="*/ 1030492 h 1698899"/>
                <a:gd name="connsiteX43" fmla="*/ 461961 w 1881147"/>
                <a:gd name="connsiteY43" fmla="*/ 1101585 h 1698899"/>
                <a:gd name="connsiteX44" fmla="*/ 441064 w 1881147"/>
                <a:gd name="connsiteY44" fmla="*/ 1171158 h 1698899"/>
                <a:gd name="connsiteX45" fmla="*/ 519111 w 1881147"/>
                <a:gd name="connsiteY45" fmla="*/ 1227621 h 1698899"/>
                <a:gd name="connsiteX46" fmla="*/ 591143 w 1881147"/>
                <a:gd name="connsiteY46" fmla="*/ 1260615 h 1698899"/>
                <a:gd name="connsiteX47" fmla="*/ 571974 w 1881147"/>
                <a:gd name="connsiteY47" fmla="*/ 1320318 h 1698899"/>
                <a:gd name="connsiteX48" fmla="*/ 662461 w 1881147"/>
                <a:gd name="connsiteY48" fmla="*/ 1472718 h 1698899"/>
                <a:gd name="connsiteX49" fmla="*/ 755271 w 1881147"/>
                <a:gd name="connsiteY49" fmla="*/ 1545872 h 1698899"/>
                <a:gd name="connsiteX50" fmla="*/ 805336 w 1881147"/>
                <a:gd name="connsiteY50" fmla="*/ 1496530 h 1698899"/>
                <a:gd name="connsiteX51" fmla="*/ 869926 w 1881147"/>
                <a:gd name="connsiteY51" fmla="*/ 1523927 h 1698899"/>
                <a:gd name="connsiteX52" fmla="*/ 924399 w 1881147"/>
                <a:gd name="connsiteY52" fmla="*/ 1491768 h 1698899"/>
                <a:gd name="connsiteX53" fmla="*/ 941246 w 1881147"/>
                <a:gd name="connsiteY53" fmla="*/ 1449592 h 1698899"/>
                <a:gd name="connsiteX54" fmla="*/ 1005123 w 1881147"/>
                <a:gd name="connsiteY54" fmla="*/ 1536004 h 1698899"/>
                <a:gd name="connsiteX55" fmla="*/ 1050190 w 1881147"/>
                <a:gd name="connsiteY55" fmla="*/ 1607098 h 1698899"/>
                <a:gd name="connsiteX56" fmla="*/ 1120136 w 1881147"/>
                <a:gd name="connsiteY56" fmla="*/ 1698617 h 1698899"/>
                <a:gd name="connsiteX57" fmla="*/ 1151034 w 1881147"/>
                <a:gd name="connsiteY57" fmla="*/ 1635526 h 1698899"/>
                <a:gd name="connsiteX58" fmla="*/ 1181693 w 1881147"/>
                <a:gd name="connsiteY58" fmla="*/ 1629046 h 1698899"/>
                <a:gd name="connsiteX59" fmla="*/ 1224792 w 1881147"/>
                <a:gd name="connsiteY59" fmla="*/ 1658309 h 1698899"/>
                <a:gd name="connsiteX60" fmla="*/ 1258367 w 1881147"/>
                <a:gd name="connsiteY60" fmla="*/ 1617655 h 1698899"/>
                <a:gd name="connsiteX61" fmla="*/ 1277188 w 1881147"/>
                <a:gd name="connsiteY61" fmla="*/ 1622272 h 1698899"/>
                <a:gd name="connsiteX62" fmla="*/ 1311230 w 1881147"/>
                <a:gd name="connsiteY62" fmla="*/ 1688749 h 1698899"/>
                <a:gd name="connsiteX63" fmla="*/ 1367786 w 1881147"/>
                <a:gd name="connsiteY63" fmla="*/ 1665280 h 1698899"/>
                <a:gd name="connsiteX64" fmla="*/ 1419818 w 1881147"/>
                <a:gd name="connsiteY64" fmla="*/ 1609159 h 1698899"/>
                <a:gd name="connsiteX65" fmla="*/ 1470595 w 1881147"/>
                <a:gd name="connsiteY65" fmla="*/ 1592616 h 1698899"/>
                <a:gd name="connsiteX66" fmla="*/ 1488274 w 1881147"/>
                <a:gd name="connsiteY66" fmla="*/ 1648438 h 1698899"/>
                <a:gd name="connsiteX67" fmla="*/ 1558169 w 1881147"/>
                <a:gd name="connsiteY67" fmla="*/ 1622760 h 1698899"/>
                <a:gd name="connsiteX68" fmla="*/ 1588947 w 1881147"/>
                <a:gd name="connsiteY68" fmla="*/ 1536004 h 1698899"/>
                <a:gd name="connsiteX69" fmla="*/ 1670383 w 1881147"/>
                <a:gd name="connsiteY69" fmla="*/ 1445862 h 1698899"/>
                <a:gd name="connsiteX70" fmla="*/ 1714974 w 1881147"/>
                <a:gd name="connsiteY70" fmla="*/ 1414732 h 1698899"/>
                <a:gd name="connsiteX71" fmla="*/ 1743343 w 1881147"/>
                <a:gd name="connsiteY71" fmla="*/ 1418027 h 1698899"/>
                <a:gd name="connsiteX72" fmla="*/ 1820935 w 1881147"/>
                <a:gd name="connsiteY72" fmla="*/ 1407419 h 1698899"/>
                <a:gd name="connsiteX73" fmla="*/ 1816054 w 1881147"/>
                <a:gd name="connsiteY73" fmla="*/ 1460983 h 1698899"/>
                <a:gd name="connsiteX74" fmla="*/ 1874221 w 1881147"/>
                <a:gd name="connsiteY74" fmla="*/ 1484304 h 1698899"/>
                <a:gd name="connsiteX75" fmla="*/ 1875829 w 1881147"/>
                <a:gd name="connsiteY75" fmla="*/ 1461670 h 1698899"/>
                <a:gd name="connsiteX76" fmla="*/ 1875051 w 1881147"/>
                <a:gd name="connsiteY76" fmla="*/ 1400936 h 1698899"/>
                <a:gd name="connsiteX77" fmla="*/ 1853086 w 1881147"/>
                <a:gd name="connsiteY77" fmla="*/ 1310793 h 1698899"/>
                <a:gd name="connsiteX78" fmla="*/ 1853086 w 1881147"/>
                <a:gd name="connsiteY78" fmla="*/ 1253643 h 1698899"/>
                <a:gd name="connsiteX79" fmla="*/ 1810224 w 1881147"/>
                <a:gd name="connsiteY79" fmla="*/ 1244118 h 1698899"/>
                <a:gd name="connsiteX80" fmla="*/ 1734024 w 1881147"/>
                <a:gd name="connsiteY80" fmla="*/ 1163155 h 1698899"/>
                <a:gd name="connsiteX81" fmla="*/ 1695924 w 1881147"/>
                <a:gd name="connsiteY81" fmla="*/ 982180 h 1698899"/>
                <a:gd name="connsiteX82" fmla="*/ 1643536 w 1881147"/>
                <a:gd name="connsiteY82" fmla="*/ 948843 h 1698899"/>
                <a:gd name="connsiteX83" fmla="*/ 1605436 w 1881147"/>
                <a:gd name="connsiteY83" fmla="*/ 891693 h 1698899"/>
                <a:gd name="connsiteX84" fmla="*/ 1557811 w 1881147"/>
                <a:gd name="connsiteY84" fmla="*/ 844068 h 1698899"/>
                <a:gd name="connsiteX85" fmla="*/ 1505424 w 1881147"/>
                <a:gd name="connsiteY85" fmla="*/ 825018 h 1698899"/>
                <a:gd name="connsiteX86" fmla="*/ 1453036 w 1881147"/>
                <a:gd name="connsiteY86" fmla="*/ 820255 h 1698899"/>
                <a:gd name="connsiteX87" fmla="*/ 1510186 w 1881147"/>
                <a:gd name="connsiteY87" fmla="*/ 786918 h 1698899"/>
                <a:gd name="connsiteX88" fmla="*/ 1476849 w 1881147"/>
                <a:gd name="connsiteY88" fmla="*/ 753580 h 1698899"/>
                <a:gd name="connsiteX89" fmla="*/ 1481611 w 1881147"/>
                <a:gd name="connsiteY89" fmla="*/ 729768 h 1698899"/>
                <a:gd name="connsiteX90" fmla="*/ 1572099 w 1881147"/>
                <a:gd name="connsiteY90" fmla="*/ 767868 h 1698899"/>
                <a:gd name="connsiteX91" fmla="*/ 1624486 w 1881147"/>
                <a:gd name="connsiteY91" fmla="*/ 701193 h 1698899"/>
                <a:gd name="connsiteX92" fmla="*/ 1622283 w 1881147"/>
                <a:gd name="connsiteY92" fmla="*/ 558318 h 1698899"/>
                <a:gd name="connsiteX93" fmla="*/ 1639486 w 1881147"/>
                <a:gd name="connsiteY93" fmla="*/ 409992 h 1698899"/>
                <a:gd name="connsiteX0" fmla="*/ 1639486 w 1881147"/>
                <a:gd name="connsiteY0" fmla="*/ 410565 h 1699472"/>
                <a:gd name="connsiteX1" fmla="*/ 1567336 w 1881147"/>
                <a:gd name="connsiteY1" fmla="*/ 377916 h 1699472"/>
                <a:gd name="connsiteX2" fmla="*/ 1477087 w 1881147"/>
                <a:gd name="connsiteY2" fmla="*/ 354103 h 1699472"/>
                <a:gd name="connsiteX3" fmla="*/ 1423767 w 1881147"/>
                <a:gd name="connsiteY3" fmla="*/ 277019 h 1699472"/>
                <a:gd name="connsiteX4" fmla="*/ 1395785 w 1881147"/>
                <a:gd name="connsiteY4" fmla="*/ 175174 h 1699472"/>
                <a:gd name="connsiteX5" fmla="*/ 1364769 w 1881147"/>
                <a:gd name="connsiteY5" fmla="*/ 7112 h 1699472"/>
                <a:gd name="connsiteX6" fmla="*/ 1282757 w 1881147"/>
                <a:gd name="connsiteY6" fmla="*/ 43704 h 1699472"/>
                <a:gd name="connsiteX7" fmla="*/ 1275927 w 1881147"/>
                <a:gd name="connsiteY7" fmla="*/ 157546 h 1699472"/>
                <a:gd name="connsiteX8" fmla="*/ 1214911 w 1881147"/>
                <a:gd name="connsiteY8" fmla="*/ 163603 h 1699472"/>
                <a:gd name="connsiteX9" fmla="*/ 1186336 w 1881147"/>
                <a:gd name="connsiteY9" fmla="*/ 192178 h 1699472"/>
                <a:gd name="connsiteX10" fmla="*/ 1176811 w 1881147"/>
                <a:gd name="connsiteY10" fmla="*/ 263616 h 1699472"/>
                <a:gd name="connsiteX11" fmla="*/ 1114899 w 1881147"/>
                <a:gd name="connsiteY11" fmla="*/ 306478 h 1699472"/>
                <a:gd name="connsiteX12" fmla="*/ 1005361 w 1881147"/>
                <a:gd name="connsiteY12" fmla="*/ 320766 h 1699472"/>
                <a:gd name="connsiteX13" fmla="*/ 962499 w 1881147"/>
                <a:gd name="connsiteY13" fmla="*/ 363628 h 1699472"/>
                <a:gd name="connsiteX14" fmla="*/ 838674 w 1881147"/>
                <a:gd name="connsiteY14" fmla="*/ 363628 h 1699472"/>
                <a:gd name="connsiteX15" fmla="*/ 781524 w 1881147"/>
                <a:gd name="connsiteY15" fmla="*/ 435066 h 1699472"/>
                <a:gd name="connsiteX16" fmla="*/ 781524 w 1881147"/>
                <a:gd name="connsiteY16" fmla="*/ 468403 h 1699472"/>
                <a:gd name="connsiteX17" fmla="*/ 743424 w 1881147"/>
                <a:gd name="connsiteY17" fmla="*/ 492216 h 1699472"/>
                <a:gd name="connsiteX18" fmla="*/ 671986 w 1881147"/>
                <a:gd name="connsiteY18" fmla="*/ 425541 h 1699472"/>
                <a:gd name="connsiteX19" fmla="*/ 519586 w 1881147"/>
                <a:gd name="connsiteY19" fmla="*/ 420778 h 1699472"/>
                <a:gd name="connsiteX20" fmla="*/ 457674 w 1881147"/>
                <a:gd name="connsiteY20" fmla="*/ 439828 h 1699472"/>
                <a:gd name="connsiteX21" fmla="*/ 419574 w 1881147"/>
                <a:gd name="connsiteY21" fmla="*/ 425541 h 1699472"/>
                <a:gd name="connsiteX22" fmla="*/ 400524 w 1881147"/>
                <a:gd name="connsiteY22" fmla="*/ 363628 h 1699472"/>
                <a:gd name="connsiteX23" fmla="*/ 333849 w 1881147"/>
                <a:gd name="connsiteY23" fmla="*/ 311241 h 1699472"/>
                <a:gd name="connsiteX24" fmla="*/ 286224 w 1881147"/>
                <a:gd name="connsiteY24" fmla="*/ 244566 h 1699472"/>
                <a:gd name="connsiteX25" fmla="*/ 143349 w 1881147"/>
                <a:gd name="connsiteY25" fmla="*/ 263616 h 1699472"/>
                <a:gd name="connsiteX26" fmla="*/ 124299 w 1881147"/>
                <a:gd name="connsiteY26" fmla="*/ 339816 h 1699472"/>
                <a:gd name="connsiteX27" fmla="*/ 110011 w 1881147"/>
                <a:gd name="connsiteY27" fmla="*/ 373153 h 1699472"/>
                <a:gd name="connsiteX28" fmla="*/ 133824 w 1881147"/>
                <a:gd name="connsiteY28" fmla="*/ 420778 h 1699472"/>
                <a:gd name="connsiteX29" fmla="*/ 81436 w 1881147"/>
                <a:gd name="connsiteY29" fmla="*/ 458878 h 1699472"/>
                <a:gd name="connsiteX30" fmla="*/ 33811 w 1881147"/>
                <a:gd name="connsiteY30" fmla="*/ 454116 h 1699472"/>
                <a:gd name="connsiteX31" fmla="*/ 33811 w 1881147"/>
                <a:gd name="connsiteY31" fmla="*/ 525553 h 1699472"/>
                <a:gd name="connsiteX32" fmla="*/ 474 w 1881147"/>
                <a:gd name="connsiteY32" fmla="*/ 630328 h 1699472"/>
                <a:gd name="connsiteX33" fmla="*/ 62386 w 1881147"/>
                <a:gd name="connsiteY33" fmla="*/ 706528 h 1699472"/>
                <a:gd name="connsiteX34" fmla="*/ 111977 w 1881147"/>
                <a:gd name="connsiteY34" fmla="*/ 686790 h 1699472"/>
                <a:gd name="connsiteX35" fmla="*/ 112334 w 1881147"/>
                <a:gd name="connsiteY35" fmla="*/ 757049 h 1699472"/>
                <a:gd name="connsiteX36" fmla="*/ 167161 w 1881147"/>
                <a:gd name="connsiteY36" fmla="*/ 787491 h 1699472"/>
                <a:gd name="connsiteX37" fmla="*/ 236159 w 1881147"/>
                <a:gd name="connsiteY37" fmla="*/ 797703 h 1699472"/>
                <a:gd name="connsiteX38" fmla="*/ 271462 w 1881147"/>
                <a:gd name="connsiteY38" fmla="*/ 853674 h 1699472"/>
                <a:gd name="connsiteX39" fmla="*/ 270869 w 1881147"/>
                <a:gd name="connsiteY39" fmla="*/ 898746 h 1699472"/>
                <a:gd name="connsiteX40" fmla="*/ 295393 w 1881147"/>
                <a:gd name="connsiteY40" fmla="*/ 938221 h 1699472"/>
                <a:gd name="connsiteX41" fmla="*/ 341051 w 1881147"/>
                <a:gd name="connsiteY41" fmla="*/ 976813 h 1699472"/>
                <a:gd name="connsiteX42" fmla="*/ 426184 w 1881147"/>
                <a:gd name="connsiteY42" fmla="*/ 1031065 h 1699472"/>
                <a:gd name="connsiteX43" fmla="*/ 461961 w 1881147"/>
                <a:gd name="connsiteY43" fmla="*/ 1102158 h 1699472"/>
                <a:gd name="connsiteX44" fmla="*/ 441064 w 1881147"/>
                <a:gd name="connsiteY44" fmla="*/ 1171731 h 1699472"/>
                <a:gd name="connsiteX45" fmla="*/ 519111 w 1881147"/>
                <a:gd name="connsiteY45" fmla="*/ 1228194 h 1699472"/>
                <a:gd name="connsiteX46" fmla="*/ 591143 w 1881147"/>
                <a:gd name="connsiteY46" fmla="*/ 1261188 h 1699472"/>
                <a:gd name="connsiteX47" fmla="*/ 571974 w 1881147"/>
                <a:gd name="connsiteY47" fmla="*/ 1320891 h 1699472"/>
                <a:gd name="connsiteX48" fmla="*/ 662461 w 1881147"/>
                <a:gd name="connsiteY48" fmla="*/ 1473291 h 1699472"/>
                <a:gd name="connsiteX49" fmla="*/ 755271 w 1881147"/>
                <a:gd name="connsiteY49" fmla="*/ 1546445 h 1699472"/>
                <a:gd name="connsiteX50" fmla="*/ 805336 w 1881147"/>
                <a:gd name="connsiteY50" fmla="*/ 1497103 h 1699472"/>
                <a:gd name="connsiteX51" fmla="*/ 869926 w 1881147"/>
                <a:gd name="connsiteY51" fmla="*/ 1524500 h 1699472"/>
                <a:gd name="connsiteX52" fmla="*/ 924399 w 1881147"/>
                <a:gd name="connsiteY52" fmla="*/ 1492341 h 1699472"/>
                <a:gd name="connsiteX53" fmla="*/ 941246 w 1881147"/>
                <a:gd name="connsiteY53" fmla="*/ 1450165 h 1699472"/>
                <a:gd name="connsiteX54" fmla="*/ 1005123 w 1881147"/>
                <a:gd name="connsiteY54" fmla="*/ 1536577 h 1699472"/>
                <a:gd name="connsiteX55" fmla="*/ 1050190 w 1881147"/>
                <a:gd name="connsiteY55" fmla="*/ 1607671 h 1699472"/>
                <a:gd name="connsiteX56" fmla="*/ 1120136 w 1881147"/>
                <a:gd name="connsiteY56" fmla="*/ 1699190 h 1699472"/>
                <a:gd name="connsiteX57" fmla="*/ 1151034 w 1881147"/>
                <a:gd name="connsiteY57" fmla="*/ 1636099 h 1699472"/>
                <a:gd name="connsiteX58" fmla="*/ 1181693 w 1881147"/>
                <a:gd name="connsiteY58" fmla="*/ 1629619 h 1699472"/>
                <a:gd name="connsiteX59" fmla="*/ 1224792 w 1881147"/>
                <a:gd name="connsiteY59" fmla="*/ 1658882 h 1699472"/>
                <a:gd name="connsiteX60" fmla="*/ 1258367 w 1881147"/>
                <a:gd name="connsiteY60" fmla="*/ 1618228 h 1699472"/>
                <a:gd name="connsiteX61" fmla="*/ 1277188 w 1881147"/>
                <a:gd name="connsiteY61" fmla="*/ 1622845 h 1699472"/>
                <a:gd name="connsiteX62" fmla="*/ 1311230 w 1881147"/>
                <a:gd name="connsiteY62" fmla="*/ 1689322 h 1699472"/>
                <a:gd name="connsiteX63" fmla="*/ 1367786 w 1881147"/>
                <a:gd name="connsiteY63" fmla="*/ 1665853 h 1699472"/>
                <a:gd name="connsiteX64" fmla="*/ 1419818 w 1881147"/>
                <a:gd name="connsiteY64" fmla="*/ 1609732 h 1699472"/>
                <a:gd name="connsiteX65" fmla="*/ 1470595 w 1881147"/>
                <a:gd name="connsiteY65" fmla="*/ 1593189 h 1699472"/>
                <a:gd name="connsiteX66" fmla="*/ 1488274 w 1881147"/>
                <a:gd name="connsiteY66" fmla="*/ 1649011 h 1699472"/>
                <a:gd name="connsiteX67" fmla="*/ 1558169 w 1881147"/>
                <a:gd name="connsiteY67" fmla="*/ 1623333 h 1699472"/>
                <a:gd name="connsiteX68" fmla="*/ 1588947 w 1881147"/>
                <a:gd name="connsiteY68" fmla="*/ 1536577 h 1699472"/>
                <a:gd name="connsiteX69" fmla="*/ 1670383 w 1881147"/>
                <a:gd name="connsiteY69" fmla="*/ 1446435 h 1699472"/>
                <a:gd name="connsiteX70" fmla="*/ 1714974 w 1881147"/>
                <a:gd name="connsiteY70" fmla="*/ 1415305 h 1699472"/>
                <a:gd name="connsiteX71" fmla="*/ 1743343 w 1881147"/>
                <a:gd name="connsiteY71" fmla="*/ 1418600 h 1699472"/>
                <a:gd name="connsiteX72" fmla="*/ 1820935 w 1881147"/>
                <a:gd name="connsiteY72" fmla="*/ 1407992 h 1699472"/>
                <a:gd name="connsiteX73" fmla="*/ 1816054 w 1881147"/>
                <a:gd name="connsiteY73" fmla="*/ 1461556 h 1699472"/>
                <a:gd name="connsiteX74" fmla="*/ 1874221 w 1881147"/>
                <a:gd name="connsiteY74" fmla="*/ 1484877 h 1699472"/>
                <a:gd name="connsiteX75" fmla="*/ 1875829 w 1881147"/>
                <a:gd name="connsiteY75" fmla="*/ 1462243 h 1699472"/>
                <a:gd name="connsiteX76" fmla="*/ 1875051 w 1881147"/>
                <a:gd name="connsiteY76" fmla="*/ 1401509 h 1699472"/>
                <a:gd name="connsiteX77" fmla="*/ 1853086 w 1881147"/>
                <a:gd name="connsiteY77" fmla="*/ 1311366 h 1699472"/>
                <a:gd name="connsiteX78" fmla="*/ 1853086 w 1881147"/>
                <a:gd name="connsiteY78" fmla="*/ 1254216 h 1699472"/>
                <a:gd name="connsiteX79" fmla="*/ 1810224 w 1881147"/>
                <a:gd name="connsiteY79" fmla="*/ 1244691 h 1699472"/>
                <a:gd name="connsiteX80" fmla="*/ 1734024 w 1881147"/>
                <a:gd name="connsiteY80" fmla="*/ 1163728 h 1699472"/>
                <a:gd name="connsiteX81" fmla="*/ 1695924 w 1881147"/>
                <a:gd name="connsiteY81" fmla="*/ 982753 h 1699472"/>
                <a:gd name="connsiteX82" fmla="*/ 1643536 w 1881147"/>
                <a:gd name="connsiteY82" fmla="*/ 949416 h 1699472"/>
                <a:gd name="connsiteX83" fmla="*/ 1605436 w 1881147"/>
                <a:gd name="connsiteY83" fmla="*/ 892266 h 1699472"/>
                <a:gd name="connsiteX84" fmla="*/ 1557811 w 1881147"/>
                <a:gd name="connsiteY84" fmla="*/ 844641 h 1699472"/>
                <a:gd name="connsiteX85" fmla="*/ 1505424 w 1881147"/>
                <a:gd name="connsiteY85" fmla="*/ 825591 h 1699472"/>
                <a:gd name="connsiteX86" fmla="*/ 1453036 w 1881147"/>
                <a:gd name="connsiteY86" fmla="*/ 820828 h 1699472"/>
                <a:gd name="connsiteX87" fmla="*/ 1510186 w 1881147"/>
                <a:gd name="connsiteY87" fmla="*/ 787491 h 1699472"/>
                <a:gd name="connsiteX88" fmla="*/ 1476849 w 1881147"/>
                <a:gd name="connsiteY88" fmla="*/ 754153 h 1699472"/>
                <a:gd name="connsiteX89" fmla="*/ 1481611 w 1881147"/>
                <a:gd name="connsiteY89" fmla="*/ 730341 h 1699472"/>
                <a:gd name="connsiteX90" fmla="*/ 1572099 w 1881147"/>
                <a:gd name="connsiteY90" fmla="*/ 768441 h 1699472"/>
                <a:gd name="connsiteX91" fmla="*/ 1624486 w 1881147"/>
                <a:gd name="connsiteY91" fmla="*/ 701766 h 1699472"/>
                <a:gd name="connsiteX92" fmla="*/ 1622283 w 1881147"/>
                <a:gd name="connsiteY92" fmla="*/ 558891 h 1699472"/>
                <a:gd name="connsiteX93" fmla="*/ 1639486 w 1881147"/>
                <a:gd name="connsiteY93" fmla="*/ 410565 h 1699472"/>
                <a:gd name="connsiteX0" fmla="*/ 1639486 w 1881147"/>
                <a:gd name="connsiteY0" fmla="*/ 408922 h 1697829"/>
                <a:gd name="connsiteX1" fmla="*/ 1567336 w 1881147"/>
                <a:gd name="connsiteY1" fmla="*/ 376273 h 1697829"/>
                <a:gd name="connsiteX2" fmla="*/ 1477087 w 1881147"/>
                <a:gd name="connsiteY2" fmla="*/ 352460 h 1697829"/>
                <a:gd name="connsiteX3" fmla="*/ 1423767 w 1881147"/>
                <a:gd name="connsiteY3" fmla="*/ 275376 h 1697829"/>
                <a:gd name="connsiteX4" fmla="*/ 1395785 w 1881147"/>
                <a:gd name="connsiteY4" fmla="*/ 173531 h 1697829"/>
                <a:gd name="connsiteX5" fmla="*/ 1364769 w 1881147"/>
                <a:gd name="connsiteY5" fmla="*/ 5469 h 1697829"/>
                <a:gd name="connsiteX6" fmla="*/ 1282757 w 1881147"/>
                <a:gd name="connsiteY6" fmla="*/ 42061 h 1697829"/>
                <a:gd name="connsiteX7" fmla="*/ 1294272 w 1881147"/>
                <a:gd name="connsiteY7" fmla="*/ 53629 h 1697829"/>
                <a:gd name="connsiteX8" fmla="*/ 1275927 w 1881147"/>
                <a:gd name="connsiteY8" fmla="*/ 155903 h 1697829"/>
                <a:gd name="connsiteX9" fmla="*/ 1214911 w 1881147"/>
                <a:gd name="connsiteY9" fmla="*/ 161960 h 1697829"/>
                <a:gd name="connsiteX10" fmla="*/ 1186336 w 1881147"/>
                <a:gd name="connsiteY10" fmla="*/ 190535 h 1697829"/>
                <a:gd name="connsiteX11" fmla="*/ 1176811 w 1881147"/>
                <a:gd name="connsiteY11" fmla="*/ 261973 h 1697829"/>
                <a:gd name="connsiteX12" fmla="*/ 1114899 w 1881147"/>
                <a:gd name="connsiteY12" fmla="*/ 304835 h 1697829"/>
                <a:gd name="connsiteX13" fmla="*/ 1005361 w 1881147"/>
                <a:gd name="connsiteY13" fmla="*/ 319123 h 1697829"/>
                <a:gd name="connsiteX14" fmla="*/ 962499 w 1881147"/>
                <a:gd name="connsiteY14" fmla="*/ 361985 h 1697829"/>
                <a:gd name="connsiteX15" fmla="*/ 838674 w 1881147"/>
                <a:gd name="connsiteY15" fmla="*/ 361985 h 1697829"/>
                <a:gd name="connsiteX16" fmla="*/ 781524 w 1881147"/>
                <a:gd name="connsiteY16" fmla="*/ 433423 h 1697829"/>
                <a:gd name="connsiteX17" fmla="*/ 781524 w 1881147"/>
                <a:gd name="connsiteY17" fmla="*/ 466760 h 1697829"/>
                <a:gd name="connsiteX18" fmla="*/ 743424 w 1881147"/>
                <a:gd name="connsiteY18" fmla="*/ 490573 h 1697829"/>
                <a:gd name="connsiteX19" fmla="*/ 671986 w 1881147"/>
                <a:gd name="connsiteY19" fmla="*/ 423898 h 1697829"/>
                <a:gd name="connsiteX20" fmla="*/ 519586 w 1881147"/>
                <a:gd name="connsiteY20" fmla="*/ 419135 h 1697829"/>
                <a:gd name="connsiteX21" fmla="*/ 457674 w 1881147"/>
                <a:gd name="connsiteY21" fmla="*/ 438185 h 1697829"/>
                <a:gd name="connsiteX22" fmla="*/ 419574 w 1881147"/>
                <a:gd name="connsiteY22" fmla="*/ 423898 h 1697829"/>
                <a:gd name="connsiteX23" fmla="*/ 400524 w 1881147"/>
                <a:gd name="connsiteY23" fmla="*/ 361985 h 1697829"/>
                <a:gd name="connsiteX24" fmla="*/ 333849 w 1881147"/>
                <a:gd name="connsiteY24" fmla="*/ 309598 h 1697829"/>
                <a:gd name="connsiteX25" fmla="*/ 286224 w 1881147"/>
                <a:gd name="connsiteY25" fmla="*/ 242923 h 1697829"/>
                <a:gd name="connsiteX26" fmla="*/ 143349 w 1881147"/>
                <a:gd name="connsiteY26" fmla="*/ 261973 h 1697829"/>
                <a:gd name="connsiteX27" fmla="*/ 124299 w 1881147"/>
                <a:gd name="connsiteY27" fmla="*/ 338173 h 1697829"/>
                <a:gd name="connsiteX28" fmla="*/ 110011 w 1881147"/>
                <a:gd name="connsiteY28" fmla="*/ 371510 h 1697829"/>
                <a:gd name="connsiteX29" fmla="*/ 133824 w 1881147"/>
                <a:gd name="connsiteY29" fmla="*/ 419135 h 1697829"/>
                <a:gd name="connsiteX30" fmla="*/ 81436 w 1881147"/>
                <a:gd name="connsiteY30" fmla="*/ 457235 h 1697829"/>
                <a:gd name="connsiteX31" fmla="*/ 33811 w 1881147"/>
                <a:gd name="connsiteY31" fmla="*/ 452473 h 1697829"/>
                <a:gd name="connsiteX32" fmla="*/ 33811 w 1881147"/>
                <a:gd name="connsiteY32" fmla="*/ 523910 h 1697829"/>
                <a:gd name="connsiteX33" fmla="*/ 474 w 1881147"/>
                <a:gd name="connsiteY33" fmla="*/ 628685 h 1697829"/>
                <a:gd name="connsiteX34" fmla="*/ 62386 w 1881147"/>
                <a:gd name="connsiteY34" fmla="*/ 704885 h 1697829"/>
                <a:gd name="connsiteX35" fmla="*/ 111977 w 1881147"/>
                <a:gd name="connsiteY35" fmla="*/ 685147 h 1697829"/>
                <a:gd name="connsiteX36" fmla="*/ 112334 w 1881147"/>
                <a:gd name="connsiteY36" fmla="*/ 755406 h 1697829"/>
                <a:gd name="connsiteX37" fmla="*/ 167161 w 1881147"/>
                <a:gd name="connsiteY37" fmla="*/ 785848 h 1697829"/>
                <a:gd name="connsiteX38" fmla="*/ 236159 w 1881147"/>
                <a:gd name="connsiteY38" fmla="*/ 796060 h 1697829"/>
                <a:gd name="connsiteX39" fmla="*/ 271462 w 1881147"/>
                <a:gd name="connsiteY39" fmla="*/ 852031 h 1697829"/>
                <a:gd name="connsiteX40" fmla="*/ 270869 w 1881147"/>
                <a:gd name="connsiteY40" fmla="*/ 897103 h 1697829"/>
                <a:gd name="connsiteX41" fmla="*/ 295393 w 1881147"/>
                <a:gd name="connsiteY41" fmla="*/ 936578 h 1697829"/>
                <a:gd name="connsiteX42" fmla="*/ 341051 w 1881147"/>
                <a:gd name="connsiteY42" fmla="*/ 975170 h 1697829"/>
                <a:gd name="connsiteX43" fmla="*/ 426184 w 1881147"/>
                <a:gd name="connsiteY43" fmla="*/ 1029422 h 1697829"/>
                <a:gd name="connsiteX44" fmla="*/ 461961 w 1881147"/>
                <a:gd name="connsiteY44" fmla="*/ 1100515 h 1697829"/>
                <a:gd name="connsiteX45" fmla="*/ 441064 w 1881147"/>
                <a:gd name="connsiteY45" fmla="*/ 1170088 h 1697829"/>
                <a:gd name="connsiteX46" fmla="*/ 519111 w 1881147"/>
                <a:gd name="connsiteY46" fmla="*/ 1226551 h 1697829"/>
                <a:gd name="connsiteX47" fmla="*/ 591143 w 1881147"/>
                <a:gd name="connsiteY47" fmla="*/ 1259545 h 1697829"/>
                <a:gd name="connsiteX48" fmla="*/ 571974 w 1881147"/>
                <a:gd name="connsiteY48" fmla="*/ 1319248 h 1697829"/>
                <a:gd name="connsiteX49" fmla="*/ 662461 w 1881147"/>
                <a:gd name="connsiteY49" fmla="*/ 1471648 h 1697829"/>
                <a:gd name="connsiteX50" fmla="*/ 755271 w 1881147"/>
                <a:gd name="connsiteY50" fmla="*/ 1544802 h 1697829"/>
                <a:gd name="connsiteX51" fmla="*/ 805336 w 1881147"/>
                <a:gd name="connsiteY51" fmla="*/ 1495460 h 1697829"/>
                <a:gd name="connsiteX52" fmla="*/ 869926 w 1881147"/>
                <a:gd name="connsiteY52" fmla="*/ 1522857 h 1697829"/>
                <a:gd name="connsiteX53" fmla="*/ 924399 w 1881147"/>
                <a:gd name="connsiteY53" fmla="*/ 1490698 h 1697829"/>
                <a:gd name="connsiteX54" fmla="*/ 941246 w 1881147"/>
                <a:gd name="connsiteY54" fmla="*/ 1448522 h 1697829"/>
                <a:gd name="connsiteX55" fmla="*/ 1005123 w 1881147"/>
                <a:gd name="connsiteY55" fmla="*/ 1534934 h 1697829"/>
                <a:gd name="connsiteX56" fmla="*/ 1050190 w 1881147"/>
                <a:gd name="connsiteY56" fmla="*/ 1606028 h 1697829"/>
                <a:gd name="connsiteX57" fmla="*/ 1120136 w 1881147"/>
                <a:gd name="connsiteY57" fmla="*/ 1697547 h 1697829"/>
                <a:gd name="connsiteX58" fmla="*/ 1151034 w 1881147"/>
                <a:gd name="connsiteY58" fmla="*/ 1634456 h 1697829"/>
                <a:gd name="connsiteX59" fmla="*/ 1181693 w 1881147"/>
                <a:gd name="connsiteY59" fmla="*/ 1627976 h 1697829"/>
                <a:gd name="connsiteX60" fmla="*/ 1224792 w 1881147"/>
                <a:gd name="connsiteY60" fmla="*/ 1657239 h 1697829"/>
                <a:gd name="connsiteX61" fmla="*/ 1258367 w 1881147"/>
                <a:gd name="connsiteY61" fmla="*/ 1616585 h 1697829"/>
                <a:gd name="connsiteX62" fmla="*/ 1277188 w 1881147"/>
                <a:gd name="connsiteY62" fmla="*/ 1621202 h 1697829"/>
                <a:gd name="connsiteX63" fmla="*/ 1311230 w 1881147"/>
                <a:gd name="connsiteY63" fmla="*/ 1687679 h 1697829"/>
                <a:gd name="connsiteX64" fmla="*/ 1367786 w 1881147"/>
                <a:gd name="connsiteY64" fmla="*/ 1664210 h 1697829"/>
                <a:gd name="connsiteX65" fmla="*/ 1419818 w 1881147"/>
                <a:gd name="connsiteY65" fmla="*/ 1608089 h 1697829"/>
                <a:gd name="connsiteX66" fmla="*/ 1470595 w 1881147"/>
                <a:gd name="connsiteY66" fmla="*/ 1591546 h 1697829"/>
                <a:gd name="connsiteX67" fmla="*/ 1488274 w 1881147"/>
                <a:gd name="connsiteY67" fmla="*/ 1647368 h 1697829"/>
                <a:gd name="connsiteX68" fmla="*/ 1558169 w 1881147"/>
                <a:gd name="connsiteY68" fmla="*/ 1621690 h 1697829"/>
                <a:gd name="connsiteX69" fmla="*/ 1588947 w 1881147"/>
                <a:gd name="connsiteY69" fmla="*/ 1534934 h 1697829"/>
                <a:gd name="connsiteX70" fmla="*/ 1670383 w 1881147"/>
                <a:gd name="connsiteY70" fmla="*/ 1444792 h 1697829"/>
                <a:gd name="connsiteX71" fmla="*/ 1714974 w 1881147"/>
                <a:gd name="connsiteY71" fmla="*/ 1413662 h 1697829"/>
                <a:gd name="connsiteX72" fmla="*/ 1743343 w 1881147"/>
                <a:gd name="connsiteY72" fmla="*/ 1416957 h 1697829"/>
                <a:gd name="connsiteX73" fmla="*/ 1820935 w 1881147"/>
                <a:gd name="connsiteY73" fmla="*/ 1406349 h 1697829"/>
                <a:gd name="connsiteX74" fmla="*/ 1816054 w 1881147"/>
                <a:gd name="connsiteY74" fmla="*/ 1459913 h 1697829"/>
                <a:gd name="connsiteX75" fmla="*/ 1874221 w 1881147"/>
                <a:gd name="connsiteY75" fmla="*/ 1483234 h 1697829"/>
                <a:gd name="connsiteX76" fmla="*/ 1875829 w 1881147"/>
                <a:gd name="connsiteY76" fmla="*/ 1460600 h 1697829"/>
                <a:gd name="connsiteX77" fmla="*/ 1875051 w 1881147"/>
                <a:gd name="connsiteY77" fmla="*/ 1399866 h 1697829"/>
                <a:gd name="connsiteX78" fmla="*/ 1853086 w 1881147"/>
                <a:gd name="connsiteY78" fmla="*/ 1309723 h 1697829"/>
                <a:gd name="connsiteX79" fmla="*/ 1853086 w 1881147"/>
                <a:gd name="connsiteY79" fmla="*/ 1252573 h 1697829"/>
                <a:gd name="connsiteX80" fmla="*/ 1810224 w 1881147"/>
                <a:gd name="connsiteY80" fmla="*/ 1243048 h 1697829"/>
                <a:gd name="connsiteX81" fmla="*/ 1734024 w 1881147"/>
                <a:gd name="connsiteY81" fmla="*/ 1162085 h 1697829"/>
                <a:gd name="connsiteX82" fmla="*/ 1695924 w 1881147"/>
                <a:gd name="connsiteY82" fmla="*/ 981110 h 1697829"/>
                <a:gd name="connsiteX83" fmla="*/ 1643536 w 1881147"/>
                <a:gd name="connsiteY83" fmla="*/ 947773 h 1697829"/>
                <a:gd name="connsiteX84" fmla="*/ 1605436 w 1881147"/>
                <a:gd name="connsiteY84" fmla="*/ 890623 h 1697829"/>
                <a:gd name="connsiteX85" fmla="*/ 1557811 w 1881147"/>
                <a:gd name="connsiteY85" fmla="*/ 842998 h 1697829"/>
                <a:gd name="connsiteX86" fmla="*/ 1505424 w 1881147"/>
                <a:gd name="connsiteY86" fmla="*/ 823948 h 1697829"/>
                <a:gd name="connsiteX87" fmla="*/ 1453036 w 1881147"/>
                <a:gd name="connsiteY87" fmla="*/ 819185 h 1697829"/>
                <a:gd name="connsiteX88" fmla="*/ 1510186 w 1881147"/>
                <a:gd name="connsiteY88" fmla="*/ 785848 h 1697829"/>
                <a:gd name="connsiteX89" fmla="*/ 1476849 w 1881147"/>
                <a:gd name="connsiteY89" fmla="*/ 752510 h 1697829"/>
                <a:gd name="connsiteX90" fmla="*/ 1481611 w 1881147"/>
                <a:gd name="connsiteY90" fmla="*/ 728698 h 1697829"/>
                <a:gd name="connsiteX91" fmla="*/ 1572099 w 1881147"/>
                <a:gd name="connsiteY91" fmla="*/ 766798 h 1697829"/>
                <a:gd name="connsiteX92" fmla="*/ 1624486 w 1881147"/>
                <a:gd name="connsiteY92" fmla="*/ 700123 h 1697829"/>
                <a:gd name="connsiteX93" fmla="*/ 1622283 w 1881147"/>
                <a:gd name="connsiteY93" fmla="*/ 557248 h 1697829"/>
                <a:gd name="connsiteX94" fmla="*/ 1639486 w 1881147"/>
                <a:gd name="connsiteY94" fmla="*/ 408922 h 1697829"/>
                <a:gd name="connsiteX0" fmla="*/ 1639486 w 1881147"/>
                <a:gd name="connsiteY0" fmla="*/ 408922 h 1697829"/>
                <a:gd name="connsiteX1" fmla="*/ 1567336 w 1881147"/>
                <a:gd name="connsiteY1" fmla="*/ 376273 h 1697829"/>
                <a:gd name="connsiteX2" fmla="*/ 1477087 w 1881147"/>
                <a:gd name="connsiteY2" fmla="*/ 352460 h 1697829"/>
                <a:gd name="connsiteX3" fmla="*/ 1423767 w 1881147"/>
                <a:gd name="connsiteY3" fmla="*/ 275376 h 1697829"/>
                <a:gd name="connsiteX4" fmla="*/ 1395785 w 1881147"/>
                <a:gd name="connsiteY4" fmla="*/ 173531 h 1697829"/>
                <a:gd name="connsiteX5" fmla="*/ 1364769 w 1881147"/>
                <a:gd name="connsiteY5" fmla="*/ 5469 h 1697829"/>
                <a:gd name="connsiteX6" fmla="*/ 1282757 w 1881147"/>
                <a:gd name="connsiteY6" fmla="*/ 42061 h 1697829"/>
                <a:gd name="connsiteX7" fmla="*/ 1294272 w 1881147"/>
                <a:gd name="connsiteY7" fmla="*/ 53629 h 1697829"/>
                <a:gd name="connsiteX8" fmla="*/ 1275927 w 1881147"/>
                <a:gd name="connsiteY8" fmla="*/ 155903 h 1697829"/>
                <a:gd name="connsiteX9" fmla="*/ 1214911 w 1881147"/>
                <a:gd name="connsiteY9" fmla="*/ 161960 h 1697829"/>
                <a:gd name="connsiteX10" fmla="*/ 1186336 w 1881147"/>
                <a:gd name="connsiteY10" fmla="*/ 190535 h 1697829"/>
                <a:gd name="connsiteX11" fmla="*/ 1176811 w 1881147"/>
                <a:gd name="connsiteY11" fmla="*/ 261973 h 1697829"/>
                <a:gd name="connsiteX12" fmla="*/ 1114899 w 1881147"/>
                <a:gd name="connsiteY12" fmla="*/ 304835 h 1697829"/>
                <a:gd name="connsiteX13" fmla="*/ 1005361 w 1881147"/>
                <a:gd name="connsiteY13" fmla="*/ 319123 h 1697829"/>
                <a:gd name="connsiteX14" fmla="*/ 962499 w 1881147"/>
                <a:gd name="connsiteY14" fmla="*/ 361985 h 1697829"/>
                <a:gd name="connsiteX15" fmla="*/ 838674 w 1881147"/>
                <a:gd name="connsiteY15" fmla="*/ 361985 h 1697829"/>
                <a:gd name="connsiteX16" fmla="*/ 781524 w 1881147"/>
                <a:gd name="connsiteY16" fmla="*/ 433423 h 1697829"/>
                <a:gd name="connsiteX17" fmla="*/ 781524 w 1881147"/>
                <a:gd name="connsiteY17" fmla="*/ 466760 h 1697829"/>
                <a:gd name="connsiteX18" fmla="*/ 743424 w 1881147"/>
                <a:gd name="connsiteY18" fmla="*/ 490573 h 1697829"/>
                <a:gd name="connsiteX19" fmla="*/ 671986 w 1881147"/>
                <a:gd name="connsiteY19" fmla="*/ 423898 h 1697829"/>
                <a:gd name="connsiteX20" fmla="*/ 519586 w 1881147"/>
                <a:gd name="connsiteY20" fmla="*/ 419135 h 1697829"/>
                <a:gd name="connsiteX21" fmla="*/ 457674 w 1881147"/>
                <a:gd name="connsiteY21" fmla="*/ 438185 h 1697829"/>
                <a:gd name="connsiteX22" fmla="*/ 419574 w 1881147"/>
                <a:gd name="connsiteY22" fmla="*/ 423898 h 1697829"/>
                <a:gd name="connsiteX23" fmla="*/ 400524 w 1881147"/>
                <a:gd name="connsiteY23" fmla="*/ 361985 h 1697829"/>
                <a:gd name="connsiteX24" fmla="*/ 333849 w 1881147"/>
                <a:gd name="connsiteY24" fmla="*/ 309598 h 1697829"/>
                <a:gd name="connsiteX25" fmla="*/ 286224 w 1881147"/>
                <a:gd name="connsiteY25" fmla="*/ 242923 h 1697829"/>
                <a:gd name="connsiteX26" fmla="*/ 143349 w 1881147"/>
                <a:gd name="connsiteY26" fmla="*/ 261973 h 1697829"/>
                <a:gd name="connsiteX27" fmla="*/ 124299 w 1881147"/>
                <a:gd name="connsiteY27" fmla="*/ 338173 h 1697829"/>
                <a:gd name="connsiteX28" fmla="*/ 110011 w 1881147"/>
                <a:gd name="connsiteY28" fmla="*/ 371510 h 1697829"/>
                <a:gd name="connsiteX29" fmla="*/ 133824 w 1881147"/>
                <a:gd name="connsiteY29" fmla="*/ 419135 h 1697829"/>
                <a:gd name="connsiteX30" fmla="*/ 81436 w 1881147"/>
                <a:gd name="connsiteY30" fmla="*/ 457235 h 1697829"/>
                <a:gd name="connsiteX31" fmla="*/ 33811 w 1881147"/>
                <a:gd name="connsiteY31" fmla="*/ 452473 h 1697829"/>
                <a:gd name="connsiteX32" fmla="*/ 33811 w 1881147"/>
                <a:gd name="connsiteY32" fmla="*/ 523910 h 1697829"/>
                <a:gd name="connsiteX33" fmla="*/ 474 w 1881147"/>
                <a:gd name="connsiteY33" fmla="*/ 628685 h 1697829"/>
                <a:gd name="connsiteX34" fmla="*/ 62386 w 1881147"/>
                <a:gd name="connsiteY34" fmla="*/ 704885 h 1697829"/>
                <a:gd name="connsiteX35" fmla="*/ 111977 w 1881147"/>
                <a:gd name="connsiteY35" fmla="*/ 685147 h 1697829"/>
                <a:gd name="connsiteX36" fmla="*/ 112334 w 1881147"/>
                <a:gd name="connsiteY36" fmla="*/ 755406 h 1697829"/>
                <a:gd name="connsiteX37" fmla="*/ 167161 w 1881147"/>
                <a:gd name="connsiteY37" fmla="*/ 785848 h 1697829"/>
                <a:gd name="connsiteX38" fmla="*/ 236159 w 1881147"/>
                <a:gd name="connsiteY38" fmla="*/ 796060 h 1697829"/>
                <a:gd name="connsiteX39" fmla="*/ 271462 w 1881147"/>
                <a:gd name="connsiteY39" fmla="*/ 852031 h 1697829"/>
                <a:gd name="connsiteX40" fmla="*/ 270869 w 1881147"/>
                <a:gd name="connsiteY40" fmla="*/ 897103 h 1697829"/>
                <a:gd name="connsiteX41" fmla="*/ 295393 w 1881147"/>
                <a:gd name="connsiteY41" fmla="*/ 936578 h 1697829"/>
                <a:gd name="connsiteX42" fmla="*/ 341051 w 1881147"/>
                <a:gd name="connsiteY42" fmla="*/ 975170 h 1697829"/>
                <a:gd name="connsiteX43" fmla="*/ 426184 w 1881147"/>
                <a:gd name="connsiteY43" fmla="*/ 1029422 h 1697829"/>
                <a:gd name="connsiteX44" fmla="*/ 461961 w 1881147"/>
                <a:gd name="connsiteY44" fmla="*/ 1100515 h 1697829"/>
                <a:gd name="connsiteX45" fmla="*/ 441064 w 1881147"/>
                <a:gd name="connsiteY45" fmla="*/ 1170088 h 1697829"/>
                <a:gd name="connsiteX46" fmla="*/ 519111 w 1881147"/>
                <a:gd name="connsiteY46" fmla="*/ 1226551 h 1697829"/>
                <a:gd name="connsiteX47" fmla="*/ 591143 w 1881147"/>
                <a:gd name="connsiteY47" fmla="*/ 1259545 h 1697829"/>
                <a:gd name="connsiteX48" fmla="*/ 571974 w 1881147"/>
                <a:gd name="connsiteY48" fmla="*/ 1319248 h 1697829"/>
                <a:gd name="connsiteX49" fmla="*/ 662461 w 1881147"/>
                <a:gd name="connsiteY49" fmla="*/ 1471648 h 1697829"/>
                <a:gd name="connsiteX50" fmla="*/ 755271 w 1881147"/>
                <a:gd name="connsiteY50" fmla="*/ 1544802 h 1697829"/>
                <a:gd name="connsiteX51" fmla="*/ 805336 w 1881147"/>
                <a:gd name="connsiteY51" fmla="*/ 1495460 h 1697829"/>
                <a:gd name="connsiteX52" fmla="*/ 869926 w 1881147"/>
                <a:gd name="connsiteY52" fmla="*/ 1522857 h 1697829"/>
                <a:gd name="connsiteX53" fmla="*/ 924399 w 1881147"/>
                <a:gd name="connsiteY53" fmla="*/ 1490698 h 1697829"/>
                <a:gd name="connsiteX54" fmla="*/ 941246 w 1881147"/>
                <a:gd name="connsiteY54" fmla="*/ 1448522 h 1697829"/>
                <a:gd name="connsiteX55" fmla="*/ 1005123 w 1881147"/>
                <a:gd name="connsiteY55" fmla="*/ 1534934 h 1697829"/>
                <a:gd name="connsiteX56" fmla="*/ 1050190 w 1881147"/>
                <a:gd name="connsiteY56" fmla="*/ 1606028 h 1697829"/>
                <a:gd name="connsiteX57" fmla="*/ 1120136 w 1881147"/>
                <a:gd name="connsiteY57" fmla="*/ 1697547 h 1697829"/>
                <a:gd name="connsiteX58" fmla="*/ 1151034 w 1881147"/>
                <a:gd name="connsiteY58" fmla="*/ 1634456 h 1697829"/>
                <a:gd name="connsiteX59" fmla="*/ 1181693 w 1881147"/>
                <a:gd name="connsiteY59" fmla="*/ 1627976 h 1697829"/>
                <a:gd name="connsiteX60" fmla="*/ 1224792 w 1881147"/>
                <a:gd name="connsiteY60" fmla="*/ 1657239 h 1697829"/>
                <a:gd name="connsiteX61" fmla="*/ 1258367 w 1881147"/>
                <a:gd name="connsiteY61" fmla="*/ 1616585 h 1697829"/>
                <a:gd name="connsiteX62" fmla="*/ 1277188 w 1881147"/>
                <a:gd name="connsiteY62" fmla="*/ 1621202 h 1697829"/>
                <a:gd name="connsiteX63" fmla="*/ 1311230 w 1881147"/>
                <a:gd name="connsiteY63" fmla="*/ 1687679 h 1697829"/>
                <a:gd name="connsiteX64" fmla="*/ 1367786 w 1881147"/>
                <a:gd name="connsiteY64" fmla="*/ 1664210 h 1697829"/>
                <a:gd name="connsiteX65" fmla="*/ 1419818 w 1881147"/>
                <a:gd name="connsiteY65" fmla="*/ 1608089 h 1697829"/>
                <a:gd name="connsiteX66" fmla="*/ 1470595 w 1881147"/>
                <a:gd name="connsiteY66" fmla="*/ 1591546 h 1697829"/>
                <a:gd name="connsiteX67" fmla="*/ 1488274 w 1881147"/>
                <a:gd name="connsiteY67" fmla="*/ 1647368 h 1697829"/>
                <a:gd name="connsiteX68" fmla="*/ 1558169 w 1881147"/>
                <a:gd name="connsiteY68" fmla="*/ 1621690 h 1697829"/>
                <a:gd name="connsiteX69" fmla="*/ 1588947 w 1881147"/>
                <a:gd name="connsiteY69" fmla="*/ 1534934 h 1697829"/>
                <a:gd name="connsiteX70" fmla="*/ 1670383 w 1881147"/>
                <a:gd name="connsiteY70" fmla="*/ 1444792 h 1697829"/>
                <a:gd name="connsiteX71" fmla="*/ 1714974 w 1881147"/>
                <a:gd name="connsiteY71" fmla="*/ 1413662 h 1697829"/>
                <a:gd name="connsiteX72" fmla="*/ 1743343 w 1881147"/>
                <a:gd name="connsiteY72" fmla="*/ 1416957 h 1697829"/>
                <a:gd name="connsiteX73" fmla="*/ 1820935 w 1881147"/>
                <a:gd name="connsiteY73" fmla="*/ 1406349 h 1697829"/>
                <a:gd name="connsiteX74" fmla="*/ 1816054 w 1881147"/>
                <a:gd name="connsiteY74" fmla="*/ 1459913 h 1697829"/>
                <a:gd name="connsiteX75" fmla="*/ 1874221 w 1881147"/>
                <a:gd name="connsiteY75" fmla="*/ 1483234 h 1697829"/>
                <a:gd name="connsiteX76" fmla="*/ 1875829 w 1881147"/>
                <a:gd name="connsiteY76" fmla="*/ 1460600 h 1697829"/>
                <a:gd name="connsiteX77" fmla="*/ 1875051 w 1881147"/>
                <a:gd name="connsiteY77" fmla="*/ 1399866 h 1697829"/>
                <a:gd name="connsiteX78" fmla="*/ 1853086 w 1881147"/>
                <a:gd name="connsiteY78" fmla="*/ 1309723 h 1697829"/>
                <a:gd name="connsiteX79" fmla="*/ 1853086 w 1881147"/>
                <a:gd name="connsiteY79" fmla="*/ 1252573 h 1697829"/>
                <a:gd name="connsiteX80" fmla="*/ 1810224 w 1881147"/>
                <a:gd name="connsiteY80" fmla="*/ 1243048 h 1697829"/>
                <a:gd name="connsiteX81" fmla="*/ 1734024 w 1881147"/>
                <a:gd name="connsiteY81" fmla="*/ 1162085 h 1697829"/>
                <a:gd name="connsiteX82" fmla="*/ 1695924 w 1881147"/>
                <a:gd name="connsiteY82" fmla="*/ 981110 h 1697829"/>
                <a:gd name="connsiteX83" fmla="*/ 1643536 w 1881147"/>
                <a:gd name="connsiteY83" fmla="*/ 947773 h 1697829"/>
                <a:gd name="connsiteX84" fmla="*/ 1605436 w 1881147"/>
                <a:gd name="connsiteY84" fmla="*/ 890623 h 1697829"/>
                <a:gd name="connsiteX85" fmla="*/ 1557811 w 1881147"/>
                <a:gd name="connsiteY85" fmla="*/ 842998 h 1697829"/>
                <a:gd name="connsiteX86" fmla="*/ 1505424 w 1881147"/>
                <a:gd name="connsiteY86" fmla="*/ 823948 h 1697829"/>
                <a:gd name="connsiteX87" fmla="*/ 1453036 w 1881147"/>
                <a:gd name="connsiteY87" fmla="*/ 819185 h 1697829"/>
                <a:gd name="connsiteX88" fmla="*/ 1510186 w 1881147"/>
                <a:gd name="connsiteY88" fmla="*/ 785848 h 1697829"/>
                <a:gd name="connsiteX89" fmla="*/ 1476849 w 1881147"/>
                <a:gd name="connsiteY89" fmla="*/ 752510 h 1697829"/>
                <a:gd name="connsiteX90" fmla="*/ 1481611 w 1881147"/>
                <a:gd name="connsiteY90" fmla="*/ 728698 h 1697829"/>
                <a:gd name="connsiteX91" fmla="*/ 1572099 w 1881147"/>
                <a:gd name="connsiteY91" fmla="*/ 766798 h 1697829"/>
                <a:gd name="connsiteX92" fmla="*/ 1624486 w 1881147"/>
                <a:gd name="connsiteY92" fmla="*/ 700123 h 1697829"/>
                <a:gd name="connsiteX93" fmla="*/ 1622283 w 1881147"/>
                <a:gd name="connsiteY93" fmla="*/ 557248 h 1697829"/>
                <a:gd name="connsiteX94" fmla="*/ 1639486 w 1881147"/>
                <a:gd name="connsiteY94" fmla="*/ 408922 h 1697829"/>
                <a:gd name="connsiteX0" fmla="*/ 1639486 w 1881147"/>
                <a:gd name="connsiteY0" fmla="*/ 409649 h 1698556"/>
                <a:gd name="connsiteX1" fmla="*/ 1567336 w 1881147"/>
                <a:gd name="connsiteY1" fmla="*/ 377000 h 1698556"/>
                <a:gd name="connsiteX2" fmla="*/ 1477087 w 1881147"/>
                <a:gd name="connsiteY2" fmla="*/ 353187 h 1698556"/>
                <a:gd name="connsiteX3" fmla="*/ 1423767 w 1881147"/>
                <a:gd name="connsiteY3" fmla="*/ 276103 h 1698556"/>
                <a:gd name="connsiteX4" fmla="*/ 1395785 w 1881147"/>
                <a:gd name="connsiteY4" fmla="*/ 174258 h 1698556"/>
                <a:gd name="connsiteX5" fmla="*/ 1364769 w 1881147"/>
                <a:gd name="connsiteY5" fmla="*/ 6196 h 1698556"/>
                <a:gd name="connsiteX6" fmla="*/ 1282757 w 1881147"/>
                <a:gd name="connsiteY6" fmla="*/ 42788 h 1698556"/>
                <a:gd name="connsiteX7" fmla="*/ 1291832 w 1881147"/>
                <a:gd name="connsiteY7" fmla="*/ 105417 h 1698556"/>
                <a:gd name="connsiteX8" fmla="*/ 1275927 w 1881147"/>
                <a:gd name="connsiteY8" fmla="*/ 156630 h 1698556"/>
                <a:gd name="connsiteX9" fmla="*/ 1214911 w 1881147"/>
                <a:gd name="connsiteY9" fmla="*/ 162687 h 1698556"/>
                <a:gd name="connsiteX10" fmla="*/ 1186336 w 1881147"/>
                <a:gd name="connsiteY10" fmla="*/ 191262 h 1698556"/>
                <a:gd name="connsiteX11" fmla="*/ 1176811 w 1881147"/>
                <a:gd name="connsiteY11" fmla="*/ 262700 h 1698556"/>
                <a:gd name="connsiteX12" fmla="*/ 1114899 w 1881147"/>
                <a:gd name="connsiteY12" fmla="*/ 305562 h 1698556"/>
                <a:gd name="connsiteX13" fmla="*/ 1005361 w 1881147"/>
                <a:gd name="connsiteY13" fmla="*/ 319850 h 1698556"/>
                <a:gd name="connsiteX14" fmla="*/ 962499 w 1881147"/>
                <a:gd name="connsiteY14" fmla="*/ 362712 h 1698556"/>
                <a:gd name="connsiteX15" fmla="*/ 838674 w 1881147"/>
                <a:gd name="connsiteY15" fmla="*/ 362712 h 1698556"/>
                <a:gd name="connsiteX16" fmla="*/ 781524 w 1881147"/>
                <a:gd name="connsiteY16" fmla="*/ 434150 h 1698556"/>
                <a:gd name="connsiteX17" fmla="*/ 781524 w 1881147"/>
                <a:gd name="connsiteY17" fmla="*/ 467487 h 1698556"/>
                <a:gd name="connsiteX18" fmla="*/ 743424 w 1881147"/>
                <a:gd name="connsiteY18" fmla="*/ 491300 h 1698556"/>
                <a:gd name="connsiteX19" fmla="*/ 671986 w 1881147"/>
                <a:gd name="connsiteY19" fmla="*/ 424625 h 1698556"/>
                <a:gd name="connsiteX20" fmla="*/ 519586 w 1881147"/>
                <a:gd name="connsiteY20" fmla="*/ 419862 h 1698556"/>
                <a:gd name="connsiteX21" fmla="*/ 457674 w 1881147"/>
                <a:gd name="connsiteY21" fmla="*/ 438912 h 1698556"/>
                <a:gd name="connsiteX22" fmla="*/ 419574 w 1881147"/>
                <a:gd name="connsiteY22" fmla="*/ 424625 h 1698556"/>
                <a:gd name="connsiteX23" fmla="*/ 400524 w 1881147"/>
                <a:gd name="connsiteY23" fmla="*/ 362712 h 1698556"/>
                <a:gd name="connsiteX24" fmla="*/ 333849 w 1881147"/>
                <a:gd name="connsiteY24" fmla="*/ 310325 h 1698556"/>
                <a:gd name="connsiteX25" fmla="*/ 286224 w 1881147"/>
                <a:gd name="connsiteY25" fmla="*/ 243650 h 1698556"/>
                <a:gd name="connsiteX26" fmla="*/ 143349 w 1881147"/>
                <a:gd name="connsiteY26" fmla="*/ 262700 h 1698556"/>
                <a:gd name="connsiteX27" fmla="*/ 124299 w 1881147"/>
                <a:gd name="connsiteY27" fmla="*/ 338900 h 1698556"/>
                <a:gd name="connsiteX28" fmla="*/ 110011 w 1881147"/>
                <a:gd name="connsiteY28" fmla="*/ 372237 h 1698556"/>
                <a:gd name="connsiteX29" fmla="*/ 133824 w 1881147"/>
                <a:gd name="connsiteY29" fmla="*/ 419862 h 1698556"/>
                <a:gd name="connsiteX30" fmla="*/ 81436 w 1881147"/>
                <a:gd name="connsiteY30" fmla="*/ 457962 h 1698556"/>
                <a:gd name="connsiteX31" fmla="*/ 33811 w 1881147"/>
                <a:gd name="connsiteY31" fmla="*/ 453200 h 1698556"/>
                <a:gd name="connsiteX32" fmla="*/ 33811 w 1881147"/>
                <a:gd name="connsiteY32" fmla="*/ 524637 h 1698556"/>
                <a:gd name="connsiteX33" fmla="*/ 474 w 1881147"/>
                <a:gd name="connsiteY33" fmla="*/ 629412 h 1698556"/>
                <a:gd name="connsiteX34" fmla="*/ 62386 w 1881147"/>
                <a:gd name="connsiteY34" fmla="*/ 705612 h 1698556"/>
                <a:gd name="connsiteX35" fmla="*/ 111977 w 1881147"/>
                <a:gd name="connsiteY35" fmla="*/ 685874 h 1698556"/>
                <a:gd name="connsiteX36" fmla="*/ 112334 w 1881147"/>
                <a:gd name="connsiteY36" fmla="*/ 756133 h 1698556"/>
                <a:gd name="connsiteX37" fmla="*/ 167161 w 1881147"/>
                <a:gd name="connsiteY37" fmla="*/ 786575 h 1698556"/>
                <a:gd name="connsiteX38" fmla="*/ 236159 w 1881147"/>
                <a:gd name="connsiteY38" fmla="*/ 796787 h 1698556"/>
                <a:gd name="connsiteX39" fmla="*/ 271462 w 1881147"/>
                <a:gd name="connsiteY39" fmla="*/ 852758 h 1698556"/>
                <a:gd name="connsiteX40" fmla="*/ 270869 w 1881147"/>
                <a:gd name="connsiteY40" fmla="*/ 897830 h 1698556"/>
                <a:gd name="connsiteX41" fmla="*/ 295393 w 1881147"/>
                <a:gd name="connsiteY41" fmla="*/ 937305 h 1698556"/>
                <a:gd name="connsiteX42" fmla="*/ 341051 w 1881147"/>
                <a:gd name="connsiteY42" fmla="*/ 975897 h 1698556"/>
                <a:gd name="connsiteX43" fmla="*/ 426184 w 1881147"/>
                <a:gd name="connsiteY43" fmla="*/ 1030149 h 1698556"/>
                <a:gd name="connsiteX44" fmla="*/ 461961 w 1881147"/>
                <a:gd name="connsiteY44" fmla="*/ 1101242 h 1698556"/>
                <a:gd name="connsiteX45" fmla="*/ 441064 w 1881147"/>
                <a:gd name="connsiteY45" fmla="*/ 1170815 h 1698556"/>
                <a:gd name="connsiteX46" fmla="*/ 519111 w 1881147"/>
                <a:gd name="connsiteY46" fmla="*/ 1227278 h 1698556"/>
                <a:gd name="connsiteX47" fmla="*/ 591143 w 1881147"/>
                <a:gd name="connsiteY47" fmla="*/ 1260272 h 1698556"/>
                <a:gd name="connsiteX48" fmla="*/ 571974 w 1881147"/>
                <a:gd name="connsiteY48" fmla="*/ 1319975 h 1698556"/>
                <a:gd name="connsiteX49" fmla="*/ 662461 w 1881147"/>
                <a:gd name="connsiteY49" fmla="*/ 1472375 h 1698556"/>
                <a:gd name="connsiteX50" fmla="*/ 755271 w 1881147"/>
                <a:gd name="connsiteY50" fmla="*/ 1545529 h 1698556"/>
                <a:gd name="connsiteX51" fmla="*/ 805336 w 1881147"/>
                <a:gd name="connsiteY51" fmla="*/ 1496187 h 1698556"/>
                <a:gd name="connsiteX52" fmla="*/ 869926 w 1881147"/>
                <a:gd name="connsiteY52" fmla="*/ 1523584 h 1698556"/>
                <a:gd name="connsiteX53" fmla="*/ 924399 w 1881147"/>
                <a:gd name="connsiteY53" fmla="*/ 1491425 h 1698556"/>
                <a:gd name="connsiteX54" fmla="*/ 941246 w 1881147"/>
                <a:gd name="connsiteY54" fmla="*/ 1449249 h 1698556"/>
                <a:gd name="connsiteX55" fmla="*/ 1005123 w 1881147"/>
                <a:gd name="connsiteY55" fmla="*/ 1535661 h 1698556"/>
                <a:gd name="connsiteX56" fmla="*/ 1050190 w 1881147"/>
                <a:gd name="connsiteY56" fmla="*/ 1606755 h 1698556"/>
                <a:gd name="connsiteX57" fmla="*/ 1120136 w 1881147"/>
                <a:gd name="connsiteY57" fmla="*/ 1698274 h 1698556"/>
                <a:gd name="connsiteX58" fmla="*/ 1151034 w 1881147"/>
                <a:gd name="connsiteY58" fmla="*/ 1635183 h 1698556"/>
                <a:gd name="connsiteX59" fmla="*/ 1181693 w 1881147"/>
                <a:gd name="connsiteY59" fmla="*/ 1628703 h 1698556"/>
                <a:gd name="connsiteX60" fmla="*/ 1224792 w 1881147"/>
                <a:gd name="connsiteY60" fmla="*/ 1657966 h 1698556"/>
                <a:gd name="connsiteX61" fmla="*/ 1258367 w 1881147"/>
                <a:gd name="connsiteY61" fmla="*/ 1617312 h 1698556"/>
                <a:gd name="connsiteX62" fmla="*/ 1277188 w 1881147"/>
                <a:gd name="connsiteY62" fmla="*/ 1621929 h 1698556"/>
                <a:gd name="connsiteX63" fmla="*/ 1311230 w 1881147"/>
                <a:gd name="connsiteY63" fmla="*/ 1688406 h 1698556"/>
                <a:gd name="connsiteX64" fmla="*/ 1367786 w 1881147"/>
                <a:gd name="connsiteY64" fmla="*/ 1664937 h 1698556"/>
                <a:gd name="connsiteX65" fmla="*/ 1419818 w 1881147"/>
                <a:gd name="connsiteY65" fmla="*/ 1608816 h 1698556"/>
                <a:gd name="connsiteX66" fmla="*/ 1470595 w 1881147"/>
                <a:gd name="connsiteY66" fmla="*/ 1592273 h 1698556"/>
                <a:gd name="connsiteX67" fmla="*/ 1488274 w 1881147"/>
                <a:gd name="connsiteY67" fmla="*/ 1648095 h 1698556"/>
                <a:gd name="connsiteX68" fmla="*/ 1558169 w 1881147"/>
                <a:gd name="connsiteY68" fmla="*/ 1622417 h 1698556"/>
                <a:gd name="connsiteX69" fmla="*/ 1588947 w 1881147"/>
                <a:gd name="connsiteY69" fmla="*/ 1535661 h 1698556"/>
                <a:gd name="connsiteX70" fmla="*/ 1670383 w 1881147"/>
                <a:gd name="connsiteY70" fmla="*/ 1445519 h 1698556"/>
                <a:gd name="connsiteX71" fmla="*/ 1714974 w 1881147"/>
                <a:gd name="connsiteY71" fmla="*/ 1414389 h 1698556"/>
                <a:gd name="connsiteX72" fmla="*/ 1743343 w 1881147"/>
                <a:gd name="connsiteY72" fmla="*/ 1417684 h 1698556"/>
                <a:gd name="connsiteX73" fmla="*/ 1820935 w 1881147"/>
                <a:gd name="connsiteY73" fmla="*/ 1407076 h 1698556"/>
                <a:gd name="connsiteX74" fmla="*/ 1816054 w 1881147"/>
                <a:gd name="connsiteY74" fmla="*/ 1460640 h 1698556"/>
                <a:gd name="connsiteX75" fmla="*/ 1874221 w 1881147"/>
                <a:gd name="connsiteY75" fmla="*/ 1483961 h 1698556"/>
                <a:gd name="connsiteX76" fmla="*/ 1875829 w 1881147"/>
                <a:gd name="connsiteY76" fmla="*/ 1461327 h 1698556"/>
                <a:gd name="connsiteX77" fmla="*/ 1875051 w 1881147"/>
                <a:gd name="connsiteY77" fmla="*/ 1400593 h 1698556"/>
                <a:gd name="connsiteX78" fmla="*/ 1853086 w 1881147"/>
                <a:gd name="connsiteY78" fmla="*/ 1310450 h 1698556"/>
                <a:gd name="connsiteX79" fmla="*/ 1853086 w 1881147"/>
                <a:gd name="connsiteY79" fmla="*/ 1253300 h 1698556"/>
                <a:gd name="connsiteX80" fmla="*/ 1810224 w 1881147"/>
                <a:gd name="connsiteY80" fmla="*/ 1243775 h 1698556"/>
                <a:gd name="connsiteX81" fmla="*/ 1734024 w 1881147"/>
                <a:gd name="connsiteY81" fmla="*/ 1162812 h 1698556"/>
                <a:gd name="connsiteX82" fmla="*/ 1695924 w 1881147"/>
                <a:gd name="connsiteY82" fmla="*/ 981837 h 1698556"/>
                <a:gd name="connsiteX83" fmla="*/ 1643536 w 1881147"/>
                <a:gd name="connsiteY83" fmla="*/ 948500 h 1698556"/>
                <a:gd name="connsiteX84" fmla="*/ 1605436 w 1881147"/>
                <a:gd name="connsiteY84" fmla="*/ 891350 h 1698556"/>
                <a:gd name="connsiteX85" fmla="*/ 1557811 w 1881147"/>
                <a:gd name="connsiteY85" fmla="*/ 843725 h 1698556"/>
                <a:gd name="connsiteX86" fmla="*/ 1505424 w 1881147"/>
                <a:gd name="connsiteY86" fmla="*/ 824675 h 1698556"/>
                <a:gd name="connsiteX87" fmla="*/ 1453036 w 1881147"/>
                <a:gd name="connsiteY87" fmla="*/ 819912 h 1698556"/>
                <a:gd name="connsiteX88" fmla="*/ 1510186 w 1881147"/>
                <a:gd name="connsiteY88" fmla="*/ 786575 h 1698556"/>
                <a:gd name="connsiteX89" fmla="*/ 1476849 w 1881147"/>
                <a:gd name="connsiteY89" fmla="*/ 753237 h 1698556"/>
                <a:gd name="connsiteX90" fmla="*/ 1481611 w 1881147"/>
                <a:gd name="connsiteY90" fmla="*/ 729425 h 1698556"/>
                <a:gd name="connsiteX91" fmla="*/ 1572099 w 1881147"/>
                <a:gd name="connsiteY91" fmla="*/ 767525 h 1698556"/>
                <a:gd name="connsiteX92" fmla="*/ 1624486 w 1881147"/>
                <a:gd name="connsiteY92" fmla="*/ 700850 h 1698556"/>
                <a:gd name="connsiteX93" fmla="*/ 1622283 w 1881147"/>
                <a:gd name="connsiteY93" fmla="*/ 557975 h 1698556"/>
                <a:gd name="connsiteX94" fmla="*/ 1639486 w 1881147"/>
                <a:gd name="connsiteY94" fmla="*/ 409649 h 1698556"/>
                <a:gd name="connsiteX0" fmla="*/ 1639486 w 1881147"/>
                <a:gd name="connsiteY0" fmla="*/ 411844 h 1700751"/>
                <a:gd name="connsiteX1" fmla="*/ 1567336 w 1881147"/>
                <a:gd name="connsiteY1" fmla="*/ 379195 h 1700751"/>
                <a:gd name="connsiteX2" fmla="*/ 1477087 w 1881147"/>
                <a:gd name="connsiteY2" fmla="*/ 355382 h 1700751"/>
                <a:gd name="connsiteX3" fmla="*/ 1423767 w 1881147"/>
                <a:gd name="connsiteY3" fmla="*/ 278298 h 1700751"/>
                <a:gd name="connsiteX4" fmla="*/ 1395785 w 1881147"/>
                <a:gd name="connsiteY4" fmla="*/ 176453 h 1700751"/>
                <a:gd name="connsiteX5" fmla="*/ 1364769 w 1881147"/>
                <a:gd name="connsiteY5" fmla="*/ 8391 h 1700751"/>
                <a:gd name="connsiteX6" fmla="*/ 1282757 w 1881147"/>
                <a:gd name="connsiteY6" fmla="*/ 44983 h 1700751"/>
                <a:gd name="connsiteX7" fmla="*/ 1291832 w 1881147"/>
                <a:gd name="connsiteY7" fmla="*/ 107612 h 1700751"/>
                <a:gd name="connsiteX8" fmla="*/ 1275927 w 1881147"/>
                <a:gd name="connsiteY8" fmla="*/ 158825 h 1700751"/>
                <a:gd name="connsiteX9" fmla="*/ 1214911 w 1881147"/>
                <a:gd name="connsiteY9" fmla="*/ 164882 h 1700751"/>
                <a:gd name="connsiteX10" fmla="*/ 1186336 w 1881147"/>
                <a:gd name="connsiteY10" fmla="*/ 193457 h 1700751"/>
                <a:gd name="connsiteX11" fmla="*/ 1176811 w 1881147"/>
                <a:gd name="connsiteY11" fmla="*/ 264895 h 1700751"/>
                <a:gd name="connsiteX12" fmla="*/ 1114899 w 1881147"/>
                <a:gd name="connsiteY12" fmla="*/ 307757 h 1700751"/>
                <a:gd name="connsiteX13" fmla="*/ 1005361 w 1881147"/>
                <a:gd name="connsiteY13" fmla="*/ 322045 h 1700751"/>
                <a:gd name="connsiteX14" fmla="*/ 962499 w 1881147"/>
                <a:gd name="connsiteY14" fmla="*/ 364907 h 1700751"/>
                <a:gd name="connsiteX15" fmla="*/ 838674 w 1881147"/>
                <a:gd name="connsiteY15" fmla="*/ 364907 h 1700751"/>
                <a:gd name="connsiteX16" fmla="*/ 781524 w 1881147"/>
                <a:gd name="connsiteY16" fmla="*/ 436345 h 1700751"/>
                <a:gd name="connsiteX17" fmla="*/ 781524 w 1881147"/>
                <a:gd name="connsiteY17" fmla="*/ 469682 h 1700751"/>
                <a:gd name="connsiteX18" fmla="*/ 743424 w 1881147"/>
                <a:gd name="connsiteY18" fmla="*/ 493495 h 1700751"/>
                <a:gd name="connsiteX19" fmla="*/ 671986 w 1881147"/>
                <a:gd name="connsiteY19" fmla="*/ 426820 h 1700751"/>
                <a:gd name="connsiteX20" fmla="*/ 519586 w 1881147"/>
                <a:gd name="connsiteY20" fmla="*/ 422057 h 1700751"/>
                <a:gd name="connsiteX21" fmla="*/ 457674 w 1881147"/>
                <a:gd name="connsiteY21" fmla="*/ 441107 h 1700751"/>
                <a:gd name="connsiteX22" fmla="*/ 419574 w 1881147"/>
                <a:gd name="connsiteY22" fmla="*/ 426820 h 1700751"/>
                <a:gd name="connsiteX23" fmla="*/ 400524 w 1881147"/>
                <a:gd name="connsiteY23" fmla="*/ 364907 h 1700751"/>
                <a:gd name="connsiteX24" fmla="*/ 333849 w 1881147"/>
                <a:gd name="connsiteY24" fmla="*/ 312520 h 1700751"/>
                <a:gd name="connsiteX25" fmla="*/ 286224 w 1881147"/>
                <a:gd name="connsiteY25" fmla="*/ 245845 h 1700751"/>
                <a:gd name="connsiteX26" fmla="*/ 143349 w 1881147"/>
                <a:gd name="connsiteY26" fmla="*/ 264895 h 1700751"/>
                <a:gd name="connsiteX27" fmla="*/ 124299 w 1881147"/>
                <a:gd name="connsiteY27" fmla="*/ 341095 h 1700751"/>
                <a:gd name="connsiteX28" fmla="*/ 110011 w 1881147"/>
                <a:gd name="connsiteY28" fmla="*/ 374432 h 1700751"/>
                <a:gd name="connsiteX29" fmla="*/ 133824 w 1881147"/>
                <a:gd name="connsiteY29" fmla="*/ 422057 h 1700751"/>
                <a:gd name="connsiteX30" fmla="*/ 81436 w 1881147"/>
                <a:gd name="connsiteY30" fmla="*/ 460157 h 1700751"/>
                <a:gd name="connsiteX31" fmla="*/ 33811 w 1881147"/>
                <a:gd name="connsiteY31" fmla="*/ 455395 h 1700751"/>
                <a:gd name="connsiteX32" fmla="*/ 33811 w 1881147"/>
                <a:gd name="connsiteY32" fmla="*/ 526832 h 1700751"/>
                <a:gd name="connsiteX33" fmla="*/ 474 w 1881147"/>
                <a:gd name="connsiteY33" fmla="*/ 631607 h 1700751"/>
                <a:gd name="connsiteX34" fmla="*/ 62386 w 1881147"/>
                <a:gd name="connsiteY34" fmla="*/ 707807 h 1700751"/>
                <a:gd name="connsiteX35" fmla="*/ 111977 w 1881147"/>
                <a:gd name="connsiteY35" fmla="*/ 688069 h 1700751"/>
                <a:gd name="connsiteX36" fmla="*/ 112334 w 1881147"/>
                <a:gd name="connsiteY36" fmla="*/ 758328 h 1700751"/>
                <a:gd name="connsiteX37" fmla="*/ 167161 w 1881147"/>
                <a:gd name="connsiteY37" fmla="*/ 788770 h 1700751"/>
                <a:gd name="connsiteX38" fmla="*/ 236159 w 1881147"/>
                <a:gd name="connsiteY38" fmla="*/ 798982 h 1700751"/>
                <a:gd name="connsiteX39" fmla="*/ 271462 w 1881147"/>
                <a:gd name="connsiteY39" fmla="*/ 854953 h 1700751"/>
                <a:gd name="connsiteX40" fmla="*/ 270869 w 1881147"/>
                <a:gd name="connsiteY40" fmla="*/ 900025 h 1700751"/>
                <a:gd name="connsiteX41" fmla="*/ 295393 w 1881147"/>
                <a:gd name="connsiteY41" fmla="*/ 939500 h 1700751"/>
                <a:gd name="connsiteX42" fmla="*/ 341051 w 1881147"/>
                <a:gd name="connsiteY42" fmla="*/ 978092 h 1700751"/>
                <a:gd name="connsiteX43" fmla="*/ 426184 w 1881147"/>
                <a:gd name="connsiteY43" fmla="*/ 1032344 h 1700751"/>
                <a:gd name="connsiteX44" fmla="*/ 461961 w 1881147"/>
                <a:gd name="connsiteY44" fmla="*/ 1103437 h 1700751"/>
                <a:gd name="connsiteX45" fmla="*/ 441064 w 1881147"/>
                <a:gd name="connsiteY45" fmla="*/ 1173010 h 1700751"/>
                <a:gd name="connsiteX46" fmla="*/ 519111 w 1881147"/>
                <a:gd name="connsiteY46" fmla="*/ 1229473 h 1700751"/>
                <a:gd name="connsiteX47" fmla="*/ 591143 w 1881147"/>
                <a:gd name="connsiteY47" fmla="*/ 1262467 h 1700751"/>
                <a:gd name="connsiteX48" fmla="*/ 571974 w 1881147"/>
                <a:gd name="connsiteY48" fmla="*/ 1322170 h 1700751"/>
                <a:gd name="connsiteX49" fmla="*/ 662461 w 1881147"/>
                <a:gd name="connsiteY49" fmla="*/ 1474570 h 1700751"/>
                <a:gd name="connsiteX50" fmla="*/ 755271 w 1881147"/>
                <a:gd name="connsiteY50" fmla="*/ 1547724 h 1700751"/>
                <a:gd name="connsiteX51" fmla="*/ 805336 w 1881147"/>
                <a:gd name="connsiteY51" fmla="*/ 1498382 h 1700751"/>
                <a:gd name="connsiteX52" fmla="*/ 869926 w 1881147"/>
                <a:gd name="connsiteY52" fmla="*/ 1525779 h 1700751"/>
                <a:gd name="connsiteX53" fmla="*/ 924399 w 1881147"/>
                <a:gd name="connsiteY53" fmla="*/ 1493620 h 1700751"/>
                <a:gd name="connsiteX54" fmla="*/ 941246 w 1881147"/>
                <a:gd name="connsiteY54" fmla="*/ 1451444 h 1700751"/>
                <a:gd name="connsiteX55" fmla="*/ 1005123 w 1881147"/>
                <a:gd name="connsiteY55" fmla="*/ 1537856 h 1700751"/>
                <a:gd name="connsiteX56" fmla="*/ 1050190 w 1881147"/>
                <a:gd name="connsiteY56" fmla="*/ 1608950 h 1700751"/>
                <a:gd name="connsiteX57" fmla="*/ 1120136 w 1881147"/>
                <a:gd name="connsiteY57" fmla="*/ 1700469 h 1700751"/>
                <a:gd name="connsiteX58" fmla="*/ 1151034 w 1881147"/>
                <a:gd name="connsiteY58" fmla="*/ 1637378 h 1700751"/>
                <a:gd name="connsiteX59" fmla="*/ 1181693 w 1881147"/>
                <a:gd name="connsiteY59" fmla="*/ 1630898 h 1700751"/>
                <a:gd name="connsiteX60" fmla="*/ 1224792 w 1881147"/>
                <a:gd name="connsiteY60" fmla="*/ 1660161 h 1700751"/>
                <a:gd name="connsiteX61" fmla="*/ 1258367 w 1881147"/>
                <a:gd name="connsiteY61" fmla="*/ 1619507 h 1700751"/>
                <a:gd name="connsiteX62" fmla="*/ 1277188 w 1881147"/>
                <a:gd name="connsiteY62" fmla="*/ 1624124 h 1700751"/>
                <a:gd name="connsiteX63" fmla="*/ 1311230 w 1881147"/>
                <a:gd name="connsiteY63" fmla="*/ 1690601 h 1700751"/>
                <a:gd name="connsiteX64" fmla="*/ 1367786 w 1881147"/>
                <a:gd name="connsiteY64" fmla="*/ 1667132 h 1700751"/>
                <a:gd name="connsiteX65" fmla="*/ 1419818 w 1881147"/>
                <a:gd name="connsiteY65" fmla="*/ 1611011 h 1700751"/>
                <a:gd name="connsiteX66" fmla="*/ 1470595 w 1881147"/>
                <a:gd name="connsiteY66" fmla="*/ 1594468 h 1700751"/>
                <a:gd name="connsiteX67" fmla="*/ 1488274 w 1881147"/>
                <a:gd name="connsiteY67" fmla="*/ 1650290 h 1700751"/>
                <a:gd name="connsiteX68" fmla="*/ 1558169 w 1881147"/>
                <a:gd name="connsiteY68" fmla="*/ 1624612 h 1700751"/>
                <a:gd name="connsiteX69" fmla="*/ 1588947 w 1881147"/>
                <a:gd name="connsiteY69" fmla="*/ 1537856 h 1700751"/>
                <a:gd name="connsiteX70" fmla="*/ 1670383 w 1881147"/>
                <a:gd name="connsiteY70" fmla="*/ 1447714 h 1700751"/>
                <a:gd name="connsiteX71" fmla="*/ 1714974 w 1881147"/>
                <a:gd name="connsiteY71" fmla="*/ 1416584 h 1700751"/>
                <a:gd name="connsiteX72" fmla="*/ 1743343 w 1881147"/>
                <a:gd name="connsiteY72" fmla="*/ 1419879 h 1700751"/>
                <a:gd name="connsiteX73" fmla="*/ 1820935 w 1881147"/>
                <a:gd name="connsiteY73" fmla="*/ 1409271 h 1700751"/>
                <a:gd name="connsiteX74" fmla="*/ 1816054 w 1881147"/>
                <a:gd name="connsiteY74" fmla="*/ 1462835 h 1700751"/>
                <a:gd name="connsiteX75" fmla="*/ 1874221 w 1881147"/>
                <a:gd name="connsiteY75" fmla="*/ 1486156 h 1700751"/>
                <a:gd name="connsiteX76" fmla="*/ 1875829 w 1881147"/>
                <a:gd name="connsiteY76" fmla="*/ 1463522 h 1700751"/>
                <a:gd name="connsiteX77" fmla="*/ 1875051 w 1881147"/>
                <a:gd name="connsiteY77" fmla="*/ 1402788 h 1700751"/>
                <a:gd name="connsiteX78" fmla="*/ 1853086 w 1881147"/>
                <a:gd name="connsiteY78" fmla="*/ 1312645 h 1700751"/>
                <a:gd name="connsiteX79" fmla="*/ 1853086 w 1881147"/>
                <a:gd name="connsiteY79" fmla="*/ 1255495 h 1700751"/>
                <a:gd name="connsiteX80" fmla="*/ 1810224 w 1881147"/>
                <a:gd name="connsiteY80" fmla="*/ 1245970 h 1700751"/>
                <a:gd name="connsiteX81" fmla="*/ 1734024 w 1881147"/>
                <a:gd name="connsiteY81" fmla="*/ 1165007 h 1700751"/>
                <a:gd name="connsiteX82" fmla="*/ 1695924 w 1881147"/>
                <a:gd name="connsiteY82" fmla="*/ 984032 h 1700751"/>
                <a:gd name="connsiteX83" fmla="*/ 1643536 w 1881147"/>
                <a:gd name="connsiteY83" fmla="*/ 950695 h 1700751"/>
                <a:gd name="connsiteX84" fmla="*/ 1605436 w 1881147"/>
                <a:gd name="connsiteY84" fmla="*/ 893545 h 1700751"/>
                <a:gd name="connsiteX85" fmla="*/ 1557811 w 1881147"/>
                <a:gd name="connsiteY85" fmla="*/ 845920 h 1700751"/>
                <a:gd name="connsiteX86" fmla="*/ 1505424 w 1881147"/>
                <a:gd name="connsiteY86" fmla="*/ 826870 h 1700751"/>
                <a:gd name="connsiteX87" fmla="*/ 1453036 w 1881147"/>
                <a:gd name="connsiteY87" fmla="*/ 822107 h 1700751"/>
                <a:gd name="connsiteX88" fmla="*/ 1510186 w 1881147"/>
                <a:gd name="connsiteY88" fmla="*/ 788770 h 1700751"/>
                <a:gd name="connsiteX89" fmla="*/ 1476849 w 1881147"/>
                <a:gd name="connsiteY89" fmla="*/ 755432 h 1700751"/>
                <a:gd name="connsiteX90" fmla="*/ 1481611 w 1881147"/>
                <a:gd name="connsiteY90" fmla="*/ 731620 h 1700751"/>
                <a:gd name="connsiteX91" fmla="*/ 1572099 w 1881147"/>
                <a:gd name="connsiteY91" fmla="*/ 769720 h 1700751"/>
                <a:gd name="connsiteX92" fmla="*/ 1624486 w 1881147"/>
                <a:gd name="connsiteY92" fmla="*/ 703045 h 1700751"/>
                <a:gd name="connsiteX93" fmla="*/ 1622283 w 1881147"/>
                <a:gd name="connsiteY93" fmla="*/ 560170 h 1700751"/>
                <a:gd name="connsiteX94" fmla="*/ 1639486 w 1881147"/>
                <a:gd name="connsiteY94" fmla="*/ 411844 h 1700751"/>
                <a:gd name="connsiteX0" fmla="*/ 1639486 w 1881147"/>
                <a:gd name="connsiteY0" fmla="*/ 410679 h 1699586"/>
                <a:gd name="connsiteX1" fmla="*/ 1567336 w 1881147"/>
                <a:gd name="connsiteY1" fmla="*/ 378030 h 1699586"/>
                <a:gd name="connsiteX2" fmla="*/ 1477087 w 1881147"/>
                <a:gd name="connsiteY2" fmla="*/ 354217 h 1699586"/>
                <a:gd name="connsiteX3" fmla="*/ 1423767 w 1881147"/>
                <a:gd name="connsiteY3" fmla="*/ 277133 h 1699586"/>
                <a:gd name="connsiteX4" fmla="*/ 1395785 w 1881147"/>
                <a:gd name="connsiteY4" fmla="*/ 175288 h 1699586"/>
                <a:gd name="connsiteX5" fmla="*/ 1364769 w 1881147"/>
                <a:gd name="connsiteY5" fmla="*/ 7226 h 1699586"/>
                <a:gd name="connsiteX6" fmla="*/ 1297400 w 1881147"/>
                <a:gd name="connsiteY6" fmla="*/ 48924 h 1699586"/>
                <a:gd name="connsiteX7" fmla="*/ 1291832 w 1881147"/>
                <a:gd name="connsiteY7" fmla="*/ 106447 h 1699586"/>
                <a:gd name="connsiteX8" fmla="*/ 1275927 w 1881147"/>
                <a:gd name="connsiteY8" fmla="*/ 157660 h 1699586"/>
                <a:gd name="connsiteX9" fmla="*/ 1214911 w 1881147"/>
                <a:gd name="connsiteY9" fmla="*/ 163717 h 1699586"/>
                <a:gd name="connsiteX10" fmla="*/ 1186336 w 1881147"/>
                <a:gd name="connsiteY10" fmla="*/ 192292 h 1699586"/>
                <a:gd name="connsiteX11" fmla="*/ 1176811 w 1881147"/>
                <a:gd name="connsiteY11" fmla="*/ 263730 h 1699586"/>
                <a:gd name="connsiteX12" fmla="*/ 1114899 w 1881147"/>
                <a:gd name="connsiteY12" fmla="*/ 306592 h 1699586"/>
                <a:gd name="connsiteX13" fmla="*/ 1005361 w 1881147"/>
                <a:gd name="connsiteY13" fmla="*/ 320880 h 1699586"/>
                <a:gd name="connsiteX14" fmla="*/ 962499 w 1881147"/>
                <a:gd name="connsiteY14" fmla="*/ 363742 h 1699586"/>
                <a:gd name="connsiteX15" fmla="*/ 838674 w 1881147"/>
                <a:gd name="connsiteY15" fmla="*/ 363742 h 1699586"/>
                <a:gd name="connsiteX16" fmla="*/ 781524 w 1881147"/>
                <a:gd name="connsiteY16" fmla="*/ 435180 h 1699586"/>
                <a:gd name="connsiteX17" fmla="*/ 781524 w 1881147"/>
                <a:gd name="connsiteY17" fmla="*/ 468517 h 1699586"/>
                <a:gd name="connsiteX18" fmla="*/ 743424 w 1881147"/>
                <a:gd name="connsiteY18" fmla="*/ 492330 h 1699586"/>
                <a:gd name="connsiteX19" fmla="*/ 671986 w 1881147"/>
                <a:gd name="connsiteY19" fmla="*/ 425655 h 1699586"/>
                <a:gd name="connsiteX20" fmla="*/ 519586 w 1881147"/>
                <a:gd name="connsiteY20" fmla="*/ 420892 h 1699586"/>
                <a:gd name="connsiteX21" fmla="*/ 457674 w 1881147"/>
                <a:gd name="connsiteY21" fmla="*/ 439942 h 1699586"/>
                <a:gd name="connsiteX22" fmla="*/ 419574 w 1881147"/>
                <a:gd name="connsiteY22" fmla="*/ 425655 h 1699586"/>
                <a:gd name="connsiteX23" fmla="*/ 400524 w 1881147"/>
                <a:gd name="connsiteY23" fmla="*/ 363742 h 1699586"/>
                <a:gd name="connsiteX24" fmla="*/ 333849 w 1881147"/>
                <a:gd name="connsiteY24" fmla="*/ 311355 h 1699586"/>
                <a:gd name="connsiteX25" fmla="*/ 286224 w 1881147"/>
                <a:gd name="connsiteY25" fmla="*/ 244680 h 1699586"/>
                <a:gd name="connsiteX26" fmla="*/ 143349 w 1881147"/>
                <a:gd name="connsiteY26" fmla="*/ 263730 h 1699586"/>
                <a:gd name="connsiteX27" fmla="*/ 124299 w 1881147"/>
                <a:gd name="connsiteY27" fmla="*/ 339930 h 1699586"/>
                <a:gd name="connsiteX28" fmla="*/ 110011 w 1881147"/>
                <a:gd name="connsiteY28" fmla="*/ 373267 h 1699586"/>
                <a:gd name="connsiteX29" fmla="*/ 133824 w 1881147"/>
                <a:gd name="connsiteY29" fmla="*/ 420892 h 1699586"/>
                <a:gd name="connsiteX30" fmla="*/ 81436 w 1881147"/>
                <a:gd name="connsiteY30" fmla="*/ 458992 h 1699586"/>
                <a:gd name="connsiteX31" fmla="*/ 33811 w 1881147"/>
                <a:gd name="connsiteY31" fmla="*/ 454230 h 1699586"/>
                <a:gd name="connsiteX32" fmla="*/ 33811 w 1881147"/>
                <a:gd name="connsiteY32" fmla="*/ 525667 h 1699586"/>
                <a:gd name="connsiteX33" fmla="*/ 474 w 1881147"/>
                <a:gd name="connsiteY33" fmla="*/ 630442 h 1699586"/>
                <a:gd name="connsiteX34" fmla="*/ 62386 w 1881147"/>
                <a:gd name="connsiteY34" fmla="*/ 706642 h 1699586"/>
                <a:gd name="connsiteX35" fmla="*/ 111977 w 1881147"/>
                <a:gd name="connsiteY35" fmla="*/ 686904 h 1699586"/>
                <a:gd name="connsiteX36" fmla="*/ 112334 w 1881147"/>
                <a:gd name="connsiteY36" fmla="*/ 757163 h 1699586"/>
                <a:gd name="connsiteX37" fmla="*/ 167161 w 1881147"/>
                <a:gd name="connsiteY37" fmla="*/ 787605 h 1699586"/>
                <a:gd name="connsiteX38" fmla="*/ 236159 w 1881147"/>
                <a:gd name="connsiteY38" fmla="*/ 797817 h 1699586"/>
                <a:gd name="connsiteX39" fmla="*/ 271462 w 1881147"/>
                <a:gd name="connsiteY39" fmla="*/ 853788 h 1699586"/>
                <a:gd name="connsiteX40" fmla="*/ 270869 w 1881147"/>
                <a:gd name="connsiteY40" fmla="*/ 898860 h 1699586"/>
                <a:gd name="connsiteX41" fmla="*/ 295393 w 1881147"/>
                <a:gd name="connsiteY41" fmla="*/ 938335 h 1699586"/>
                <a:gd name="connsiteX42" fmla="*/ 341051 w 1881147"/>
                <a:gd name="connsiteY42" fmla="*/ 976927 h 1699586"/>
                <a:gd name="connsiteX43" fmla="*/ 426184 w 1881147"/>
                <a:gd name="connsiteY43" fmla="*/ 1031179 h 1699586"/>
                <a:gd name="connsiteX44" fmla="*/ 461961 w 1881147"/>
                <a:gd name="connsiteY44" fmla="*/ 1102272 h 1699586"/>
                <a:gd name="connsiteX45" fmla="*/ 441064 w 1881147"/>
                <a:gd name="connsiteY45" fmla="*/ 1171845 h 1699586"/>
                <a:gd name="connsiteX46" fmla="*/ 519111 w 1881147"/>
                <a:gd name="connsiteY46" fmla="*/ 1228308 h 1699586"/>
                <a:gd name="connsiteX47" fmla="*/ 591143 w 1881147"/>
                <a:gd name="connsiteY47" fmla="*/ 1261302 h 1699586"/>
                <a:gd name="connsiteX48" fmla="*/ 571974 w 1881147"/>
                <a:gd name="connsiteY48" fmla="*/ 1321005 h 1699586"/>
                <a:gd name="connsiteX49" fmla="*/ 662461 w 1881147"/>
                <a:gd name="connsiteY49" fmla="*/ 1473405 h 1699586"/>
                <a:gd name="connsiteX50" fmla="*/ 755271 w 1881147"/>
                <a:gd name="connsiteY50" fmla="*/ 1546559 h 1699586"/>
                <a:gd name="connsiteX51" fmla="*/ 805336 w 1881147"/>
                <a:gd name="connsiteY51" fmla="*/ 1497217 h 1699586"/>
                <a:gd name="connsiteX52" fmla="*/ 869926 w 1881147"/>
                <a:gd name="connsiteY52" fmla="*/ 1524614 h 1699586"/>
                <a:gd name="connsiteX53" fmla="*/ 924399 w 1881147"/>
                <a:gd name="connsiteY53" fmla="*/ 1492455 h 1699586"/>
                <a:gd name="connsiteX54" fmla="*/ 941246 w 1881147"/>
                <a:gd name="connsiteY54" fmla="*/ 1450279 h 1699586"/>
                <a:gd name="connsiteX55" fmla="*/ 1005123 w 1881147"/>
                <a:gd name="connsiteY55" fmla="*/ 1536691 h 1699586"/>
                <a:gd name="connsiteX56" fmla="*/ 1050190 w 1881147"/>
                <a:gd name="connsiteY56" fmla="*/ 1607785 h 1699586"/>
                <a:gd name="connsiteX57" fmla="*/ 1120136 w 1881147"/>
                <a:gd name="connsiteY57" fmla="*/ 1699304 h 1699586"/>
                <a:gd name="connsiteX58" fmla="*/ 1151034 w 1881147"/>
                <a:gd name="connsiteY58" fmla="*/ 1636213 h 1699586"/>
                <a:gd name="connsiteX59" fmla="*/ 1181693 w 1881147"/>
                <a:gd name="connsiteY59" fmla="*/ 1629733 h 1699586"/>
                <a:gd name="connsiteX60" fmla="*/ 1224792 w 1881147"/>
                <a:gd name="connsiteY60" fmla="*/ 1658996 h 1699586"/>
                <a:gd name="connsiteX61" fmla="*/ 1258367 w 1881147"/>
                <a:gd name="connsiteY61" fmla="*/ 1618342 h 1699586"/>
                <a:gd name="connsiteX62" fmla="*/ 1277188 w 1881147"/>
                <a:gd name="connsiteY62" fmla="*/ 1622959 h 1699586"/>
                <a:gd name="connsiteX63" fmla="*/ 1311230 w 1881147"/>
                <a:gd name="connsiteY63" fmla="*/ 1689436 h 1699586"/>
                <a:gd name="connsiteX64" fmla="*/ 1367786 w 1881147"/>
                <a:gd name="connsiteY64" fmla="*/ 1665967 h 1699586"/>
                <a:gd name="connsiteX65" fmla="*/ 1419818 w 1881147"/>
                <a:gd name="connsiteY65" fmla="*/ 1609846 h 1699586"/>
                <a:gd name="connsiteX66" fmla="*/ 1470595 w 1881147"/>
                <a:gd name="connsiteY66" fmla="*/ 1593303 h 1699586"/>
                <a:gd name="connsiteX67" fmla="*/ 1488274 w 1881147"/>
                <a:gd name="connsiteY67" fmla="*/ 1649125 h 1699586"/>
                <a:gd name="connsiteX68" fmla="*/ 1558169 w 1881147"/>
                <a:gd name="connsiteY68" fmla="*/ 1623447 h 1699586"/>
                <a:gd name="connsiteX69" fmla="*/ 1588947 w 1881147"/>
                <a:gd name="connsiteY69" fmla="*/ 1536691 h 1699586"/>
                <a:gd name="connsiteX70" fmla="*/ 1670383 w 1881147"/>
                <a:gd name="connsiteY70" fmla="*/ 1446549 h 1699586"/>
                <a:gd name="connsiteX71" fmla="*/ 1714974 w 1881147"/>
                <a:gd name="connsiteY71" fmla="*/ 1415419 h 1699586"/>
                <a:gd name="connsiteX72" fmla="*/ 1743343 w 1881147"/>
                <a:gd name="connsiteY72" fmla="*/ 1418714 h 1699586"/>
                <a:gd name="connsiteX73" fmla="*/ 1820935 w 1881147"/>
                <a:gd name="connsiteY73" fmla="*/ 1408106 h 1699586"/>
                <a:gd name="connsiteX74" fmla="*/ 1816054 w 1881147"/>
                <a:gd name="connsiteY74" fmla="*/ 1461670 h 1699586"/>
                <a:gd name="connsiteX75" fmla="*/ 1874221 w 1881147"/>
                <a:gd name="connsiteY75" fmla="*/ 1484991 h 1699586"/>
                <a:gd name="connsiteX76" fmla="*/ 1875829 w 1881147"/>
                <a:gd name="connsiteY76" fmla="*/ 1462357 h 1699586"/>
                <a:gd name="connsiteX77" fmla="*/ 1875051 w 1881147"/>
                <a:gd name="connsiteY77" fmla="*/ 1401623 h 1699586"/>
                <a:gd name="connsiteX78" fmla="*/ 1853086 w 1881147"/>
                <a:gd name="connsiteY78" fmla="*/ 1311480 h 1699586"/>
                <a:gd name="connsiteX79" fmla="*/ 1853086 w 1881147"/>
                <a:gd name="connsiteY79" fmla="*/ 1254330 h 1699586"/>
                <a:gd name="connsiteX80" fmla="*/ 1810224 w 1881147"/>
                <a:gd name="connsiteY80" fmla="*/ 1244805 h 1699586"/>
                <a:gd name="connsiteX81" fmla="*/ 1734024 w 1881147"/>
                <a:gd name="connsiteY81" fmla="*/ 1163842 h 1699586"/>
                <a:gd name="connsiteX82" fmla="*/ 1695924 w 1881147"/>
                <a:gd name="connsiteY82" fmla="*/ 982867 h 1699586"/>
                <a:gd name="connsiteX83" fmla="*/ 1643536 w 1881147"/>
                <a:gd name="connsiteY83" fmla="*/ 949530 h 1699586"/>
                <a:gd name="connsiteX84" fmla="*/ 1605436 w 1881147"/>
                <a:gd name="connsiteY84" fmla="*/ 892380 h 1699586"/>
                <a:gd name="connsiteX85" fmla="*/ 1557811 w 1881147"/>
                <a:gd name="connsiteY85" fmla="*/ 844755 h 1699586"/>
                <a:gd name="connsiteX86" fmla="*/ 1505424 w 1881147"/>
                <a:gd name="connsiteY86" fmla="*/ 825705 h 1699586"/>
                <a:gd name="connsiteX87" fmla="*/ 1453036 w 1881147"/>
                <a:gd name="connsiteY87" fmla="*/ 820942 h 1699586"/>
                <a:gd name="connsiteX88" fmla="*/ 1510186 w 1881147"/>
                <a:gd name="connsiteY88" fmla="*/ 787605 h 1699586"/>
                <a:gd name="connsiteX89" fmla="*/ 1476849 w 1881147"/>
                <a:gd name="connsiteY89" fmla="*/ 754267 h 1699586"/>
                <a:gd name="connsiteX90" fmla="*/ 1481611 w 1881147"/>
                <a:gd name="connsiteY90" fmla="*/ 730455 h 1699586"/>
                <a:gd name="connsiteX91" fmla="*/ 1572099 w 1881147"/>
                <a:gd name="connsiteY91" fmla="*/ 768555 h 1699586"/>
                <a:gd name="connsiteX92" fmla="*/ 1624486 w 1881147"/>
                <a:gd name="connsiteY92" fmla="*/ 701880 h 1699586"/>
                <a:gd name="connsiteX93" fmla="*/ 1622283 w 1881147"/>
                <a:gd name="connsiteY93" fmla="*/ 559005 h 1699586"/>
                <a:gd name="connsiteX94" fmla="*/ 1639486 w 1881147"/>
                <a:gd name="connsiteY94" fmla="*/ 410679 h 1699586"/>
                <a:gd name="connsiteX0" fmla="*/ 1639486 w 1881147"/>
                <a:gd name="connsiteY0" fmla="*/ 403727 h 1692634"/>
                <a:gd name="connsiteX1" fmla="*/ 1567336 w 1881147"/>
                <a:gd name="connsiteY1" fmla="*/ 371078 h 1692634"/>
                <a:gd name="connsiteX2" fmla="*/ 1477087 w 1881147"/>
                <a:gd name="connsiteY2" fmla="*/ 347265 h 1692634"/>
                <a:gd name="connsiteX3" fmla="*/ 1423767 w 1881147"/>
                <a:gd name="connsiteY3" fmla="*/ 270181 h 1692634"/>
                <a:gd name="connsiteX4" fmla="*/ 1395785 w 1881147"/>
                <a:gd name="connsiteY4" fmla="*/ 168336 h 1692634"/>
                <a:gd name="connsiteX5" fmla="*/ 1364769 w 1881147"/>
                <a:gd name="connsiteY5" fmla="*/ 274 h 1692634"/>
                <a:gd name="connsiteX6" fmla="*/ 1297400 w 1881147"/>
                <a:gd name="connsiteY6" fmla="*/ 41972 h 1692634"/>
                <a:gd name="connsiteX7" fmla="*/ 1291832 w 1881147"/>
                <a:gd name="connsiteY7" fmla="*/ 99495 h 1692634"/>
                <a:gd name="connsiteX8" fmla="*/ 1275927 w 1881147"/>
                <a:gd name="connsiteY8" fmla="*/ 150708 h 1692634"/>
                <a:gd name="connsiteX9" fmla="*/ 1214911 w 1881147"/>
                <a:gd name="connsiteY9" fmla="*/ 156765 h 1692634"/>
                <a:gd name="connsiteX10" fmla="*/ 1186336 w 1881147"/>
                <a:gd name="connsiteY10" fmla="*/ 185340 h 1692634"/>
                <a:gd name="connsiteX11" fmla="*/ 1176811 w 1881147"/>
                <a:gd name="connsiteY11" fmla="*/ 256778 h 1692634"/>
                <a:gd name="connsiteX12" fmla="*/ 1114899 w 1881147"/>
                <a:gd name="connsiteY12" fmla="*/ 299640 h 1692634"/>
                <a:gd name="connsiteX13" fmla="*/ 1005361 w 1881147"/>
                <a:gd name="connsiteY13" fmla="*/ 313928 h 1692634"/>
                <a:gd name="connsiteX14" fmla="*/ 962499 w 1881147"/>
                <a:gd name="connsiteY14" fmla="*/ 356790 h 1692634"/>
                <a:gd name="connsiteX15" fmla="*/ 838674 w 1881147"/>
                <a:gd name="connsiteY15" fmla="*/ 356790 h 1692634"/>
                <a:gd name="connsiteX16" fmla="*/ 781524 w 1881147"/>
                <a:gd name="connsiteY16" fmla="*/ 428228 h 1692634"/>
                <a:gd name="connsiteX17" fmla="*/ 781524 w 1881147"/>
                <a:gd name="connsiteY17" fmla="*/ 461565 h 1692634"/>
                <a:gd name="connsiteX18" fmla="*/ 743424 w 1881147"/>
                <a:gd name="connsiteY18" fmla="*/ 485378 h 1692634"/>
                <a:gd name="connsiteX19" fmla="*/ 671986 w 1881147"/>
                <a:gd name="connsiteY19" fmla="*/ 418703 h 1692634"/>
                <a:gd name="connsiteX20" fmla="*/ 519586 w 1881147"/>
                <a:gd name="connsiteY20" fmla="*/ 413940 h 1692634"/>
                <a:gd name="connsiteX21" fmla="*/ 457674 w 1881147"/>
                <a:gd name="connsiteY21" fmla="*/ 432990 h 1692634"/>
                <a:gd name="connsiteX22" fmla="*/ 419574 w 1881147"/>
                <a:gd name="connsiteY22" fmla="*/ 418703 h 1692634"/>
                <a:gd name="connsiteX23" fmla="*/ 400524 w 1881147"/>
                <a:gd name="connsiteY23" fmla="*/ 356790 h 1692634"/>
                <a:gd name="connsiteX24" fmla="*/ 333849 w 1881147"/>
                <a:gd name="connsiteY24" fmla="*/ 304403 h 1692634"/>
                <a:gd name="connsiteX25" fmla="*/ 286224 w 1881147"/>
                <a:gd name="connsiteY25" fmla="*/ 237728 h 1692634"/>
                <a:gd name="connsiteX26" fmla="*/ 143349 w 1881147"/>
                <a:gd name="connsiteY26" fmla="*/ 256778 h 1692634"/>
                <a:gd name="connsiteX27" fmla="*/ 124299 w 1881147"/>
                <a:gd name="connsiteY27" fmla="*/ 332978 h 1692634"/>
                <a:gd name="connsiteX28" fmla="*/ 110011 w 1881147"/>
                <a:gd name="connsiteY28" fmla="*/ 366315 h 1692634"/>
                <a:gd name="connsiteX29" fmla="*/ 133824 w 1881147"/>
                <a:gd name="connsiteY29" fmla="*/ 413940 h 1692634"/>
                <a:gd name="connsiteX30" fmla="*/ 81436 w 1881147"/>
                <a:gd name="connsiteY30" fmla="*/ 452040 h 1692634"/>
                <a:gd name="connsiteX31" fmla="*/ 33811 w 1881147"/>
                <a:gd name="connsiteY31" fmla="*/ 447278 h 1692634"/>
                <a:gd name="connsiteX32" fmla="*/ 33811 w 1881147"/>
                <a:gd name="connsiteY32" fmla="*/ 518715 h 1692634"/>
                <a:gd name="connsiteX33" fmla="*/ 474 w 1881147"/>
                <a:gd name="connsiteY33" fmla="*/ 623490 h 1692634"/>
                <a:gd name="connsiteX34" fmla="*/ 62386 w 1881147"/>
                <a:gd name="connsiteY34" fmla="*/ 699690 h 1692634"/>
                <a:gd name="connsiteX35" fmla="*/ 111977 w 1881147"/>
                <a:gd name="connsiteY35" fmla="*/ 679952 h 1692634"/>
                <a:gd name="connsiteX36" fmla="*/ 112334 w 1881147"/>
                <a:gd name="connsiteY36" fmla="*/ 750211 h 1692634"/>
                <a:gd name="connsiteX37" fmla="*/ 167161 w 1881147"/>
                <a:gd name="connsiteY37" fmla="*/ 780653 h 1692634"/>
                <a:gd name="connsiteX38" fmla="*/ 236159 w 1881147"/>
                <a:gd name="connsiteY38" fmla="*/ 790865 h 1692634"/>
                <a:gd name="connsiteX39" fmla="*/ 271462 w 1881147"/>
                <a:gd name="connsiteY39" fmla="*/ 846836 h 1692634"/>
                <a:gd name="connsiteX40" fmla="*/ 270869 w 1881147"/>
                <a:gd name="connsiteY40" fmla="*/ 891908 h 1692634"/>
                <a:gd name="connsiteX41" fmla="*/ 295393 w 1881147"/>
                <a:gd name="connsiteY41" fmla="*/ 931383 h 1692634"/>
                <a:gd name="connsiteX42" fmla="*/ 341051 w 1881147"/>
                <a:gd name="connsiteY42" fmla="*/ 969975 h 1692634"/>
                <a:gd name="connsiteX43" fmla="*/ 426184 w 1881147"/>
                <a:gd name="connsiteY43" fmla="*/ 1024227 h 1692634"/>
                <a:gd name="connsiteX44" fmla="*/ 461961 w 1881147"/>
                <a:gd name="connsiteY44" fmla="*/ 1095320 h 1692634"/>
                <a:gd name="connsiteX45" fmla="*/ 441064 w 1881147"/>
                <a:gd name="connsiteY45" fmla="*/ 1164893 h 1692634"/>
                <a:gd name="connsiteX46" fmla="*/ 519111 w 1881147"/>
                <a:gd name="connsiteY46" fmla="*/ 1221356 h 1692634"/>
                <a:gd name="connsiteX47" fmla="*/ 591143 w 1881147"/>
                <a:gd name="connsiteY47" fmla="*/ 1254350 h 1692634"/>
                <a:gd name="connsiteX48" fmla="*/ 571974 w 1881147"/>
                <a:gd name="connsiteY48" fmla="*/ 1314053 h 1692634"/>
                <a:gd name="connsiteX49" fmla="*/ 662461 w 1881147"/>
                <a:gd name="connsiteY49" fmla="*/ 1466453 h 1692634"/>
                <a:gd name="connsiteX50" fmla="*/ 755271 w 1881147"/>
                <a:gd name="connsiteY50" fmla="*/ 1539607 h 1692634"/>
                <a:gd name="connsiteX51" fmla="*/ 805336 w 1881147"/>
                <a:gd name="connsiteY51" fmla="*/ 1490265 h 1692634"/>
                <a:gd name="connsiteX52" fmla="*/ 869926 w 1881147"/>
                <a:gd name="connsiteY52" fmla="*/ 1517662 h 1692634"/>
                <a:gd name="connsiteX53" fmla="*/ 924399 w 1881147"/>
                <a:gd name="connsiteY53" fmla="*/ 1485503 h 1692634"/>
                <a:gd name="connsiteX54" fmla="*/ 941246 w 1881147"/>
                <a:gd name="connsiteY54" fmla="*/ 1443327 h 1692634"/>
                <a:gd name="connsiteX55" fmla="*/ 1005123 w 1881147"/>
                <a:gd name="connsiteY55" fmla="*/ 1529739 h 1692634"/>
                <a:gd name="connsiteX56" fmla="*/ 1050190 w 1881147"/>
                <a:gd name="connsiteY56" fmla="*/ 1600833 h 1692634"/>
                <a:gd name="connsiteX57" fmla="*/ 1120136 w 1881147"/>
                <a:gd name="connsiteY57" fmla="*/ 1692352 h 1692634"/>
                <a:gd name="connsiteX58" fmla="*/ 1151034 w 1881147"/>
                <a:gd name="connsiteY58" fmla="*/ 1629261 h 1692634"/>
                <a:gd name="connsiteX59" fmla="*/ 1181693 w 1881147"/>
                <a:gd name="connsiteY59" fmla="*/ 1622781 h 1692634"/>
                <a:gd name="connsiteX60" fmla="*/ 1224792 w 1881147"/>
                <a:gd name="connsiteY60" fmla="*/ 1652044 h 1692634"/>
                <a:gd name="connsiteX61" fmla="*/ 1258367 w 1881147"/>
                <a:gd name="connsiteY61" fmla="*/ 1611390 h 1692634"/>
                <a:gd name="connsiteX62" fmla="*/ 1277188 w 1881147"/>
                <a:gd name="connsiteY62" fmla="*/ 1616007 h 1692634"/>
                <a:gd name="connsiteX63" fmla="*/ 1311230 w 1881147"/>
                <a:gd name="connsiteY63" fmla="*/ 1682484 h 1692634"/>
                <a:gd name="connsiteX64" fmla="*/ 1367786 w 1881147"/>
                <a:gd name="connsiteY64" fmla="*/ 1659015 h 1692634"/>
                <a:gd name="connsiteX65" fmla="*/ 1419818 w 1881147"/>
                <a:gd name="connsiteY65" fmla="*/ 1602894 h 1692634"/>
                <a:gd name="connsiteX66" fmla="*/ 1470595 w 1881147"/>
                <a:gd name="connsiteY66" fmla="*/ 1586351 h 1692634"/>
                <a:gd name="connsiteX67" fmla="*/ 1488274 w 1881147"/>
                <a:gd name="connsiteY67" fmla="*/ 1642173 h 1692634"/>
                <a:gd name="connsiteX68" fmla="*/ 1558169 w 1881147"/>
                <a:gd name="connsiteY68" fmla="*/ 1616495 h 1692634"/>
                <a:gd name="connsiteX69" fmla="*/ 1588947 w 1881147"/>
                <a:gd name="connsiteY69" fmla="*/ 1529739 h 1692634"/>
                <a:gd name="connsiteX70" fmla="*/ 1670383 w 1881147"/>
                <a:gd name="connsiteY70" fmla="*/ 1439597 h 1692634"/>
                <a:gd name="connsiteX71" fmla="*/ 1714974 w 1881147"/>
                <a:gd name="connsiteY71" fmla="*/ 1408467 h 1692634"/>
                <a:gd name="connsiteX72" fmla="*/ 1743343 w 1881147"/>
                <a:gd name="connsiteY72" fmla="*/ 1411762 h 1692634"/>
                <a:gd name="connsiteX73" fmla="*/ 1820935 w 1881147"/>
                <a:gd name="connsiteY73" fmla="*/ 1401154 h 1692634"/>
                <a:gd name="connsiteX74" fmla="*/ 1816054 w 1881147"/>
                <a:gd name="connsiteY74" fmla="*/ 1454718 h 1692634"/>
                <a:gd name="connsiteX75" fmla="*/ 1874221 w 1881147"/>
                <a:gd name="connsiteY75" fmla="*/ 1478039 h 1692634"/>
                <a:gd name="connsiteX76" fmla="*/ 1875829 w 1881147"/>
                <a:gd name="connsiteY76" fmla="*/ 1455405 h 1692634"/>
                <a:gd name="connsiteX77" fmla="*/ 1875051 w 1881147"/>
                <a:gd name="connsiteY77" fmla="*/ 1394671 h 1692634"/>
                <a:gd name="connsiteX78" fmla="*/ 1853086 w 1881147"/>
                <a:gd name="connsiteY78" fmla="*/ 1304528 h 1692634"/>
                <a:gd name="connsiteX79" fmla="*/ 1853086 w 1881147"/>
                <a:gd name="connsiteY79" fmla="*/ 1247378 h 1692634"/>
                <a:gd name="connsiteX80" fmla="*/ 1810224 w 1881147"/>
                <a:gd name="connsiteY80" fmla="*/ 1237853 h 1692634"/>
                <a:gd name="connsiteX81" fmla="*/ 1734024 w 1881147"/>
                <a:gd name="connsiteY81" fmla="*/ 1156890 h 1692634"/>
                <a:gd name="connsiteX82" fmla="*/ 1695924 w 1881147"/>
                <a:gd name="connsiteY82" fmla="*/ 975915 h 1692634"/>
                <a:gd name="connsiteX83" fmla="*/ 1643536 w 1881147"/>
                <a:gd name="connsiteY83" fmla="*/ 942578 h 1692634"/>
                <a:gd name="connsiteX84" fmla="*/ 1605436 w 1881147"/>
                <a:gd name="connsiteY84" fmla="*/ 885428 h 1692634"/>
                <a:gd name="connsiteX85" fmla="*/ 1557811 w 1881147"/>
                <a:gd name="connsiteY85" fmla="*/ 837803 h 1692634"/>
                <a:gd name="connsiteX86" fmla="*/ 1505424 w 1881147"/>
                <a:gd name="connsiteY86" fmla="*/ 818753 h 1692634"/>
                <a:gd name="connsiteX87" fmla="*/ 1453036 w 1881147"/>
                <a:gd name="connsiteY87" fmla="*/ 813990 h 1692634"/>
                <a:gd name="connsiteX88" fmla="*/ 1510186 w 1881147"/>
                <a:gd name="connsiteY88" fmla="*/ 780653 h 1692634"/>
                <a:gd name="connsiteX89" fmla="*/ 1476849 w 1881147"/>
                <a:gd name="connsiteY89" fmla="*/ 747315 h 1692634"/>
                <a:gd name="connsiteX90" fmla="*/ 1481611 w 1881147"/>
                <a:gd name="connsiteY90" fmla="*/ 723503 h 1692634"/>
                <a:gd name="connsiteX91" fmla="*/ 1572099 w 1881147"/>
                <a:gd name="connsiteY91" fmla="*/ 761603 h 1692634"/>
                <a:gd name="connsiteX92" fmla="*/ 1624486 w 1881147"/>
                <a:gd name="connsiteY92" fmla="*/ 694928 h 1692634"/>
                <a:gd name="connsiteX93" fmla="*/ 1622283 w 1881147"/>
                <a:gd name="connsiteY93" fmla="*/ 552053 h 1692634"/>
                <a:gd name="connsiteX94" fmla="*/ 1639486 w 1881147"/>
                <a:gd name="connsiteY94" fmla="*/ 403727 h 1692634"/>
                <a:gd name="connsiteX0" fmla="*/ 1639486 w 1881147"/>
                <a:gd name="connsiteY0" fmla="*/ 403995 h 1692902"/>
                <a:gd name="connsiteX1" fmla="*/ 1567336 w 1881147"/>
                <a:gd name="connsiteY1" fmla="*/ 371346 h 1692902"/>
                <a:gd name="connsiteX2" fmla="*/ 1477087 w 1881147"/>
                <a:gd name="connsiteY2" fmla="*/ 347533 h 1692902"/>
                <a:gd name="connsiteX3" fmla="*/ 1423767 w 1881147"/>
                <a:gd name="connsiteY3" fmla="*/ 270449 h 1692902"/>
                <a:gd name="connsiteX4" fmla="*/ 1395785 w 1881147"/>
                <a:gd name="connsiteY4" fmla="*/ 168604 h 1692902"/>
                <a:gd name="connsiteX5" fmla="*/ 1364769 w 1881147"/>
                <a:gd name="connsiteY5" fmla="*/ 542 h 1692902"/>
                <a:gd name="connsiteX6" fmla="*/ 1297400 w 1881147"/>
                <a:gd name="connsiteY6" fmla="*/ 42240 h 1692902"/>
                <a:gd name="connsiteX7" fmla="*/ 1291832 w 1881147"/>
                <a:gd name="connsiteY7" fmla="*/ 99763 h 1692902"/>
                <a:gd name="connsiteX8" fmla="*/ 1275927 w 1881147"/>
                <a:gd name="connsiteY8" fmla="*/ 150976 h 1692902"/>
                <a:gd name="connsiteX9" fmla="*/ 1214911 w 1881147"/>
                <a:gd name="connsiteY9" fmla="*/ 157033 h 1692902"/>
                <a:gd name="connsiteX10" fmla="*/ 1186336 w 1881147"/>
                <a:gd name="connsiteY10" fmla="*/ 185608 h 1692902"/>
                <a:gd name="connsiteX11" fmla="*/ 1176811 w 1881147"/>
                <a:gd name="connsiteY11" fmla="*/ 257046 h 1692902"/>
                <a:gd name="connsiteX12" fmla="*/ 1114899 w 1881147"/>
                <a:gd name="connsiteY12" fmla="*/ 299908 h 1692902"/>
                <a:gd name="connsiteX13" fmla="*/ 1005361 w 1881147"/>
                <a:gd name="connsiteY13" fmla="*/ 314196 h 1692902"/>
                <a:gd name="connsiteX14" fmla="*/ 962499 w 1881147"/>
                <a:gd name="connsiteY14" fmla="*/ 357058 h 1692902"/>
                <a:gd name="connsiteX15" fmla="*/ 838674 w 1881147"/>
                <a:gd name="connsiteY15" fmla="*/ 357058 h 1692902"/>
                <a:gd name="connsiteX16" fmla="*/ 781524 w 1881147"/>
                <a:gd name="connsiteY16" fmla="*/ 428496 h 1692902"/>
                <a:gd name="connsiteX17" fmla="*/ 781524 w 1881147"/>
                <a:gd name="connsiteY17" fmla="*/ 461833 h 1692902"/>
                <a:gd name="connsiteX18" fmla="*/ 743424 w 1881147"/>
                <a:gd name="connsiteY18" fmla="*/ 485646 h 1692902"/>
                <a:gd name="connsiteX19" fmla="*/ 671986 w 1881147"/>
                <a:gd name="connsiteY19" fmla="*/ 418971 h 1692902"/>
                <a:gd name="connsiteX20" fmla="*/ 519586 w 1881147"/>
                <a:gd name="connsiteY20" fmla="*/ 414208 h 1692902"/>
                <a:gd name="connsiteX21" fmla="*/ 457674 w 1881147"/>
                <a:gd name="connsiteY21" fmla="*/ 433258 h 1692902"/>
                <a:gd name="connsiteX22" fmla="*/ 419574 w 1881147"/>
                <a:gd name="connsiteY22" fmla="*/ 418971 h 1692902"/>
                <a:gd name="connsiteX23" fmla="*/ 400524 w 1881147"/>
                <a:gd name="connsiteY23" fmla="*/ 357058 h 1692902"/>
                <a:gd name="connsiteX24" fmla="*/ 333849 w 1881147"/>
                <a:gd name="connsiteY24" fmla="*/ 304671 h 1692902"/>
                <a:gd name="connsiteX25" fmla="*/ 286224 w 1881147"/>
                <a:gd name="connsiteY25" fmla="*/ 237996 h 1692902"/>
                <a:gd name="connsiteX26" fmla="*/ 143349 w 1881147"/>
                <a:gd name="connsiteY26" fmla="*/ 257046 h 1692902"/>
                <a:gd name="connsiteX27" fmla="*/ 124299 w 1881147"/>
                <a:gd name="connsiteY27" fmla="*/ 333246 h 1692902"/>
                <a:gd name="connsiteX28" fmla="*/ 110011 w 1881147"/>
                <a:gd name="connsiteY28" fmla="*/ 366583 h 1692902"/>
                <a:gd name="connsiteX29" fmla="*/ 133824 w 1881147"/>
                <a:gd name="connsiteY29" fmla="*/ 414208 h 1692902"/>
                <a:gd name="connsiteX30" fmla="*/ 81436 w 1881147"/>
                <a:gd name="connsiteY30" fmla="*/ 452308 h 1692902"/>
                <a:gd name="connsiteX31" fmla="*/ 33811 w 1881147"/>
                <a:gd name="connsiteY31" fmla="*/ 447546 h 1692902"/>
                <a:gd name="connsiteX32" fmla="*/ 33811 w 1881147"/>
                <a:gd name="connsiteY32" fmla="*/ 518983 h 1692902"/>
                <a:gd name="connsiteX33" fmla="*/ 474 w 1881147"/>
                <a:gd name="connsiteY33" fmla="*/ 623758 h 1692902"/>
                <a:gd name="connsiteX34" fmla="*/ 62386 w 1881147"/>
                <a:gd name="connsiteY34" fmla="*/ 699958 h 1692902"/>
                <a:gd name="connsiteX35" fmla="*/ 111977 w 1881147"/>
                <a:gd name="connsiteY35" fmla="*/ 680220 h 1692902"/>
                <a:gd name="connsiteX36" fmla="*/ 112334 w 1881147"/>
                <a:gd name="connsiteY36" fmla="*/ 750479 h 1692902"/>
                <a:gd name="connsiteX37" fmla="*/ 167161 w 1881147"/>
                <a:gd name="connsiteY37" fmla="*/ 780921 h 1692902"/>
                <a:gd name="connsiteX38" fmla="*/ 236159 w 1881147"/>
                <a:gd name="connsiteY38" fmla="*/ 791133 h 1692902"/>
                <a:gd name="connsiteX39" fmla="*/ 271462 w 1881147"/>
                <a:gd name="connsiteY39" fmla="*/ 847104 h 1692902"/>
                <a:gd name="connsiteX40" fmla="*/ 270869 w 1881147"/>
                <a:gd name="connsiteY40" fmla="*/ 892176 h 1692902"/>
                <a:gd name="connsiteX41" fmla="*/ 295393 w 1881147"/>
                <a:gd name="connsiteY41" fmla="*/ 931651 h 1692902"/>
                <a:gd name="connsiteX42" fmla="*/ 341051 w 1881147"/>
                <a:gd name="connsiteY42" fmla="*/ 970243 h 1692902"/>
                <a:gd name="connsiteX43" fmla="*/ 426184 w 1881147"/>
                <a:gd name="connsiteY43" fmla="*/ 1024495 h 1692902"/>
                <a:gd name="connsiteX44" fmla="*/ 461961 w 1881147"/>
                <a:gd name="connsiteY44" fmla="*/ 1095588 h 1692902"/>
                <a:gd name="connsiteX45" fmla="*/ 441064 w 1881147"/>
                <a:gd name="connsiteY45" fmla="*/ 1165161 h 1692902"/>
                <a:gd name="connsiteX46" fmla="*/ 519111 w 1881147"/>
                <a:gd name="connsiteY46" fmla="*/ 1221624 h 1692902"/>
                <a:gd name="connsiteX47" fmla="*/ 591143 w 1881147"/>
                <a:gd name="connsiteY47" fmla="*/ 1254618 h 1692902"/>
                <a:gd name="connsiteX48" fmla="*/ 571974 w 1881147"/>
                <a:gd name="connsiteY48" fmla="*/ 1314321 h 1692902"/>
                <a:gd name="connsiteX49" fmla="*/ 662461 w 1881147"/>
                <a:gd name="connsiteY49" fmla="*/ 1466721 h 1692902"/>
                <a:gd name="connsiteX50" fmla="*/ 755271 w 1881147"/>
                <a:gd name="connsiteY50" fmla="*/ 1539875 h 1692902"/>
                <a:gd name="connsiteX51" fmla="*/ 805336 w 1881147"/>
                <a:gd name="connsiteY51" fmla="*/ 1490533 h 1692902"/>
                <a:gd name="connsiteX52" fmla="*/ 869926 w 1881147"/>
                <a:gd name="connsiteY52" fmla="*/ 1517930 h 1692902"/>
                <a:gd name="connsiteX53" fmla="*/ 924399 w 1881147"/>
                <a:gd name="connsiteY53" fmla="*/ 1485771 h 1692902"/>
                <a:gd name="connsiteX54" fmla="*/ 941246 w 1881147"/>
                <a:gd name="connsiteY54" fmla="*/ 1443595 h 1692902"/>
                <a:gd name="connsiteX55" fmla="*/ 1005123 w 1881147"/>
                <a:gd name="connsiteY55" fmla="*/ 1530007 h 1692902"/>
                <a:gd name="connsiteX56" fmla="*/ 1050190 w 1881147"/>
                <a:gd name="connsiteY56" fmla="*/ 1601101 h 1692902"/>
                <a:gd name="connsiteX57" fmla="*/ 1120136 w 1881147"/>
                <a:gd name="connsiteY57" fmla="*/ 1692620 h 1692902"/>
                <a:gd name="connsiteX58" fmla="*/ 1151034 w 1881147"/>
                <a:gd name="connsiteY58" fmla="*/ 1629529 h 1692902"/>
                <a:gd name="connsiteX59" fmla="*/ 1181693 w 1881147"/>
                <a:gd name="connsiteY59" fmla="*/ 1623049 h 1692902"/>
                <a:gd name="connsiteX60" fmla="*/ 1224792 w 1881147"/>
                <a:gd name="connsiteY60" fmla="*/ 1652312 h 1692902"/>
                <a:gd name="connsiteX61" fmla="*/ 1258367 w 1881147"/>
                <a:gd name="connsiteY61" fmla="*/ 1611658 h 1692902"/>
                <a:gd name="connsiteX62" fmla="*/ 1277188 w 1881147"/>
                <a:gd name="connsiteY62" fmla="*/ 1616275 h 1692902"/>
                <a:gd name="connsiteX63" fmla="*/ 1311230 w 1881147"/>
                <a:gd name="connsiteY63" fmla="*/ 1682752 h 1692902"/>
                <a:gd name="connsiteX64" fmla="*/ 1367786 w 1881147"/>
                <a:gd name="connsiteY64" fmla="*/ 1659283 h 1692902"/>
                <a:gd name="connsiteX65" fmla="*/ 1419818 w 1881147"/>
                <a:gd name="connsiteY65" fmla="*/ 1603162 h 1692902"/>
                <a:gd name="connsiteX66" fmla="*/ 1470595 w 1881147"/>
                <a:gd name="connsiteY66" fmla="*/ 1586619 h 1692902"/>
                <a:gd name="connsiteX67" fmla="*/ 1488274 w 1881147"/>
                <a:gd name="connsiteY67" fmla="*/ 1642441 h 1692902"/>
                <a:gd name="connsiteX68" fmla="*/ 1558169 w 1881147"/>
                <a:gd name="connsiteY68" fmla="*/ 1616763 h 1692902"/>
                <a:gd name="connsiteX69" fmla="*/ 1588947 w 1881147"/>
                <a:gd name="connsiteY69" fmla="*/ 1530007 h 1692902"/>
                <a:gd name="connsiteX70" fmla="*/ 1670383 w 1881147"/>
                <a:gd name="connsiteY70" fmla="*/ 1439865 h 1692902"/>
                <a:gd name="connsiteX71" fmla="*/ 1714974 w 1881147"/>
                <a:gd name="connsiteY71" fmla="*/ 1408735 h 1692902"/>
                <a:gd name="connsiteX72" fmla="*/ 1743343 w 1881147"/>
                <a:gd name="connsiteY72" fmla="*/ 1412030 h 1692902"/>
                <a:gd name="connsiteX73" fmla="*/ 1820935 w 1881147"/>
                <a:gd name="connsiteY73" fmla="*/ 1401422 h 1692902"/>
                <a:gd name="connsiteX74" fmla="*/ 1816054 w 1881147"/>
                <a:gd name="connsiteY74" fmla="*/ 1454986 h 1692902"/>
                <a:gd name="connsiteX75" fmla="*/ 1874221 w 1881147"/>
                <a:gd name="connsiteY75" fmla="*/ 1478307 h 1692902"/>
                <a:gd name="connsiteX76" fmla="*/ 1875829 w 1881147"/>
                <a:gd name="connsiteY76" fmla="*/ 1455673 h 1692902"/>
                <a:gd name="connsiteX77" fmla="*/ 1875051 w 1881147"/>
                <a:gd name="connsiteY77" fmla="*/ 1394939 h 1692902"/>
                <a:gd name="connsiteX78" fmla="*/ 1853086 w 1881147"/>
                <a:gd name="connsiteY78" fmla="*/ 1304796 h 1692902"/>
                <a:gd name="connsiteX79" fmla="*/ 1853086 w 1881147"/>
                <a:gd name="connsiteY79" fmla="*/ 1247646 h 1692902"/>
                <a:gd name="connsiteX80" fmla="*/ 1810224 w 1881147"/>
                <a:gd name="connsiteY80" fmla="*/ 1238121 h 1692902"/>
                <a:gd name="connsiteX81" fmla="*/ 1734024 w 1881147"/>
                <a:gd name="connsiteY81" fmla="*/ 1157158 h 1692902"/>
                <a:gd name="connsiteX82" fmla="*/ 1695924 w 1881147"/>
                <a:gd name="connsiteY82" fmla="*/ 976183 h 1692902"/>
                <a:gd name="connsiteX83" fmla="*/ 1643536 w 1881147"/>
                <a:gd name="connsiteY83" fmla="*/ 942846 h 1692902"/>
                <a:gd name="connsiteX84" fmla="*/ 1605436 w 1881147"/>
                <a:gd name="connsiteY84" fmla="*/ 885696 h 1692902"/>
                <a:gd name="connsiteX85" fmla="*/ 1557811 w 1881147"/>
                <a:gd name="connsiteY85" fmla="*/ 838071 h 1692902"/>
                <a:gd name="connsiteX86" fmla="*/ 1505424 w 1881147"/>
                <a:gd name="connsiteY86" fmla="*/ 819021 h 1692902"/>
                <a:gd name="connsiteX87" fmla="*/ 1453036 w 1881147"/>
                <a:gd name="connsiteY87" fmla="*/ 814258 h 1692902"/>
                <a:gd name="connsiteX88" fmla="*/ 1510186 w 1881147"/>
                <a:gd name="connsiteY88" fmla="*/ 780921 h 1692902"/>
                <a:gd name="connsiteX89" fmla="*/ 1476849 w 1881147"/>
                <a:gd name="connsiteY89" fmla="*/ 747583 h 1692902"/>
                <a:gd name="connsiteX90" fmla="*/ 1481611 w 1881147"/>
                <a:gd name="connsiteY90" fmla="*/ 723771 h 1692902"/>
                <a:gd name="connsiteX91" fmla="*/ 1572099 w 1881147"/>
                <a:gd name="connsiteY91" fmla="*/ 761871 h 1692902"/>
                <a:gd name="connsiteX92" fmla="*/ 1624486 w 1881147"/>
                <a:gd name="connsiteY92" fmla="*/ 695196 h 1692902"/>
                <a:gd name="connsiteX93" fmla="*/ 1622283 w 1881147"/>
                <a:gd name="connsiteY93" fmla="*/ 552321 h 1692902"/>
                <a:gd name="connsiteX94" fmla="*/ 1639486 w 1881147"/>
                <a:gd name="connsiteY94" fmla="*/ 403995 h 1692902"/>
                <a:gd name="connsiteX0" fmla="*/ 1639486 w 1881147"/>
                <a:gd name="connsiteY0" fmla="*/ 410678 h 1699585"/>
                <a:gd name="connsiteX1" fmla="*/ 1567336 w 1881147"/>
                <a:gd name="connsiteY1" fmla="*/ 378029 h 1699585"/>
                <a:gd name="connsiteX2" fmla="*/ 1477087 w 1881147"/>
                <a:gd name="connsiteY2" fmla="*/ 354216 h 1699585"/>
                <a:gd name="connsiteX3" fmla="*/ 1423767 w 1881147"/>
                <a:gd name="connsiteY3" fmla="*/ 277132 h 1699585"/>
                <a:gd name="connsiteX4" fmla="*/ 1400666 w 1881147"/>
                <a:gd name="connsiteY4" fmla="*/ 175287 h 1699585"/>
                <a:gd name="connsiteX5" fmla="*/ 1364769 w 1881147"/>
                <a:gd name="connsiteY5" fmla="*/ 7225 h 1699585"/>
                <a:gd name="connsiteX6" fmla="*/ 1297400 w 1881147"/>
                <a:gd name="connsiteY6" fmla="*/ 48923 h 1699585"/>
                <a:gd name="connsiteX7" fmla="*/ 1291832 w 1881147"/>
                <a:gd name="connsiteY7" fmla="*/ 106446 h 1699585"/>
                <a:gd name="connsiteX8" fmla="*/ 1275927 w 1881147"/>
                <a:gd name="connsiteY8" fmla="*/ 157659 h 1699585"/>
                <a:gd name="connsiteX9" fmla="*/ 1214911 w 1881147"/>
                <a:gd name="connsiteY9" fmla="*/ 163716 h 1699585"/>
                <a:gd name="connsiteX10" fmla="*/ 1186336 w 1881147"/>
                <a:gd name="connsiteY10" fmla="*/ 192291 h 1699585"/>
                <a:gd name="connsiteX11" fmla="*/ 1176811 w 1881147"/>
                <a:gd name="connsiteY11" fmla="*/ 263729 h 1699585"/>
                <a:gd name="connsiteX12" fmla="*/ 1114899 w 1881147"/>
                <a:gd name="connsiteY12" fmla="*/ 306591 h 1699585"/>
                <a:gd name="connsiteX13" fmla="*/ 1005361 w 1881147"/>
                <a:gd name="connsiteY13" fmla="*/ 320879 h 1699585"/>
                <a:gd name="connsiteX14" fmla="*/ 962499 w 1881147"/>
                <a:gd name="connsiteY14" fmla="*/ 363741 h 1699585"/>
                <a:gd name="connsiteX15" fmla="*/ 838674 w 1881147"/>
                <a:gd name="connsiteY15" fmla="*/ 363741 h 1699585"/>
                <a:gd name="connsiteX16" fmla="*/ 781524 w 1881147"/>
                <a:gd name="connsiteY16" fmla="*/ 435179 h 1699585"/>
                <a:gd name="connsiteX17" fmla="*/ 781524 w 1881147"/>
                <a:gd name="connsiteY17" fmla="*/ 468516 h 1699585"/>
                <a:gd name="connsiteX18" fmla="*/ 743424 w 1881147"/>
                <a:gd name="connsiteY18" fmla="*/ 492329 h 1699585"/>
                <a:gd name="connsiteX19" fmla="*/ 671986 w 1881147"/>
                <a:gd name="connsiteY19" fmla="*/ 425654 h 1699585"/>
                <a:gd name="connsiteX20" fmla="*/ 519586 w 1881147"/>
                <a:gd name="connsiteY20" fmla="*/ 420891 h 1699585"/>
                <a:gd name="connsiteX21" fmla="*/ 457674 w 1881147"/>
                <a:gd name="connsiteY21" fmla="*/ 439941 h 1699585"/>
                <a:gd name="connsiteX22" fmla="*/ 419574 w 1881147"/>
                <a:gd name="connsiteY22" fmla="*/ 425654 h 1699585"/>
                <a:gd name="connsiteX23" fmla="*/ 400524 w 1881147"/>
                <a:gd name="connsiteY23" fmla="*/ 363741 h 1699585"/>
                <a:gd name="connsiteX24" fmla="*/ 333849 w 1881147"/>
                <a:gd name="connsiteY24" fmla="*/ 311354 h 1699585"/>
                <a:gd name="connsiteX25" fmla="*/ 286224 w 1881147"/>
                <a:gd name="connsiteY25" fmla="*/ 244679 h 1699585"/>
                <a:gd name="connsiteX26" fmla="*/ 143349 w 1881147"/>
                <a:gd name="connsiteY26" fmla="*/ 263729 h 1699585"/>
                <a:gd name="connsiteX27" fmla="*/ 124299 w 1881147"/>
                <a:gd name="connsiteY27" fmla="*/ 339929 h 1699585"/>
                <a:gd name="connsiteX28" fmla="*/ 110011 w 1881147"/>
                <a:gd name="connsiteY28" fmla="*/ 373266 h 1699585"/>
                <a:gd name="connsiteX29" fmla="*/ 133824 w 1881147"/>
                <a:gd name="connsiteY29" fmla="*/ 420891 h 1699585"/>
                <a:gd name="connsiteX30" fmla="*/ 81436 w 1881147"/>
                <a:gd name="connsiteY30" fmla="*/ 458991 h 1699585"/>
                <a:gd name="connsiteX31" fmla="*/ 33811 w 1881147"/>
                <a:gd name="connsiteY31" fmla="*/ 454229 h 1699585"/>
                <a:gd name="connsiteX32" fmla="*/ 33811 w 1881147"/>
                <a:gd name="connsiteY32" fmla="*/ 525666 h 1699585"/>
                <a:gd name="connsiteX33" fmla="*/ 474 w 1881147"/>
                <a:gd name="connsiteY33" fmla="*/ 630441 h 1699585"/>
                <a:gd name="connsiteX34" fmla="*/ 62386 w 1881147"/>
                <a:gd name="connsiteY34" fmla="*/ 706641 h 1699585"/>
                <a:gd name="connsiteX35" fmla="*/ 111977 w 1881147"/>
                <a:gd name="connsiteY35" fmla="*/ 686903 h 1699585"/>
                <a:gd name="connsiteX36" fmla="*/ 112334 w 1881147"/>
                <a:gd name="connsiteY36" fmla="*/ 757162 h 1699585"/>
                <a:gd name="connsiteX37" fmla="*/ 167161 w 1881147"/>
                <a:gd name="connsiteY37" fmla="*/ 787604 h 1699585"/>
                <a:gd name="connsiteX38" fmla="*/ 236159 w 1881147"/>
                <a:gd name="connsiteY38" fmla="*/ 797816 h 1699585"/>
                <a:gd name="connsiteX39" fmla="*/ 271462 w 1881147"/>
                <a:gd name="connsiteY39" fmla="*/ 853787 h 1699585"/>
                <a:gd name="connsiteX40" fmla="*/ 270869 w 1881147"/>
                <a:gd name="connsiteY40" fmla="*/ 898859 h 1699585"/>
                <a:gd name="connsiteX41" fmla="*/ 295393 w 1881147"/>
                <a:gd name="connsiteY41" fmla="*/ 938334 h 1699585"/>
                <a:gd name="connsiteX42" fmla="*/ 341051 w 1881147"/>
                <a:gd name="connsiteY42" fmla="*/ 976926 h 1699585"/>
                <a:gd name="connsiteX43" fmla="*/ 426184 w 1881147"/>
                <a:gd name="connsiteY43" fmla="*/ 1031178 h 1699585"/>
                <a:gd name="connsiteX44" fmla="*/ 461961 w 1881147"/>
                <a:gd name="connsiteY44" fmla="*/ 1102271 h 1699585"/>
                <a:gd name="connsiteX45" fmla="*/ 441064 w 1881147"/>
                <a:gd name="connsiteY45" fmla="*/ 1171844 h 1699585"/>
                <a:gd name="connsiteX46" fmla="*/ 519111 w 1881147"/>
                <a:gd name="connsiteY46" fmla="*/ 1228307 h 1699585"/>
                <a:gd name="connsiteX47" fmla="*/ 591143 w 1881147"/>
                <a:gd name="connsiteY47" fmla="*/ 1261301 h 1699585"/>
                <a:gd name="connsiteX48" fmla="*/ 571974 w 1881147"/>
                <a:gd name="connsiteY48" fmla="*/ 1321004 h 1699585"/>
                <a:gd name="connsiteX49" fmla="*/ 662461 w 1881147"/>
                <a:gd name="connsiteY49" fmla="*/ 1473404 h 1699585"/>
                <a:gd name="connsiteX50" fmla="*/ 755271 w 1881147"/>
                <a:gd name="connsiteY50" fmla="*/ 1546558 h 1699585"/>
                <a:gd name="connsiteX51" fmla="*/ 805336 w 1881147"/>
                <a:gd name="connsiteY51" fmla="*/ 1497216 h 1699585"/>
                <a:gd name="connsiteX52" fmla="*/ 869926 w 1881147"/>
                <a:gd name="connsiteY52" fmla="*/ 1524613 h 1699585"/>
                <a:gd name="connsiteX53" fmla="*/ 924399 w 1881147"/>
                <a:gd name="connsiteY53" fmla="*/ 1492454 h 1699585"/>
                <a:gd name="connsiteX54" fmla="*/ 941246 w 1881147"/>
                <a:gd name="connsiteY54" fmla="*/ 1450278 h 1699585"/>
                <a:gd name="connsiteX55" fmla="*/ 1005123 w 1881147"/>
                <a:gd name="connsiteY55" fmla="*/ 1536690 h 1699585"/>
                <a:gd name="connsiteX56" fmla="*/ 1050190 w 1881147"/>
                <a:gd name="connsiteY56" fmla="*/ 1607784 h 1699585"/>
                <a:gd name="connsiteX57" fmla="*/ 1120136 w 1881147"/>
                <a:gd name="connsiteY57" fmla="*/ 1699303 h 1699585"/>
                <a:gd name="connsiteX58" fmla="*/ 1151034 w 1881147"/>
                <a:gd name="connsiteY58" fmla="*/ 1636212 h 1699585"/>
                <a:gd name="connsiteX59" fmla="*/ 1181693 w 1881147"/>
                <a:gd name="connsiteY59" fmla="*/ 1629732 h 1699585"/>
                <a:gd name="connsiteX60" fmla="*/ 1224792 w 1881147"/>
                <a:gd name="connsiteY60" fmla="*/ 1658995 h 1699585"/>
                <a:gd name="connsiteX61" fmla="*/ 1258367 w 1881147"/>
                <a:gd name="connsiteY61" fmla="*/ 1618341 h 1699585"/>
                <a:gd name="connsiteX62" fmla="*/ 1277188 w 1881147"/>
                <a:gd name="connsiteY62" fmla="*/ 1622958 h 1699585"/>
                <a:gd name="connsiteX63" fmla="*/ 1311230 w 1881147"/>
                <a:gd name="connsiteY63" fmla="*/ 1689435 h 1699585"/>
                <a:gd name="connsiteX64" fmla="*/ 1367786 w 1881147"/>
                <a:gd name="connsiteY64" fmla="*/ 1665966 h 1699585"/>
                <a:gd name="connsiteX65" fmla="*/ 1419818 w 1881147"/>
                <a:gd name="connsiteY65" fmla="*/ 1609845 h 1699585"/>
                <a:gd name="connsiteX66" fmla="*/ 1470595 w 1881147"/>
                <a:gd name="connsiteY66" fmla="*/ 1593302 h 1699585"/>
                <a:gd name="connsiteX67" fmla="*/ 1488274 w 1881147"/>
                <a:gd name="connsiteY67" fmla="*/ 1649124 h 1699585"/>
                <a:gd name="connsiteX68" fmla="*/ 1558169 w 1881147"/>
                <a:gd name="connsiteY68" fmla="*/ 1623446 h 1699585"/>
                <a:gd name="connsiteX69" fmla="*/ 1588947 w 1881147"/>
                <a:gd name="connsiteY69" fmla="*/ 1536690 h 1699585"/>
                <a:gd name="connsiteX70" fmla="*/ 1670383 w 1881147"/>
                <a:gd name="connsiteY70" fmla="*/ 1446548 h 1699585"/>
                <a:gd name="connsiteX71" fmla="*/ 1714974 w 1881147"/>
                <a:gd name="connsiteY71" fmla="*/ 1415418 h 1699585"/>
                <a:gd name="connsiteX72" fmla="*/ 1743343 w 1881147"/>
                <a:gd name="connsiteY72" fmla="*/ 1418713 h 1699585"/>
                <a:gd name="connsiteX73" fmla="*/ 1820935 w 1881147"/>
                <a:gd name="connsiteY73" fmla="*/ 1408105 h 1699585"/>
                <a:gd name="connsiteX74" fmla="*/ 1816054 w 1881147"/>
                <a:gd name="connsiteY74" fmla="*/ 1461669 h 1699585"/>
                <a:gd name="connsiteX75" fmla="*/ 1874221 w 1881147"/>
                <a:gd name="connsiteY75" fmla="*/ 1484990 h 1699585"/>
                <a:gd name="connsiteX76" fmla="*/ 1875829 w 1881147"/>
                <a:gd name="connsiteY76" fmla="*/ 1462356 h 1699585"/>
                <a:gd name="connsiteX77" fmla="*/ 1875051 w 1881147"/>
                <a:gd name="connsiteY77" fmla="*/ 1401622 h 1699585"/>
                <a:gd name="connsiteX78" fmla="*/ 1853086 w 1881147"/>
                <a:gd name="connsiteY78" fmla="*/ 1311479 h 1699585"/>
                <a:gd name="connsiteX79" fmla="*/ 1853086 w 1881147"/>
                <a:gd name="connsiteY79" fmla="*/ 1254329 h 1699585"/>
                <a:gd name="connsiteX80" fmla="*/ 1810224 w 1881147"/>
                <a:gd name="connsiteY80" fmla="*/ 1244804 h 1699585"/>
                <a:gd name="connsiteX81" fmla="*/ 1734024 w 1881147"/>
                <a:gd name="connsiteY81" fmla="*/ 1163841 h 1699585"/>
                <a:gd name="connsiteX82" fmla="*/ 1695924 w 1881147"/>
                <a:gd name="connsiteY82" fmla="*/ 982866 h 1699585"/>
                <a:gd name="connsiteX83" fmla="*/ 1643536 w 1881147"/>
                <a:gd name="connsiteY83" fmla="*/ 949529 h 1699585"/>
                <a:gd name="connsiteX84" fmla="*/ 1605436 w 1881147"/>
                <a:gd name="connsiteY84" fmla="*/ 892379 h 1699585"/>
                <a:gd name="connsiteX85" fmla="*/ 1557811 w 1881147"/>
                <a:gd name="connsiteY85" fmla="*/ 844754 h 1699585"/>
                <a:gd name="connsiteX86" fmla="*/ 1505424 w 1881147"/>
                <a:gd name="connsiteY86" fmla="*/ 825704 h 1699585"/>
                <a:gd name="connsiteX87" fmla="*/ 1453036 w 1881147"/>
                <a:gd name="connsiteY87" fmla="*/ 820941 h 1699585"/>
                <a:gd name="connsiteX88" fmla="*/ 1510186 w 1881147"/>
                <a:gd name="connsiteY88" fmla="*/ 787604 h 1699585"/>
                <a:gd name="connsiteX89" fmla="*/ 1476849 w 1881147"/>
                <a:gd name="connsiteY89" fmla="*/ 754266 h 1699585"/>
                <a:gd name="connsiteX90" fmla="*/ 1481611 w 1881147"/>
                <a:gd name="connsiteY90" fmla="*/ 730454 h 1699585"/>
                <a:gd name="connsiteX91" fmla="*/ 1572099 w 1881147"/>
                <a:gd name="connsiteY91" fmla="*/ 768554 h 1699585"/>
                <a:gd name="connsiteX92" fmla="*/ 1624486 w 1881147"/>
                <a:gd name="connsiteY92" fmla="*/ 701879 h 1699585"/>
                <a:gd name="connsiteX93" fmla="*/ 1622283 w 1881147"/>
                <a:gd name="connsiteY93" fmla="*/ 559004 h 1699585"/>
                <a:gd name="connsiteX94" fmla="*/ 1639486 w 1881147"/>
                <a:gd name="connsiteY94" fmla="*/ 410678 h 1699585"/>
                <a:gd name="connsiteX0" fmla="*/ 1639486 w 1881147"/>
                <a:gd name="connsiteY0" fmla="*/ 419377 h 1708284"/>
                <a:gd name="connsiteX1" fmla="*/ 1567336 w 1881147"/>
                <a:gd name="connsiteY1" fmla="*/ 386728 h 1708284"/>
                <a:gd name="connsiteX2" fmla="*/ 1477087 w 1881147"/>
                <a:gd name="connsiteY2" fmla="*/ 362915 h 1708284"/>
                <a:gd name="connsiteX3" fmla="*/ 1423767 w 1881147"/>
                <a:gd name="connsiteY3" fmla="*/ 285831 h 1708284"/>
                <a:gd name="connsiteX4" fmla="*/ 1400666 w 1881147"/>
                <a:gd name="connsiteY4" fmla="*/ 183986 h 1708284"/>
                <a:gd name="connsiteX5" fmla="*/ 1364769 w 1881147"/>
                <a:gd name="connsiteY5" fmla="*/ 15924 h 1708284"/>
                <a:gd name="connsiteX6" fmla="*/ 1297400 w 1881147"/>
                <a:gd name="connsiteY6" fmla="*/ 57622 h 1708284"/>
                <a:gd name="connsiteX7" fmla="*/ 1291832 w 1881147"/>
                <a:gd name="connsiteY7" fmla="*/ 115145 h 1708284"/>
                <a:gd name="connsiteX8" fmla="*/ 1275927 w 1881147"/>
                <a:gd name="connsiteY8" fmla="*/ 166358 h 1708284"/>
                <a:gd name="connsiteX9" fmla="*/ 1214911 w 1881147"/>
                <a:gd name="connsiteY9" fmla="*/ 172415 h 1708284"/>
                <a:gd name="connsiteX10" fmla="*/ 1186336 w 1881147"/>
                <a:gd name="connsiteY10" fmla="*/ 200990 h 1708284"/>
                <a:gd name="connsiteX11" fmla="*/ 1176811 w 1881147"/>
                <a:gd name="connsiteY11" fmla="*/ 272428 h 1708284"/>
                <a:gd name="connsiteX12" fmla="*/ 1114899 w 1881147"/>
                <a:gd name="connsiteY12" fmla="*/ 315290 h 1708284"/>
                <a:gd name="connsiteX13" fmla="*/ 1005361 w 1881147"/>
                <a:gd name="connsiteY13" fmla="*/ 329578 h 1708284"/>
                <a:gd name="connsiteX14" fmla="*/ 962499 w 1881147"/>
                <a:gd name="connsiteY14" fmla="*/ 372440 h 1708284"/>
                <a:gd name="connsiteX15" fmla="*/ 838674 w 1881147"/>
                <a:gd name="connsiteY15" fmla="*/ 372440 h 1708284"/>
                <a:gd name="connsiteX16" fmla="*/ 781524 w 1881147"/>
                <a:gd name="connsiteY16" fmla="*/ 443878 h 1708284"/>
                <a:gd name="connsiteX17" fmla="*/ 781524 w 1881147"/>
                <a:gd name="connsiteY17" fmla="*/ 477215 h 1708284"/>
                <a:gd name="connsiteX18" fmla="*/ 743424 w 1881147"/>
                <a:gd name="connsiteY18" fmla="*/ 501028 h 1708284"/>
                <a:gd name="connsiteX19" fmla="*/ 671986 w 1881147"/>
                <a:gd name="connsiteY19" fmla="*/ 434353 h 1708284"/>
                <a:gd name="connsiteX20" fmla="*/ 519586 w 1881147"/>
                <a:gd name="connsiteY20" fmla="*/ 429590 h 1708284"/>
                <a:gd name="connsiteX21" fmla="*/ 457674 w 1881147"/>
                <a:gd name="connsiteY21" fmla="*/ 448640 h 1708284"/>
                <a:gd name="connsiteX22" fmla="*/ 419574 w 1881147"/>
                <a:gd name="connsiteY22" fmla="*/ 434353 h 1708284"/>
                <a:gd name="connsiteX23" fmla="*/ 400524 w 1881147"/>
                <a:gd name="connsiteY23" fmla="*/ 372440 h 1708284"/>
                <a:gd name="connsiteX24" fmla="*/ 333849 w 1881147"/>
                <a:gd name="connsiteY24" fmla="*/ 320053 h 1708284"/>
                <a:gd name="connsiteX25" fmla="*/ 286224 w 1881147"/>
                <a:gd name="connsiteY25" fmla="*/ 253378 h 1708284"/>
                <a:gd name="connsiteX26" fmla="*/ 143349 w 1881147"/>
                <a:gd name="connsiteY26" fmla="*/ 272428 h 1708284"/>
                <a:gd name="connsiteX27" fmla="*/ 124299 w 1881147"/>
                <a:gd name="connsiteY27" fmla="*/ 348628 h 1708284"/>
                <a:gd name="connsiteX28" fmla="*/ 110011 w 1881147"/>
                <a:gd name="connsiteY28" fmla="*/ 381965 h 1708284"/>
                <a:gd name="connsiteX29" fmla="*/ 133824 w 1881147"/>
                <a:gd name="connsiteY29" fmla="*/ 429590 h 1708284"/>
                <a:gd name="connsiteX30" fmla="*/ 81436 w 1881147"/>
                <a:gd name="connsiteY30" fmla="*/ 467690 h 1708284"/>
                <a:gd name="connsiteX31" fmla="*/ 33811 w 1881147"/>
                <a:gd name="connsiteY31" fmla="*/ 462928 h 1708284"/>
                <a:gd name="connsiteX32" fmla="*/ 33811 w 1881147"/>
                <a:gd name="connsiteY32" fmla="*/ 534365 h 1708284"/>
                <a:gd name="connsiteX33" fmla="*/ 474 w 1881147"/>
                <a:gd name="connsiteY33" fmla="*/ 639140 h 1708284"/>
                <a:gd name="connsiteX34" fmla="*/ 62386 w 1881147"/>
                <a:gd name="connsiteY34" fmla="*/ 715340 h 1708284"/>
                <a:gd name="connsiteX35" fmla="*/ 111977 w 1881147"/>
                <a:gd name="connsiteY35" fmla="*/ 695602 h 1708284"/>
                <a:gd name="connsiteX36" fmla="*/ 112334 w 1881147"/>
                <a:gd name="connsiteY36" fmla="*/ 765861 h 1708284"/>
                <a:gd name="connsiteX37" fmla="*/ 167161 w 1881147"/>
                <a:gd name="connsiteY37" fmla="*/ 796303 h 1708284"/>
                <a:gd name="connsiteX38" fmla="*/ 236159 w 1881147"/>
                <a:gd name="connsiteY38" fmla="*/ 806515 h 1708284"/>
                <a:gd name="connsiteX39" fmla="*/ 271462 w 1881147"/>
                <a:gd name="connsiteY39" fmla="*/ 862486 h 1708284"/>
                <a:gd name="connsiteX40" fmla="*/ 270869 w 1881147"/>
                <a:gd name="connsiteY40" fmla="*/ 907558 h 1708284"/>
                <a:gd name="connsiteX41" fmla="*/ 295393 w 1881147"/>
                <a:gd name="connsiteY41" fmla="*/ 947033 h 1708284"/>
                <a:gd name="connsiteX42" fmla="*/ 341051 w 1881147"/>
                <a:gd name="connsiteY42" fmla="*/ 985625 h 1708284"/>
                <a:gd name="connsiteX43" fmla="*/ 426184 w 1881147"/>
                <a:gd name="connsiteY43" fmla="*/ 1039877 h 1708284"/>
                <a:gd name="connsiteX44" fmla="*/ 461961 w 1881147"/>
                <a:gd name="connsiteY44" fmla="*/ 1110970 h 1708284"/>
                <a:gd name="connsiteX45" fmla="*/ 441064 w 1881147"/>
                <a:gd name="connsiteY45" fmla="*/ 1180543 h 1708284"/>
                <a:gd name="connsiteX46" fmla="*/ 519111 w 1881147"/>
                <a:gd name="connsiteY46" fmla="*/ 1237006 h 1708284"/>
                <a:gd name="connsiteX47" fmla="*/ 591143 w 1881147"/>
                <a:gd name="connsiteY47" fmla="*/ 1270000 h 1708284"/>
                <a:gd name="connsiteX48" fmla="*/ 571974 w 1881147"/>
                <a:gd name="connsiteY48" fmla="*/ 1329703 h 1708284"/>
                <a:gd name="connsiteX49" fmla="*/ 662461 w 1881147"/>
                <a:gd name="connsiteY49" fmla="*/ 1482103 h 1708284"/>
                <a:gd name="connsiteX50" fmla="*/ 755271 w 1881147"/>
                <a:gd name="connsiteY50" fmla="*/ 1555257 h 1708284"/>
                <a:gd name="connsiteX51" fmla="*/ 805336 w 1881147"/>
                <a:gd name="connsiteY51" fmla="*/ 1505915 h 1708284"/>
                <a:gd name="connsiteX52" fmla="*/ 869926 w 1881147"/>
                <a:gd name="connsiteY52" fmla="*/ 1533312 h 1708284"/>
                <a:gd name="connsiteX53" fmla="*/ 924399 w 1881147"/>
                <a:gd name="connsiteY53" fmla="*/ 1501153 h 1708284"/>
                <a:gd name="connsiteX54" fmla="*/ 941246 w 1881147"/>
                <a:gd name="connsiteY54" fmla="*/ 1458977 h 1708284"/>
                <a:gd name="connsiteX55" fmla="*/ 1005123 w 1881147"/>
                <a:gd name="connsiteY55" fmla="*/ 1545389 h 1708284"/>
                <a:gd name="connsiteX56" fmla="*/ 1050190 w 1881147"/>
                <a:gd name="connsiteY56" fmla="*/ 1616483 h 1708284"/>
                <a:gd name="connsiteX57" fmla="*/ 1120136 w 1881147"/>
                <a:gd name="connsiteY57" fmla="*/ 1708002 h 1708284"/>
                <a:gd name="connsiteX58" fmla="*/ 1151034 w 1881147"/>
                <a:gd name="connsiteY58" fmla="*/ 1644911 h 1708284"/>
                <a:gd name="connsiteX59" fmla="*/ 1181693 w 1881147"/>
                <a:gd name="connsiteY59" fmla="*/ 1638431 h 1708284"/>
                <a:gd name="connsiteX60" fmla="*/ 1224792 w 1881147"/>
                <a:gd name="connsiteY60" fmla="*/ 1667694 h 1708284"/>
                <a:gd name="connsiteX61" fmla="*/ 1258367 w 1881147"/>
                <a:gd name="connsiteY61" fmla="*/ 1627040 h 1708284"/>
                <a:gd name="connsiteX62" fmla="*/ 1277188 w 1881147"/>
                <a:gd name="connsiteY62" fmla="*/ 1631657 h 1708284"/>
                <a:gd name="connsiteX63" fmla="*/ 1311230 w 1881147"/>
                <a:gd name="connsiteY63" fmla="*/ 1698134 h 1708284"/>
                <a:gd name="connsiteX64" fmla="*/ 1367786 w 1881147"/>
                <a:gd name="connsiteY64" fmla="*/ 1674665 h 1708284"/>
                <a:gd name="connsiteX65" fmla="*/ 1419818 w 1881147"/>
                <a:gd name="connsiteY65" fmla="*/ 1618544 h 1708284"/>
                <a:gd name="connsiteX66" fmla="*/ 1470595 w 1881147"/>
                <a:gd name="connsiteY66" fmla="*/ 1602001 h 1708284"/>
                <a:gd name="connsiteX67" fmla="*/ 1488274 w 1881147"/>
                <a:gd name="connsiteY67" fmla="*/ 1657823 h 1708284"/>
                <a:gd name="connsiteX68" fmla="*/ 1558169 w 1881147"/>
                <a:gd name="connsiteY68" fmla="*/ 1632145 h 1708284"/>
                <a:gd name="connsiteX69" fmla="*/ 1588947 w 1881147"/>
                <a:gd name="connsiteY69" fmla="*/ 1545389 h 1708284"/>
                <a:gd name="connsiteX70" fmla="*/ 1670383 w 1881147"/>
                <a:gd name="connsiteY70" fmla="*/ 1455247 h 1708284"/>
                <a:gd name="connsiteX71" fmla="*/ 1714974 w 1881147"/>
                <a:gd name="connsiteY71" fmla="*/ 1424117 h 1708284"/>
                <a:gd name="connsiteX72" fmla="*/ 1743343 w 1881147"/>
                <a:gd name="connsiteY72" fmla="*/ 1427412 h 1708284"/>
                <a:gd name="connsiteX73" fmla="*/ 1820935 w 1881147"/>
                <a:gd name="connsiteY73" fmla="*/ 1416804 h 1708284"/>
                <a:gd name="connsiteX74" fmla="*/ 1816054 w 1881147"/>
                <a:gd name="connsiteY74" fmla="*/ 1470368 h 1708284"/>
                <a:gd name="connsiteX75" fmla="*/ 1874221 w 1881147"/>
                <a:gd name="connsiteY75" fmla="*/ 1493689 h 1708284"/>
                <a:gd name="connsiteX76" fmla="*/ 1875829 w 1881147"/>
                <a:gd name="connsiteY76" fmla="*/ 1471055 h 1708284"/>
                <a:gd name="connsiteX77" fmla="*/ 1875051 w 1881147"/>
                <a:gd name="connsiteY77" fmla="*/ 1410321 h 1708284"/>
                <a:gd name="connsiteX78" fmla="*/ 1853086 w 1881147"/>
                <a:gd name="connsiteY78" fmla="*/ 1320178 h 1708284"/>
                <a:gd name="connsiteX79" fmla="*/ 1853086 w 1881147"/>
                <a:gd name="connsiteY79" fmla="*/ 1263028 h 1708284"/>
                <a:gd name="connsiteX80" fmla="*/ 1810224 w 1881147"/>
                <a:gd name="connsiteY80" fmla="*/ 1253503 h 1708284"/>
                <a:gd name="connsiteX81" fmla="*/ 1734024 w 1881147"/>
                <a:gd name="connsiteY81" fmla="*/ 1172540 h 1708284"/>
                <a:gd name="connsiteX82" fmla="*/ 1695924 w 1881147"/>
                <a:gd name="connsiteY82" fmla="*/ 991565 h 1708284"/>
                <a:gd name="connsiteX83" fmla="*/ 1643536 w 1881147"/>
                <a:gd name="connsiteY83" fmla="*/ 958228 h 1708284"/>
                <a:gd name="connsiteX84" fmla="*/ 1605436 w 1881147"/>
                <a:gd name="connsiteY84" fmla="*/ 901078 h 1708284"/>
                <a:gd name="connsiteX85" fmla="*/ 1557811 w 1881147"/>
                <a:gd name="connsiteY85" fmla="*/ 853453 h 1708284"/>
                <a:gd name="connsiteX86" fmla="*/ 1505424 w 1881147"/>
                <a:gd name="connsiteY86" fmla="*/ 834403 h 1708284"/>
                <a:gd name="connsiteX87" fmla="*/ 1453036 w 1881147"/>
                <a:gd name="connsiteY87" fmla="*/ 829640 h 1708284"/>
                <a:gd name="connsiteX88" fmla="*/ 1510186 w 1881147"/>
                <a:gd name="connsiteY88" fmla="*/ 796303 h 1708284"/>
                <a:gd name="connsiteX89" fmla="*/ 1476849 w 1881147"/>
                <a:gd name="connsiteY89" fmla="*/ 762965 h 1708284"/>
                <a:gd name="connsiteX90" fmla="*/ 1481611 w 1881147"/>
                <a:gd name="connsiteY90" fmla="*/ 739153 h 1708284"/>
                <a:gd name="connsiteX91" fmla="*/ 1572099 w 1881147"/>
                <a:gd name="connsiteY91" fmla="*/ 777253 h 1708284"/>
                <a:gd name="connsiteX92" fmla="*/ 1624486 w 1881147"/>
                <a:gd name="connsiteY92" fmla="*/ 710578 h 1708284"/>
                <a:gd name="connsiteX93" fmla="*/ 1622283 w 1881147"/>
                <a:gd name="connsiteY93" fmla="*/ 567703 h 1708284"/>
                <a:gd name="connsiteX94" fmla="*/ 1639486 w 1881147"/>
                <a:gd name="connsiteY94" fmla="*/ 419377 h 1708284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14911 w 1881147"/>
                <a:gd name="connsiteY9" fmla="*/ 158360 h 1694229"/>
                <a:gd name="connsiteX10" fmla="*/ 1186336 w 1881147"/>
                <a:gd name="connsiteY10" fmla="*/ 186935 h 1694229"/>
                <a:gd name="connsiteX11" fmla="*/ 1176811 w 1881147"/>
                <a:gd name="connsiteY11" fmla="*/ 258373 h 1694229"/>
                <a:gd name="connsiteX12" fmla="*/ 1114899 w 1881147"/>
                <a:gd name="connsiteY12" fmla="*/ 301235 h 1694229"/>
                <a:gd name="connsiteX13" fmla="*/ 1005361 w 1881147"/>
                <a:gd name="connsiteY13" fmla="*/ 315523 h 1694229"/>
                <a:gd name="connsiteX14" fmla="*/ 962499 w 1881147"/>
                <a:gd name="connsiteY14" fmla="*/ 358385 h 1694229"/>
                <a:gd name="connsiteX15" fmla="*/ 838674 w 1881147"/>
                <a:gd name="connsiteY15" fmla="*/ 358385 h 1694229"/>
                <a:gd name="connsiteX16" fmla="*/ 781524 w 1881147"/>
                <a:gd name="connsiteY16" fmla="*/ 429823 h 1694229"/>
                <a:gd name="connsiteX17" fmla="*/ 781524 w 1881147"/>
                <a:gd name="connsiteY17" fmla="*/ 463160 h 1694229"/>
                <a:gd name="connsiteX18" fmla="*/ 743424 w 1881147"/>
                <a:gd name="connsiteY18" fmla="*/ 486973 h 1694229"/>
                <a:gd name="connsiteX19" fmla="*/ 671986 w 1881147"/>
                <a:gd name="connsiteY19" fmla="*/ 420298 h 1694229"/>
                <a:gd name="connsiteX20" fmla="*/ 519586 w 1881147"/>
                <a:gd name="connsiteY20" fmla="*/ 415535 h 1694229"/>
                <a:gd name="connsiteX21" fmla="*/ 457674 w 1881147"/>
                <a:gd name="connsiteY21" fmla="*/ 434585 h 1694229"/>
                <a:gd name="connsiteX22" fmla="*/ 419574 w 1881147"/>
                <a:gd name="connsiteY22" fmla="*/ 420298 h 1694229"/>
                <a:gd name="connsiteX23" fmla="*/ 400524 w 1881147"/>
                <a:gd name="connsiteY23" fmla="*/ 358385 h 1694229"/>
                <a:gd name="connsiteX24" fmla="*/ 333849 w 1881147"/>
                <a:gd name="connsiteY24" fmla="*/ 305998 h 1694229"/>
                <a:gd name="connsiteX25" fmla="*/ 286224 w 1881147"/>
                <a:gd name="connsiteY25" fmla="*/ 239323 h 1694229"/>
                <a:gd name="connsiteX26" fmla="*/ 143349 w 1881147"/>
                <a:gd name="connsiteY26" fmla="*/ 258373 h 1694229"/>
                <a:gd name="connsiteX27" fmla="*/ 124299 w 1881147"/>
                <a:gd name="connsiteY27" fmla="*/ 334573 h 1694229"/>
                <a:gd name="connsiteX28" fmla="*/ 110011 w 1881147"/>
                <a:gd name="connsiteY28" fmla="*/ 367910 h 1694229"/>
                <a:gd name="connsiteX29" fmla="*/ 133824 w 1881147"/>
                <a:gd name="connsiteY29" fmla="*/ 415535 h 1694229"/>
                <a:gd name="connsiteX30" fmla="*/ 81436 w 1881147"/>
                <a:gd name="connsiteY30" fmla="*/ 453635 h 1694229"/>
                <a:gd name="connsiteX31" fmla="*/ 33811 w 1881147"/>
                <a:gd name="connsiteY31" fmla="*/ 448873 h 1694229"/>
                <a:gd name="connsiteX32" fmla="*/ 33811 w 1881147"/>
                <a:gd name="connsiteY32" fmla="*/ 520310 h 1694229"/>
                <a:gd name="connsiteX33" fmla="*/ 474 w 1881147"/>
                <a:gd name="connsiteY33" fmla="*/ 625085 h 1694229"/>
                <a:gd name="connsiteX34" fmla="*/ 62386 w 1881147"/>
                <a:gd name="connsiteY34" fmla="*/ 701285 h 1694229"/>
                <a:gd name="connsiteX35" fmla="*/ 111977 w 1881147"/>
                <a:gd name="connsiteY35" fmla="*/ 681547 h 1694229"/>
                <a:gd name="connsiteX36" fmla="*/ 112334 w 1881147"/>
                <a:gd name="connsiteY36" fmla="*/ 751806 h 1694229"/>
                <a:gd name="connsiteX37" fmla="*/ 167161 w 1881147"/>
                <a:gd name="connsiteY37" fmla="*/ 782248 h 1694229"/>
                <a:gd name="connsiteX38" fmla="*/ 236159 w 1881147"/>
                <a:gd name="connsiteY38" fmla="*/ 792460 h 1694229"/>
                <a:gd name="connsiteX39" fmla="*/ 271462 w 1881147"/>
                <a:gd name="connsiteY39" fmla="*/ 848431 h 1694229"/>
                <a:gd name="connsiteX40" fmla="*/ 270869 w 1881147"/>
                <a:gd name="connsiteY40" fmla="*/ 893503 h 1694229"/>
                <a:gd name="connsiteX41" fmla="*/ 295393 w 1881147"/>
                <a:gd name="connsiteY41" fmla="*/ 932978 h 1694229"/>
                <a:gd name="connsiteX42" fmla="*/ 341051 w 1881147"/>
                <a:gd name="connsiteY42" fmla="*/ 971570 h 1694229"/>
                <a:gd name="connsiteX43" fmla="*/ 426184 w 1881147"/>
                <a:gd name="connsiteY43" fmla="*/ 1025822 h 1694229"/>
                <a:gd name="connsiteX44" fmla="*/ 461961 w 1881147"/>
                <a:gd name="connsiteY44" fmla="*/ 1096915 h 1694229"/>
                <a:gd name="connsiteX45" fmla="*/ 441064 w 1881147"/>
                <a:gd name="connsiteY45" fmla="*/ 1166488 h 1694229"/>
                <a:gd name="connsiteX46" fmla="*/ 519111 w 1881147"/>
                <a:gd name="connsiteY46" fmla="*/ 1222951 h 1694229"/>
                <a:gd name="connsiteX47" fmla="*/ 591143 w 1881147"/>
                <a:gd name="connsiteY47" fmla="*/ 1255945 h 1694229"/>
                <a:gd name="connsiteX48" fmla="*/ 571974 w 1881147"/>
                <a:gd name="connsiteY48" fmla="*/ 1315648 h 1694229"/>
                <a:gd name="connsiteX49" fmla="*/ 662461 w 1881147"/>
                <a:gd name="connsiteY49" fmla="*/ 1468048 h 1694229"/>
                <a:gd name="connsiteX50" fmla="*/ 755271 w 1881147"/>
                <a:gd name="connsiteY50" fmla="*/ 1541202 h 1694229"/>
                <a:gd name="connsiteX51" fmla="*/ 805336 w 1881147"/>
                <a:gd name="connsiteY51" fmla="*/ 1491860 h 1694229"/>
                <a:gd name="connsiteX52" fmla="*/ 869926 w 1881147"/>
                <a:gd name="connsiteY52" fmla="*/ 1519257 h 1694229"/>
                <a:gd name="connsiteX53" fmla="*/ 924399 w 1881147"/>
                <a:gd name="connsiteY53" fmla="*/ 1487098 h 1694229"/>
                <a:gd name="connsiteX54" fmla="*/ 941246 w 1881147"/>
                <a:gd name="connsiteY54" fmla="*/ 1444922 h 1694229"/>
                <a:gd name="connsiteX55" fmla="*/ 1005123 w 1881147"/>
                <a:gd name="connsiteY55" fmla="*/ 1531334 h 1694229"/>
                <a:gd name="connsiteX56" fmla="*/ 1050190 w 1881147"/>
                <a:gd name="connsiteY56" fmla="*/ 1602428 h 1694229"/>
                <a:gd name="connsiteX57" fmla="*/ 1120136 w 1881147"/>
                <a:gd name="connsiteY57" fmla="*/ 1693947 h 1694229"/>
                <a:gd name="connsiteX58" fmla="*/ 1151034 w 1881147"/>
                <a:gd name="connsiteY58" fmla="*/ 1630856 h 1694229"/>
                <a:gd name="connsiteX59" fmla="*/ 1181693 w 1881147"/>
                <a:gd name="connsiteY59" fmla="*/ 1624376 h 1694229"/>
                <a:gd name="connsiteX60" fmla="*/ 1224792 w 1881147"/>
                <a:gd name="connsiteY60" fmla="*/ 1653639 h 1694229"/>
                <a:gd name="connsiteX61" fmla="*/ 1258367 w 1881147"/>
                <a:gd name="connsiteY61" fmla="*/ 1612985 h 1694229"/>
                <a:gd name="connsiteX62" fmla="*/ 1277188 w 1881147"/>
                <a:gd name="connsiteY62" fmla="*/ 1617602 h 1694229"/>
                <a:gd name="connsiteX63" fmla="*/ 1311230 w 1881147"/>
                <a:gd name="connsiteY63" fmla="*/ 1684079 h 1694229"/>
                <a:gd name="connsiteX64" fmla="*/ 1367786 w 1881147"/>
                <a:gd name="connsiteY64" fmla="*/ 1660610 h 1694229"/>
                <a:gd name="connsiteX65" fmla="*/ 1419818 w 1881147"/>
                <a:gd name="connsiteY65" fmla="*/ 1604489 h 1694229"/>
                <a:gd name="connsiteX66" fmla="*/ 1470595 w 1881147"/>
                <a:gd name="connsiteY66" fmla="*/ 1587946 h 1694229"/>
                <a:gd name="connsiteX67" fmla="*/ 1488274 w 1881147"/>
                <a:gd name="connsiteY67" fmla="*/ 1643768 h 1694229"/>
                <a:gd name="connsiteX68" fmla="*/ 1558169 w 1881147"/>
                <a:gd name="connsiteY68" fmla="*/ 1618090 h 1694229"/>
                <a:gd name="connsiteX69" fmla="*/ 1588947 w 1881147"/>
                <a:gd name="connsiteY69" fmla="*/ 1531334 h 1694229"/>
                <a:gd name="connsiteX70" fmla="*/ 1670383 w 1881147"/>
                <a:gd name="connsiteY70" fmla="*/ 1441192 h 1694229"/>
                <a:gd name="connsiteX71" fmla="*/ 1714974 w 1881147"/>
                <a:gd name="connsiteY71" fmla="*/ 1410062 h 1694229"/>
                <a:gd name="connsiteX72" fmla="*/ 1743343 w 1881147"/>
                <a:gd name="connsiteY72" fmla="*/ 1413357 h 1694229"/>
                <a:gd name="connsiteX73" fmla="*/ 1820935 w 1881147"/>
                <a:gd name="connsiteY73" fmla="*/ 1402749 h 1694229"/>
                <a:gd name="connsiteX74" fmla="*/ 1816054 w 1881147"/>
                <a:gd name="connsiteY74" fmla="*/ 1456313 h 1694229"/>
                <a:gd name="connsiteX75" fmla="*/ 1874221 w 1881147"/>
                <a:gd name="connsiteY75" fmla="*/ 1479634 h 1694229"/>
                <a:gd name="connsiteX76" fmla="*/ 1875829 w 1881147"/>
                <a:gd name="connsiteY76" fmla="*/ 1457000 h 1694229"/>
                <a:gd name="connsiteX77" fmla="*/ 1875051 w 1881147"/>
                <a:gd name="connsiteY77" fmla="*/ 1396266 h 1694229"/>
                <a:gd name="connsiteX78" fmla="*/ 1853086 w 1881147"/>
                <a:gd name="connsiteY78" fmla="*/ 1306123 h 1694229"/>
                <a:gd name="connsiteX79" fmla="*/ 1853086 w 1881147"/>
                <a:gd name="connsiteY79" fmla="*/ 1248973 h 1694229"/>
                <a:gd name="connsiteX80" fmla="*/ 1810224 w 1881147"/>
                <a:gd name="connsiteY80" fmla="*/ 1239448 h 1694229"/>
                <a:gd name="connsiteX81" fmla="*/ 1734024 w 1881147"/>
                <a:gd name="connsiteY81" fmla="*/ 1158485 h 1694229"/>
                <a:gd name="connsiteX82" fmla="*/ 1695924 w 1881147"/>
                <a:gd name="connsiteY82" fmla="*/ 977510 h 1694229"/>
                <a:gd name="connsiteX83" fmla="*/ 1643536 w 1881147"/>
                <a:gd name="connsiteY83" fmla="*/ 944173 h 1694229"/>
                <a:gd name="connsiteX84" fmla="*/ 1605436 w 1881147"/>
                <a:gd name="connsiteY84" fmla="*/ 887023 h 1694229"/>
                <a:gd name="connsiteX85" fmla="*/ 1557811 w 1881147"/>
                <a:gd name="connsiteY85" fmla="*/ 839398 h 1694229"/>
                <a:gd name="connsiteX86" fmla="*/ 1505424 w 1881147"/>
                <a:gd name="connsiteY86" fmla="*/ 820348 h 1694229"/>
                <a:gd name="connsiteX87" fmla="*/ 1453036 w 1881147"/>
                <a:gd name="connsiteY87" fmla="*/ 815585 h 1694229"/>
                <a:gd name="connsiteX88" fmla="*/ 1510186 w 1881147"/>
                <a:gd name="connsiteY88" fmla="*/ 782248 h 1694229"/>
                <a:gd name="connsiteX89" fmla="*/ 1476849 w 1881147"/>
                <a:gd name="connsiteY89" fmla="*/ 748910 h 1694229"/>
                <a:gd name="connsiteX90" fmla="*/ 1481611 w 1881147"/>
                <a:gd name="connsiteY90" fmla="*/ 725098 h 1694229"/>
                <a:gd name="connsiteX91" fmla="*/ 1572099 w 1881147"/>
                <a:gd name="connsiteY91" fmla="*/ 763198 h 1694229"/>
                <a:gd name="connsiteX92" fmla="*/ 1624486 w 1881147"/>
                <a:gd name="connsiteY92" fmla="*/ 696523 h 1694229"/>
                <a:gd name="connsiteX93" fmla="*/ 1622283 w 1881147"/>
                <a:gd name="connsiteY93" fmla="*/ 553648 h 1694229"/>
                <a:gd name="connsiteX94" fmla="*/ 1639486 w 1881147"/>
                <a:gd name="connsiteY94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1520 w 1881147"/>
                <a:gd name="connsiteY9" fmla="*/ 206869 h 1694229"/>
                <a:gd name="connsiteX10" fmla="*/ 1186336 w 1881147"/>
                <a:gd name="connsiteY10" fmla="*/ 186935 h 1694229"/>
                <a:gd name="connsiteX11" fmla="*/ 1176811 w 1881147"/>
                <a:gd name="connsiteY11" fmla="*/ 258373 h 1694229"/>
                <a:gd name="connsiteX12" fmla="*/ 1114899 w 1881147"/>
                <a:gd name="connsiteY12" fmla="*/ 301235 h 1694229"/>
                <a:gd name="connsiteX13" fmla="*/ 1005361 w 1881147"/>
                <a:gd name="connsiteY13" fmla="*/ 315523 h 1694229"/>
                <a:gd name="connsiteX14" fmla="*/ 962499 w 1881147"/>
                <a:gd name="connsiteY14" fmla="*/ 358385 h 1694229"/>
                <a:gd name="connsiteX15" fmla="*/ 838674 w 1881147"/>
                <a:gd name="connsiteY15" fmla="*/ 358385 h 1694229"/>
                <a:gd name="connsiteX16" fmla="*/ 781524 w 1881147"/>
                <a:gd name="connsiteY16" fmla="*/ 429823 h 1694229"/>
                <a:gd name="connsiteX17" fmla="*/ 781524 w 1881147"/>
                <a:gd name="connsiteY17" fmla="*/ 463160 h 1694229"/>
                <a:gd name="connsiteX18" fmla="*/ 743424 w 1881147"/>
                <a:gd name="connsiteY18" fmla="*/ 486973 h 1694229"/>
                <a:gd name="connsiteX19" fmla="*/ 671986 w 1881147"/>
                <a:gd name="connsiteY19" fmla="*/ 420298 h 1694229"/>
                <a:gd name="connsiteX20" fmla="*/ 519586 w 1881147"/>
                <a:gd name="connsiteY20" fmla="*/ 415535 h 1694229"/>
                <a:gd name="connsiteX21" fmla="*/ 457674 w 1881147"/>
                <a:gd name="connsiteY21" fmla="*/ 434585 h 1694229"/>
                <a:gd name="connsiteX22" fmla="*/ 419574 w 1881147"/>
                <a:gd name="connsiteY22" fmla="*/ 420298 h 1694229"/>
                <a:gd name="connsiteX23" fmla="*/ 400524 w 1881147"/>
                <a:gd name="connsiteY23" fmla="*/ 358385 h 1694229"/>
                <a:gd name="connsiteX24" fmla="*/ 333849 w 1881147"/>
                <a:gd name="connsiteY24" fmla="*/ 305998 h 1694229"/>
                <a:gd name="connsiteX25" fmla="*/ 286224 w 1881147"/>
                <a:gd name="connsiteY25" fmla="*/ 239323 h 1694229"/>
                <a:gd name="connsiteX26" fmla="*/ 143349 w 1881147"/>
                <a:gd name="connsiteY26" fmla="*/ 258373 h 1694229"/>
                <a:gd name="connsiteX27" fmla="*/ 124299 w 1881147"/>
                <a:gd name="connsiteY27" fmla="*/ 334573 h 1694229"/>
                <a:gd name="connsiteX28" fmla="*/ 110011 w 1881147"/>
                <a:gd name="connsiteY28" fmla="*/ 367910 h 1694229"/>
                <a:gd name="connsiteX29" fmla="*/ 133824 w 1881147"/>
                <a:gd name="connsiteY29" fmla="*/ 415535 h 1694229"/>
                <a:gd name="connsiteX30" fmla="*/ 81436 w 1881147"/>
                <a:gd name="connsiteY30" fmla="*/ 453635 h 1694229"/>
                <a:gd name="connsiteX31" fmla="*/ 33811 w 1881147"/>
                <a:gd name="connsiteY31" fmla="*/ 448873 h 1694229"/>
                <a:gd name="connsiteX32" fmla="*/ 33811 w 1881147"/>
                <a:gd name="connsiteY32" fmla="*/ 520310 h 1694229"/>
                <a:gd name="connsiteX33" fmla="*/ 474 w 1881147"/>
                <a:gd name="connsiteY33" fmla="*/ 625085 h 1694229"/>
                <a:gd name="connsiteX34" fmla="*/ 62386 w 1881147"/>
                <a:gd name="connsiteY34" fmla="*/ 701285 h 1694229"/>
                <a:gd name="connsiteX35" fmla="*/ 111977 w 1881147"/>
                <a:gd name="connsiteY35" fmla="*/ 681547 h 1694229"/>
                <a:gd name="connsiteX36" fmla="*/ 112334 w 1881147"/>
                <a:gd name="connsiteY36" fmla="*/ 751806 h 1694229"/>
                <a:gd name="connsiteX37" fmla="*/ 167161 w 1881147"/>
                <a:gd name="connsiteY37" fmla="*/ 782248 h 1694229"/>
                <a:gd name="connsiteX38" fmla="*/ 236159 w 1881147"/>
                <a:gd name="connsiteY38" fmla="*/ 792460 h 1694229"/>
                <a:gd name="connsiteX39" fmla="*/ 271462 w 1881147"/>
                <a:gd name="connsiteY39" fmla="*/ 848431 h 1694229"/>
                <a:gd name="connsiteX40" fmla="*/ 270869 w 1881147"/>
                <a:gd name="connsiteY40" fmla="*/ 893503 h 1694229"/>
                <a:gd name="connsiteX41" fmla="*/ 295393 w 1881147"/>
                <a:gd name="connsiteY41" fmla="*/ 932978 h 1694229"/>
                <a:gd name="connsiteX42" fmla="*/ 341051 w 1881147"/>
                <a:gd name="connsiteY42" fmla="*/ 971570 h 1694229"/>
                <a:gd name="connsiteX43" fmla="*/ 426184 w 1881147"/>
                <a:gd name="connsiteY43" fmla="*/ 1025822 h 1694229"/>
                <a:gd name="connsiteX44" fmla="*/ 461961 w 1881147"/>
                <a:gd name="connsiteY44" fmla="*/ 1096915 h 1694229"/>
                <a:gd name="connsiteX45" fmla="*/ 441064 w 1881147"/>
                <a:gd name="connsiteY45" fmla="*/ 1166488 h 1694229"/>
                <a:gd name="connsiteX46" fmla="*/ 519111 w 1881147"/>
                <a:gd name="connsiteY46" fmla="*/ 1222951 h 1694229"/>
                <a:gd name="connsiteX47" fmla="*/ 591143 w 1881147"/>
                <a:gd name="connsiteY47" fmla="*/ 1255945 h 1694229"/>
                <a:gd name="connsiteX48" fmla="*/ 571974 w 1881147"/>
                <a:gd name="connsiteY48" fmla="*/ 1315648 h 1694229"/>
                <a:gd name="connsiteX49" fmla="*/ 662461 w 1881147"/>
                <a:gd name="connsiteY49" fmla="*/ 1468048 h 1694229"/>
                <a:gd name="connsiteX50" fmla="*/ 755271 w 1881147"/>
                <a:gd name="connsiteY50" fmla="*/ 1541202 h 1694229"/>
                <a:gd name="connsiteX51" fmla="*/ 805336 w 1881147"/>
                <a:gd name="connsiteY51" fmla="*/ 1491860 h 1694229"/>
                <a:gd name="connsiteX52" fmla="*/ 869926 w 1881147"/>
                <a:gd name="connsiteY52" fmla="*/ 1519257 h 1694229"/>
                <a:gd name="connsiteX53" fmla="*/ 924399 w 1881147"/>
                <a:gd name="connsiteY53" fmla="*/ 1487098 h 1694229"/>
                <a:gd name="connsiteX54" fmla="*/ 941246 w 1881147"/>
                <a:gd name="connsiteY54" fmla="*/ 1444922 h 1694229"/>
                <a:gd name="connsiteX55" fmla="*/ 1005123 w 1881147"/>
                <a:gd name="connsiteY55" fmla="*/ 1531334 h 1694229"/>
                <a:gd name="connsiteX56" fmla="*/ 1050190 w 1881147"/>
                <a:gd name="connsiteY56" fmla="*/ 1602428 h 1694229"/>
                <a:gd name="connsiteX57" fmla="*/ 1120136 w 1881147"/>
                <a:gd name="connsiteY57" fmla="*/ 1693947 h 1694229"/>
                <a:gd name="connsiteX58" fmla="*/ 1151034 w 1881147"/>
                <a:gd name="connsiteY58" fmla="*/ 1630856 h 1694229"/>
                <a:gd name="connsiteX59" fmla="*/ 1181693 w 1881147"/>
                <a:gd name="connsiteY59" fmla="*/ 1624376 h 1694229"/>
                <a:gd name="connsiteX60" fmla="*/ 1224792 w 1881147"/>
                <a:gd name="connsiteY60" fmla="*/ 1653639 h 1694229"/>
                <a:gd name="connsiteX61" fmla="*/ 1258367 w 1881147"/>
                <a:gd name="connsiteY61" fmla="*/ 1612985 h 1694229"/>
                <a:gd name="connsiteX62" fmla="*/ 1277188 w 1881147"/>
                <a:gd name="connsiteY62" fmla="*/ 1617602 h 1694229"/>
                <a:gd name="connsiteX63" fmla="*/ 1311230 w 1881147"/>
                <a:gd name="connsiteY63" fmla="*/ 1684079 h 1694229"/>
                <a:gd name="connsiteX64" fmla="*/ 1367786 w 1881147"/>
                <a:gd name="connsiteY64" fmla="*/ 1660610 h 1694229"/>
                <a:gd name="connsiteX65" fmla="*/ 1419818 w 1881147"/>
                <a:gd name="connsiteY65" fmla="*/ 1604489 h 1694229"/>
                <a:gd name="connsiteX66" fmla="*/ 1470595 w 1881147"/>
                <a:gd name="connsiteY66" fmla="*/ 1587946 h 1694229"/>
                <a:gd name="connsiteX67" fmla="*/ 1488274 w 1881147"/>
                <a:gd name="connsiteY67" fmla="*/ 1643768 h 1694229"/>
                <a:gd name="connsiteX68" fmla="*/ 1558169 w 1881147"/>
                <a:gd name="connsiteY68" fmla="*/ 1618090 h 1694229"/>
                <a:gd name="connsiteX69" fmla="*/ 1588947 w 1881147"/>
                <a:gd name="connsiteY69" fmla="*/ 1531334 h 1694229"/>
                <a:gd name="connsiteX70" fmla="*/ 1670383 w 1881147"/>
                <a:gd name="connsiteY70" fmla="*/ 1441192 h 1694229"/>
                <a:gd name="connsiteX71" fmla="*/ 1714974 w 1881147"/>
                <a:gd name="connsiteY71" fmla="*/ 1410062 h 1694229"/>
                <a:gd name="connsiteX72" fmla="*/ 1743343 w 1881147"/>
                <a:gd name="connsiteY72" fmla="*/ 1413357 h 1694229"/>
                <a:gd name="connsiteX73" fmla="*/ 1820935 w 1881147"/>
                <a:gd name="connsiteY73" fmla="*/ 1402749 h 1694229"/>
                <a:gd name="connsiteX74" fmla="*/ 1816054 w 1881147"/>
                <a:gd name="connsiteY74" fmla="*/ 1456313 h 1694229"/>
                <a:gd name="connsiteX75" fmla="*/ 1874221 w 1881147"/>
                <a:gd name="connsiteY75" fmla="*/ 1479634 h 1694229"/>
                <a:gd name="connsiteX76" fmla="*/ 1875829 w 1881147"/>
                <a:gd name="connsiteY76" fmla="*/ 1457000 h 1694229"/>
                <a:gd name="connsiteX77" fmla="*/ 1875051 w 1881147"/>
                <a:gd name="connsiteY77" fmla="*/ 1396266 h 1694229"/>
                <a:gd name="connsiteX78" fmla="*/ 1853086 w 1881147"/>
                <a:gd name="connsiteY78" fmla="*/ 1306123 h 1694229"/>
                <a:gd name="connsiteX79" fmla="*/ 1853086 w 1881147"/>
                <a:gd name="connsiteY79" fmla="*/ 1248973 h 1694229"/>
                <a:gd name="connsiteX80" fmla="*/ 1810224 w 1881147"/>
                <a:gd name="connsiteY80" fmla="*/ 1239448 h 1694229"/>
                <a:gd name="connsiteX81" fmla="*/ 1734024 w 1881147"/>
                <a:gd name="connsiteY81" fmla="*/ 1158485 h 1694229"/>
                <a:gd name="connsiteX82" fmla="*/ 1695924 w 1881147"/>
                <a:gd name="connsiteY82" fmla="*/ 977510 h 1694229"/>
                <a:gd name="connsiteX83" fmla="*/ 1643536 w 1881147"/>
                <a:gd name="connsiteY83" fmla="*/ 944173 h 1694229"/>
                <a:gd name="connsiteX84" fmla="*/ 1605436 w 1881147"/>
                <a:gd name="connsiteY84" fmla="*/ 887023 h 1694229"/>
                <a:gd name="connsiteX85" fmla="*/ 1557811 w 1881147"/>
                <a:gd name="connsiteY85" fmla="*/ 839398 h 1694229"/>
                <a:gd name="connsiteX86" fmla="*/ 1505424 w 1881147"/>
                <a:gd name="connsiteY86" fmla="*/ 820348 h 1694229"/>
                <a:gd name="connsiteX87" fmla="*/ 1453036 w 1881147"/>
                <a:gd name="connsiteY87" fmla="*/ 815585 h 1694229"/>
                <a:gd name="connsiteX88" fmla="*/ 1510186 w 1881147"/>
                <a:gd name="connsiteY88" fmla="*/ 782248 h 1694229"/>
                <a:gd name="connsiteX89" fmla="*/ 1476849 w 1881147"/>
                <a:gd name="connsiteY89" fmla="*/ 748910 h 1694229"/>
                <a:gd name="connsiteX90" fmla="*/ 1481611 w 1881147"/>
                <a:gd name="connsiteY90" fmla="*/ 725098 h 1694229"/>
                <a:gd name="connsiteX91" fmla="*/ 1572099 w 1881147"/>
                <a:gd name="connsiteY91" fmla="*/ 763198 h 1694229"/>
                <a:gd name="connsiteX92" fmla="*/ 1624486 w 1881147"/>
                <a:gd name="connsiteY92" fmla="*/ 696523 h 1694229"/>
                <a:gd name="connsiteX93" fmla="*/ 1622283 w 1881147"/>
                <a:gd name="connsiteY93" fmla="*/ 553648 h 1694229"/>
                <a:gd name="connsiteX94" fmla="*/ 1639486 w 1881147"/>
                <a:gd name="connsiteY94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1520 w 1881147"/>
                <a:gd name="connsiteY9" fmla="*/ 206869 h 1694229"/>
                <a:gd name="connsiteX10" fmla="*/ 1254673 w 1881147"/>
                <a:gd name="connsiteY10" fmla="*/ 273739 h 1694229"/>
                <a:gd name="connsiteX11" fmla="*/ 1176811 w 1881147"/>
                <a:gd name="connsiteY11" fmla="*/ 258373 h 1694229"/>
                <a:gd name="connsiteX12" fmla="*/ 1114899 w 1881147"/>
                <a:gd name="connsiteY12" fmla="*/ 301235 h 1694229"/>
                <a:gd name="connsiteX13" fmla="*/ 1005361 w 1881147"/>
                <a:gd name="connsiteY13" fmla="*/ 315523 h 1694229"/>
                <a:gd name="connsiteX14" fmla="*/ 962499 w 1881147"/>
                <a:gd name="connsiteY14" fmla="*/ 358385 h 1694229"/>
                <a:gd name="connsiteX15" fmla="*/ 838674 w 1881147"/>
                <a:gd name="connsiteY15" fmla="*/ 358385 h 1694229"/>
                <a:gd name="connsiteX16" fmla="*/ 781524 w 1881147"/>
                <a:gd name="connsiteY16" fmla="*/ 429823 h 1694229"/>
                <a:gd name="connsiteX17" fmla="*/ 781524 w 1881147"/>
                <a:gd name="connsiteY17" fmla="*/ 463160 h 1694229"/>
                <a:gd name="connsiteX18" fmla="*/ 743424 w 1881147"/>
                <a:gd name="connsiteY18" fmla="*/ 486973 h 1694229"/>
                <a:gd name="connsiteX19" fmla="*/ 671986 w 1881147"/>
                <a:gd name="connsiteY19" fmla="*/ 420298 h 1694229"/>
                <a:gd name="connsiteX20" fmla="*/ 519586 w 1881147"/>
                <a:gd name="connsiteY20" fmla="*/ 415535 h 1694229"/>
                <a:gd name="connsiteX21" fmla="*/ 457674 w 1881147"/>
                <a:gd name="connsiteY21" fmla="*/ 434585 h 1694229"/>
                <a:gd name="connsiteX22" fmla="*/ 419574 w 1881147"/>
                <a:gd name="connsiteY22" fmla="*/ 420298 h 1694229"/>
                <a:gd name="connsiteX23" fmla="*/ 400524 w 1881147"/>
                <a:gd name="connsiteY23" fmla="*/ 358385 h 1694229"/>
                <a:gd name="connsiteX24" fmla="*/ 333849 w 1881147"/>
                <a:gd name="connsiteY24" fmla="*/ 305998 h 1694229"/>
                <a:gd name="connsiteX25" fmla="*/ 286224 w 1881147"/>
                <a:gd name="connsiteY25" fmla="*/ 239323 h 1694229"/>
                <a:gd name="connsiteX26" fmla="*/ 143349 w 1881147"/>
                <a:gd name="connsiteY26" fmla="*/ 258373 h 1694229"/>
                <a:gd name="connsiteX27" fmla="*/ 124299 w 1881147"/>
                <a:gd name="connsiteY27" fmla="*/ 334573 h 1694229"/>
                <a:gd name="connsiteX28" fmla="*/ 110011 w 1881147"/>
                <a:gd name="connsiteY28" fmla="*/ 367910 h 1694229"/>
                <a:gd name="connsiteX29" fmla="*/ 133824 w 1881147"/>
                <a:gd name="connsiteY29" fmla="*/ 415535 h 1694229"/>
                <a:gd name="connsiteX30" fmla="*/ 81436 w 1881147"/>
                <a:gd name="connsiteY30" fmla="*/ 453635 h 1694229"/>
                <a:gd name="connsiteX31" fmla="*/ 33811 w 1881147"/>
                <a:gd name="connsiteY31" fmla="*/ 448873 h 1694229"/>
                <a:gd name="connsiteX32" fmla="*/ 33811 w 1881147"/>
                <a:gd name="connsiteY32" fmla="*/ 520310 h 1694229"/>
                <a:gd name="connsiteX33" fmla="*/ 474 w 1881147"/>
                <a:gd name="connsiteY33" fmla="*/ 625085 h 1694229"/>
                <a:gd name="connsiteX34" fmla="*/ 62386 w 1881147"/>
                <a:gd name="connsiteY34" fmla="*/ 701285 h 1694229"/>
                <a:gd name="connsiteX35" fmla="*/ 111977 w 1881147"/>
                <a:gd name="connsiteY35" fmla="*/ 681547 h 1694229"/>
                <a:gd name="connsiteX36" fmla="*/ 112334 w 1881147"/>
                <a:gd name="connsiteY36" fmla="*/ 751806 h 1694229"/>
                <a:gd name="connsiteX37" fmla="*/ 167161 w 1881147"/>
                <a:gd name="connsiteY37" fmla="*/ 782248 h 1694229"/>
                <a:gd name="connsiteX38" fmla="*/ 236159 w 1881147"/>
                <a:gd name="connsiteY38" fmla="*/ 792460 h 1694229"/>
                <a:gd name="connsiteX39" fmla="*/ 271462 w 1881147"/>
                <a:gd name="connsiteY39" fmla="*/ 848431 h 1694229"/>
                <a:gd name="connsiteX40" fmla="*/ 270869 w 1881147"/>
                <a:gd name="connsiteY40" fmla="*/ 893503 h 1694229"/>
                <a:gd name="connsiteX41" fmla="*/ 295393 w 1881147"/>
                <a:gd name="connsiteY41" fmla="*/ 932978 h 1694229"/>
                <a:gd name="connsiteX42" fmla="*/ 341051 w 1881147"/>
                <a:gd name="connsiteY42" fmla="*/ 971570 h 1694229"/>
                <a:gd name="connsiteX43" fmla="*/ 426184 w 1881147"/>
                <a:gd name="connsiteY43" fmla="*/ 1025822 h 1694229"/>
                <a:gd name="connsiteX44" fmla="*/ 461961 w 1881147"/>
                <a:gd name="connsiteY44" fmla="*/ 1096915 h 1694229"/>
                <a:gd name="connsiteX45" fmla="*/ 441064 w 1881147"/>
                <a:gd name="connsiteY45" fmla="*/ 1166488 h 1694229"/>
                <a:gd name="connsiteX46" fmla="*/ 519111 w 1881147"/>
                <a:gd name="connsiteY46" fmla="*/ 1222951 h 1694229"/>
                <a:gd name="connsiteX47" fmla="*/ 591143 w 1881147"/>
                <a:gd name="connsiteY47" fmla="*/ 1255945 h 1694229"/>
                <a:gd name="connsiteX48" fmla="*/ 571974 w 1881147"/>
                <a:gd name="connsiteY48" fmla="*/ 1315648 h 1694229"/>
                <a:gd name="connsiteX49" fmla="*/ 662461 w 1881147"/>
                <a:gd name="connsiteY49" fmla="*/ 1468048 h 1694229"/>
                <a:gd name="connsiteX50" fmla="*/ 755271 w 1881147"/>
                <a:gd name="connsiteY50" fmla="*/ 1541202 h 1694229"/>
                <a:gd name="connsiteX51" fmla="*/ 805336 w 1881147"/>
                <a:gd name="connsiteY51" fmla="*/ 1491860 h 1694229"/>
                <a:gd name="connsiteX52" fmla="*/ 869926 w 1881147"/>
                <a:gd name="connsiteY52" fmla="*/ 1519257 h 1694229"/>
                <a:gd name="connsiteX53" fmla="*/ 924399 w 1881147"/>
                <a:gd name="connsiteY53" fmla="*/ 1487098 h 1694229"/>
                <a:gd name="connsiteX54" fmla="*/ 941246 w 1881147"/>
                <a:gd name="connsiteY54" fmla="*/ 1444922 h 1694229"/>
                <a:gd name="connsiteX55" fmla="*/ 1005123 w 1881147"/>
                <a:gd name="connsiteY55" fmla="*/ 1531334 h 1694229"/>
                <a:gd name="connsiteX56" fmla="*/ 1050190 w 1881147"/>
                <a:gd name="connsiteY56" fmla="*/ 1602428 h 1694229"/>
                <a:gd name="connsiteX57" fmla="*/ 1120136 w 1881147"/>
                <a:gd name="connsiteY57" fmla="*/ 1693947 h 1694229"/>
                <a:gd name="connsiteX58" fmla="*/ 1151034 w 1881147"/>
                <a:gd name="connsiteY58" fmla="*/ 1630856 h 1694229"/>
                <a:gd name="connsiteX59" fmla="*/ 1181693 w 1881147"/>
                <a:gd name="connsiteY59" fmla="*/ 1624376 h 1694229"/>
                <a:gd name="connsiteX60" fmla="*/ 1224792 w 1881147"/>
                <a:gd name="connsiteY60" fmla="*/ 1653639 h 1694229"/>
                <a:gd name="connsiteX61" fmla="*/ 1258367 w 1881147"/>
                <a:gd name="connsiteY61" fmla="*/ 1612985 h 1694229"/>
                <a:gd name="connsiteX62" fmla="*/ 1277188 w 1881147"/>
                <a:gd name="connsiteY62" fmla="*/ 1617602 h 1694229"/>
                <a:gd name="connsiteX63" fmla="*/ 1311230 w 1881147"/>
                <a:gd name="connsiteY63" fmla="*/ 1684079 h 1694229"/>
                <a:gd name="connsiteX64" fmla="*/ 1367786 w 1881147"/>
                <a:gd name="connsiteY64" fmla="*/ 1660610 h 1694229"/>
                <a:gd name="connsiteX65" fmla="*/ 1419818 w 1881147"/>
                <a:gd name="connsiteY65" fmla="*/ 1604489 h 1694229"/>
                <a:gd name="connsiteX66" fmla="*/ 1470595 w 1881147"/>
                <a:gd name="connsiteY66" fmla="*/ 1587946 h 1694229"/>
                <a:gd name="connsiteX67" fmla="*/ 1488274 w 1881147"/>
                <a:gd name="connsiteY67" fmla="*/ 1643768 h 1694229"/>
                <a:gd name="connsiteX68" fmla="*/ 1558169 w 1881147"/>
                <a:gd name="connsiteY68" fmla="*/ 1618090 h 1694229"/>
                <a:gd name="connsiteX69" fmla="*/ 1588947 w 1881147"/>
                <a:gd name="connsiteY69" fmla="*/ 1531334 h 1694229"/>
                <a:gd name="connsiteX70" fmla="*/ 1670383 w 1881147"/>
                <a:gd name="connsiteY70" fmla="*/ 1441192 h 1694229"/>
                <a:gd name="connsiteX71" fmla="*/ 1714974 w 1881147"/>
                <a:gd name="connsiteY71" fmla="*/ 1410062 h 1694229"/>
                <a:gd name="connsiteX72" fmla="*/ 1743343 w 1881147"/>
                <a:gd name="connsiteY72" fmla="*/ 1413357 h 1694229"/>
                <a:gd name="connsiteX73" fmla="*/ 1820935 w 1881147"/>
                <a:gd name="connsiteY73" fmla="*/ 1402749 h 1694229"/>
                <a:gd name="connsiteX74" fmla="*/ 1816054 w 1881147"/>
                <a:gd name="connsiteY74" fmla="*/ 1456313 h 1694229"/>
                <a:gd name="connsiteX75" fmla="*/ 1874221 w 1881147"/>
                <a:gd name="connsiteY75" fmla="*/ 1479634 h 1694229"/>
                <a:gd name="connsiteX76" fmla="*/ 1875829 w 1881147"/>
                <a:gd name="connsiteY76" fmla="*/ 1457000 h 1694229"/>
                <a:gd name="connsiteX77" fmla="*/ 1875051 w 1881147"/>
                <a:gd name="connsiteY77" fmla="*/ 1396266 h 1694229"/>
                <a:gd name="connsiteX78" fmla="*/ 1853086 w 1881147"/>
                <a:gd name="connsiteY78" fmla="*/ 1306123 h 1694229"/>
                <a:gd name="connsiteX79" fmla="*/ 1853086 w 1881147"/>
                <a:gd name="connsiteY79" fmla="*/ 1248973 h 1694229"/>
                <a:gd name="connsiteX80" fmla="*/ 1810224 w 1881147"/>
                <a:gd name="connsiteY80" fmla="*/ 1239448 h 1694229"/>
                <a:gd name="connsiteX81" fmla="*/ 1734024 w 1881147"/>
                <a:gd name="connsiteY81" fmla="*/ 1158485 h 1694229"/>
                <a:gd name="connsiteX82" fmla="*/ 1695924 w 1881147"/>
                <a:gd name="connsiteY82" fmla="*/ 977510 h 1694229"/>
                <a:gd name="connsiteX83" fmla="*/ 1643536 w 1881147"/>
                <a:gd name="connsiteY83" fmla="*/ 944173 h 1694229"/>
                <a:gd name="connsiteX84" fmla="*/ 1605436 w 1881147"/>
                <a:gd name="connsiteY84" fmla="*/ 887023 h 1694229"/>
                <a:gd name="connsiteX85" fmla="*/ 1557811 w 1881147"/>
                <a:gd name="connsiteY85" fmla="*/ 839398 h 1694229"/>
                <a:gd name="connsiteX86" fmla="*/ 1505424 w 1881147"/>
                <a:gd name="connsiteY86" fmla="*/ 820348 h 1694229"/>
                <a:gd name="connsiteX87" fmla="*/ 1453036 w 1881147"/>
                <a:gd name="connsiteY87" fmla="*/ 815585 h 1694229"/>
                <a:gd name="connsiteX88" fmla="*/ 1510186 w 1881147"/>
                <a:gd name="connsiteY88" fmla="*/ 782248 h 1694229"/>
                <a:gd name="connsiteX89" fmla="*/ 1476849 w 1881147"/>
                <a:gd name="connsiteY89" fmla="*/ 748910 h 1694229"/>
                <a:gd name="connsiteX90" fmla="*/ 1481611 w 1881147"/>
                <a:gd name="connsiteY90" fmla="*/ 725098 h 1694229"/>
                <a:gd name="connsiteX91" fmla="*/ 1572099 w 1881147"/>
                <a:gd name="connsiteY91" fmla="*/ 763198 h 1694229"/>
                <a:gd name="connsiteX92" fmla="*/ 1624486 w 1881147"/>
                <a:gd name="connsiteY92" fmla="*/ 696523 h 1694229"/>
                <a:gd name="connsiteX93" fmla="*/ 1622283 w 1881147"/>
                <a:gd name="connsiteY93" fmla="*/ 553648 h 1694229"/>
                <a:gd name="connsiteX94" fmla="*/ 1639486 w 1881147"/>
                <a:gd name="connsiteY94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76811 w 1881147"/>
                <a:gd name="connsiteY11" fmla="*/ 258373 h 1694229"/>
                <a:gd name="connsiteX12" fmla="*/ 1114899 w 1881147"/>
                <a:gd name="connsiteY12" fmla="*/ 301235 h 1694229"/>
                <a:gd name="connsiteX13" fmla="*/ 1005361 w 1881147"/>
                <a:gd name="connsiteY13" fmla="*/ 315523 h 1694229"/>
                <a:gd name="connsiteX14" fmla="*/ 962499 w 1881147"/>
                <a:gd name="connsiteY14" fmla="*/ 358385 h 1694229"/>
                <a:gd name="connsiteX15" fmla="*/ 838674 w 1881147"/>
                <a:gd name="connsiteY15" fmla="*/ 358385 h 1694229"/>
                <a:gd name="connsiteX16" fmla="*/ 781524 w 1881147"/>
                <a:gd name="connsiteY16" fmla="*/ 429823 h 1694229"/>
                <a:gd name="connsiteX17" fmla="*/ 781524 w 1881147"/>
                <a:gd name="connsiteY17" fmla="*/ 463160 h 1694229"/>
                <a:gd name="connsiteX18" fmla="*/ 743424 w 1881147"/>
                <a:gd name="connsiteY18" fmla="*/ 486973 h 1694229"/>
                <a:gd name="connsiteX19" fmla="*/ 671986 w 1881147"/>
                <a:gd name="connsiteY19" fmla="*/ 420298 h 1694229"/>
                <a:gd name="connsiteX20" fmla="*/ 519586 w 1881147"/>
                <a:gd name="connsiteY20" fmla="*/ 415535 h 1694229"/>
                <a:gd name="connsiteX21" fmla="*/ 457674 w 1881147"/>
                <a:gd name="connsiteY21" fmla="*/ 434585 h 1694229"/>
                <a:gd name="connsiteX22" fmla="*/ 419574 w 1881147"/>
                <a:gd name="connsiteY22" fmla="*/ 420298 h 1694229"/>
                <a:gd name="connsiteX23" fmla="*/ 400524 w 1881147"/>
                <a:gd name="connsiteY23" fmla="*/ 358385 h 1694229"/>
                <a:gd name="connsiteX24" fmla="*/ 333849 w 1881147"/>
                <a:gd name="connsiteY24" fmla="*/ 305998 h 1694229"/>
                <a:gd name="connsiteX25" fmla="*/ 286224 w 1881147"/>
                <a:gd name="connsiteY25" fmla="*/ 239323 h 1694229"/>
                <a:gd name="connsiteX26" fmla="*/ 143349 w 1881147"/>
                <a:gd name="connsiteY26" fmla="*/ 258373 h 1694229"/>
                <a:gd name="connsiteX27" fmla="*/ 124299 w 1881147"/>
                <a:gd name="connsiteY27" fmla="*/ 334573 h 1694229"/>
                <a:gd name="connsiteX28" fmla="*/ 110011 w 1881147"/>
                <a:gd name="connsiteY28" fmla="*/ 367910 h 1694229"/>
                <a:gd name="connsiteX29" fmla="*/ 133824 w 1881147"/>
                <a:gd name="connsiteY29" fmla="*/ 415535 h 1694229"/>
                <a:gd name="connsiteX30" fmla="*/ 81436 w 1881147"/>
                <a:gd name="connsiteY30" fmla="*/ 453635 h 1694229"/>
                <a:gd name="connsiteX31" fmla="*/ 33811 w 1881147"/>
                <a:gd name="connsiteY31" fmla="*/ 448873 h 1694229"/>
                <a:gd name="connsiteX32" fmla="*/ 33811 w 1881147"/>
                <a:gd name="connsiteY32" fmla="*/ 520310 h 1694229"/>
                <a:gd name="connsiteX33" fmla="*/ 474 w 1881147"/>
                <a:gd name="connsiteY33" fmla="*/ 625085 h 1694229"/>
                <a:gd name="connsiteX34" fmla="*/ 62386 w 1881147"/>
                <a:gd name="connsiteY34" fmla="*/ 701285 h 1694229"/>
                <a:gd name="connsiteX35" fmla="*/ 111977 w 1881147"/>
                <a:gd name="connsiteY35" fmla="*/ 681547 h 1694229"/>
                <a:gd name="connsiteX36" fmla="*/ 112334 w 1881147"/>
                <a:gd name="connsiteY36" fmla="*/ 751806 h 1694229"/>
                <a:gd name="connsiteX37" fmla="*/ 167161 w 1881147"/>
                <a:gd name="connsiteY37" fmla="*/ 782248 h 1694229"/>
                <a:gd name="connsiteX38" fmla="*/ 236159 w 1881147"/>
                <a:gd name="connsiteY38" fmla="*/ 792460 h 1694229"/>
                <a:gd name="connsiteX39" fmla="*/ 271462 w 1881147"/>
                <a:gd name="connsiteY39" fmla="*/ 848431 h 1694229"/>
                <a:gd name="connsiteX40" fmla="*/ 270869 w 1881147"/>
                <a:gd name="connsiteY40" fmla="*/ 893503 h 1694229"/>
                <a:gd name="connsiteX41" fmla="*/ 295393 w 1881147"/>
                <a:gd name="connsiteY41" fmla="*/ 932978 h 1694229"/>
                <a:gd name="connsiteX42" fmla="*/ 341051 w 1881147"/>
                <a:gd name="connsiteY42" fmla="*/ 971570 h 1694229"/>
                <a:gd name="connsiteX43" fmla="*/ 426184 w 1881147"/>
                <a:gd name="connsiteY43" fmla="*/ 1025822 h 1694229"/>
                <a:gd name="connsiteX44" fmla="*/ 461961 w 1881147"/>
                <a:gd name="connsiteY44" fmla="*/ 1096915 h 1694229"/>
                <a:gd name="connsiteX45" fmla="*/ 441064 w 1881147"/>
                <a:gd name="connsiteY45" fmla="*/ 1166488 h 1694229"/>
                <a:gd name="connsiteX46" fmla="*/ 519111 w 1881147"/>
                <a:gd name="connsiteY46" fmla="*/ 1222951 h 1694229"/>
                <a:gd name="connsiteX47" fmla="*/ 591143 w 1881147"/>
                <a:gd name="connsiteY47" fmla="*/ 1255945 h 1694229"/>
                <a:gd name="connsiteX48" fmla="*/ 571974 w 1881147"/>
                <a:gd name="connsiteY48" fmla="*/ 1315648 h 1694229"/>
                <a:gd name="connsiteX49" fmla="*/ 662461 w 1881147"/>
                <a:gd name="connsiteY49" fmla="*/ 1468048 h 1694229"/>
                <a:gd name="connsiteX50" fmla="*/ 755271 w 1881147"/>
                <a:gd name="connsiteY50" fmla="*/ 1541202 h 1694229"/>
                <a:gd name="connsiteX51" fmla="*/ 805336 w 1881147"/>
                <a:gd name="connsiteY51" fmla="*/ 1491860 h 1694229"/>
                <a:gd name="connsiteX52" fmla="*/ 869926 w 1881147"/>
                <a:gd name="connsiteY52" fmla="*/ 1519257 h 1694229"/>
                <a:gd name="connsiteX53" fmla="*/ 924399 w 1881147"/>
                <a:gd name="connsiteY53" fmla="*/ 1487098 h 1694229"/>
                <a:gd name="connsiteX54" fmla="*/ 941246 w 1881147"/>
                <a:gd name="connsiteY54" fmla="*/ 1444922 h 1694229"/>
                <a:gd name="connsiteX55" fmla="*/ 1005123 w 1881147"/>
                <a:gd name="connsiteY55" fmla="*/ 1531334 h 1694229"/>
                <a:gd name="connsiteX56" fmla="*/ 1050190 w 1881147"/>
                <a:gd name="connsiteY56" fmla="*/ 1602428 h 1694229"/>
                <a:gd name="connsiteX57" fmla="*/ 1120136 w 1881147"/>
                <a:gd name="connsiteY57" fmla="*/ 1693947 h 1694229"/>
                <a:gd name="connsiteX58" fmla="*/ 1151034 w 1881147"/>
                <a:gd name="connsiteY58" fmla="*/ 1630856 h 1694229"/>
                <a:gd name="connsiteX59" fmla="*/ 1181693 w 1881147"/>
                <a:gd name="connsiteY59" fmla="*/ 1624376 h 1694229"/>
                <a:gd name="connsiteX60" fmla="*/ 1224792 w 1881147"/>
                <a:gd name="connsiteY60" fmla="*/ 1653639 h 1694229"/>
                <a:gd name="connsiteX61" fmla="*/ 1258367 w 1881147"/>
                <a:gd name="connsiteY61" fmla="*/ 1612985 h 1694229"/>
                <a:gd name="connsiteX62" fmla="*/ 1277188 w 1881147"/>
                <a:gd name="connsiteY62" fmla="*/ 1617602 h 1694229"/>
                <a:gd name="connsiteX63" fmla="*/ 1311230 w 1881147"/>
                <a:gd name="connsiteY63" fmla="*/ 1684079 h 1694229"/>
                <a:gd name="connsiteX64" fmla="*/ 1367786 w 1881147"/>
                <a:gd name="connsiteY64" fmla="*/ 1660610 h 1694229"/>
                <a:gd name="connsiteX65" fmla="*/ 1419818 w 1881147"/>
                <a:gd name="connsiteY65" fmla="*/ 1604489 h 1694229"/>
                <a:gd name="connsiteX66" fmla="*/ 1470595 w 1881147"/>
                <a:gd name="connsiteY66" fmla="*/ 1587946 h 1694229"/>
                <a:gd name="connsiteX67" fmla="*/ 1488274 w 1881147"/>
                <a:gd name="connsiteY67" fmla="*/ 1643768 h 1694229"/>
                <a:gd name="connsiteX68" fmla="*/ 1558169 w 1881147"/>
                <a:gd name="connsiteY68" fmla="*/ 1618090 h 1694229"/>
                <a:gd name="connsiteX69" fmla="*/ 1588947 w 1881147"/>
                <a:gd name="connsiteY69" fmla="*/ 1531334 h 1694229"/>
                <a:gd name="connsiteX70" fmla="*/ 1670383 w 1881147"/>
                <a:gd name="connsiteY70" fmla="*/ 1441192 h 1694229"/>
                <a:gd name="connsiteX71" fmla="*/ 1714974 w 1881147"/>
                <a:gd name="connsiteY71" fmla="*/ 1410062 h 1694229"/>
                <a:gd name="connsiteX72" fmla="*/ 1743343 w 1881147"/>
                <a:gd name="connsiteY72" fmla="*/ 1413357 h 1694229"/>
                <a:gd name="connsiteX73" fmla="*/ 1820935 w 1881147"/>
                <a:gd name="connsiteY73" fmla="*/ 1402749 h 1694229"/>
                <a:gd name="connsiteX74" fmla="*/ 1816054 w 1881147"/>
                <a:gd name="connsiteY74" fmla="*/ 1456313 h 1694229"/>
                <a:gd name="connsiteX75" fmla="*/ 1874221 w 1881147"/>
                <a:gd name="connsiteY75" fmla="*/ 1479634 h 1694229"/>
                <a:gd name="connsiteX76" fmla="*/ 1875829 w 1881147"/>
                <a:gd name="connsiteY76" fmla="*/ 1457000 h 1694229"/>
                <a:gd name="connsiteX77" fmla="*/ 1875051 w 1881147"/>
                <a:gd name="connsiteY77" fmla="*/ 1396266 h 1694229"/>
                <a:gd name="connsiteX78" fmla="*/ 1853086 w 1881147"/>
                <a:gd name="connsiteY78" fmla="*/ 1306123 h 1694229"/>
                <a:gd name="connsiteX79" fmla="*/ 1853086 w 1881147"/>
                <a:gd name="connsiteY79" fmla="*/ 1248973 h 1694229"/>
                <a:gd name="connsiteX80" fmla="*/ 1810224 w 1881147"/>
                <a:gd name="connsiteY80" fmla="*/ 1239448 h 1694229"/>
                <a:gd name="connsiteX81" fmla="*/ 1734024 w 1881147"/>
                <a:gd name="connsiteY81" fmla="*/ 1158485 h 1694229"/>
                <a:gd name="connsiteX82" fmla="*/ 1695924 w 1881147"/>
                <a:gd name="connsiteY82" fmla="*/ 977510 h 1694229"/>
                <a:gd name="connsiteX83" fmla="*/ 1643536 w 1881147"/>
                <a:gd name="connsiteY83" fmla="*/ 944173 h 1694229"/>
                <a:gd name="connsiteX84" fmla="*/ 1605436 w 1881147"/>
                <a:gd name="connsiteY84" fmla="*/ 887023 h 1694229"/>
                <a:gd name="connsiteX85" fmla="*/ 1557811 w 1881147"/>
                <a:gd name="connsiteY85" fmla="*/ 839398 h 1694229"/>
                <a:gd name="connsiteX86" fmla="*/ 1505424 w 1881147"/>
                <a:gd name="connsiteY86" fmla="*/ 820348 h 1694229"/>
                <a:gd name="connsiteX87" fmla="*/ 1453036 w 1881147"/>
                <a:gd name="connsiteY87" fmla="*/ 815585 h 1694229"/>
                <a:gd name="connsiteX88" fmla="*/ 1510186 w 1881147"/>
                <a:gd name="connsiteY88" fmla="*/ 782248 h 1694229"/>
                <a:gd name="connsiteX89" fmla="*/ 1476849 w 1881147"/>
                <a:gd name="connsiteY89" fmla="*/ 748910 h 1694229"/>
                <a:gd name="connsiteX90" fmla="*/ 1481611 w 1881147"/>
                <a:gd name="connsiteY90" fmla="*/ 725098 h 1694229"/>
                <a:gd name="connsiteX91" fmla="*/ 1572099 w 1881147"/>
                <a:gd name="connsiteY91" fmla="*/ 763198 h 1694229"/>
                <a:gd name="connsiteX92" fmla="*/ 1624486 w 1881147"/>
                <a:gd name="connsiteY92" fmla="*/ 696523 h 1694229"/>
                <a:gd name="connsiteX93" fmla="*/ 1622283 w 1881147"/>
                <a:gd name="connsiteY93" fmla="*/ 553648 h 1694229"/>
                <a:gd name="connsiteX94" fmla="*/ 1639486 w 1881147"/>
                <a:gd name="connsiteY94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74371 w 1881147"/>
                <a:gd name="connsiteY11" fmla="*/ 291563 h 1694229"/>
                <a:gd name="connsiteX12" fmla="*/ 1114899 w 1881147"/>
                <a:gd name="connsiteY12" fmla="*/ 301235 h 1694229"/>
                <a:gd name="connsiteX13" fmla="*/ 1005361 w 1881147"/>
                <a:gd name="connsiteY13" fmla="*/ 315523 h 1694229"/>
                <a:gd name="connsiteX14" fmla="*/ 962499 w 1881147"/>
                <a:gd name="connsiteY14" fmla="*/ 358385 h 1694229"/>
                <a:gd name="connsiteX15" fmla="*/ 838674 w 1881147"/>
                <a:gd name="connsiteY15" fmla="*/ 358385 h 1694229"/>
                <a:gd name="connsiteX16" fmla="*/ 781524 w 1881147"/>
                <a:gd name="connsiteY16" fmla="*/ 429823 h 1694229"/>
                <a:gd name="connsiteX17" fmla="*/ 781524 w 1881147"/>
                <a:gd name="connsiteY17" fmla="*/ 463160 h 1694229"/>
                <a:gd name="connsiteX18" fmla="*/ 743424 w 1881147"/>
                <a:gd name="connsiteY18" fmla="*/ 486973 h 1694229"/>
                <a:gd name="connsiteX19" fmla="*/ 671986 w 1881147"/>
                <a:gd name="connsiteY19" fmla="*/ 420298 h 1694229"/>
                <a:gd name="connsiteX20" fmla="*/ 519586 w 1881147"/>
                <a:gd name="connsiteY20" fmla="*/ 415535 h 1694229"/>
                <a:gd name="connsiteX21" fmla="*/ 457674 w 1881147"/>
                <a:gd name="connsiteY21" fmla="*/ 434585 h 1694229"/>
                <a:gd name="connsiteX22" fmla="*/ 419574 w 1881147"/>
                <a:gd name="connsiteY22" fmla="*/ 420298 h 1694229"/>
                <a:gd name="connsiteX23" fmla="*/ 400524 w 1881147"/>
                <a:gd name="connsiteY23" fmla="*/ 358385 h 1694229"/>
                <a:gd name="connsiteX24" fmla="*/ 333849 w 1881147"/>
                <a:gd name="connsiteY24" fmla="*/ 305998 h 1694229"/>
                <a:gd name="connsiteX25" fmla="*/ 286224 w 1881147"/>
                <a:gd name="connsiteY25" fmla="*/ 239323 h 1694229"/>
                <a:gd name="connsiteX26" fmla="*/ 143349 w 1881147"/>
                <a:gd name="connsiteY26" fmla="*/ 258373 h 1694229"/>
                <a:gd name="connsiteX27" fmla="*/ 124299 w 1881147"/>
                <a:gd name="connsiteY27" fmla="*/ 334573 h 1694229"/>
                <a:gd name="connsiteX28" fmla="*/ 110011 w 1881147"/>
                <a:gd name="connsiteY28" fmla="*/ 367910 h 1694229"/>
                <a:gd name="connsiteX29" fmla="*/ 133824 w 1881147"/>
                <a:gd name="connsiteY29" fmla="*/ 415535 h 1694229"/>
                <a:gd name="connsiteX30" fmla="*/ 81436 w 1881147"/>
                <a:gd name="connsiteY30" fmla="*/ 453635 h 1694229"/>
                <a:gd name="connsiteX31" fmla="*/ 33811 w 1881147"/>
                <a:gd name="connsiteY31" fmla="*/ 448873 h 1694229"/>
                <a:gd name="connsiteX32" fmla="*/ 33811 w 1881147"/>
                <a:gd name="connsiteY32" fmla="*/ 520310 h 1694229"/>
                <a:gd name="connsiteX33" fmla="*/ 474 w 1881147"/>
                <a:gd name="connsiteY33" fmla="*/ 625085 h 1694229"/>
                <a:gd name="connsiteX34" fmla="*/ 62386 w 1881147"/>
                <a:gd name="connsiteY34" fmla="*/ 701285 h 1694229"/>
                <a:gd name="connsiteX35" fmla="*/ 111977 w 1881147"/>
                <a:gd name="connsiteY35" fmla="*/ 681547 h 1694229"/>
                <a:gd name="connsiteX36" fmla="*/ 112334 w 1881147"/>
                <a:gd name="connsiteY36" fmla="*/ 751806 h 1694229"/>
                <a:gd name="connsiteX37" fmla="*/ 167161 w 1881147"/>
                <a:gd name="connsiteY37" fmla="*/ 782248 h 1694229"/>
                <a:gd name="connsiteX38" fmla="*/ 236159 w 1881147"/>
                <a:gd name="connsiteY38" fmla="*/ 792460 h 1694229"/>
                <a:gd name="connsiteX39" fmla="*/ 271462 w 1881147"/>
                <a:gd name="connsiteY39" fmla="*/ 848431 h 1694229"/>
                <a:gd name="connsiteX40" fmla="*/ 270869 w 1881147"/>
                <a:gd name="connsiteY40" fmla="*/ 893503 h 1694229"/>
                <a:gd name="connsiteX41" fmla="*/ 295393 w 1881147"/>
                <a:gd name="connsiteY41" fmla="*/ 932978 h 1694229"/>
                <a:gd name="connsiteX42" fmla="*/ 341051 w 1881147"/>
                <a:gd name="connsiteY42" fmla="*/ 971570 h 1694229"/>
                <a:gd name="connsiteX43" fmla="*/ 426184 w 1881147"/>
                <a:gd name="connsiteY43" fmla="*/ 1025822 h 1694229"/>
                <a:gd name="connsiteX44" fmla="*/ 461961 w 1881147"/>
                <a:gd name="connsiteY44" fmla="*/ 1096915 h 1694229"/>
                <a:gd name="connsiteX45" fmla="*/ 441064 w 1881147"/>
                <a:gd name="connsiteY45" fmla="*/ 1166488 h 1694229"/>
                <a:gd name="connsiteX46" fmla="*/ 519111 w 1881147"/>
                <a:gd name="connsiteY46" fmla="*/ 1222951 h 1694229"/>
                <a:gd name="connsiteX47" fmla="*/ 591143 w 1881147"/>
                <a:gd name="connsiteY47" fmla="*/ 1255945 h 1694229"/>
                <a:gd name="connsiteX48" fmla="*/ 571974 w 1881147"/>
                <a:gd name="connsiteY48" fmla="*/ 1315648 h 1694229"/>
                <a:gd name="connsiteX49" fmla="*/ 662461 w 1881147"/>
                <a:gd name="connsiteY49" fmla="*/ 1468048 h 1694229"/>
                <a:gd name="connsiteX50" fmla="*/ 755271 w 1881147"/>
                <a:gd name="connsiteY50" fmla="*/ 1541202 h 1694229"/>
                <a:gd name="connsiteX51" fmla="*/ 805336 w 1881147"/>
                <a:gd name="connsiteY51" fmla="*/ 1491860 h 1694229"/>
                <a:gd name="connsiteX52" fmla="*/ 869926 w 1881147"/>
                <a:gd name="connsiteY52" fmla="*/ 1519257 h 1694229"/>
                <a:gd name="connsiteX53" fmla="*/ 924399 w 1881147"/>
                <a:gd name="connsiteY53" fmla="*/ 1487098 h 1694229"/>
                <a:gd name="connsiteX54" fmla="*/ 941246 w 1881147"/>
                <a:gd name="connsiteY54" fmla="*/ 1444922 h 1694229"/>
                <a:gd name="connsiteX55" fmla="*/ 1005123 w 1881147"/>
                <a:gd name="connsiteY55" fmla="*/ 1531334 h 1694229"/>
                <a:gd name="connsiteX56" fmla="*/ 1050190 w 1881147"/>
                <a:gd name="connsiteY56" fmla="*/ 1602428 h 1694229"/>
                <a:gd name="connsiteX57" fmla="*/ 1120136 w 1881147"/>
                <a:gd name="connsiteY57" fmla="*/ 1693947 h 1694229"/>
                <a:gd name="connsiteX58" fmla="*/ 1151034 w 1881147"/>
                <a:gd name="connsiteY58" fmla="*/ 1630856 h 1694229"/>
                <a:gd name="connsiteX59" fmla="*/ 1181693 w 1881147"/>
                <a:gd name="connsiteY59" fmla="*/ 1624376 h 1694229"/>
                <a:gd name="connsiteX60" fmla="*/ 1224792 w 1881147"/>
                <a:gd name="connsiteY60" fmla="*/ 1653639 h 1694229"/>
                <a:gd name="connsiteX61" fmla="*/ 1258367 w 1881147"/>
                <a:gd name="connsiteY61" fmla="*/ 1612985 h 1694229"/>
                <a:gd name="connsiteX62" fmla="*/ 1277188 w 1881147"/>
                <a:gd name="connsiteY62" fmla="*/ 1617602 h 1694229"/>
                <a:gd name="connsiteX63" fmla="*/ 1311230 w 1881147"/>
                <a:gd name="connsiteY63" fmla="*/ 1684079 h 1694229"/>
                <a:gd name="connsiteX64" fmla="*/ 1367786 w 1881147"/>
                <a:gd name="connsiteY64" fmla="*/ 1660610 h 1694229"/>
                <a:gd name="connsiteX65" fmla="*/ 1419818 w 1881147"/>
                <a:gd name="connsiteY65" fmla="*/ 1604489 h 1694229"/>
                <a:gd name="connsiteX66" fmla="*/ 1470595 w 1881147"/>
                <a:gd name="connsiteY66" fmla="*/ 1587946 h 1694229"/>
                <a:gd name="connsiteX67" fmla="*/ 1488274 w 1881147"/>
                <a:gd name="connsiteY67" fmla="*/ 1643768 h 1694229"/>
                <a:gd name="connsiteX68" fmla="*/ 1558169 w 1881147"/>
                <a:gd name="connsiteY68" fmla="*/ 1618090 h 1694229"/>
                <a:gd name="connsiteX69" fmla="*/ 1588947 w 1881147"/>
                <a:gd name="connsiteY69" fmla="*/ 1531334 h 1694229"/>
                <a:gd name="connsiteX70" fmla="*/ 1670383 w 1881147"/>
                <a:gd name="connsiteY70" fmla="*/ 1441192 h 1694229"/>
                <a:gd name="connsiteX71" fmla="*/ 1714974 w 1881147"/>
                <a:gd name="connsiteY71" fmla="*/ 1410062 h 1694229"/>
                <a:gd name="connsiteX72" fmla="*/ 1743343 w 1881147"/>
                <a:gd name="connsiteY72" fmla="*/ 1413357 h 1694229"/>
                <a:gd name="connsiteX73" fmla="*/ 1820935 w 1881147"/>
                <a:gd name="connsiteY73" fmla="*/ 1402749 h 1694229"/>
                <a:gd name="connsiteX74" fmla="*/ 1816054 w 1881147"/>
                <a:gd name="connsiteY74" fmla="*/ 1456313 h 1694229"/>
                <a:gd name="connsiteX75" fmla="*/ 1874221 w 1881147"/>
                <a:gd name="connsiteY75" fmla="*/ 1479634 h 1694229"/>
                <a:gd name="connsiteX76" fmla="*/ 1875829 w 1881147"/>
                <a:gd name="connsiteY76" fmla="*/ 1457000 h 1694229"/>
                <a:gd name="connsiteX77" fmla="*/ 1875051 w 1881147"/>
                <a:gd name="connsiteY77" fmla="*/ 1396266 h 1694229"/>
                <a:gd name="connsiteX78" fmla="*/ 1853086 w 1881147"/>
                <a:gd name="connsiteY78" fmla="*/ 1306123 h 1694229"/>
                <a:gd name="connsiteX79" fmla="*/ 1853086 w 1881147"/>
                <a:gd name="connsiteY79" fmla="*/ 1248973 h 1694229"/>
                <a:gd name="connsiteX80" fmla="*/ 1810224 w 1881147"/>
                <a:gd name="connsiteY80" fmla="*/ 1239448 h 1694229"/>
                <a:gd name="connsiteX81" fmla="*/ 1734024 w 1881147"/>
                <a:gd name="connsiteY81" fmla="*/ 1158485 h 1694229"/>
                <a:gd name="connsiteX82" fmla="*/ 1695924 w 1881147"/>
                <a:gd name="connsiteY82" fmla="*/ 977510 h 1694229"/>
                <a:gd name="connsiteX83" fmla="*/ 1643536 w 1881147"/>
                <a:gd name="connsiteY83" fmla="*/ 944173 h 1694229"/>
                <a:gd name="connsiteX84" fmla="*/ 1605436 w 1881147"/>
                <a:gd name="connsiteY84" fmla="*/ 887023 h 1694229"/>
                <a:gd name="connsiteX85" fmla="*/ 1557811 w 1881147"/>
                <a:gd name="connsiteY85" fmla="*/ 839398 h 1694229"/>
                <a:gd name="connsiteX86" fmla="*/ 1505424 w 1881147"/>
                <a:gd name="connsiteY86" fmla="*/ 820348 h 1694229"/>
                <a:gd name="connsiteX87" fmla="*/ 1453036 w 1881147"/>
                <a:gd name="connsiteY87" fmla="*/ 815585 h 1694229"/>
                <a:gd name="connsiteX88" fmla="*/ 1510186 w 1881147"/>
                <a:gd name="connsiteY88" fmla="*/ 782248 h 1694229"/>
                <a:gd name="connsiteX89" fmla="*/ 1476849 w 1881147"/>
                <a:gd name="connsiteY89" fmla="*/ 748910 h 1694229"/>
                <a:gd name="connsiteX90" fmla="*/ 1481611 w 1881147"/>
                <a:gd name="connsiteY90" fmla="*/ 725098 h 1694229"/>
                <a:gd name="connsiteX91" fmla="*/ 1572099 w 1881147"/>
                <a:gd name="connsiteY91" fmla="*/ 763198 h 1694229"/>
                <a:gd name="connsiteX92" fmla="*/ 1624486 w 1881147"/>
                <a:gd name="connsiteY92" fmla="*/ 696523 h 1694229"/>
                <a:gd name="connsiteX93" fmla="*/ 1622283 w 1881147"/>
                <a:gd name="connsiteY93" fmla="*/ 553648 h 1694229"/>
                <a:gd name="connsiteX94" fmla="*/ 1639486 w 1881147"/>
                <a:gd name="connsiteY94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74371 w 1881147"/>
                <a:gd name="connsiteY11" fmla="*/ 291563 h 1694229"/>
                <a:gd name="connsiteX12" fmla="*/ 1117339 w 1881147"/>
                <a:gd name="connsiteY12" fmla="*/ 285917 h 1694229"/>
                <a:gd name="connsiteX13" fmla="*/ 1005361 w 1881147"/>
                <a:gd name="connsiteY13" fmla="*/ 315523 h 1694229"/>
                <a:gd name="connsiteX14" fmla="*/ 962499 w 1881147"/>
                <a:gd name="connsiteY14" fmla="*/ 358385 h 1694229"/>
                <a:gd name="connsiteX15" fmla="*/ 838674 w 1881147"/>
                <a:gd name="connsiteY15" fmla="*/ 358385 h 1694229"/>
                <a:gd name="connsiteX16" fmla="*/ 781524 w 1881147"/>
                <a:gd name="connsiteY16" fmla="*/ 429823 h 1694229"/>
                <a:gd name="connsiteX17" fmla="*/ 781524 w 1881147"/>
                <a:gd name="connsiteY17" fmla="*/ 463160 h 1694229"/>
                <a:gd name="connsiteX18" fmla="*/ 743424 w 1881147"/>
                <a:gd name="connsiteY18" fmla="*/ 486973 h 1694229"/>
                <a:gd name="connsiteX19" fmla="*/ 671986 w 1881147"/>
                <a:gd name="connsiteY19" fmla="*/ 420298 h 1694229"/>
                <a:gd name="connsiteX20" fmla="*/ 519586 w 1881147"/>
                <a:gd name="connsiteY20" fmla="*/ 415535 h 1694229"/>
                <a:gd name="connsiteX21" fmla="*/ 457674 w 1881147"/>
                <a:gd name="connsiteY21" fmla="*/ 434585 h 1694229"/>
                <a:gd name="connsiteX22" fmla="*/ 419574 w 1881147"/>
                <a:gd name="connsiteY22" fmla="*/ 420298 h 1694229"/>
                <a:gd name="connsiteX23" fmla="*/ 400524 w 1881147"/>
                <a:gd name="connsiteY23" fmla="*/ 358385 h 1694229"/>
                <a:gd name="connsiteX24" fmla="*/ 333849 w 1881147"/>
                <a:gd name="connsiteY24" fmla="*/ 305998 h 1694229"/>
                <a:gd name="connsiteX25" fmla="*/ 286224 w 1881147"/>
                <a:gd name="connsiteY25" fmla="*/ 239323 h 1694229"/>
                <a:gd name="connsiteX26" fmla="*/ 143349 w 1881147"/>
                <a:gd name="connsiteY26" fmla="*/ 258373 h 1694229"/>
                <a:gd name="connsiteX27" fmla="*/ 124299 w 1881147"/>
                <a:gd name="connsiteY27" fmla="*/ 334573 h 1694229"/>
                <a:gd name="connsiteX28" fmla="*/ 110011 w 1881147"/>
                <a:gd name="connsiteY28" fmla="*/ 367910 h 1694229"/>
                <a:gd name="connsiteX29" fmla="*/ 133824 w 1881147"/>
                <a:gd name="connsiteY29" fmla="*/ 415535 h 1694229"/>
                <a:gd name="connsiteX30" fmla="*/ 81436 w 1881147"/>
                <a:gd name="connsiteY30" fmla="*/ 453635 h 1694229"/>
                <a:gd name="connsiteX31" fmla="*/ 33811 w 1881147"/>
                <a:gd name="connsiteY31" fmla="*/ 448873 h 1694229"/>
                <a:gd name="connsiteX32" fmla="*/ 33811 w 1881147"/>
                <a:gd name="connsiteY32" fmla="*/ 520310 h 1694229"/>
                <a:gd name="connsiteX33" fmla="*/ 474 w 1881147"/>
                <a:gd name="connsiteY33" fmla="*/ 625085 h 1694229"/>
                <a:gd name="connsiteX34" fmla="*/ 62386 w 1881147"/>
                <a:gd name="connsiteY34" fmla="*/ 701285 h 1694229"/>
                <a:gd name="connsiteX35" fmla="*/ 111977 w 1881147"/>
                <a:gd name="connsiteY35" fmla="*/ 681547 h 1694229"/>
                <a:gd name="connsiteX36" fmla="*/ 112334 w 1881147"/>
                <a:gd name="connsiteY36" fmla="*/ 751806 h 1694229"/>
                <a:gd name="connsiteX37" fmla="*/ 167161 w 1881147"/>
                <a:gd name="connsiteY37" fmla="*/ 782248 h 1694229"/>
                <a:gd name="connsiteX38" fmla="*/ 236159 w 1881147"/>
                <a:gd name="connsiteY38" fmla="*/ 792460 h 1694229"/>
                <a:gd name="connsiteX39" fmla="*/ 271462 w 1881147"/>
                <a:gd name="connsiteY39" fmla="*/ 848431 h 1694229"/>
                <a:gd name="connsiteX40" fmla="*/ 270869 w 1881147"/>
                <a:gd name="connsiteY40" fmla="*/ 893503 h 1694229"/>
                <a:gd name="connsiteX41" fmla="*/ 295393 w 1881147"/>
                <a:gd name="connsiteY41" fmla="*/ 932978 h 1694229"/>
                <a:gd name="connsiteX42" fmla="*/ 341051 w 1881147"/>
                <a:gd name="connsiteY42" fmla="*/ 971570 h 1694229"/>
                <a:gd name="connsiteX43" fmla="*/ 426184 w 1881147"/>
                <a:gd name="connsiteY43" fmla="*/ 1025822 h 1694229"/>
                <a:gd name="connsiteX44" fmla="*/ 461961 w 1881147"/>
                <a:gd name="connsiteY44" fmla="*/ 1096915 h 1694229"/>
                <a:gd name="connsiteX45" fmla="*/ 441064 w 1881147"/>
                <a:gd name="connsiteY45" fmla="*/ 1166488 h 1694229"/>
                <a:gd name="connsiteX46" fmla="*/ 519111 w 1881147"/>
                <a:gd name="connsiteY46" fmla="*/ 1222951 h 1694229"/>
                <a:gd name="connsiteX47" fmla="*/ 591143 w 1881147"/>
                <a:gd name="connsiteY47" fmla="*/ 1255945 h 1694229"/>
                <a:gd name="connsiteX48" fmla="*/ 571974 w 1881147"/>
                <a:gd name="connsiteY48" fmla="*/ 1315648 h 1694229"/>
                <a:gd name="connsiteX49" fmla="*/ 662461 w 1881147"/>
                <a:gd name="connsiteY49" fmla="*/ 1468048 h 1694229"/>
                <a:gd name="connsiteX50" fmla="*/ 755271 w 1881147"/>
                <a:gd name="connsiteY50" fmla="*/ 1541202 h 1694229"/>
                <a:gd name="connsiteX51" fmla="*/ 805336 w 1881147"/>
                <a:gd name="connsiteY51" fmla="*/ 1491860 h 1694229"/>
                <a:gd name="connsiteX52" fmla="*/ 869926 w 1881147"/>
                <a:gd name="connsiteY52" fmla="*/ 1519257 h 1694229"/>
                <a:gd name="connsiteX53" fmla="*/ 924399 w 1881147"/>
                <a:gd name="connsiteY53" fmla="*/ 1487098 h 1694229"/>
                <a:gd name="connsiteX54" fmla="*/ 941246 w 1881147"/>
                <a:gd name="connsiteY54" fmla="*/ 1444922 h 1694229"/>
                <a:gd name="connsiteX55" fmla="*/ 1005123 w 1881147"/>
                <a:gd name="connsiteY55" fmla="*/ 1531334 h 1694229"/>
                <a:gd name="connsiteX56" fmla="*/ 1050190 w 1881147"/>
                <a:gd name="connsiteY56" fmla="*/ 1602428 h 1694229"/>
                <a:gd name="connsiteX57" fmla="*/ 1120136 w 1881147"/>
                <a:gd name="connsiteY57" fmla="*/ 1693947 h 1694229"/>
                <a:gd name="connsiteX58" fmla="*/ 1151034 w 1881147"/>
                <a:gd name="connsiteY58" fmla="*/ 1630856 h 1694229"/>
                <a:gd name="connsiteX59" fmla="*/ 1181693 w 1881147"/>
                <a:gd name="connsiteY59" fmla="*/ 1624376 h 1694229"/>
                <a:gd name="connsiteX60" fmla="*/ 1224792 w 1881147"/>
                <a:gd name="connsiteY60" fmla="*/ 1653639 h 1694229"/>
                <a:gd name="connsiteX61" fmla="*/ 1258367 w 1881147"/>
                <a:gd name="connsiteY61" fmla="*/ 1612985 h 1694229"/>
                <a:gd name="connsiteX62" fmla="*/ 1277188 w 1881147"/>
                <a:gd name="connsiteY62" fmla="*/ 1617602 h 1694229"/>
                <a:gd name="connsiteX63" fmla="*/ 1311230 w 1881147"/>
                <a:gd name="connsiteY63" fmla="*/ 1684079 h 1694229"/>
                <a:gd name="connsiteX64" fmla="*/ 1367786 w 1881147"/>
                <a:gd name="connsiteY64" fmla="*/ 1660610 h 1694229"/>
                <a:gd name="connsiteX65" fmla="*/ 1419818 w 1881147"/>
                <a:gd name="connsiteY65" fmla="*/ 1604489 h 1694229"/>
                <a:gd name="connsiteX66" fmla="*/ 1470595 w 1881147"/>
                <a:gd name="connsiteY66" fmla="*/ 1587946 h 1694229"/>
                <a:gd name="connsiteX67" fmla="*/ 1488274 w 1881147"/>
                <a:gd name="connsiteY67" fmla="*/ 1643768 h 1694229"/>
                <a:gd name="connsiteX68" fmla="*/ 1558169 w 1881147"/>
                <a:gd name="connsiteY68" fmla="*/ 1618090 h 1694229"/>
                <a:gd name="connsiteX69" fmla="*/ 1588947 w 1881147"/>
                <a:gd name="connsiteY69" fmla="*/ 1531334 h 1694229"/>
                <a:gd name="connsiteX70" fmla="*/ 1670383 w 1881147"/>
                <a:gd name="connsiteY70" fmla="*/ 1441192 h 1694229"/>
                <a:gd name="connsiteX71" fmla="*/ 1714974 w 1881147"/>
                <a:gd name="connsiteY71" fmla="*/ 1410062 h 1694229"/>
                <a:gd name="connsiteX72" fmla="*/ 1743343 w 1881147"/>
                <a:gd name="connsiteY72" fmla="*/ 1413357 h 1694229"/>
                <a:gd name="connsiteX73" fmla="*/ 1820935 w 1881147"/>
                <a:gd name="connsiteY73" fmla="*/ 1402749 h 1694229"/>
                <a:gd name="connsiteX74" fmla="*/ 1816054 w 1881147"/>
                <a:gd name="connsiteY74" fmla="*/ 1456313 h 1694229"/>
                <a:gd name="connsiteX75" fmla="*/ 1874221 w 1881147"/>
                <a:gd name="connsiteY75" fmla="*/ 1479634 h 1694229"/>
                <a:gd name="connsiteX76" fmla="*/ 1875829 w 1881147"/>
                <a:gd name="connsiteY76" fmla="*/ 1457000 h 1694229"/>
                <a:gd name="connsiteX77" fmla="*/ 1875051 w 1881147"/>
                <a:gd name="connsiteY77" fmla="*/ 1396266 h 1694229"/>
                <a:gd name="connsiteX78" fmla="*/ 1853086 w 1881147"/>
                <a:gd name="connsiteY78" fmla="*/ 1306123 h 1694229"/>
                <a:gd name="connsiteX79" fmla="*/ 1853086 w 1881147"/>
                <a:gd name="connsiteY79" fmla="*/ 1248973 h 1694229"/>
                <a:gd name="connsiteX80" fmla="*/ 1810224 w 1881147"/>
                <a:gd name="connsiteY80" fmla="*/ 1239448 h 1694229"/>
                <a:gd name="connsiteX81" fmla="*/ 1734024 w 1881147"/>
                <a:gd name="connsiteY81" fmla="*/ 1158485 h 1694229"/>
                <a:gd name="connsiteX82" fmla="*/ 1695924 w 1881147"/>
                <a:gd name="connsiteY82" fmla="*/ 977510 h 1694229"/>
                <a:gd name="connsiteX83" fmla="*/ 1643536 w 1881147"/>
                <a:gd name="connsiteY83" fmla="*/ 944173 h 1694229"/>
                <a:gd name="connsiteX84" fmla="*/ 1605436 w 1881147"/>
                <a:gd name="connsiteY84" fmla="*/ 887023 h 1694229"/>
                <a:gd name="connsiteX85" fmla="*/ 1557811 w 1881147"/>
                <a:gd name="connsiteY85" fmla="*/ 839398 h 1694229"/>
                <a:gd name="connsiteX86" fmla="*/ 1505424 w 1881147"/>
                <a:gd name="connsiteY86" fmla="*/ 820348 h 1694229"/>
                <a:gd name="connsiteX87" fmla="*/ 1453036 w 1881147"/>
                <a:gd name="connsiteY87" fmla="*/ 815585 h 1694229"/>
                <a:gd name="connsiteX88" fmla="*/ 1510186 w 1881147"/>
                <a:gd name="connsiteY88" fmla="*/ 782248 h 1694229"/>
                <a:gd name="connsiteX89" fmla="*/ 1476849 w 1881147"/>
                <a:gd name="connsiteY89" fmla="*/ 748910 h 1694229"/>
                <a:gd name="connsiteX90" fmla="*/ 1481611 w 1881147"/>
                <a:gd name="connsiteY90" fmla="*/ 725098 h 1694229"/>
                <a:gd name="connsiteX91" fmla="*/ 1572099 w 1881147"/>
                <a:gd name="connsiteY91" fmla="*/ 763198 h 1694229"/>
                <a:gd name="connsiteX92" fmla="*/ 1624486 w 1881147"/>
                <a:gd name="connsiteY92" fmla="*/ 696523 h 1694229"/>
                <a:gd name="connsiteX93" fmla="*/ 1622283 w 1881147"/>
                <a:gd name="connsiteY93" fmla="*/ 553648 h 1694229"/>
                <a:gd name="connsiteX94" fmla="*/ 1639486 w 1881147"/>
                <a:gd name="connsiteY94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05361 w 1881147"/>
                <a:gd name="connsiteY13" fmla="*/ 315523 h 1694229"/>
                <a:gd name="connsiteX14" fmla="*/ 962499 w 1881147"/>
                <a:gd name="connsiteY14" fmla="*/ 358385 h 1694229"/>
                <a:gd name="connsiteX15" fmla="*/ 838674 w 1881147"/>
                <a:gd name="connsiteY15" fmla="*/ 358385 h 1694229"/>
                <a:gd name="connsiteX16" fmla="*/ 781524 w 1881147"/>
                <a:gd name="connsiteY16" fmla="*/ 429823 h 1694229"/>
                <a:gd name="connsiteX17" fmla="*/ 781524 w 1881147"/>
                <a:gd name="connsiteY17" fmla="*/ 463160 h 1694229"/>
                <a:gd name="connsiteX18" fmla="*/ 743424 w 1881147"/>
                <a:gd name="connsiteY18" fmla="*/ 486973 h 1694229"/>
                <a:gd name="connsiteX19" fmla="*/ 671986 w 1881147"/>
                <a:gd name="connsiteY19" fmla="*/ 420298 h 1694229"/>
                <a:gd name="connsiteX20" fmla="*/ 519586 w 1881147"/>
                <a:gd name="connsiteY20" fmla="*/ 415535 h 1694229"/>
                <a:gd name="connsiteX21" fmla="*/ 457674 w 1881147"/>
                <a:gd name="connsiteY21" fmla="*/ 434585 h 1694229"/>
                <a:gd name="connsiteX22" fmla="*/ 419574 w 1881147"/>
                <a:gd name="connsiteY22" fmla="*/ 420298 h 1694229"/>
                <a:gd name="connsiteX23" fmla="*/ 400524 w 1881147"/>
                <a:gd name="connsiteY23" fmla="*/ 358385 h 1694229"/>
                <a:gd name="connsiteX24" fmla="*/ 333849 w 1881147"/>
                <a:gd name="connsiteY24" fmla="*/ 305998 h 1694229"/>
                <a:gd name="connsiteX25" fmla="*/ 286224 w 1881147"/>
                <a:gd name="connsiteY25" fmla="*/ 239323 h 1694229"/>
                <a:gd name="connsiteX26" fmla="*/ 143349 w 1881147"/>
                <a:gd name="connsiteY26" fmla="*/ 258373 h 1694229"/>
                <a:gd name="connsiteX27" fmla="*/ 124299 w 1881147"/>
                <a:gd name="connsiteY27" fmla="*/ 334573 h 1694229"/>
                <a:gd name="connsiteX28" fmla="*/ 110011 w 1881147"/>
                <a:gd name="connsiteY28" fmla="*/ 367910 h 1694229"/>
                <a:gd name="connsiteX29" fmla="*/ 133824 w 1881147"/>
                <a:gd name="connsiteY29" fmla="*/ 415535 h 1694229"/>
                <a:gd name="connsiteX30" fmla="*/ 81436 w 1881147"/>
                <a:gd name="connsiteY30" fmla="*/ 453635 h 1694229"/>
                <a:gd name="connsiteX31" fmla="*/ 33811 w 1881147"/>
                <a:gd name="connsiteY31" fmla="*/ 448873 h 1694229"/>
                <a:gd name="connsiteX32" fmla="*/ 33811 w 1881147"/>
                <a:gd name="connsiteY32" fmla="*/ 520310 h 1694229"/>
                <a:gd name="connsiteX33" fmla="*/ 474 w 1881147"/>
                <a:gd name="connsiteY33" fmla="*/ 625085 h 1694229"/>
                <a:gd name="connsiteX34" fmla="*/ 62386 w 1881147"/>
                <a:gd name="connsiteY34" fmla="*/ 701285 h 1694229"/>
                <a:gd name="connsiteX35" fmla="*/ 111977 w 1881147"/>
                <a:gd name="connsiteY35" fmla="*/ 681547 h 1694229"/>
                <a:gd name="connsiteX36" fmla="*/ 112334 w 1881147"/>
                <a:gd name="connsiteY36" fmla="*/ 751806 h 1694229"/>
                <a:gd name="connsiteX37" fmla="*/ 167161 w 1881147"/>
                <a:gd name="connsiteY37" fmla="*/ 782248 h 1694229"/>
                <a:gd name="connsiteX38" fmla="*/ 236159 w 1881147"/>
                <a:gd name="connsiteY38" fmla="*/ 792460 h 1694229"/>
                <a:gd name="connsiteX39" fmla="*/ 271462 w 1881147"/>
                <a:gd name="connsiteY39" fmla="*/ 848431 h 1694229"/>
                <a:gd name="connsiteX40" fmla="*/ 270869 w 1881147"/>
                <a:gd name="connsiteY40" fmla="*/ 893503 h 1694229"/>
                <a:gd name="connsiteX41" fmla="*/ 295393 w 1881147"/>
                <a:gd name="connsiteY41" fmla="*/ 932978 h 1694229"/>
                <a:gd name="connsiteX42" fmla="*/ 341051 w 1881147"/>
                <a:gd name="connsiteY42" fmla="*/ 971570 h 1694229"/>
                <a:gd name="connsiteX43" fmla="*/ 426184 w 1881147"/>
                <a:gd name="connsiteY43" fmla="*/ 1025822 h 1694229"/>
                <a:gd name="connsiteX44" fmla="*/ 461961 w 1881147"/>
                <a:gd name="connsiteY44" fmla="*/ 1096915 h 1694229"/>
                <a:gd name="connsiteX45" fmla="*/ 441064 w 1881147"/>
                <a:gd name="connsiteY45" fmla="*/ 1166488 h 1694229"/>
                <a:gd name="connsiteX46" fmla="*/ 519111 w 1881147"/>
                <a:gd name="connsiteY46" fmla="*/ 1222951 h 1694229"/>
                <a:gd name="connsiteX47" fmla="*/ 591143 w 1881147"/>
                <a:gd name="connsiteY47" fmla="*/ 1255945 h 1694229"/>
                <a:gd name="connsiteX48" fmla="*/ 571974 w 1881147"/>
                <a:gd name="connsiteY48" fmla="*/ 1315648 h 1694229"/>
                <a:gd name="connsiteX49" fmla="*/ 662461 w 1881147"/>
                <a:gd name="connsiteY49" fmla="*/ 1468048 h 1694229"/>
                <a:gd name="connsiteX50" fmla="*/ 755271 w 1881147"/>
                <a:gd name="connsiteY50" fmla="*/ 1541202 h 1694229"/>
                <a:gd name="connsiteX51" fmla="*/ 805336 w 1881147"/>
                <a:gd name="connsiteY51" fmla="*/ 1491860 h 1694229"/>
                <a:gd name="connsiteX52" fmla="*/ 869926 w 1881147"/>
                <a:gd name="connsiteY52" fmla="*/ 1519257 h 1694229"/>
                <a:gd name="connsiteX53" fmla="*/ 924399 w 1881147"/>
                <a:gd name="connsiteY53" fmla="*/ 1487098 h 1694229"/>
                <a:gd name="connsiteX54" fmla="*/ 941246 w 1881147"/>
                <a:gd name="connsiteY54" fmla="*/ 1444922 h 1694229"/>
                <a:gd name="connsiteX55" fmla="*/ 1005123 w 1881147"/>
                <a:gd name="connsiteY55" fmla="*/ 1531334 h 1694229"/>
                <a:gd name="connsiteX56" fmla="*/ 1050190 w 1881147"/>
                <a:gd name="connsiteY56" fmla="*/ 1602428 h 1694229"/>
                <a:gd name="connsiteX57" fmla="*/ 1120136 w 1881147"/>
                <a:gd name="connsiteY57" fmla="*/ 1693947 h 1694229"/>
                <a:gd name="connsiteX58" fmla="*/ 1151034 w 1881147"/>
                <a:gd name="connsiteY58" fmla="*/ 1630856 h 1694229"/>
                <a:gd name="connsiteX59" fmla="*/ 1181693 w 1881147"/>
                <a:gd name="connsiteY59" fmla="*/ 1624376 h 1694229"/>
                <a:gd name="connsiteX60" fmla="*/ 1224792 w 1881147"/>
                <a:gd name="connsiteY60" fmla="*/ 1653639 h 1694229"/>
                <a:gd name="connsiteX61" fmla="*/ 1258367 w 1881147"/>
                <a:gd name="connsiteY61" fmla="*/ 1612985 h 1694229"/>
                <a:gd name="connsiteX62" fmla="*/ 1277188 w 1881147"/>
                <a:gd name="connsiteY62" fmla="*/ 1617602 h 1694229"/>
                <a:gd name="connsiteX63" fmla="*/ 1311230 w 1881147"/>
                <a:gd name="connsiteY63" fmla="*/ 1684079 h 1694229"/>
                <a:gd name="connsiteX64" fmla="*/ 1367786 w 1881147"/>
                <a:gd name="connsiteY64" fmla="*/ 1660610 h 1694229"/>
                <a:gd name="connsiteX65" fmla="*/ 1419818 w 1881147"/>
                <a:gd name="connsiteY65" fmla="*/ 1604489 h 1694229"/>
                <a:gd name="connsiteX66" fmla="*/ 1470595 w 1881147"/>
                <a:gd name="connsiteY66" fmla="*/ 1587946 h 1694229"/>
                <a:gd name="connsiteX67" fmla="*/ 1488274 w 1881147"/>
                <a:gd name="connsiteY67" fmla="*/ 1643768 h 1694229"/>
                <a:gd name="connsiteX68" fmla="*/ 1558169 w 1881147"/>
                <a:gd name="connsiteY68" fmla="*/ 1618090 h 1694229"/>
                <a:gd name="connsiteX69" fmla="*/ 1588947 w 1881147"/>
                <a:gd name="connsiteY69" fmla="*/ 1531334 h 1694229"/>
                <a:gd name="connsiteX70" fmla="*/ 1670383 w 1881147"/>
                <a:gd name="connsiteY70" fmla="*/ 1441192 h 1694229"/>
                <a:gd name="connsiteX71" fmla="*/ 1714974 w 1881147"/>
                <a:gd name="connsiteY71" fmla="*/ 1410062 h 1694229"/>
                <a:gd name="connsiteX72" fmla="*/ 1743343 w 1881147"/>
                <a:gd name="connsiteY72" fmla="*/ 1413357 h 1694229"/>
                <a:gd name="connsiteX73" fmla="*/ 1820935 w 1881147"/>
                <a:gd name="connsiteY73" fmla="*/ 1402749 h 1694229"/>
                <a:gd name="connsiteX74" fmla="*/ 1816054 w 1881147"/>
                <a:gd name="connsiteY74" fmla="*/ 1456313 h 1694229"/>
                <a:gd name="connsiteX75" fmla="*/ 1874221 w 1881147"/>
                <a:gd name="connsiteY75" fmla="*/ 1479634 h 1694229"/>
                <a:gd name="connsiteX76" fmla="*/ 1875829 w 1881147"/>
                <a:gd name="connsiteY76" fmla="*/ 1457000 h 1694229"/>
                <a:gd name="connsiteX77" fmla="*/ 1875051 w 1881147"/>
                <a:gd name="connsiteY77" fmla="*/ 1396266 h 1694229"/>
                <a:gd name="connsiteX78" fmla="*/ 1853086 w 1881147"/>
                <a:gd name="connsiteY78" fmla="*/ 1306123 h 1694229"/>
                <a:gd name="connsiteX79" fmla="*/ 1853086 w 1881147"/>
                <a:gd name="connsiteY79" fmla="*/ 1248973 h 1694229"/>
                <a:gd name="connsiteX80" fmla="*/ 1810224 w 1881147"/>
                <a:gd name="connsiteY80" fmla="*/ 1239448 h 1694229"/>
                <a:gd name="connsiteX81" fmla="*/ 1734024 w 1881147"/>
                <a:gd name="connsiteY81" fmla="*/ 1158485 h 1694229"/>
                <a:gd name="connsiteX82" fmla="*/ 1695924 w 1881147"/>
                <a:gd name="connsiteY82" fmla="*/ 977510 h 1694229"/>
                <a:gd name="connsiteX83" fmla="*/ 1643536 w 1881147"/>
                <a:gd name="connsiteY83" fmla="*/ 944173 h 1694229"/>
                <a:gd name="connsiteX84" fmla="*/ 1605436 w 1881147"/>
                <a:gd name="connsiteY84" fmla="*/ 887023 h 1694229"/>
                <a:gd name="connsiteX85" fmla="*/ 1557811 w 1881147"/>
                <a:gd name="connsiteY85" fmla="*/ 839398 h 1694229"/>
                <a:gd name="connsiteX86" fmla="*/ 1505424 w 1881147"/>
                <a:gd name="connsiteY86" fmla="*/ 820348 h 1694229"/>
                <a:gd name="connsiteX87" fmla="*/ 1453036 w 1881147"/>
                <a:gd name="connsiteY87" fmla="*/ 815585 h 1694229"/>
                <a:gd name="connsiteX88" fmla="*/ 1510186 w 1881147"/>
                <a:gd name="connsiteY88" fmla="*/ 782248 h 1694229"/>
                <a:gd name="connsiteX89" fmla="*/ 1476849 w 1881147"/>
                <a:gd name="connsiteY89" fmla="*/ 748910 h 1694229"/>
                <a:gd name="connsiteX90" fmla="*/ 1481611 w 1881147"/>
                <a:gd name="connsiteY90" fmla="*/ 725098 h 1694229"/>
                <a:gd name="connsiteX91" fmla="*/ 1572099 w 1881147"/>
                <a:gd name="connsiteY91" fmla="*/ 763198 h 1694229"/>
                <a:gd name="connsiteX92" fmla="*/ 1624486 w 1881147"/>
                <a:gd name="connsiteY92" fmla="*/ 696523 h 1694229"/>
                <a:gd name="connsiteX93" fmla="*/ 1622283 w 1881147"/>
                <a:gd name="connsiteY93" fmla="*/ 553648 h 1694229"/>
                <a:gd name="connsiteX94" fmla="*/ 1639486 w 1881147"/>
                <a:gd name="connsiteY94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05361 w 1881147"/>
                <a:gd name="connsiteY13" fmla="*/ 315523 h 1694229"/>
                <a:gd name="connsiteX14" fmla="*/ 962499 w 1881147"/>
                <a:gd name="connsiteY14" fmla="*/ 358385 h 1694229"/>
                <a:gd name="connsiteX15" fmla="*/ 838674 w 1881147"/>
                <a:gd name="connsiteY15" fmla="*/ 358385 h 1694229"/>
                <a:gd name="connsiteX16" fmla="*/ 781524 w 1881147"/>
                <a:gd name="connsiteY16" fmla="*/ 429823 h 1694229"/>
                <a:gd name="connsiteX17" fmla="*/ 781524 w 1881147"/>
                <a:gd name="connsiteY17" fmla="*/ 463160 h 1694229"/>
                <a:gd name="connsiteX18" fmla="*/ 743424 w 1881147"/>
                <a:gd name="connsiteY18" fmla="*/ 486973 h 1694229"/>
                <a:gd name="connsiteX19" fmla="*/ 671986 w 1881147"/>
                <a:gd name="connsiteY19" fmla="*/ 420298 h 1694229"/>
                <a:gd name="connsiteX20" fmla="*/ 519586 w 1881147"/>
                <a:gd name="connsiteY20" fmla="*/ 415535 h 1694229"/>
                <a:gd name="connsiteX21" fmla="*/ 457674 w 1881147"/>
                <a:gd name="connsiteY21" fmla="*/ 434585 h 1694229"/>
                <a:gd name="connsiteX22" fmla="*/ 419574 w 1881147"/>
                <a:gd name="connsiteY22" fmla="*/ 420298 h 1694229"/>
                <a:gd name="connsiteX23" fmla="*/ 400524 w 1881147"/>
                <a:gd name="connsiteY23" fmla="*/ 358385 h 1694229"/>
                <a:gd name="connsiteX24" fmla="*/ 333849 w 1881147"/>
                <a:gd name="connsiteY24" fmla="*/ 305998 h 1694229"/>
                <a:gd name="connsiteX25" fmla="*/ 286224 w 1881147"/>
                <a:gd name="connsiteY25" fmla="*/ 239323 h 1694229"/>
                <a:gd name="connsiteX26" fmla="*/ 143349 w 1881147"/>
                <a:gd name="connsiteY26" fmla="*/ 258373 h 1694229"/>
                <a:gd name="connsiteX27" fmla="*/ 124299 w 1881147"/>
                <a:gd name="connsiteY27" fmla="*/ 334573 h 1694229"/>
                <a:gd name="connsiteX28" fmla="*/ 110011 w 1881147"/>
                <a:gd name="connsiteY28" fmla="*/ 367910 h 1694229"/>
                <a:gd name="connsiteX29" fmla="*/ 133824 w 1881147"/>
                <a:gd name="connsiteY29" fmla="*/ 415535 h 1694229"/>
                <a:gd name="connsiteX30" fmla="*/ 81436 w 1881147"/>
                <a:gd name="connsiteY30" fmla="*/ 453635 h 1694229"/>
                <a:gd name="connsiteX31" fmla="*/ 33811 w 1881147"/>
                <a:gd name="connsiteY31" fmla="*/ 448873 h 1694229"/>
                <a:gd name="connsiteX32" fmla="*/ 33811 w 1881147"/>
                <a:gd name="connsiteY32" fmla="*/ 520310 h 1694229"/>
                <a:gd name="connsiteX33" fmla="*/ 474 w 1881147"/>
                <a:gd name="connsiteY33" fmla="*/ 625085 h 1694229"/>
                <a:gd name="connsiteX34" fmla="*/ 62386 w 1881147"/>
                <a:gd name="connsiteY34" fmla="*/ 701285 h 1694229"/>
                <a:gd name="connsiteX35" fmla="*/ 111977 w 1881147"/>
                <a:gd name="connsiteY35" fmla="*/ 681547 h 1694229"/>
                <a:gd name="connsiteX36" fmla="*/ 112334 w 1881147"/>
                <a:gd name="connsiteY36" fmla="*/ 751806 h 1694229"/>
                <a:gd name="connsiteX37" fmla="*/ 167161 w 1881147"/>
                <a:gd name="connsiteY37" fmla="*/ 782248 h 1694229"/>
                <a:gd name="connsiteX38" fmla="*/ 236159 w 1881147"/>
                <a:gd name="connsiteY38" fmla="*/ 792460 h 1694229"/>
                <a:gd name="connsiteX39" fmla="*/ 271462 w 1881147"/>
                <a:gd name="connsiteY39" fmla="*/ 848431 h 1694229"/>
                <a:gd name="connsiteX40" fmla="*/ 270869 w 1881147"/>
                <a:gd name="connsiteY40" fmla="*/ 893503 h 1694229"/>
                <a:gd name="connsiteX41" fmla="*/ 295393 w 1881147"/>
                <a:gd name="connsiteY41" fmla="*/ 932978 h 1694229"/>
                <a:gd name="connsiteX42" fmla="*/ 341051 w 1881147"/>
                <a:gd name="connsiteY42" fmla="*/ 971570 h 1694229"/>
                <a:gd name="connsiteX43" fmla="*/ 426184 w 1881147"/>
                <a:gd name="connsiteY43" fmla="*/ 1025822 h 1694229"/>
                <a:gd name="connsiteX44" fmla="*/ 461961 w 1881147"/>
                <a:gd name="connsiteY44" fmla="*/ 1096915 h 1694229"/>
                <a:gd name="connsiteX45" fmla="*/ 441064 w 1881147"/>
                <a:gd name="connsiteY45" fmla="*/ 1166488 h 1694229"/>
                <a:gd name="connsiteX46" fmla="*/ 519111 w 1881147"/>
                <a:gd name="connsiteY46" fmla="*/ 1222951 h 1694229"/>
                <a:gd name="connsiteX47" fmla="*/ 591143 w 1881147"/>
                <a:gd name="connsiteY47" fmla="*/ 1255945 h 1694229"/>
                <a:gd name="connsiteX48" fmla="*/ 571974 w 1881147"/>
                <a:gd name="connsiteY48" fmla="*/ 1315648 h 1694229"/>
                <a:gd name="connsiteX49" fmla="*/ 662461 w 1881147"/>
                <a:gd name="connsiteY49" fmla="*/ 1468048 h 1694229"/>
                <a:gd name="connsiteX50" fmla="*/ 755271 w 1881147"/>
                <a:gd name="connsiteY50" fmla="*/ 1541202 h 1694229"/>
                <a:gd name="connsiteX51" fmla="*/ 805336 w 1881147"/>
                <a:gd name="connsiteY51" fmla="*/ 1491860 h 1694229"/>
                <a:gd name="connsiteX52" fmla="*/ 869926 w 1881147"/>
                <a:gd name="connsiteY52" fmla="*/ 1519257 h 1694229"/>
                <a:gd name="connsiteX53" fmla="*/ 924399 w 1881147"/>
                <a:gd name="connsiteY53" fmla="*/ 1487098 h 1694229"/>
                <a:gd name="connsiteX54" fmla="*/ 941246 w 1881147"/>
                <a:gd name="connsiteY54" fmla="*/ 1444922 h 1694229"/>
                <a:gd name="connsiteX55" fmla="*/ 1005123 w 1881147"/>
                <a:gd name="connsiteY55" fmla="*/ 1531334 h 1694229"/>
                <a:gd name="connsiteX56" fmla="*/ 1050190 w 1881147"/>
                <a:gd name="connsiteY56" fmla="*/ 1602428 h 1694229"/>
                <a:gd name="connsiteX57" fmla="*/ 1120136 w 1881147"/>
                <a:gd name="connsiteY57" fmla="*/ 1693947 h 1694229"/>
                <a:gd name="connsiteX58" fmla="*/ 1151034 w 1881147"/>
                <a:gd name="connsiteY58" fmla="*/ 1630856 h 1694229"/>
                <a:gd name="connsiteX59" fmla="*/ 1181693 w 1881147"/>
                <a:gd name="connsiteY59" fmla="*/ 1624376 h 1694229"/>
                <a:gd name="connsiteX60" fmla="*/ 1224792 w 1881147"/>
                <a:gd name="connsiteY60" fmla="*/ 1653639 h 1694229"/>
                <a:gd name="connsiteX61" fmla="*/ 1258367 w 1881147"/>
                <a:gd name="connsiteY61" fmla="*/ 1612985 h 1694229"/>
                <a:gd name="connsiteX62" fmla="*/ 1277188 w 1881147"/>
                <a:gd name="connsiteY62" fmla="*/ 1617602 h 1694229"/>
                <a:gd name="connsiteX63" fmla="*/ 1311230 w 1881147"/>
                <a:gd name="connsiteY63" fmla="*/ 1684079 h 1694229"/>
                <a:gd name="connsiteX64" fmla="*/ 1367786 w 1881147"/>
                <a:gd name="connsiteY64" fmla="*/ 1660610 h 1694229"/>
                <a:gd name="connsiteX65" fmla="*/ 1419818 w 1881147"/>
                <a:gd name="connsiteY65" fmla="*/ 1604489 h 1694229"/>
                <a:gd name="connsiteX66" fmla="*/ 1470595 w 1881147"/>
                <a:gd name="connsiteY66" fmla="*/ 1587946 h 1694229"/>
                <a:gd name="connsiteX67" fmla="*/ 1488274 w 1881147"/>
                <a:gd name="connsiteY67" fmla="*/ 1643768 h 1694229"/>
                <a:gd name="connsiteX68" fmla="*/ 1558169 w 1881147"/>
                <a:gd name="connsiteY68" fmla="*/ 1618090 h 1694229"/>
                <a:gd name="connsiteX69" fmla="*/ 1588947 w 1881147"/>
                <a:gd name="connsiteY69" fmla="*/ 1531334 h 1694229"/>
                <a:gd name="connsiteX70" fmla="*/ 1670383 w 1881147"/>
                <a:gd name="connsiteY70" fmla="*/ 1441192 h 1694229"/>
                <a:gd name="connsiteX71" fmla="*/ 1714974 w 1881147"/>
                <a:gd name="connsiteY71" fmla="*/ 1410062 h 1694229"/>
                <a:gd name="connsiteX72" fmla="*/ 1743343 w 1881147"/>
                <a:gd name="connsiteY72" fmla="*/ 1413357 h 1694229"/>
                <a:gd name="connsiteX73" fmla="*/ 1820935 w 1881147"/>
                <a:gd name="connsiteY73" fmla="*/ 1402749 h 1694229"/>
                <a:gd name="connsiteX74" fmla="*/ 1816054 w 1881147"/>
                <a:gd name="connsiteY74" fmla="*/ 1456313 h 1694229"/>
                <a:gd name="connsiteX75" fmla="*/ 1874221 w 1881147"/>
                <a:gd name="connsiteY75" fmla="*/ 1479634 h 1694229"/>
                <a:gd name="connsiteX76" fmla="*/ 1875829 w 1881147"/>
                <a:gd name="connsiteY76" fmla="*/ 1457000 h 1694229"/>
                <a:gd name="connsiteX77" fmla="*/ 1875051 w 1881147"/>
                <a:gd name="connsiteY77" fmla="*/ 1396266 h 1694229"/>
                <a:gd name="connsiteX78" fmla="*/ 1853086 w 1881147"/>
                <a:gd name="connsiteY78" fmla="*/ 1306123 h 1694229"/>
                <a:gd name="connsiteX79" fmla="*/ 1853086 w 1881147"/>
                <a:gd name="connsiteY79" fmla="*/ 1248973 h 1694229"/>
                <a:gd name="connsiteX80" fmla="*/ 1810224 w 1881147"/>
                <a:gd name="connsiteY80" fmla="*/ 1239448 h 1694229"/>
                <a:gd name="connsiteX81" fmla="*/ 1734024 w 1881147"/>
                <a:gd name="connsiteY81" fmla="*/ 1158485 h 1694229"/>
                <a:gd name="connsiteX82" fmla="*/ 1695924 w 1881147"/>
                <a:gd name="connsiteY82" fmla="*/ 977510 h 1694229"/>
                <a:gd name="connsiteX83" fmla="*/ 1643536 w 1881147"/>
                <a:gd name="connsiteY83" fmla="*/ 944173 h 1694229"/>
                <a:gd name="connsiteX84" fmla="*/ 1605436 w 1881147"/>
                <a:gd name="connsiteY84" fmla="*/ 887023 h 1694229"/>
                <a:gd name="connsiteX85" fmla="*/ 1557811 w 1881147"/>
                <a:gd name="connsiteY85" fmla="*/ 839398 h 1694229"/>
                <a:gd name="connsiteX86" fmla="*/ 1505424 w 1881147"/>
                <a:gd name="connsiteY86" fmla="*/ 820348 h 1694229"/>
                <a:gd name="connsiteX87" fmla="*/ 1453036 w 1881147"/>
                <a:gd name="connsiteY87" fmla="*/ 815585 h 1694229"/>
                <a:gd name="connsiteX88" fmla="*/ 1510186 w 1881147"/>
                <a:gd name="connsiteY88" fmla="*/ 782248 h 1694229"/>
                <a:gd name="connsiteX89" fmla="*/ 1476849 w 1881147"/>
                <a:gd name="connsiteY89" fmla="*/ 748910 h 1694229"/>
                <a:gd name="connsiteX90" fmla="*/ 1481611 w 1881147"/>
                <a:gd name="connsiteY90" fmla="*/ 725098 h 1694229"/>
                <a:gd name="connsiteX91" fmla="*/ 1572099 w 1881147"/>
                <a:gd name="connsiteY91" fmla="*/ 763198 h 1694229"/>
                <a:gd name="connsiteX92" fmla="*/ 1624486 w 1881147"/>
                <a:gd name="connsiteY92" fmla="*/ 696523 h 1694229"/>
                <a:gd name="connsiteX93" fmla="*/ 1622283 w 1881147"/>
                <a:gd name="connsiteY93" fmla="*/ 553648 h 1694229"/>
                <a:gd name="connsiteX94" fmla="*/ 1639486 w 1881147"/>
                <a:gd name="connsiteY94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4856 w 1881147"/>
                <a:gd name="connsiteY13" fmla="*/ 323206 h 1694229"/>
                <a:gd name="connsiteX14" fmla="*/ 1005361 w 1881147"/>
                <a:gd name="connsiteY14" fmla="*/ 315523 h 1694229"/>
                <a:gd name="connsiteX15" fmla="*/ 962499 w 1881147"/>
                <a:gd name="connsiteY15" fmla="*/ 358385 h 1694229"/>
                <a:gd name="connsiteX16" fmla="*/ 838674 w 1881147"/>
                <a:gd name="connsiteY16" fmla="*/ 358385 h 1694229"/>
                <a:gd name="connsiteX17" fmla="*/ 781524 w 1881147"/>
                <a:gd name="connsiteY17" fmla="*/ 429823 h 1694229"/>
                <a:gd name="connsiteX18" fmla="*/ 781524 w 1881147"/>
                <a:gd name="connsiteY18" fmla="*/ 463160 h 1694229"/>
                <a:gd name="connsiteX19" fmla="*/ 743424 w 1881147"/>
                <a:gd name="connsiteY19" fmla="*/ 486973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4856 w 1881147"/>
                <a:gd name="connsiteY13" fmla="*/ 323206 h 1694229"/>
                <a:gd name="connsiteX14" fmla="*/ 1005361 w 1881147"/>
                <a:gd name="connsiteY14" fmla="*/ 315523 h 1694229"/>
                <a:gd name="connsiteX15" fmla="*/ 962499 w 1881147"/>
                <a:gd name="connsiteY15" fmla="*/ 358385 h 1694229"/>
                <a:gd name="connsiteX16" fmla="*/ 838674 w 1881147"/>
                <a:gd name="connsiteY16" fmla="*/ 358385 h 1694229"/>
                <a:gd name="connsiteX17" fmla="*/ 781524 w 1881147"/>
                <a:gd name="connsiteY17" fmla="*/ 429823 h 1694229"/>
                <a:gd name="connsiteX18" fmla="*/ 781524 w 1881147"/>
                <a:gd name="connsiteY18" fmla="*/ 463160 h 1694229"/>
                <a:gd name="connsiteX19" fmla="*/ 743424 w 1881147"/>
                <a:gd name="connsiteY19" fmla="*/ 486973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4856 w 1881147"/>
                <a:gd name="connsiteY13" fmla="*/ 323206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38674 w 1881147"/>
                <a:gd name="connsiteY16" fmla="*/ 358385 h 1694229"/>
                <a:gd name="connsiteX17" fmla="*/ 781524 w 1881147"/>
                <a:gd name="connsiteY17" fmla="*/ 429823 h 1694229"/>
                <a:gd name="connsiteX18" fmla="*/ 781524 w 1881147"/>
                <a:gd name="connsiteY18" fmla="*/ 463160 h 1694229"/>
                <a:gd name="connsiteX19" fmla="*/ 743424 w 1881147"/>
                <a:gd name="connsiteY19" fmla="*/ 486973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38674 w 1881147"/>
                <a:gd name="connsiteY16" fmla="*/ 358385 h 1694229"/>
                <a:gd name="connsiteX17" fmla="*/ 781524 w 1881147"/>
                <a:gd name="connsiteY17" fmla="*/ 429823 h 1694229"/>
                <a:gd name="connsiteX18" fmla="*/ 781524 w 1881147"/>
                <a:gd name="connsiteY18" fmla="*/ 463160 h 1694229"/>
                <a:gd name="connsiteX19" fmla="*/ 743424 w 1881147"/>
                <a:gd name="connsiteY19" fmla="*/ 486973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781524 w 1881147"/>
                <a:gd name="connsiteY17" fmla="*/ 429823 h 1694229"/>
                <a:gd name="connsiteX18" fmla="*/ 781524 w 1881147"/>
                <a:gd name="connsiteY18" fmla="*/ 463160 h 1694229"/>
                <a:gd name="connsiteX19" fmla="*/ 743424 w 1881147"/>
                <a:gd name="connsiteY19" fmla="*/ 486973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781524 w 1881147"/>
                <a:gd name="connsiteY17" fmla="*/ 429823 h 1694229"/>
                <a:gd name="connsiteX18" fmla="*/ 781524 w 1881147"/>
                <a:gd name="connsiteY18" fmla="*/ 463160 h 1694229"/>
                <a:gd name="connsiteX19" fmla="*/ 743424 w 1881147"/>
                <a:gd name="connsiteY19" fmla="*/ 486973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781524 w 1881147"/>
                <a:gd name="connsiteY17" fmla="*/ 429823 h 1694229"/>
                <a:gd name="connsiteX18" fmla="*/ 781524 w 1881147"/>
                <a:gd name="connsiteY18" fmla="*/ 463160 h 1694229"/>
                <a:gd name="connsiteX19" fmla="*/ 743424 w 1881147"/>
                <a:gd name="connsiteY19" fmla="*/ 486973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781524 w 1881147"/>
                <a:gd name="connsiteY18" fmla="*/ 463160 h 1694229"/>
                <a:gd name="connsiteX19" fmla="*/ 743424 w 1881147"/>
                <a:gd name="connsiteY19" fmla="*/ 486973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43424 w 1881147"/>
                <a:gd name="connsiteY19" fmla="*/ 486973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671986 w 1881147"/>
                <a:gd name="connsiteY20" fmla="*/ 420298 h 1694229"/>
                <a:gd name="connsiteX21" fmla="*/ 519586 w 1881147"/>
                <a:gd name="connsiteY21" fmla="*/ 415535 h 1694229"/>
                <a:gd name="connsiteX22" fmla="*/ 457674 w 1881147"/>
                <a:gd name="connsiteY22" fmla="*/ 434585 h 1694229"/>
                <a:gd name="connsiteX23" fmla="*/ 419574 w 1881147"/>
                <a:gd name="connsiteY23" fmla="*/ 420298 h 1694229"/>
                <a:gd name="connsiteX24" fmla="*/ 400524 w 1881147"/>
                <a:gd name="connsiteY24" fmla="*/ 358385 h 1694229"/>
                <a:gd name="connsiteX25" fmla="*/ 333849 w 1881147"/>
                <a:gd name="connsiteY25" fmla="*/ 305998 h 1694229"/>
                <a:gd name="connsiteX26" fmla="*/ 286224 w 1881147"/>
                <a:gd name="connsiteY26" fmla="*/ 239323 h 1694229"/>
                <a:gd name="connsiteX27" fmla="*/ 143349 w 1881147"/>
                <a:gd name="connsiteY27" fmla="*/ 258373 h 1694229"/>
                <a:gd name="connsiteX28" fmla="*/ 124299 w 1881147"/>
                <a:gd name="connsiteY28" fmla="*/ 334573 h 1694229"/>
                <a:gd name="connsiteX29" fmla="*/ 110011 w 1881147"/>
                <a:gd name="connsiteY29" fmla="*/ 367910 h 1694229"/>
                <a:gd name="connsiteX30" fmla="*/ 133824 w 1881147"/>
                <a:gd name="connsiteY30" fmla="*/ 415535 h 1694229"/>
                <a:gd name="connsiteX31" fmla="*/ 81436 w 1881147"/>
                <a:gd name="connsiteY31" fmla="*/ 453635 h 1694229"/>
                <a:gd name="connsiteX32" fmla="*/ 33811 w 1881147"/>
                <a:gd name="connsiteY32" fmla="*/ 448873 h 1694229"/>
                <a:gd name="connsiteX33" fmla="*/ 33811 w 1881147"/>
                <a:gd name="connsiteY33" fmla="*/ 520310 h 1694229"/>
                <a:gd name="connsiteX34" fmla="*/ 474 w 1881147"/>
                <a:gd name="connsiteY34" fmla="*/ 625085 h 1694229"/>
                <a:gd name="connsiteX35" fmla="*/ 62386 w 1881147"/>
                <a:gd name="connsiteY35" fmla="*/ 701285 h 1694229"/>
                <a:gd name="connsiteX36" fmla="*/ 111977 w 1881147"/>
                <a:gd name="connsiteY36" fmla="*/ 681547 h 1694229"/>
                <a:gd name="connsiteX37" fmla="*/ 112334 w 1881147"/>
                <a:gd name="connsiteY37" fmla="*/ 751806 h 1694229"/>
                <a:gd name="connsiteX38" fmla="*/ 167161 w 1881147"/>
                <a:gd name="connsiteY38" fmla="*/ 782248 h 1694229"/>
                <a:gd name="connsiteX39" fmla="*/ 236159 w 1881147"/>
                <a:gd name="connsiteY39" fmla="*/ 792460 h 1694229"/>
                <a:gd name="connsiteX40" fmla="*/ 271462 w 1881147"/>
                <a:gd name="connsiteY40" fmla="*/ 848431 h 1694229"/>
                <a:gd name="connsiteX41" fmla="*/ 270869 w 1881147"/>
                <a:gd name="connsiteY41" fmla="*/ 893503 h 1694229"/>
                <a:gd name="connsiteX42" fmla="*/ 295393 w 1881147"/>
                <a:gd name="connsiteY42" fmla="*/ 932978 h 1694229"/>
                <a:gd name="connsiteX43" fmla="*/ 341051 w 1881147"/>
                <a:gd name="connsiteY43" fmla="*/ 971570 h 1694229"/>
                <a:gd name="connsiteX44" fmla="*/ 426184 w 1881147"/>
                <a:gd name="connsiteY44" fmla="*/ 1025822 h 1694229"/>
                <a:gd name="connsiteX45" fmla="*/ 461961 w 1881147"/>
                <a:gd name="connsiteY45" fmla="*/ 1096915 h 1694229"/>
                <a:gd name="connsiteX46" fmla="*/ 441064 w 1881147"/>
                <a:gd name="connsiteY46" fmla="*/ 1166488 h 1694229"/>
                <a:gd name="connsiteX47" fmla="*/ 519111 w 1881147"/>
                <a:gd name="connsiteY47" fmla="*/ 1222951 h 1694229"/>
                <a:gd name="connsiteX48" fmla="*/ 591143 w 1881147"/>
                <a:gd name="connsiteY48" fmla="*/ 1255945 h 1694229"/>
                <a:gd name="connsiteX49" fmla="*/ 571974 w 1881147"/>
                <a:gd name="connsiteY49" fmla="*/ 1315648 h 1694229"/>
                <a:gd name="connsiteX50" fmla="*/ 662461 w 1881147"/>
                <a:gd name="connsiteY50" fmla="*/ 1468048 h 1694229"/>
                <a:gd name="connsiteX51" fmla="*/ 755271 w 1881147"/>
                <a:gd name="connsiteY51" fmla="*/ 1541202 h 1694229"/>
                <a:gd name="connsiteX52" fmla="*/ 805336 w 1881147"/>
                <a:gd name="connsiteY52" fmla="*/ 1491860 h 1694229"/>
                <a:gd name="connsiteX53" fmla="*/ 869926 w 1881147"/>
                <a:gd name="connsiteY53" fmla="*/ 1519257 h 1694229"/>
                <a:gd name="connsiteX54" fmla="*/ 924399 w 1881147"/>
                <a:gd name="connsiteY54" fmla="*/ 1487098 h 1694229"/>
                <a:gd name="connsiteX55" fmla="*/ 941246 w 1881147"/>
                <a:gd name="connsiteY55" fmla="*/ 1444922 h 1694229"/>
                <a:gd name="connsiteX56" fmla="*/ 1005123 w 1881147"/>
                <a:gd name="connsiteY56" fmla="*/ 1531334 h 1694229"/>
                <a:gd name="connsiteX57" fmla="*/ 1050190 w 1881147"/>
                <a:gd name="connsiteY57" fmla="*/ 1602428 h 1694229"/>
                <a:gd name="connsiteX58" fmla="*/ 1120136 w 1881147"/>
                <a:gd name="connsiteY58" fmla="*/ 1693947 h 1694229"/>
                <a:gd name="connsiteX59" fmla="*/ 1151034 w 1881147"/>
                <a:gd name="connsiteY59" fmla="*/ 1630856 h 1694229"/>
                <a:gd name="connsiteX60" fmla="*/ 1181693 w 1881147"/>
                <a:gd name="connsiteY60" fmla="*/ 1624376 h 1694229"/>
                <a:gd name="connsiteX61" fmla="*/ 1224792 w 1881147"/>
                <a:gd name="connsiteY61" fmla="*/ 1653639 h 1694229"/>
                <a:gd name="connsiteX62" fmla="*/ 1258367 w 1881147"/>
                <a:gd name="connsiteY62" fmla="*/ 1612985 h 1694229"/>
                <a:gd name="connsiteX63" fmla="*/ 1277188 w 1881147"/>
                <a:gd name="connsiteY63" fmla="*/ 1617602 h 1694229"/>
                <a:gd name="connsiteX64" fmla="*/ 1311230 w 1881147"/>
                <a:gd name="connsiteY64" fmla="*/ 1684079 h 1694229"/>
                <a:gd name="connsiteX65" fmla="*/ 1367786 w 1881147"/>
                <a:gd name="connsiteY65" fmla="*/ 1660610 h 1694229"/>
                <a:gd name="connsiteX66" fmla="*/ 1419818 w 1881147"/>
                <a:gd name="connsiteY66" fmla="*/ 1604489 h 1694229"/>
                <a:gd name="connsiteX67" fmla="*/ 1470595 w 1881147"/>
                <a:gd name="connsiteY67" fmla="*/ 1587946 h 1694229"/>
                <a:gd name="connsiteX68" fmla="*/ 1488274 w 1881147"/>
                <a:gd name="connsiteY68" fmla="*/ 1643768 h 1694229"/>
                <a:gd name="connsiteX69" fmla="*/ 1558169 w 1881147"/>
                <a:gd name="connsiteY69" fmla="*/ 1618090 h 1694229"/>
                <a:gd name="connsiteX70" fmla="*/ 1588947 w 1881147"/>
                <a:gd name="connsiteY70" fmla="*/ 1531334 h 1694229"/>
                <a:gd name="connsiteX71" fmla="*/ 1670383 w 1881147"/>
                <a:gd name="connsiteY71" fmla="*/ 1441192 h 1694229"/>
                <a:gd name="connsiteX72" fmla="*/ 1714974 w 1881147"/>
                <a:gd name="connsiteY72" fmla="*/ 1410062 h 1694229"/>
                <a:gd name="connsiteX73" fmla="*/ 1743343 w 1881147"/>
                <a:gd name="connsiteY73" fmla="*/ 1413357 h 1694229"/>
                <a:gd name="connsiteX74" fmla="*/ 1820935 w 1881147"/>
                <a:gd name="connsiteY74" fmla="*/ 1402749 h 1694229"/>
                <a:gd name="connsiteX75" fmla="*/ 1816054 w 1881147"/>
                <a:gd name="connsiteY75" fmla="*/ 1456313 h 1694229"/>
                <a:gd name="connsiteX76" fmla="*/ 1874221 w 1881147"/>
                <a:gd name="connsiteY76" fmla="*/ 1479634 h 1694229"/>
                <a:gd name="connsiteX77" fmla="*/ 1875829 w 1881147"/>
                <a:gd name="connsiteY77" fmla="*/ 1457000 h 1694229"/>
                <a:gd name="connsiteX78" fmla="*/ 1875051 w 1881147"/>
                <a:gd name="connsiteY78" fmla="*/ 1396266 h 1694229"/>
                <a:gd name="connsiteX79" fmla="*/ 1853086 w 1881147"/>
                <a:gd name="connsiteY79" fmla="*/ 1306123 h 1694229"/>
                <a:gd name="connsiteX80" fmla="*/ 1853086 w 1881147"/>
                <a:gd name="connsiteY80" fmla="*/ 1248973 h 1694229"/>
                <a:gd name="connsiteX81" fmla="*/ 1810224 w 1881147"/>
                <a:gd name="connsiteY81" fmla="*/ 1239448 h 1694229"/>
                <a:gd name="connsiteX82" fmla="*/ 1734024 w 1881147"/>
                <a:gd name="connsiteY82" fmla="*/ 1158485 h 1694229"/>
                <a:gd name="connsiteX83" fmla="*/ 1695924 w 1881147"/>
                <a:gd name="connsiteY83" fmla="*/ 977510 h 1694229"/>
                <a:gd name="connsiteX84" fmla="*/ 1643536 w 1881147"/>
                <a:gd name="connsiteY84" fmla="*/ 944173 h 1694229"/>
                <a:gd name="connsiteX85" fmla="*/ 1605436 w 1881147"/>
                <a:gd name="connsiteY85" fmla="*/ 887023 h 1694229"/>
                <a:gd name="connsiteX86" fmla="*/ 1557811 w 1881147"/>
                <a:gd name="connsiteY86" fmla="*/ 839398 h 1694229"/>
                <a:gd name="connsiteX87" fmla="*/ 1505424 w 1881147"/>
                <a:gd name="connsiteY87" fmla="*/ 820348 h 1694229"/>
                <a:gd name="connsiteX88" fmla="*/ 1453036 w 1881147"/>
                <a:gd name="connsiteY88" fmla="*/ 815585 h 1694229"/>
                <a:gd name="connsiteX89" fmla="*/ 1510186 w 1881147"/>
                <a:gd name="connsiteY89" fmla="*/ 782248 h 1694229"/>
                <a:gd name="connsiteX90" fmla="*/ 1476849 w 1881147"/>
                <a:gd name="connsiteY90" fmla="*/ 748910 h 1694229"/>
                <a:gd name="connsiteX91" fmla="*/ 1481611 w 1881147"/>
                <a:gd name="connsiteY91" fmla="*/ 725098 h 1694229"/>
                <a:gd name="connsiteX92" fmla="*/ 1572099 w 1881147"/>
                <a:gd name="connsiteY92" fmla="*/ 763198 h 1694229"/>
                <a:gd name="connsiteX93" fmla="*/ 1624486 w 1881147"/>
                <a:gd name="connsiteY93" fmla="*/ 696523 h 1694229"/>
                <a:gd name="connsiteX94" fmla="*/ 1622283 w 1881147"/>
                <a:gd name="connsiteY94" fmla="*/ 553648 h 1694229"/>
                <a:gd name="connsiteX95" fmla="*/ 1639486 w 1881147"/>
                <a:gd name="connsiteY95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19586 w 1881147"/>
                <a:gd name="connsiteY22" fmla="*/ 415535 h 1694229"/>
                <a:gd name="connsiteX23" fmla="*/ 457674 w 1881147"/>
                <a:gd name="connsiteY23" fmla="*/ 434585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6224 w 1881147"/>
                <a:gd name="connsiteY27" fmla="*/ 239323 h 1694229"/>
                <a:gd name="connsiteX28" fmla="*/ 143349 w 1881147"/>
                <a:gd name="connsiteY28" fmla="*/ 258373 h 1694229"/>
                <a:gd name="connsiteX29" fmla="*/ 124299 w 1881147"/>
                <a:gd name="connsiteY29" fmla="*/ 334573 h 1694229"/>
                <a:gd name="connsiteX30" fmla="*/ 110011 w 1881147"/>
                <a:gd name="connsiteY30" fmla="*/ 367910 h 1694229"/>
                <a:gd name="connsiteX31" fmla="*/ 133824 w 1881147"/>
                <a:gd name="connsiteY31" fmla="*/ 415535 h 1694229"/>
                <a:gd name="connsiteX32" fmla="*/ 81436 w 1881147"/>
                <a:gd name="connsiteY32" fmla="*/ 453635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36670 w 1881147"/>
                <a:gd name="connsiteY22" fmla="*/ 420641 h 1694229"/>
                <a:gd name="connsiteX23" fmla="*/ 457674 w 1881147"/>
                <a:gd name="connsiteY23" fmla="*/ 434585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6224 w 1881147"/>
                <a:gd name="connsiteY27" fmla="*/ 239323 h 1694229"/>
                <a:gd name="connsiteX28" fmla="*/ 143349 w 1881147"/>
                <a:gd name="connsiteY28" fmla="*/ 258373 h 1694229"/>
                <a:gd name="connsiteX29" fmla="*/ 124299 w 1881147"/>
                <a:gd name="connsiteY29" fmla="*/ 334573 h 1694229"/>
                <a:gd name="connsiteX30" fmla="*/ 110011 w 1881147"/>
                <a:gd name="connsiteY30" fmla="*/ 367910 h 1694229"/>
                <a:gd name="connsiteX31" fmla="*/ 133824 w 1881147"/>
                <a:gd name="connsiteY31" fmla="*/ 415535 h 1694229"/>
                <a:gd name="connsiteX32" fmla="*/ 81436 w 1881147"/>
                <a:gd name="connsiteY32" fmla="*/ 453635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36670 w 1881147"/>
                <a:gd name="connsiteY22" fmla="*/ 420641 h 1694229"/>
                <a:gd name="connsiteX23" fmla="*/ 452793 w 1881147"/>
                <a:gd name="connsiteY23" fmla="*/ 447350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6224 w 1881147"/>
                <a:gd name="connsiteY27" fmla="*/ 239323 h 1694229"/>
                <a:gd name="connsiteX28" fmla="*/ 143349 w 1881147"/>
                <a:gd name="connsiteY28" fmla="*/ 258373 h 1694229"/>
                <a:gd name="connsiteX29" fmla="*/ 124299 w 1881147"/>
                <a:gd name="connsiteY29" fmla="*/ 334573 h 1694229"/>
                <a:gd name="connsiteX30" fmla="*/ 110011 w 1881147"/>
                <a:gd name="connsiteY30" fmla="*/ 367910 h 1694229"/>
                <a:gd name="connsiteX31" fmla="*/ 133824 w 1881147"/>
                <a:gd name="connsiteY31" fmla="*/ 415535 h 1694229"/>
                <a:gd name="connsiteX32" fmla="*/ 81436 w 1881147"/>
                <a:gd name="connsiteY32" fmla="*/ 453635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36670 w 1881147"/>
                <a:gd name="connsiteY22" fmla="*/ 420641 h 1694229"/>
                <a:gd name="connsiteX23" fmla="*/ 452793 w 1881147"/>
                <a:gd name="connsiteY23" fmla="*/ 447350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6224 w 1881147"/>
                <a:gd name="connsiteY27" fmla="*/ 239323 h 1694229"/>
                <a:gd name="connsiteX28" fmla="*/ 165314 w 1881147"/>
                <a:gd name="connsiteY28" fmla="*/ 258373 h 1694229"/>
                <a:gd name="connsiteX29" fmla="*/ 124299 w 1881147"/>
                <a:gd name="connsiteY29" fmla="*/ 334573 h 1694229"/>
                <a:gd name="connsiteX30" fmla="*/ 110011 w 1881147"/>
                <a:gd name="connsiteY30" fmla="*/ 367910 h 1694229"/>
                <a:gd name="connsiteX31" fmla="*/ 133824 w 1881147"/>
                <a:gd name="connsiteY31" fmla="*/ 415535 h 1694229"/>
                <a:gd name="connsiteX32" fmla="*/ 81436 w 1881147"/>
                <a:gd name="connsiteY32" fmla="*/ 453635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36670 w 1881147"/>
                <a:gd name="connsiteY22" fmla="*/ 420641 h 1694229"/>
                <a:gd name="connsiteX23" fmla="*/ 452793 w 1881147"/>
                <a:gd name="connsiteY23" fmla="*/ 447350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8664 w 1881147"/>
                <a:gd name="connsiteY27" fmla="*/ 229110 h 1694229"/>
                <a:gd name="connsiteX28" fmla="*/ 165314 w 1881147"/>
                <a:gd name="connsiteY28" fmla="*/ 258373 h 1694229"/>
                <a:gd name="connsiteX29" fmla="*/ 124299 w 1881147"/>
                <a:gd name="connsiteY29" fmla="*/ 334573 h 1694229"/>
                <a:gd name="connsiteX30" fmla="*/ 110011 w 1881147"/>
                <a:gd name="connsiteY30" fmla="*/ 367910 h 1694229"/>
                <a:gd name="connsiteX31" fmla="*/ 133824 w 1881147"/>
                <a:gd name="connsiteY31" fmla="*/ 415535 h 1694229"/>
                <a:gd name="connsiteX32" fmla="*/ 81436 w 1881147"/>
                <a:gd name="connsiteY32" fmla="*/ 453635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36670 w 1881147"/>
                <a:gd name="connsiteY22" fmla="*/ 420641 h 1694229"/>
                <a:gd name="connsiteX23" fmla="*/ 452793 w 1881147"/>
                <a:gd name="connsiteY23" fmla="*/ 447350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8664 w 1881147"/>
                <a:gd name="connsiteY27" fmla="*/ 229110 h 1694229"/>
                <a:gd name="connsiteX28" fmla="*/ 165314 w 1881147"/>
                <a:gd name="connsiteY28" fmla="*/ 258373 h 1694229"/>
                <a:gd name="connsiteX29" fmla="*/ 146264 w 1881147"/>
                <a:gd name="connsiteY29" fmla="*/ 344785 h 1694229"/>
                <a:gd name="connsiteX30" fmla="*/ 110011 w 1881147"/>
                <a:gd name="connsiteY30" fmla="*/ 367910 h 1694229"/>
                <a:gd name="connsiteX31" fmla="*/ 133824 w 1881147"/>
                <a:gd name="connsiteY31" fmla="*/ 415535 h 1694229"/>
                <a:gd name="connsiteX32" fmla="*/ 81436 w 1881147"/>
                <a:gd name="connsiteY32" fmla="*/ 453635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36670 w 1881147"/>
                <a:gd name="connsiteY22" fmla="*/ 420641 h 1694229"/>
                <a:gd name="connsiteX23" fmla="*/ 452793 w 1881147"/>
                <a:gd name="connsiteY23" fmla="*/ 447350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8664 w 1881147"/>
                <a:gd name="connsiteY27" fmla="*/ 229110 h 1694229"/>
                <a:gd name="connsiteX28" fmla="*/ 165314 w 1881147"/>
                <a:gd name="connsiteY28" fmla="*/ 258373 h 1694229"/>
                <a:gd name="connsiteX29" fmla="*/ 146264 w 1881147"/>
                <a:gd name="connsiteY29" fmla="*/ 344785 h 1694229"/>
                <a:gd name="connsiteX30" fmla="*/ 146620 w 1881147"/>
                <a:gd name="connsiteY30" fmla="*/ 390888 h 1694229"/>
                <a:gd name="connsiteX31" fmla="*/ 133824 w 1881147"/>
                <a:gd name="connsiteY31" fmla="*/ 415535 h 1694229"/>
                <a:gd name="connsiteX32" fmla="*/ 81436 w 1881147"/>
                <a:gd name="connsiteY32" fmla="*/ 453635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36670 w 1881147"/>
                <a:gd name="connsiteY22" fmla="*/ 420641 h 1694229"/>
                <a:gd name="connsiteX23" fmla="*/ 452793 w 1881147"/>
                <a:gd name="connsiteY23" fmla="*/ 447350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8664 w 1881147"/>
                <a:gd name="connsiteY27" fmla="*/ 229110 h 1694229"/>
                <a:gd name="connsiteX28" fmla="*/ 165314 w 1881147"/>
                <a:gd name="connsiteY28" fmla="*/ 258373 h 1694229"/>
                <a:gd name="connsiteX29" fmla="*/ 146264 w 1881147"/>
                <a:gd name="connsiteY29" fmla="*/ 344785 h 1694229"/>
                <a:gd name="connsiteX30" fmla="*/ 163704 w 1881147"/>
                <a:gd name="connsiteY30" fmla="*/ 411312 h 1694229"/>
                <a:gd name="connsiteX31" fmla="*/ 133824 w 1881147"/>
                <a:gd name="connsiteY31" fmla="*/ 415535 h 1694229"/>
                <a:gd name="connsiteX32" fmla="*/ 81436 w 1881147"/>
                <a:gd name="connsiteY32" fmla="*/ 453635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36670 w 1881147"/>
                <a:gd name="connsiteY22" fmla="*/ 420641 h 1694229"/>
                <a:gd name="connsiteX23" fmla="*/ 452793 w 1881147"/>
                <a:gd name="connsiteY23" fmla="*/ 447350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8664 w 1881147"/>
                <a:gd name="connsiteY27" fmla="*/ 229110 h 1694229"/>
                <a:gd name="connsiteX28" fmla="*/ 165314 w 1881147"/>
                <a:gd name="connsiteY28" fmla="*/ 258373 h 1694229"/>
                <a:gd name="connsiteX29" fmla="*/ 146264 w 1881147"/>
                <a:gd name="connsiteY29" fmla="*/ 344785 h 1694229"/>
                <a:gd name="connsiteX30" fmla="*/ 163704 w 1881147"/>
                <a:gd name="connsiteY30" fmla="*/ 411312 h 1694229"/>
                <a:gd name="connsiteX31" fmla="*/ 136265 w 1881147"/>
                <a:gd name="connsiteY31" fmla="*/ 446172 h 1694229"/>
                <a:gd name="connsiteX32" fmla="*/ 81436 w 1881147"/>
                <a:gd name="connsiteY32" fmla="*/ 453635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486 w 1881147"/>
                <a:gd name="connsiteY0" fmla="*/ 405322 h 1694229"/>
                <a:gd name="connsiteX1" fmla="*/ 1567336 w 1881147"/>
                <a:gd name="connsiteY1" fmla="*/ 372673 h 1694229"/>
                <a:gd name="connsiteX2" fmla="*/ 1477087 w 1881147"/>
                <a:gd name="connsiteY2" fmla="*/ 348860 h 1694229"/>
                <a:gd name="connsiteX3" fmla="*/ 1423767 w 1881147"/>
                <a:gd name="connsiteY3" fmla="*/ 271776 h 1694229"/>
                <a:gd name="connsiteX4" fmla="*/ 1400666 w 1881147"/>
                <a:gd name="connsiteY4" fmla="*/ 169931 h 1694229"/>
                <a:gd name="connsiteX5" fmla="*/ 1364769 w 1881147"/>
                <a:gd name="connsiteY5" fmla="*/ 1869 h 1694229"/>
                <a:gd name="connsiteX6" fmla="*/ 1297400 w 1881147"/>
                <a:gd name="connsiteY6" fmla="*/ 43567 h 1694229"/>
                <a:gd name="connsiteX7" fmla="*/ 1291832 w 1881147"/>
                <a:gd name="connsiteY7" fmla="*/ 101090 h 1694229"/>
                <a:gd name="connsiteX8" fmla="*/ 1275927 w 1881147"/>
                <a:gd name="connsiteY8" fmla="*/ 152303 h 1694229"/>
                <a:gd name="connsiteX9" fmla="*/ 1256402 w 1881147"/>
                <a:gd name="connsiteY9" fmla="*/ 204316 h 1694229"/>
                <a:gd name="connsiteX10" fmla="*/ 1254673 w 1881147"/>
                <a:gd name="connsiteY10" fmla="*/ 273739 h 1694229"/>
                <a:gd name="connsiteX11" fmla="*/ 1181692 w 1881147"/>
                <a:gd name="connsiteY11" fmla="*/ 283903 h 1694229"/>
                <a:gd name="connsiteX12" fmla="*/ 1117339 w 1881147"/>
                <a:gd name="connsiteY12" fmla="*/ 285917 h 1694229"/>
                <a:gd name="connsiteX13" fmla="*/ 1069738 w 1881147"/>
                <a:gd name="connsiteY13" fmla="*/ 346183 h 1694229"/>
                <a:gd name="connsiteX14" fmla="*/ 1015123 w 1881147"/>
                <a:gd name="connsiteY14" fmla="*/ 371690 h 1694229"/>
                <a:gd name="connsiteX15" fmla="*/ 962499 w 1881147"/>
                <a:gd name="connsiteY15" fmla="*/ 358385 h 1694229"/>
                <a:gd name="connsiteX16" fmla="*/ 855759 w 1881147"/>
                <a:gd name="connsiteY16" fmla="*/ 376257 h 1694229"/>
                <a:gd name="connsiteX17" fmla="*/ 832776 w 1881147"/>
                <a:gd name="connsiteY17" fmla="*/ 440035 h 1694229"/>
                <a:gd name="connsiteX18" fmla="*/ 815693 w 1881147"/>
                <a:gd name="connsiteY18" fmla="*/ 475926 h 1694229"/>
                <a:gd name="connsiteX19" fmla="*/ 733662 w 1881147"/>
                <a:gd name="connsiteY19" fmla="*/ 494632 h 1694229"/>
                <a:gd name="connsiteX20" fmla="*/ 715850 w 1881147"/>
                <a:gd name="connsiteY20" fmla="*/ 440647 h 1694229"/>
                <a:gd name="connsiteX21" fmla="*/ 671986 w 1881147"/>
                <a:gd name="connsiteY21" fmla="*/ 420298 h 1694229"/>
                <a:gd name="connsiteX22" fmla="*/ 536670 w 1881147"/>
                <a:gd name="connsiteY22" fmla="*/ 420641 h 1694229"/>
                <a:gd name="connsiteX23" fmla="*/ 452793 w 1881147"/>
                <a:gd name="connsiteY23" fmla="*/ 447350 h 1694229"/>
                <a:gd name="connsiteX24" fmla="*/ 419574 w 1881147"/>
                <a:gd name="connsiteY24" fmla="*/ 420298 h 1694229"/>
                <a:gd name="connsiteX25" fmla="*/ 400524 w 1881147"/>
                <a:gd name="connsiteY25" fmla="*/ 358385 h 1694229"/>
                <a:gd name="connsiteX26" fmla="*/ 333849 w 1881147"/>
                <a:gd name="connsiteY26" fmla="*/ 305998 h 1694229"/>
                <a:gd name="connsiteX27" fmla="*/ 288664 w 1881147"/>
                <a:gd name="connsiteY27" fmla="*/ 229110 h 1694229"/>
                <a:gd name="connsiteX28" fmla="*/ 165314 w 1881147"/>
                <a:gd name="connsiteY28" fmla="*/ 258373 h 1694229"/>
                <a:gd name="connsiteX29" fmla="*/ 146264 w 1881147"/>
                <a:gd name="connsiteY29" fmla="*/ 344785 h 1694229"/>
                <a:gd name="connsiteX30" fmla="*/ 163704 w 1881147"/>
                <a:gd name="connsiteY30" fmla="*/ 411312 h 1694229"/>
                <a:gd name="connsiteX31" fmla="*/ 136265 w 1881147"/>
                <a:gd name="connsiteY31" fmla="*/ 446172 h 1694229"/>
                <a:gd name="connsiteX32" fmla="*/ 83877 w 1881147"/>
                <a:gd name="connsiteY32" fmla="*/ 474059 h 1694229"/>
                <a:gd name="connsiteX33" fmla="*/ 33811 w 1881147"/>
                <a:gd name="connsiteY33" fmla="*/ 448873 h 1694229"/>
                <a:gd name="connsiteX34" fmla="*/ 33811 w 1881147"/>
                <a:gd name="connsiteY34" fmla="*/ 520310 h 1694229"/>
                <a:gd name="connsiteX35" fmla="*/ 474 w 1881147"/>
                <a:gd name="connsiteY35" fmla="*/ 625085 h 1694229"/>
                <a:gd name="connsiteX36" fmla="*/ 62386 w 1881147"/>
                <a:gd name="connsiteY36" fmla="*/ 701285 h 1694229"/>
                <a:gd name="connsiteX37" fmla="*/ 111977 w 1881147"/>
                <a:gd name="connsiteY37" fmla="*/ 681547 h 1694229"/>
                <a:gd name="connsiteX38" fmla="*/ 112334 w 1881147"/>
                <a:gd name="connsiteY38" fmla="*/ 751806 h 1694229"/>
                <a:gd name="connsiteX39" fmla="*/ 167161 w 1881147"/>
                <a:gd name="connsiteY39" fmla="*/ 782248 h 1694229"/>
                <a:gd name="connsiteX40" fmla="*/ 236159 w 1881147"/>
                <a:gd name="connsiteY40" fmla="*/ 792460 h 1694229"/>
                <a:gd name="connsiteX41" fmla="*/ 271462 w 1881147"/>
                <a:gd name="connsiteY41" fmla="*/ 848431 h 1694229"/>
                <a:gd name="connsiteX42" fmla="*/ 270869 w 1881147"/>
                <a:gd name="connsiteY42" fmla="*/ 893503 h 1694229"/>
                <a:gd name="connsiteX43" fmla="*/ 295393 w 1881147"/>
                <a:gd name="connsiteY43" fmla="*/ 932978 h 1694229"/>
                <a:gd name="connsiteX44" fmla="*/ 341051 w 1881147"/>
                <a:gd name="connsiteY44" fmla="*/ 971570 h 1694229"/>
                <a:gd name="connsiteX45" fmla="*/ 426184 w 1881147"/>
                <a:gd name="connsiteY45" fmla="*/ 1025822 h 1694229"/>
                <a:gd name="connsiteX46" fmla="*/ 461961 w 1881147"/>
                <a:gd name="connsiteY46" fmla="*/ 1096915 h 1694229"/>
                <a:gd name="connsiteX47" fmla="*/ 441064 w 1881147"/>
                <a:gd name="connsiteY47" fmla="*/ 1166488 h 1694229"/>
                <a:gd name="connsiteX48" fmla="*/ 519111 w 1881147"/>
                <a:gd name="connsiteY48" fmla="*/ 1222951 h 1694229"/>
                <a:gd name="connsiteX49" fmla="*/ 591143 w 1881147"/>
                <a:gd name="connsiteY49" fmla="*/ 1255945 h 1694229"/>
                <a:gd name="connsiteX50" fmla="*/ 571974 w 1881147"/>
                <a:gd name="connsiteY50" fmla="*/ 1315648 h 1694229"/>
                <a:gd name="connsiteX51" fmla="*/ 662461 w 1881147"/>
                <a:gd name="connsiteY51" fmla="*/ 1468048 h 1694229"/>
                <a:gd name="connsiteX52" fmla="*/ 755271 w 1881147"/>
                <a:gd name="connsiteY52" fmla="*/ 1541202 h 1694229"/>
                <a:gd name="connsiteX53" fmla="*/ 805336 w 1881147"/>
                <a:gd name="connsiteY53" fmla="*/ 1491860 h 1694229"/>
                <a:gd name="connsiteX54" fmla="*/ 869926 w 1881147"/>
                <a:gd name="connsiteY54" fmla="*/ 1519257 h 1694229"/>
                <a:gd name="connsiteX55" fmla="*/ 924399 w 1881147"/>
                <a:gd name="connsiteY55" fmla="*/ 1487098 h 1694229"/>
                <a:gd name="connsiteX56" fmla="*/ 941246 w 1881147"/>
                <a:gd name="connsiteY56" fmla="*/ 1444922 h 1694229"/>
                <a:gd name="connsiteX57" fmla="*/ 1005123 w 1881147"/>
                <a:gd name="connsiteY57" fmla="*/ 1531334 h 1694229"/>
                <a:gd name="connsiteX58" fmla="*/ 1050190 w 1881147"/>
                <a:gd name="connsiteY58" fmla="*/ 1602428 h 1694229"/>
                <a:gd name="connsiteX59" fmla="*/ 1120136 w 1881147"/>
                <a:gd name="connsiteY59" fmla="*/ 1693947 h 1694229"/>
                <a:gd name="connsiteX60" fmla="*/ 1151034 w 1881147"/>
                <a:gd name="connsiteY60" fmla="*/ 1630856 h 1694229"/>
                <a:gd name="connsiteX61" fmla="*/ 1181693 w 1881147"/>
                <a:gd name="connsiteY61" fmla="*/ 1624376 h 1694229"/>
                <a:gd name="connsiteX62" fmla="*/ 1224792 w 1881147"/>
                <a:gd name="connsiteY62" fmla="*/ 1653639 h 1694229"/>
                <a:gd name="connsiteX63" fmla="*/ 1258367 w 1881147"/>
                <a:gd name="connsiteY63" fmla="*/ 1612985 h 1694229"/>
                <a:gd name="connsiteX64" fmla="*/ 1277188 w 1881147"/>
                <a:gd name="connsiteY64" fmla="*/ 1617602 h 1694229"/>
                <a:gd name="connsiteX65" fmla="*/ 1311230 w 1881147"/>
                <a:gd name="connsiteY65" fmla="*/ 1684079 h 1694229"/>
                <a:gd name="connsiteX66" fmla="*/ 1367786 w 1881147"/>
                <a:gd name="connsiteY66" fmla="*/ 1660610 h 1694229"/>
                <a:gd name="connsiteX67" fmla="*/ 1419818 w 1881147"/>
                <a:gd name="connsiteY67" fmla="*/ 1604489 h 1694229"/>
                <a:gd name="connsiteX68" fmla="*/ 1470595 w 1881147"/>
                <a:gd name="connsiteY68" fmla="*/ 1587946 h 1694229"/>
                <a:gd name="connsiteX69" fmla="*/ 1488274 w 1881147"/>
                <a:gd name="connsiteY69" fmla="*/ 1643768 h 1694229"/>
                <a:gd name="connsiteX70" fmla="*/ 1558169 w 1881147"/>
                <a:gd name="connsiteY70" fmla="*/ 1618090 h 1694229"/>
                <a:gd name="connsiteX71" fmla="*/ 1588947 w 1881147"/>
                <a:gd name="connsiteY71" fmla="*/ 1531334 h 1694229"/>
                <a:gd name="connsiteX72" fmla="*/ 1670383 w 1881147"/>
                <a:gd name="connsiteY72" fmla="*/ 1441192 h 1694229"/>
                <a:gd name="connsiteX73" fmla="*/ 1714974 w 1881147"/>
                <a:gd name="connsiteY73" fmla="*/ 1410062 h 1694229"/>
                <a:gd name="connsiteX74" fmla="*/ 1743343 w 1881147"/>
                <a:gd name="connsiteY74" fmla="*/ 1413357 h 1694229"/>
                <a:gd name="connsiteX75" fmla="*/ 1820935 w 1881147"/>
                <a:gd name="connsiteY75" fmla="*/ 1402749 h 1694229"/>
                <a:gd name="connsiteX76" fmla="*/ 1816054 w 1881147"/>
                <a:gd name="connsiteY76" fmla="*/ 1456313 h 1694229"/>
                <a:gd name="connsiteX77" fmla="*/ 1874221 w 1881147"/>
                <a:gd name="connsiteY77" fmla="*/ 1479634 h 1694229"/>
                <a:gd name="connsiteX78" fmla="*/ 1875829 w 1881147"/>
                <a:gd name="connsiteY78" fmla="*/ 1457000 h 1694229"/>
                <a:gd name="connsiteX79" fmla="*/ 1875051 w 1881147"/>
                <a:gd name="connsiteY79" fmla="*/ 1396266 h 1694229"/>
                <a:gd name="connsiteX80" fmla="*/ 1853086 w 1881147"/>
                <a:gd name="connsiteY80" fmla="*/ 1306123 h 1694229"/>
                <a:gd name="connsiteX81" fmla="*/ 1853086 w 1881147"/>
                <a:gd name="connsiteY81" fmla="*/ 1248973 h 1694229"/>
                <a:gd name="connsiteX82" fmla="*/ 1810224 w 1881147"/>
                <a:gd name="connsiteY82" fmla="*/ 1239448 h 1694229"/>
                <a:gd name="connsiteX83" fmla="*/ 1734024 w 1881147"/>
                <a:gd name="connsiteY83" fmla="*/ 1158485 h 1694229"/>
                <a:gd name="connsiteX84" fmla="*/ 1695924 w 1881147"/>
                <a:gd name="connsiteY84" fmla="*/ 977510 h 1694229"/>
                <a:gd name="connsiteX85" fmla="*/ 1643536 w 1881147"/>
                <a:gd name="connsiteY85" fmla="*/ 944173 h 1694229"/>
                <a:gd name="connsiteX86" fmla="*/ 1605436 w 1881147"/>
                <a:gd name="connsiteY86" fmla="*/ 887023 h 1694229"/>
                <a:gd name="connsiteX87" fmla="*/ 1557811 w 1881147"/>
                <a:gd name="connsiteY87" fmla="*/ 839398 h 1694229"/>
                <a:gd name="connsiteX88" fmla="*/ 1505424 w 1881147"/>
                <a:gd name="connsiteY88" fmla="*/ 820348 h 1694229"/>
                <a:gd name="connsiteX89" fmla="*/ 1453036 w 1881147"/>
                <a:gd name="connsiteY89" fmla="*/ 815585 h 1694229"/>
                <a:gd name="connsiteX90" fmla="*/ 1510186 w 1881147"/>
                <a:gd name="connsiteY90" fmla="*/ 782248 h 1694229"/>
                <a:gd name="connsiteX91" fmla="*/ 1476849 w 1881147"/>
                <a:gd name="connsiteY91" fmla="*/ 748910 h 1694229"/>
                <a:gd name="connsiteX92" fmla="*/ 1481611 w 1881147"/>
                <a:gd name="connsiteY92" fmla="*/ 725098 h 1694229"/>
                <a:gd name="connsiteX93" fmla="*/ 1572099 w 1881147"/>
                <a:gd name="connsiteY93" fmla="*/ 763198 h 1694229"/>
                <a:gd name="connsiteX94" fmla="*/ 1624486 w 1881147"/>
                <a:gd name="connsiteY94" fmla="*/ 696523 h 1694229"/>
                <a:gd name="connsiteX95" fmla="*/ 1622283 w 1881147"/>
                <a:gd name="connsiteY95" fmla="*/ 553648 h 1694229"/>
                <a:gd name="connsiteX96" fmla="*/ 1639486 w 1881147"/>
                <a:gd name="connsiteY96" fmla="*/ 405322 h 1694229"/>
                <a:gd name="connsiteX0" fmla="*/ 1639538 w 1881199"/>
                <a:gd name="connsiteY0" fmla="*/ 405322 h 1694229"/>
                <a:gd name="connsiteX1" fmla="*/ 1567388 w 1881199"/>
                <a:gd name="connsiteY1" fmla="*/ 372673 h 1694229"/>
                <a:gd name="connsiteX2" fmla="*/ 1477139 w 1881199"/>
                <a:gd name="connsiteY2" fmla="*/ 348860 h 1694229"/>
                <a:gd name="connsiteX3" fmla="*/ 1423819 w 1881199"/>
                <a:gd name="connsiteY3" fmla="*/ 271776 h 1694229"/>
                <a:gd name="connsiteX4" fmla="*/ 1400718 w 1881199"/>
                <a:gd name="connsiteY4" fmla="*/ 169931 h 1694229"/>
                <a:gd name="connsiteX5" fmla="*/ 1364821 w 1881199"/>
                <a:gd name="connsiteY5" fmla="*/ 1869 h 1694229"/>
                <a:gd name="connsiteX6" fmla="*/ 1297452 w 1881199"/>
                <a:gd name="connsiteY6" fmla="*/ 43567 h 1694229"/>
                <a:gd name="connsiteX7" fmla="*/ 1291884 w 1881199"/>
                <a:gd name="connsiteY7" fmla="*/ 101090 h 1694229"/>
                <a:gd name="connsiteX8" fmla="*/ 1275979 w 1881199"/>
                <a:gd name="connsiteY8" fmla="*/ 152303 h 1694229"/>
                <a:gd name="connsiteX9" fmla="*/ 1256454 w 1881199"/>
                <a:gd name="connsiteY9" fmla="*/ 204316 h 1694229"/>
                <a:gd name="connsiteX10" fmla="*/ 1254725 w 1881199"/>
                <a:gd name="connsiteY10" fmla="*/ 273739 h 1694229"/>
                <a:gd name="connsiteX11" fmla="*/ 1181744 w 1881199"/>
                <a:gd name="connsiteY11" fmla="*/ 283903 h 1694229"/>
                <a:gd name="connsiteX12" fmla="*/ 1117391 w 1881199"/>
                <a:gd name="connsiteY12" fmla="*/ 285917 h 1694229"/>
                <a:gd name="connsiteX13" fmla="*/ 1069790 w 1881199"/>
                <a:gd name="connsiteY13" fmla="*/ 346183 h 1694229"/>
                <a:gd name="connsiteX14" fmla="*/ 1015175 w 1881199"/>
                <a:gd name="connsiteY14" fmla="*/ 371690 h 1694229"/>
                <a:gd name="connsiteX15" fmla="*/ 962551 w 1881199"/>
                <a:gd name="connsiteY15" fmla="*/ 358385 h 1694229"/>
                <a:gd name="connsiteX16" fmla="*/ 855811 w 1881199"/>
                <a:gd name="connsiteY16" fmla="*/ 376257 h 1694229"/>
                <a:gd name="connsiteX17" fmla="*/ 832828 w 1881199"/>
                <a:gd name="connsiteY17" fmla="*/ 440035 h 1694229"/>
                <a:gd name="connsiteX18" fmla="*/ 815745 w 1881199"/>
                <a:gd name="connsiteY18" fmla="*/ 475926 h 1694229"/>
                <a:gd name="connsiteX19" fmla="*/ 733714 w 1881199"/>
                <a:gd name="connsiteY19" fmla="*/ 494632 h 1694229"/>
                <a:gd name="connsiteX20" fmla="*/ 715902 w 1881199"/>
                <a:gd name="connsiteY20" fmla="*/ 440647 h 1694229"/>
                <a:gd name="connsiteX21" fmla="*/ 672038 w 1881199"/>
                <a:gd name="connsiteY21" fmla="*/ 420298 h 1694229"/>
                <a:gd name="connsiteX22" fmla="*/ 536722 w 1881199"/>
                <a:gd name="connsiteY22" fmla="*/ 420641 h 1694229"/>
                <a:gd name="connsiteX23" fmla="*/ 452845 w 1881199"/>
                <a:gd name="connsiteY23" fmla="*/ 447350 h 1694229"/>
                <a:gd name="connsiteX24" fmla="*/ 419626 w 1881199"/>
                <a:gd name="connsiteY24" fmla="*/ 420298 h 1694229"/>
                <a:gd name="connsiteX25" fmla="*/ 400576 w 1881199"/>
                <a:gd name="connsiteY25" fmla="*/ 358385 h 1694229"/>
                <a:gd name="connsiteX26" fmla="*/ 333901 w 1881199"/>
                <a:gd name="connsiteY26" fmla="*/ 305998 h 1694229"/>
                <a:gd name="connsiteX27" fmla="*/ 288716 w 1881199"/>
                <a:gd name="connsiteY27" fmla="*/ 229110 h 1694229"/>
                <a:gd name="connsiteX28" fmla="*/ 165366 w 1881199"/>
                <a:gd name="connsiteY28" fmla="*/ 258373 h 1694229"/>
                <a:gd name="connsiteX29" fmla="*/ 146316 w 1881199"/>
                <a:gd name="connsiteY29" fmla="*/ 344785 h 1694229"/>
                <a:gd name="connsiteX30" fmla="*/ 163756 w 1881199"/>
                <a:gd name="connsiteY30" fmla="*/ 411312 h 1694229"/>
                <a:gd name="connsiteX31" fmla="*/ 136317 w 1881199"/>
                <a:gd name="connsiteY31" fmla="*/ 446172 h 1694229"/>
                <a:gd name="connsiteX32" fmla="*/ 83929 w 1881199"/>
                <a:gd name="connsiteY32" fmla="*/ 474059 h 1694229"/>
                <a:gd name="connsiteX33" fmla="*/ 55828 w 1881199"/>
                <a:gd name="connsiteY33" fmla="*/ 482063 h 1694229"/>
                <a:gd name="connsiteX34" fmla="*/ 33863 w 1881199"/>
                <a:gd name="connsiteY34" fmla="*/ 520310 h 1694229"/>
                <a:gd name="connsiteX35" fmla="*/ 526 w 1881199"/>
                <a:gd name="connsiteY35" fmla="*/ 625085 h 1694229"/>
                <a:gd name="connsiteX36" fmla="*/ 62438 w 1881199"/>
                <a:gd name="connsiteY36" fmla="*/ 701285 h 1694229"/>
                <a:gd name="connsiteX37" fmla="*/ 112029 w 1881199"/>
                <a:gd name="connsiteY37" fmla="*/ 681547 h 1694229"/>
                <a:gd name="connsiteX38" fmla="*/ 112386 w 1881199"/>
                <a:gd name="connsiteY38" fmla="*/ 751806 h 1694229"/>
                <a:gd name="connsiteX39" fmla="*/ 167213 w 1881199"/>
                <a:gd name="connsiteY39" fmla="*/ 782248 h 1694229"/>
                <a:gd name="connsiteX40" fmla="*/ 236211 w 1881199"/>
                <a:gd name="connsiteY40" fmla="*/ 792460 h 1694229"/>
                <a:gd name="connsiteX41" fmla="*/ 271514 w 1881199"/>
                <a:gd name="connsiteY41" fmla="*/ 848431 h 1694229"/>
                <a:gd name="connsiteX42" fmla="*/ 270921 w 1881199"/>
                <a:gd name="connsiteY42" fmla="*/ 893503 h 1694229"/>
                <a:gd name="connsiteX43" fmla="*/ 295445 w 1881199"/>
                <a:gd name="connsiteY43" fmla="*/ 932978 h 1694229"/>
                <a:gd name="connsiteX44" fmla="*/ 341103 w 1881199"/>
                <a:gd name="connsiteY44" fmla="*/ 971570 h 1694229"/>
                <a:gd name="connsiteX45" fmla="*/ 426236 w 1881199"/>
                <a:gd name="connsiteY45" fmla="*/ 1025822 h 1694229"/>
                <a:gd name="connsiteX46" fmla="*/ 462013 w 1881199"/>
                <a:gd name="connsiteY46" fmla="*/ 1096915 h 1694229"/>
                <a:gd name="connsiteX47" fmla="*/ 441116 w 1881199"/>
                <a:gd name="connsiteY47" fmla="*/ 1166488 h 1694229"/>
                <a:gd name="connsiteX48" fmla="*/ 519163 w 1881199"/>
                <a:gd name="connsiteY48" fmla="*/ 1222951 h 1694229"/>
                <a:gd name="connsiteX49" fmla="*/ 591195 w 1881199"/>
                <a:gd name="connsiteY49" fmla="*/ 1255945 h 1694229"/>
                <a:gd name="connsiteX50" fmla="*/ 572026 w 1881199"/>
                <a:gd name="connsiteY50" fmla="*/ 1315648 h 1694229"/>
                <a:gd name="connsiteX51" fmla="*/ 662513 w 1881199"/>
                <a:gd name="connsiteY51" fmla="*/ 1468048 h 1694229"/>
                <a:gd name="connsiteX52" fmla="*/ 755323 w 1881199"/>
                <a:gd name="connsiteY52" fmla="*/ 1541202 h 1694229"/>
                <a:gd name="connsiteX53" fmla="*/ 805388 w 1881199"/>
                <a:gd name="connsiteY53" fmla="*/ 1491860 h 1694229"/>
                <a:gd name="connsiteX54" fmla="*/ 869978 w 1881199"/>
                <a:gd name="connsiteY54" fmla="*/ 1519257 h 1694229"/>
                <a:gd name="connsiteX55" fmla="*/ 924451 w 1881199"/>
                <a:gd name="connsiteY55" fmla="*/ 1487098 h 1694229"/>
                <a:gd name="connsiteX56" fmla="*/ 941298 w 1881199"/>
                <a:gd name="connsiteY56" fmla="*/ 1444922 h 1694229"/>
                <a:gd name="connsiteX57" fmla="*/ 1005175 w 1881199"/>
                <a:gd name="connsiteY57" fmla="*/ 1531334 h 1694229"/>
                <a:gd name="connsiteX58" fmla="*/ 1050242 w 1881199"/>
                <a:gd name="connsiteY58" fmla="*/ 1602428 h 1694229"/>
                <a:gd name="connsiteX59" fmla="*/ 1120188 w 1881199"/>
                <a:gd name="connsiteY59" fmla="*/ 1693947 h 1694229"/>
                <a:gd name="connsiteX60" fmla="*/ 1151086 w 1881199"/>
                <a:gd name="connsiteY60" fmla="*/ 1630856 h 1694229"/>
                <a:gd name="connsiteX61" fmla="*/ 1181745 w 1881199"/>
                <a:gd name="connsiteY61" fmla="*/ 1624376 h 1694229"/>
                <a:gd name="connsiteX62" fmla="*/ 1224844 w 1881199"/>
                <a:gd name="connsiteY62" fmla="*/ 1653639 h 1694229"/>
                <a:gd name="connsiteX63" fmla="*/ 1258419 w 1881199"/>
                <a:gd name="connsiteY63" fmla="*/ 1612985 h 1694229"/>
                <a:gd name="connsiteX64" fmla="*/ 1277240 w 1881199"/>
                <a:gd name="connsiteY64" fmla="*/ 1617602 h 1694229"/>
                <a:gd name="connsiteX65" fmla="*/ 1311282 w 1881199"/>
                <a:gd name="connsiteY65" fmla="*/ 1684079 h 1694229"/>
                <a:gd name="connsiteX66" fmla="*/ 1367838 w 1881199"/>
                <a:gd name="connsiteY66" fmla="*/ 1660610 h 1694229"/>
                <a:gd name="connsiteX67" fmla="*/ 1419870 w 1881199"/>
                <a:gd name="connsiteY67" fmla="*/ 1604489 h 1694229"/>
                <a:gd name="connsiteX68" fmla="*/ 1470647 w 1881199"/>
                <a:gd name="connsiteY68" fmla="*/ 1587946 h 1694229"/>
                <a:gd name="connsiteX69" fmla="*/ 1488326 w 1881199"/>
                <a:gd name="connsiteY69" fmla="*/ 1643768 h 1694229"/>
                <a:gd name="connsiteX70" fmla="*/ 1558221 w 1881199"/>
                <a:gd name="connsiteY70" fmla="*/ 1618090 h 1694229"/>
                <a:gd name="connsiteX71" fmla="*/ 1588999 w 1881199"/>
                <a:gd name="connsiteY71" fmla="*/ 1531334 h 1694229"/>
                <a:gd name="connsiteX72" fmla="*/ 1670435 w 1881199"/>
                <a:gd name="connsiteY72" fmla="*/ 1441192 h 1694229"/>
                <a:gd name="connsiteX73" fmla="*/ 1715026 w 1881199"/>
                <a:gd name="connsiteY73" fmla="*/ 1410062 h 1694229"/>
                <a:gd name="connsiteX74" fmla="*/ 1743395 w 1881199"/>
                <a:gd name="connsiteY74" fmla="*/ 1413357 h 1694229"/>
                <a:gd name="connsiteX75" fmla="*/ 1820987 w 1881199"/>
                <a:gd name="connsiteY75" fmla="*/ 1402749 h 1694229"/>
                <a:gd name="connsiteX76" fmla="*/ 1816106 w 1881199"/>
                <a:gd name="connsiteY76" fmla="*/ 1456313 h 1694229"/>
                <a:gd name="connsiteX77" fmla="*/ 1874273 w 1881199"/>
                <a:gd name="connsiteY77" fmla="*/ 1479634 h 1694229"/>
                <a:gd name="connsiteX78" fmla="*/ 1875881 w 1881199"/>
                <a:gd name="connsiteY78" fmla="*/ 1457000 h 1694229"/>
                <a:gd name="connsiteX79" fmla="*/ 1875103 w 1881199"/>
                <a:gd name="connsiteY79" fmla="*/ 1396266 h 1694229"/>
                <a:gd name="connsiteX80" fmla="*/ 1853138 w 1881199"/>
                <a:gd name="connsiteY80" fmla="*/ 1306123 h 1694229"/>
                <a:gd name="connsiteX81" fmla="*/ 1853138 w 1881199"/>
                <a:gd name="connsiteY81" fmla="*/ 1248973 h 1694229"/>
                <a:gd name="connsiteX82" fmla="*/ 1810276 w 1881199"/>
                <a:gd name="connsiteY82" fmla="*/ 1239448 h 1694229"/>
                <a:gd name="connsiteX83" fmla="*/ 1734076 w 1881199"/>
                <a:gd name="connsiteY83" fmla="*/ 1158485 h 1694229"/>
                <a:gd name="connsiteX84" fmla="*/ 1695976 w 1881199"/>
                <a:gd name="connsiteY84" fmla="*/ 977510 h 1694229"/>
                <a:gd name="connsiteX85" fmla="*/ 1643588 w 1881199"/>
                <a:gd name="connsiteY85" fmla="*/ 944173 h 1694229"/>
                <a:gd name="connsiteX86" fmla="*/ 1605488 w 1881199"/>
                <a:gd name="connsiteY86" fmla="*/ 887023 h 1694229"/>
                <a:gd name="connsiteX87" fmla="*/ 1557863 w 1881199"/>
                <a:gd name="connsiteY87" fmla="*/ 839398 h 1694229"/>
                <a:gd name="connsiteX88" fmla="*/ 1505476 w 1881199"/>
                <a:gd name="connsiteY88" fmla="*/ 820348 h 1694229"/>
                <a:gd name="connsiteX89" fmla="*/ 1453088 w 1881199"/>
                <a:gd name="connsiteY89" fmla="*/ 815585 h 1694229"/>
                <a:gd name="connsiteX90" fmla="*/ 1510238 w 1881199"/>
                <a:gd name="connsiteY90" fmla="*/ 782248 h 1694229"/>
                <a:gd name="connsiteX91" fmla="*/ 1476901 w 1881199"/>
                <a:gd name="connsiteY91" fmla="*/ 748910 h 1694229"/>
                <a:gd name="connsiteX92" fmla="*/ 1481663 w 1881199"/>
                <a:gd name="connsiteY92" fmla="*/ 725098 h 1694229"/>
                <a:gd name="connsiteX93" fmla="*/ 1572151 w 1881199"/>
                <a:gd name="connsiteY93" fmla="*/ 763198 h 1694229"/>
                <a:gd name="connsiteX94" fmla="*/ 1624538 w 1881199"/>
                <a:gd name="connsiteY94" fmla="*/ 696523 h 1694229"/>
                <a:gd name="connsiteX95" fmla="*/ 1622335 w 1881199"/>
                <a:gd name="connsiteY95" fmla="*/ 553648 h 1694229"/>
                <a:gd name="connsiteX96" fmla="*/ 1639538 w 1881199"/>
                <a:gd name="connsiteY96" fmla="*/ 405322 h 1694229"/>
                <a:gd name="connsiteX0" fmla="*/ 1620540 w 1862201"/>
                <a:gd name="connsiteY0" fmla="*/ 405322 h 1694229"/>
                <a:gd name="connsiteX1" fmla="*/ 1548390 w 1862201"/>
                <a:gd name="connsiteY1" fmla="*/ 372673 h 1694229"/>
                <a:gd name="connsiteX2" fmla="*/ 1458141 w 1862201"/>
                <a:gd name="connsiteY2" fmla="*/ 348860 h 1694229"/>
                <a:gd name="connsiteX3" fmla="*/ 1404821 w 1862201"/>
                <a:gd name="connsiteY3" fmla="*/ 271776 h 1694229"/>
                <a:gd name="connsiteX4" fmla="*/ 1381720 w 1862201"/>
                <a:gd name="connsiteY4" fmla="*/ 169931 h 1694229"/>
                <a:gd name="connsiteX5" fmla="*/ 1345823 w 1862201"/>
                <a:gd name="connsiteY5" fmla="*/ 1869 h 1694229"/>
                <a:gd name="connsiteX6" fmla="*/ 1278454 w 1862201"/>
                <a:gd name="connsiteY6" fmla="*/ 43567 h 1694229"/>
                <a:gd name="connsiteX7" fmla="*/ 1272886 w 1862201"/>
                <a:gd name="connsiteY7" fmla="*/ 101090 h 1694229"/>
                <a:gd name="connsiteX8" fmla="*/ 1256981 w 1862201"/>
                <a:gd name="connsiteY8" fmla="*/ 152303 h 1694229"/>
                <a:gd name="connsiteX9" fmla="*/ 1237456 w 1862201"/>
                <a:gd name="connsiteY9" fmla="*/ 204316 h 1694229"/>
                <a:gd name="connsiteX10" fmla="*/ 1235727 w 1862201"/>
                <a:gd name="connsiteY10" fmla="*/ 273739 h 1694229"/>
                <a:gd name="connsiteX11" fmla="*/ 1162746 w 1862201"/>
                <a:gd name="connsiteY11" fmla="*/ 283903 h 1694229"/>
                <a:gd name="connsiteX12" fmla="*/ 1098393 w 1862201"/>
                <a:gd name="connsiteY12" fmla="*/ 285917 h 1694229"/>
                <a:gd name="connsiteX13" fmla="*/ 1050792 w 1862201"/>
                <a:gd name="connsiteY13" fmla="*/ 346183 h 1694229"/>
                <a:gd name="connsiteX14" fmla="*/ 996177 w 1862201"/>
                <a:gd name="connsiteY14" fmla="*/ 371690 h 1694229"/>
                <a:gd name="connsiteX15" fmla="*/ 943553 w 1862201"/>
                <a:gd name="connsiteY15" fmla="*/ 358385 h 1694229"/>
                <a:gd name="connsiteX16" fmla="*/ 836813 w 1862201"/>
                <a:gd name="connsiteY16" fmla="*/ 376257 h 1694229"/>
                <a:gd name="connsiteX17" fmla="*/ 813830 w 1862201"/>
                <a:gd name="connsiteY17" fmla="*/ 440035 h 1694229"/>
                <a:gd name="connsiteX18" fmla="*/ 796747 w 1862201"/>
                <a:gd name="connsiteY18" fmla="*/ 475926 h 1694229"/>
                <a:gd name="connsiteX19" fmla="*/ 714716 w 1862201"/>
                <a:gd name="connsiteY19" fmla="*/ 494632 h 1694229"/>
                <a:gd name="connsiteX20" fmla="*/ 696904 w 1862201"/>
                <a:gd name="connsiteY20" fmla="*/ 440647 h 1694229"/>
                <a:gd name="connsiteX21" fmla="*/ 653040 w 1862201"/>
                <a:gd name="connsiteY21" fmla="*/ 420298 h 1694229"/>
                <a:gd name="connsiteX22" fmla="*/ 517724 w 1862201"/>
                <a:gd name="connsiteY22" fmla="*/ 420641 h 1694229"/>
                <a:gd name="connsiteX23" fmla="*/ 433847 w 1862201"/>
                <a:gd name="connsiteY23" fmla="*/ 447350 h 1694229"/>
                <a:gd name="connsiteX24" fmla="*/ 400628 w 1862201"/>
                <a:gd name="connsiteY24" fmla="*/ 420298 h 1694229"/>
                <a:gd name="connsiteX25" fmla="*/ 381578 w 1862201"/>
                <a:gd name="connsiteY25" fmla="*/ 358385 h 1694229"/>
                <a:gd name="connsiteX26" fmla="*/ 314903 w 1862201"/>
                <a:gd name="connsiteY26" fmla="*/ 305998 h 1694229"/>
                <a:gd name="connsiteX27" fmla="*/ 269718 w 1862201"/>
                <a:gd name="connsiteY27" fmla="*/ 229110 h 1694229"/>
                <a:gd name="connsiteX28" fmla="*/ 146368 w 1862201"/>
                <a:gd name="connsiteY28" fmla="*/ 258373 h 1694229"/>
                <a:gd name="connsiteX29" fmla="*/ 127318 w 1862201"/>
                <a:gd name="connsiteY29" fmla="*/ 344785 h 1694229"/>
                <a:gd name="connsiteX30" fmla="*/ 144758 w 1862201"/>
                <a:gd name="connsiteY30" fmla="*/ 411312 h 1694229"/>
                <a:gd name="connsiteX31" fmla="*/ 117319 w 1862201"/>
                <a:gd name="connsiteY31" fmla="*/ 446172 h 1694229"/>
                <a:gd name="connsiteX32" fmla="*/ 64931 w 1862201"/>
                <a:gd name="connsiteY32" fmla="*/ 474059 h 1694229"/>
                <a:gd name="connsiteX33" fmla="*/ 36830 w 1862201"/>
                <a:gd name="connsiteY33" fmla="*/ 482063 h 1694229"/>
                <a:gd name="connsiteX34" fmla="*/ 14865 w 1862201"/>
                <a:gd name="connsiteY34" fmla="*/ 520310 h 1694229"/>
                <a:gd name="connsiteX35" fmla="*/ 1053 w 1862201"/>
                <a:gd name="connsiteY35" fmla="*/ 632745 h 1694229"/>
                <a:gd name="connsiteX36" fmla="*/ 43440 w 1862201"/>
                <a:gd name="connsiteY36" fmla="*/ 701285 h 1694229"/>
                <a:gd name="connsiteX37" fmla="*/ 93031 w 1862201"/>
                <a:gd name="connsiteY37" fmla="*/ 681547 h 1694229"/>
                <a:gd name="connsiteX38" fmla="*/ 93388 w 1862201"/>
                <a:gd name="connsiteY38" fmla="*/ 751806 h 1694229"/>
                <a:gd name="connsiteX39" fmla="*/ 148215 w 1862201"/>
                <a:gd name="connsiteY39" fmla="*/ 782248 h 1694229"/>
                <a:gd name="connsiteX40" fmla="*/ 217213 w 1862201"/>
                <a:gd name="connsiteY40" fmla="*/ 792460 h 1694229"/>
                <a:gd name="connsiteX41" fmla="*/ 252516 w 1862201"/>
                <a:gd name="connsiteY41" fmla="*/ 848431 h 1694229"/>
                <a:gd name="connsiteX42" fmla="*/ 251923 w 1862201"/>
                <a:gd name="connsiteY42" fmla="*/ 893503 h 1694229"/>
                <a:gd name="connsiteX43" fmla="*/ 276447 w 1862201"/>
                <a:gd name="connsiteY43" fmla="*/ 932978 h 1694229"/>
                <a:gd name="connsiteX44" fmla="*/ 322105 w 1862201"/>
                <a:gd name="connsiteY44" fmla="*/ 971570 h 1694229"/>
                <a:gd name="connsiteX45" fmla="*/ 407238 w 1862201"/>
                <a:gd name="connsiteY45" fmla="*/ 1025822 h 1694229"/>
                <a:gd name="connsiteX46" fmla="*/ 443015 w 1862201"/>
                <a:gd name="connsiteY46" fmla="*/ 1096915 h 1694229"/>
                <a:gd name="connsiteX47" fmla="*/ 422118 w 1862201"/>
                <a:gd name="connsiteY47" fmla="*/ 1166488 h 1694229"/>
                <a:gd name="connsiteX48" fmla="*/ 500165 w 1862201"/>
                <a:gd name="connsiteY48" fmla="*/ 1222951 h 1694229"/>
                <a:gd name="connsiteX49" fmla="*/ 572197 w 1862201"/>
                <a:gd name="connsiteY49" fmla="*/ 1255945 h 1694229"/>
                <a:gd name="connsiteX50" fmla="*/ 553028 w 1862201"/>
                <a:gd name="connsiteY50" fmla="*/ 1315648 h 1694229"/>
                <a:gd name="connsiteX51" fmla="*/ 643515 w 1862201"/>
                <a:gd name="connsiteY51" fmla="*/ 1468048 h 1694229"/>
                <a:gd name="connsiteX52" fmla="*/ 736325 w 1862201"/>
                <a:gd name="connsiteY52" fmla="*/ 1541202 h 1694229"/>
                <a:gd name="connsiteX53" fmla="*/ 786390 w 1862201"/>
                <a:gd name="connsiteY53" fmla="*/ 1491860 h 1694229"/>
                <a:gd name="connsiteX54" fmla="*/ 850980 w 1862201"/>
                <a:gd name="connsiteY54" fmla="*/ 1519257 h 1694229"/>
                <a:gd name="connsiteX55" fmla="*/ 905453 w 1862201"/>
                <a:gd name="connsiteY55" fmla="*/ 1487098 h 1694229"/>
                <a:gd name="connsiteX56" fmla="*/ 922300 w 1862201"/>
                <a:gd name="connsiteY56" fmla="*/ 1444922 h 1694229"/>
                <a:gd name="connsiteX57" fmla="*/ 986177 w 1862201"/>
                <a:gd name="connsiteY57" fmla="*/ 1531334 h 1694229"/>
                <a:gd name="connsiteX58" fmla="*/ 1031244 w 1862201"/>
                <a:gd name="connsiteY58" fmla="*/ 1602428 h 1694229"/>
                <a:gd name="connsiteX59" fmla="*/ 1101190 w 1862201"/>
                <a:gd name="connsiteY59" fmla="*/ 1693947 h 1694229"/>
                <a:gd name="connsiteX60" fmla="*/ 1132088 w 1862201"/>
                <a:gd name="connsiteY60" fmla="*/ 1630856 h 1694229"/>
                <a:gd name="connsiteX61" fmla="*/ 1162747 w 1862201"/>
                <a:gd name="connsiteY61" fmla="*/ 1624376 h 1694229"/>
                <a:gd name="connsiteX62" fmla="*/ 1205846 w 1862201"/>
                <a:gd name="connsiteY62" fmla="*/ 1653639 h 1694229"/>
                <a:gd name="connsiteX63" fmla="*/ 1239421 w 1862201"/>
                <a:gd name="connsiteY63" fmla="*/ 1612985 h 1694229"/>
                <a:gd name="connsiteX64" fmla="*/ 1258242 w 1862201"/>
                <a:gd name="connsiteY64" fmla="*/ 1617602 h 1694229"/>
                <a:gd name="connsiteX65" fmla="*/ 1292284 w 1862201"/>
                <a:gd name="connsiteY65" fmla="*/ 1684079 h 1694229"/>
                <a:gd name="connsiteX66" fmla="*/ 1348840 w 1862201"/>
                <a:gd name="connsiteY66" fmla="*/ 1660610 h 1694229"/>
                <a:gd name="connsiteX67" fmla="*/ 1400872 w 1862201"/>
                <a:gd name="connsiteY67" fmla="*/ 1604489 h 1694229"/>
                <a:gd name="connsiteX68" fmla="*/ 1451649 w 1862201"/>
                <a:gd name="connsiteY68" fmla="*/ 1587946 h 1694229"/>
                <a:gd name="connsiteX69" fmla="*/ 1469328 w 1862201"/>
                <a:gd name="connsiteY69" fmla="*/ 1643768 h 1694229"/>
                <a:gd name="connsiteX70" fmla="*/ 1539223 w 1862201"/>
                <a:gd name="connsiteY70" fmla="*/ 1618090 h 1694229"/>
                <a:gd name="connsiteX71" fmla="*/ 1570001 w 1862201"/>
                <a:gd name="connsiteY71" fmla="*/ 1531334 h 1694229"/>
                <a:gd name="connsiteX72" fmla="*/ 1651437 w 1862201"/>
                <a:gd name="connsiteY72" fmla="*/ 1441192 h 1694229"/>
                <a:gd name="connsiteX73" fmla="*/ 1696028 w 1862201"/>
                <a:gd name="connsiteY73" fmla="*/ 1410062 h 1694229"/>
                <a:gd name="connsiteX74" fmla="*/ 1724397 w 1862201"/>
                <a:gd name="connsiteY74" fmla="*/ 1413357 h 1694229"/>
                <a:gd name="connsiteX75" fmla="*/ 1801989 w 1862201"/>
                <a:gd name="connsiteY75" fmla="*/ 1402749 h 1694229"/>
                <a:gd name="connsiteX76" fmla="*/ 1797108 w 1862201"/>
                <a:gd name="connsiteY76" fmla="*/ 1456313 h 1694229"/>
                <a:gd name="connsiteX77" fmla="*/ 1855275 w 1862201"/>
                <a:gd name="connsiteY77" fmla="*/ 1479634 h 1694229"/>
                <a:gd name="connsiteX78" fmla="*/ 1856883 w 1862201"/>
                <a:gd name="connsiteY78" fmla="*/ 1457000 h 1694229"/>
                <a:gd name="connsiteX79" fmla="*/ 1856105 w 1862201"/>
                <a:gd name="connsiteY79" fmla="*/ 1396266 h 1694229"/>
                <a:gd name="connsiteX80" fmla="*/ 1834140 w 1862201"/>
                <a:gd name="connsiteY80" fmla="*/ 1306123 h 1694229"/>
                <a:gd name="connsiteX81" fmla="*/ 1834140 w 1862201"/>
                <a:gd name="connsiteY81" fmla="*/ 1248973 h 1694229"/>
                <a:gd name="connsiteX82" fmla="*/ 1791278 w 1862201"/>
                <a:gd name="connsiteY82" fmla="*/ 1239448 h 1694229"/>
                <a:gd name="connsiteX83" fmla="*/ 1715078 w 1862201"/>
                <a:gd name="connsiteY83" fmla="*/ 1158485 h 1694229"/>
                <a:gd name="connsiteX84" fmla="*/ 1676978 w 1862201"/>
                <a:gd name="connsiteY84" fmla="*/ 977510 h 1694229"/>
                <a:gd name="connsiteX85" fmla="*/ 1624590 w 1862201"/>
                <a:gd name="connsiteY85" fmla="*/ 944173 h 1694229"/>
                <a:gd name="connsiteX86" fmla="*/ 1586490 w 1862201"/>
                <a:gd name="connsiteY86" fmla="*/ 887023 h 1694229"/>
                <a:gd name="connsiteX87" fmla="*/ 1538865 w 1862201"/>
                <a:gd name="connsiteY87" fmla="*/ 839398 h 1694229"/>
                <a:gd name="connsiteX88" fmla="*/ 1486478 w 1862201"/>
                <a:gd name="connsiteY88" fmla="*/ 820348 h 1694229"/>
                <a:gd name="connsiteX89" fmla="*/ 1434090 w 1862201"/>
                <a:gd name="connsiteY89" fmla="*/ 815585 h 1694229"/>
                <a:gd name="connsiteX90" fmla="*/ 1491240 w 1862201"/>
                <a:gd name="connsiteY90" fmla="*/ 782248 h 1694229"/>
                <a:gd name="connsiteX91" fmla="*/ 1457903 w 1862201"/>
                <a:gd name="connsiteY91" fmla="*/ 748910 h 1694229"/>
                <a:gd name="connsiteX92" fmla="*/ 1462665 w 1862201"/>
                <a:gd name="connsiteY92" fmla="*/ 725098 h 1694229"/>
                <a:gd name="connsiteX93" fmla="*/ 1553153 w 1862201"/>
                <a:gd name="connsiteY93" fmla="*/ 763198 h 1694229"/>
                <a:gd name="connsiteX94" fmla="*/ 1605540 w 1862201"/>
                <a:gd name="connsiteY94" fmla="*/ 696523 h 1694229"/>
                <a:gd name="connsiteX95" fmla="*/ 1603337 w 1862201"/>
                <a:gd name="connsiteY95" fmla="*/ 553648 h 1694229"/>
                <a:gd name="connsiteX96" fmla="*/ 1620540 w 1862201"/>
                <a:gd name="connsiteY96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93447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86906 w 1862617"/>
                <a:gd name="connsiteY86" fmla="*/ 887023 h 1694229"/>
                <a:gd name="connsiteX87" fmla="*/ 1539281 w 1862617"/>
                <a:gd name="connsiteY87" fmla="*/ 839398 h 1694229"/>
                <a:gd name="connsiteX88" fmla="*/ 1486894 w 1862617"/>
                <a:gd name="connsiteY88" fmla="*/ 820348 h 1694229"/>
                <a:gd name="connsiteX89" fmla="*/ 1434506 w 1862617"/>
                <a:gd name="connsiteY89" fmla="*/ 815585 h 1694229"/>
                <a:gd name="connsiteX90" fmla="*/ 1491656 w 1862617"/>
                <a:gd name="connsiteY90" fmla="*/ 782248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553569 w 1862617"/>
                <a:gd name="connsiteY93" fmla="*/ 763198 h 1694229"/>
                <a:gd name="connsiteX94" fmla="*/ 1605956 w 1862617"/>
                <a:gd name="connsiteY94" fmla="*/ 696523 h 1694229"/>
                <a:gd name="connsiteX95" fmla="*/ 1603753 w 1862617"/>
                <a:gd name="connsiteY95" fmla="*/ 553648 h 1694229"/>
                <a:gd name="connsiteX96" fmla="*/ 1620956 w 1862617"/>
                <a:gd name="connsiteY96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86906 w 1862617"/>
                <a:gd name="connsiteY86" fmla="*/ 887023 h 1694229"/>
                <a:gd name="connsiteX87" fmla="*/ 1539281 w 1862617"/>
                <a:gd name="connsiteY87" fmla="*/ 839398 h 1694229"/>
                <a:gd name="connsiteX88" fmla="*/ 1486894 w 1862617"/>
                <a:gd name="connsiteY88" fmla="*/ 820348 h 1694229"/>
                <a:gd name="connsiteX89" fmla="*/ 1434506 w 1862617"/>
                <a:gd name="connsiteY89" fmla="*/ 815585 h 1694229"/>
                <a:gd name="connsiteX90" fmla="*/ 1491656 w 1862617"/>
                <a:gd name="connsiteY90" fmla="*/ 782248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553569 w 1862617"/>
                <a:gd name="connsiteY93" fmla="*/ 763198 h 1694229"/>
                <a:gd name="connsiteX94" fmla="*/ 1605956 w 1862617"/>
                <a:gd name="connsiteY94" fmla="*/ 696523 h 1694229"/>
                <a:gd name="connsiteX95" fmla="*/ 1603753 w 1862617"/>
                <a:gd name="connsiteY95" fmla="*/ 553648 h 1694229"/>
                <a:gd name="connsiteX96" fmla="*/ 1620956 w 1862617"/>
                <a:gd name="connsiteY96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86906 w 1862617"/>
                <a:gd name="connsiteY86" fmla="*/ 887023 h 1694229"/>
                <a:gd name="connsiteX87" fmla="*/ 1539281 w 1862617"/>
                <a:gd name="connsiteY87" fmla="*/ 839398 h 1694229"/>
                <a:gd name="connsiteX88" fmla="*/ 1472251 w 1862617"/>
                <a:gd name="connsiteY88" fmla="*/ 845878 h 1694229"/>
                <a:gd name="connsiteX89" fmla="*/ 1434506 w 1862617"/>
                <a:gd name="connsiteY89" fmla="*/ 815585 h 1694229"/>
                <a:gd name="connsiteX90" fmla="*/ 1491656 w 1862617"/>
                <a:gd name="connsiteY90" fmla="*/ 782248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553569 w 1862617"/>
                <a:gd name="connsiteY93" fmla="*/ 763198 h 1694229"/>
                <a:gd name="connsiteX94" fmla="*/ 1605956 w 1862617"/>
                <a:gd name="connsiteY94" fmla="*/ 696523 h 1694229"/>
                <a:gd name="connsiteX95" fmla="*/ 1603753 w 1862617"/>
                <a:gd name="connsiteY95" fmla="*/ 553648 h 1694229"/>
                <a:gd name="connsiteX96" fmla="*/ 1620956 w 1862617"/>
                <a:gd name="connsiteY96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86906 w 1862617"/>
                <a:gd name="connsiteY86" fmla="*/ 887023 h 1694229"/>
                <a:gd name="connsiteX87" fmla="*/ 1539281 w 1862617"/>
                <a:gd name="connsiteY87" fmla="*/ 839398 h 1694229"/>
                <a:gd name="connsiteX88" fmla="*/ 1472251 w 1862617"/>
                <a:gd name="connsiteY88" fmla="*/ 845878 h 1694229"/>
                <a:gd name="connsiteX89" fmla="*/ 1434506 w 1862617"/>
                <a:gd name="connsiteY89" fmla="*/ 815585 h 1694229"/>
                <a:gd name="connsiteX90" fmla="*/ 1491656 w 1862617"/>
                <a:gd name="connsiteY90" fmla="*/ 782248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53569 w 1862617"/>
                <a:gd name="connsiteY94" fmla="*/ 763198 h 1694229"/>
                <a:gd name="connsiteX95" fmla="*/ 1605956 w 1862617"/>
                <a:gd name="connsiteY95" fmla="*/ 696523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86906 w 1862617"/>
                <a:gd name="connsiteY86" fmla="*/ 887023 h 1694229"/>
                <a:gd name="connsiteX87" fmla="*/ 1539281 w 1862617"/>
                <a:gd name="connsiteY87" fmla="*/ 839398 h 1694229"/>
                <a:gd name="connsiteX88" fmla="*/ 1472251 w 1862617"/>
                <a:gd name="connsiteY88" fmla="*/ 845878 h 1694229"/>
                <a:gd name="connsiteX89" fmla="*/ 1434506 w 1862617"/>
                <a:gd name="connsiteY89" fmla="*/ 815585 h 1694229"/>
                <a:gd name="connsiteX90" fmla="*/ 1491656 w 1862617"/>
                <a:gd name="connsiteY90" fmla="*/ 782248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05956 w 1862617"/>
                <a:gd name="connsiteY95" fmla="*/ 696523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86906 w 1862617"/>
                <a:gd name="connsiteY86" fmla="*/ 887023 h 1694229"/>
                <a:gd name="connsiteX87" fmla="*/ 1539281 w 1862617"/>
                <a:gd name="connsiteY87" fmla="*/ 839398 h 1694229"/>
                <a:gd name="connsiteX88" fmla="*/ 1472251 w 1862617"/>
                <a:gd name="connsiteY88" fmla="*/ 845878 h 1694229"/>
                <a:gd name="connsiteX89" fmla="*/ 1434506 w 1862617"/>
                <a:gd name="connsiteY89" fmla="*/ 815585 h 1694229"/>
                <a:gd name="connsiteX90" fmla="*/ 1491656 w 1862617"/>
                <a:gd name="connsiteY90" fmla="*/ 782248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15719 w 1862617"/>
                <a:gd name="connsiteY95" fmla="*/ 683758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86906 w 1862617"/>
                <a:gd name="connsiteY86" fmla="*/ 887023 h 1694229"/>
                <a:gd name="connsiteX87" fmla="*/ 1539281 w 1862617"/>
                <a:gd name="connsiteY87" fmla="*/ 839398 h 1694229"/>
                <a:gd name="connsiteX88" fmla="*/ 1472251 w 1862617"/>
                <a:gd name="connsiteY88" fmla="*/ 845878 h 1694229"/>
                <a:gd name="connsiteX89" fmla="*/ 1434506 w 1862617"/>
                <a:gd name="connsiteY89" fmla="*/ 815585 h 1694229"/>
                <a:gd name="connsiteX90" fmla="*/ 1477013 w 1862617"/>
                <a:gd name="connsiteY90" fmla="*/ 784801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15719 w 1862617"/>
                <a:gd name="connsiteY95" fmla="*/ 683758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86906 w 1862617"/>
                <a:gd name="connsiteY86" fmla="*/ 887023 h 1694229"/>
                <a:gd name="connsiteX87" fmla="*/ 1539281 w 1862617"/>
                <a:gd name="connsiteY87" fmla="*/ 839398 h 1694229"/>
                <a:gd name="connsiteX88" fmla="*/ 1472251 w 1862617"/>
                <a:gd name="connsiteY88" fmla="*/ 845878 h 1694229"/>
                <a:gd name="connsiteX89" fmla="*/ 1449150 w 1862617"/>
                <a:gd name="connsiteY89" fmla="*/ 823245 h 1694229"/>
                <a:gd name="connsiteX90" fmla="*/ 1477013 w 1862617"/>
                <a:gd name="connsiteY90" fmla="*/ 784801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15719 w 1862617"/>
                <a:gd name="connsiteY95" fmla="*/ 683758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86906 w 1862617"/>
                <a:gd name="connsiteY86" fmla="*/ 887023 h 1694229"/>
                <a:gd name="connsiteX87" fmla="*/ 1544162 w 1862617"/>
                <a:gd name="connsiteY87" fmla="*/ 872587 h 1694229"/>
                <a:gd name="connsiteX88" fmla="*/ 1472251 w 1862617"/>
                <a:gd name="connsiteY88" fmla="*/ 845878 h 1694229"/>
                <a:gd name="connsiteX89" fmla="*/ 1449150 w 1862617"/>
                <a:gd name="connsiteY89" fmla="*/ 823245 h 1694229"/>
                <a:gd name="connsiteX90" fmla="*/ 1477013 w 1862617"/>
                <a:gd name="connsiteY90" fmla="*/ 784801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15719 w 1862617"/>
                <a:gd name="connsiteY95" fmla="*/ 683758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5006 w 1862617"/>
                <a:gd name="connsiteY85" fmla="*/ 944173 h 1694229"/>
                <a:gd name="connsiteX86" fmla="*/ 1594228 w 1862617"/>
                <a:gd name="connsiteY86" fmla="*/ 917660 h 1694229"/>
                <a:gd name="connsiteX87" fmla="*/ 1544162 w 1862617"/>
                <a:gd name="connsiteY87" fmla="*/ 872587 h 1694229"/>
                <a:gd name="connsiteX88" fmla="*/ 1472251 w 1862617"/>
                <a:gd name="connsiteY88" fmla="*/ 845878 h 1694229"/>
                <a:gd name="connsiteX89" fmla="*/ 1449150 w 1862617"/>
                <a:gd name="connsiteY89" fmla="*/ 823245 h 1694229"/>
                <a:gd name="connsiteX90" fmla="*/ 1477013 w 1862617"/>
                <a:gd name="connsiteY90" fmla="*/ 784801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15719 w 1862617"/>
                <a:gd name="connsiteY95" fmla="*/ 683758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677394 w 1862617"/>
                <a:gd name="connsiteY84" fmla="*/ 977510 h 1694229"/>
                <a:gd name="connsiteX85" fmla="*/ 1627446 w 1862617"/>
                <a:gd name="connsiteY85" fmla="*/ 972257 h 1694229"/>
                <a:gd name="connsiteX86" fmla="*/ 1594228 w 1862617"/>
                <a:gd name="connsiteY86" fmla="*/ 917660 h 1694229"/>
                <a:gd name="connsiteX87" fmla="*/ 1544162 w 1862617"/>
                <a:gd name="connsiteY87" fmla="*/ 872587 h 1694229"/>
                <a:gd name="connsiteX88" fmla="*/ 1472251 w 1862617"/>
                <a:gd name="connsiteY88" fmla="*/ 845878 h 1694229"/>
                <a:gd name="connsiteX89" fmla="*/ 1449150 w 1862617"/>
                <a:gd name="connsiteY89" fmla="*/ 823245 h 1694229"/>
                <a:gd name="connsiteX90" fmla="*/ 1477013 w 1862617"/>
                <a:gd name="connsiteY90" fmla="*/ 784801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15719 w 1862617"/>
                <a:gd name="connsiteY95" fmla="*/ 683758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15494 w 1862617"/>
                <a:gd name="connsiteY83" fmla="*/ 1158485 h 1694229"/>
                <a:gd name="connsiteX84" fmla="*/ 1704241 w 1862617"/>
                <a:gd name="connsiteY84" fmla="*/ 1038783 h 1694229"/>
                <a:gd name="connsiteX85" fmla="*/ 1627446 w 1862617"/>
                <a:gd name="connsiteY85" fmla="*/ 972257 h 1694229"/>
                <a:gd name="connsiteX86" fmla="*/ 1594228 w 1862617"/>
                <a:gd name="connsiteY86" fmla="*/ 917660 h 1694229"/>
                <a:gd name="connsiteX87" fmla="*/ 1544162 w 1862617"/>
                <a:gd name="connsiteY87" fmla="*/ 872587 h 1694229"/>
                <a:gd name="connsiteX88" fmla="*/ 1472251 w 1862617"/>
                <a:gd name="connsiteY88" fmla="*/ 845878 h 1694229"/>
                <a:gd name="connsiteX89" fmla="*/ 1449150 w 1862617"/>
                <a:gd name="connsiteY89" fmla="*/ 823245 h 1694229"/>
                <a:gd name="connsiteX90" fmla="*/ 1477013 w 1862617"/>
                <a:gd name="connsiteY90" fmla="*/ 784801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15719 w 1862617"/>
                <a:gd name="connsiteY95" fmla="*/ 683758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91694 w 1862617"/>
                <a:gd name="connsiteY82" fmla="*/ 1239448 h 1694229"/>
                <a:gd name="connsiteX83" fmla="*/ 1737459 w 1862617"/>
                <a:gd name="connsiteY83" fmla="*/ 1176356 h 1694229"/>
                <a:gd name="connsiteX84" fmla="*/ 1704241 w 1862617"/>
                <a:gd name="connsiteY84" fmla="*/ 1038783 h 1694229"/>
                <a:gd name="connsiteX85" fmla="*/ 1627446 w 1862617"/>
                <a:gd name="connsiteY85" fmla="*/ 972257 h 1694229"/>
                <a:gd name="connsiteX86" fmla="*/ 1594228 w 1862617"/>
                <a:gd name="connsiteY86" fmla="*/ 917660 h 1694229"/>
                <a:gd name="connsiteX87" fmla="*/ 1544162 w 1862617"/>
                <a:gd name="connsiteY87" fmla="*/ 872587 h 1694229"/>
                <a:gd name="connsiteX88" fmla="*/ 1472251 w 1862617"/>
                <a:gd name="connsiteY88" fmla="*/ 845878 h 1694229"/>
                <a:gd name="connsiteX89" fmla="*/ 1449150 w 1862617"/>
                <a:gd name="connsiteY89" fmla="*/ 823245 h 1694229"/>
                <a:gd name="connsiteX90" fmla="*/ 1477013 w 1862617"/>
                <a:gd name="connsiteY90" fmla="*/ 784801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15719 w 1862617"/>
                <a:gd name="connsiteY95" fmla="*/ 683758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62617"/>
                <a:gd name="connsiteY0" fmla="*/ 405322 h 1694229"/>
                <a:gd name="connsiteX1" fmla="*/ 1548806 w 1862617"/>
                <a:gd name="connsiteY1" fmla="*/ 372673 h 1694229"/>
                <a:gd name="connsiteX2" fmla="*/ 1458557 w 1862617"/>
                <a:gd name="connsiteY2" fmla="*/ 348860 h 1694229"/>
                <a:gd name="connsiteX3" fmla="*/ 1405237 w 1862617"/>
                <a:gd name="connsiteY3" fmla="*/ 271776 h 1694229"/>
                <a:gd name="connsiteX4" fmla="*/ 1382136 w 1862617"/>
                <a:gd name="connsiteY4" fmla="*/ 169931 h 1694229"/>
                <a:gd name="connsiteX5" fmla="*/ 1346239 w 1862617"/>
                <a:gd name="connsiteY5" fmla="*/ 1869 h 1694229"/>
                <a:gd name="connsiteX6" fmla="*/ 1278870 w 1862617"/>
                <a:gd name="connsiteY6" fmla="*/ 43567 h 1694229"/>
                <a:gd name="connsiteX7" fmla="*/ 1273302 w 1862617"/>
                <a:gd name="connsiteY7" fmla="*/ 101090 h 1694229"/>
                <a:gd name="connsiteX8" fmla="*/ 1257397 w 1862617"/>
                <a:gd name="connsiteY8" fmla="*/ 152303 h 1694229"/>
                <a:gd name="connsiteX9" fmla="*/ 1237872 w 1862617"/>
                <a:gd name="connsiteY9" fmla="*/ 204316 h 1694229"/>
                <a:gd name="connsiteX10" fmla="*/ 1236143 w 1862617"/>
                <a:gd name="connsiteY10" fmla="*/ 273739 h 1694229"/>
                <a:gd name="connsiteX11" fmla="*/ 1163162 w 1862617"/>
                <a:gd name="connsiteY11" fmla="*/ 283903 h 1694229"/>
                <a:gd name="connsiteX12" fmla="*/ 1098809 w 1862617"/>
                <a:gd name="connsiteY12" fmla="*/ 285917 h 1694229"/>
                <a:gd name="connsiteX13" fmla="*/ 1051208 w 1862617"/>
                <a:gd name="connsiteY13" fmla="*/ 346183 h 1694229"/>
                <a:gd name="connsiteX14" fmla="*/ 996593 w 1862617"/>
                <a:gd name="connsiteY14" fmla="*/ 371690 h 1694229"/>
                <a:gd name="connsiteX15" fmla="*/ 943969 w 1862617"/>
                <a:gd name="connsiteY15" fmla="*/ 358385 h 1694229"/>
                <a:gd name="connsiteX16" fmla="*/ 837229 w 1862617"/>
                <a:gd name="connsiteY16" fmla="*/ 376257 h 1694229"/>
                <a:gd name="connsiteX17" fmla="*/ 814246 w 1862617"/>
                <a:gd name="connsiteY17" fmla="*/ 440035 h 1694229"/>
                <a:gd name="connsiteX18" fmla="*/ 797163 w 1862617"/>
                <a:gd name="connsiteY18" fmla="*/ 475926 h 1694229"/>
                <a:gd name="connsiteX19" fmla="*/ 715132 w 1862617"/>
                <a:gd name="connsiteY19" fmla="*/ 494632 h 1694229"/>
                <a:gd name="connsiteX20" fmla="*/ 697320 w 1862617"/>
                <a:gd name="connsiteY20" fmla="*/ 440647 h 1694229"/>
                <a:gd name="connsiteX21" fmla="*/ 653456 w 1862617"/>
                <a:gd name="connsiteY21" fmla="*/ 420298 h 1694229"/>
                <a:gd name="connsiteX22" fmla="*/ 518140 w 1862617"/>
                <a:gd name="connsiteY22" fmla="*/ 420641 h 1694229"/>
                <a:gd name="connsiteX23" fmla="*/ 434263 w 1862617"/>
                <a:gd name="connsiteY23" fmla="*/ 447350 h 1694229"/>
                <a:gd name="connsiteX24" fmla="*/ 401044 w 1862617"/>
                <a:gd name="connsiteY24" fmla="*/ 420298 h 1694229"/>
                <a:gd name="connsiteX25" fmla="*/ 381994 w 1862617"/>
                <a:gd name="connsiteY25" fmla="*/ 358385 h 1694229"/>
                <a:gd name="connsiteX26" fmla="*/ 315319 w 1862617"/>
                <a:gd name="connsiteY26" fmla="*/ 305998 h 1694229"/>
                <a:gd name="connsiteX27" fmla="*/ 270134 w 1862617"/>
                <a:gd name="connsiteY27" fmla="*/ 229110 h 1694229"/>
                <a:gd name="connsiteX28" fmla="*/ 146784 w 1862617"/>
                <a:gd name="connsiteY28" fmla="*/ 258373 h 1694229"/>
                <a:gd name="connsiteX29" fmla="*/ 127734 w 1862617"/>
                <a:gd name="connsiteY29" fmla="*/ 344785 h 1694229"/>
                <a:gd name="connsiteX30" fmla="*/ 145174 w 1862617"/>
                <a:gd name="connsiteY30" fmla="*/ 411312 h 1694229"/>
                <a:gd name="connsiteX31" fmla="*/ 117735 w 1862617"/>
                <a:gd name="connsiteY31" fmla="*/ 446172 h 1694229"/>
                <a:gd name="connsiteX32" fmla="*/ 65347 w 1862617"/>
                <a:gd name="connsiteY32" fmla="*/ 474059 h 1694229"/>
                <a:gd name="connsiteX33" fmla="*/ 37246 w 1862617"/>
                <a:gd name="connsiteY33" fmla="*/ 482063 h 1694229"/>
                <a:gd name="connsiteX34" fmla="*/ 15281 w 1862617"/>
                <a:gd name="connsiteY34" fmla="*/ 520310 h 1694229"/>
                <a:gd name="connsiteX35" fmla="*/ 1469 w 1862617"/>
                <a:gd name="connsiteY35" fmla="*/ 632745 h 1694229"/>
                <a:gd name="connsiteX36" fmla="*/ 51178 w 1862617"/>
                <a:gd name="connsiteY36" fmla="*/ 685967 h 1694229"/>
                <a:gd name="connsiteX37" fmla="*/ 108092 w 1862617"/>
                <a:gd name="connsiteY37" fmla="*/ 681547 h 1694229"/>
                <a:gd name="connsiteX38" fmla="*/ 93804 w 1862617"/>
                <a:gd name="connsiteY38" fmla="*/ 751806 h 1694229"/>
                <a:gd name="connsiteX39" fmla="*/ 148631 w 1862617"/>
                <a:gd name="connsiteY39" fmla="*/ 782248 h 1694229"/>
                <a:gd name="connsiteX40" fmla="*/ 217629 w 1862617"/>
                <a:gd name="connsiteY40" fmla="*/ 792460 h 1694229"/>
                <a:gd name="connsiteX41" fmla="*/ 252932 w 1862617"/>
                <a:gd name="connsiteY41" fmla="*/ 848431 h 1694229"/>
                <a:gd name="connsiteX42" fmla="*/ 252339 w 1862617"/>
                <a:gd name="connsiteY42" fmla="*/ 893503 h 1694229"/>
                <a:gd name="connsiteX43" fmla="*/ 276863 w 1862617"/>
                <a:gd name="connsiteY43" fmla="*/ 932978 h 1694229"/>
                <a:gd name="connsiteX44" fmla="*/ 322521 w 1862617"/>
                <a:gd name="connsiteY44" fmla="*/ 971570 h 1694229"/>
                <a:gd name="connsiteX45" fmla="*/ 407654 w 1862617"/>
                <a:gd name="connsiteY45" fmla="*/ 1025822 h 1694229"/>
                <a:gd name="connsiteX46" fmla="*/ 443431 w 1862617"/>
                <a:gd name="connsiteY46" fmla="*/ 1096915 h 1694229"/>
                <a:gd name="connsiteX47" fmla="*/ 422534 w 1862617"/>
                <a:gd name="connsiteY47" fmla="*/ 1166488 h 1694229"/>
                <a:gd name="connsiteX48" fmla="*/ 500581 w 1862617"/>
                <a:gd name="connsiteY48" fmla="*/ 1222951 h 1694229"/>
                <a:gd name="connsiteX49" fmla="*/ 572613 w 1862617"/>
                <a:gd name="connsiteY49" fmla="*/ 1255945 h 1694229"/>
                <a:gd name="connsiteX50" fmla="*/ 553444 w 1862617"/>
                <a:gd name="connsiteY50" fmla="*/ 1315648 h 1694229"/>
                <a:gd name="connsiteX51" fmla="*/ 643931 w 1862617"/>
                <a:gd name="connsiteY51" fmla="*/ 1468048 h 1694229"/>
                <a:gd name="connsiteX52" fmla="*/ 736741 w 1862617"/>
                <a:gd name="connsiteY52" fmla="*/ 1541202 h 1694229"/>
                <a:gd name="connsiteX53" fmla="*/ 786806 w 1862617"/>
                <a:gd name="connsiteY53" fmla="*/ 1491860 h 1694229"/>
                <a:gd name="connsiteX54" fmla="*/ 851396 w 1862617"/>
                <a:gd name="connsiteY54" fmla="*/ 1519257 h 1694229"/>
                <a:gd name="connsiteX55" fmla="*/ 905869 w 1862617"/>
                <a:gd name="connsiteY55" fmla="*/ 1487098 h 1694229"/>
                <a:gd name="connsiteX56" fmla="*/ 922716 w 1862617"/>
                <a:gd name="connsiteY56" fmla="*/ 1444922 h 1694229"/>
                <a:gd name="connsiteX57" fmla="*/ 986593 w 1862617"/>
                <a:gd name="connsiteY57" fmla="*/ 1531334 h 1694229"/>
                <a:gd name="connsiteX58" fmla="*/ 1031660 w 1862617"/>
                <a:gd name="connsiteY58" fmla="*/ 1602428 h 1694229"/>
                <a:gd name="connsiteX59" fmla="*/ 1101606 w 1862617"/>
                <a:gd name="connsiteY59" fmla="*/ 1693947 h 1694229"/>
                <a:gd name="connsiteX60" fmla="*/ 1132504 w 1862617"/>
                <a:gd name="connsiteY60" fmla="*/ 1630856 h 1694229"/>
                <a:gd name="connsiteX61" fmla="*/ 1163163 w 1862617"/>
                <a:gd name="connsiteY61" fmla="*/ 1624376 h 1694229"/>
                <a:gd name="connsiteX62" fmla="*/ 1206262 w 1862617"/>
                <a:gd name="connsiteY62" fmla="*/ 1653639 h 1694229"/>
                <a:gd name="connsiteX63" fmla="*/ 1239837 w 1862617"/>
                <a:gd name="connsiteY63" fmla="*/ 1612985 h 1694229"/>
                <a:gd name="connsiteX64" fmla="*/ 1258658 w 1862617"/>
                <a:gd name="connsiteY64" fmla="*/ 1617602 h 1694229"/>
                <a:gd name="connsiteX65" fmla="*/ 1292700 w 1862617"/>
                <a:gd name="connsiteY65" fmla="*/ 1684079 h 1694229"/>
                <a:gd name="connsiteX66" fmla="*/ 1349256 w 1862617"/>
                <a:gd name="connsiteY66" fmla="*/ 1660610 h 1694229"/>
                <a:gd name="connsiteX67" fmla="*/ 1401288 w 1862617"/>
                <a:gd name="connsiteY67" fmla="*/ 1604489 h 1694229"/>
                <a:gd name="connsiteX68" fmla="*/ 1452065 w 1862617"/>
                <a:gd name="connsiteY68" fmla="*/ 1587946 h 1694229"/>
                <a:gd name="connsiteX69" fmla="*/ 1469744 w 1862617"/>
                <a:gd name="connsiteY69" fmla="*/ 1643768 h 1694229"/>
                <a:gd name="connsiteX70" fmla="*/ 1539639 w 1862617"/>
                <a:gd name="connsiteY70" fmla="*/ 1618090 h 1694229"/>
                <a:gd name="connsiteX71" fmla="*/ 1570417 w 1862617"/>
                <a:gd name="connsiteY71" fmla="*/ 1531334 h 1694229"/>
                <a:gd name="connsiteX72" fmla="*/ 1651853 w 1862617"/>
                <a:gd name="connsiteY72" fmla="*/ 1441192 h 1694229"/>
                <a:gd name="connsiteX73" fmla="*/ 1696444 w 1862617"/>
                <a:gd name="connsiteY73" fmla="*/ 1410062 h 1694229"/>
                <a:gd name="connsiteX74" fmla="*/ 1724813 w 1862617"/>
                <a:gd name="connsiteY74" fmla="*/ 1413357 h 1694229"/>
                <a:gd name="connsiteX75" fmla="*/ 1802405 w 1862617"/>
                <a:gd name="connsiteY75" fmla="*/ 1402749 h 1694229"/>
                <a:gd name="connsiteX76" fmla="*/ 1797524 w 1862617"/>
                <a:gd name="connsiteY76" fmla="*/ 1456313 h 1694229"/>
                <a:gd name="connsiteX77" fmla="*/ 1855691 w 1862617"/>
                <a:gd name="connsiteY77" fmla="*/ 1479634 h 1694229"/>
                <a:gd name="connsiteX78" fmla="*/ 1857299 w 1862617"/>
                <a:gd name="connsiteY78" fmla="*/ 1457000 h 1694229"/>
                <a:gd name="connsiteX79" fmla="*/ 1856521 w 1862617"/>
                <a:gd name="connsiteY79" fmla="*/ 1396266 h 1694229"/>
                <a:gd name="connsiteX80" fmla="*/ 1834556 w 1862617"/>
                <a:gd name="connsiteY80" fmla="*/ 1306123 h 1694229"/>
                <a:gd name="connsiteX81" fmla="*/ 1834556 w 1862617"/>
                <a:gd name="connsiteY81" fmla="*/ 1248973 h 1694229"/>
                <a:gd name="connsiteX82" fmla="*/ 1747763 w 1862617"/>
                <a:gd name="connsiteY82" fmla="*/ 1264979 h 1694229"/>
                <a:gd name="connsiteX83" fmla="*/ 1737459 w 1862617"/>
                <a:gd name="connsiteY83" fmla="*/ 1176356 h 1694229"/>
                <a:gd name="connsiteX84" fmla="*/ 1704241 w 1862617"/>
                <a:gd name="connsiteY84" fmla="*/ 1038783 h 1694229"/>
                <a:gd name="connsiteX85" fmla="*/ 1627446 w 1862617"/>
                <a:gd name="connsiteY85" fmla="*/ 972257 h 1694229"/>
                <a:gd name="connsiteX86" fmla="*/ 1594228 w 1862617"/>
                <a:gd name="connsiteY86" fmla="*/ 917660 h 1694229"/>
                <a:gd name="connsiteX87" fmla="*/ 1544162 w 1862617"/>
                <a:gd name="connsiteY87" fmla="*/ 872587 h 1694229"/>
                <a:gd name="connsiteX88" fmla="*/ 1472251 w 1862617"/>
                <a:gd name="connsiteY88" fmla="*/ 845878 h 1694229"/>
                <a:gd name="connsiteX89" fmla="*/ 1449150 w 1862617"/>
                <a:gd name="connsiteY89" fmla="*/ 823245 h 1694229"/>
                <a:gd name="connsiteX90" fmla="*/ 1477013 w 1862617"/>
                <a:gd name="connsiteY90" fmla="*/ 784801 h 1694229"/>
                <a:gd name="connsiteX91" fmla="*/ 1458319 w 1862617"/>
                <a:gd name="connsiteY91" fmla="*/ 748910 h 1694229"/>
                <a:gd name="connsiteX92" fmla="*/ 1463081 w 1862617"/>
                <a:gd name="connsiteY92" fmla="*/ 725098 h 1694229"/>
                <a:gd name="connsiteX93" fmla="*/ 1488076 w 1862617"/>
                <a:gd name="connsiteY93" fmla="*/ 724035 h 1694229"/>
                <a:gd name="connsiteX94" fmla="*/ 1580416 w 1862617"/>
                <a:gd name="connsiteY94" fmla="*/ 740220 h 1694229"/>
                <a:gd name="connsiteX95" fmla="*/ 1615719 w 1862617"/>
                <a:gd name="connsiteY95" fmla="*/ 683758 h 1694229"/>
                <a:gd name="connsiteX96" fmla="*/ 1603753 w 1862617"/>
                <a:gd name="connsiteY96" fmla="*/ 553648 h 1694229"/>
                <a:gd name="connsiteX97" fmla="*/ 1620956 w 1862617"/>
                <a:gd name="connsiteY97" fmla="*/ 405322 h 1694229"/>
                <a:gd name="connsiteX0" fmla="*/ 1620956 w 1878075"/>
                <a:gd name="connsiteY0" fmla="*/ 405322 h 1694229"/>
                <a:gd name="connsiteX1" fmla="*/ 1548806 w 1878075"/>
                <a:gd name="connsiteY1" fmla="*/ 372673 h 1694229"/>
                <a:gd name="connsiteX2" fmla="*/ 1458557 w 1878075"/>
                <a:gd name="connsiteY2" fmla="*/ 348860 h 1694229"/>
                <a:gd name="connsiteX3" fmla="*/ 1405237 w 1878075"/>
                <a:gd name="connsiteY3" fmla="*/ 271776 h 1694229"/>
                <a:gd name="connsiteX4" fmla="*/ 1382136 w 1878075"/>
                <a:gd name="connsiteY4" fmla="*/ 169931 h 1694229"/>
                <a:gd name="connsiteX5" fmla="*/ 1346239 w 1878075"/>
                <a:gd name="connsiteY5" fmla="*/ 1869 h 1694229"/>
                <a:gd name="connsiteX6" fmla="*/ 1278870 w 1878075"/>
                <a:gd name="connsiteY6" fmla="*/ 43567 h 1694229"/>
                <a:gd name="connsiteX7" fmla="*/ 1273302 w 1878075"/>
                <a:gd name="connsiteY7" fmla="*/ 101090 h 1694229"/>
                <a:gd name="connsiteX8" fmla="*/ 1257397 w 1878075"/>
                <a:gd name="connsiteY8" fmla="*/ 152303 h 1694229"/>
                <a:gd name="connsiteX9" fmla="*/ 1237872 w 1878075"/>
                <a:gd name="connsiteY9" fmla="*/ 204316 h 1694229"/>
                <a:gd name="connsiteX10" fmla="*/ 1236143 w 1878075"/>
                <a:gd name="connsiteY10" fmla="*/ 273739 h 1694229"/>
                <a:gd name="connsiteX11" fmla="*/ 1163162 w 1878075"/>
                <a:gd name="connsiteY11" fmla="*/ 283903 h 1694229"/>
                <a:gd name="connsiteX12" fmla="*/ 1098809 w 1878075"/>
                <a:gd name="connsiteY12" fmla="*/ 285917 h 1694229"/>
                <a:gd name="connsiteX13" fmla="*/ 1051208 w 1878075"/>
                <a:gd name="connsiteY13" fmla="*/ 346183 h 1694229"/>
                <a:gd name="connsiteX14" fmla="*/ 996593 w 1878075"/>
                <a:gd name="connsiteY14" fmla="*/ 371690 h 1694229"/>
                <a:gd name="connsiteX15" fmla="*/ 943969 w 1878075"/>
                <a:gd name="connsiteY15" fmla="*/ 358385 h 1694229"/>
                <a:gd name="connsiteX16" fmla="*/ 837229 w 1878075"/>
                <a:gd name="connsiteY16" fmla="*/ 376257 h 1694229"/>
                <a:gd name="connsiteX17" fmla="*/ 814246 w 1878075"/>
                <a:gd name="connsiteY17" fmla="*/ 440035 h 1694229"/>
                <a:gd name="connsiteX18" fmla="*/ 797163 w 1878075"/>
                <a:gd name="connsiteY18" fmla="*/ 475926 h 1694229"/>
                <a:gd name="connsiteX19" fmla="*/ 715132 w 1878075"/>
                <a:gd name="connsiteY19" fmla="*/ 494632 h 1694229"/>
                <a:gd name="connsiteX20" fmla="*/ 697320 w 1878075"/>
                <a:gd name="connsiteY20" fmla="*/ 440647 h 1694229"/>
                <a:gd name="connsiteX21" fmla="*/ 653456 w 1878075"/>
                <a:gd name="connsiteY21" fmla="*/ 420298 h 1694229"/>
                <a:gd name="connsiteX22" fmla="*/ 518140 w 1878075"/>
                <a:gd name="connsiteY22" fmla="*/ 420641 h 1694229"/>
                <a:gd name="connsiteX23" fmla="*/ 434263 w 1878075"/>
                <a:gd name="connsiteY23" fmla="*/ 447350 h 1694229"/>
                <a:gd name="connsiteX24" fmla="*/ 401044 w 1878075"/>
                <a:gd name="connsiteY24" fmla="*/ 420298 h 1694229"/>
                <a:gd name="connsiteX25" fmla="*/ 381994 w 1878075"/>
                <a:gd name="connsiteY25" fmla="*/ 358385 h 1694229"/>
                <a:gd name="connsiteX26" fmla="*/ 315319 w 1878075"/>
                <a:gd name="connsiteY26" fmla="*/ 305998 h 1694229"/>
                <a:gd name="connsiteX27" fmla="*/ 270134 w 1878075"/>
                <a:gd name="connsiteY27" fmla="*/ 229110 h 1694229"/>
                <a:gd name="connsiteX28" fmla="*/ 146784 w 1878075"/>
                <a:gd name="connsiteY28" fmla="*/ 258373 h 1694229"/>
                <a:gd name="connsiteX29" fmla="*/ 127734 w 1878075"/>
                <a:gd name="connsiteY29" fmla="*/ 344785 h 1694229"/>
                <a:gd name="connsiteX30" fmla="*/ 145174 w 1878075"/>
                <a:gd name="connsiteY30" fmla="*/ 411312 h 1694229"/>
                <a:gd name="connsiteX31" fmla="*/ 117735 w 1878075"/>
                <a:gd name="connsiteY31" fmla="*/ 446172 h 1694229"/>
                <a:gd name="connsiteX32" fmla="*/ 65347 w 1878075"/>
                <a:gd name="connsiteY32" fmla="*/ 474059 h 1694229"/>
                <a:gd name="connsiteX33" fmla="*/ 37246 w 1878075"/>
                <a:gd name="connsiteY33" fmla="*/ 482063 h 1694229"/>
                <a:gd name="connsiteX34" fmla="*/ 15281 w 1878075"/>
                <a:gd name="connsiteY34" fmla="*/ 520310 h 1694229"/>
                <a:gd name="connsiteX35" fmla="*/ 1469 w 1878075"/>
                <a:gd name="connsiteY35" fmla="*/ 632745 h 1694229"/>
                <a:gd name="connsiteX36" fmla="*/ 51178 w 1878075"/>
                <a:gd name="connsiteY36" fmla="*/ 685967 h 1694229"/>
                <a:gd name="connsiteX37" fmla="*/ 108092 w 1878075"/>
                <a:gd name="connsiteY37" fmla="*/ 681547 h 1694229"/>
                <a:gd name="connsiteX38" fmla="*/ 93804 w 1878075"/>
                <a:gd name="connsiteY38" fmla="*/ 751806 h 1694229"/>
                <a:gd name="connsiteX39" fmla="*/ 148631 w 1878075"/>
                <a:gd name="connsiteY39" fmla="*/ 782248 h 1694229"/>
                <a:gd name="connsiteX40" fmla="*/ 217629 w 1878075"/>
                <a:gd name="connsiteY40" fmla="*/ 792460 h 1694229"/>
                <a:gd name="connsiteX41" fmla="*/ 252932 w 1878075"/>
                <a:gd name="connsiteY41" fmla="*/ 848431 h 1694229"/>
                <a:gd name="connsiteX42" fmla="*/ 252339 w 1878075"/>
                <a:gd name="connsiteY42" fmla="*/ 893503 h 1694229"/>
                <a:gd name="connsiteX43" fmla="*/ 276863 w 1878075"/>
                <a:gd name="connsiteY43" fmla="*/ 932978 h 1694229"/>
                <a:gd name="connsiteX44" fmla="*/ 322521 w 1878075"/>
                <a:gd name="connsiteY44" fmla="*/ 971570 h 1694229"/>
                <a:gd name="connsiteX45" fmla="*/ 407654 w 1878075"/>
                <a:gd name="connsiteY45" fmla="*/ 1025822 h 1694229"/>
                <a:gd name="connsiteX46" fmla="*/ 443431 w 1878075"/>
                <a:gd name="connsiteY46" fmla="*/ 1096915 h 1694229"/>
                <a:gd name="connsiteX47" fmla="*/ 422534 w 1878075"/>
                <a:gd name="connsiteY47" fmla="*/ 1166488 h 1694229"/>
                <a:gd name="connsiteX48" fmla="*/ 500581 w 1878075"/>
                <a:gd name="connsiteY48" fmla="*/ 1222951 h 1694229"/>
                <a:gd name="connsiteX49" fmla="*/ 572613 w 1878075"/>
                <a:gd name="connsiteY49" fmla="*/ 1255945 h 1694229"/>
                <a:gd name="connsiteX50" fmla="*/ 553444 w 1878075"/>
                <a:gd name="connsiteY50" fmla="*/ 1315648 h 1694229"/>
                <a:gd name="connsiteX51" fmla="*/ 643931 w 1878075"/>
                <a:gd name="connsiteY51" fmla="*/ 1468048 h 1694229"/>
                <a:gd name="connsiteX52" fmla="*/ 736741 w 1878075"/>
                <a:gd name="connsiteY52" fmla="*/ 1541202 h 1694229"/>
                <a:gd name="connsiteX53" fmla="*/ 786806 w 1878075"/>
                <a:gd name="connsiteY53" fmla="*/ 1491860 h 1694229"/>
                <a:gd name="connsiteX54" fmla="*/ 851396 w 1878075"/>
                <a:gd name="connsiteY54" fmla="*/ 1519257 h 1694229"/>
                <a:gd name="connsiteX55" fmla="*/ 905869 w 1878075"/>
                <a:gd name="connsiteY55" fmla="*/ 1487098 h 1694229"/>
                <a:gd name="connsiteX56" fmla="*/ 922716 w 1878075"/>
                <a:gd name="connsiteY56" fmla="*/ 1444922 h 1694229"/>
                <a:gd name="connsiteX57" fmla="*/ 986593 w 1878075"/>
                <a:gd name="connsiteY57" fmla="*/ 1531334 h 1694229"/>
                <a:gd name="connsiteX58" fmla="*/ 1031660 w 1878075"/>
                <a:gd name="connsiteY58" fmla="*/ 1602428 h 1694229"/>
                <a:gd name="connsiteX59" fmla="*/ 1101606 w 1878075"/>
                <a:gd name="connsiteY59" fmla="*/ 1693947 h 1694229"/>
                <a:gd name="connsiteX60" fmla="*/ 1132504 w 1878075"/>
                <a:gd name="connsiteY60" fmla="*/ 1630856 h 1694229"/>
                <a:gd name="connsiteX61" fmla="*/ 1163163 w 1878075"/>
                <a:gd name="connsiteY61" fmla="*/ 1624376 h 1694229"/>
                <a:gd name="connsiteX62" fmla="*/ 1206262 w 1878075"/>
                <a:gd name="connsiteY62" fmla="*/ 1653639 h 1694229"/>
                <a:gd name="connsiteX63" fmla="*/ 1239837 w 1878075"/>
                <a:gd name="connsiteY63" fmla="*/ 1612985 h 1694229"/>
                <a:gd name="connsiteX64" fmla="*/ 1258658 w 1878075"/>
                <a:gd name="connsiteY64" fmla="*/ 1617602 h 1694229"/>
                <a:gd name="connsiteX65" fmla="*/ 1292700 w 1878075"/>
                <a:gd name="connsiteY65" fmla="*/ 1684079 h 1694229"/>
                <a:gd name="connsiteX66" fmla="*/ 1349256 w 1878075"/>
                <a:gd name="connsiteY66" fmla="*/ 1660610 h 1694229"/>
                <a:gd name="connsiteX67" fmla="*/ 1401288 w 1878075"/>
                <a:gd name="connsiteY67" fmla="*/ 1604489 h 1694229"/>
                <a:gd name="connsiteX68" fmla="*/ 1452065 w 1878075"/>
                <a:gd name="connsiteY68" fmla="*/ 1587946 h 1694229"/>
                <a:gd name="connsiteX69" fmla="*/ 1469744 w 1878075"/>
                <a:gd name="connsiteY69" fmla="*/ 1643768 h 1694229"/>
                <a:gd name="connsiteX70" fmla="*/ 1539639 w 1878075"/>
                <a:gd name="connsiteY70" fmla="*/ 1618090 h 1694229"/>
                <a:gd name="connsiteX71" fmla="*/ 1570417 w 1878075"/>
                <a:gd name="connsiteY71" fmla="*/ 1531334 h 1694229"/>
                <a:gd name="connsiteX72" fmla="*/ 1651853 w 1878075"/>
                <a:gd name="connsiteY72" fmla="*/ 1441192 h 1694229"/>
                <a:gd name="connsiteX73" fmla="*/ 1696444 w 1878075"/>
                <a:gd name="connsiteY73" fmla="*/ 1410062 h 1694229"/>
                <a:gd name="connsiteX74" fmla="*/ 1724813 w 1878075"/>
                <a:gd name="connsiteY74" fmla="*/ 1413357 h 1694229"/>
                <a:gd name="connsiteX75" fmla="*/ 1802405 w 1878075"/>
                <a:gd name="connsiteY75" fmla="*/ 1402749 h 1694229"/>
                <a:gd name="connsiteX76" fmla="*/ 1797524 w 1878075"/>
                <a:gd name="connsiteY76" fmla="*/ 1456313 h 1694229"/>
                <a:gd name="connsiteX77" fmla="*/ 1855691 w 1878075"/>
                <a:gd name="connsiteY77" fmla="*/ 1479634 h 1694229"/>
                <a:gd name="connsiteX78" fmla="*/ 1857299 w 1878075"/>
                <a:gd name="connsiteY78" fmla="*/ 1457000 h 1694229"/>
                <a:gd name="connsiteX79" fmla="*/ 1856521 w 1878075"/>
                <a:gd name="connsiteY79" fmla="*/ 1396266 h 1694229"/>
                <a:gd name="connsiteX80" fmla="*/ 1863843 w 1878075"/>
                <a:gd name="connsiteY80" fmla="*/ 1323993 h 1694229"/>
                <a:gd name="connsiteX81" fmla="*/ 1834556 w 1878075"/>
                <a:gd name="connsiteY81" fmla="*/ 1248973 h 1694229"/>
                <a:gd name="connsiteX82" fmla="*/ 1747763 w 1878075"/>
                <a:gd name="connsiteY82" fmla="*/ 1264979 h 1694229"/>
                <a:gd name="connsiteX83" fmla="*/ 1737459 w 1878075"/>
                <a:gd name="connsiteY83" fmla="*/ 1176356 h 1694229"/>
                <a:gd name="connsiteX84" fmla="*/ 1704241 w 1878075"/>
                <a:gd name="connsiteY84" fmla="*/ 1038783 h 1694229"/>
                <a:gd name="connsiteX85" fmla="*/ 1627446 w 1878075"/>
                <a:gd name="connsiteY85" fmla="*/ 972257 h 1694229"/>
                <a:gd name="connsiteX86" fmla="*/ 1594228 w 1878075"/>
                <a:gd name="connsiteY86" fmla="*/ 917660 h 1694229"/>
                <a:gd name="connsiteX87" fmla="*/ 1544162 w 1878075"/>
                <a:gd name="connsiteY87" fmla="*/ 872587 h 1694229"/>
                <a:gd name="connsiteX88" fmla="*/ 1472251 w 1878075"/>
                <a:gd name="connsiteY88" fmla="*/ 845878 h 1694229"/>
                <a:gd name="connsiteX89" fmla="*/ 1449150 w 1878075"/>
                <a:gd name="connsiteY89" fmla="*/ 823245 h 1694229"/>
                <a:gd name="connsiteX90" fmla="*/ 1477013 w 1878075"/>
                <a:gd name="connsiteY90" fmla="*/ 784801 h 1694229"/>
                <a:gd name="connsiteX91" fmla="*/ 1458319 w 1878075"/>
                <a:gd name="connsiteY91" fmla="*/ 748910 h 1694229"/>
                <a:gd name="connsiteX92" fmla="*/ 1463081 w 1878075"/>
                <a:gd name="connsiteY92" fmla="*/ 725098 h 1694229"/>
                <a:gd name="connsiteX93" fmla="*/ 1488076 w 1878075"/>
                <a:gd name="connsiteY93" fmla="*/ 724035 h 1694229"/>
                <a:gd name="connsiteX94" fmla="*/ 1580416 w 1878075"/>
                <a:gd name="connsiteY94" fmla="*/ 740220 h 1694229"/>
                <a:gd name="connsiteX95" fmla="*/ 1615719 w 1878075"/>
                <a:gd name="connsiteY95" fmla="*/ 683758 h 1694229"/>
                <a:gd name="connsiteX96" fmla="*/ 1603753 w 1878075"/>
                <a:gd name="connsiteY96" fmla="*/ 553648 h 1694229"/>
                <a:gd name="connsiteX97" fmla="*/ 1620956 w 1878075"/>
                <a:gd name="connsiteY97" fmla="*/ 405322 h 1694229"/>
                <a:gd name="connsiteX0" fmla="*/ 1620956 w 1866986"/>
                <a:gd name="connsiteY0" fmla="*/ 405322 h 1694229"/>
                <a:gd name="connsiteX1" fmla="*/ 1548806 w 1866986"/>
                <a:gd name="connsiteY1" fmla="*/ 372673 h 1694229"/>
                <a:gd name="connsiteX2" fmla="*/ 1458557 w 1866986"/>
                <a:gd name="connsiteY2" fmla="*/ 348860 h 1694229"/>
                <a:gd name="connsiteX3" fmla="*/ 1405237 w 1866986"/>
                <a:gd name="connsiteY3" fmla="*/ 271776 h 1694229"/>
                <a:gd name="connsiteX4" fmla="*/ 1382136 w 1866986"/>
                <a:gd name="connsiteY4" fmla="*/ 169931 h 1694229"/>
                <a:gd name="connsiteX5" fmla="*/ 1346239 w 1866986"/>
                <a:gd name="connsiteY5" fmla="*/ 1869 h 1694229"/>
                <a:gd name="connsiteX6" fmla="*/ 1278870 w 1866986"/>
                <a:gd name="connsiteY6" fmla="*/ 43567 h 1694229"/>
                <a:gd name="connsiteX7" fmla="*/ 1273302 w 1866986"/>
                <a:gd name="connsiteY7" fmla="*/ 101090 h 1694229"/>
                <a:gd name="connsiteX8" fmla="*/ 1257397 w 1866986"/>
                <a:gd name="connsiteY8" fmla="*/ 152303 h 1694229"/>
                <a:gd name="connsiteX9" fmla="*/ 1237872 w 1866986"/>
                <a:gd name="connsiteY9" fmla="*/ 204316 h 1694229"/>
                <a:gd name="connsiteX10" fmla="*/ 1236143 w 1866986"/>
                <a:gd name="connsiteY10" fmla="*/ 273739 h 1694229"/>
                <a:gd name="connsiteX11" fmla="*/ 1163162 w 1866986"/>
                <a:gd name="connsiteY11" fmla="*/ 283903 h 1694229"/>
                <a:gd name="connsiteX12" fmla="*/ 1098809 w 1866986"/>
                <a:gd name="connsiteY12" fmla="*/ 285917 h 1694229"/>
                <a:gd name="connsiteX13" fmla="*/ 1051208 w 1866986"/>
                <a:gd name="connsiteY13" fmla="*/ 346183 h 1694229"/>
                <a:gd name="connsiteX14" fmla="*/ 996593 w 1866986"/>
                <a:gd name="connsiteY14" fmla="*/ 371690 h 1694229"/>
                <a:gd name="connsiteX15" fmla="*/ 943969 w 1866986"/>
                <a:gd name="connsiteY15" fmla="*/ 358385 h 1694229"/>
                <a:gd name="connsiteX16" fmla="*/ 837229 w 1866986"/>
                <a:gd name="connsiteY16" fmla="*/ 376257 h 1694229"/>
                <a:gd name="connsiteX17" fmla="*/ 814246 w 1866986"/>
                <a:gd name="connsiteY17" fmla="*/ 440035 h 1694229"/>
                <a:gd name="connsiteX18" fmla="*/ 797163 w 1866986"/>
                <a:gd name="connsiteY18" fmla="*/ 475926 h 1694229"/>
                <a:gd name="connsiteX19" fmla="*/ 715132 w 1866986"/>
                <a:gd name="connsiteY19" fmla="*/ 494632 h 1694229"/>
                <a:gd name="connsiteX20" fmla="*/ 697320 w 1866986"/>
                <a:gd name="connsiteY20" fmla="*/ 440647 h 1694229"/>
                <a:gd name="connsiteX21" fmla="*/ 653456 w 1866986"/>
                <a:gd name="connsiteY21" fmla="*/ 420298 h 1694229"/>
                <a:gd name="connsiteX22" fmla="*/ 518140 w 1866986"/>
                <a:gd name="connsiteY22" fmla="*/ 420641 h 1694229"/>
                <a:gd name="connsiteX23" fmla="*/ 434263 w 1866986"/>
                <a:gd name="connsiteY23" fmla="*/ 447350 h 1694229"/>
                <a:gd name="connsiteX24" fmla="*/ 401044 w 1866986"/>
                <a:gd name="connsiteY24" fmla="*/ 420298 h 1694229"/>
                <a:gd name="connsiteX25" fmla="*/ 381994 w 1866986"/>
                <a:gd name="connsiteY25" fmla="*/ 358385 h 1694229"/>
                <a:gd name="connsiteX26" fmla="*/ 315319 w 1866986"/>
                <a:gd name="connsiteY26" fmla="*/ 305998 h 1694229"/>
                <a:gd name="connsiteX27" fmla="*/ 270134 w 1866986"/>
                <a:gd name="connsiteY27" fmla="*/ 229110 h 1694229"/>
                <a:gd name="connsiteX28" fmla="*/ 146784 w 1866986"/>
                <a:gd name="connsiteY28" fmla="*/ 258373 h 1694229"/>
                <a:gd name="connsiteX29" fmla="*/ 127734 w 1866986"/>
                <a:gd name="connsiteY29" fmla="*/ 344785 h 1694229"/>
                <a:gd name="connsiteX30" fmla="*/ 145174 w 1866986"/>
                <a:gd name="connsiteY30" fmla="*/ 411312 h 1694229"/>
                <a:gd name="connsiteX31" fmla="*/ 117735 w 1866986"/>
                <a:gd name="connsiteY31" fmla="*/ 446172 h 1694229"/>
                <a:gd name="connsiteX32" fmla="*/ 65347 w 1866986"/>
                <a:gd name="connsiteY32" fmla="*/ 474059 h 1694229"/>
                <a:gd name="connsiteX33" fmla="*/ 37246 w 1866986"/>
                <a:gd name="connsiteY33" fmla="*/ 482063 h 1694229"/>
                <a:gd name="connsiteX34" fmla="*/ 15281 w 1866986"/>
                <a:gd name="connsiteY34" fmla="*/ 520310 h 1694229"/>
                <a:gd name="connsiteX35" fmla="*/ 1469 w 1866986"/>
                <a:gd name="connsiteY35" fmla="*/ 632745 h 1694229"/>
                <a:gd name="connsiteX36" fmla="*/ 51178 w 1866986"/>
                <a:gd name="connsiteY36" fmla="*/ 685967 h 1694229"/>
                <a:gd name="connsiteX37" fmla="*/ 108092 w 1866986"/>
                <a:gd name="connsiteY37" fmla="*/ 681547 h 1694229"/>
                <a:gd name="connsiteX38" fmla="*/ 93804 w 1866986"/>
                <a:gd name="connsiteY38" fmla="*/ 751806 h 1694229"/>
                <a:gd name="connsiteX39" fmla="*/ 148631 w 1866986"/>
                <a:gd name="connsiteY39" fmla="*/ 782248 h 1694229"/>
                <a:gd name="connsiteX40" fmla="*/ 217629 w 1866986"/>
                <a:gd name="connsiteY40" fmla="*/ 792460 h 1694229"/>
                <a:gd name="connsiteX41" fmla="*/ 252932 w 1866986"/>
                <a:gd name="connsiteY41" fmla="*/ 848431 h 1694229"/>
                <a:gd name="connsiteX42" fmla="*/ 252339 w 1866986"/>
                <a:gd name="connsiteY42" fmla="*/ 893503 h 1694229"/>
                <a:gd name="connsiteX43" fmla="*/ 276863 w 1866986"/>
                <a:gd name="connsiteY43" fmla="*/ 932978 h 1694229"/>
                <a:gd name="connsiteX44" fmla="*/ 322521 w 1866986"/>
                <a:gd name="connsiteY44" fmla="*/ 971570 h 1694229"/>
                <a:gd name="connsiteX45" fmla="*/ 407654 w 1866986"/>
                <a:gd name="connsiteY45" fmla="*/ 1025822 h 1694229"/>
                <a:gd name="connsiteX46" fmla="*/ 443431 w 1866986"/>
                <a:gd name="connsiteY46" fmla="*/ 1096915 h 1694229"/>
                <a:gd name="connsiteX47" fmla="*/ 422534 w 1866986"/>
                <a:gd name="connsiteY47" fmla="*/ 1166488 h 1694229"/>
                <a:gd name="connsiteX48" fmla="*/ 500581 w 1866986"/>
                <a:gd name="connsiteY48" fmla="*/ 1222951 h 1694229"/>
                <a:gd name="connsiteX49" fmla="*/ 572613 w 1866986"/>
                <a:gd name="connsiteY49" fmla="*/ 1255945 h 1694229"/>
                <a:gd name="connsiteX50" fmla="*/ 553444 w 1866986"/>
                <a:gd name="connsiteY50" fmla="*/ 1315648 h 1694229"/>
                <a:gd name="connsiteX51" fmla="*/ 643931 w 1866986"/>
                <a:gd name="connsiteY51" fmla="*/ 1468048 h 1694229"/>
                <a:gd name="connsiteX52" fmla="*/ 736741 w 1866986"/>
                <a:gd name="connsiteY52" fmla="*/ 1541202 h 1694229"/>
                <a:gd name="connsiteX53" fmla="*/ 786806 w 1866986"/>
                <a:gd name="connsiteY53" fmla="*/ 1491860 h 1694229"/>
                <a:gd name="connsiteX54" fmla="*/ 851396 w 1866986"/>
                <a:gd name="connsiteY54" fmla="*/ 1519257 h 1694229"/>
                <a:gd name="connsiteX55" fmla="*/ 905869 w 1866986"/>
                <a:gd name="connsiteY55" fmla="*/ 1487098 h 1694229"/>
                <a:gd name="connsiteX56" fmla="*/ 922716 w 1866986"/>
                <a:gd name="connsiteY56" fmla="*/ 1444922 h 1694229"/>
                <a:gd name="connsiteX57" fmla="*/ 986593 w 1866986"/>
                <a:gd name="connsiteY57" fmla="*/ 1531334 h 1694229"/>
                <a:gd name="connsiteX58" fmla="*/ 1031660 w 1866986"/>
                <a:gd name="connsiteY58" fmla="*/ 1602428 h 1694229"/>
                <a:gd name="connsiteX59" fmla="*/ 1101606 w 1866986"/>
                <a:gd name="connsiteY59" fmla="*/ 1693947 h 1694229"/>
                <a:gd name="connsiteX60" fmla="*/ 1132504 w 1866986"/>
                <a:gd name="connsiteY60" fmla="*/ 1630856 h 1694229"/>
                <a:gd name="connsiteX61" fmla="*/ 1163163 w 1866986"/>
                <a:gd name="connsiteY61" fmla="*/ 1624376 h 1694229"/>
                <a:gd name="connsiteX62" fmla="*/ 1206262 w 1866986"/>
                <a:gd name="connsiteY62" fmla="*/ 1653639 h 1694229"/>
                <a:gd name="connsiteX63" fmla="*/ 1239837 w 1866986"/>
                <a:gd name="connsiteY63" fmla="*/ 1612985 h 1694229"/>
                <a:gd name="connsiteX64" fmla="*/ 1258658 w 1866986"/>
                <a:gd name="connsiteY64" fmla="*/ 1617602 h 1694229"/>
                <a:gd name="connsiteX65" fmla="*/ 1292700 w 1866986"/>
                <a:gd name="connsiteY65" fmla="*/ 1684079 h 1694229"/>
                <a:gd name="connsiteX66" fmla="*/ 1349256 w 1866986"/>
                <a:gd name="connsiteY66" fmla="*/ 1660610 h 1694229"/>
                <a:gd name="connsiteX67" fmla="*/ 1401288 w 1866986"/>
                <a:gd name="connsiteY67" fmla="*/ 1604489 h 1694229"/>
                <a:gd name="connsiteX68" fmla="*/ 1452065 w 1866986"/>
                <a:gd name="connsiteY68" fmla="*/ 1587946 h 1694229"/>
                <a:gd name="connsiteX69" fmla="*/ 1469744 w 1866986"/>
                <a:gd name="connsiteY69" fmla="*/ 1643768 h 1694229"/>
                <a:gd name="connsiteX70" fmla="*/ 1539639 w 1866986"/>
                <a:gd name="connsiteY70" fmla="*/ 1618090 h 1694229"/>
                <a:gd name="connsiteX71" fmla="*/ 1570417 w 1866986"/>
                <a:gd name="connsiteY71" fmla="*/ 1531334 h 1694229"/>
                <a:gd name="connsiteX72" fmla="*/ 1651853 w 1866986"/>
                <a:gd name="connsiteY72" fmla="*/ 1441192 h 1694229"/>
                <a:gd name="connsiteX73" fmla="*/ 1696444 w 1866986"/>
                <a:gd name="connsiteY73" fmla="*/ 1410062 h 1694229"/>
                <a:gd name="connsiteX74" fmla="*/ 1724813 w 1866986"/>
                <a:gd name="connsiteY74" fmla="*/ 1413357 h 1694229"/>
                <a:gd name="connsiteX75" fmla="*/ 1802405 w 1866986"/>
                <a:gd name="connsiteY75" fmla="*/ 1402749 h 1694229"/>
                <a:gd name="connsiteX76" fmla="*/ 1797524 w 1866986"/>
                <a:gd name="connsiteY76" fmla="*/ 1456313 h 1694229"/>
                <a:gd name="connsiteX77" fmla="*/ 1855691 w 1866986"/>
                <a:gd name="connsiteY77" fmla="*/ 1479634 h 1694229"/>
                <a:gd name="connsiteX78" fmla="*/ 1857299 w 1866986"/>
                <a:gd name="connsiteY78" fmla="*/ 1457000 h 1694229"/>
                <a:gd name="connsiteX79" fmla="*/ 1856521 w 1866986"/>
                <a:gd name="connsiteY79" fmla="*/ 1396266 h 1694229"/>
                <a:gd name="connsiteX80" fmla="*/ 1863843 w 1866986"/>
                <a:gd name="connsiteY80" fmla="*/ 1323993 h 1694229"/>
                <a:gd name="connsiteX81" fmla="*/ 1797946 w 1866986"/>
                <a:gd name="connsiteY81" fmla="*/ 1305140 h 1694229"/>
                <a:gd name="connsiteX82" fmla="*/ 1747763 w 1866986"/>
                <a:gd name="connsiteY82" fmla="*/ 1264979 h 1694229"/>
                <a:gd name="connsiteX83" fmla="*/ 1737459 w 1866986"/>
                <a:gd name="connsiteY83" fmla="*/ 1176356 h 1694229"/>
                <a:gd name="connsiteX84" fmla="*/ 1704241 w 1866986"/>
                <a:gd name="connsiteY84" fmla="*/ 1038783 h 1694229"/>
                <a:gd name="connsiteX85" fmla="*/ 1627446 w 1866986"/>
                <a:gd name="connsiteY85" fmla="*/ 972257 h 1694229"/>
                <a:gd name="connsiteX86" fmla="*/ 1594228 w 1866986"/>
                <a:gd name="connsiteY86" fmla="*/ 917660 h 1694229"/>
                <a:gd name="connsiteX87" fmla="*/ 1544162 w 1866986"/>
                <a:gd name="connsiteY87" fmla="*/ 872587 h 1694229"/>
                <a:gd name="connsiteX88" fmla="*/ 1472251 w 1866986"/>
                <a:gd name="connsiteY88" fmla="*/ 845878 h 1694229"/>
                <a:gd name="connsiteX89" fmla="*/ 1449150 w 1866986"/>
                <a:gd name="connsiteY89" fmla="*/ 823245 h 1694229"/>
                <a:gd name="connsiteX90" fmla="*/ 1477013 w 1866986"/>
                <a:gd name="connsiteY90" fmla="*/ 784801 h 1694229"/>
                <a:gd name="connsiteX91" fmla="*/ 1458319 w 1866986"/>
                <a:gd name="connsiteY91" fmla="*/ 748910 h 1694229"/>
                <a:gd name="connsiteX92" fmla="*/ 1463081 w 1866986"/>
                <a:gd name="connsiteY92" fmla="*/ 725098 h 1694229"/>
                <a:gd name="connsiteX93" fmla="*/ 1488076 w 1866986"/>
                <a:gd name="connsiteY93" fmla="*/ 724035 h 1694229"/>
                <a:gd name="connsiteX94" fmla="*/ 1580416 w 1866986"/>
                <a:gd name="connsiteY94" fmla="*/ 740220 h 1694229"/>
                <a:gd name="connsiteX95" fmla="*/ 1615719 w 1866986"/>
                <a:gd name="connsiteY95" fmla="*/ 683758 h 1694229"/>
                <a:gd name="connsiteX96" fmla="*/ 1603753 w 1866986"/>
                <a:gd name="connsiteY96" fmla="*/ 553648 h 1694229"/>
                <a:gd name="connsiteX97" fmla="*/ 1620956 w 1866986"/>
                <a:gd name="connsiteY97" fmla="*/ 405322 h 1694229"/>
                <a:gd name="connsiteX0" fmla="*/ 1620956 w 1880530"/>
                <a:gd name="connsiteY0" fmla="*/ 405322 h 1694229"/>
                <a:gd name="connsiteX1" fmla="*/ 1548806 w 1880530"/>
                <a:gd name="connsiteY1" fmla="*/ 372673 h 1694229"/>
                <a:gd name="connsiteX2" fmla="*/ 1458557 w 1880530"/>
                <a:gd name="connsiteY2" fmla="*/ 348860 h 1694229"/>
                <a:gd name="connsiteX3" fmla="*/ 1405237 w 1880530"/>
                <a:gd name="connsiteY3" fmla="*/ 271776 h 1694229"/>
                <a:gd name="connsiteX4" fmla="*/ 1382136 w 1880530"/>
                <a:gd name="connsiteY4" fmla="*/ 169931 h 1694229"/>
                <a:gd name="connsiteX5" fmla="*/ 1346239 w 1880530"/>
                <a:gd name="connsiteY5" fmla="*/ 1869 h 1694229"/>
                <a:gd name="connsiteX6" fmla="*/ 1278870 w 1880530"/>
                <a:gd name="connsiteY6" fmla="*/ 43567 h 1694229"/>
                <a:gd name="connsiteX7" fmla="*/ 1273302 w 1880530"/>
                <a:gd name="connsiteY7" fmla="*/ 101090 h 1694229"/>
                <a:gd name="connsiteX8" fmla="*/ 1257397 w 1880530"/>
                <a:gd name="connsiteY8" fmla="*/ 152303 h 1694229"/>
                <a:gd name="connsiteX9" fmla="*/ 1237872 w 1880530"/>
                <a:gd name="connsiteY9" fmla="*/ 204316 h 1694229"/>
                <a:gd name="connsiteX10" fmla="*/ 1236143 w 1880530"/>
                <a:gd name="connsiteY10" fmla="*/ 273739 h 1694229"/>
                <a:gd name="connsiteX11" fmla="*/ 1163162 w 1880530"/>
                <a:gd name="connsiteY11" fmla="*/ 283903 h 1694229"/>
                <a:gd name="connsiteX12" fmla="*/ 1098809 w 1880530"/>
                <a:gd name="connsiteY12" fmla="*/ 285917 h 1694229"/>
                <a:gd name="connsiteX13" fmla="*/ 1051208 w 1880530"/>
                <a:gd name="connsiteY13" fmla="*/ 346183 h 1694229"/>
                <a:gd name="connsiteX14" fmla="*/ 996593 w 1880530"/>
                <a:gd name="connsiteY14" fmla="*/ 371690 h 1694229"/>
                <a:gd name="connsiteX15" fmla="*/ 943969 w 1880530"/>
                <a:gd name="connsiteY15" fmla="*/ 358385 h 1694229"/>
                <a:gd name="connsiteX16" fmla="*/ 837229 w 1880530"/>
                <a:gd name="connsiteY16" fmla="*/ 376257 h 1694229"/>
                <a:gd name="connsiteX17" fmla="*/ 814246 w 1880530"/>
                <a:gd name="connsiteY17" fmla="*/ 440035 h 1694229"/>
                <a:gd name="connsiteX18" fmla="*/ 797163 w 1880530"/>
                <a:gd name="connsiteY18" fmla="*/ 475926 h 1694229"/>
                <a:gd name="connsiteX19" fmla="*/ 715132 w 1880530"/>
                <a:gd name="connsiteY19" fmla="*/ 494632 h 1694229"/>
                <a:gd name="connsiteX20" fmla="*/ 697320 w 1880530"/>
                <a:gd name="connsiteY20" fmla="*/ 440647 h 1694229"/>
                <a:gd name="connsiteX21" fmla="*/ 653456 w 1880530"/>
                <a:gd name="connsiteY21" fmla="*/ 420298 h 1694229"/>
                <a:gd name="connsiteX22" fmla="*/ 518140 w 1880530"/>
                <a:gd name="connsiteY22" fmla="*/ 420641 h 1694229"/>
                <a:gd name="connsiteX23" fmla="*/ 434263 w 1880530"/>
                <a:gd name="connsiteY23" fmla="*/ 447350 h 1694229"/>
                <a:gd name="connsiteX24" fmla="*/ 401044 w 1880530"/>
                <a:gd name="connsiteY24" fmla="*/ 420298 h 1694229"/>
                <a:gd name="connsiteX25" fmla="*/ 381994 w 1880530"/>
                <a:gd name="connsiteY25" fmla="*/ 358385 h 1694229"/>
                <a:gd name="connsiteX26" fmla="*/ 315319 w 1880530"/>
                <a:gd name="connsiteY26" fmla="*/ 305998 h 1694229"/>
                <a:gd name="connsiteX27" fmla="*/ 270134 w 1880530"/>
                <a:gd name="connsiteY27" fmla="*/ 229110 h 1694229"/>
                <a:gd name="connsiteX28" fmla="*/ 146784 w 1880530"/>
                <a:gd name="connsiteY28" fmla="*/ 258373 h 1694229"/>
                <a:gd name="connsiteX29" fmla="*/ 127734 w 1880530"/>
                <a:gd name="connsiteY29" fmla="*/ 344785 h 1694229"/>
                <a:gd name="connsiteX30" fmla="*/ 145174 w 1880530"/>
                <a:gd name="connsiteY30" fmla="*/ 411312 h 1694229"/>
                <a:gd name="connsiteX31" fmla="*/ 117735 w 1880530"/>
                <a:gd name="connsiteY31" fmla="*/ 446172 h 1694229"/>
                <a:gd name="connsiteX32" fmla="*/ 65347 w 1880530"/>
                <a:gd name="connsiteY32" fmla="*/ 474059 h 1694229"/>
                <a:gd name="connsiteX33" fmla="*/ 37246 w 1880530"/>
                <a:gd name="connsiteY33" fmla="*/ 482063 h 1694229"/>
                <a:gd name="connsiteX34" fmla="*/ 15281 w 1880530"/>
                <a:gd name="connsiteY34" fmla="*/ 520310 h 1694229"/>
                <a:gd name="connsiteX35" fmla="*/ 1469 w 1880530"/>
                <a:gd name="connsiteY35" fmla="*/ 632745 h 1694229"/>
                <a:gd name="connsiteX36" fmla="*/ 51178 w 1880530"/>
                <a:gd name="connsiteY36" fmla="*/ 685967 h 1694229"/>
                <a:gd name="connsiteX37" fmla="*/ 108092 w 1880530"/>
                <a:gd name="connsiteY37" fmla="*/ 681547 h 1694229"/>
                <a:gd name="connsiteX38" fmla="*/ 93804 w 1880530"/>
                <a:gd name="connsiteY38" fmla="*/ 751806 h 1694229"/>
                <a:gd name="connsiteX39" fmla="*/ 148631 w 1880530"/>
                <a:gd name="connsiteY39" fmla="*/ 782248 h 1694229"/>
                <a:gd name="connsiteX40" fmla="*/ 217629 w 1880530"/>
                <a:gd name="connsiteY40" fmla="*/ 792460 h 1694229"/>
                <a:gd name="connsiteX41" fmla="*/ 252932 w 1880530"/>
                <a:gd name="connsiteY41" fmla="*/ 848431 h 1694229"/>
                <a:gd name="connsiteX42" fmla="*/ 252339 w 1880530"/>
                <a:gd name="connsiteY42" fmla="*/ 893503 h 1694229"/>
                <a:gd name="connsiteX43" fmla="*/ 276863 w 1880530"/>
                <a:gd name="connsiteY43" fmla="*/ 932978 h 1694229"/>
                <a:gd name="connsiteX44" fmla="*/ 322521 w 1880530"/>
                <a:gd name="connsiteY44" fmla="*/ 971570 h 1694229"/>
                <a:gd name="connsiteX45" fmla="*/ 407654 w 1880530"/>
                <a:gd name="connsiteY45" fmla="*/ 1025822 h 1694229"/>
                <a:gd name="connsiteX46" fmla="*/ 443431 w 1880530"/>
                <a:gd name="connsiteY46" fmla="*/ 1096915 h 1694229"/>
                <a:gd name="connsiteX47" fmla="*/ 422534 w 1880530"/>
                <a:gd name="connsiteY47" fmla="*/ 1166488 h 1694229"/>
                <a:gd name="connsiteX48" fmla="*/ 500581 w 1880530"/>
                <a:gd name="connsiteY48" fmla="*/ 1222951 h 1694229"/>
                <a:gd name="connsiteX49" fmla="*/ 572613 w 1880530"/>
                <a:gd name="connsiteY49" fmla="*/ 1255945 h 1694229"/>
                <a:gd name="connsiteX50" fmla="*/ 553444 w 1880530"/>
                <a:gd name="connsiteY50" fmla="*/ 1315648 h 1694229"/>
                <a:gd name="connsiteX51" fmla="*/ 643931 w 1880530"/>
                <a:gd name="connsiteY51" fmla="*/ 1468048 h 1694229"/>
                <a:gd name="connsiteX52" fmla="*/ 736741 w 1880530"/>
                <a:gd name="connsiteY52" fmla="*/ 1541202 h 1694229"/>
                <a:gd name="connsiteX53" fmla="*/ 786806 w 1880530"/>
                <a:gd name="connsiteY53" fmla="*/ 1491860 h 1694229"/>
                <a:gd name="connsiteX54" fmla="*/ 851396 w 1880530"/>
                <a:gd name="connsiteY54" fmla="*/ 1519257 h 1694229"/>
                <a:gd name="connsiteX55" fmla="*/ 905869 w 1880530"/>
                <a:gd name="connsiteY55" fmla="*/ 1487098 h 1694229"/>
                <a:gd name="connsiteX56" fmla="*/ 922716 w 1880530"/>
                <a:gd name="connsiteY56" fmla="*/ 1444922 h 1694229"/>
                <a:gd name="connsiteX57" fmla="*/ 986593 w 1880530"/>
                <a:gd name="connsiteY57" fmla="*/ 1531334 h 1694229"/>
                <a:gd name="connsiteX58" fmla="*/ 1031660 w 1880530"/>
                <a:gd name="connsiteY58" fmla="*/ 1602428 h 1694229"/>
                <a:gd name="connsiteX59" fmla="*/ 1101606 w 1880530"/>
                <a:gd name="connsiteY59" fmla="*/ 1693947 h 1694229"/>
                <a:gd name="connsiteX60" fmla="*/ 1132504 w 1880530"/>
                <a:gd name="connsiteY60" fmla="*/ 1630856 h 1694229"/>
                <a:gd name="connsiteX61" fmla="*/ 1163163 w 1880530"/>
                <a:gd name="connsiteY61" fmla="*/ 1624376 h 1694229"/>
                <a:gd name="connsiteX62" fmla="*/ 1206262 w 1880530"/>
                <a:gd name="connsiteY62" fmla="*/ 1653639 h 1694229"/>
                <a:gd name="connsiteX63" fmla="*/ 1239837 w 1880530"/>
                <a:gd name="connsiteY63" fmla="*/ 1612985 h 1694229"/>
                <a:gd name="connsiteX64" fmla="*/ 1258658 w 1880530"/>
                <a:gd name="connsiteY64" fmla="*/ 1617602 h 1694229"/>
                <a:gd name="connsiteX65" fmla="*/ 1292700 w 1880530"/>
                <a:gd name="connsiteY65" fmla="*/ 1684079 h 1694229"/>
                <a:gd name="connsiteX66" fmla="*/ 1349256 w 1880530"/>
                <a:gd name="connsiteY66" fmla="*/ 1660610 h 1694229"/>
                <a:gd name="connsiteX67" fmla="*/ 1401288 w 1880530"/>
                <a:gd name="connsiteY67" fmla="*/ 1604489 h 1694229"/>
                <a:gd name="connsiteX68" fmla="*/ 1452065 w 1880530"/>
                <a:gd name="connsiteY68" fmla="*/ 1587946 h 1694229"/>
                <a:gd name="connsiteX69" fmla="*/ 1469744 w 1880530"/>
                <a:gd name="connsiteY69" fmla="*/ 1643768 h 1694229"/>
                <a:gd name="connsiteX70" fmla="*/ 1539639 w 1880530"/>
                <a:gd name="connsiteY70" fmla="*/ 1618090 h 1694229"/>
                <a:gd name="connsiteX71" fmla="*/ 1570417 w 1880530"/>
                <a:gd name="connsiteY71" fmla="*/ 1531334 h 1694229"/>
                <a:gd name="connsiteX72" fmla="*/ 1651853 w 1880530"/>
                <a:gd name="connsiteY72" fmla="*/ 1441192 h 1694229"/>
                <a:gd name="connsiteX73" fmla="*/ 1696444 w 1880530"/>
                <a:gd name="connsiteY73" fmla="*/ 1410062 h 1694229"/>
                <a:gd name="connsiteX74" fmla="*/ 1724813 w 1880530"/>
                <a:gd name="connsiteY74" fmla="*/ 1413357 h 1694229"/>
                <a:gd name="connsiteX75" fmla="*/ 1802405 w 1880530"/>
                <a:gd name="connsiteY75" fmla="*/ 1402749 h 1694229"/>
                <a:gd name="connsiteX76" fmla="*/ 1797524 w 1880530"/>
                <a:gd name="connsiteY76" fmla="*/ 1456313 h 1694229"/>
                <a:gd name="connsiteX77" fmla="*/ 1855691 w 1880530"/>
                <a:gd name="connsiteY77" fmla="*/ 1479634 h 1694229"/>
                <a:gd name="connsiteX78" fmla="*/ 1857299 w 1880530"/>
                <a:gd name="connsiteY78" fmla="*/ 1457000 h 1694229"/>
                <a:gd name="connsiteX79" fmla="*/ 1856521 w 1880530"/>
                <a:gd name="connsiteY79" fmla="*/ 1396266 h 1694229"/>
                <a:gd name="connsiteX80" fmla="*/ 1878487 w 1880530"/>
                <a:gd name="connsiteY80" fmla="*/ 1326546 h 1694229"/>
                <a:gd name="connsiteX81" fmla="*/ 1797946 w 1880530"/>
                <a:gd name="connsiteY81" fmla="*/ 1305140 h 1694229"/>
                <a:gd name="connsiteX82" fmla="*/ 1747763 w 1880530"/>
                <a:gd name="connsiteY82" fmla="*/ 1264979 h 1694229"/>
                <a:gd name="connsiteX83" fmla="*/ 1737459 w 1880530"/>
                <a:gd name="connsiteY83" fmla="*/ 1176356 h 1694229"/>
                <a:gd name="connsiteX84" fmla="*/ 1704241 w 1880530"/>
                <a:gd name="connsiteY84" fmla="*/ 1038783 h 1694229"/>
                <a:gd name="connsiteX85" fmla="*/ 1627446 w 1880530"/>
                <a:gd name="connsiteY85" fmla="*/ 972257 h 1694229"/>
                <a:gd name="connsiteX86" fmla="*/ 1594228 w 1880530"/>
                <a:gd name="connsiteY86" fmla="*/ 917660 h 1694229"/>
                <a:gd name="connsiteX87" fmla="*/ 1544162 w 1880530"/>
                <a:gd name="connsiteY87" fmla="*/ 872587 h 1694229"/>
                <a:gd name="connsiteX88" fmla="*/ 1472251 w 1880530"/>
                <a:gd name="connsiteY88" fmla="*/ 845878 h 1694229"/>
                <a:gd name="connsiteX89" fmla="*/ 1449150 w 1880530"/>
                <a:gd name="connsiteY89" fmla="*/ 823245 h 1694229"/>
                <a:gd name="connsiteX90" fmla="*/ 1477013 w 1880530"/>
                <a:gd name="connsiteY90" fmla="*/ 784801 h 1694229"/>
                <a:gd name="connsiteX91" fmla="*/ 1458319 w 1880530"/>
                <a:gd name="connsiteY91" fmla="*/ 748910 h 1694229"/>
                <a:gd name="connsiteX92" fmla="*/ 1463081 w 1880530"/>
                <a:gd name="connsiteY92" fmla="*/ 725098 h 1694229"/>
                <a:gd name="connsiteX93" fmla="*/ 1488076 w 1880530"/>
                <a:gd name="connsiteY93" fmla="*/ 724035 h 1694229"/>
                <a:gd name="connsiteX94" fmla="*/ 1580416 w 1880530"/>
                <a:gd name="connsiteY94" fmla="*/ 740220 h 1694229"/>
                <a:gd name="connsiteX95" fmla="*/ 1615719 w 1880530"/>
                <a:gd name="connsiteY95" fmla="*/ 683758 h 1694229"/>
                <a:gd name="connsiteX96" fmla="*/ 1603753 w 1880530"/>
                <a:gd name="connsiteY96" fmla="*/ 553648 h 1694229"/>
                <a:gd name="connsiteX97" fmla="*/ 1620956 w 1880530"/>
                <a:gd name="connsiteY97" fmla="*/ 405322 h 1694229"/>
                <a:gd name="connsiteX0" fmla="*/ 1620956 w 1881147"/>
                <a:gd name="connsiteY0" fmla="*/ 405322 h 1694229"/>
                <a:gd name="connsiteX1" fmla="*/ 1548806 w 1881147"/>
                <a:gd name="connsiteY1" fmla="*/ 372673 h 1694229"/>
                <a:gd name="connsiteX2" fmla="*/ 1458557 w 1881147"/>
                <a:gd name="connsiteY2" fmla="*/ 348860 h 1694229"/>
                <a:gd name="connsiteX3" fmla="*/ 1405237 w 1881147"/>
                <a:gd name="connsiteY3" fmla="*/ 271776 h 1694229"/>
                <a:gd name="connsiteX4" fmla="*/ 1382136 w 1881147"/>
                <a:gd name="connsiteY4" fmla="*/ 169931 h 1694229"/>
                <a:gd name="connsiteX5" fmla="*/ 1346239 w 1881147"/>
                <a:gd name="connsiteY5" fmla="*/ 1869 h 1694229"/>
                <a:gd name="connsiteX6" fmla="*/ 1278870 w 1881147"/>
                <a:gd name="connsiteY6" fmla="*/ 43567 h 1694229"/>
                <a:gd name="connsiteX7" fmla="*/ 1273302 w 1881147"/>
                <a:gd name="connsiteY7" fmla="*/ 101090 h 1694229"/>
                <a:gd name="connsiteX8" fmla="*/ 1257397 w 1881147"/>
                <a:gd name="connsiteY8" fmla="*/ 152303 h 1694229"/>
                <a:gd name="connsiteX9" fmla="*/ 1237872 w 1881147"/>
                <a:gd name="connsiteY9" fmla="*/ 204316 h 1694229"/>
                <a:gd name="connsiteX10" fmla="*/ 1236143 w 1881147"/>
                <a:gd name="connsiteY10" fmla="*/ 273739 h 1694229"/>
                <a:gd name="connsiteX11" fmla="*/ 1163162 w 1881147"/>
                <a:gd name="connsiteY11" fmla="*/ 283903 h 1694229"/>
                <a:gd name="connsiteX12" fmla="*/ 1098809 w 1881147"/>
                <a:gd name="connsiteY12" fmla="*/ 285917 h 1694229"/>
                <a:gd name="connsiteX13" fmla="*/ 1051208 w 1881147"/>
                <a:gd name="connsiteY13" fmla="*/ 346183 h 1694229"/>
                <a:gd name="connsiteX14" fmla="*/ 996593 w 1881147"/>
                <a:gd name="connsiteY14" fmla="*/ 371690 h 1694229"/>
                <a:gd name="connsiteX15" fmla="*/ 943969 w 1881147"/>
                <a:gd name="connsiteY15" fmla="*/ 358385 h 1694229"/>
                <a:gd name="connsiteX16" fmla="*/ 837229 w 1881147"/>
                <a:gd name="connsiteY16" fmla="*/ 376257 h 1694229"/>
                <a:gd name="connsiteX17" fmla="*/ 814246 w 1881147"/>
                <a:gd name="connsiteY17" fmla="*/ 440035 h 1694229"/>
                <a:gd name="connsiteX18" fmla="*/ 797163 w 1881147"/>
                <a:gd name="connsiteY18" fmla="*/ 475926 h 1694229"/>
                <a:gd name="connsiteX19" fmla="*/ 715132 w 1881147"/>
                <a:gd name="connsiteY19" fmla="*/ 494632 h 1694229"/>
                <a:gd name="connsiteX20" fmla="*/ 697320 w 1881147"/>
                <a:gd name="connsiteY20" fmla="*/ 440647 h 1694229"/>
                <a:gd name="connsiteX21" fmla="*/ 653456 w 1881147"/>
                <a:gd name="connsiteY21" fmla="*/ 420298 h 1694229"/>
                <a:gd name="connsiteX22" fmla="*/ 518140 w 1881147"/>
                <a:gd name="connsiteY22" fmla="*/ 420641 h 1694229"/>
                <a:gd name="connsiteX23" fmla="*/ 434263 w 1881147"/>
                <a:gd name="connsiteY23" fmla="*/ 447350 h 1694229"/>
                <a:gd name="connsiteX24" fmla="*/ 401044 w 1881147"/>
                <a:gd name="connsiteY24" fmla="*/ 420298 h 1694229"/>
                <a:gd name="connsiteX25" fmla="*/ 381994 w 1881147"/>
                <a:gd name="connsiteY25" fmla="*/ 358385 h 1694229"/>
                <a:gd name="connsiteX26" fmla="*/ 315319 w 1881147"/>
                <a:gd name="connsiteY26" fmla="*/ 305998 h 1694229"/>
                <a:gd name="connsiteX27" fmla="*/ 270134 w 1881147"/>
                <a:gd name="connsiteY27" fmla="*/ 229110 h 1694229"/>
                <a:gd name="connsiteX28" fmla="*/ 146784 w 1881147"/>
                <a:gd name="connsiteY28" fmla="*/ 258373 h 1694229"/>
                <a:gd name="connsiteX29" fmla="*/ 127734 w 1881147"/>
                <a:gd name="connsiteY29" fmla="*/ 344785 h 1694229"/>
                <a:gd name="connsiteX30" fmla="*/ 145174 w 1881147"/>
                <a:gd name="connsiteY30" fmla="*/ 411312 h 1694229"/>
                <a:gd name="connsiteX31" fmla="*/ 117735 w 1881147"/>
                <a:gd name="connsiteY31" fmla="*/ 446172 h 1694229"/>
                <a:gd name="connsiteX32" fmla="*/ 65347 w 1881147"/>
                <a:gd name="connsiteY32" fmla="*/ 474059 h 1694229"/>
                <a:gd name="connsiteX33" fmla="*/ 37246 w 1881147"/>
                <a:gd name="connsiteY33" fmla="*/ 482063 h 1694229"/>
                <a:gd name="connsiteX34" fmla="*/ 15281 w 1881147"/>
                <a:gd name="connsiteY34" fmla="*/ 520310 h 1694229"/>
                <a:gd name="connsiteX35" fmla="*/ 1469 w 1881147"/>
                <a:gd name="connsiteY35" fmla="*/ 632745 h 1694229"/>
                <a:gd name="connsiteX36" fmla="*/ 51178 w 1881147"/>
                <a:gd name="connsiteY36" fmla="*/ 685967 h 1694229"/>
                <a:gd name="connsiteX37" fmla="*/ 108092 w 1881147"/>
                <a:gd name="connsiteY37" fmla="*/ 681547 h 1694229"/>
                <a:gd name="connsiteX38" fmla="*/ 93804 w 1881147"/>
                <a:gd name="connsiteY38" fmla="*/ 751806 h 1694229"/>
                <a:gd name="connsiteX39" fmla="*/ 148631 w 1881147"/>
                <a:gd name="connsiteY39" fmla="*/ 782248 h 1694229"/>
                <a:gd name="connsiteX40" fmla="*/ 217629 w 1881147"/>
                <a:gd name="connsiteY40" fmla="*/ 792460 h 1694229"/>
                <a:gd name="connsiteX41" fmla="*/ 252932 w 1881147"/>
                <a:gd name="connsiteY41" fmla="*/ 848431 h 1694229"/>
                <a:gd name="connsiteX42" fmla="*/ 252339 w 1881147"/>
                <a:gd name="connsiteY42" fmla="*/ 893503 h 1694229"/>
                <a:gd name="connsiteX43" fmla="*/ 276863 w 1881147"/>
                <a:gd name="connsiteY43" fmla="*/ 932978 h 1694229"/>
                <a:gd name="connsiteX44" fmla="*/ 322521 w 1881147"/>
                <a:gd name="connsiteY44" fmla="*/ 971570 h 1694229"/>
                <a:gd name="connsiteX45" fmla="*/ 407654 w 1881147"/>
                <a:gd name="connsiteY45" fmla="*/ 1025822 h 1694229"/>
                <a:gd name="connsiteX46" fmla="*/ 443431 w 1881147"/>
                <a:gd name="connsiteY46" fmla="*/ 1096915 h 1694229"/>
                <a:gd name="connsiteX47" fmla="*/ 422534 w 1881147"/>
                <a:gd name="connsiteY47" fmla="*/ 1166488 h 1694229"/>
                <a:gd name="connsiteX48" fmla="*/ 500581 w 1881147"/>
                <a:gd name="connsiteY48" fmla="*/ 1222951 h 1694229"/>
                <a:gd name="connsiteX49" fmla="*/ 572613 w 1881147"/>
                <a:gd name="connsiteY49" fmla="*/ 1255945 h 1694229"/>
                <a:gd name="connsiteX50" fmla="*/ 553444 w 1881147"/>
                <a:gd name="connsiteY50" fmla="*/ 1315648 h 1694229"/>
                <a:gd name="connsiteX51" fmla="*/ 643931 w 1881147"/>
                <a:gd name="connsiteY51" fmla="*/ 1468048 h 1694229"/>
                <a:gd name="connsiteX52" fmla="*/ 736741 w 1881147"/>
                <a:gd name="connsiteY52" fmla="*/ 1541202 h 1694229"/>
                <a:gd name="connsiteX53" fmla="*/ 786806 w 1881147"/>
                <a:gd name="connsiteY53" fmla="*/ 1491860 h 1694229"/>
                <a:gd name="connsiteX54" fmla="*/ 851396 w 1881147"/>
                <a:gd name="connsiteY54" fmla="*/ 1519257 h 1694229"/>
                <a:gd name="connsiteX55" fmla="*/ 905869 w 1881147"/>
                <a:gd name="connsiteY55" fmla="*/ 1487098 h 1694229"/>
                <a:gd name="connsiteX56" fmla="*/ 922716 w 1881147"/>
                <a:gd name="connsiteY56" fmla="*/ 1444922 h 1694229"/>
                <a:gd name="connsiteX57" fmla="*/ 986593 w 1881147"/>
                <a:gd name="connsiteY57" fmla="*/ 1531334 h 1694229"/>
                <a:gd name="connsiteX58" fmla="*/ 1031660 w 1881147"/>
                <a:gd name="connsiteY58" fmla="*/ 1602428 h 1694229"/>
                <a:gd name="connsiteX59" fmla="*/ 1101606 w 1881147"/>
                <a:gd name="connsiteY59" fmla="*/ 1693947 h 1694229"/>
                <a:gd name="connsiteX60" fmla="*/ 1132504 w 1881147"/>
                <a:gd name="connsiteY60" fmla="*/ 1630856 h 1694229"/>
                <a:gd name="connsiteX61" fmla="*/ 1163163 w 1881147"/>
                <a:gd name="connsiteY61" fmla="*/ 1624376 h 1694229"/>
                <a:gd name="connsiteX62" fmla="*/ 1206262 w 1881147"/>
                <a:gd name="connsiteY62" fmla="*/ 1653639 h 1694229"/>
                <a:gd name="connsiteX63" fmla="*/ 1239837 w 1881147"/>
                <a:gd name="connsiteY63" fmla="*/ 1612985 h 1694229"/>
                <a:gd name="connsiteX64" fmla="*/ 1258658 w 1881147"/>
                <a:gd name="connsiteY64" fmla="*/ 1617602 h 1694229"/>
                <a:gd name="connsiteX65" fmla="*/ 1292700 w 1881147"/>
                <a:gd name="connsiteY65" fmla="*/ 1684079 h 1694229"/>
                <a:gd name="connsiteX66" fmla="*/ 1349256 w 1881147"/>
                <a:gd name="connsiteY66" fmla="*/ 1660610 h 1694229"/>
                <a:gd name="connsiteX67" fmla="*/ 1401288 w 1881147"/>
                <a:gd name="connsiteY67" fmla="*/ 1604489 h 1694229"/>
                <a:gd name="connsiteX68" fmla="*/ 1452065 w 1881147"/>
                <a:gd name="connsiteY68" fmla="*/ 1587946 h 1694229"/>
                <a:gd name="connsiteX69" fmla="*/ 1469744 w 1881147"/>
                <a:gd name="connsiteY69" fmla="*/ 1643768 h 1694229"/>
                <a:gd name="connsiteX70" fmla="*/ 1539639 w 1881147"/>
                <a:gd name="connsiteY70" fmla="*/ 1618090 h 1694229"/>
                <a:gd name="connsiteX71" fmla="*/ 1570417 w 1881147"/>
                <a:gd name="connsiteY71" fmla="*/ 1531334 h 1694229"/>
                <a:gd name="connsiteX72" fmla="*/ 1651853 w 1881147"/>
                <a:gd name="connsiteY72" fmla="*/ 1441192 h 1694229"/>
                <a:gd name="connsiteX73" fmla="*/ 1696444 w 1881147"/>
                <a:gd name="connsiteY73" fmla="*/ 1410062 h 1694229"/>
                <a:gd name="connsiteX74" fmla="*/ 1724813 w 1881147"/>
                <a:gd name="connsiteY74" fmla="*/ 1413357 h 1694229"/>
                <a:gd name="connsiteX75" fmla="*/ 1802405 w 1881147"/>
                <a:gd name="connsiteY75" fmla="*/ 1402749 h 1694229"/>
                <a:gd name="connsiteX76" fmla="*/ 1797524 w 1881147"/>
                <a:gd name="connsiteY76" fmla="*/ 1456313 h 1694229"/>
                <a:gd name="connsiteX77" fmla="*/ 1855691 w 1881147"/>
                <a:gd name="connsiteY77" fmla="*/ 1479634 h 1694229"/>
                <a:gd name="connsiteX78" fmla="*/ 1857299 w 1881147"/>
                <a:gd name="connsiteY78" fmla="*/ 1457000 h 1694229"/>
                <a:gd name="connsiteX79" fmla="*/ 1861403 w 1881147"/>
                <a:gd name="connsiteY79" fmla="*/ 1401373 h 1694229"/>
                <a:gd name="connsiteX80" fmla="*/ 1878487 w 1881147"/>
                <a:gd name="connsiteY80" fmla="*/ 1326546 h 1694229"/>
                <a:gd name="connsiteX81" fmla="*/ 1797946 w 1881147"/>
                <a:gd name="connsiteY81" fmla="*/ 1305140 h 1694229"/>
                <a:gd name="connsiteX82" fmla="*/ 1747763 w 1881147"/>
                <a:gd name="connsiteY82" fmla="*/ 1264979 h 1694229"/>
                <a:gd name="connsiteX83" fmla="*/ 1737459 w 1881147"/>
                <a:gd name="connsiteY83" fmla="*/ 1176356 h 1694229"/>
                <a:gd name="connsiteX84" fmla="*/ 1704241 w 1881147"/>
                <a:gd name="connsiteY84" fmla="*/ 1038783 h 1694229"/>
                <a:gd name="connsiteX85" fmla="*/ 1627446 w 1881147"/>
                <a:gd name="connsiteY85" fmla="*/ 972257 h 1694229"/>
                <a:gd name="connsiteX86" fmla="*/ 1594228 w 1881147"/>
                <a:gd name="connsiteY86" fmla="*/ 917660 h 1694229"/>
                <a:gd name="connsiteX87" fmla="*/ 1544162 w 1881147"/>
                <a:gd name="connsiteY87" fmla="*/ 872587 h 1694229"/>
                <a:gd name="connsiteX88" fmla="*/ 1472251 w 1881147"/>
                <a:gd name="connsiteY88" fmla="*/ 845878 h 1694229"/>
                <a:gd name="connsiteX89" fmla="*/ 1449150 w 1881147"/>
                <a:gd name="connsiteY89" fmla="*/ 823245 h 1694229"/>
                <a:gd name="connsiteX90" fmla="*/ 1477013 w 1881147"/>
                <a:gd name="connsiteY90" fmla="*/ 784801 h 1694229"/>
                <a:gd name="connsiteX91" fmla="*/ 1458319 w 1881147"/>
                <a:gd name="connsiteY91" fmla="*/ 748910 h 1694229"/>
                <a:gd name="connsiteX92" fmla="*/ 1463081 w 1881147"/>
                <a:gd name="connsiteY92" fmla="*/ 725098 h 1694229"/>
                <a:gd name="connsiteX93" fmla="*/ 1488076 w 1881147"/>
                <a:gd name="connsiteY93" fmla="*/ 724035 h 1694229"/>
                <a:gd name="connsiteX94" fmla="*/ 1580416 w 1881147"/>
                <a:gd name="connsiteY94" fmla="*/ 740220 h 1694229"/>
                <a:gd name="connsiteX95" fmla="*/ 1615719 w 1881147"/>
                <a:gd name="connsiteY95" fmla="*/ 683758 h 1694229"/>
                <a:gd name="connsiteX96" fmla="*/ 1603753 w 1881147"/>
                <a:gd name="connsiteY96" fmla="*/ 553648 h 1694229"/>
                <a:gd name="connsiteX97" fmla="*/ 1620956 w 1881147"/>
                <a:gd name="connsiteY97" fmla="*/ 405322 h 1694229"/>
                <a:gd name="connsiteX0" fmla="*/ 1620956 w 1868187"/>
                <a:gd name="connsiteY0" fmla="*/ 405322 h 1694229"/>
                <a:gd name="connsiteX1" fmla="*/ 1548806 w 1868187"/>
                <a:gd name="connsiteY1" fmla="*/ 372673 h 1694229"/>
                <a:gd name="connsiteX2" fmla="*/ 1458557 w 1868187"/>
                <a:gd name="connsiteY2" fmla="*/ 348860 h 1694229"/>
                <a:gd name="connsiteX3" fmla="*/ 1405237 w 1868187"/>
                <a:gd name="connsiteY3" fmla="*/ 271776 h 1694229"/>
                <a:gd name="connsiteX4" fmla="*/ 1382136 w 1868187"/>
                <a:gd name="connsiteY4" fmla="*/ 169931 h 1694229"/>
                <a:gd name="connsiteX5" fmla="*/ 1346239 w 1868187"/>
                <a:gd name="connsiteY5" fmla="*/ 1869 h 1694229"/>
                <a:gd name="connsiteX6" fmla="*/ 1278870 w 1868187"/>
                <a:gd name="connsiteY6" fmla="*/ 43567 h 1694229"/>
                <a:gd name="connsiteX7" fmla="*/ 1273302 w 1868187"/>
                <a:gd name="connsiteY7" fmla="*/ 101090 h 1694229"/>
                <a:gd name="connsiteX8" fmla="*/ 1257397 w 1868187"/>
                <a:gd name="connsiteY8" fmla="*/ 152303 h 1694229"/>
                <a:gd name="connsiteX9" fmla="*/ 1237872 w 1868187"/>
                <a:gd name="connsiteY9" fmla="*/ 204316 h 1694229"/>
                <a:gd name="connsiteX10" fmla="*/ 1236143 w 1868187"/>
                <a:gd name="connsiteY10" fmla="*/ 273739 h 1694229"/>
                <a:gd name="connsiteX11" fmla="*/ 1163162 w 1868187"/>
                <a:gd name="connsiteY11" fmla="*/ 283903 h 1694229"/>
                <a:gd name="connsiteX12" fmla="*/ 1098809 w 1868187"/>
                <a:gd name="connsiteY12" fmla="*/ 285917 h 1694229"/>
                <a:gd name="connsiteX13" fmla="*/ 1051208 w 1868187"/>
                <a:gd name="connsiteY13" fmla="*/ 346183 h 1694229"/>
                <a:gd name="connsiteX14" fmla="*/ 996593 w 1868187"/>
                <a:gd name="connsiteY14" fmla="*/ 371690 h 1694229"/>
                <a:gd name="connsiteX15" fmla="*/ 943969 w 1868187"/>
                <a:gd name="connsiteY15" fmla="*/ 358385 h 1694229"/>
                <a:gd name="connsiteX16" fmla="*/ 837229 w 1868187"/>
                <a:gd name="connsiteY16" fmla="*/ 376257 h 1694229"/>
                <a:gd name="connsiteX17" fmla="*/ 814246 w 1868187"/>
                <a:gd name="connsiteY17" fmla="*/ 440035 h 1694229"/>
                <a:gd name="connsiteX18" fmla="*/ 797163 w 1868187"/>
                <a:gd name="connsiteY18" fmla="*/ 475926 h 1694229"/>
                <a:gd name="connsiteX19" fmla="*/ 715132 w 1868187"/>
                <a:gd name="connsiteY19" fmla="*/ 494632 h 1694229"/>
                <a:gd name="connsiteX20" fmla="*/ 697320 w 1868187"/>
                <a:gd name="connsiteY20" fmla="*/ 440647 h 1694229"/>
                <a:gd name="connsiteX21" fmla="*/ 653456 w 1868187"/>
                <a:gd name="connsiteY21" fmla="*/ 420298 h 1694229"/>
                <a:gd name="connsiteX22" fmla="*/ 518140 w 1868187"/>
                <a:gd name="connsiteY22" fmla="*/ 420641 h 1694229"/>
                <a:gd name="connsiteX23" fmla="*/ 434263 w 1868187"/>
                <a:gd name="connsiteY23" fmla="*/ 447350 h 1694229"/>
                <a:gd name="connsiteX24" fmla="*/ 401044 w 1868187"/>
                <a:gd name="connsiteY24" fmla="*/ 420298 h 1694229"/>
                <a:gd name="connsiteX25" fmla="*/ 381994 w 1868187"/>
                <a:gd name="connsiteY25" fmla="*/ 358385 h 1694229"/>
                <a:gd name="connsiteX26" fmla="*/ 315319 w 1868187"/>
                <a:gd name="connsiteY26" fmla="*/ 305998 h 1694229"/>
                <a:gd name="connsiteX27" fmla="*/ 270134 w 1868187"/>
                <a:gd name="connsiteY27" fmla="*/ 229110 h 1694229"/>
                <a:gd name="connsiteX28" fmla="*/ 146784 w 1868187"/>
                <a:gd name="connsiteY28" fmla="*/ 258373 h 1694229"/>
                <a:gd name="connsiteX29" fmla="*/ 127734 w 1868187"/>
                <a:gd name="connsiteY29" fmla="*/ 344785 h 1694229"/>
                <a:gd name="connsiteX30" fmla="*/ 145174 w 1868187"/>
                <a:gd name="connsiteY30" fmla="*/ 411312 h 1694229"/>
                <a:gd name="connsiteX31" fmla="*/ 117735 w 1868187"/>
                <a:gd name="connsiteY31" fmla="*/ 446172 h 1694229"/>
                <a:gd name="connsiteX32" fmla="*/ 65347 w 1868187"/>
                <a:gd name="connsiteY32" fmla="*/ 474059 h 1694229"/>
                <a:gd name="connsiteX33" fmla="*/ 37246 w 1868187"/>
                <a:gd name="connsiteY33" fmla="*/ 482063 h 1694229"/>
                <a:gd name="connsiteX34" fmla="*/ 15281 w 1868187"/>
                <a:gd name="connsiteY34" fmla="*/ 520310 h 1694229"/>
                <a:gd name="connsiteX35" fmla="*/ 1469 w 1868187"/>
                <a:gd name="connsiteY35" fmla="*/ 632745 h 1694229"/>
                <a:gd name="connsiteX36" fmla="*/ 51178 w 1868187"/>
                <a:gd name="connsiteY36" fmla="*/ 685967 h 1694229"/>
                <a:gd name="connsiteX37" fmla="*/ 108092 w 1868187"/>
                <a:gd name="connsiteY37" fmla="*/ 681547 h 1694229"/>
                <a:gd name="connsiteX38" fmla="*/ 93804 w 1868187"/>
                <a:gd name="connsiteY38" fmla="*/ 751806 h 1694229"/>
                <a:gd name="connsiteX39" fmla="*/ 148631 w 1868187"/>
                <a:gd name="connsiteY39" fmla="*/ 782248 h 1694229"/>
                <a:gd name="connsiteX40" fmla="*/ 217629 w 1868187"/>
                <a:gd name="connsiteY40" fmla="*/ 792460 h 1694229"/>
                <a:gd name="connsiteX41" fmla="*/ 252932 w 1868187"/>
                <a:gd name="connsiteY41" fmla="*/ 848431 h 1694229"/>
                <a:gd name="connsiteX42" fmla="*/ 252339 w 1868187"/>
                <a:gd name="connsiteY42" fmla="*/ 893503 h 1694229"/>
                <a:gd name="connsiteX43" fmla="*/ 276863 w 1868187"/>
                <a:gd name="connsiteY43" fmla="*/ 932978 h 1694229"/>
                <a:gd name="connsiteX44" fmla="*/ 322521 w 1868187"/>
                <a:gd name="connsiteY44" fmla="*/ 971570 h 1694229"/>
                <a:gd name="connsiteX45" fmla="*/ 407654 w 1868187"/>
                <a:gd name="connsiteY45" fmla="*/ 1025822 h 1694229"/>
                <a:gd name="connsiteX46" fmla="*/ 443431 w 1868187"/>
                <a:gd name="connsiteY46" fmla="*/ 1096915 h 1694229"/>
                <a:gd name="connsiteX47" fmla="*/ 422534 w 1868187"/>
                <a:gd name="connsiteY47" fmla="*/ 1166488 h 1694229"/>
                <a:gd name="connsiteX48" fmla="*/ 500581 w 1868187"/>
                <a:gd name="connsiteY48" fmla="*/ 1222951 h 1694229"/>
                <a:gd name="connsiteX49" fmla="*/ 572613 w 1868187"/>
                <a:gd name="connsiteY49" fmla="*/ 1255945 h 1694229"/>
                <a:gd name="connsiteX50" fmla="*/ 553444 w 1868187"/>
                <a:gd name="connsiteY50" fmla="*/ 1315648 h 1694229"/>
                <a:gd name="connsiteX51" fmla="*/ 643931 w 1868187"/>
                <a:gd name="connsiteY51" fmla="*/ 1468048 h 1694229"/>
                <a:gd name="connsiteX52" fmla="*/ 736741 w 1868187"/>
                <a:gd name="connsiteY52" fmla="*/ 1541202 h 1694229"/>
                <a:gd name="connsiteX53" fmla="*/ 786806 w 1868187"/>
                <a:gd name="connsiteY53" fmla="*/ 1491860 h 1694229"/>
                <a:gd name="connsiteX54" fmla="*/ 851396 w 1868187"/>
                <a:gd name="connsiteY54" fmla="*/ 1519257 h 1694229"/>
                <a:gd name="connsiteX55" fmla="*/ 905869 w 1868187"/>
                <a:gd name="connsiteY55" fmla="*/ 1487098 h 1694229"/>
                <a:gd name="connsiteX56" fmla="*/ 922716 w 1868187"/>
                <a:gd name="connsiteY56" fmla="*/ 1444922 h 1694229"/>
                <a:gd name="connsiteX57" fmla="*/ 986593 w 1868187"/>
                <a:gd name="connsiteY57" fmla="*/ 1531334 h 1694229"/>
                <a:gd name="connsiteX58" fmla="*/ 1031660 w 1868187"/>
                <a:gd name="connsiteY58" fmla="*/ 1602428 h 1694229"/>
                <a:gd name="connsiteX59" fmla="*/ 1101606 w 1868187"/>
                <a:gd name="connsiteY59" fmla="*/ 1693947 h 1694229"/>
                <a:gd name="connsiteX60" fmla="*/ 1132504 w 1868187"/>
                <a:gd name="connsiteY60" fmla="*/ 1630856 h 1694229"/>
                <a:gd name="connsiteX61" fmla="*/ 1163163 w 1868187"/>
                <a:gd name="connsiteY61" fmla="*/ 1624376 h 1694229"/>
                <a:gd name="connsiteX62" fmla="*/ 1206262 w 1868187"/>
                <a:gd name="connsiteY62" fmla="*/ 1653639 h 1694229"/>
                <a:gd name="connsiteX63" fmla="*/ 1239837 w 1868187"/>
                <a:gd name="connsiteY63" fmla="*/ 1612985 h 1694229"/>
                <a:gd name="connsiteX64" fmla="*/ 1258658 w 1868187"/>
                <a:gd name="connsiteY64" fmla="*/ 1617602 h 1694229"/>
                <a:gd name="connsiteX65" fmla="*/ 1292700 w 1868187"/>
                <a:gd name="connsiteY65" fmla="*/ 1684079 h 1694229"/>
                <a:gd name="connsiteX66" fmla="*/ 1349256 w 1868187"/>
                <a:gd name="connsiteY66" fmla="*/ 1660610 h 1694229"/>
                <a:gd name="connsiteX67" fmla="*/ 1401288 w 1868187"/>
                <a:gd name="connsiteY67" fmla="*/ 1604489 h 1694229"/>
                <a:gd name="connsiteX68" fmla="*/ 1452065 w 1868187"/>
                <a:gd name="connsiteY68" fmla="*/ 1587946 h 1694229"/>
                <a:gd name="connsiteX69" fmla="*/ 1469744 w 1868187"/>
                <a:gd name="connsiteY69" fmla="*/ 1643768 h 1694229"/>
                <a:gd name="connsiteX70" fmla="*/ 1539639 w 1868187"/>
                <a:gd name="connsiteY70" fmla="*/ 1618090 h 1694229"/>
                <a:gd name="connsiteX71" fmla="*/ 1570417 w 1868187"/>
                <a:gd name="connsiteY71" fmla="*/ 1531334 h 1694229"/>
                <a:gd name="connsiteX72" fmla="*/ 1651853 w 1868187"/>
                <a:gd name="connsiteY72" fmla="*/ 1441192 h 1694229"/>
                <a:gd name="connsiteX73" fmla="*/ 1696444 w 1868187"/>
                <a:gd name="connsiteY73" fmla="*/ 1410062 h 1694229"/>
                <a:gd name="connsiteX74" fmla="*/ 1724813 w 1868187"/>
                <a:gd name="connsiteY74" fmla="*/ 1413357 h 1694229"/>
                <a:gd name="connsiteX75" fmla="*/ 1802405 w 1868187"/>
                <a:gd name="connsiteY75" fmla="*/ 1402749 h 1694229"/>
                <a:gd name="connsiteX76" fmla="*/ 1797524 w 1868187"/>
                <a:gd name="connsiteY76" fmla="*/ 1456313 h 1694229"/>
                <a:gd name="connsiteX77" fmla="*/ 1855691 w 1868187"/>
                <a:gd name="connsiteY77" fmla="*/ 1479634 h 1694229"/>
                <a:gd name="connsiteX78" fmla="*/ 1857299 w 1868187"/>
                <a:gd name="connsiteY78" fmla="*/ 1457000 h 1694229"/>
                <a:gd name="connsiteX79" fmla="*/ 1861403 w 1868187"/>
                <a:gd name="connsiteY79" fmla="*/ 1401373 h 1694229"/>
                <a:gd name="connsiteX80" fmla="*/ 1863844 w 1868187"/>
                <a:gd name="connsiteY80" fmla="*/ 1326546 h 1694229"/>
                <a:gd name="connsiteX81" fmla="*/ 1797946 w 1868187"/>
                <a:gd name="connsiteY81" fmla="*/ 1305140 h 1694229"/>
                <a:gd name="connsiteX82" fmla="*/ 1747763 w 1868187"/>
                <a:gd name="connsiteY82" fmla="*/ 1264979 h 1694229"/>
                <a:gd name="connsiteX83" fmla="*/ 1737459 w 1868187"/>
                <a:gd name="connsiteY83" fmla="*/ 1176356 h 1694229"/>
                <a:gd name="connsiteX84" fmla="*/ 1704241 w 1868187"/>
                <a:gd name="connsiteY84" fmla="*/ 1038783 h 1694229"/>
                <a:gd name="connsiteX85" fmla="*/ 1627446 w 1868187"/>
                <a:gd name="connsiteY85" fmla="*/ 972257 h 1694229"/>
                <a:gd name="connsiteX86" fmla="*/ 1594228 w 1868187"/>
                <a:gd name="connsiteY86" fmla="*/ 917660 h 1694229"/>
                <a:gd name="connsiteX87" fmla="*/ 1544162 w 1868187"/>
                <a:gd name="connsiteY87" fmla="*/ 872587 h 1694229"/>
                <a:gd name="connsiteX88" fmla="*/ 1472251 w 1868187"/>
                <a:gd name="connsiteY88" fmla="*/ 845878 h 1694229"/>
                <a:gd name="connsiteX89" fmla="*/ 1449150 w 1868187"/>
                <a:gd name="connsiteY89" fmla="*/ 823245 h 1694229"/>
                <a:gd name="connsiteX90" fmla="*/ 1477013 w 1868187"/>
                <a:gd name="connsiteY90" fmla="*/ 784801 h 1694229"/>
                <a:gd name="connsiteX91" fmla="*/ 1458319 w 1868187"/>
                <a:gd name="connsiteY91" fmla="*/ 748910 h 1694229"/>
                <a:gd name="connsiteX92" fmla="*/ 1463081 w 1868187"/>
                <a:gd name="connsiteY92" fmla="*/ 725098 h 1694229"/>
                <a:gd name="connsiteX93" fmla="*/ 1488076 w 1868187"/>
                <a:gd name="connsiteY93" fmla="*/ 724035 h 1694229"/>
                <a:gd name="connsiteX94" fmla="*/ 1580416 w 1868187"/>
                <a:gd name="connsiteY94" fmla="*/ 740220 h 1694229"/>
                <a:gd name="connsiteX95" fmla="*/ 1615719 w 1868187"/>
                <a:gd name="connsiteY95" fmla="*/ 683758 h 1694229"/>
                <a:gd name="connsiteX96" fmla="*/ 1603753 w 1868187"/>
                <a:gd name="connsiteY96" fmla="*/ 553648 h 1694229"/>
                <a:gd name="connsiteX97" fmla="*/ 1620956 w 1868187"/>
                <a:gd name="connsiteY97" fmla="*/ 405322 h 1694229"/>
                <a:gd name="connsiteX0" fmla="*/ 1620956 w 1872005"/>
                <a:gd name="connsiteY0" fmla="*/ 405322 h 1694229"/>
                <a:gd name="connsiteX1" fmla="*/ 1548806 w 1872005"/>
                <a:gd name="connsiteY1" fmla="*/ 372673 h 1694229"/>
                <a:gd name="connsiteX2" fmla="*/ 1458557 w 1872005"/>
                <a:gd name="connsiteY2" fmla="*/ 348860 h 1694229"/>
                <a:gd name="connsiteX3" fmla="*/ 1405237 w 1872005"/>
                <a:gd name="connsiteY3" fmla="*/ 271776 h 1694229"/>
                <a:gd name="connsiteX4" fmla="*/ 1382136 w 1872005"/>
                <a:gd name="connsiteY4" fmla="*/ 169931 h 1694229"/>
                <a:gd name="connsiteX5" fmla="*/ 1346239 w 1872005"/>
                <a:gd name="connsiteY5" fmla="*/ 1869 h 1694229"/>
                <a:gd name="connsiteX6" fmla="*/ 1278870 w 1872005"/>
                <a:gd name="connsiteY6" fmla="*/ 43567 h 1694229"/>
                <a:gd name="connsiteX7" fmla="*/ 1273302 w 1872005"/>
                <a:gd name="connsiteY7" fmla="*/ 101090 h 1694229"/>
                <a:gd name="connsiteX8" fmla="*/ 1257397 w 1872005"/>
                <a:gd name="connsiteY8" fmla="*/ 152303 h 1694229"/>
                <a:gd name="connsiteX9" fmla="*/ 1237872 w 1872005"/>
                <a:gd name="connsiteY9" fmla="*/ 204316 h 1694229"/>
                <a:gd name="connsiteX10" fmla="*/ 1236143 w 1872005"/>
                <a:gd name="connsiteY10" fmla="*/ 273739 h 1694229"/>
                <a:gd name="connsiteX11" fmla="*/ 1163162 w 1872005"/>
                <a:gd name="connsiteY11" fmla="*/ 283903 h 1694229"/>
                <a:gd name="connsiteX12" fmla="*/ 1098809 w 1872005"/>
                <a:gd name="connsiteY12" fmla="*/ 285917 h 1694229"/>
                <a:gd name="connsiteX13" fmla="*/ 1051208 w 1872005"/>
                <a:gd name="connsiteY13" fmla="*/ 346183 h 1694229"/>
                <a:gd name="connsiteX14" fmla="*/ 996593 w 1872005"/>
                <a:gd name="connsiteY14" fmla="*/ 371690 h 1694229"/>
                <a:gd name="connsiteX15" fmla="*/ 943969 w 1872005"/>
                <a:gd name="connsiteY15" fmla="*/ 358385 h 1694229"/>
                <a:gd name="connsiteX16" fmla="*/ 837229 w 1872005"/>
                <a:gd name="connsiteY16" fmla="*/ 376257 h 1694229"/>
                <a:gd name="connsiteX17" fmla="*/ 814246 w 1872005"/>
                <a:gd name="connsiteY17" fmla="*/ 440035 h 1694229"/>
                <a:gd name="connsiteX18" fmla="*/ 797163 w 1872005"/>
                <a:gd name="connsiteY18" fmla="*/ 475926 h 1694229"/>
                <a:gd name="connsiteX19" fmla="*/ 715132 w 1872005"/>
                <a:gd name="connsiteY19" fmla="*/ 494632 h 1694229"/>
                <a:gd name="connsiteX20" fmla="*/ 697320 w 1872005"/>
                <a:gd name="connsiteY20" fmla="*/ 440647 h 1694229"/>
                <a:gd name="connsiteX21" fmla="*/ 653456 w 1872005"/>
                <a:gd name="connsiteY21" fmla="*/ 420298 h 1694229"/>
                <a:gd name="connsiteX22" fmla="*/ 518140 w 1872005"/>
                <a:gd name="connsiteY22" fmla="*/ 420641 h 1694229"/>
                <a:gd name="connsiteX23" fmla="*/ 434263 w 1872005"/>
                <a:gd name="connsiteY23" fmla="*/ 447350 h 1694229"/>
                <a:gd name="connsiteX24" fmla="*/ 401044 w 1872005"/>
                <a:gd name="connsiteY24" fmla="*/ 420298 h 1694229"/>
                <a:gd name="connsiteX25" fmla="*/ 381994 w 1872005"/>
                <a:gd name="connsiteY25" fmla="*/ 358385 h 1694229"/>
                <a:gd name="connsiteX26" fmla="*/ 315319 w 1872005"/>
                <a:gd name="connsiteY26" fmla="*/ 305998 h 1694229"/>
                <a:gd name="connsiteX27" fmla="*/ 270134 w 1872005"/>
                <a:gd name="connsiteY27" fmla="*/ 229110 h 1694229"/>
                <a:gd name="connsiteX28" fmla="*/ 146784 w 1872005"/>
                <a:gd name="connsiteY28" fmla="*/ 258373 h 1694229"/>
                <a:gd name="connsiteX29" fmla="*/ 127734 w 1872005"/>
                <a:gd name="connsiteY29" fmla="*/ 344785 h 1694229"/>
                <a:gd name="connsiteX30" fmla="*/ 145174 w 1872005"/>
                <a:gd name="connsiteY30" fmla="*/ 411312 h 1694229"/>
                <a:gd name="connsiteX31" fmla="*/ 117735 w 1872005"/>
                <a:gd name="connsiteY31" fmla="*/ 446172 h 1694229"/>
                <a:gd name="connsiteX32" fmla="*/ 65347 w 1872005"/>
                <a:gd name="connsiteY32" fmla="*/ 474059 h 1694229"/>
                <a:gd name="connsiteX33" fmla="*/ 37246 w 1872005"/>
                <a:gd name="connsiteY33" fmla="*/ 482063 h 1694229"/>
                <a:gd name="connsiteX34" fmla="*/ 15281 w 1872005"/>
                <a:gd name="connsiteY34" fmla="*/ 520310 h 1694229"/>
                <a:gd name="connsiteX35" fmla="*/ 1469 w 1872005"/>
                <a:gd name="connsiteY35" fmla="*/ 632745 h 1694229"/>
                <a:gd name="connsiteX36" fmla="*/ 51178 w 1872005"/>
                <a:gd name="connsiteY36" fmla="*/ 685967 h 1694229"/>
                <a:gd name="connsiteX37" fmla="*/ 108092 w 1872005"/>
                <a:gd name="connsiteY37" fmla="*/ 681547 h 1694229"/>
                <a:gd name="connsiteX38" fmla="*/ 93804 w 1872005"/>
                <a:gd name="connsiteY38" fmla="*/ 751806 h 1694229"/>
                <a:gd name="connsiteX39" fmla="*/ 148631 w 1872005"/>
                <a:gd name="connsiteY39" fmla="*/ 782248 h 1694229"/>
                <a:gd name="connsiteX40" fmla="*/ 217629 w 1872005"/>
                <a:gd name="connsiteY40" fmla="*/ 792460 h 1694229"/>
                <a:gd name="connsiteX41" fmla="*/ 252932 w 1872005"/>
                <a:gd name="connsiteY41" fmla="*/ 848431 h 1694229"/>
                <a:gd name="connsiteX42" fmla="*/ 252339 w 1872005"/>
                <a:gd name="connsiteY42" fmla="*/ 893503 h 1694229"/>
                <a:gd name="connsiteX43" fmla="*/ 276863 w 1872005"/>
                <a:gd name="connsiteY43" fmla="*/ 932978 h 1694229"/>
                <a:gd name="connsiteX44" fmla="*/ 322521 w 1872005"/>
                <a:gd name="connsiteY44" fmla="*/ 971570 h 1694229"/>
                <a:gd name="connsiteX45" fmla="*/ 407654 w 1872005"/>
                <a:gd name="connsiteY45" fmla="*/ 1025822 h 1694229"/>
                <a:gd name="connsiteX46" fmla="*/ 443431 w 1872005"/>
                <a:gd name="connsiteY46" fmla="*/ 1096915 h 1694229"/>
                <a:gd name="connsiteX47" fmla="*/ 422534 w 1872005"/>
                <a:gd name="connsiteY47" fmla="*/ 1166488 h 1694229"/>
                <a:gd name="connsiteX48" fmla="*/ 500581 w 1872005"/>
                <a:gd name="connsiteY48" fmla="*/ 1222951 h 1694229"/>
                <a:gd name="connsiteX49" fmla="*/ 572613 w 1872005"/>
                <a:gd name="connsiteY49" fmla="*/ 1255945 h 1694229"/>
                <a:gd name="connsiteX50" fmla="*/ 553444 w 1872005"/>
                <a:gd name="connsiteY50" fmla="*/ 1315648 h 1694229"/>
                <a:gd name="connsiteX51" fmla="*/ 643931 w 1872005"/>
                <a:gd name="connsiteY51" fmla="*/ 1468048 h 1694229"/>
                <a:gd name="connsiteX52" fmla="*/ 736741 w 1872005"/>
                <a:gd name="connsiteY52" fmla="*/ 1541202 h 1694229"/>
                <a:gd name="connsiteX53" fmla="*/ 786806 w 1872005"/>
                <a:gd name="connsiteY53" fmla="*/ 1491860 h 1694229"/>
                <a:gd name="connsiteX54" fmla="*/ 851396 w 1872005"/>
                <a:gd name="connsiteY54" fmla="*/ 1519257 h 1694229"/>
                <a:gd name="connsiteX55" fmla="*/ 905869 w 1872005"/>
                <a:gd name="connsiteY55" fmla="*/ 1487098 h 1694229"/>
                <a:gd name="connsiteX56" fmla="*/ 922716 w 1872005"/>
                <a:gd name="connsiteY56" fmla="*/ 1444922 h 1694229"/>
                <a:gd name="connsiteX57" fmla="*/ 986593 w 1872005"/>
                <a:gd name="connsiteY57" fmla="*/ 1531334 h 1694229"/>
                <a:gd name="connsiteX58" fmla="*/ 1031660 w 1872005"/>
                <a:gd name="connsiteY58" fmla="*/ 1602428 h 1694229"/>
                <a:gd name="connsiteX59" fmla="*/ 1101606 w 1872005"/>
                <a:gd name="connsiteY59" fmla="*/ 1693947 h 1694229"/>
                <a:gd name="connsiteX60" fmla="*/ 1132504 w 1872005"/>
                <a:gd name="connsiteY60" fmla="*/ 1630856 h 1694229"/>
                <a:gd name="connsiteX61" fmla="*/ 1163163 w 1872005"/>
                <a:gd name="connsiteY61" fmla="*/ 1624376 h 1694229"/>
                <a:gd name="connsiteX62" fmla="*/ 1206262 w 1872005"/>
                <a:gd name="connsiteY62" fmla="*/ 1653639 h 1694229"/>
                <a:gd name="connsiteX63" fmla="*/ 1239837 w 1872005"/>
                <a:gd name="connsiteY63" fmla="*/ 1612985 h 1694229"/>
                <a:gd name="connsiteX64" fmla="*/ 1258658 w 1872005"/>
                <a:gd name="connsiteY64" fmla="*/ 1617602 h 1694229"/>
                <a:gd name="connsiteX65" fmla="*/ 1292700 w 1872005"/>
                <a:gd name="connsiteY65" fmla="*/ 1684079 h 1694229"/>
                <a:gd name="connsiteX66" fmla="*/ 1349256 w 1872005"/>
                <a:gd name="connsiteY66" fmla="*/ 1660610 h 1694229"/>
                <a:gd name="connsiteX67" fmla="*/ 1401288 w 1872005"/>
                <a:gd name="connsiteY67" fmla="*/ 1604489 h 1694229"/>
                <a:gd name="connsiteX68" fmla="*/ 1452065 w 1872005"/>
                <a:gd name="connsiteY68" fmla="*/ 1587946 h 1694229"/>
                <a:gd name="connsiteX69" fmla="*/ 1469744 w 1872005"/>
                <a:gd name="connsiteY69" fmla="*/ 1643768 h 1694229"/>
                <a:gd name="connsiteX70" fmla="*/ 1539639 w 1872005"/>
                <a:gd name="connsiteY70" fmla="*/ 1618090 h 1694229"/>
                <a:gd name="connsiteX71" fmla="*/ 1570417 w 1872005"/>
                <a:gd name="connsiteY71" fmla="*/ 1531334 h 1694229"/>
                <a:gd name="connsiteX72" fmla="*/ 1651853 w 1872005"/>
                <a:gd name="connsiteY72" fmla="*/ 1441192 h 1694229"/>
                <a:gd name="connsiteX73" fmla="*/ 1696444 w 1872005"/>
                <a:gd name="connsiteY73" fmla="*/ 1410062 h 1694229"/>
                <a:gd name="connsiteX74" fmla="*/ 1724813 w 1872005"/>
                <a:gd name="connsiteY74" fmla="*/ 1413357 h 1694229"/>
                <a:gd name="connsiteX75" fmla="*/ 1802405 w 1872005"/>
                <a:gd name="connsiteY75" fmla="*/ 1402749 h 1694229"/>
                <a:gd name="connsiteX76" fmla="*/ 1797524 w 1872005"/>
                <a:gd name="connsiteY76" fmla="*/ 1456313 h 1694229"/>
                <a:gd name="connsiteX77" fmla="*/ 1855691 w 1872005"/>
                <a:gd name="connsiteY77" fmla="*/ 1479634 h 1694229"/>
                <a:gd name="connsiteX78" fmla="*/ 1871943 w 1872005"/>
                <a:gd name="connsiteY78" fmla="*/ 1454448 h 1694229"/>
                <a:gd name="connsiteX79" fmla="*/ 1861403 w 1872005"/>
                <a:gd name="connsiteY79" fmla="*/ 1401373 h 1694229"/>
                <a:gd name="connsiteX80" fmla="*/ 1863844 w 1872005"/>
                <a:gd name="connsiteY80" fmla="*/ 1326546 h 1694229"/>
                <a:gd name="connsiteX81" fmla="*/ 1797946 w 1872005"/>
                <a:gd name="connsiteY81" fmla="*/ 1305140 h 1694229"/>
                <a:gd name="connsiteX82" fmla="*/ 1747763 w 1872005"/>
                <a:gd name="connsiteY82" fmla="*/ 1264979 h 1694229"/>
                <a:gd name="connsiteX83" fmla="*/ 1737459 w 1872005"/>
                <a:gd name="connsiteY83" fmla="*/ 1176356 h 1694229"/>
                <a:gd name="connsiteX84" fmla="*/ 1704241 w 1872005"/>
                <a:gd name="connsiteY84" fmla="*/ 1038783 h 1694229"/>
                <a:gd name="connsiteX85" fmla="*/ 1627446 w 1872005"/>
                <a:gd name="connsiteY85" fmla="*/ 972257 h 1694229"/>
                <a:gd name="connsiteX86" fmla="*/ 1594228 w 1872005"/>
                <a:gd name="connsiteY86" fmla="*/ 917660 h 1694229"/>
                <a:gd name="connsiteX87" fmla="*/ 1544162 w 1872005"/>
                <a:gd name="connsiteY87" fmla="*/ 872587 h 1694229"/>
                <a:gd name="connsiteX88" fmla="*/ 1472251 w 1872005"/>
                <a:gd name="connsiteY88" fmla="*/ 845878 h 1694229"/>
                <a:gd name="connsiteX89" fmla="*/ 1449150 w 1872005"/>
                <a:gd name="connsiteY89" fmla="*/ 823245 h 1694229"/>
                <a:gd name="connsiteX90" fmla="*/ 1477013 w 1872005"/>
                <a:gd name="connsiteY90" fmla="*/ 784801 h 1694229"/>
                <a:gd name="connsiteX91" fmla="*/ 1458319 w 1872005"/>
                <a:gd name="connsiteY91" fmla="*/ 748910 h 1694229"/>
                <a:gd name="connsiteX92" fmla="*/ 1463081 w 1872005"/>
                <a:gd name="connsiteY92" fmla="*/ 725098 h 1694229"/>
                <a:gd name="connsiteX93" fmla="*/ 1488076 w 1872005"/>
                <a:gd name="connsiteY93" fmla="*/ 724035 h 1694229"/>
                <a:gd name="connsiteX94" fmla="*/ 1580416 w 1872005"/>
                <a:gd name="connsiteY94" fmla="*/ 740220 h 1694229"/>
                <a:gd name="connsiteX95" fmla="*/ 1615719 w 1872005"/>
                <a:gd name="connsiteY95" fmla="*/ 683758 h 1694229"/>
                <a:gd name="connsiteX96" fmla="*/ 1603753 w 1872005"/>
                <a:gd name="connsiteY96" fmla="*/ 553648 h 1694229"/>
                <a:gd name="connsiteX97" fmla="*/ 1620956 w 1872005"/>
                <a:gd name="connsiteY97" fmla="*/ 405322 h 1694229"/>
                <a:gd name="connsiteX0" fmla="*/ 1620956 w 1888788"/>
                <a:gd name="connsiteY0" fmla="*/ 405322 h 1694229"/>
                <a:gd name="connsiteX1" fmla="*/ 1548806 w 1888788"/>
                <a:gd name="connsiteY1" fmla="*/ 372673 h 1694229"/>
                <a:gd name="connsiteX2" fmla="*/ 1458557 w 1888788"/>
                <a:gd name="connsiteY2" fmla="*/ 348860 h 1694229"/>
                <a:gd name="connsiteX3" fmla="*/ 1405237 w 1888788"/>
                <a:gd name="connsiteY3" fmla="*/ 271776 h 1694229"/>
                <a:gd name="connsiteX4" fmla="*/ 1382136 w 1888788"/>
                <a:gd name="connsiteY4" fmla="*/ 169931 h 1694229"/>
                <a:gd name="connsiteX5" fmla="*/ 1346239 w 1888788"/>
                <a:gd name="connsiteY5" fmla="*/ 1869 h 1694229"/>
                <a:gd name="connsiteX6" fmla="*/ 1278870 w 1888788"/>
                <a:gd name="connsiteY6" fmla="*/ 43567 h 1694229"/>
                <a:gd name="connsiteX7" fmla="*/ 1273302 w 1888788"/>
                <a:gd name="connsiteY7" fmla="*/ 101090 h 1694229"/>
                <a:gd name="connsiteX8" fmla="*/ 1257397 w 1888788"/>
                <a:gd name="connsiteY8" fmla="*/ 152303 h 1694229"/>
                <a:gd name="connsiteX9" fmla="*/ 1237872 w 1888788"/>
                <a:gd name="connsiteY9" fmla="*/ 204316 h 1694229"/>
                <a:gd name="connsiteX10" fmla="*/ 1236143 w 1888788"/>
                <a:gd name="connsiteY10" fmla="*/ 273739 h 1694229"/>
                <a:gd name="connsiteX11" fmla="*/ 1163162 w 1888788"/>
                <a:gd name="connsiteY11" fmla="*/ 283903 h 1694229"/>
                <a:gd name="connsiteX12" fmla="*/ 1098809 w 1888788"/>
                <a:gd name="connsiteY12" fmla="*/ 285917 h 1694229"/>
                <a:gd name="connsiteX13" fmla="*/ 1051208 w 1888788"/>
                <a:gd name="connsiteY13" fmla="*/ 346183 h 1694229"/>
                <a:gd name="connsiteX14" fmla="*/ 996593 w 1888788"/>
                <a:gd name="connsiteY14" fmla="*/ 371690 h 1694229"/>
                <a:gd name="connsiteX15" fmla="*/ 943969 w 1888788"/>
                <a:gd name="connsiteY15" fmla="*/ 358385 h 1694229"/>
                <a:gd name="connsiteX16" fmla="*/ 837229 w 1888788"/>
                <a:gd name="connsiteY16" fmla="*/ 376257 h 1694229"/>
                <a:gd name="connsiteX17" fmla="*/ 814246 w 1888788"/>
                <a:gd name="connsiteY17" fmla="*/ 440035 h 1694229"/>
                <a:gd name="connsiteX18" fmla="*/ 797163 w 1888788"/>
                <a:gd name="connsiteY18" fmla="*/ 475926 h 1694229"/>
                <a:gd name="connsiteX19" fmla="*/ 715132 w 1888788"/>
                <a:gd name="connsiteY19" fmla="*/ 494632 h 1694229"/>
                <a:gd name="connsiteX20" fmla="*/ 697320 w 1888788"/>
                <a:gd name="connsiteY20" fmla="*/ 440647 h 1694229"/>
                <a:gd name="connsiteX21" fmla="*/ 653456 w 1888788"/>
                <a:gd name="connsiteY21" fmla="*/ 420298 h 1694229"/>
                <a:gd name="connsiteX22" fmla="*/ 518140 w 1888788"/>
                <a:gd name="connsiteY22" fmla="*/ 420641 h 1694229"/>
                <a:gd name="connsiteX23" fmla="*/ 434263 w 1888788"/>
                <a:gd name="connsiteY23" fmla="*/ 447350 h 1694229"/>
                <a:gd name="connsiteX24" fmla="*/ 401044 w 1888788"/>
                <a:gd name="connsiteY24" fmla="*/ 420298 h 1694229"/>
                <a:gd name="connsiteX25" fmla="*/ 381994 w 1888788"/>
                <a:gd name="connsiteY25" fmla="*/ 358385 h 1694229"/>
                <a:gd name="connsiteX26" fmla="*/ 315319 w 1888788"/>
                <a:gd name="connsiteY26" fmla="*/ 305998 h 1694229"/>
                <a:gd name="connsiteX27" fmla="*/ 270134 w 1888788"/>
                <a:gd name="connsiteY27" fmla="*/ 229110 h 1694229"/>
                <a:gd name="connsiteX28" fmla="*/ 146784 w 1888788"/>
                <a:gd name="connsiteY28" fmla="*/ 258373 h 1694229"/>
                <a:gd name="connsiteX29" fmla="*/ 127734 w 1888788"/>
                <a:gd name="connsiteY29" fmla="*/ 344785 h 1694229"/>
                <a:gd name="connsiteX30" fmla="*/ 145174 w 1888788"/>
                <a:gd name="connsiteY30" fmla="*/ 411312 h 1694229"/>
                <a:gd name="connsiteX31" fmla="*/ 117735 w 1888788"/>
                <a:gd name="connsiteY31" fmla="*/ 446172 h 1694229"/>
                <a:gd name="connsiteX32" fmla="*/ 65347 w 1888788"/>
                <a:gd name="connsiteY32" fmla="*/ 474059 h 1694229"/>
                <a:gd name="connsiteX33" fmla="*/ 37246 w 1888788"/>
                <a:gd name="connsiteY33" fmla="*/ 482063 h 1694229"/>
                <a:gd name="connsiteX34" fmla="*/ 15281 w 1888788"/>
                <a:gd name="connsiteY34" fmla="*/ 520310 h 1694229"/>
                <a:gd name="connsiteX35" fmla="*/ 1469 w 1888788"/>
                <a:gd name="connsiteY35" fmla="*/ 632745 h 1694229"/>
                <a:gd name="connsiteX36" fmla="*/ 51178 w 1888788"/>
                <a:gd name="connsiteY36" fmla="*/ 685967 h 1694229"/>
                <a:gd name="connsiteX37" fmla="*/ 108092 w 1888788"/>
                <a:gd name="connsiteY37" fmla="*/ 681547 h 1694229"/>
                <a:gd name="connsiteX38" fmla="*/ 93804 w 1888788"/>
                <a:gd name="connsiteY38" fmla="*/ 751806 h 1694229"/>
                <a:gd name="connsiteX39" fmla="*/ 148631 w 1888788"/>
                <a:gd name="connsiteY39" fmla="*/ 782248 h 1694229"/>
                <a:gd name="connsiteX40" fmla="*/ 217629 w 1888788"/>
                <a:gd name="connsiteY40" fmla="*/ 792460 h 1694229"/>
                <a:gd name="connsiteX41" fmla="*/ 252932 w 1888788"/>
                <a:gd name="connsiteY41" fmla="*/ 848431 h 1694229"/>
                <a:gd name="connsiteX42" fmla="*/ 252339 w 1888788"/>
                <a:gd name="connsiteY42" fmla="*/ 893503 h 1694229"/>
                <a:gd name="connsiteX43" fmla="*/ 276863 w 1888788"/>
                <a:gd name="connsiteY43" fmla="*/ 932978 h 1694229"/>
                <a:gd name="connsiteX44" fmla="*/ 322521 w 1888788"/>
                <a:gd name="connsiteY44" fmla="*/ 971570 h 1694229"/>
                <a:gd name="connsiteX45" fmla="*/ 407654 w 1888788"/>
                <a:gd name="connsiteY45" fmla="*/ 1025822 h 1694229"/>
                <a:gd name="connsiteX46" fmla="*/ 443431 w 1888788"/>
                <a:gd name="connsiteY46" fmla="*/ 1096915 h 1694229"/>
                <a:gd name="connsiteX47" fmla="*/ 422534 w 1888788"/>
                <a:gd name="connsiteY47" fmla="*/ 1166488 h 1694229"/>
                <a:gd name="connsiteX48" fmla="*/ 500581 w 1888788"/>
                <a:gd name="connsiteY48" fmla="*/ 1222951 h 1694229"/>
                <a:gd name="connsiteX49" fmla="*/ 572613 w 1888788"/>
                <a:gd name="connsiteY49" fmla="*/ 1255945 h 1694229"/>
                <a:gd name="connsiteX50" fmla="*/ 553444 w 1888788"/>
                <a:gd name="connsiteY50" fmla="*/ 1315648 h 1694229"/>
                <a:gd name="connsiteX51" fmla="*/ 643931 w 1888788"/>
                <a:gd name="connsiteY51" fmla="*/ 1468048 h 1694229"/>
                <a:gd name="connsiteX52" fmla="*/ 736741 w 1888788"/>
                <a:gd name="connsiteY52" fmla="*/ 1541202 h 1694229"/>
                <a:gd name="connsiteX53" fmla="*/ 786806 w 1888788"/>
                <a:gd name="connsiteY53" fmla="*/ 1491860 h 1694229"/>
                <a:gd name="connsiteX54" fmla="*/ 851396 w 1888788"/>
                <a:gd name="connsiteY54" fmla="*/ 1519257 h 1694229"/>
                <a:gd name="connsiteX55" fmla="*/ 905869 w 1888788"/>
                <a:gd name="connsiteY55" fmla="*/ 1487098 h 1694229"/>
                <a:gd name="connsiteX56" fmla="*/ 922716 w 1888788"/>
                <a:gd name="connsiteY56" fmla="*/ 1444922 h 1694229"/>
                <a:gd name="connsiteX57" fmla="*/ 986593 w 1888788"/>
                <a:gd name="connsiteY57" fmla="*/ 1531334 h 1694229"/>
                <a:gd name="connsiteX58" fmla="*/ 1031660 w 1888788"/>
                <a:gd name="connsiteY58" fmla="*/ 1602428 h 1694229"/>
                <a:gd name="connsiteX59" fmla="*/ 1101606 w 1888788"/>
                <a:gd name="connsiteY59" fmla="*/ 1693947 h 1694229"/>
                <a:gd name="connsiteX60" fmla="*/ 1132504 w 1888788"/>
                <a:gd name="connsiteY60" fmla="*/ 1630856 h 1694229"/>
                <a:gd name="connsiteX61" fmla="*/ 1163163 w 1888788"/>
                <a:gd name="connsiteY61" fmla="*/ 1624376 h 1694229"/>
                <a:gd name="connsiteX62" fmla="*/ 1206262 w 1888788"/>
                <a:gd name="connsiteY62" fmla="*/ 1653639 h 1694229"/>
                <a:gd name="connsiteX63" fmla="*/ 1239837 w 1888788"/>
                <a:gd name="connsiteY63" fmla="*/ 1612985 h 1694229"/>
                <a:gd name="connsiteX64" fmla="*/ 1258658 w 1888788"/>
                <a:gd name="connsiteY64" fmla="*/ 1617602 h 1694229"/>
                <a:gd name="connsiteX65" fmla="*/ 1292700 w 1888788"/>
                <a:gd name="connsiteY65" fmla="*/ 1684079 h 1694229"/>
                <a:gd name="connsiteX66" fmla="*/ 1349256 w 1888788"/>
                <a:gd name="connsiteY66" fmla="*/ 1660610 h 1694229"/>
                <a:gd name="connsiteX67" fmla="*/ 1401288 w 1888788"/>
                <a:gd name="connsiteY67" fmla="*/ 1604489 h 1694229"/>
                <a:gd name="connsiteX68" fmla="*/ 1452065 w 1888788"/>
                <a:gd name="connsiteY68" fmla="*/ 1587946 h 1694229"/>
                <a:gd name="connsiteX69" fmla="*/ 1469744 w 1888788"/>
                <a:gd name="connsiteY69" fmla="*/ 1643768 h 1694229"/>
                <a:gd name="connsiteX70" fmla="*/ 1539639 w 1888788"/>
                <a:gd name="connsiteY70" fmla="*/ 1618090 h 1694229"/>
                <a:gd name="connsiteX71" fmla="*/ 1570417 w 1888788"/>
                <a:gd name="connsiteY71" fmla="*/ 1531334 h 1694229"/>
                <a:gd name="connsiteX72" fmla="*/ 1651853 w 1888788"/>
                <a:gd name="connsiteY72" fmla="*/ 1441192 h 1694229"/>
                <a:gd name="connsiteX73" fmla="*/ 1696444 w 1888788"/>
                <a:gd name="connsiteY73" fmla="*/ 1410062 h 1694229"/>
                <a:gd name="connsiteX74" fmla="*/ 1724813 w 1888788"/>
                <a:gd name="connsiteY74" fmla="*/ 1413357 h 1694229"/>
                <a:gd name="connsiteX75" fmla="*/ 1802405 w 1888788"/>
                <a:gd name="connsiteY75" fmla="*/ 1402749 h 1694229"/>
                <a:gd name="connsiteX76" fmla="*/ 1797524 w 1888788"/>
                <a:gd name="connsiteY76" fmla="*/ 1456313 h 1694229"/>
                <a:gd name="connsiteX77" fmla="*/ 1884978 w 1888788"/>
                <a:gd name="connsiteY77" fmla="*/ 1492399 h 1694229"/>
                <a:gd name="connsiteX78" fmla="*/ 1871943 w 1888788"/>
                <a:gd name="connsiteY78" fmla="*/ 1454448 h 1694229"/>
                <a:gd name="connsiteX79" fmla="*/ 1861403 w 1888788"/>
                <a:gd name="connsiteY79" fmla="*/ 1401373 h 1694229"/>
                <a:gd name="connsiteX80" fmla="*/ 1863844 w 1888788"/>
                <a:gd name="connsiteY80" fmla="*/ 1326546 h 1694229"/>
                <a:gd name="connsiteX81" fmla="*/ 1797946 w 1888788"/>
                <a:gd name="connsiteY81" fmla="*/ 1305140 h 1694229"/>
                <a:gd name="connsiteX82" fmla="*/ 1747763 w 1888788"/>
                <a:gd name="connsiteY82" fmla="*/ 1264979 h 1694229"/>
                <a:gd name="connsiteX83" fmla="*/ 1737459 w 1888788"/>
                <a:gd name="connsiteY83" fmla="*/ 1176356 h 1694229"/>
                <a:gd name="connsiteX84" fmla="*/ 1704241 w 1888788"/>
                <a:gd name="connsiteY84" fmla="*/ 1038783 h 1694229"/>
                <a:gd name="connsiteX85" fmla="*/ 1627446 w 1888788"/>
                <a:gd name="connsiteY85" fmla="*/ 972257 h 1694229"/>
                <a:gd name="connsiteX86" fmla="*/ 1594228 w 1888788"/>
                <a:gd name="connsiteY86" fmla="*/ 917660 h 1694229"/>
                <a:gd name="connsiteX87" fmla="*/ 1544162 w 1888788"/>
                <a:gd name="connsiteY87" fmla="*/ 872587 h 1694229"/>
                <a:gd name="connsiteX88" fmla="*/ 1472251 w 1888788"/>
                <a:gd name="connsiteY88" fmla="*/ 845878 h 1694229"/>
                <a:gd name="connsiteX89" fmla="*/ 1449150 w 1888788"/>
                <a:gd name="connsiteY89" fmla="*/ 823245 h 1694229"/>
                <a:gd name="connsiteX90" fmla="*/ 1477013 w 1888788"/>
                <a:gd name="connsiteY90" fmla="*/ 784801 h 1694229"/>
                <a:gd name="connsiteX91" fmla="*/ 1458319 w 1888788"/>
                <a:gd name="connsiteY91" fmla="*/ 748910 h 1694229"/>
                <a:gd name="connsiteX92" fmla="*/ 1463081 w 1888788"/>
                <a:gd name="connsiteY92" fmla="*/ 725098 h 1694229"/>
                <a:gd name="connsiteX93" fmla="*/ 1488076 w 1888788"/>
                <a:gd name="connsiteY93" fmla="*/ 724035 h 1694229"/>
                <a:gd name="connsiteX94" fmla="*/ 1580416 w 1888788"/>
                <a:gd name="connsiteY94" fmla="*/ 740220 h 1694229"/>
                <a:gd name="connsiteX95" fmla="*/ 1615719 w 1888788"/>
                <a:gd name="connsiteY95" fmla="*/ 683758 h 1694229"/>
                <a:gd name="connsiteX96" fmla="*/ 1603753 w 1888788"/>
                <a:gd name="connsiteY96" fmla="*/ 553648 h 1694229"/>
                <a:gd name="connsiteX97" fmla="*/ 1620956 w 1888788"/>
                <a:gd name="connsiteY97" fmla="*/ 405322 h 1694229"/>
                <a:gd name="connsiteX0" fmla="*/ 1620956 w 1888788"/>
                <a:gd name="connsiteY0" fmla="*/ 405322 h 1694229"/>
                <a:gd name="connsiteX1" fmla="*/ 1548806 w 1888788"/>
                <a:gd name="connsiteY1" fmla="*/ 372673 h 1694229"/>
                <a:gd name="connsiteX2" fmla="*/ 1458557 w 1888788"/>
                <a:gd name="connsiteY2" fmla="*/ 348860 h 1694229"/>
                <a:gd name="connsiteX3" fmla="*/ 1405237 w 1888788"/>
                <a:gd name="connsiteY3" fmla="*/ 271776 h 1694229"/>
                <a:gd name="connsiteX4" fmla="*/ 1382136 w 1888788"/>
                <a:gd name="connsiteY4" fmla="*/ 169931 h 1694229"/>
                <a:gd name="connsiteX5" fmla="*/ 1346239 w 1888788"/>
                <a:gd name="connsiteY5" fmla="*/ 1869 h 1694229"/>
                <a:gd name="connsiteX6" fmla="*/ 1278870 w 1888788"/>
                <a:gd name="connsiteY6" fmla="*/ 43567 h 1694229"/>
                <a:gd name="connsiteX7" fmla="*/ 1273302 w 1888788"/>
                <a:gd name="connsiteY7" fmla="*/ 101090 h 1694229"/>
                <a:gd name="connsiteX8" fmla="*/ 1257397 w 1888788"/>
                <a:gd name="connsiteY8" fmla="*/ 152303 h 1694229"/>
                <a:gd name="connsiteX9" fmla="*/ 1237872 w 1888788"/>
                <a:gd name="connsiteY9" fmla="*/ 204316 h 1694229"/>
                <a:gd name="connsiteX10" fmla="*/ 1236143 w 1888788"/>
                <a:gd name="connsiteY10" fmla="*/ 273739 h 1694229"/>
                <a:gd name="connsiteX11" fmla="*/ 1163162 w 1888788"/>
                <a:gd name="connsiteY11" fmla="*/ 283903 h 1694229"/>
                <a:gd name="connsiteX12" fmla="*/ 1098809 w 1888788"/>
                <a:gd name="connsiteY12" fmla="*/ 285917 h 1694229"/>
                <a:gd name="connsiteX13" fmla="*/ 1051208 w 1888788"/>
                <a:gd name="connsiteY13" fmla="*/ 346183 h 1694229"/>
                <a:gd name="connsiteX14" fmla="*/ 996593 w 1888788"/>
                <a:gd name="connsiteY14" fmla="*/ 371690 h 1694229"/>
                <a:gd name="connsiteX15" fmla="*/ 943969 w 1888788"/>
                <a:gd name="connsiteY15" fmla="*/ 358385 h 1694229"/>
                <a:gd name="connsiteX16" fmla="*/ 837229 w 1888788"/>
                <a:gd name="connsiteY16" fmla="*/ 376257 h 1694229"/>
                <a:gd name="connsiteX17" fmla="*/ 814246 w 1888788"/>
                <a:gd name="connsiteY17" fmla="*/ 440035 h 1694229"/>
                <a:gd name="connsiteX18" fmla="*/ 797163 w 1888788"/>
                <a:gd name="connsiteY18" fmla="*/ 475926 h 1694229"/>
                <a:gd name="connsiteX19" fmla="*/ 715132 w 1888788"/>
                <a:gd name="connsiteY19" fmla="*/ 494632 h 1694229"/>
                <a:gd name="connsiteX20" fmla="*/ 697320 w 1888788"/>
                <a:gd name="connsiteY20" fmla="*/ 440647 h 1694229"/>
                <a:gd name="connsiteX21" fmla="*/ 653456 w 1888788"/>
                <a:gd name="connsiteY21" fmla="*/ 420298 h 1694229"/>
                <a:gd name="connsiteX22" fmla="*/ 518140 w 1888788"/>
                <a:gd name="connsiteY22" fmla="*/ 420641 h 1694229"/>
                <a:gd name="connsiteX23" fmla="*/ 434263 w 1888788"/>
                <a:gd name="connsiteY23" fmla="*/ 447350 h 1694229"/>
                <a:gd name="connsiteX24" fmla="*/ 401044 w 1888788"/>
                <a:gd name="connsiteY24" fmla="*/ 420298 h 1694229"/>
                <a:gd name="connsiteX25" fmla="*/ 381994 w 1888788"/>
                <a:gd name="connsiteY25" fmla="*/ 358385 h 1694229"/>
                <a:gd name="connsiteX26" fmla="*/ 315319 w 1888788"/>
                <a:gd name="connsiteY26" fmla="*/ 305998 h 1694229"/>
                <a:gd name="connsiteX27" fmla="*/ 270134 w 1888788"/>
                <a:gd name="connsiteY27" fmla="*/ 229110 h 1694229"/>
                <a:gd name="connsiteX28" fmla="*/ 146784 w 1888788"/>
                <a:gd name="connsiteY28" fmla="*/ 258373 h 1694229"/>
                <a:gd name="connsiteX29" fmla="*/ 127734 w 1888788"/>
                <a:gd name="connsiteY29" fmla="*/ 344785 h 1694229"/>
                <a:gd name="connsiteX30" fmla="*/ 145174 w 1888788"/>
                <a:gd name="connsiteY30" fmla="*/ 411312 h 1694229"/>
                <a:gd name="connsiteX31" fmla="*/ 117735 w 1888788"/>
                <a:gd name="connsiteY31" fmla="*/ 446172 h 1694229"/>
                <a:gd name="connsiteX32" fmla="*/ 65347 w 1888788"/>
                <a:gd name="connsiteY32" fmla="*/ 474059 h 1694229"/>
                <a:gd name="connsiteX33" fmla="*/ 37246 w 1888788"/>
                <a:gd name="connsiteY33" fmla="*/ 482063 h 1694229"/>
                <a:gd name="connsiteX34" fmla="*/ 15281 w 1888788"/>
                <a:gd name="connsiteY34" fmla="*/ 520310 h 1694229"/>
                <a:gd name="connsiteX35" fmla="*/ 1469 w 1888788"/>
                <a:gd name="connsiteY35" fmla="*/ 632745 h 1694229"/>
                <a:gd name="connsiteX36" fmla="*/ 51178 w 1888788"/>
                <a:gd name="connsiteY36" fmla="*/ 685967 h 1694229"/>
                <a:gd name="connsiteX37" fmla="*/ 108092 w 1888788"/>
                <a:gd name="connsiteY37" fmla="*/ 681547 h 1694229"/>
                <a:gd name="connsiteX38" fmla="*/ 93804 w 1888788"/>
                <a:gd name="connsiteY38" fmla="*/ 751806 h 1694229"/>
                <a:gd name="connsiteX39" fmla="*/ 148631 w 1888788"/>
                <a:gd name="connsiteY39" fmla="*/ 782248 h 1694229"/>
                <a:gd name="connsiteX40" fmla="*/ 217629 w 1888788"/>
                <a:gd name="connsiteY40" fmla="*/ 792460 h 1694229"/>
                <a:gd name="connsiteX41" fmla="*/ 252932 w 1888788"/>
                <a:gd name="connsiteY41" fmla="*/ 848431 h 1694229"/>
                <a:gd name="connsiteX42" fmla="*/ 252339 w 1888788"/>
                <a:gd name="connsiteY42" fmla="*/ 893503 h 1694229"/>
                <a:gd name="connsiteX43" fmla="*/ 276863 w 1888788"/>
                <a:gd name="connsiteY43" fmla="*/ 932978 h 1694229"/>
                <a:gd name="connsiteX44" fmla="*/ 322521 w 1888788"/>
                <a:gd name="connsiteY44" fmla="*/ 971570 h 1694229"/>
                <a:gd name="connsiteX45" fmla="*/ 407654 w 1888788"/>
                <a:gd name="connsiteY45" fmla="*/ 1025822 h 1694229"/>
                <a:gd name="connsiteX46" fmla="*/ 443431 w 1888788"/>
                <a:gd name="connsiteY46" fmla="*/ 1096915 h 1694229"/>
                <a:gd name="connsiteX47" fmla="*/ 422534 w 1888788"/>
                <a:gd name="connsiteY47" fmla="*/ 1166488 h 1694229"/>
                <a:gd name="connsiteX48" fmla="*/ 500581 w 1888788"/>
                <a:gd name="connsiteY48" fmla="*/ 1222951 h 1694229"/>
                <a:gd name="connsiteX49" fmla="*/ 572613 w 1888788"/>
                <a:gd name="connsiteY49" fmla="*/ 1255945 h 1694229"/>
                <a:gd name="connsiteX50" fmla="*/ 553444 w 1888788"/>
                <a:gd name="connsiteY50" fmla="*/ 1315648 h 1694229"/>
                <a:gd name="connsiteX51" fmla="*/ 643931 w 1888788"/>
                <a:gd name="connsiteY51" fmla="*/ 1468048 h 1694229"/>
                <a:gd name="connsiteX52" fmla="*/ 736741 w 1888788"/>
                <a:gd name="connsiteY52" fmla="*/ 1541202 h 1694229"/>
                <a:gd name="connsiteX53" fmla="*/ 786806 w 1888788"/>
                <a:gd name="connsiteY53" fmla="*/ 1491860 h 1694229"/>
                <a:gd name="connsiteX54" fmla="*/ 851396 w 1888788"/>
                <a:gd name="connsiteY54" fmla="*/ 1519257 h 1694229"/>
                <a:gd name="connsiteX55" fmla="*/ 905869 w 1888788"/>
                <a:gd name="connsiteY55" fmla="*/ 1487098 h 1694229"/>
                <a:gd name="connsiteX56" fmla="*/ 922716 w 1888788"/>
                <a:gd name="connsiteY56" fmla="*/ 1444922 h 1694229"/>
                <a:gd name="connsiteX57" fmla="*/ 986593 w 1888788"/>
                <a:gd name="connsiteY57" fmla="*/ 1531334 h 1694229"/>
                <a:gd name="connsiteX58" fmla="*/ 1031660 w 1888788"/>
                <a:gd name="connsiteY58" fmla="*/ 1602428 h 1694229"/>
                <a:gd name="connsiteX59" fmla="*/ 1101606 w 1888788"/>
                <a:gd name="connsiteY59" fmla="*/ 1693947 h 1694229"/>
                <a:gd name="connsiteX60" fmla="*/ 1132504 w 1888788"/>
                <a:gd name="connsiteY60" fmla="*/ 1630856 h 1694229"/>
                <a:gd name="connsiteX61" fmla="*/ 1163163 w 1888788"/>
                <a:gd name="connsiteY61" fmla="*/ 1624376 h 1694229"/>
                <a:gd name="connsiteX62" fmla="*/ 1206262 w 1888788"/>
                <a:gd name="connsiteY62" fmla="*/ 1653639 h 1694229"/>
                <a:gd name="connsiteX63" fmla="*/ 1239837 w 1888788"/>
                <a:gd name="connsiteY63" fmla="*/ 1612985 h 1694229"/>
                <a:gd name="connsiteX64" fmla="*/ 1258658 w 1888788"/>
                <a:gd name="connsiteY64" fmla="*/ 1617602 h 1694229"/>
                <a:gd name="connsiteX65" fmla="*/ 1292700 w 1888788"/>
                <a:gd name="connsiteY65" fmla="*/ 1684079 h 1694229"/>
                <a:gd name="connsiteX66" fmla="*/ 1349256 w 1888788"/>
                <a:gd name="connsiteY66" fmla="*/ 1660610 h 1694229"/>
                <a:gd name="connsiteX67" fmla="*/ 1401288 w 1888788"/>
                <a:gd name="connsiteY67" fmla="*/ 1604489 h 1694229"/>
                <a:gd name="connsiteX68" fmla="*/ 1452065 w 1888788"/>
                <a:gd name="connsiteY68" fmla="*/ 1587946 h 1694229"/>
                <a:gd name="connsiteX69" fmla="*/ 1469744 w 1888788"/>
                <a:gd name="connsiteY69" fmla="*/ 1643768 h 1694229"/>
                <a:gd name="connsiteX70" fmla="*/ 1539639 w 1888788"/>
                <a:gd name="connsiteY70" fmla="*/ 1618090 h 1694229"/>
                <a:gd name="connsiteX71" fmla="*/ 1570417 w 1888788"/>
                <a:gd name="connsiteY71" fmla="*/ 1531334 h 1694229"/>
                <a:gd name="connsiteX72" fmla="*/ 1651853 w 1888788"/>
                <a:gd name="connsiteY72" fmla="*/ 1441192 h 1694229"/>
                <a:gd name="connsiteX73" fmla="*/ 1696444 w 1888788"/>
                <a:gd name="connsiteY73" fmla="*/ 1410062 h 1694229"/>
                <a:gd name="connsiteX74" fmla="*/ 1724813 w 1888788"/>
                <a:gd name="connsiteY74" fmla="*/ 1413357 h 1694229"/>
                <a:gd name="connsiteX75" fmla="*/ 1814608 w 1888788"/>
                <a:gd name="connsiteY75" fmla="*/ 1402749 h 1694229"/>
                <a:gd name="connsiteX76" fmla="*/ 1797524 w 1888788"/>
                <a:gd name="connsiteY76" fmla="*/ 1456313 h 1694229"/>
                <a:gd name="connsiteX77" fmla="*/ 1884978 w 1888788"/>
                <a:gd name="connsiteY77" fmla="*/ 1492399 h 1694229"/>
                <a:gd name="connsiteX78" fmla="*/ 1871943 w 1888788"/>
                <a:gd name="connsiteY78" fmla="*/ 1454448 h 1694229"/>
                <a:gd name="connsiteX79" fmla="*/ 1861403 w 1888788"/>
                <a:gd name="connsiteY79" fmla="*/ 1401373 h 1694229"/>
                <a:gd name="connsiteX80" fmla="*/ 1863844 w 1888788"/>
                <a:gd name="connsiteY80" fmla="*/ 1326546 h 1694229"/>
                <a:gd name="connsiteX81" fmla="*/ 1797946 w 1888788"/>
                <a:gd name="connsiteY81" fmla="*/ 1305140 h 1694229"/>
                <a:gd name="connsiteX82" fmla="*/ 1747763 w 1888788"/>
                <a:gd name="connsiteY82" fmla="*/ 1264979 h 1694229"/>
                <a:gd name="connsiteX83" fmla="*/ 1737459 w 1888788"/>
                <a:gd name="connsiteY83" fmla="*/ 1176356 h 1694229"/>
                <a:gd name="connsiteX84" fmla="*/ 1704241 w 1888788"/>
                <a:gd name="connsiteY84" fmla="*/ 1038783 h 1694229"/>
                <a:gd name="connsiteX85" fmla="*/ 1627446 w 1888788"/>
                <a:gd name="connsiteY85" fmla="*/ 972257 h 1694229"/>
                <a:gd name="connsiteX86" fmla="*/ 1594228 w 1888788"/>
                <a:gd name="connsiteY86" fmla="*/ 917660 h 1694229"/>
                <a:gd name="connsiteX87" fmla="*/ 1544162 w 1888788"/>
                <a:gd name="connsiteY87" fmla="*/ 872587 h 1694229"/>
                <a:gd name="connsiteX88" fmla="*/ 1472251 w 1888788"/>
                <a:gd name="connsiteY88" fmla="*/ 845878 h 1694229"/>
                <a:gd name="connsiteX89" fmla="*/ 1449150 w 1888788"/>
                <a:gd name="connsiteY89" fmla="*/ 823245 h 1694229"/>
                <a:gd name="connsiteX90" fmla="*/ 1477013 w 1888788"/>
                <a:gd name="connsiteY90" fmla="*/ 784801 h 1694229"/>
                <a:gd name="connsiteX91" fmla="*/ 1458319 w 1888788"/>
                <a:gd name="connsiteY91" fmla="*/ 748910 h 1694229"/>
                <a:gd name="connsiteX92" fmla="*/ 1463081 w 1888788"/>
                <a:gd name="connsiteY92" fmla="*/ 725098 h 1694229"/>
                <a:gd name="connsiteX93" fmla="*/ 1488076 w 1888788"/>
                <a:gd name="connsiteY93" fmla="*/ 724035 h 1694229"/>
                <a:gd name="connsiteX94" fmla="*/ 1580416 w 1888788"/>
                <a:gd name="connsiteY94" fmla="*/ 740220 h 1694229"/>
                <a:gd name="connsiteX95" fmla="*/ 1615719 w 1888788"/>
                <a:gd name="connsiteY95" fmla="*/ 683758 h 1694229"/>
                <a:gd name="connsiteX96" fmla="*/ 1603753 w 1888788"/>
                <a:gd name="connsiteY96" fmla="*/ 553648 h 1694229"/>
                <a:gd name="connsiteX97" fmla="*/ 1620956 w 1888788"/>
                <a:gd name="connsiteY97" fmla="*/ 405322 h 1694229"/>
                <a:gd name="connsiteX0" fmla="*/ 1620956 w 1887825"/>
                <a:gd name="connsiteY0" fmla="*/ 405322 h 1694229"/>
                <a:gd name="connsiteX1" fmla="*/ 1548806 w 1887825"/>
                <a:gd name="connsiteY1" fmla="*/ 372673 h 1694229"/>
                <a:gd name="connsiteX2" fmla="*/ 1458557 w 1887825"/>
                <a:gd name="connsiteY2" fmla="*/ 348860 h 1694229"/>
                <a:gd name="connsiteX3" fmla="*/ 1405237 w 1887825"/>
                <a:gd name="connsiteY3" fmla="*/ 271776 h 1694229"/>
                <a:gd name="connsiteX4" fmla="*/ 1382136 w 1887825"/>
                <a:gd name="connsiteY4" fmla="*/ 169931 h 1694229"/>
                <a:gd name="connsiteX5" fmla="*/ 1346239 w 1887825"/>
                <a:gd name="connsiteY5" fmla="*/ 1869 h 1694229"/>
                <a:gd name="connsiteX6" fmla="*/ 1278870 w 1887825"/>
                <a:gd name="connsiteY6" fmla="*/ 43567 h 1694229"/>
                <a:gd name="connsiteX7" fmla="*/ 1273302 w 1887825"/>
                <a:gd name="connsiteY7" fmla="*/ 101090 h 1694229"/>
                <a:gd name="connsiteX8" fmla="*/ 1257397 w 1887825"/>
                <a:gd name="connsiteY8" fmla="*/ 152303 h 1694229"/>
                <a:gd name="connsiteX9" fmla="*/ 1237872 w 1887825"/>
                <a:gd name="connsiteY9" fmla="*/ 204316 h 1694229"/>
                <a:gd name="connsiteX10" fmla="*/ 1236143 w 1887825"/>
                <a:gd name="connsiteY10" fmla="*/ 273739 h 1694229"/>
                <a:gd name="connsiteX11" fmla="*/ 1163162 w 1887825"/>
                <a:gd name="connsiteY11" fmla="*/ 283903 h 1694229"/>
                <a:gd name="connsiteX12" fmla="*/ 1098809 w 1887825"/>
                <a:gd name="connsiteY12" fmla="*/ 285917 h 1694229"/>
                <a:gd name="connsiteX13" fmla="*/ 1051208 w 1887825"/>
                <a:gd name="connsiteY13" fmla="*/ 346183 h 1694229"/>
                <a:gd name="connsiteX14" fmla="*/ 996593 w 1887825"/>
                <a:gd name="connsiteY14" fmla="*/ 371690 h 1694229"/>
                <a:gd name="connsiteX15" fmla="*/ 943969 w 1887825"/>
                <a:gd name="connsiteY15" fmla="*/ 358385 h 1694229"/>
                <a:gd name="connsiteX16" fmla="*/ 837229 w 1887825"/>
                <a:gd name="connsiteY16" fmla="*/ 376257 h 1694229"/>
                <a:gd name="connsiteX17" fmla="*/ 814246 w 1887825"/>
                <a:gd name="connsiteY17" fmla="*/ 440035 h 1694229"/>
                <a:gd name="connsiteX18" fmla="*/ 797163 w 1887825"/>
                <a:gd name="connsiteY18" fmla="*/ 475926 h 1694229"/>
                <a:gd name="connsiteX19" fmla="*/ 715132 w 1887825"/>
                <a:gd name="connsiteY19" fmla="*/ 494632 h 1694229"/>
                <a:gd name="connsiteX20" fmla="*/ 697320 w 1887825"/>
                <a:gd name="connsiteY20" fmla="*/ 440647 h 1694229"/>
                <a:gd name="connsiteX21" fmla="*/ 653456 w 1887825"/>
                <a:gd name="connsiteY21" fmla="*/ 420298 h 1694229"/>
                <a:gd name="connsiteX22" fmla="*/ 518140 w 1887825"/>
                <a:gd name="connsiteY22" fmla="*/ 420641 h 1694229"/>
                <a:gd name="connsiteX23" fmla="*/ 434263 w 1887825"/>
                <a:gd name="connsiteY23" fmla="*/ 447350 h 1694229"/>
                <a:gd name="connsiteX24" fmla="*/ 401044 w 1887825"/>
                <a:gd name="connsiteY24" fmla="*/ 420298 h 1694229"/>
                <a:gd name="connsiteX25" fmla="*/ 381994 w 1887825"/>
                <a:gd name="connsiteY25" fmla="*/ 358385 h 1694229"/>
                <a:gd name="connsiteX26" fmla="*/ 315319 w 1887825"/>
                <a:gd name="connsiteY26" fmla="*/ 305998 h 1694229"/>
                <a:gd name="connsiteX27" fmla="*/ 270134 w 1887825"/>
                <a:gd name="connsiteY27" fmla="*/ 229110 h 1694229"/>
                <a:gd name="connsiteX28" fmla="*/ 146784 w 1887825"/>
                <a:gd name="connsiteY28" fmla="*/ 258373 h 1694229"/>
                <a:gd name="connsiteX29" fmla="*/ 127734 w 1887825"/>
                <a:gd name="connsiteY29" fmla="*/ 344785 h 1694229"/>
                <a:gd name="connsiteX30" fmla="*/ 145174 w 1887825"/>
                <a:gd name="connsiteY30" fmla="*/ 411312 h 1694229"/>
                <a:gd name="connsiteX31" fmla="*/ 117735 w 1887825"/>
                <a:gd name="connsiteY31" fmla="*/ 446172 h 1694229"/>
                <a:gd name="connsiteX32" fmla="*/ 65347 w 1887825"/>
                <a:gd name="connsiteY32" fmla="*/ 474059 h 1694229"/>
                <a:gd name="connsiteX33" fmla="*/ 37246 w 1887825"/>
                <a:gd name="connsiteY33" fmla="*/ 482063 h 1694229"/>
                <a:gd name="connsiteX34" fmla="*/ 15281 w 1887825"/>
                <a:gd name="connsiteY34" fmla="*/ 520310 h 1694229"/>
                <a:gd name="connsiteX35" fmla="*/ 1469 w 1887825"/>
                <a:gd name="connsiteY35" fmla="*/ 632745 h 1694229"/>
                <a:gd name="connsiteX36" fmla="*/ 51178 w 1887825"/>
                <a:gd name="connsiteY36" fmla="*/ 685967 h 1694229"/>
                <a:gd name="connsiteX37" fmla="*/ 108092 w 1887825"/>
                <a:gd name="connsiteY37" fmla="*/ 681547 h 1694229"/>
                <a:gd name="connsiteX38" fmla="*/ 93804 w 1887825"/>
                <a:gd name="connsiteY38" fmla="*/ 751806 h 1694229"/>
                <a:gd name="connsiteX39" fmla="*/ 148631 w 1887825"/>
                <a:gd name="connsiteY39" fmla="*/ 782248 h 1694229"/>
                <a:gd name="connsiteX40" fmla="*/ 217629 w 1887825"/>
                <a:gd name="connsiteY40" fmla="*/ 792460 h 1694229"/>
                <a:gd name="connsiteX41" fmla="*/ 252932 w 1887825"/>
                <a:gd name="connsiteY41" fmla="*/ 848431 h 1694229"/>
                <a:gd name="connsiteX42" fmla="*/ 252339 w 1887825"/>
                <a:gd name="connsiteY42" fmla="*/ 893503 h 1694229"/>
                <a:gd name="connsiteX43" fmla="*/ 276863 w 1887825"/>
                <a:gd name="connsiteY43" fmla="*/ 932978 h 1694229"/>
                <a:gd name="connsiteX44" fmla="*/ 322521 w 1887825"/>
                <a:gd name="connsiteY44" fmla="*/ 971570 h 1694229"/>
                <a:gd name="connsiteX45" fmla="*/ 407654 w 1887825"/>
                <a:gd name="connsiteY45" fmla="*/ 1025822 h 1694229"/>
                <a:gd name="connsiteX46" fmla="*/ 443431 w 1887825"/>
                <a:gd name="connsiteY46" fmla="*/ 1096915 h 1694229"/>
                <a:gd name="connsiteX47" fmla="*/ 422534 w 1887825"/>
                <a:gd name="connsiteY47" fmla="*/ 1166488 h 1694229"/>
                <a:gd name="connsiteX48" fmla="*/ 500581 w 1887825"/>
                <a:gd name="connsiteY48" fmla="*/ 1222951 h 1694229"/>
                <a:gd name="connsiteX49" fmla="*/ 572613 w 1887825"/>
                <a:gd name="connsiteY49" fmla="*/ 1255945 h 1694229"/>
                <a:gd name="connsiteX50" fmla="*/ 553444 w 1887825"/>
                <a:gd name="connsiteY50" fmla="*/ 1315648 h 1694229"/>
                <a:gd name="connsiteX51" fmla="*/ 643931 w 1887825"/>
                <a:gd name="connsiteY51" fmla="*/ 1468048 h 1694229"/>
                <a:gd name="connsiteX52" fmla="*/ 736741 w 1887825"/>
                <a:gd name="connsiteY52" fmla="*/ 1541202 h 1694229"/>
                <a:gd name="connsiteX53" fmla="*/ 786806 w 1887825"/>
                <a:gd name="connsiteY53" fmla="*/ 1491860 h 1694229"/>
                <a:gd name="connsiteX54" fmla="*/ 851396 w 1887825"/>
                <a:gd name="connsiteY54" fmla="*/ 1519257 h 1694229"/>
                <a:gd name="connsiteX55" fmla="*/ 905869 w 1887825"/>
                <a:gd name="connsiteY55" fmla="*/ 1487098 h 1694229"/>
                <a:gd name="connsiteX56" fmla="*/ 922716 w 1887825"/>
                <a:gd name="connsiteY56" fmla="*/ 1444922 h 1694229"/>
                <a:gd name="connsiteX57" fmla="*/ 986593 w 1887825"/>
                <a:gd name="connsiteY57" fmla="*/ 1531334 h 1694229"/>
                <a:gd name="connsiteX58" fmla="*/ 1031660 w 1887825"/>
                <a:gd name="connsiteY58" fmla="*/ 1602428 h 1694229"/>
                <a:gd name="connsiteX59" fmla="*/ 1101606 w 1887825"/>
                <a:gd name="connsiteY59" fmla="*/ 1693947 h 1694229"/>
                <a:gd name="connsiteX60" fmla="*/ 1132504 w 1887825"/>
                <a:gd name="connsiteY60" fmla="*/ 1630856 h 1694229"/>
                <a:gd name="connsiteX61" fmla="*/ 1163163 w 1887825"/>
                <a:gd name="connsiteY61" fmla="*/ 1624376 h 1694229"/>
                <a:gd name="connsiteX62" fmla="*/ 1206262 w 1887825"/>
                <a:gd name="connsiteY62" fmla="*/ 1653639 h 1694229"/>
                <a:gd name="connsiteX63" fmla="*/ 1239837 w 1887825"/>
                <a:gd name="connsiteY63" fmla="*/ 1612985 h 1694229"/>
                <a:gd name="connsiteX64" fmla="*/ 1258658 w 1887825"/>
                <a:gd name="connsiteY64" fmla="*/ 1617602 h 1694229"/>
                <a:gd name="connsiteX65" fmla="*/ 1292700 w 1887825"/>
                <a:gd name="connsiteY65" fmla="*/ 1684079 h 1694229"/>
                <a:gd name="connsiteX66" fmla="*/ 1349256 w 1887825"/>
                <a:gd name="connsiteY66" fmla="*/ 1660610 h 1694229"/>
                <a:gd name="connsiteX67" fmla="*/ 1401288 w 1887825"/>
                <a:gd name="connsiteY67" fmla="*/ 1604489 h 1694229"/>
                <a:gd name="connsiteX68" fmla="*/ 1452065 w 1887825"/>
                <a:gd name="connsiteY68" fmla="*/ 1587946 h 1694229"/>
                <a:gd name="connsiteX69" fmla="*/ 1469744 w 1887825"/>
                <a:gd name="connsiteY69" fmla="*/ 1643768 h 1694229"/>
                <a:gd name="connsiteX70" fmla="*/ 1539639 w 1887825"/>
                <a:gd name="connsiteY70" fmla="*/ 1618090 h 1694229"/>
                <a:gd name="connsiteX71" fmla="*/ 1570417 w 1887825"/>
                <a:gd name="connsiteY71" fmla="*/ 1531334 h 1694229"/>
                <a:gd name="connsiteX72" fmla="*/ 1651853 w 1887825"/>
                <a:gd name="connsiteY72" fmla="*/ 1441192 h 1694229"/>
                <a:gd name="connsiteX73" fmla="*/ 1696444 w 1887825"/>
                <a:gd name="connsiteY73" fmla="*/ 1410062 h 1694229"/>
                <a:gd name="connsiteX74" fmla="*/ 1724813 w 1887825"/>
                <a:gd name="connsiteY74" fmla="*/ 1413357 h 1694229"/>
                <a:gd name="connsiteX75" fmla="*/ 1814608 w 1887825"/>
                <a:gd name="connsiteY75" fmla="*/ 1402749 h 1694229"/>
                <a:gd name="connsiteX76" fmla="*/ 1812167 w 1887825"/>
                <a:gd name="connsiteY76" fmla="*/ 1466525 h 1694229"/>
                <a:gd name="connsiteX77" fmla="*/ 1884978 w 1887825"/>
                <a:gd name="connsiteY77" fmla="*/ 1492399 h 1694229"/>
                <a:gd name="connsiteX78" fmla="*/ 1871943 w 1887825"/>
                <a:gd name="connsiteY78" fmla="*/ 1454448 h 1694229"/>
                <a:gd name="connsiteX79" fmla="*/ 1861403 w 1887825"/>
                <a:gd name="connsiteY79" fmla="*/ 1401373 h 1694229"/>
                <a:gd name="connsiteX80" fmla="*/ 1863844 w 1887825"/>
                <a:gd name="connsiteY80" fmla="*/ 1326546 h 1694229"/>
                <a:gd name="connsiteX81" fmla="*/ 1797946 w 1887825"/>
                <a:gd name="connsiteY81" fmla="*/ 1305140 h 1694229"/>
                <a:gd name="connsiteX82" fmla="*/ 1747763 w 1887825"/>
                <a:gd name="connsiteY82" fmla="*/ 1264979 h 1694229"/>
                <a:gd name="connsiteX83" fmla="*/ 1737459 w 1887825"/>
                <a:gd name="connsiteY83" fmla="*/ 1176356 h 1694229"/>
                <a:gd name="connsiteX84" fmla="*/ 1704241 w 1887825"/>
                <a:gd name="connsiteY84" fmla="*/ 1038783 h 1694229"/>
                <a:gd name="connsiteX85" fmla="*/ 1627446 w 1887825"/>
                <a:gd name="connsiteY85" fmla="*/ 972257 h 1694229"/>
                <a:gd name="connsiteX86" fmla="*/ 1594228 w 1887825"/>
                <a:gd name="connsiteY86" fmla="*/ 917660 h 1694229"/>
                <a:gd name="connsiteX87" fmla="*/ 1544162 w 1887825"/>
                <a:gd name="connsiteY87" fmla="*/ 872587 h 1694229"/>
                <a:gd name="connsiteX88" fmla="*/ 1472251 w 1887825"/>
                <a:gd name="connsiteY88" fmla="*/ 845878 h 1694229"/>
                <a:gd name="connsiteX89" fmla="*/ 1449150 w 1887825"/>
                <a:gd name="connsiteY89" fmla="*/ 823245 h 1694229"/>
                <a:gd name="connsiteX90" fmla="*/ 1477013 w 1887825"/>
                <a:gd name="connsiteY90" fmla="*/ 784801 h 1694229"/>
                <a:gd name="connsiteX91" fmla="*/ 1458319 w 1887825"/>
                <a:gd name="connsiteY91" fmla="*/ 748910 h 1694229"/>
                <a:gd name="connsiteX92" fmla="*/ 1463081 w 1887825"/>
                <a:gd name="connsiteY92" fmla="*/ 725098 h 1694229"/>
                <a:gd name="connsiteX93" fmla="*/ 1488076 w 1887825"/>
                <a:gd name="connsiteY93" fmla="*/ 724035 h 1694229"/>
                <a:gd name="connsiteX94" fmla="*/ 1580416 w 1887825"/>
                <a:gd name="connsiteY94" fmla="*/ 740220 h 1694229"/>
                <a:gd name="connsiteX95" fmla="*/ 1615719 w 1887825"/>
                <a:gd name="connsiteY95" fmla="*/ 683758 h 1694229"/>
                <a:gd name="connsiteX96" fmla="*/ 1603753 w 1887825"/>
                <a:gd name="connsiteY96" fmla="*/ 553648 h 1694229"/>
                <a:gd name="connsiteX97" fmla="*/ 1620956 w 1887825"/>
                <a:gd name="connsiteY97" fmla="*/ 405322 h 1694229"/>
                <a:gd name="connsiteX0" fmla="*/ 1620956 w 1887825"/>
                <a:gd name="connsiteY0" fmla="*/ 405322 h 1694229"/>
                <a:gd name="connsiteX1" fmla="*/ 1548806 w 1887825"/>
                <a:gd name="connsiteY1" fmla="*/ 372673 h 1694229"/>
                <a:gd name="connsiteX2" fmla="*/ 1458557 w 1887825"/>
                <a:gd name="connsiteY2" fmla="*/ 348860 h 1694229"/>
                <a:gd name="connsiteX3" fmla="*/ 1405237 w 1887825"/>
                <a:gd name="connsiteY3" fmla="*/ 271776 h 1694229"/>
                <a:gd name="connsiteX4" fmla="*/ 1382136 w 1887825"/>
                <a:gd name="connsiteY4" fmla="*/ 169931 h 1694229"/>
                <a:gd name="connsiteX5" fmla="*/ 1346239 w 1887825"/>
                <a:gd name="connsiteY5" fmla="*/ 1869 h 1694229"/>
                <a:gd name="connsiteX6" fmla="*/ 1278870 w 1887825"/>
                <a:gd name="connsiteY6" fmla="*/ 43567 h 1694229"/>
                <a:gd name="connsiteX7" fmla="*/ 1273302 w 1887825"/>
                <a:gd name="connsiteY7" fmla="*/ 101090 h 1694229"/>
                <a:gd name="connsiteX8" fmla="*/ 1257397 w 1887825"/>
                <a:gd name="connsiteY8" fmla="*/ 152303 h 1694229"/>
                <a:gd name="connsiteX9" fmla="*/ 1237872 w 1887825"/>
                <a:gd name="connsiteY9" fmla="*/ 204316 h 1694229"/>
                <a:gd name="connsiteX10" fmla="*/ 1236143 w 1887825"/>
                <a:gd name="connsiteY10" fmla="*/ 273739 h 1694229"/>
                <a:gd name="connsiteX11" fmla="*/ 1163162 w 1887825"/>
                <a:gd name="connsiteY11" fmla="*/ 283903 h 1694229"/>
                <a:gd name="connsiteX12" fmla="*/ 1098809 w 1887825"/>
                <a:gd name="connsiteY12" fmla="*/ 285917 h 1694229"/>
                <a:gd name="connsiteX13" fmla="*/ 1051208 w 1887825"/>
                <a:gd name="connsiteY13" fmla="*/ 346183 h 1694229"/>
                <a:gd name="connsiteX14" fmla="*/ 996593 w 1887825"/>
                <a:gd name="connsiteY14" fmla="*/ 371690 h 1694229"/>
                <a:gd name="connsiteX15" fmla="*/ 943969 w 1887825"/>
                <a:gd name="connsiteY15" fmla="*/ 358385 h 1694229"/>
                <a:gd name="connsiteX16" fmla="*/ 837229 w 1887825"/>
                <a:gd name="connsiteY16" fmla="*/ 376257 h 1694229"/>
                <a:gd name="connsiteX17" fmla="*/ 814246 w 1887825"/>
                <a:gd name="connsiteY17" fmla="*/ 440035 h 1694229"/>
                <a:gd name="connsiteX18" fmla="*/ 797163 w 1887825"/>
                <a:gd name="connsiteY18" fmla="*/ 475926 h 1694229"/>
                <a:gd name="connsiteX19" fmla="*/ 715132 w 1887825"/>
                <a:gd name="connsiteY19" fmla="*/ 494632 h 1694229"/>
                <a:gd name="connsiteX20" fmla="*/ 697320 w 1887825"/>
                <a:gd name="connsiteY20" fmla="*/ 440647 h 1694229"/>
                <a:gd name="connsiteX21" fmla="*/ 653456 w 1887825"/>
                <a:gd name="connsiteY21" fmla="*/ 420298 h 1694229"/>
                <a:gd name="connsiteX22" fmla="*/ 518140 w 1887825"/>
                <a:gd name="connsiteY22" fmla="*/ 420641 h 1694229"/>
                <a:gd name="connsiteX23" fmla="*/ 434263 w 1887825"/>
                <a:gd name="connsiteY23" fmla="*/ 447350 h 1694229"/>
                <a:gd name="connsiteX24" fmla="*/ 401044 w 1887825"/>
                <a:gd name="connsiteY24" fmla="*/ 420298 h 1694229"/>
                <a:gd name="connsiteX25" fmla="*/ 381994 w 1887825"/>
                <a:gd name="connsiteY25" fmla="*/ 358385 h 1694229"/>
                <a:gd name="connsiteX26" fmla="*/ 315319 w 1887825"/>
                <a:gd name="connsiteY26" fmla="*/ 305998 h 1694229"/>
                <a:gd name="connsiteX27" fmla="*/ 270134 w 1887825"/>
                <a:gd name="connsiteY27" fmla="*/ 229110 h 1694229"/>
                <a:gd name="connsiteX28" fmla="*/ 146784 w 1887825"/>
                <a:gd name="connsiteY28" fmla="*/ 258373 h 1694229"/>
                <a:gd name="connsiteX29" fmla="*/ 127734 w 1887825"/>
                <a:gd name="connsiteY29" fmla="*/ 344785 h 1694229"/>
                <a:gd name="connsiteX30" fmla="*/ 145174 w 1887825"/>
                <a:gd name="connsiteY30" fmla="*/ 411312 h 1694229"/>
                <a:gd name="connsiteX31" fmla="*/ 117735 w 1887825"/>
                <a:gd name="connsiteY31" fmla="*/ 446172 h 1694229"/>
                <a:gd name="connsiteX32" fmla="*/ 65347 w 1887825"/>
                <a:gd name="connsiteY32" fmla="*/ 474059 h 1694229"/>
                <a:gd name="connsiteX33" fmla="*/ 37246 w 1887825"/>
                <a:gd name="connsiteY33" fmla="*/ 482063 h 1694229"/>
                <a:gd name="connsiteX34" fmla="*/ 15281 w 1887825"/>
                <a:gd name="connsiteY34" fmla="*/ 520310 h 1694229"/>
                <a:gd name="connsiteX35" fmla="*/ 1469 w 1887825"/>
                <a:gd name="connsiteY35" fmla="*/ 632745 h 1694229"/>
                <a:gd name="connsiteX36" fmla="*/ 51178 w 1887825"/>
                <a:gd name="connsiteY36" fmla="*/ 685967 h 1694229"/>
                <a:gd name="connsiteX37" fmla="*/ 108092 w 1887825"/>
                <a:gd name="connsiteY37" fmla="*/ 681547 h 1694229"/>
                <a:gd name="connsiteX38" fmla="*/ 93804 w 1887825"/>
                <a:gd name="connsiteY38" fmla="*/ 751806 h 1694229"/>
                <a:gd name="connsiteX39" fmla="*/ 148631 w 1887825"/>
                <a:gd name="connsiteY39" fmla="*/ 782248 h 1694229"/>
                <a:gd name="connsiteX40" fmla="*/ 217629 w 1887825"/>
                <a:gd name="connsiteY40" fmla="*/ 792460 h 1694229"/>
                <a:gd name="connsiteX41" fmla="*/ 252932 w 1887825"/>
                <a:gd name="connsiteY41" fmla="*/ 848431 h 1694229"/>
                <a:gd name="connsiteX42" fmla="*/ 252339 w 1887825"/>
                <a:gd name="connsiteY42" fmla="*/ 893503 h 1694229"/>
                <a:gd name="connsiteX43" fmla="*/ 276863 w 1887825"/>
                <a:gd name="connsiteY43" fmla="*/ 932978 h 1694229"/>
                <a:gd name="connsiteX44" fmla="*/ 322521 w 1887825"/>
                <a:gd name="connsiteY44" fmla="*/ 971570 h 1694229"/>
                <a:gd name="connsiteX45" fmla="*/ 407654 w 1887825"/>
                <a:gd name="connsiteY45" fmla="*/ 1025822 h 1694229"/>
                <a:gd name="connsiteX46" fmla="*/ 443431 w 1887825"/>
                <a:gd name="connsiteY46" fmla="*/ 1096915 h 1694229"/>
                <a:gd name="connsiteX47" fmla="*/ 422534 w 1887825"/>
                <a:gd name="connsiteY47" fmla="*/ 1166488 h 1694229"/>
                <a:gd name="connsiteX48" fmla="*/ 500581 w 1887825"/>
                <a:gd name="connsiteY48" fmla="*/ 1222951 h 1694229"/>
                <a:gd name="connsiteX49" fmla="*/ 572613 w 1887825"/>
                <a:gd name="connsiteY49" fmla="*/ 1255945 h 1694229"/>
                <a:gd name="connsiteX50" fmla="*/ 582731 w 1887825"/>
                <a:gd name="connsiteY50" fmla="*/ 1330966 h 1694229"/>
                <a:gd name="connsiteX51" fmla="*/ 643931 w 1887825"/>
                <a:gd name="connsiteY51" fmla="*/ 1468048 h 1694229"/>
                <a:gd name="connsiteX52" fmla="*/ 736741 w 1887825"/>
                <a:gd name="connsiteY52" fmla="*/ 1541202 h 1694229"/>
                <a:gd name="connsiteX53" fmla="*/ 786806 w 1887825"/>
                <a:gd name="connsiteY53" fmla="*/ 1491860 h 1694229"/>
                <a:gd name="connsiteX54" fmla="*/ 851396 w 1887825"/>
                <a:gd name="connsiteY54" fmla="*/ 1519257 h 1694229"/>
                <a:gd name="connsiteX55" fmla="*/ 905869 w 1887825"/>
                <a:gd name="connsiteY55" fmla="*/ 1487098 h 1694229"/>
                <a:gd name="connsiteX56" fmla="*/ 922716 w 1887825"/>
                <a:gd name="connsiteY56" fmla="*/ 1444922 h 1694229"/>
                <a:gd name="connsiteX57" fmla="*/ 986593 w 1887825"/>
                <a:gd name="connsiteY57" fmla="*/ 1531334 h 1694229"/>
                <a:gd name="connsiteX58" fmla="*/ 1031660 w 1887825"/>
                <a:gd name="connsiteY58" fmla="*/ 1602428 h 1694229"/>
                <a:gd name="connsiteX59" fmla="*/ 1101606 w 1887825"/>
                <a:gd name="connsiteY59" fmla="*/ 1693947 h 1694229"/>
                <a:gd name="connsiteX60" fmla="*/ 1132504 w 1887825"/>
                <a:gd name="connsiteY60" fmla="*/ 1630856 h 1694229"/>
                <a:gd name="connsiteX61" fmla="*/ 1163163 w 1887825"/>
                <a:gd name="connsiteY61" fmla="*/ 1624376 h 1694229"/>
                <a:gd name="connsiteX62" fmla="*/ 1206262 w 1887825"/>
                <a:gd name="connsiteY62" fmla="*/ 1653639 h 1694229"/>
                <a:gd name="connsiteX63" fmla="*/ 1239837 w 1887825"/>
                <a:gd name="connsiteY63" fmla="*/ 1612985 h 1694229"/>
                <a:gd name="connsiteX64" fmla="*/ 1258658 w 1887825"/>
                <a:gd name="connsiteY64" fmla="*/ 1617602 h 1694229"/>
                <a:gd name="connsiteX65" fmla="*/ 1292700 w 1887825"/>
                <a:gd name="connsiteY65" fmla="*/ 1684079 h 1694229"/>
                <a:gd name="connsiteX66" fmla="*/ 1349256 w 1887825"/>
                <a:gd name="connsiteY66" fmla="*/ 1660610 h 1694229"/>
                <a:gd name="connsiteX67" fmla="*/ 1401288 w 1887825"/>
                <a:gd name="connsiteY67" fmla="*/ 1604489 h 1694229"/>
                <a:gd name="connsiteX68" fmla="*/ 1452065 w 1887825"/>
                <a:gd name="connsiteY68" fmla="*/ 1587946 h 1694229"/>
                <a:gd name="connsiteX69" fmla="*/ 1469744 w 1887825"/>
                <a:gd name="connsiteY69" fmla="*/ 1643768 h 1694229"/>
                <a:gd name="connsiteX70" fmla="*/ 1539639 w 1887825"/>
                <a:gd name="connsiteY70" fmla="*/ 1618090 h 1694229"/>
                <a:gd name="connsiteX71" fmla="*/ 1570417 w 1887825"/>
                <a:gd name="connsiteY71" fmla="*/ 1531334 h 1694229"/>
                <a:gd name="connsiteX72" fmla="*/ 1651853 w 1887825"/>
                <a:gd name="connsiteY72" fmla="*/ 1441192 h 1694229"/>
                <a:gd name="connsiteX73" fmla="*/ 1696444 w 1887825"/>
                <a:gd name="connsiteY73" fmla="*/ 1410062 h 1694229"/>
                <a:gd name="connsiteX74" fmla="*/ 1724813 w 1887825"/>
                <a:gd name="connsiteY74" fmla="*/ 1413357 h 1694229"/>
                <a:gd name="connsiteX75" fmla="*/ 1814608 w 1887825"/>
                <a:gd name="connsiteY75" fmla="*/ 1402749 h 1694229"/>
                <a:gd name="connsiteX76" fmla="*/ 1812167 w 1887825"/>
                <a:gd name="connsiteY76" fmla="*/ 1466525 h 1694229"/>
                <a:gd name="connsiteX77" fmla="*/ 1884978 w 1887825"/>
                <a:gd name="connsiteY77" fmla="*/ 1492399 h 1694229"/>
                <a:gd name="connsiteX78" fmla="*/ 1871943 w 1887825"/>
                <a:gd name="connsiteY78" fmla="*/ 1454448 h 1694229"/>
                <a:gd name="connsiteX79" fmla="*/ 1861403 w 1887825"/>
                <a:gd name="connsiteY79" fmla="*/ 1401373 h 1694229"/>
                <a:gd name="connsiteX80" fmla="*/ 1863844 w 1887825"/>
                <a:gd name="connsiteY80" fmla="*/ 1326546 h 1694229"/>
                <a:gd name="connsiteX81" fmla="*/ 1797946 w 1887825"/>
                <a:gd name="connsiteY81" fmla="*/ 1305140 h 1694229"/>
                <a:gd name="connsiteX82" fmla="*/ 1747763 w 1887825"/>
                <a:gd name="connsiteY82" fmla="*/ 1264979 h 1694229"/>
                <a:gd name="connsiteX83" fmla="*/ 1737459 w 1887825"/>
                <a:gd name="connsiteY83" fmla="*/ 1176356 h 1694229"/>
                <a:gd name="connsiteX84" fmla="*/ 1704241 w 1887825"/>
                <a:gd name="connsiteY84" fmla="*/ 1038783 h 1694229"/>
                <a:gd name="connsiteX85" fmla="*/ 1627446 w 1887825"/>
                <a:gd name="connsiteY85" fmla="*/ 972257 h 1694229"/>
                <a:gd name="connsiteX86" fmla="*/ 1594228 w 1887825"/>
                <a:gd name="connsiteY86" fmla="*/ 917660 h 1694229"/>
                <a:gd name="connsiteX87" fmla="*/ 1544162 w 1887825"/>
                <a:gd name="connsiteY87" fmla="*/ 872587 h 1694229"/>
                <a:gd name="connsiteX88" fmla="*/ 1472251 w 1887825"/>
                <a:gd name="connsiteY88" fmla="*/ 845878 h 1694229"/>
                <a:gd name="connsiteX89" fmla="*/ 1449150 w 1887825"/>
                <a:gd name="connsiteY89" fmla="*/ 823245 h 1694229"/>
                <a:gd name="connsiteX90" fmla="*/ 1477013 w 1887825"/>
                <a:gd name="connsiteY90" fmla="*/ 784801 h 1694229"/>
                <a:gd name="connsiteX91" fmla="*/ 1458319 w 1887825"/>
                <a:gd name="connsiteY91" fmla="*/ 748910 h 1694229"/>
                <a:gd name="connsiteX92" fmla="*/ 1463081 w 1887825"/>
                <a:gd name="connsiteY92" fmla="*/ 725098 h 1694229"/>
                <a:gd name="connsiteX93" fmla="*/ 1488076 w 1887825"/>
                <a:gd name="connsiteY93" fmla="*/ 724035 h 1694229"/>
                <a:gd name="connsiteX94" fmla="*/ 1580416 w 1887825"/>
                <a:gd name="connsiteY94" fmla="*/ 740220 h 1694229"/>
                <a:gd name="connsiteX95" fmla="*/ 1615719 w 1887825"/>
                <a:gd name="connsiteY95" fmla="*/ 683758 h 1694229"/>
                <a:gd name="connsiteX96" fmla="*/ 1603753 w 1887825"/>
                <a:gd name="connsiteY96" fmla="*/ 553648 h 1694229"/>
                <a:gd name="connsiteX97" fmla="*/ 1620956 w 1887825"/>
                <a:gd name="connsiteY97" fmla="*/ 405322 h 1694229"/>
                <a:gd name="connsiteX0" fmla="*/ 1620956 w 1887825"/>
                <a:gd name="connsiteY0" fmla="*/ 405322 h 1694229"/>
                <a:gd name="connsiteX1" fmla="*/ 1548806 w 1887825"/>
                <a:gd name="connsiteY1" fmla="*/ 372673 h 1694229"/>
                <a:gd name="connsiteX2" fmla="*/ 1458557 w 1887825"/>
                <a:gd name="connsiteY2" fmla="*/ 348860 h 1694229"/>
                <a:gd name="connsiteX3" fmla="*/ 1405237 w 1887825"/>
                <a:gd name="connsiteY3" fmla="*/ 271776 h 1694229"/>
                <a:gd name="connsiteX4" fmla="*/ 1382136 w 1887825"/>
                <a:gd name="connsiteY4" fmla="*/ 169931 h 1694229"/>
                <a:gd name="connsiteX5" fmla="*/ 1346239 w 1887825"/>
                <a:gd name="connsiteY5" fmla="*/ 1869 h 1694229"/>
                <a:gd name="connsiteX6" fmla="*/ 1278870 w 1887825"/>
                <a:gd name="connsiteY6" fmla="*/ 43567 h 1694229"/>
                <a:gd name="connsiteX7" fmla="*/ 1273302 w 1887825"/>
                <a:gd name="connsiteY7" fmla="*/ 101090 h 1694229"/>
                <a:gd name="connsiteX8" fmla="*/ 1257397 w 1887825"/>
                <a:gd name="connsiteY8" fmla="*/ 152303 h 1694229"/>
                <a:gd name="connsiteX9" fmla="*/ 1237872 w 1887825"/>
                <a:gd name="connsiteY9" fmla="*/ 204316 h 1694229"/>
                <a:gd name="connsiteX10" fmla="*/ 1236143 w 1887825"/>
                <a:gd name="connsiteY10" fmla="*/ 273739 h 1694229"/>
                <a:gd name="connsiteX11" fmla="*/ 1163162 w 1887825"/>
                <a:gd name="connsiteY11" fmla="*/ 283903 h 1694229"/>
                <a:gd name="connsiteX12" fmla="*/ 1098809 w 1887825"/>
                <a:gd name="connsiteY12" fmla="*/ 285917 h 1694229"/>
                <a:gd name="connsiteX13" fmla="*/ 1051208 w 1887825"/>
                <a:gd name="connsiteY13" fmla="*/ 346183 h 1694229"/>
                <a:gd name="connsiteX14" fmla="*/ 996593 w 1887825"/>
                <a:gd name="connsiteY14" fmla="*/ 371690 h 1694229"/>
                <a:gd name="connsiteX15" fmla="*/ 943969 w 1887825"/>
                <a:gd name="connsiteY15" fmla="*/ 358385 h 1694229"/>
                <a:gd name="connsiteX16" fmla="*/ 837229 w 1887825"/>
                <a:gd name="connsiteY16" fmla="*/ 376257 h 1694229"/>
                <a:gd name="connsiteX17" fmla="*/ 814246 w 1887825"/>
                <a:gd name="connsiteY17" fmla="*/ 440035 h 1694229"/>
                <a:gd name="connsiteX18" fmla="*/ 797163 w 1887825"/>
                <a:gd name="connsiteY18" fmla="*/ 475926 h 1694229"/>
                <a:gd name="connsiteX19" fmla="*/ 715132 w 1887825"/>
                <a:gd name="connsiteY19" fmla="*/ 494632 h 1694229"/>
                <a:gd name="connsiteX20" fmla="*/ 697320 w 1887825"/>
                <a:gd name="connsiteY20" fmla="*/ 440647 h 1694229"/>
                <a:gd name="connsiteX21" fmla="*/ 653456 w 1887825"/>
                <a:gd name="connsiteY21" fmla="*/ 420298 h 1694229"/>
                <a:gd name="connsiteX22" fmla="*/ 518140 w 1887825"/>
                <a:gd name="connsiteY22" fmla="*/ 420641 h 1694229"/>
                <a:gd name="connsiteX23" fmla="*/ 434263 w 1887825"/>
                <a:gd name="connsiteY23" fmla="*/ 447350 h 1694229"/>
                <a:gd name="connsiteX24" fmla="*/ 401044 w 1887825"/>
                <a:gd name="connsiteY24" fmla="*/ 420298 h 1694229"/>
                <a:gd name="connsiteX25" fmla="*/ 381994 w 1887825"/>
                <a:gd name="connsiteY25" fmla="*/ 358385 h 1694229"/>
                <a:gd name="connsiteX26" fmla="*/ 315319 w 1887825"/>
                <a:gd name="connsiteY26" fmla="*/ 305998 h 1694229"/>
                <a:gd name="connsiteX27" fmla="*/ 270134 w 1887825"/>
                <a:gd name="connsiteY27" fmla="*/ 229110 h 1694229"/>
                <a:gd name="connsiteX28" fmla="*/ 146784 w 1887825"/>
                <a:gd name="connsiteY28" fmla="*/ 258373 h 1694229"/>
                <a:gd name="connsiteX29" fmla="*/ 127734 w 1887825"/>
                <a:gd name="connsiteY29" fmla="*/ 344785 h 1694229"/>
                <a:gd name="connsiteX30" fmla="*/ 145174 w 1887825"/>
                <a:gd name="connsiteY30" fmla="*/ 411312 h 1694229"/>
                <a:gd name="connsiteX31" fmla="*/ 117735 w 1887825"/>
                <a:gd name="connsiteY31" fmla="*/ 446172 h 1694229"/>
                <a:gd name="connsiteX32" fmla="*/ 65347 w 1887825"/>
                <a:gd name="connsiteY32" fmla="*/ 474059 h 1694229"/>
                <a:gd name="connsiteX33" fmla="*/ 37246 w 1887825"/>
                <a:gd name="connsiteY33" fmla="*/ 482063 h 1694229"/>
                <a:gd name="connsiteX34" fmla="*/ 15281 w 1887825"/>
                <a:gd name="connsiteY34" fmla="*/ 520310 h 1694229"/>
                <a:gd name="connsiteX35" fmla="*/ 1469 w 1887825"/>
                <a:gd name="connsiteY35" fmla="*/ 632745 h 1694229"/>
                <a:gd name="connsiteX36" fmla="*/ 51178 w 1887825"/>
                <a:gd name="connsiteY36" fmla="*/ 685967 h 1694229"/>
                <a:gd name="connsiteX37" fmla="*/ 108092 w 1887825"/>
                <a:gd name="connsiteY37" fmla="*/ 681547 h 1694229"/>
                <a:gd name="connsiteX38" fmla="*/ 93804 w 1887825"/>
                <a:gd name="connsiteY38" fmla="*/ 751806 h 1694229"/>
                <a:gd name="connsiteX39" fmla="*/ 148631 w 1887825"/>
                <a:gd name="connsiteY39" fmla="*/ 782248 h 1694229"/>
                <a:gd name="connsiteX40" fmla="*/ 217629 w 1887825"/>
                <a:gd name="connsiteY40" fmla="*/ 792460 h 1694229"/>
                <a:gd name="connsiteX41" fmla="*/ 252932 w 1887825"/>
                <a:gd name="connsiteY41" fmla="*/ 848431 h 1694229"/>
                <a:gd name="connsiteX42" fmla="*/ 252339 w 1887825"/>
                <a:gd name="connsiteY42" fmla="*/ 893503 h 1694229"/>
                <a:gd name="connsiteX43" fmla="*/ 276863 w 1887825"/>
                <a:gd name="connsiteY43" fmla="*/ 932978 h 1694229"/>
                <a:gd name="connsiteX44" fmla="*/ 322521 w 1887825"/>
                <a:gd name="connsiteY44" fmla="*/ 971570 h 1694229"/>
                <a:gd name="connsiteX45" fmla="*/ 407654 w 1887825"/>
                <a:gd name="connsiteY45" fmla="*/ 1025822 h 1694229"/>
                <a:gd name="connsiteX46" fmla="*/ 443431 w 1887825"/>
                <a:gd name="connsiteY46" fmla="*/ 1096915 h 1694229"/>
                <a:gd name="connsiteX47" fmla="*/ 422534 w 1887825"/>
                <a:gd name="connsiteY47" fmla="*/ 1166488 h 1694229"/>
                <a:gd name="connsiteX48" fmla="*/ 500581 w 1887825"/>
                <a:gd name="connsiteY48" fmla="*/ 1222951 h 1694229"/>
                <a:gd name="connsiteX49" fmla="*/ 572613 w 1887825"/>
                <a:gd name="connsiteY49" fmla="*/ 1255945 h 1694229"/>
                <a:gd name="connsiteX50" fmla="*/ 582731 w 1887825"/>
                <a:gd name="connsiteY50" fmla="*/ 1330966 h 1694229"/>
                <a:gd name="connsiteX51" fmla="*/ 643931 w 1887825"/>
                <a:gd name="connsiteY51" fmla="*/ 1468048 h 1694229"/>
                <a:gd name="connsiteX52" fmla="*/ 736741 w 1887825"/>
                <a:gd name="connsiteY52" fmla="*/ 1541202 h 1694229"/>
                <a:gd name="connsiteX53" fmla="*/ 786806 w 1887825"/>
                <a:gd name="connsiteY53" fmla="*/ 1491860 h 1694229"/>
                <a:gd name="connsiteX54" fmla="*/ 851396 w 1887825"/>
                <a:gd name="connsiteY54" fmla="*/ 1519257 h 1694229"/>
                <a:gd name="connsiteX55" fmla="*/ 905869 w 1887825"/>
                <a:gd name="connsiteY55" fmla="*/ 1487098 h 1694229"/>
                <a:gd name="connsiteX56" fmla="*/ 922716 w 1887825"/>
                <a:gd name="connsiteY56" fmla="*/ 1444922 h 1694229"/>
                <a:gd name="connsiteX57" fmla="*/ 986593 w 1887825"/>
                <a:gd name="connsiteY57" fmla="*/ 1531334 h 1694229"/>
                <a:gd name="connsiteX58" fmla="*/ 1031660 w 1887825"/>
                <a:gd name="connsiteY58" fmla="*/ 1602428 h 1694229"/>
                <a:gd name="connsiteX59" fmla="*/ 1101606 w 1887825"/>
                <a:gd name="connsiteY59" fmla="*/ 1693947 h 1694229"/>
                <a:gd name="connsiteX60" fmla="*/ 1132504 w 1887825"/>
                <a:gd name="connsiteY60" fmla="*/ 1630856 h 1694229"/>
                <a:gd name="connsiteX61" fmla="*/ 1163163 w 1887825"/>
                <a:gd name="connsiteY61" fmla="*/ 1624376 h 1694229"/>
                <a:gd name="connsiteX62" fmla="*/ 1206262 w 1887825"/>
                <a:gd name="connsiteY62" fmla="*/ 1653639 h 1694229"/>
                <a:gd name="connsiteX63" fmla="*/ 1239837 w 1887825"/>
                <a:gd name="connsiteY63" fmla="*/ 1612985 h 1694229"/>
                <a:gd name="connsiteX64" fmla="*/ 1258658 w 1887825"/>
                <a:gd name="connsiteY64" fmla="*/ 1617602 h 1694229"/>
                <a:gd name="connsiteX65" fmla="*/ 1292700 w 1887825"/>
                <a:gd name="connsiteY65" fmla="*/ 1684079 h 1694229"/>
                <a:gd name="connsiteX66" fmla="*/ 1349256 w 1887825"/>
                <a:gd name="connsiteY66" fmla="*/ 1660610 h 1694229"/>
                <a:gd name="connsiteX67" fmla="*/ 1401288 w 1887825"/>
                <a:gd name="connsiteY67" fmla="*/ 1604489 h 1694229"/>
                <a:gd name="connsiteX68" fmla="*/ 1452065 w 1887825"/>
                <a:gd name="connsiteY68" fmla="*/ 1587946 h 1694229"/>
                <a:gd name="connsiteX69" fmla="*/ 1469744 w 1887825"/>
                <a:gd name="connsiteY69" fmla="*/ 1643768 h 1694229"/>
                <a:gd name="connsiteX70" fmla="*/ 1539639 w 1887825"/>
                <a:gd name="connsiteY70" fmla="*/ 1618090 h 1694229"/>
                <a:gd name="connsiteX71" fmla="*/ 1570417 w 1887825"/>
                <a:gd name="connsiteY71" fmla="*/ 1531334 h 1694229"/>
                <a:gd name="connsiteX72" fmla="*/ 1651853 w 1887825"/>
                <a:gd name="connsiteY72" fmla="*/ 1441192 h 1694229"/>
                <a:gd name="connsiteX73" fmla="*/ 1696444 w 1887825"/>
                <a:gd name="connsiteY73" fmla="*/ 1410062 h 1694229"/>
                <a:gd name="connsiteX74" fmla="*/ 1724813 w 1887825"/>
                <a:gd name="connsiteY74" fmla="*/ 1413357 h 1694229"/>
                <a:gd name="connsiteX75" fmla="*/ 1814608 w 1887825"/>
                <a:gd name="connsiteY75" fmla="*/ 1402749 h 1694229"/>
                <a:gd name="connsiteX76" fmla="*/ 1812167 w 1887825"/>
                <a:gd name="connsiteY76" fmla="*/ 1466525 h 1694229"/>
                <a:gd name="connsiteX77" fmla="*/ 1884978 w 1887825"/>
                <a:gd name="connsiteY77" fmla="*/ 1492399 h 1694229"/>
                <a:gd name="connsiteX78" fmla="*/ 1871943 w 1887825"/>
                <a:gd name="connsiteY78" fmla="*/ 1454448 h 1694229"/>
                <a:gd name="connsiteX79" fmla="*/ 1861403 w 1887825"/>
                <a:gd name="connsiteY79" fmla="*/ 1401373 h 1694229"/>
                <a:gd name="connsiteX80" fmla="*/ 1863844 w 1887825"/>
                <a:gd name="connsiteY80" fmla="*/ 1326546 h 1694229"/>
                <a:gd name="connsiteX81" fmla="*/ 1797946 w 1887825"/>
                <a:gd name="connsiteY81" fmla="*/ 1305140 h 1694229"/>
                <a:gd name="connsiteX82" fmla="*/ 1747763 w 1887825"/>
                <a:gd name="connsiteY82" fmla="*/ 1264979 h 1694229"/>
                <a:gd name="connsiteX83" fmla="*/ 1737459 w 1887825"/>
                <a:gd name="connsiteY83" fmla="*/ 1176356 h 1694229"/>
                <a:gd name="connsiteX84" fmla="*/ 1704241 w 1887825"/>
                <a:gd name="connsiteY84" fmla="*/ 1038783 h 1694229"/>
                <a:gd name="connsiteX85" fmla="*/ 1627446 w 1887825"/>
                <a:gd name="connsiteY85" fmla="*/ 972257 h 1694229"/>
                <a:gd name="connsiteX86" fmla="*/ 1594228 w 1887825"/>
                <a:gd name="connsiteY86" fmla="*/ 917660 h 1694229"/>
                <a:gd name="connsiteX87" fmla="*/ 1544162 w 1887825"/>
                <a:gd name="connsiteY87" fmla="*/ 872587 h 1694229"/>
                <a:gd name="connsiteX88" fmla="*/ 1472251 w 1887825"/>
                <a:gd name="connsiteY88" fmla="*/ 845878 h 1694229"/>
                <a:gd name="connsiteX89" fmla="*/ 1449150 w 1887825"/>
                <a:gd name="connsiteY89" fmla="*/ 823245 h 1694229"/>
                <a:gd name="connsiteX90" fmla="*/ 1477013 w 1887825"/>
                <a:gd name="connsiteY90" fmla="*/ 784801 h 1694229"/>
                <a:gd name="connsiteX91" fmla="*/ 1458319 w 1887825"/>
                <a:gd name="connsiteY91" fmla="*/ 748910 h 1694229"/>
                <a:gd name="connsiteX92" fmla="*/ 1463081 w 1887825"/>
                <a:gd name="connsiteY92" fmla="*/ 725098 h 1694229"/>
                <a:gd name="connsiteX93" fmla="*/ 1488076 w 1887825"/>
                <a:gd name="connsiteY93" fmla="*/ 724035 h 1694229"/>
                <a:gd name="connsiteX94" fmla="*/ 1580416 w 1887825"/>
                <a:gd name="connsiteY94" fmla="*/ 740220 h 1694229"/>
                <a:gd name="connsiteX95" fmla="*/ 1615719 w 1887825"/>
                <a:gd name="connsiteY95" fmla="*/ 683758 h 1694229"/>
                <a:gd name="connsiteX96" fmla="*/ 1603753 w 1887825"/>
                <a:gd name="connsiteY96" fmla="*/ 553648 h 1694229"/>
                <a:gd name="connsiteX97" fmla="*/ 1620956 w 1887825"/>
                <a:gd name="connsiteY97" fmla="*/ 405322 h 1694229"/>
                <a:gd name="connsiteX0" fmla="*/ 1620956 w 1887825"/>
                <a:gd name="connsiteY0" fmla="*/ 405322 h 1694229"/>
                <a:gd name="connsiteX1" fmla="*/ 1548806 w 1887825"/>
                <a:gd name="connsiteY1" fmla="*/ 372673 h 1694229"/>
                <a:gd name="connsiteX2" fmla="*/ 1458557 w 1887825"/>
                <a:gd name="connsiteY2" fmla="*/ 348860 h 1694229"/>
                <a:gd name="connsiteX3" fmla="*/ 1405237 w 1887825"/>
                <a:gd name="connsiteY3" fmla="*/ 271776 h 1694229"/>
                <a:gd name="connsiteX4" fmla="*/ 1382136 w 1887825"/>
                <a:gd name="connsiteY4" fmla="*/ 169931 h 1694229"/>
                <a:gd name="connsiteX5" fmla="*/ 1346239 w 1887825"/>
                <a:gd name="connsiteY5" fmla="*/ 1869 h 1694229"/>
                <a:gd name="connsiteX6" fmla="*/ 1278870 w 1887825"/>
                <a:gd name="connsiteY6" fmla="*/ 43567 h 1694229"/>
                <a:gd name="connsiteX7" fmla="*/ 1273302 w 1887825"/>
                <a:gd name="connsiteY7" fmla="*/ 101090 h 1694229"/>
                <a:gd name="connsiteX8" fmla="*/ 1257397 w 1887825"/>
                <a:gd name="connsiteY8" fmla="*/ 152303 h 1694229"/>
                <a:gd name="connsiteX9" fmla="*/ 1237872 w 1887825"/>
                <a:gd name="connsiteY9" fmla="*/ 204316 h 1694229"/>
                <a:gd name="connsiteX10" fmla="*/ 1236143 w 1887825"/>
                <a:gd name="connsiteY10" fmla="*/ 273739 h 1694229"/>
                <a:gd name="connsiteX11" fmla="*/ 1163162 w 1887825"/>
                <a:gd name="connsiteY11" fmla="*/ 283903 h 1694229"/>
                <a:gd name="connsiteX12" fmla="*/ 1098809 w 1887825"/>
                <a:gd name="connsiteY12" fmla="*/ 285917 h 1694229"/>
                <a:gd name="connsiteX13" fmla="*/ 1051208 w 1887825"/>
                <a:gd name="connsiteY13" fmla="*/ 346183 h 1694229"/>
                <a:gd name="connsiteX14" fmla="*/ 996593 w 1887825"/>
                <a:gd name="connsiteY14" fmla="*/ 371690 h 1694229"/>
                <a:gd name="connsiteX15" fmla="*/ 943969 w 1887825"/>
                <a:gd name="connsiteY15" fmla="*/ 358385 h 1694229"/>
                <a:gd name="connsiteX16" fmla="*/ 837229 w 1887825"/>
                <a:gd name="connsiteY16" fmla="*/ 376257 h 1694229"/>
                <a:gd name="connsiteX17" fmla="*/ 814246 w 1887825"/>
                <a:gd name="connsiteY17" fmla="*/ 440035 h 1694229"/>
                <a:gd name="connsiteX18" fmla="*/ 797163 w 1887825"/>
                <a:gd name="connsiteY18" fmla="*/ 475926 h 1694229"/>
                <a:gd name="connsiteX19" fmla="*/ 715132 w 1887825"/>
                <a:gd name="connsiteY19" fmla="*/ 494632 h 1694229"/>
                <a:gd name="connsiteX20" fmla="*/ 697320 w 1887825"/>
                <a:gd name="connsiteY20" fmla="*/ 440647 h 1694229"/>
                <a:gd name="connsiteX21" fmla="*/ 653456 w 1887825"/>
                <a:gd name="connsiteY21" fmla="*/ 420298 h 1694229"/>
                <a:gd name="connsiteX22" fmla="*/ 518140 w 1887825"/>
                <a:gd name="connsiteY22" fmla="*/ 420641 h 1694229"/>
                <a:gd name="connsiteX23" fmla="*/ 434263 w 1887825"/>
                <a:gd name="connsiteY23" fmla="*/ 447350 h 1694229"/>
                <a:gd name="connsiteX24" fmla="*/ 401044 w 1887825"/>
                <a:gd name="connsiteY24" fmla="*/ 420298 h 1694229"/>
                <a:gd name="connsiteX25" fmla="*/ 381994 w 1887825"/>
                <a:gd name="connsiteY25" fmla="*/ 358385 h 1694229"/>
                <a:gd name="connsiteX26" fmla="*/ 315319 w 1887825"/>
                <a:gd name="connsiteY26" fmla="*/ 305998 h 1694229"/>
                <a:gd name="connsiteX27" fmla="*/ 270134 w 1887825"/>
                <a:gd name="connsiteY27" fmla="*/ 229110 h 1694229"/>
                <a:gd name="connsiteX28" fmla="*/ 146784 w 1887825"/>
                <a:gd name="connsiteY28" fmla="*/ 258373 h 1694229"/>
                <a:gd name="connsiteX29" fmla="*/ 127734 w 1887825"/>
                <a:gd name="connsiteY29" fmla="*/ 344785 h 1694229"/>
                <a:gd name="connsiteX30" fmla="*/ 145174 w 1887825"/>
                <a:gd name="connsiteY30" fmla="*/ 411312 h 1694229"/>
                <a:gd name="connsiteX31" fmla="*/ 117735 w 1887825"/>
                <a:gd name="connsiteY31" fmla="*/ 446172 h 1694229"/>
                <a:gd name="connsiteX32" fmla="*/ 65347 w 1887825"/>
                <a:gd name="connsiteY32" fmla="*/ 474059 h 1694229"/>
                <a:gd name="connsiteX33" fmla="*/ 37246 w 1887825"/>
                <a:gd name="connsiteY33" fmla="*/ 482063 h 1694229"/>
                <a:gd name="connsiteX34" fmla="*/ 15281 w 1887825"/>
                <a:gd name="connsiteY34" fmla="*/ 520310 h 1694229"/>
                <a:gd name="connsiteX35" fmla="*/ 1469 w 1887825"/>
                <a:gd name="connsiteY35" fmla="*/ 632745 h 1694229"/>
                <a:gd name="connsiteX36" fmla="*/ 51178 w 1887825"/>
                <a:gd name="connsiteY36" fmla="*/ 685967 h 1694229"/>
                <a:gd name="connsiteX37" fmla="*/ 108092 w 1887825"/>
                <a:gd name="connsiteY37" fmla="*/ 681547 h 1694229"/>
                <a:gd name="connsiteX38" fmla="*/ 93804 w 1887825"/>
                <a:gd name="connsiteY38" fmla="*/ 751806 h 1694229"/>
                <a:gd name="connsiteX39" fmla="*/ 148631 w 1887825"/>
                <a:gd name="connsiteY39" fmla="*/ 782248 h 1694229"/>
                <a:gd name="connsiteX40" fmla="*/ 217629 w 1887825"/>
                <a:gd name="connsiteY40" fmla="*/ 792460 h 1694229"/>
                <a:gd name="connsiteX41" fmla="*/ 252932 w 1887825"/>
                <a:gd name="connsiteY41" fmla="*/ 848431 h 1694229"/>
                <a:gd name="connsiteX42" fmla="*/ 252339 w 1887825"/>
                <a:gd name="connsiteY42" fmla="*/ 893503 h 1694229"/>
                <a:gd name="connsiteX43" fmla="*/ 276863 w 1887825"/>
                <a:gd name="connsiteY43" fmla="*/ 932978 h 1694229"/>
                <a:gd name="connsiteX44" fmla="*/ 322521 w 1887825"/>
                <a:gd name="connsiteY44" fmla="*/ 971570 h 1694229"/>
                <a:gd name="connsiteX45" fmla="*/ 407654 w 1887825"/>
                <a:gd name="connsiteY45" fmla="*/ 1025822 h 1694229"/>
                <a:gd name="connsiteX46" fmla="*/ 443431 w 1887825"/>
                <a:gd name="connsiteY46" fmla="*/ 1096915 h 1694229"/>
                <a:gd name="connsiteX47" fmla="*/ 422534 w 1887825"/>
                <a:gd name="connsiteY47" fmla="*/ 1166488 h 1694229"/>
                <a:gd name="connsiteX48" fmla="*/ 500581 w 1887825"/>
                <a:gd name="connsiteY48" fmla="*/ 1222951 h 1694229"/>
                <a:gd name="connsiteX49" fmla="*/ 572613 w 1887825"/>
                <a:gd name="connsiteY49" fmla="*/ 1255945 h 1694229"/>
                <a:gd name="connsiteX50" fmla="*/ 582731 w 1887825"/>
                <a:gd name="connsiteY50" fmla="*/ 1330966 h 1694229"/>
                <a:gd name="connsiteX51" fmla="*/ 651253 w 1887825"/>
                <a:gd name="connsiteY51" fmla="*/ 1450176 h 1694229"/>
                <a:gd name="connsiteX52" fmla="*/ 736741 w 1887825"/>
                <a:gd name="connsiteY52" fmla="*/ 1541202 h 1694229"/>
                <a:gd name="connsiteX53" fmla="*/ 786806 w 1887825"/>
                <a:gd name="connsiteY53" fmla="*/ 1491860 h 1694229"/>
                <a:gd name="connsiteX54" fmla="*/ 851396 w 1887825"/>
                <a:gd name="connsiteY54" fmla="*/ 1519257 h 1694229"/>
                <a:gd name="connsiteX55" fmla="*/ 905869 w 1887825"/>
                <a:gd name="connsiteY55" fmla="*/ 1487098 h 1694229"/>
                <a:gd name="connsiteX56" fmla="*/ 922716 w 1887825"/>
                <a:gd name="connsiteY56" fmla="*/ 1444922 h 1694229"/>
                <a:gd name="connsiteX57" fmla="*/ 986593 w 1887825"/>
                <a:gd name="connsiteY57" fmla="*/ 1531334 h 1694229"/>
                <a:gd name="connsiteX58" fmla="*/ 1031660 w 1887825"/>
                <a:gd name="connsiteY58" fmla="*/ 1602428 h 1694229"/>
                <a:gd name="connsiteX59" fmla="*/ 1101606 w 1887825"/>
                <a:gd name="connsiteY59" fmla="*/ 1693947 h 1694229"/>
                <a:gd name="connsiteX60" fmla="*/ 1132504 w 1887825"/>
                <a:gd name="connsiteY60" fmla="*/ 1630856 h 1694229"/>
                <a:gd name="connsiteX61" fmla="*/ 1163163 w 1887825"/>
                <a:gd name="connsiteY61" fmla="*/ 1624376 h 1694229"/>
                <a:gd name="connsiteX62" fmla="*/ 1206262 w 1887825"/>
                <a:gd name="connsiteY62" fmla="*/ 1653639 h 1694229"/>
                <a:gd name="connsiteX63" fmla="*/ 1239837 w 1887825"/>
                <a:gd name="connsiteY63" fmla="*/ 1612985 h 1694229"/>
                <a:gd name="connsiteX64" fmla="*/ 1258658 w 1887825"/>
                <a:gd name="connsiteY64" fmla="*/ 1617602 h 1694229"/>
                <a:gd name="connsiteX65" fmla="*/ 1292700 w 1887825"/>
                <a:gd name="connsiteY65" fmla="*/ 1684079 h 1694229"/>
                <a:gd name="connsiteX66" fmla="*/ 1349256 w 1887825"/>
                <a:gd name="connsiteY66" fmla="*/ 1660610 h 1694229"/>
                <a:gd name="connsiteX67" fmla="*/ 1401288 w 1887825"/>
                <a:gd name="connsiteY67" fmla="*/ 1604489 h 1694229"/>
                <a:gd name="connsiteX68" fmla="*/ 1452065 w 1887825"/>
                <a:gd name="connsiteY68" fmla="*/ 1587946 h 1694229"/>
                <a:gd name="connsiteX69" fmla="*/ 1469744 w 1887825"/>
                <a:gd name="connsiteY69" fmla="*/ 1643768 h 1694229"/>
                <a:gd name="connsiteX70" fmla="*/ 1539639 w 1887825"/>
                <a:gd name="connsiteY70" fmla="*/ 1618090 h 1694229"/>
                <a:gd name="connsiteX71" fmla="*/ 1570417 w 1887825"/>
                <a:gd name="connsiteY71" fmla="*/ 1531334 h 1694229"/>
                <a:gd name="connsiteX72" fmla="*/ 1651853 w 1887825"/>
                <a:gd name="connsiteY72" fmla="*/ 1441192 h 1694229"/>
                <a:gd name="connsiteX73" fmla="*/ 1696444 w 1887825"/>
                <a:gd name="connsiteY73" fmla="*/ 1410062 h 1694229"/>
                <a:gd name="connsiteX74" fmla="*/ 1724813 w 1887825"/>
                <a:gd name="connsiteY74" fmla="*/ 1413357 h 1694229"/>
                <a:gd name="connsiteX75" fmla="*/ 1814608 w 1887825"/>
                <a:gd name="connsiteY75" fmla="*/ 1402749 h 1694229"/>
                <a:gd name="connsiteX76" fmla="*/ 1812167 w 1887825"/>
                <a:gd name="connsiteY76" fmla="*/ 1466525 h 1694229"/>
                <a:gd name="connsiteX77" fmla="*/ 1884978 w 1887825"/>
                <a:gd name="connsiteY77" fmla="*/ 1492399 h 1694229"/>
                <a:gd name="connsiteX78" fmla="*/ 1871943 w 1887825"/>
                <a:gd name="connsiteY78" fmla="*/ 1454448 h 1694229"/>
                <a:gd name="connsiteX79" fmla="*/ 1861403 w 1887825"/>
                <a:gd name="connsiteY79" fmla="*/ 1401373 h 1694229"/>
                <a:gd name="connsiteX80" fmla="*/ 1863844 w 1887825"/>
                <a:gd name="connsiteY80" fmla="*/ 1326546 h 1694229"/>
                <a:gd name="connsiteX81" fmla="*/ 1797946 w 1887825"/>
                <a:gd name="connsiteY81" fmla="*/ 1305140 h 1694229"/>
                <a:gd name="connsiteX82" fmla="*/ 1747763 w 1887825"/>
                <a:gd name="connsiteY82" fmla="*/ 1264979 h 1694229"/>
                <a:gd name="connsiteX83" fmla="*/ 1737459 w 1887825"/>
                <a:gd name="connsiteY83" fmla="*/ 1176356 h 1694229"/>
                <a:gd name="connsiteX84" fmla="*/ 1704241 w 1887825"/>
                <a:gd name="connsiteY84" fmla="*/ 1038783 h 1694229"/>
                <a:gd name="connsiteX85" fmla="*/ 1627446 w 1887825"/>
                <a:gd name="connsiteY85" fmla="*/ 972257 h 1694229"/>
                <a:gd name="connsiteX86" fmla="*/ 1594228 w 1887825"/>
                <a:gd name="connsiteY86" fmla="*/ 917660 h 1694229"/>
                <a:gd name="connsiteX87" fmla="*/ 1544162 w 1887825"/>
                <a:gd name="connsiteY87" fmla="*/ 872587 h 1694229"/>
                <a:gd name="connsiteX88" fmla="*/ 1472251 w 1887825"/>
                <a:gd name="connsiteY88" fmla="*/ 845878 h 1694229"/>
                <a:gd name="connsiteX89" fmla="*/ 1449150 w 1887825"/>
                <a:gd name="connsiteY89" fmla="*/ 823245 h 1694229"/>
                <a:gd name="connsiteX90" fmla="*/ 1477013 w 1887825"/>
                <a:gd name="connsiteY90" fmla="*/ 784801 h 1694229"/>
                <a:gd name="connsiteX91" fmla="*/ 1458319 w 1887825"/>
                <a:gd name="connsiteY91" fmla="*/ 748910 h 1694229"/>
                <a:gd name="connsiteX92" fmla="*/ 1463081 w 1887825"/>
                <a:gd name="connsiteY92" fmla="*/ 725098 h 1694229"/>
                <a:gd name="connsiteX93" fmla="*/ 1488076 w 1887825"/>
                <a:gd name="connsiteY93" fmla="*/ 724035 h 1694229"/>
                <a:gd name="connsiteX94" fmla="*/ 1580416 w 1887825"/>
                <a:gd name="connsiteY94" fmla="*/ 740220 h 1694229"/>
                <a:gd name="connsiteX95" fmla="*/ 1615719 w 1887825"/>
                <a:gd name="connsiteY95" fmla="*/ 683758 h 1694229"/>
                <a:gd name="connsiteX96" fmla="*/ 1603753 w 1887825"/>
                <a:gd name="connsiteY96" fmla="*/ 553648 h 1694229"/>
                <a:gd name="connsiteX97" fmla="*/ 1620956 w 1887825"/>
                <a:gd name="connsiteY97" fmla="*/ 405322 h 1694229"/>
                <a:gd name="connsiteX0" fmla="*/ 1620956 w 1887825"/>
                <a:gd name="connsiteY0" fmla="*/ 405322 h 1694229"/>
                <a:gd name="connsiteX1" fmla="*/ 1548806 w 1887825"/>
                <a:gd name="connsiteY1" fmla="*/ 372673 h 1694229"/>
                <a:gd name="connsiteX2" fmla="*/ 1458557 w 1887825"/>
                <a:gd name="connsiteY2" fmla="*/ 348860 h 1694229"/>
                <a:gd name="connsiteX3" fmla="*/ 1405237 w 1887825"/>
                <a:gd name="connsiteY3" fmla="*/ 271776 h 1694229"/>
                <a:gd name="connsiteX4" fmla="*/ 1382136 w 1887825"/>
                <a:gd name="connsiteY4" fmla="*/ 169931 h 1694229"/>
                <a:gd name="connsiteX5" fmla="*/ 1346239 w 1887825"/>
                <a:gd name="connsiteY5" fmla="*/ 1869 h 1694229"/>
                <a:gd name="connsiteX6" fmla="*/ 1278870 w 1887825"/>
                <a:gd name="connsiteY6" fmla="*/ 43567 h 1694229"/>
                <a:gd name="connsiteX7" fmla="*/ 1273302 w 1887825"/>
                <a:gd name="connsiteY7" fmla="*/ 101090 h 1694229"/>
                <a:gd name="connsiteX8" fmla="*/ 1257397 w 1887825"/>
                <a:gd name="connsiteY8" fmla="*/ 152303 h 1694229"/>
                <a:gd name="connsiteX9" fmla="*/ 1237872 w 1887825"/>
                <a:gd name="connsiteY9" fmla="*/ 204316 h 1694229"/>
                <a:gd name="connsiteX10" fmla="*/ 1236143 w 1887825"/>
                <a:gd name="connsiteY10" fmla="*/ 273739 h 1694229"/>
                <a:gd name="connsiteX11" fmla="*/ 1163162 w 1887825"/>
                <a:gd name="connsiteY11" fmla="*/ 283903 h 1694229"/>
                <a:gd name="connsiteX12" fmla="*/ 1098809 w 1887825"/>
                <a:gd name="connsiteY12" fmla="*/ 285917 h 1694229"/>
                <a:gd name="connsiteX13" fmla="*/ 1051208 w 1887825"/>
                <a:gd name="connsiteY13" fmla="*/ 346183 h 1694229"/>
                <a:gd name="connsiteX14" fmla="*/ 996593 w 1887825"/>
                <a:gd name="connsiteY14" fmla="*/ 371690 h 1694229"/>
                <a:gd name="connsiteX15" fmla="*/ 943969 w 1887825"/>
                <a:gd name="connsiteY15" fmla="*/ 358385 h 1694229"/>
                <a:gd name="connsiteX16" fmla="*/ 837229 w 1887825"/>
                <a:gd name="connsiteY16" fmla="*/ 376257 h 1694229"/>
                <a:gd name="connsiteX17" fmla="*/ 814246 w 1887825"/>
                <a:gd name="connsiteY17" fmla="*/ 440035 h 1694229"/>
                <a:gd name="connsiteX18" fmla="*/ 797163 w 1887825"/>
                <a:gd name="connsiteY18" fmla="*/ 475926 h 1694229"/>
                <a:gd name="connsiteX19" fmla="*/ 715132 w 1887825"/>
                <a:gd name="connsiteY19" fmla="*/ 494632 h 1694229"/>
                <a:gd name="connsiteX20" fmla="*/ 697320 w 1887825"/>
                <a:gd name="connsiteY20" fmla="*/ 440647 h 1694229"/>
                <a:gd name="connsiteX21" fmla="*/ 653456 w 1887825"/>
                <a:gd name="connsiteY21" fmla="*/ 420298 h 1694229"/>
                <a:gd name="connsiteX22" fmla="*/ 518140 w 1887825"/>
                <a:gd name="connsiteY22" fmla="*/ 420641 h 1694229"/>
                <a:gd name="connsiteX23" fmla="*/ 434263 w 1887825"/>
                <a:gd name="connsiteY23" fmla="*/ 447350 h 1694229"/>
                <a:gd name="connsiteX24" fmla="*/ 401044 w 1887825"/>
                <a:gd name="connsiteY24" fmla="*/ 420298 h 1694229"/>
                <a:gd name="connsiteX25" fmla="*/ 381994 w 1887825"/>
                <a:gd name="connsiteY25" fmla="*/ 358385 h 1694229"/>
                <a:gd name="connsiteX26" fmla="*/ 315319 w 1887825"/>
                <a:gd name="connsiteY26" fmla="*/ 305998 h 1694229"/>
                <a:gd name="connsiteX27" fmla="*/ 270134 w 1887825"/>
                <a:gd name="connsiteY27" fmla="*/ 229110 h 1694229"/>
                <a:gd name="connsiteX28" fmla="*/ 146784 w 1887825"/>
                <a:gd name="connsiteY28" fmla="*/ 258373 h 1694229"/>
                <a:gd name="connsiteX29" fmla="*/ 127734 w 1887825"/>
                <a:gd name="connsiteY29" fmla="*/ 344785 h 1694229"/>
                <a:gd name="connsiteX30" fmla="*/ 145174 w 1887825"/>
                <a:gd name="connsiteY30" fmla="*/ 411312 h 1694229"/>
                <a:gd name="connsiteX31" fmla="*/ 117735 w 1887825"/>
                <a:gd name="connsiteY31" fmla="*/ 446172 h 1694229"/>
                <a:gd name="connsiteX32" fmla="*/ 65347 w 1887825"/>
                <a:gd name="connsiteY32" fmla="*/ 474059 h 1694229"/>
                <a:gd name="connsiteX33" fmla="*/ 37246 w 1887825"/>
                <a:gd name="connsiteY33" fmla="*/ 482063 h 1694229"/>
                <a:gd name="connsiteX34" fmla="*/ 15281 w 1887825"/>
                <a:gd name="connsiteY34" fmla="*/ 520310 h 1694229"/>
                <a:gd name="connsiteX35" fmla="*/ 1469 w 1887825"/>
                <a:gd name="connsiteY35" fmla="*/ 632745 h 1694229"/>
                <a:gd name="connsiteX36" fmla="*/ 51178 w 1887825"/>
                <a:gd name="connsiteY36" fmla="*/ 685967 h 1694229"/>
                <a:gd name="connsiteX37" fmla="*/ 108092 w 1887825"/>
                <a:gd name="connsiteY37" fmla="*/ 681547 h 1694229"/>
                <a:gd name="connsiteX38" fmla="*/ 93804 w 1887825"/>
                <a:gd name="connsiteY38" fmla="*/ 751806 h 1694229"/>
                <a:gd name="connsiteX39" fmla="*/ 148631 w 1887825"/>
                <a:gd name="connsiteY39" fmla="*/ 782248 h 1694229"/>
                <a:gd name="connsiteX40" fmla="*/ 217629 w 1887825"/>
                <a:gd name="connsiteY40" fmla="*/ 792460 h 1694229"/>
                <a:gd name="connsiteX41" fmla="*/ 252932 w 1887825"/>
                <a:gd name="connsiteY41" fmla="*/ 848431 h 1694229"/>
                <a:gd name="connsiteX42" fmla="*/ 252339 w 1887825"/>
                <a:gd name="connsiteY42" fmla="*/ 893503 h 1694229"/>
                <a:gd name="connsiteX43" fmla="*/ 276863 w 1887825"/>
                <a:gd name="connsiteY43" fmla="*/ 932978 h 1694229"/>
                <a:gd name="connsiteX44" fmla="*/ 322521 w 1887825"/>
                <a:gd name="connsiteY44" fmla="*/ 971570 h 1694229"/>
                <a:gd name="connsiteX45" fmla="*/ 407654 w 1887825"/>
                <a:gd name="connsiteY45" fmla="*/ 1025822 h 1694229"/>
                <a:gd name="connsiteX46" fmla="*/ 443431 w 1887825"/>
                <a:gd name="connsiteY46" fmla="*/ 1096915 h 1694229"/>
                <a:gd name="connsiteX47" fmla="*/ 422534 w 1887825"/>
                <a:gd name="connsiteY47" fmla="*/ 1166488 h 1694229"/>
                <a:gd name="connsiteX48" fmla="*/ 500581 w 1887825"/>
                <a:gd name="connsiteY48" fmla="*/ 1222951 h 1694229"/>
                <a:gd name="connsiteX49" fmla="*/ 572613 w 1887825"/>
                <a:gd name="connsiteY49" fmla="*/ 1255945 h 1694229"/>
                <a:gd name="connsiteX50" fmla="*/ 582731 w 1887825"/>
                <a:gd name="connsiteY50" fmla="*/ 1330966 h 1694229"/>
                <a:gd name="connsiteX51" fmla="*/ 651253 w 1887825"/>
                <a:gd name="connsiteY51" fmla="*/ 1450176 h 1694229"/>
                <a:gd name="connsiteX52" fmla="*/ 736741 w 1887825"/>
                <a:gd name="connsiteY52" fmla="*/ 1541202 h 1694229"/>
                <a:gd name="connsiteX53" fmla="*/ 786806 w 1887825"/>
                <a:gd name="connsiteY53" fmla="*/ 1491860 h 1694229"/>
                <a:gd name="connsiteX54" fmla="*/ 851396 w 1887825"/>
                <a:gd name="connsiteY54" fmla="*/ 1519257 h 1694229"/>
                <a:gd name="connsiteX55" fmla="*/ 905869 w 1887825"/>
                <a:gd name="connsiteY55" fmla="*/ 1487098 h 1694229"/>
                <a:gd name="connsiteX56" fmla="*/ 922716 w 1887825"/>
                <a:gd name="connsiteY56" fmla="*/ 1444922 h 1694229"/>
                <a:gd name="connsiteX57" fmla="*/ 986593 w 1887825"/>
                <a:gd name="connsiteY57" fmla="*/ 1531334 h 1694229"/>
                <a:gd name="connsiteX58" fmla="*/ 1031660 w 1887825"/>
                <a:gd name="connsiteY58" fmla="*/ 1602428 h 1694229"/>
                <a:gd name="connsiteX59" fmla="*/ 1101606 w 1887825"/>
                <a:gd name="connsiteY59" fmla="*/ 1693947 h 1694229"/>
                <a:gd name="connsiteX60" fmla="*/ 1132504 w 1887825"/>
                <a:gd name="connsiteY60" fmla="*/ 1630856 h 1694229"/>
                <a:gd name="connsiteX61" fmla="*/ 1163163 w 1887825"/>
                <a:gd name="connsiteY61" fmla="*/ 1624376 h 1694229"/>
                <a:gd name="connsiteX62" fmla="*/ 1206262 w 1887825"/>
                <a:gd name="connsiteY62" fmla="*/ 1653639 h 1694229"/>
                <a:gd name="connsiteX63" fmla="*/ 1239837 w 1887825"/>
                <a:gd name="connsiteY63" fmla="*/ 1612985 h 1694229"/>
                <a:gd name="connsiteX64" fmla="*/ 1258658 w 1887825"/>
                <a:gd name="connsiteY64" fmla="*/ 1617602 h 1694229"/>
                <a:gd name="connsiteX65" fmla="*/ 1292700 w 1887825"/>
                <a:gd name="connsiteY65" fmla="*/ 1684079 h 1694229"/>
                <a:gd name="connsiteX66" fmla="*/ 1349256 w 1887825"/>
                <a:gd name="connsiteY66" fmla="*/ 1660610 h 1694229"/>
                <a:gd name="connsiteX67" fmla="*/ 1401288 w 1887825"/>
                <a:gd name="connsiteY67" fmla="*/ 1604489 h 1694229"/>
                <a:gd name="connsiteX68" fmla="*/ 1452065 w 1887825"/>
                <a:gd name="connsiteY68" fmla="*/ 1587946 h 1694229"/>
                <a:gd name="connsiteX69" fmla="*/ 1469744 w 1887825"/>
                <a:gd name="connsiteY69" fmla="*/ 1643768 h 1694229"/>
                <a:gd name="connsiteX70" fmla="*/ 1539639 w 1887825"/>
                <a:gd name="connsiteY70" fmla="*/ 1618090 h 1694229"/>
                <a:gd name="connsiteX71" fmla="*/ 1570417 w 1887825"/>
                <a:gd name="connsiteY71" fmla="*/ 1531334 h 1694229"/>
                <a:gd name="connsiteX72" fmla="*/ 1651853 w 1887825"/>
                <a:gd name="connsiteY72" fmla="*/ 1441192 h 1694229"/>
                <a:gd name="connsiteX73" fmla="*/ 1696444 w 1887825"/>
                <a:gd name="connsiteY73" fmla="*/ 1410062 h 1694229"/>
                <a:gd name="connsiteX74" fmla="*/ 1724813 w 1887825"/>
                <a:gd name="connsiteY74" fmla="*/ 1413357 h 1694229"/>
                <a:gd name="connsiteX75" fmla="*/ 1814608 w 1887825"/>
                <a:gd name="connsiteY75" fmla="*/ 1402749 h 1694229"/>
                <a:gd name="connsiteX76" fmla="*/ 1812167 w 1887825"/>
                <a:gd name="connsiteY76" fmla="*/ 1466525 h 1694229"/>
                <a:gd name="connsiteX77" fmla="*/ 1884978 w 1887825"/>
                <a:gd name="connsiteY77" fmla="*/ 1492399 h 1694229"/>
                <a:gd name="connsiteX78" fmla="*/ 1871943 w 1887825"/>
                <a:gd name="connsiteY78" fmla="*/ 1454448 h 1694229"/>
                <a:gd name="connsiteX79" fmla="*/ 1861403 w 1887825"/>
                <a:gd name="connsiteY79" fmla="*/ 1401373 h 1694229"/>
                <a:gd name="connsiteX80" fmla="*/ 1863844 w 1887825"/>
                <a:gd name="connsiteY80" fmla="*/ 1326546 h 1694229"/>
                <a:gd name="connsiteX81" fmla="*/ 1797946 w 1887825"/>
                <a:gd name="connsiteY81" fmla="*/ 1305140 h 1694229"/>
                <a:gd name="connsiteX82" fmla="*/ 1747763 w 1887825"/>
                <a:gd name="connsiteY82" fmla="*/ 1264979 h 1694229"/>
                <a:gd name="connsiteX83" fmla="*/ 1737459 w 1887825"/>
                <a:gd name="connsiteY83" fmla="*/ 1176356 h 1694229"/>
                <a:gd name="connsiteX84" fmla="*/ 1704241 w 1887825"/>
                <a:gd name="connsiteY84" fmla="*/ 1038783 h 1694229"/>
                <a:gd name="connsiteX85" fmla="*/ 1627446 w 1887825"/>
                <a:gd name="connsiteY85" fmla="*/ 972257 h 1694229"/>
                <a:gd name="connsiteX86" fmla="*/ 1594228 w 1887825"/>
                <a:gd name="connsiteY86" fmla="*/ 917660 h 1694229"/>
                <a:gd name="connsiteX87" fmla="*/ 1544162 w 1887825"/>
                <a:gd name="connsiteY87" fmla="*/ 872587 h 1694229"/>
                <a:gd name="connsiteX88" fmla="*/ 1472251 w 1887825"/>
                <a:gd name="connsiteY88" fmla="*/ 845878 h 1694229"/>
                <a:gd name="connsiteX89" fmla="*/ 1449150 w 1887825"/>
                <a:gd name="connsiteY89" fmla="*/ 823245 h 1694229"/>
                <a:gd name="connsiteX90" fmla="*/ 1477013 w 1887825"/>
                <a:gd name="connsiteY90" fmla="*/ 784801 h 1694229"/>
                <a:gd name="connsiteX91" fmla="*/ 1458319 w 1887825"/>
                <a:gd name="connsiteY91" fmla="*/ 748910 h 1694229"/>
                <a:gd name="connsiteX92" fmla="*/ 1463081 w 1887825"/>
                <a:gd name="connsiteY92" fmla="*/ 725098 h 1694229"/>
                <a:gd name="connsiteX93" fmla="*/ 1488076 w 1887825"/>
                <a:gd name="connsiteY93" fmla="*/ 724035 h 1694229"/>
                <a:gd name="connsiteX94" fmla="*/ 1580416 w 1887825"/>
                <a:gd name="connsiteY94" fmla="*/ 740220 h 1694229"/>
                <a:gd name="connsiteX95" fmla="*/ 1615719 w 1887825"/>
                <a:gd name="connsiteY95" fmla="*/ 683758 h 1694229"/>
                <a:gd name="connsiteX96" fmla="*/ 1603753 w 1887825"/>
                <a:gd name="connsiteY96" fmla="*/ 553648 h 1694229"/>
                <a:gd name="connsiteX97" fmla="*/ 1620956 w 1887825"/>
                <a:gd name="connsiteY97" fmla="*/ 405322 h 169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1887825" h="1694229">
                  <a:moveTo>
                    <a:pt x="1620956" y="405322"/>
                  </a:moveTo>
                  <a:cubicBezTo>
                    <a:pt x="1611798" y="375160"/>
                    <a:pt x="1575873" y="382083"/>
                    <a:pt x="1548806" y="372673"/>
                  </a:cubicBezTo>
                  <a:cubicBezTo>
                    <a:pt x="1521740" y="363263"/>
                    <a:pt x="1482485" y="365676"/>
                    <a:pt x="1458557" y="348860"/>
                  </a:cubicBezTo>
                  <a:cubicBezTo>
                    <a:pt x="1434629" y="332044"/>
                    <a:pt x="1417974" y="301598"/>
                    <a:pt x="1405237" y="271776"/>
                  </a:cubicBezTo>
                  <a:cubicBezTo>
                    <a:pt x="1392500" y="241954"/>
                    <a:pt x="1391969" y="214915"/>
                    <a:pt x="1382136" y="169931"/>
                  </a:cubicBezTo>
                  <a:cubicBezTo>
                    <a:pt x="1372303" y="124947"/>
                    <a:pt x="1353688" y="-17918"/>
                    <a:pt x="1346239" y="1869"/>
                  </a:cubicBezTo>
                  <a:cubicBezTo>
                    <a:pt x="1338790" y="21656"/>
                    <a:pt x="1288585" y="9160"/>
                    <a:pt x="1278870" y="43567"/>
                  </a:cubicBezTo>
                  <a:cubicBezTo>
                    <a:pt x="1269155" y="77974"/>
                    <a:pt x="1274440" y="66798"/>
                    <a:pt x="1273302" y="101090"/>
                  </a:cubicBezTo>
                  <a:cubicBezTo>
                    <a:pt x="1272164" y="120063"/>
                    <a:pt x="1263302" y="135099"/>
                    <a:pt x="1257397" y="152303"/>
                  </a:cubicBezTo>
                  <a:cubicBezTo>
                    <a:pt x="1251492" y="169507"/>
                    <a:pt x="1241414" y="184077"/>
                    <a:pt x="1237872" y="204316"/>
                  </a:cubicBezTo>
                  <a:cubicBezTo>
                    <a:pt x="1234330" y="224555"/>
                    <a:pt x="1248595" y="260475"/>
                    <a:pt x="1236143" y="273739"/>
                  </a:cubicBezTo>
                  <a:cubicBezTo>
                    <a:pt x="1223691" y="287004"/>
                    <a:pt x="1198254" y="286979"/>
                    <a:pt x="1163162" y="283903"/>
                  </a:cubicBezTo>
                  <a:cubicBezTo>
                    <a:pt x="1128070" y="280827"/>
                    <a:pt x="1117468" y="275537"/>
                    <a:pt x="1098809" y="285917"/>
                  </a:cubicBezTo>
                  <a:cubicBezTo>
                    <a:pt x="1080150" y="296297"/>
                    <a:pt x="1069871" y="341249"/>
                    <a:pt x="1051208" y="346183"/>
                  </a:cubicBezTo>
                  <a:cubicBezTo>
                    <a:pt x="1037427" y="374095"/>
                    <a:pt x="1014466" y="369656"/>
                    <a:pt x="996593" y="371690"/>
                  </a:cubicBezTo>
                  <a:cubicBezTo>
                    <a:pt x="978720" y="373724"/>
                    <a:pt x="975412" y="370390"/>
                    <a:pt x="943969" y="358385"/>
                  </a:cubicBezTo>
                  <a:cubicBezTo>
                    <a:pt x="912526" y="346380"/>
                    <a:pt x="858849" y="362649"/>
                    <a:pt x="837229" y="376257"/>
                  </a:cubicBezTo>
                  <a:cubicBezTo>
                    <a:pt x="815609" y="389865"/>
                    <a:pt x="820924" y="423424"/>
                    <a:pt x="814246" y="440035"/>
                  </a:cubicBezTo>
                  <a:cubicBezTo>
                    <a:pt x="807568" y="456646"/>
                    <a:pt x="813682" y="466827"/>
                    <a:pt x="797163" y="475926"/>
                  </a:cubicBezTo>
                  <a:cubicBezTo>
                    <a:pt x="780644" y="485025"/>
                    <a:pt x="731772" y="500512"/>
                    <a:pt x="715132" y="494632"/>
                  </a:cubicBezTo>
                  <a:cubicBezTo>
                    <a:pt x="698492" y="488752"/>
                    <a:pt x="707599" y="453036"/>
                    <a:pt x="697320" y="440647"/>
                  </a:cubicBezTo>
                  <a:cubicBezTo>
                    <a:pt x="687041" y="428258"/>
                    <a:pt x="683319" y="423632"/>
                    <a:pt x="653456" y="420298"/>
                  </a:cubicBezTo>
                  <a:cubicBezTo>
                    <a:pt x="623593" y="416964"/>
                    <a:pt x="554672" y="416132"/>
                    <a:pt x="518140" y="420641"/>
                  </a:cubicBezTo>
                  <a:cubicBezTo>
                    <a:pt x="481608" y="425150"/>
                    <a:pt x="453779" y="447407"/>
                    <a:pt x="434263" y="447350"/>
                  </a:cubicBezTo>
                  <a:cubicBezTo>
                    <a:pt x="414747" y="447293"/>
                    <a:pt x="409756" y="435126"/>
                    <a:pt x="401044" y="420298"/>
                  </a:cubicBezTo>
                  <a:cubicBezTo>
                    <a:pt x="392332" y="405470"/>
                    <a:pt x="396281" y="377435"/>
                    <a:pt x="381994" y="358385"/>
                  </a:cubicBezTo>
                  <a:cubicBezTo>
                    <a:pt x="367706" y="339335"/>
                    <a:pt x="333962" y="327544"/>
                    <a:pt x="315319" y="305998"/>
                  </a:cubicBezTo>
                  <a:cubicBezTo>
                    <a:pt x="296676" y="284452"/>
                    <a:pt x="298223" y="237047"/>
                    <a:pt x="270134" y="229110"/>
                  </a:cubicBezTo>
                  <a:cubicBezTo>
                    <a:pt x="242045" y="221173"/>
                    <a:pt x="170517" y="239094"/>
                    <a:pt x="146784" y="258373"/>
                  </a:cubicBezTo>
                  <a:cubicBezTo>
                    <a:pt x="123051" y="277652"/>
                    <a:pt x="128002" y="319295"/>
                    <a:pt x="127734" y="344785"/>
                  </a:cubicBezTo>
                  <a:cubicBezTo>
                    <a:pt x="127466" y="370275"/>
                    <a:pt x="146840" y="394414"/>
                    <a:pt x="145174" y="411312"/>
                  </a:cubicBezTo>
                  <a:cubicBezTo>
                    <a:pt x="143508" y="428210"/>
                    <a:pt x="131040" y="435714"/>
                    <a:pt x="117735" y="446172"/>
                  </a:cubicBezTo>
                  <a:cubicBezTo>
                    <a:pt x="104431" y="456630"/>
                    <a:pt x="78762" y="468077"/>
                    <a:pt x="65347" y="474059"/>
                  </a:cubicBezTo>
                  <a:cubicBezTo>
                    <a:pt x="51932" y="480041"/>
                    <a:pt x="45590" y="474355"/>
                    <a:pt x="37246" y="482063"/>
                  </a:cubicBezTo>
                  <a:cubicBezTo>
                    <a:pt x="28902" y="489771"/>
                    <a:pt x="21244" y="495196"/>
                    <a:pt x="15281" y="520310"/>
                  </a:cubicBezTo>
                  <a:cubicBezTo>
                    <a:pt x="9318" y="545424"/>
                    <a:pt x="-4514" y="605136"/>
                    <a:pt x="1469" y="632745"/>
                  </a:cubicBezTo>
                  <a:cubicBezTo>
                    <a:pt x="7452" y="660354"/>
                    <a:pt x="33408" y="677833"/>
                    <a:pt x="51178" y="685967"/>
                  </a:cubicBezTo>
                  <a:cubicBezTo>
                    <a:pt x="68948" y="694101"/>
                    <a:pt x="100988" y="670574"/>
                    <a:pt x="108092" y="681547"/>
                  </a:cubicBezTo>
                  <a:cubicBezTo>
                    <a:pt x="115196" y="692520"/>
                    <a:pt x="87047" y="735022"/>
                    <a:pt x="93804" y="751806"/>
                  </a:cubicBezTo>
                  <a:cubicBezTo>
                    <a:pt x="100561" y="768590"/>
                    <a:pt x="127994" y="775472"/>
                    <a:pt x="148631" y="782248"/>
                  </a:cubicBezTo>
                  <a:cubicBezTo>
                    <a:pt x="169268" y="789024"/>
                    <a:pt x="200246" y="781430"/>
                    <a:pt x="217629" y="792460"/>
                  </a:cubicBezTo>
                  <a:cubicBezTo>
                    <a:pt x="235013" y="803491"/>
                    <a:pt x="247147" y="831591"/>
                    <a:pt x="252932" y="848431"/>
                  </a:cubicBezTo>
                  <a:cubicBezTo>
                    <a:pt x="258717" y="865271"/>
                    <a:pt x="248351" y="879412"/>
                    <a:pt x="252339" y="893503"/>
                  </a:cubicBezTo>
                  <a:cubicBezTo>
                    <a:pt x="256327" y="907594"/>
                    <a:pt x="265166" y="919967"/>
                    <a:pt x="276863" y="932978"/>
                  </a:cubicBezTo>
                  <a:cubicBezTo>
                    <a:pt x="288560" y="945989"/>
                    <a:pt x="300723" y="956096"/>
                    <a:pt x="322521" y="971570"/>
                  </a:cubicBezTo>
                  <a:cubicBezTo>
                    <a:pt x="344320" y="987044"/>
                    <a:pt x="387502" y="1004931"/>
                    <a:pt x="407654" y="1025822"/>
                  </a:cubicBezTo>
                  <a:cubicBezTo>
                    <a:pt x="427806" y="1046713"/>
                    <a:pt x="440951" y="1073471"/>
                    <a:pt x="443431" y="1096915"/>
                  </a:cubicBezTo>
                  <a:cubicBezTo>
                    <a:pt x="445911" y="1120359"/>
                    <a:pt x="413009" y="1145482"/>
                    <a:pt x="422534" y="1166488"/>
                  </a:cubicBezTo>
                  <a:cubicBezTo>
                    <a:pt x="432059" y="1187494"/>
                    <a:pt x="475568" y="1208042"/>
                    <a:pt x="500581" y="1222951"/>
                  </a:cubicBezTo>
                  <a:cubicBezTo>
                    <a:pt x="525594" y="1237860"/>
                    <a:pt x="558921" y="1237943"/>
                    <a:pt x="572613" y="1255945"/>
                  </a:cubicBezTo>
                  <a:cubicBezTo>
                    <a:pt x="586305" y="1273947"/>
                    <a:pt x="579387" y="1290935"/>
                    <a:pt x="582731" y="1330966"/>
                  </a:cubicBezTo>
                  <a:cubicBezTo>
                    <a:pt x="586075" y="1370997"/>
                    <a:pt x="625585" y="1415137"/>
                    <a:pt x="651253" y="1450176"/>
                  </a:cubicBezTo>
                  <a:cubicBezTo>
                    <a:pt x="676921" y="1485215"/>
                    <a:pt x="714149" y="1534255"/>
                    <a:pt x="736741" y="1541202"/>
                  </a:cubicBezTo>
                  <a:cubicBezTo>
                    <a:pt x="759333" y="1548149"/>
                    <a:pt x="767697" y="1495518"/>
                    <a:pt x="786806" y="1491860"/>
                  </a:cubicBezTo>
                  <a:cubicBezTo>
                    <a:pt x="805915" y="1488203"/>
                    <a:pt x="831552" y="1520051"/>
                    <a:pt x="851396" y="1519257"/>
                  </a:cubicBezTo>
                  <a:cubicBezTo>
                    <a:pt x="871240" y="1518463"/>
                    <a:pt x="893982" y="1499487"/>
                    <a:pt x="905869" y="1487098"/>
                  </a:cubicBezTo>
                  <a:cubicBezTo>
                    <a:pt x="917756" y="1474709"/>
                    <a:pt x="877533" y="1437549"/>
                    <a:pt x="922716" y="1444922"/>
                  </a:cubicBezTo>
                  <a:cubicBezTo>
                    <a:pt x="967899" y="1452295"/>
                    <a:pt x="978199" y="1487211"/>
                    <a:pt x="986593" y="1531334"/>
                  </a:cubicBezTo>
                  <a:cubicBezTo>
                    <a:pt x="994987" y="1575457"/>
                    <a:pt x="997847" y="1588092"/>
                    <a:pt x="1031660" y="1602428"/>
                  </a:cubicBezTo>
                  <a:cubicBezTo>
                    <a:pt x="1065473" y="1616764"/>
                    <a:pt x="1084799" y="1689209"/>
                    <a:pt x="1101606" y="1693947"/>
                  </a:cubicBezTo>
                  <a:cubicBezTo>
                    <a:pt x="1118413" y="1698685"/>
                    <a:pt x="1122245" y="1642451"/>
                    <a:pt x="1132504" y="1630856"/>
                  </a:cubicBezTo>
                  <a:cubicBezTo>
                    <a:pt x="1142764" y="1619261"/>
                    <a:pt x="1150870" y="1620579"/>
                    <a:pt x="1163163" y="1624376"/>
                  </a:cubicBezTo>
                  <a:cubicBezTo>
                    <a:pt x="1175456" y="1628173"/>
                    <a:pt x="1193483" y="1655537"/>
                    <a:pt x="1206262" y="1653639"/>
                  </a:cubicBezTo>
                  <a:cubicBezTo>
                    <a:pt x="1219041" y="1651741"/>
                    <a:pt x="1231104" y="1618991"/>
                    <a:pt x="1239837" y="1612985"/>
                  </a:cubicBezTo>
                  <a:cubicBezTo>
                    <a:pt x="1248570" y="1606979"/>
                    <a:pt x="1249848" y="1605753"/>
                    <a:pt x="1258658" y="1617602"/>
                  </a:cubicBezTo>
                  <a:cubicBezTo>
                    <a:pt x="1267468" y="1629451"/>
                    <a:pt x="1277600" y="1676911"/>
                    <a:pt x="1292700" y="1684079"/>
                  </a:cubicBezTo>
                  <a:cubicBezTo>
                    <a:pt x="1307800" y="1691247"/>
                    <a:pt x="1331158" y="1673875"/>
                    <a:pt x="1349256" y="1660610"/>
                  </a:cubicBezTo>
                  <a:cubicBezTo>
                    <a:pt x="1367354" y="1647345"/>
                    <a:pt x="1384153" y="1616600"/>
                    <a:pt x="1401288" y="1604489"/>
                  </a:cubicBezTo>
                  <a:cubicBezTo>
                    <a:pt x="1418423" y="1592378"/>
                    <a:pt x="1440656" y="1581400"/>
                    <a:pt x="1452065" y="1587946"/>
                  </a:cubicBezTo>
                  <a:cubicBezTo>
                    <a:pt x="1463474" y="1594493"/>
                    <a:pt x="1455148" y="1638744"/>
                    <a:pt x="1469744" y="1643768"/>
                  </a:cubicBezTo>
                  <a:cubicBezTo>
                    <a:pt x="1484340" y="1648792"/>
                    <a:pt x="1522860" y="1636829"/>
                    <a:pt x="1539639" y="1618090"/>
                  </a:cubicBezTo>
                  <a:cubicBezTo>
                    <a:pt x="1556418" y="1599351"/>
                    <a:pt x="1551715" y="1560817"/>
                    <a:pt x="1570417" y="1531334"/>
                  </a:cubicBezTo>
                  <a:cubicBezTo>
                    <a:pt x="1589119" y="1501851"/>
                    <a:pt x="1630849" y="1461404"/>
                    <a:pt x="1651853" y="1441192"/>
                  </a:cubicBezTo>
                  <a:cubicBezTo>
                    <a:pt x="1672857" y="1420980"/>
                    <a:pt x="1684284" y="1414701"/>
                    <a:pt x="1696444" y="1410062"/>
                  </a:cubicBezTo>
                  <a:cubicBezTo>
                    <a:pt x="1708604" y="1405423"/>
                    <a:pt x="1715288" y="1414151"/>
                    <a:pt x="1724813" y="1413357"/>
                  </a:cubicBezTo>
                  <a:cubicBezTo>
                    <a:pt x="1734338" y="1412563"/>
                    <a:pt x="1800049" y="1393888"/>
                    <a:pt x="1814608" y="1402749"/>
                  </a:cubicBezTo>
                  <a:cubicBezTo>
                    <a:pt x="1829167" y="1411610"/>
                    <a:pt x="1800439" y="1451583"/>
                    <a:pt x="1812167" y="1466525"/>
                  </a:cubicBezTo>
                  <a:cubicBezTo>
                    <a:pt x="1823895" y="1481467"/>
                    <a:pt x="1875015" y="1494412"/>
                    <a:pt x="1884978" y="1492399"/>
                  </a:cubicBezTo>
                  <a:cubicBezTo>
                    <a:pt x="1894941" y="1490386"/>
                    <a:pt x="1875872" y="1469619"/>
                    <a:pt x="1871943" y="1454448"/>
                  </a:cubicBezTo>
                  <a:cubicBezTo>
                    <a:pt x="1868014" y="1439277"/>
                    <a:pt x="1862753" y="1422690"/>
                    <a:pt x="1861403" y="1401373"/>
                  </a:cubicBezTo>
                  <a:cubicBezTo>
                    <a:pt x="1860053" y="1380056"/>
                    <a:pt x="1874420" y="1342585"/>
                    <a:pt x="1863844" y="1326546"/>
                  </a:cubicBezTo>
                  <a:cubicBezTo>
                    <a:pt x="1853268" y="1310507"/>
                    <a:pt x="1817293" y="1315401"/>
                    <a:pt x="1797946" y="1305140"/>
                  </a:cubicBezTo>
                  <a:cubicBezTo>
                    <a:pt x="1778599" y="1294879"/>
                    <a:pt x="1757844" y="1286443"/>
                    <a:pt x="1747763" y="1264979"/>
                  </a:cubicBezTo>
                  <a:cubicBezTo>
                    <a:pt x="1737682" y="1243515"/>
                    <a:pt x="1744713" y="1214055"/>
                    <a:pt x="1737459" y="1176356"/>
                  </a:cubicBezTo>
                  <a:cubicBezTo>
                    <a:pt x="1730205" y="1138657"/>
                    <a:pt x="1722576" y="1072799"/>
                    <a:pt x="1704241" y="1038783"/>
                  </a:cubicBezTo>
                  <a:cubicBezTo>
                    <a:pt x="1685906" y="1004767"/>
                    <a:pt x="1645781" y="992444"/>
                    <a:pt x="1627446" y="972257"/>
                  </a:cubicBezTo>
                  <a:cubicBezTo>
                    <a:pt x="1609111" y="952070"/>
                    <a:pt x="1608109" y="934272"/>
                    <a:pt x="1594228" y="917660"/>
                  </a:cubicBezTo>
                  <a:cubicBezTo>
                    <a:pt x="1580347" y="901048"/>
                    <a:pt x="1564491" y="884551"/>
                    <a:pt x="1544162" y="872587"/>
                  </a:cubicBezTo>
                  <a:cubicBezTo>
                    <a:pt x="1523833" y="860623"/>
                    <a:pt x="1488086" y="854102"/>
                    <a:pt x="1472251" y="845878"/>
                  </a:cubicBezTo>
                  <a:cubicBezTo>
                    <a:pt x="1456416" y="837654"/>
                    <a:pt x="1448356" y="833425"/>
                    <a:pt x="1449150" y="823245"/>
                  </a:cubicBezTo>
                  <a:cubicBezTo>
                    <a:pt x="1449944" y="813066"/>
                    <a:pt x="1475485" y="797190"/>
                    <a:pt x="1477013" y="784801"/>
                  </a:cubicBezTo>
                  <a:cubicBezTo>
                    <a:pt x="1478541" y="772412"/>
                    <a:pt x="1460641" y="758860"/>
                    <a:pt x="1458319" y="748910"/>
                  </a:cubicBezTo>
                  <a:cubicBezTo>
                    <a:pt x="1455997" y="738960"/>
                    <a:pt x="1458122" y="729244"/>
                    <a:pt x="1463081" y="725098"/>
                  </a:cubicBezTo>
                  <a:cubicBezTo>
                    <a:pt x="1468040" y="720952"/>
                    <a:pt x="1472995" y="717685"/>
                    <a:pt x="1488076" y="724035"/>
                  </a:cubicBezTo>
                  <a:cubicBezTo>
                    <a:pt x="1503157" y="730385"/>
                    <a:pt x="1559142" y="746933"/>
                    <a:pt x="1580416" y="740220"/>
                  </a:cubicBezTo>
                  <a:cubicBezTo>
                    <a:pt x="1601690" y="733507"/>
                    <a:pt x="1608575" y="718683"/>
                    <a:pt x="1615719" y="683758"/>
                  </a:cubicBezTo>
                  <a:cubicBezTo>
                    <a:pt x="1622863" y="648833"/>
                    <a:pt x="1602880" y="600054"/>
                    <a:pt x="1603753" y="553648"/>
                  </a:cubicBezTo>
                  <a:cubicBezTo>
                    <a:pt x="1604626" y="507242"/>
                    <a:pt x="1630114" y="435484"/>
                    <a:pt x="1620956" y="405322"/>
                  </a:cubicBez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en-US" sz="1050" dirty="0">
                <a:solidFill>
                  <a:srgbClr val="FFFFFF"/>
                </a:solidFill>
                <a:latin typeface="Georgia" pitchFamily="18" charset="0"/>
              </a:endParaRPr>
            </a:p>
          </p:txBody>
        </p:sp>
        <p:sp>
          <p:nvSpPr>
            <p:cNvPr id="346" name="Freeform 83">
              <a:extLst>
                <a:ext uri="{FF2B5EF4-FFF2-40B4-BE49-F238E27FC236}">
                  <a16:creationId xmlns:a16="http://schemas.microsoft.com/office/drawing/2014/main" id="{B42BA839-E6B2-4685-BFB6-B9F4787B2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100" y="2898524"/>
              <a:ext cx="296181" cy="313215"/>
            </a:xfrm>
            <a:custGeom>
              <a:avLst/>
              <a:gdLst>
                <a:gd name="connsiteX0" fmla="*/ 3440 w 9933"/>
                <a:gd name="connsiteY0" fmla="*/ 9133 h 9898"/>
                <a:gd name="connsiteX1" fmla="*/ 4037 w 9933"/>
                <a:gd name="connsiteY1" fmla="*/ 9439 h 9898"/>
                <a:gd name="connsiteX2" fmla="*/ 4485 w 9933"/>
                <a:gd name="connsiteY2" fmla="*/ 9337 h 9898"/>
                <a:gd name="connsiteX3" fmla="*/ 5381 w 9933"/>
                <a:gd name="connsiteY3" fmla="*/ 9898 h 9898"/>
                <a:gd name="connsiteX4" fmla="*/ 5829 w 9933"/>
                <a:gd name="connsiteY4" fmla="*/ 9745 h 9898"/>
                <a:gd name="connsiteX5" fmla="*/ 6052 w 9933"/>
                <a:gd name="connsiteY5" fmla="*/ 9847 h 9898"/>
                <a:gd name="connsiteX6" fmla="*/ 6724 w 9933"/>
                <a:gd name="connsiteY6" fmla="*/ 9643 h 9898"/>
                <a:gd name="connsiteX7" fmla="*/ 6873 w 9933"/>
                <a:gd name="connsiteY7" fmla="*/ 9745 h 9898"/>
                <a:gd name="connsiteX8" fmla="*/ 7172 w 9933"/>
                <a:gd name="connsiteY8" fmla="*/ 9490 h 9898"/>
                <a:gd name="connsiteX9" fmla="*/ 7620 w 9933"/>
                <a:gd name="connsiteY9" fmla="*/ 9184 h 9898"/>
                <a:gd name="connsiteX10" fmla="*/ 8142 w 9933"/>
                <a:gd name="connsiteY10" fmla="*/ 9184 h 9898"/>
                <a:gd name="connsiteX11" fmla="*/ 8366 w 9933"/>
                <a:gd name="connsiteY11" fmla="*/ 9337 h 9898"/>
                <a:gd name="connsiteX12" fmla="*/ 8217 w 9933"/>
                <a:gd name="connsiteY12" fmla="*/ 8929 h 9898"/>
                <a:gd name="connsiteX13" fmla="*/ 7769 w 9933"/>
                <a:gd name="connsiteY13" fmla="*/ 8469 h 9898"/>
                <a:gd name="connsiteX14" fmla="*/ 7321 w 9933"/>
                <a:gd name="connsiteY14" fmla="*/ 8010 h 9898"/>
                <a:gd name="connsiteX15" fmla="*/ 6724 w 9933"/>
                <a:gd name="connsiteY15" fmla="*/ 7602 h 9898"/>
                <a:gd name="connsiteX16" fmla="*/ 7097 w 9933"/>
                <a:gd name="connsiteY16" fmla="*/ 7449 h 9898"/>
                <a:gd name="connsiteX17" fmla="*/ 7396 w 9933"/>
                <a:gd name="connsiteY17" fmla="*/ 6633 h 9898"/>
                <a:gd name="connsiteX18" fmla="*/ 7396 w 9933"/>
                <a:gd name="connsiteY18" fmla="*/ 6276 h 9898"/>
                <a:gd name="connsiteX19" fmla="*/ 7769 w 9933"/>
                <a:gd name="connsiteY19" fmla="*/ 6276 h 9898"/>
                <a:gd name="connsiteX20" fmla="*/ 7993 w 9933"/>
                <a:gd name="connsiteY20" fmla="*/ 5612 h 9898"/>
                <a:gd name="connsiteX21" fmla="*/ 8590 w 9933"/>
                <a:gd name="connsiteY21" fmla="*/ 5204 h 9898"/>
                <a:gd name="connsiteX22" fmla="*/ 8814 w 9933"/>
                <a:gd name="connsiteY22" fmla="*/ 4439 h 9898"/>
                <a:gd name="connsiteX23" fmla="*/ 8664 w 9933"/>
                <a:gd name="connsiteY23" fmla="*/ 4031 h 9898"/>
                <a:gd name="connsiteX24" fmla="*/ 9037 w 9933"/>
                <a:gd name="connsiteY24" fmla="*/ 3163 h 9898"/>
                <a:gd name="connsiteX25" fmla="*/ 9336 w 9933"/>
                <a:gd name="connsiteY25" fmla="*/ 2908 h 9898"/>
                <a:gd name="connsiteX26" fmla="*/ 9933 w 9933"/>
                <a:gd name="connsiteY26" fmla="*/ 2500 h 9898"/>
                <a:gd name="connsiteX27" fmla="*/ 9709 w 9933"/>
                <a:gd name="connsiteY27" fmla="*/ 2449 h 9898"/>
                <a:gd name="connsiteX28" fmla="*/ 9336 w 9933"/>
                <a:gd name="connsiteY28" fmla="*/ 2194 h 9898"/>
                <a:gd name="connsiteX29" fmla="*/ 9112 w 9933"/>
                <a:gd name="connsiteY29" fmla="*/ 1429 h 9898"/>
                <a:gd name="connsiteX30" fmla="*/ 9112 w 9933"/>
                <a:gd name="connsiteY30" fmla="*/ 1020 h 9898"/>
                <a:gd name="connsiteX31" fmla="*/ 9037 w 9933"/>
                <a:gd name="connsiteY31" fmla="*/ 510 h 9898"/>
                <a:gd name="connsiteX32" fmla="*/ 8814 w 9933"/>
                <a:gd name="connsiteY32" fmla="*/ 357 h 9898"/>
                <a:gd name="connsiteX33" fmla="*/ 8440 w 9933"/>
                <a:gd name="connsiteY33" fmla="*/ 153 h 9898"/>
                <a:gd name="connsiteX34" fmla="*/ 8217 w 9933"/>
                <a:gd name="connsiteY34" fmla="*/ 0 h 9898"/>
                <a:gd name="connsiteX35" fmla="*/ 7769 w 9933"/>
                <a:gd name="connsiteY35" fmla="*/ 204 h 9898"/>
                <a:gd name="connsiteX36" fmla="*/ 7321 w 9933"/>
                <a:gd name="connsiteY36" fmla="*/ 510 h 9898"/>
                <a:gd name="connsiteX37" fmla="*/ 6724 w 9933"/>
                <a:gd name="connsiteY37" fmla="*/ 510 h 9898"/>
                <a:gd name="connsiteX38" fmla="*/ 5679 w 9933"/>
                <a:gd name="connsiteY38" fmla="*/ 510 h 9898"/>
                <a:gd name="connsiteX39" fmla="*/ 5679 w 9933"/>
                <a:gd name="connsiteY39" fmla="*/ 459 h 9898"/>
                <a:gd name="connsiteX40" fmla="*/ 5605 w 9933"/>
                <a:gd name="connsiteY40" fmla="*/ 510 h 9898"/>
                <a:gd name="connsiteX41" fmla="*/ 1948 w 9933"/>
                <a:gd name="connsiteY41" fmla="*/ 510 h 9898"/>
                <a:gd name="connsiteX42" fmla="*/ 1948 w 9933"/>
                <a:gd name="connsiteY42" fmla="*/ 1582 h 9898"/>
                <a:gd name="connsiteX43" fmla="*/ 1276 w 9933"/>
                <a:gd name="connsiteY43" fmla="*/ 1582 h 9898"/>
                <a:gd name="connsiteX44" fmla="*/ 1276 w 9933"/>
                <a:gd name="connsiteY44" fmla="*/ 1786 h 9898"/>
                <a:gd name="connsiteX45" fmla="*/ 1276 w 9933"/>
                <a:gd name="connsiteY45" fmla="*/ 3622 h 9898"/>
                <a:gd name="connsiteX46" fmla="*/ 1127 w 9933"/>
                <a:gd name="connsiteY46" fmla="*/ 3724 h 9898"/>
                <a:gd name="connsiteX47" fmla="*/ 679 w 9933"/>
                <a:gd name="connsiteY47" fmla="*/ 3929 h 9898"/>
                <a:gd name="connsiteX48" fmla="*/ 605 w 9933"/>
                <a:gd name="connsiteY48" fmla="*/ 4184 h 9898"/>
                <a:gd name="connsiteX49" fmla="*/ 381 w 9933"/>
                <a:gd name="connsiteY49" fmla="*/ 4439 h 9898"/>
                <a:gd name="connsiteX50" fmla="*/ 232 w 9933"/>
                <a:gd name="connsiteY50" fmla="*/ 4847 h 9898"/>
                <a:gd name="connsiteX51" fmla="*/ 8 w 9933"/>
                <a:gd name="connsiteY51" fmla="*/ 5306 h 9898"/>
                <a:gd name="connsiteX52" fmla="*/ 381 w 9933"/>
                <a:gd name="connsiteY52" fmla="*/ 5357 h 9898"/>
                <a:gd name="connsiteX53" fmla="*/ 455 w 9933"/>
                <a:gd name="connsiteY53" fmla="*/ 5765 h 9898"/>
                <a:gd name="connsiteX54" fmla="*/ 679 w 9933"/>
                <a:gd name="connsiteY54" fmla="*/ 6173 h 9898"/>
                <a:gd name="connsiteX55" fmla="*/ 1052 w 9933"/>
                <a:gd name="connsiteY55" fmla="*/ 6990 h 9898"/>
                <a:gd name="connsiteX56" fmla="*/ 1351 w 9933"/>
                <a:gd name="connsiteY56" fmla="*/ 7347 h 9898"/>
                <a:gd name="connsiteX57" fmla="*/ 1948 w 9933"/>
                <a:gd name="connsiteY57" fmla="*/ 7602 h 9898"/>
                <a:gd name="connsiteX58" fmla="*/ 2321 w 9933"/>
                <a:gd name="connsiteY58" fmla="*/ 8010 h 9898"/>
                <a:gd name="connsiteX59" fmla="*/ 2769 w 9933"/>
                <a:gd name="connsiteY59" fmla="*/ 8418 h 9898"/>
                <a:gd name="connsiteX60" fmla="*/ 3067 w 9933"/>
                <a:gd name="connsiteY60" fmla="*/ 8724 h 9898"/>
                <a:gd name="connsiteX61" fmla="*/ 3440 w 9933"/>
                <a:gd name="connsiteY61" fmla="*/ 9133 h 9898"/>
                <a:gd name="connsiteX0" fmla="*/ 3463 w 10000"/>
                <a:gd name="connsiteY0" fmla="*/ 9227 h 10000"/>
                <a:gd name="connsiteX1" fmla="*/ 4064 w 10000"/>
                <a:gd name="connsiteY1" fmla="*/ 9536 h 10000"/>
                <a:gd name="connsiteX2" fmla="*/ 4515 w 10000"/>
                <a:gd name="connsiteY2" fmla="*/ 9433 h 10000"/>
                <a:gd name="connsiteX3" fmla="*/ 5417 w 10000"/>
                <a:gd name="connsiteY3" fmla="*/ 10000 h 10000"/>
                <a:gd name="connsiteX4" fmla="*/ 5868 w 10000"/>
                <a:gd name="connsiteY4" fmla="*/ 9845 h 10000"/>
                <a:gd name="connsiteX5" fmla="*/ 6093 w 10000"/>
                <a:gd name="connsiteY5" fmla="*/ 9948 h 10000"/>
                <a:gd name="connsiteX6" fmla="*/ 6769 w 10000"/>
                <a:gd name="connsiteY6" fmla="*/ 9742 h 10000"/>
                <a:gd name="connsiteX7" fmla="*/ 6919 w 10000"/>
                <a:gd name="connsiteY7" fmla="*/ 9845 h 10000"/>
                <a:gd name="connsiteX8" fmla="*/ 7220 w 10000"/>
                <a:gd name="connsiteY8" fmla="*/ 9588 h 10000"/>
                <a:gd name="connsiteX9" fmla="*/ 7671 w 10000"/>
                <a:gd name="connsiteY9" fmla="*/ 9279 h 10000"/>
                <a:gd name="connsiteX10" fmla="*/ 8197 w 10000"/>
                <a:gd name="connsiteY10" fmla="*/ 9279 h 10000"/>
                <a:gd name="connsiteX11" fmla="*/ 8422 w 10000"/>
                <a:gd name="connsiteY11" fmla="*/ 9433 h 10000"/>
                <a:gd name="connsiteX12" fmla="*/ 8272 w 10000"/>
                <a:gd name="connsiteY12" fmla="*/ 9021 h 10000"/>
                <a:gd name="connsiteX13" fmla="*/ 7821 w 10000"/>
                <a:gd name="connsiteY13" fmla="*/ 8556 h 10000"/>
                <a:gd name="connsiteX14" fmla="*/ 7370 w 10000"/>
                <a:gd name="connsiteY14" fmla="*/ 8093 h 10000"/>
                <a:gd name="connsiteX15" fmla="*/ 6769 w 10000"/>
                <a:gd name="connsiteY15" fmla="*/ 7680 h 10000"/>
                <a:gd name="connsiteX16" fmla="*/ 7145 w 10000"/>
                <a:gd name="connsiteY16" fmla="*/ 7526 h 10000"/>
                <a:gd name="connsiteX17" fmla="*/ 7446 w 10000"/>
                <a:gd name="connsiteY17" fmla="*/ 6701 h 10000"/>
                <a:gd name="connsiteX18" fmla="*/ 7446 w 10000"/>
                <a:gd name="connsiteY18" fmla="*/ 6341 h 10000"/>
                <a:gd name="connsiteX19" fmla="*/ 7821 w 10000"/>
                <a:gd name="connsiteY19" fmla="*/ 6341 h 10000"/>
                <a:gd name="connsiteX20" fmla="*/ 8047 w 10000"/>
                <a:gd name="connsiteY20" fmla="*/ 5670 h 10000"/>
                <a:gd name="connsiteX21" fmla="*/ 8648 w 10000"/>
                <a:gd name="connsiteY21" fmla="*/ 5258 h 10000"/>
                <a:gd name="connsiteX22" fmla="*/ 8873 w 10000"/>
                <a:gd name="connsiteY22" fmla="*/ 4485 h 10000"/>
                <a:gd name="connsiteX23" fmla="*/ 8722 w 10000"/>
                <a:gd name="connsiteY23" fmla="*/ 4073 h 10000"/>
                <a:gd name="connsiteX24" fmla="*/ 9098 w 10000"/>
                <a:gd name="connsiteY24" fmla="*/ 3196 h 10000"/>
                <a:gd name="connsiteX25" fmla="*/ 9399 w 10000"/>
                <a:gd name="connsiteY25" fmla="*/ 2938 h 10000"/>
                <a:gd name="connsiteX26" fmla="*/ 10000 w 10000"/>
                <a:gd name="connsiteY26" fmla="*/ 2526 h 10000"/>
                <a:gd name="connsiteX27" fmla="*/ 9774 w 10000"/>
                <a:gd name="connsiteY27" fmla="*/ 2474 h 10000"/>
                <a:gd name="connsiteX28" fmla="*/ 9399 w 10000"/>
                <a:gd name="connsiteY28" fmla="*/ 2217 h 10000"/>
                <a:gd name="connsiteX29" fmla="*/ 9173 w 10000"/>
                <a:gd name="connsiteY29" fmla="*/ 1444 h 10000"/>
                <a:gd name="connsiteX30" fmla="*/ 9173 w 10000"/>
                <a:gd name="connsiteY30" fmla="*/ 1031 h 10000"/>
                <a:gd name="connsiteX31" fmla="*/ 9098 w 10000"/>
                <a:gd name="connsiteY31" fmla="*/ 515 h 10000"/>
                <a:gd name="connsiteX32" fmla="*/ 8873 w 10000"/>
                <a:gd name="connsiteY32" fmla="*/ 361 h 10000"/>
                <a:gd name="connsiteX33" fmla="*/ 8497 w 10000"/>
                <a:gd name="connsiteY33" fmla="*/ 155 h 10000"/>
                <a:gd name="connsiteX34" fmla="*/ 8272 w 10000"/>
                <a:gd name="connsiteY34" fmla="*/ 0 h 10000"/>
                <a:gd name="connsiteX35" fmla="*/ 7821 w 10000"/>
                <a:gd name="connsiteY35" fmla="*/ 206 h 10000"/>
                <a:gd name="connsiteX36" fmla="*/ 7370 w 10000"/>
                <a:gd name="connsiteY36" fmla="*/ 515 h 10000"/>
                <a:gd name="connsiteX37" fmla="*/ 6769 w 10000"/>
                <a:gd name="connsiteY37" fmla="*/ 515 h 10000"/>
                <a:gd name="connsiteX38" fmla="*/ 5717 w 10000"/>
                <a:gd name="connsiteY38" fmla="*/ 515 h 10000"/>
                <a:gd name="connsiteX39" fmla="*/ 5717 w 10000"/>
                <a:gd name="connsiteY39" fmla="*/ 464 h 10000"/>
                <a:gd name="connsiteX40" fmla="*/ 5643 w 10000"/>
                <a:gd name="connsiteY40" fmla="*/ 515 h 10000"/>
                <a:gd name="connsiteX41" fmla="*/ 1961 w 10000"/>
                <a:gd name="connsiteY41" fmla="*/ 515 h 10000"/>
                <a:gd name="connsiteX42" fmla="*/ 1961 w 10000"/>
                <a:gd name="connsiteY42" fmla="*/ 1598 h 10000"/>
                <a:gd name="connsiteX43" fmla="*/ 1285 w 10000"/>
                <a:gd name="connsiteY43" fmla="*/ 1598 h 10000"/>
                <a:gd name="connsiteX44" fmla="*/ 1285 w 10000"/>
                <a:gd name="connsiteY44" fmla="*/ 1804 h 10000"/>
                <a:gd name="connsiteX45" fmla="*/ 1285 w 10000"/>
                <a:gd name="connsiteY45" fmla="*/ 3659 h 10000"/>
                <a:gd name="connsiteX46" fmla="*/ 1135 w 10000"/>
                <a:gd name="connsiteY46" fmla="*/ 3762 h 10000"/>
                <a:gd name="connsiteX47" fmla="*/ 684 w 10000"/>
                <a:gd name="connsiteY47" fmla="*/ 3969 h 10000"/>
                <a:gd name="connsiteX48" fmla="*/ 609 w 10000"/>
                <a:gd name="connsiteY48" fmla="*/ 4227 h 10000"/>
                <a:gd name="connsiteX49" fmla="*/ 384 w 10000"/>
                <a:gd name="connsiteY49" fmla="*/ 4485 h 10000"/>
                <a:gd name="connsiteX50" fmla="*/ 234 w 10000"/>
                <a:gd name="connsiteY50" fmla="*/ 4897 h 10000"/>
                <a:gd name="connsiteX51" fmla="*/ 8 w 10000"/>
                <a:gd name="connsiteY51" fmla="*/ 5361 h 10000"/>
                <a:gd name="connsiteX52" fmla="*/ 384 w 10000"/>
                <a:gd name="connsiteY52" fmla="*/ 5412 h 10000"/>
                <a:gd name="connsiteX53" fmla="*/ 458 w 10000"/>
                <a:gd name="connsiteY53" fmla="*/ 5824 h 10000"/>
                <a:gd name="connsiteX54" fmla="*/ 684 w 10000"/>
                <a:gd name="connsiteY54" fmla="*/ 6237 h 10000"/>
                <a:gd name="connsiteX55" fmla="*/ 1059 w 10000"/>
                <a:gd name="connsiteY55" fmla="*/ 7062 h 10000"/>
                <a:gd name="connsiteX56" fmla="*/ 1961 w 10000"/>
                <a:gd name="connsiteY56" fmla="*/ 7680 h 10000"/>
                <a:gd name="connsiteX57" fmla="*/ 2337 w 10000"/>
                <a:gd name="connsiteY57" fmla="*/ 8093 h 10000"/>
                <a:gd name="connsiteX58" fmla="*/ 2788 w 10000"/>
                <a:gd name="connsiteY58" fmla="*/ 8505 h 10000"/>
                <a:gd name="connsiteX59" fmla="*/ 3088 w 10000"/>
                <a:gd name="connsiteY59" fmla="*/ 8814 h 10000"/>
                <a:gd name="connsiteX60" fmla="*/ 3463 w 10000"/>
                <a:gd name="connsiteY60" fmla="*/ 9227 h 10000"/>
                <a:gd name="connsiteX0" fmla="*/ 3463 w 10000"/>
                <a:gd name="connsiteY0" fmla="*/ 9227 h 10000"/>
                <a:gd name="connsiteX1" fmla="*/ 4064 w 10000"/>
                <a:gd name="connsiteY1" fmla="*/ 9536 h 10000"/>
                <a:gd name="connsiteX2" fmla="*/ 4515 w 10000"/>
                <a:gd name="connsiteY2" fmla="*/ 9433 h 10000"/>
                <a:gd name="connsiteX3" fmla="*/ 5417 w 10000"/>
                <a:gd name="connsiteY3" fmla="*/ 10000 h 10000"/>
                <a:gd name="connsiteX4" fmla="*/ 5868 w 10000"/>
                <a:gd name="connsiteY4" fmla="*/ 9845 h 10000"/>
                <a:gd name="connsiteX5" fmla="*/ 6093 w 10000"/>
                <a:gd name="connsiteY5" fmla="*/ 9948 h 10000"/>
                <a:gd name="connsiteX6" fmla="*/ 6769 w 10000"/>
                <a:gd name="connsiteY6" fmla="*/ 9742 h 10000"/>
                <a:gd name="connsiteX7" fmla="*/ 6919 w 10000"/>
                <a:gd name="connsiteY7" fmla="*/ 9845 h 10000"/>
                <a:gd name="connsiteX8" fmla="*/ 7220 w 10000"/>
                <a:gd name="connsiteY8" fmla="*/ 9588 h 10000"/>
                <a:gd name="connsiteX9" fmla="*/ 7671 w 10000"/>
                <a:gd name="connsiteY9" fmla="*/ 9279 h 10000"/>
                <a:gd name="connsiteX10" fmla="*/ 8197 w 10000"/>
                <a:gd name="connsiteY10" fmla="*/ 9279 h 10000"/>
                <a:gd name="connsiteX11" fmla="*/ 8422 w 10000"/>
                <a:gd name="connsiteY11" fmla="*/ 9433 h 10000"/>
                <a:gd name="connsiteX12" fmla="*/ 8272 w 10000"/>
                <a:gd name="connsiteY12" fmla="*/ 9021 h 10000"/>
                <a:gd name="connsiteX13" fmla="*/ 7821 w 10000"/>
                <a:gd name="connsiteY13" fmla="*/ 8556 h 10000"/>
                <a:gd name="connsiteX14" fmla="*/ 7370 w 10000"/>
                <a:gd name="connsiteY14" fmla="*/ 8093 h 10000"/>
                <a:gd name="connsiteX15" fmla="*/ 6769 w 10000"/>
                <a:gd name="connsiteY15" fmla="*/ 7680 h 10000"/>
                <a:gd name="connsiteX16" fmla="*/ 7145 w 10000"/>
                <a:gd name="connsiteY16" fmla="*/ 7526 h 10000"/>
                <a:gd name="connsiteX17" fmla="*/ 7446 w 10000"/>
                <a:gd name="connsiteY17" fmla="*/ 6701 h 10000"/>
                <a:gd name="connsiteX18" fmla="*/ 7446 w 10000"/>
                <a:gd name="connsiteY18" fmla="*/ 6341 h 10000"/>
                <a:gd name="connsiteX19" fmla="*/ 7821 w 10000"/>
                <a:gd name="connsiteY19" fmla="*/ 6341 h 10000"/>
                <a:gd name="connsiteX20" fmla="*/ 8047 w 10000"/>
                <a:gd name="connsiteY20" fmla="*/ 5670 h 10000"/>
                <a:gd name="connsiteX21" fmla="*/ 8648 w 10000"/>
                <a:gd name="connsiteY21" fmla="*/ 5258 h 10000"/>
                <a:gd name="connsiteX22" fmla="*/ 8873 w 10000"/>
                <a:gd name="connsiteY22" fmla="*/ 4485 h 10000"/>
                <a:gd name="connsiteX23" fmla="*/ 8722 w 10000"/>
                <a:gd name="connsiteY23" fmla="*/ 4073 h 10000"/>
                <a:gd name="connsiteX24" fmla="*/ 9098 w 10000"/>
                <a:gd name="connsiteY24" fmla="*/ 3196 h 10000"/>
                <a:gd name="connsiteX25" fmla="*/ 9399 w 10000"/>
                <a:gd name="connsiteY25" fmla="*/ 2938 h 10000"/>
                <a:gd name="connsiteX26" fmla="*/ 10000 w 10000"/>
                <a:gd name="connsiteY26" fmla="*/ 2526 h 10000"/>
                <a:gd name="connsiteX27" fmla="*/ 9774 w 10000"/>
                <a:gd name="connsiteY27" fmla="*/ 2474 h 10000"/>
                <a:gd name="connsiteX28" fmla="*/ 9399 w 10000"/>
                <a:gd name="connsiteY28" fmla="*/ 2217 h 10000"/>
                <a:gd name="connsiteX29" fmla="*/ 9173 w 10000"/>
                <a:gd name="connsiteY29" fmla="*/ 1444 h 10000"/>
                <a:gd name="connsiteX30" fmla="*/ 9173 w 10000"/>
                <a:gd name="connsiteY30" fmla="*/ 1031 h 10000"/>
                <a:gd name="connsiteX31" fmla="*/ 9098 w 10000"/>
                <a:gd name="connsiteY31" fmla="*/ 515 h 10000"/>
                <a:gd name="connsiteX32" fmla="*/ 8873 w 10000"/>
                <a:gd name="connsiteY32" fmla="*/ 361 h 10000"/>
                <a:gd name="connsiteX33" fmla="*/ 8497 w 10000"/>
                <a:gd name="connsiteY33" fmla="*/ 155 h 10000"/>
                <a:gd name="connsiteX34" fmla="*/ 8272 w 10000"/>
                <a:gd name="connsiteY34" fmla="*/ 0 h 10000"/>
                <a:gd name="connsiteX35" fmla="*/ 7821 w 10000"/>
                <a:gd name="connsiteY35" fmla="*/ 206 h 10000"/>
                <a:gd name="connsiteX36" fmla="*/ 7370 w 10000"/>
                <a:gd name="connsiteY36" fmla="*/ 515 h 10000"/>
                <a:gd name="connsiteX37" fmla="*/ 6769 w 10000"/>
                <a:gd name="connsiteY37" fmla="*/ 515 h 10000"/>
                <a:gd name="connsiteX38" fmla="*/ 5717 w 10000"/>
                <a:gd name="connsiteY38" fmla="*/ 515 h 10000"/>
                <a:gd name="connsiteX39" fmla="*/ 5717 w 10000"/>
                <a:gd name="connsiteY39" fmla="*/ 464 h 10000"/>
                <a:gd name="connsiteX40" fmla="*/ 5643 w 10000"/>
                <a:gd name="connsiteY40" fmla="*/ 515 h 10000"/>
                <a:gd name="connsiteX41" fmla="*/ 1961 w 10000"/>
                <a:gd name="connsiteY41" fmla="*/ 515 h 10000"/>
                <a:gd name="connsiteX42" fmla="*/ 1961 w 10000"/>
                <a:gd name="connsiteY42" fmla="*/ 1598 h 10000"/>
                <a:gd name="connsiteX43" fmla="*/ 1285 w 10000"/>
                <a:gd name="connsiteY43" fmla="*/ 1598 h 10000"/>
                <a:gd name="connsiteX44" fmla="*/ 1285 w 10000"/>
                <a:gd name="connsiteY44" fmla="*/ 1804 h 10000"/>
                <a:gd name="connsiteX45" fmla="*/ 1285 w 10000"/>
                <a:gd name="connsiteY45" fmla="*/ 3659 h 10000"/>
                <a:gd name="connsiteX46" fmla="*/ 1135 w 10000"/>
                <a:gd name="connsiteY46" fmla="*/ 3762 h 10000"/>
                <a:gd name="connsiteX47" fmla="*/ 684 w 10000"/>
                <a:gd name="connsiteY47" fmla="*/ 3969 h 10000"/>
                <a:gd name="connsiteX48" fmla="*/ 609 w 10000"/>
                <a:gd name="connsiteY48" fmla="*/ 4227 h 10000"/>
                <a:gd name="connsiteX49" fmla="*/ 384 w 10000"/>
                <a:gd name="connsiteY49" fmla="*/ 4485 h 10000"/>
                <a:gd name="connsiteX50" fmla="*/ 234 w 10000"/>
                <a:gd name="connsiteY50" fmla="*/ 4897 h 10000"/>
                <a:gd name="connsiteX51" fmla="*/ 8 w 10000"/>
                <a:gd name="connsiteY51" fmla="*/ 5361 h 10000"/>
                <a:gd name="connsiteX52" fmla="*/ 384 w 10000"/>
                <a:gd name="connsiteY52" fmla="*/ 5412 h 10000"/>
                <a:gd name="connsiteX53" fmla="*/ 458 w 10000"/>
                <a:gd name="connsiteY53" fmla="*/ 5824 h 10000"/>
                <a:gd name="connsiteX54" fmla="*/ 684 w 10000"/>
                <a:gd name="connsiteY54" fmla="*/ 6237 h 10000"/>
                <a:gd name="connsiteX55" fmla="*/ 1059 w 10000"/>
                <a:gd name="connsiteY55" fmla="*/ 7062 h 10000"/>
                <a:gd name="connsiteX56" fmla="*/ 2337 w 10000"/>
                <a:gd name="connsiteY56" fmla="*/ 8093 h 10000"/>
                <a:gd name="connsiteX57" fmla="*/ 2788 w 10000"/>
                <a:gd name="connsiteY57" fmla="*/ 8505 h 10000"/>
                <a:gd name="connsiteX58" fmla="*/ 3088 w 10000"/>
                <a:gd name="connsiteY58" fmla="*/ 8814 h 10000"/>
                <a:gd name="connsiteX59" fmla="*/ 3463 w 10000"/>
                <a:gd name="connsiteY59" fmla="*/ 9227 h 10000"/>
                <a:gd name="connsiteX0" fmla="*/ 3463 w 10000"/>
                <a:gd name="connsiteY0" fmla="*/ 9227 h 10000"/>
                <a:gd name="connsiteX1" fmla="*/ 4064 w 10000"/>
                <a:gd name="connsiteY1" fmla="*/ 9536 h 10000"/>
                <a:gd name="connsiteX2" fmla="*/ 4515 w 10000"/>
                <a:gd name="connsiteY2" fmla="*/ 9433 h 10000"/>
                <a:gd name="connsiteX3" fmla="*/ 5417 w 10000"/>
                <a:gd name="connsiteY3" fmla="*/ 10000 h 10000"/>
                <a:gd name="connsiteX4" fmla="*/ 5868 w 10000"/>
                <a:gd name="connsiteY4" fmla="*/ 9845 h 10000"/>
                <a:gd name="connsiteX5" fmla="*/ 6093 w 10000"/>
                <a:gd name="connsiteY5" fmla="*/ 9948 h 10000"/>
                <a:gd name="connsiteX6" fmla="*/ 6769 w 10000"/>
                <a:gd name="connsiteY6" fmla="*/ 9742 h 10000"/>
                <a:gd name="connsiteX7" fmla="*/ 6919 w 10000"/>
                <a:gd name="connsiteY7" fmla="*/ 9845 h 10000"/>
                <a:gd name="connsiteX8" fmla="*/ 7220 w 10000"/>
                <a:gd name="connsiteY8" fmla="*/ 9588 h 10000"/>
                <a:gd name="connsiteX9" fmla="*/ 7671 w 10000"/>
                <a:gd name="connsiteY9" fmla="*/ 9279 h 10000"/>
                <a:gd name="connsiteX10" fmla="*/ 8197 w 10000"/>
                <a:gd name="connsiteY10" fmla="*/ 9279 h 10000"/>
                <a:gd name="connsiteX11" fmla="*/ 8422 w 10000"/>
                <a:gd name="connsiteY11" fmla="*/ 9433 h 10000"/>
                <a:gd name="connsiteX12" fmla="*/ 8272 w 10000"/>
                <a:gd name="connsiteY12" fmla="*/ 9021 h 10000"/>
                <a:gd name="connsiteX13" fmla="*/ 7821 w 10000"/>
                <a:gd name="connsiteY13" fmla="*/ 8556 h 10000"/>
                <a:gd name="connsiteX14" fmla="*/ 7370 w 10000"/>
                <a:gd name="connsiteY14" fmla="*/ 8093 h 10000"/>
                <a:gd name="connsiteX15" fmla="*/ 6769 w 10000"/>
                <a:gd name="connsiteY15" fmla="*/ 7680 h 10000"/>
                <a:gd name="connsiteX16" fmla="*/ 7145 w 10000"/>
                <a:gd name="connsiteY16" fmla="*/ 7526 h 10000"/>
                <a:gd name="connsiteX17" fmla="*/ 7446 w 10000"/>
                <a:gd name="connsiteY17" fmla="*/ 6701 h 10000"/>
                <a:gd name="connsiteX18" fmla="*/ 7446 w 10000"/>
                <a:gd name="connsiteY18" fmla="*/ 6341 h 10000"/>
                <a:gd name="connsiteX19" fmla="*/ 7821 w 10000"/>
                <a:gd name="connsiteY19" fmla="*/ 6341 h 10000"/>
                <a:gd name="connsiteX20" fmla="*/ 8047 w 10000"/>
                <a:gd name="connsiteY20" fmla="*/ 5670 h 10000"/>
                <a:gd name="connsiteX21" fmla="*/ 8648 w 10000"/>
                <a:gd name="connsiteY21" fmla="*/ 5258 h 10000"/>
                <a:gd name="connsiteX22" fmla="*/ 8873 w 10000"/>
                <a:gd name="connsiteY22" fmla="*/ 4485 h 10000"/>
                <a:gd name="connsiteX23" fmla="*/ 8722 w 10000"/>
                <a:gd name="connsiteY23" fmla="*/ 4073 h 10000"/>
                <a:gd name="connsiteX24" fmla="*/ 9098 w 10000"/>
                <a:gd name="connsiteY24" fmla="*/ 3196 h 10000"/>
                <a:gd name="connsiteX25" fmla="*/ 9399 w 10000"/>
                <a:gd name="connsiteY25" fmla="*/ 2938 h 10000"/>
                <a:gd name="connsiteX26" fmla="*/ 10000 w 10000"/>
                <a:gd name="connsiteY26" fmla="*/ 2526 h 10000"/>
                <a:gd name="connsiteX27" fmla="*/ 9774 w 10000"/>
                <a:gd name="connsiteY27" fmla="*/ 2474 h 10000"/>
                <a:gd name="connsiteX28" fmla="*/ 9399 w 10000"/>
                <a:gd name="connsiteY28" fmla="*/ 2217 h 10000"/>
                <a:gd name="connsiteX29" fmla="*/ 9173 w 10000"/>
                <a:gd name="connsiteY29" fmla="*/ 1444 h 10000"/>
                <a:gd name="connsiteX30" fmla="*/ 9173 w 10000"/>
                <a:gd name="connsiteY30" fmla="*/ 1031 h 10000"/>
                <a:gd name="connsiteX31" fmla="*/ 9098 w 10000"/>
                <a:gd name="connsiteY31" fmla="*/ 515 h 10000"/>
                <a:gd name="connsiteX32" fmla="*/ 8873 w 10000"/>
                <a:gd name="connsiteY32" fmla="*/ 361 h 10000"/>
                <a:gd name="connsiteX33" fmla="*/ 8497 w 10000"/>
                <a:gd name="connsiteY33" fmla="*/ 155 h 10000"/>
                <a:gd name="connsiteX34" fmla="*/ 8272 w 10000"/>
                <a:gd name="connsiteY34" fmla="*/ 0 h 10000"/>
                <a:gd name="connsiteX35" fmla="*/ 7821 w 10000"/>
                <a:gd name="connsiteY35" fmla="*/ 206 h 10000"/>
                <a:gd name="connsiteX36" fmla="*/ 7370 w 10000"/>
                <a:gd name="connsiteY36" fmla="*/ 515 h 10000"/>
                <a:gd name="connsiteX37" fmla="*/ 6769 w 10000"/>
                <a:gd name="connsiteY37" fmla="*/ 515 h 10000"/>
                <a:gd name="connsiteX38" fmla="*/ 5717 w 10000"/>
                <a:gd name="connsiteY38" fmla="*/ 515 h 10000"/>
                <a:gd name="connsiteX39" fmla="*/ 5717 w 10000"/>
                <a:gd name="connsiteY39" fmla="*/ 464 h 10000"/>
                <a:gd name="connsiteX40" fmla="*/ 5643 w 10000"/>
                <a:gd name="connsiteY40" fmla="*/ 515 h 10000"/>
                <a:gd name="connsiteX41" fmla="*/ 1961 w 10000"/>
                <a:gd name="connsiteY41" fmla="*/ 515 h 10000"/>
                <a:gd name="connsiteX42" fmla="*/ 1961 w 10000"/>
                <a:gd name="connsiteY42" fmla="*/ 1598 h 10000"/>
                <a:gd name="connsiteX43" fmla="*/ 1285 w 10000"/>
                <a:gd name="connsiteY43" fmla="*/ 1598 h 10000"/>
                <a:gd name="connsiteX44" fmla="*/ 1285 w 10000"/>
                <a:gd name="connsiteY44" fmla="*/ 1804 h 10000"/>
                <a:gd name="connsiteX45" fmla="*/ 1285 w 10000"/>
                <a:gd name="connsiteY45" fmla="*/ 3659 h 10000"/>
                <a:gd name="connsiteX46" fmla="*/ 1135 w 10000"/>
                <a:gd name="connsiteY46" fmla="*/ 3762 h 10000"/>
                <a:gd name="connsiteX47" fmla="*/ 684 w 10000"/>
                <a:gd name="connsiteY47" fmla="*/ 3969 h 10000"/>
                <a:gd name="connsiteX48" fmla="*/ 609 w 10000"/>
                <a:gd name="connsiteY48" fmla="*/ 4227 h 10000"/>
                <a:gd name="connsiteX49" fmla="*/ 384 w 10000"/>
                <a:gd name="connsiteY49" fmla="*/ 4485 h 10000"/>
                <a:gd name="connsiteX50" fmla="*/ 234 w 10000"/>
                <a:gd name="connsiteY50" fmla="*/ 4897 h 10000"/>
                <a:gd name="connsiteX51" fmla="*/ 8 w 10000"/>
                <a:gd name="connsiteY51" fmla="*/ 5361 h 10000"/>
                <a:gd name="connsiteX52" fmla="*/ 384 w 10000"/>
                <a:gd name="connsiteY52" fmla="*/ 5412 h 10000"/>
                <a:gd name="connsiteX53" fmla="*/ 458 w 10000"/>
                <a:gd name="connsiteY53" fmla="*/ 5824 h 10000"/>
                <a:gd name="connsiteX54" fmla="*/ 684 w 10000"/>
                <a:gd name="connsiteY54" fmla="*/ 6237 h 10000"/>
                <a:gd name="connsiteX55" fmla="*/ 1059 w 10000"/>
                <a:gd name="connsiteY55" fmla="*/ 7062 h 10000"/>
                <a:gd name="connsiteX56" fmla="*/ 2337 w 10000"/>
                <a:gd name="connsiteY56" fmla="*/ 8093 h 10000"/>
                <a:gd name="connsiteX57" fmla="*/ 3088 w 10000"/>
                <a:gd name="connsiteY57" fmla="*/ 8814 h 10000"/>
                <a:gd name="connsiteX58" fmla="*/ 3463 w 10000"/>
                <a:gd name="connsiteY58" fmla="*/ 9227 h 10000"/>
                <a:gd name="connsiteX0" fmla="*/ 3463 w 10000"/>
                <a:gd name="connsiteY0" fmla="*/ 9227 h 10000"/>
                <a:gd name="connsiteX1" fmla="*/ 4064 w 10000"/>
                <a:gd name="connsiteY1" fmla="*/ 9536 h 10000"/>
                <a:gd name="connsiteX2" fmla="*/ 4515 w 10000"/>
                <a:gd name="connsiteY2" fmla="*/ 9433 h 10000"/>
                <a:gd name="connsiteX3" fmla="*/ 5417 w 10000"/>
                <a:gd name="connsiteY3" fmla="*/ 10000 h 10000"/>
                <a:gd name="connsiteX4" fmla="*/ 5868 w 10000"/>
                <a:gd name="connsiteY4" fmla="*/ 9845 h 10000"/>
                <a:gd name="connsiteX5" fmla="*/ 6093 w 10000"/>
                <a:gd name="connsiteY5" fmla="*/ 9948 h 10000"/>
                <a:gd name="connsiteX6" fmla="*/ 6769 w 10000"/>
                <a:gd name="connsiteY6" fmla="*/ 9742 h 10000"/>
                <a:gd name="connsiteX7" fmla="*/ 6919 w 10000"/>
                <a:gd name="connsiteY7" fmla="*/ 9845 h 10000"/>
                <a:gd name="connsiteX8" fmla="*/ 7220 w 10000"/>
                <a:gd name="connsiteY8" fmla="*/ 9588 h 10000"/>
                <a:gd name="connsiteX9" fmla="*/ 7671 w 10000"/>
                <a:gd name="connsiteY9" fmla="*/ 9279 h 10000"/>
                <a:gd name="connsiteX10" fmla="*/ 8197 w 10000"/>
                <a:gd name="connsiteY10" fmla="*/ 9279 h 10000"/>
                <a:gd name="connsiteX11" fmla="*/ 8422 w 10000"/>
                <a:gd name="connsiteY11" fmla="*/ 9433 h 10000"/>
                <a:gd name="connsiteX12" fmla="*/ 8272 w 10000"/>
                <a:gd name="connsiteY12" fmla="*/ 9021 h 10000"/>
                <a:gd name="connsiteX13" fmla="*/ 7821 w 10000"/>
                <a:gd name="connsiteY13" fmla="*/ 8556 h 10000"/>
                <a:gd name="connsiteX14" fmla="*/ 7370 w 10000"/>
                <a:gd name="connsiteY14" fmla="*/ 8093 h 10000"/>
                <a:gd name="connsiteX15" fmla="*/ 6769 w 10000"/>
                <a:gd name="connsiteY15" fmla="*/ 7680 h 10000"/>
                <a:gd name="connsiteX16" fmla="*/ 7145 w 10000"/>
                <a:gd name="connsiteY16" fmla="*/ 7526 h 10000"/>
                <a:gd name="connsiteX17" fmla="*/ 7446 w 10000"/>
                <a:gd name="connsiteY17" fmla="*/ 6701 h 10000"/>
                <a:gd name="connsiteX18" fmla="*/ 7446 w 10000"/>
                <a:gd name="connsiteY18" fmla="*/ 6341 h 10000"/>
                <a:gd name="connsiteX19" fmla="*/ 7821 w 10000"/>
                <a:gd name="connsiteY19" fmla="*/ 6341 h 10000"/>
                <a:gd name="connsiteX20" fmla="*/ 8047 w 10000"/>
                <a:gd name="connsiteY20" fmla="*/ 5670 h 10000"/>
                <a:gd name="connsiteX21" fmla="*/ 8648 w 10000"/>
                <a:gd name="connsiteY21" fmla="*/ 5258 h 10000"/>
                <a:gd name="connsiteX22" fmla="*/ 8873 w 10000"/>
                <a:gd name="connsiteY22" fmla="*/ 4485 h 10000"/>
                <a:gd name="connsiteX23" fmla="*/ 8722 w 10000"/>
                <a:gd name="connsiteY23" fmla="*/ 4073 h 10000"/>
                <a:gd name="connsiteX24" fmla="*/ 9098 w 10000"/>
                <a:gd name="connsiteY24" fmla="*/ 3196 h 10000"/>
                <a:gd name="connsiteX25" fmla="*/ 9399 w 10000"/>
                <a:gd name="connsiteY25" fmla="*/ 2938 h 10000"/>
                <a:gd name="connsiteX26" fmla="*/ 10000 w 10000"/>
                <a:gd name="connsiteY26" fmla="*/ 2526 h 10000"/>
                <a:gd name="connsiteX27" fmla="*/ 9774 w 10000"/>
                <a:gd name="connsiteY27" fmla="*/ 2474 h 10000"/>
                <a:gd name="connsiteX28" fmla="*/ 9399 w 10000"/>
                <a:gd name="connsiteY28" fmla="*/ 2217 h 10000"/>
                <a:gd name="connsiteX29" fmla="*/ 9173 w 10000"/>
                <a:gd name="connsiteY29" fmla="*/ 1444 h 10000"/>
                <a:gd name="connsiteX30" fmla="*/ 9173 w 10000"/>
                <a:gd name="connsiteY30" fmla="*/ 1031 h 10000"/>
                <a:gd name="connsiteX31" fmla="*/ 9098 w 10000"/>
                <a:gd name="connsiteY31" fmla="*/ 515 h 10000"/>
                <a:gd name="connsiteX32" fmla="*/ 8873 w 10000"/>
                <a:gd name="connsiteY32" fmla="*/ 361 h 10000"/>
                <a:gd name="connsiteX33" fmla="*/ 8497 w 10000"/>
                <a:gd name="connsiteY33" fmla="*/ 155 h 10000"/>
                <a:gd name="connsiteX34" fmla="*/ 8272 w 10000"/>
                <a:gd name="connsiteY34" fmla="*/ 0 h 10000"/>
                <a:gd name="connsiteX35" fmla="*/ 7821 w 10000"/>
                <a:gd name="connsiteY35" fmla="*/ 206 h 10000"/>
                <a:gd name="connsiteX36" fmla="*/ 7370 w 10000"/>
                <a:gd name="connsiteY36" fmla="*/ 515 h 10000"/>
                <a:gd name="connsiteX37" fmla="*/ 6769 w 10000"/>
                <a:gd name="connsiteY37" fmla="*/ 515 h 10000"/>
                <a:gd name="connsiteX38" fmla="*/ 5717 w 10000"/>
                <a:gd name="connsiteY38" fmla="*/ 515 h 10000"/>
                <a:gd name="connsiteX39" fmla="*/ 5717 w 10000"/>
                <a:gd name="connsiteY39" fmla="*/ 464 h 10000"/>
                <a:gd name="connsiteX40" fmla="*/ 5643 w 10000"/>
                <a:gd name="connsiteY40" fmla="*/ 515 h 10000"/>
                <a:gd name="connsiteX41" fmla="*/ 1961 w 10000"/>
                <a:gd name="connsiteY41" fmla="*/ 515 h 10000"/>
                <a:gd name="connsiteX42" fmla="*/ 1961 w 10000"/>
                <a:gd name="connsiteY42" fmla="*/ 1598 h 10000"/>
                <a:gd name="connsiteX43" fmla="*/ 1285 w 10000"/>
                <a:gd name="connsiteY43" fmla="*/ 1598 h 10000"/>
                <a:gd name="connsiteX44" fmla="*/ 1285 w 10000"/>
                <a:gd name="connsiteY44" fmla="*/ 1804 h 10000"/>
                <a:gd name="connsiteX45" fmla="*/ 1285 w 10000"/>
                <a:gd name="connsiteY45" fmla="*/ 3659 h 10000"/>
                <a:gd name="connsiteX46" fmla="*/ 1135 w 10000"/>
                <a:gd name="connsiteY46" fmla="*/ 3762 h 10000"/>
                <a:gd name="connsiteX47" fmla="*/ 684 w 10000"/>
                <a:gd name="connsiteY47" fmla="*/ 3969 h 10000"/>
                <a:gd name="connsiteX48" fmla="*/ 609 w 10000"/>
                <a:gd name="connsiteY48" fmla="*/ 4227 h 10000"/>
                <a:gd name="connsiteX49" fmla="*/ 384 w 10000"/>
                <a:gd name="connsiteY49" fmla="*/ 4485 h 10000"/>
                <a:gd name="connsiteX50" fmla="*/ 234 w 10000"/>
                <a:gd name="connsiteY50" fmla="*/ 4897 h 10000"/>
                <a:gd name="connsiteX51" fmla="*/ 8 w 10000"/>
                <a:gd name="connsiteY51" fmla="*/ 5361 h 10000"/>
                <a:gd name="connsiteX52" fmla="*/ 384 w 10000"/>
                <a:gd name="connsiteY52" fmla="*/ 5412 h 10000"/>
                <a:gd name="connsiteX53" fmla="*/ 458 w 10000"/>
                <a:gd name="connsiteY53" fmla="*/ 5824 h 10000"/>
                <a:gd name="connsiteX54" fmla="*/ 684 w 10000"/>
                <a:gd name="connsiteY54" fmla="*/ 6237 h 10000"/>
                <a:gd name="connsiteX55" fmla="*/ 1059 w 10000"/>
                <a:gd name="connsiteY55" fmla="*/ 7062 h 10000"/>
                <a:gd name="connsiteX56" fmla="*/ 3088 w 10000"/>
                <a:gd name="connsiteY56" fmla="*/ 8814 h 10000"/>
                <a:gd name="connsiteX57" fmla="*/ 3463 w 10000"/>
                <a:gd name="connsiteY57" fmla="*/ 9227 h 10000"/>
                <a:gd name="connsiteX0" fmla="*/ 3463 w 10000"/>
                <a:gd name="connsiteY0" fmla="*/ 9227 h 10000"/>
                <a:gd name="connsiteX1" fmla="*/ 4064 w 10000"/>
                <a:gd name="connsiteY1" fmla="*/ 9536 h 10000"/>
                <a:gd name="connsiteX2" fmla="*/ 4515 w 10000"/>
                <a:gd name="connsiteY2" fmla="*/ 9433 h 10000"/>
                <a:gd name="connsiteX3" fmla="*/ 5417 w 10000"/>
                <a:gd name="connsiteY3" fmla="*/ 10000 h 10000"/>
                <a:gd name="connsiteX4" fmla="*/ 5868 w 10000"/>
                <a:gd name="connsiteY4" fmla="*/ 9845 h 10000"/>
                <a:gd name="connsiteX5" fmla="*/ 6093 w 10000"/>
                <a:gd name="connsiteY5" fmla="*/ 9948 h 10000"/>
                <a:gd name="connsiteX6" fmla="*/ 6769 w 10000"/>
                <a:gd name="connsiteY6" fmla="*/ 9742 h 10000"/>
                <a:gd name="connsiteX7" fmla="*/ 6919 w 10000"/>
                <a:gd name="connsiteY7" fmla="*/ 9845 h 10000"/>
                <a:gd name="connsiteX8" fmla="*/ 7220 w 10000"/>
                <a:gd name="connsiteY8" fmla="*/ 9588 h 10000"/>
                <a:gd name="connsiteX9" fmla="*/ 7671 w 10000"/>
                <a:gd name="connsiteY9" fmla="*/ 9279 h 10000"/>
                <a:gd name="connsiteX10" fmla="*/ 8197 w 10000"/>
                <a:gd name="connsiteY10" fmla="*/ 9279 h 10000"/>
                <a:gd name="connsiteX11" fmla="*/ 8422 w 10000"/>
                <a:gd name="connsiteY11" fmla="*/ 9433 h 10000"/>
                <a:gd name="connsiteX12" fmla="*/ 8272 w 10000"/>
                <a:gd name="connsiteY12" fmla="*/ 9021 h 10000"/>
                <a:gd name="connsiteX13" fmla="*/ 7821 w 10000"/>
                <a:gd name="connsiteY13" fmla="*/ 8556 h 10000"/>
                <a:gd name="connsiteX14" fmla="*/ 7370 w 10000"/>
                <a:gd name="connsiteY14" fmla="*/ 8093 h 10000"/>
                <a:gd name="connsiteX15" fmla="*/ 6769 w 10000"/>
                <a:gd name="connsiteY15" fmla="*/ 7680 h 10000"/>
                <a:gd name="connsiteX16" fmla="*/ 7145 w 10000"/>
                <a:gd name="connsiteY16" fmla="*/ 7526 h 10000"/>
                <a:gd name="connsiteX17" fmla="*/ 7446 w 10000"/>
                <a:gd name="connsiteY17" fmla="*/ 6701 h 10000"/>
                <a:gd name="connsiteX18" fmla="*/ 7446 w 10000"/>
                <a:gd name="connsiteY18" fmla="*/ 6341 h 10000"/>
                <a:gd name="connsiteX19" fmla="*/ 7821 w 10000"/>
                <a:gd name="connsiteY19" fmla="*/ 6341 h 10000"/>
                <a:gd name="connsiteX20" fmla="*/ 8047 w 10000"/>
                <a:gd name="connsiteY20" fmla="*/ 5670 h 10000"/>
                <a:gd name="connsiteX21" fmla="*/ 8648 w 10000"/>
                <a:gd name="connsiteY21" fmla="*/ 5258 h 10000"/>
                <a:gd name="connsiteX22" fmla="*/ 8873 w 10000"/>
                <a:gd name="connsiteY22" fmla="*/ 4485 h 10000"/>
                <a:gd name="connsiteX23" fmla="*/ 8722 w 10000"/>
                <a:gd name="connsiteY23" fmla="*/ 4073 h 10000"/>
                <a:gd name="connsiteX24" fmla="*/ 9098 w 10000"/>
                <a:gd name="connsiteY24" fmla="*/ 3196 h 10000"/>
                <a:gd name="connsiteX25" fmla="*/ 9399 w 10000"/>
                <a:gd name="connsiteY25" fmla="*/ 2938 h 10000"/>
                <a:gd name="connsiteX26" fmla="*/ 10000 w 10000"/>
                <a:gd name="connsiteY26" fmla="*/ 2526 h 10000"/>
                <a:gd name="connsiteX27" fmla="*/ 9774 w 10000"/>
                <a:gd name="connsiteY27" fmla="*/ 2474 h 10000"/>
                <a:gd name="connsiteX28" fmla="*/ 9399 w 10000"/>
                <a:gd name="connsiteY28" fmla="*/ 2217 h 10000"/>
                <a:gd name="connsiteX29" fmla="*/ 9173 w 10000"/>
                <a:gd name="connsiteY29" fmla="*/ 1444 h 10000"/>
                <a:gd name="connsiteX30" fmla="*/ 9173 w 10000"/>
                <a:gd name="connsiteY30" fmla="*/ 1031 h 10000"/>
                <a:gd name="connsiteX31" fmla="*/ 9098 w 10000"/>
                <a:gd name="connsiteY31" fmla="*/ 515 h 10000"/>
                <a:gd name="connsiteX32" fmla="*/ 8873 w 10000"/>
                <a:gd name="connsiteY32" fmla="*/ 361 h 10000"/>
                <a:gd name="connsiteX33" fmla="*/ 8497 w 10000"/>
                <a:gd name="connsiteY33" fmla="*/ 155 h 10000"/>
                <a:gd name="connsiteX34" fmla="*/ 8272 w 10000"/>
                <a:gd name="connsiteY34" fmla="*/ 0 h 10000"/>
                <a:gd name="connsiteX35" fmla="*/ 7821 w 10000"/>
                <a:gd name="connsiteY35" fmla="*/ 206 h 10000"/>
                <a:gd name="connsiteX36" fmla="*/ 7370 w 10000"/>
                <a:gd name="connsiteY36" fmla="*/ 515 h 10000"/>
                <a:gd name="connsiteX37" fmla="*/ 6769 w 10000"/>
                <a:gd name="connsiteY37" fmla="*/ 515 h 10000"/>
                <a:gd name="connsiteX38" fmla="*/ 5717 w 10000"/>
                <a:gd name="connsiteY38" fmla="*/ 515 h 10000"/>
                <a:gd name="connsiteX39" fmla="*/ 5717 w 10000"/>
                <a:gd name="connsiteY39" fmla="*/ 464 h 10000"/>
                <a:gd name="connsiteX40" fmla="*/ 5643 w 10000"/>
                <a:gd name="connsiteY40" fmla="*/ 515 h 10000"/>
                <a:gd name="connsiteX41" fmla="*/ 1961 w 10000"/>
                <a:gd name="connsiteY41" fmla="*/ 515 h 10000"/>
                <a:gd name="connsiteX42" fmla="*/ 1961 w 10000"/>
                <a:gd name="connsiteY42" fmla="*/ 1598 h 10000"/>
                <a:gd name="connsiteX43" fmla="*/ 1285 w 10000"/>
                <a:gd name="connsiteY43" fmla="*/ 1598 h 10000"/>
                <a:gd name="connsiteX44" fmla="*/ 1285 w 10000"/>
                <a:gd name="connsiteY44" fmla="*/ 1804 h 10000"/>
                <a:gd name="connsiteX45" fmla="*/ 1285 w 10000"/>
                <a:gd name="connsiteY45" fmla="*/ 3659 h 10000"/>
                <a:gd name="connsiteX46" fmla="*/ 1135 w 10000"/>
                <a:gd name="connsiteY46" fmla="*/ 3762 h 10000"/>
                <a:gd name="connsiteX47" fmla="*/ 684 w 10000"/>
                <a:gd name="connsiteY47" fmla="*/ 3969 h 10000"/>
                <a:gd name="connsiteX48" fmla="*/ 609 w 10000"/>
                <a:gd name="connsiteY48" fmla="*/ 4227 h 10000"/>
                <a:gd name="connsiteX49" fmla="*/ 384 w 10000"/>
                <a:gd name="connsiteY49" fmla="*/ 4485 h 10000"/>
                <a:gd name="connsiteX50" fmla="*/ 234 w 10000"/>
                <a:gd name="connsiteY50" fmla="*/ 4897 h 10000"/>
                <a:gd name="connsiteX51" fmla="*/ 8 w 10000"/>
                <a:gd name="connsiteY51" fmla="*/ 5361 h 10000"/>
                <a:gd name="connsiteX52" fmla="*/ 384 w 10000"/>
                <a:gd name="connsiteY52" fmla="*/ 5412 h 10000"/>
                <a:gd name="connsiteX53" fmla="*/ 458 w 10000"/>
                <a:gd name="connsiteY53" fmla="*/ 5824 h 10000"/>
                <a:gd name="connsiteX54" fmla="*/ 684 w 10000"/>
                <a:gd name="connsiteY54" fmla="*/ 6237 h 10000"/>
                <a:gd name="connsiteX55" fmla="*/ 1059 w 10000"/>
                <a:gd name="connsiteY55" fmla="*/ 7062 h 10000"/>
                <a:gd name="connsiteX56" fmla="*/ 3463 w 10000"/>
                <a:gd name="connsiteY56" fmla="*/ 9227 h 10000"/>
                <a:gd name="connsiteX0" fmla="*/ 3463 w 10000"/>
                <a:gd name="connsiteY0" fmla="*/ 9227 h 10000"/>
                <a:gd name="connsiteX1" fmla="*/ 4064 w 10000"/>
                <a:gd name="connsiteY1" fmla="*/ 9536 h 10000"/>
                <a:gd name="connsiteX2" fmla="*/ 4515 w 10000"/>
                <a:gd name="connsiteY2" fmla="*/ 9433 h 10000"/>
                <a:gd name="connsiteX3" fmla="*/ 5417 w 10000"/>
                <a:gd name="connsiteY3" fmla="*/ 10000 h 10000"/>
                <a:gd name="connsiteX4" fmla="*/ 5868 w 10000"/>
                <a:gd name="connsiteY4" fmla="*/ 9845 h 10000"/>
                <a:gd name="connsiteX5" fmla="*/ 6093 w 10000"/>
                <a:gd name="connsiteY5" fmla="*/ 9948 h 10000"/>
                <a:gd name="connsiteX6" fmla="*/ 6769 w 10000"/>
                <a:gd name="connsiteY6" fmla="*/ 9742 h 10000"/>
                <a:gd name="connsiteX7" fmla="*/ 6919 w 10000"/>
                <a:gd name="connsiteY7" fmla="*/ 9845 h 10000"/>
                <a:gd name="connsiteX8" fmla="*/ 7220 w 10000"/>
                <a:gd name="connsiteY8" fmla="*/ 9588 h 10000"/>
                <a:gd name="connsiteX9" fmla="*/ 7671 w 10000"/>
                <a:gd name="connsiteY9" fmla="*/ 9279 h 10000"/>
                <a:gd name="connsiteX10" fmla="*/ 8197 w 10000"/>
                <a:gd name="connsiteY10" fmla="*/ 9279 h 10000"/>
                <a:gd name="connsiteX11" fmla="*/ 8422 w 10000"/>
                <a:gd name="connsiteY11" fmla="*/ 9433 h 10000"/>
                <a:gd name="connsiteX12" fmla="*/ 8272 w 10000"/>
                <a:gd name="connsiteY12" fmla="*/ 9021 h 10000"/>
                <a:gd name="connsiteX13" fmla="*/ 7821 w 10000"/>
                <a:gd name="connsiteY13" fmla="*/ 8556 h 10000"/>
                <a:gd name="connsiteX14" fmla="*/ 7370 w 10000"/>
                <a:gd name="connsiteY14" fmla="*/ 8093 h 10000"/>
                <a:gd name="connsiteX15" fmla="*/ 6769 w 10000"/>
                <a:gd name="connsiteY15" fmla="*/ 7680 h 10000"/>
                <a:gd name="connsiteX16" fmla="*/ 7145 w 10000"/>
                <a:gd name="connsiteY16" fmla="*/ 7526 h 10000"/>
                <a:gd name="connsiteX17" fmla="*/ 7446 w 10000"/>
                <a:gd name="connsiteY17" fmla="*/ 6701 h 10000"/>
                <a:gd name="connsiteX18" fmla="*/ 7446 w 10000"/>
                <a:gd name="connsiteY18" fmla="*/ 6341 h 10000"/>
                <a:gd name="connsiteX19" fmla="*/ 7821 w 10000"/>
                <a:gd name="connsiteY19" fmla="*/ 6341 h 10000"/>
                <a:gd name="connsiteX20" fmla="*/ 8047 w 10000"/>
                <a:gd name="connsiteY20" fmla="*/ 5670 h 10000"/>
                <a:gd name="connsiteX21" fmla="*/ 8648 w 10000"/>
                <a:gd name="connsiteY21" fmla="*/ 5258 h 10000"/>
                <a:gd name="connsiteX22" fmla="*/ 8873 w 10000"/>
                <a:gd name="connsiteY22" fmla="*/ 4485 h 10000"/>
                <a:gd name="connsiteX23" fmla="*/ 8722 w 10000"/>
                <a:gd name="connsiteY23" fmla="*/ 4073 h 10000"/>
                <a:gd name="connsiteX24" fmla="*/ 9098 w 10000"/>
                <a:gd name="connsiteY24" fmla="*/ 3196 h 10000"/>
                <a:gd name="connsiteX25" fmla="*/ 9399 w 10000"/>
                <a:gd name="connsiteY25" fmla="*/ 2938 h 10000"/>
                <a:gd name="connsiteX26" fmla="*/ 10000 w 10000"/>
                <a:gd name="connsiteY26" fmla="*/ 2526 h 10000"/>
                <a:gd name="connsiteX27" fmla="*/ 9774 w 10000"/>
                <a:gd name="connsiteY27" fmla="*/ 2474 h 10000"/>
                <a:gd name="connsiteX28" fmla="*/ 9399 w 10000"/>
                <a:gd name="connsiteY28" fmla="*/ 2217 h 10000"/>
                <a:gd name="connsiteX29" fmla="*/ 9173 w 10000"/>
                <a:gd name="connsiteY29" fmla="*/ 1444 h 10000"/>
                <a:gd name="connsiteX30" fmla="*/ 9173 w 10000"/>
                <a:gd name="connsiteY30" fmla="*/ 1031 h 10000"/>
                <a:gd name="connsiteX31" fmla="*/ 9098 w 10000"/>
                <a:gd name="connsiteY31" fmla="*/ 515 h 10000"/>
                <a:gd name="connsiteX32" fmla="*/ 8873 w 10000"/>
                <a:gd name="connsiteY32" fmla="*/ 361 h 10000"/>
                <a:gd name="connsiteX33" fmla="*/ 8497 w 10000"/>
                <a:gd name="connsiteY33" fmla="*/ 155 h 10000"/>
                <a:gd name="connsiteX34" fmla="*/ 8272 w 10000"/>
                <a:gd name="connsiteY34" fmla="*/ 0 h 10000"/>
                <a:gd name="connsiteX35" fmla="*/ 7821 w 10000"/>
                <a:gd name="connsiteY35" fmla="*/ 206 h 10000"/>
                <a:gd name="connsiteX36" fmla="*/ 7370 w 10000"/>
                <a:gd name="connsiteY36" fmla="*/ 515 h 10000"/>
                <a:gd name="connsiteX37" fmla="*/ 6769 w 10000"/>
                <a:gd name="connsiteY37" fmla="*/ 515 h 10000"/>
                <a:gd name="connsiteX38" fmla="*/ 5717 w 10000"/>
                <a:gd name="connsiteY38" fmla="*/ 515 h 10000"/>
                <a:gd name="connsiteX39" fmla="*/ 5717 w 10000"/>
                <a:gd name="connsiteY39" fmla="*/ 464 h 10000"/>
                <a:gd name="connsiteX40" fmla="*/ 5643 w 10000"/>
                <a:gd name="connsiteY40" fmla="*/ 515 h 10000"/>
                <a:gd name="connsiteX41" fmla="*/ 1961 w 10000"/>
                <a:gd name="connsiteY41" fmla="*/ 515 h 10000"/>
                <a:gd name="connsiteX42" fmla="*/ 1961 w 10000"/>
                <a:gd name="connsiteY42" fmla="*/ 1598 h 10000"/>
                <a:gd name="connsiteX43" fmla="*/ 1285 w 10000"/>
                <a:gd name="connsiteY43" fmla="*/ 1598 h 10000"/>
                <a:gd name="connsiteX44" fmla="*/ 1285 w 10000"/>
                <a:gd name="connsiteY44" fmla="*/ 1804 h 10000"/>
                <a:gd name="connsiteX45" fmla="*/ 1285 w 10000"/>
                <a:gd name="connsiteY45" fmla="*/ 3659 h 10000"/>
                <a:gd name="connsiteX46" fmla="*/ 1135 w 10000"/>
                <a:gd name="connsiteY46" fmla="*/ 3762 h 10000"/>
                <a:gd name="connsiteX47" fmla="*/ 684 w 10000"/>
                <a:gd name="connsiteY47" fmla="*/ 3969 h 10000"/>
                <a:gd name="connsiteX48" fmla="*/ 609 w 10000"/>
                <a:gd name="connsiteY48" fmla="*/ 4227 h 10000"/>
                <a:gd name="connsiteX49" fmla="*/ 384 w 10000"/>
                <a:gd name="connsiteY49" fmla="*/ 4485 h 10000"/>
                <a:gd name="connsiteX50" fmla="*/ 234 w 10000"/>
                <a:gd name="connsiteY50" fmla="*/ 4897 h 10000"/>
                <a:gd name="connsiteX51" fmla="*/ 8 w 10000"/>
                <a:gd name="connsiteY51" fmla="*/ 5361 h 10000"/>
                <a:gd name="connsiteX52" fmla="*/ 384 w 10000"/>
                <a:gd name="connsiteY52" fmla="*/ 5412 h 10000"/>
                <a:gd name="connsiteX53" fmla="*/ 458 w 10000"/>
                <a:gd name="connsiteY53" fmla="*/ 5824 h 10000"/>
                <a:gd name="connsiteX54" fmla="*/ 684 w 10000"/>
                <a:gd name="connsiteY54" fmla="*/ 6237 h 10000"/>
                <a:gd name="connsiteX55" fmla="*/ 1059 w 10000"/>
                <a:gd name="connsiteY55" fmla="*/ 7062 h 10000"/>
                <a:gd name="connsiteX0" fmla="*/ 4064 w 10000"/>
                <a:gd name="connsiteY0" fmla="*/ 9536 h 10000"/>
                <a:gd name="connsiteX1" fmla="*/ 4515 w 10000"/>
                <a:gd name="connsiteY1" fmla="*/ 9433 h 10000"/>
                <a:gd name="connsiteX2" fmla="*/ 5417 w 10000"/>
                <a:gd name="connsiteY2" fmla="*/ 10000 h 10000"/>
                <a:gd name="connsiteX3" fmla="*/ 5868 w 10000"/>
                <a:gd name="connsiteY3" fmla="*/ 9845 h 10000"/>
                <a:gd name="connsiteX4" fmla="*/ 6093 w 10000"/>
                <a:gd name="connsiteY4" fmla="*/ 9948 h 10000"/>
                <a:gd name="connsiteX5" fmla="*/ 6769 w 10000"/>
                <a:gd name="connsiteY5" fmla="*/ 9742 h 10000"/>
                <a:gd name="connsiteX6" fmla="*/ 6919 w 10000"/>
                <a:gd name="connsiteY6" fmla="*/ 9845 h 10000"/>
                <a:gd name="connsiteX7" fmla="*/ 7220 w 10000"/>
                <a:gd name="connsiteY7" fmla="*/ 9588 h 10000"/>
                <a:gd name="connsiteX8" fmla="*/ 7671 w 10000"/>
                <a:gd name="connsiteY8" fmla="*/ 9279 h 10000"/>
                <a:gd name="connsiteX9" fmla="*/ 8197 w 10000"/>
                <a:gd name="connsiteY9" fmla="*/ 9279 h 10000"/>
                <a:gd name="connsiteX10" fmla="*/ 8422 w 10000"/>
                <a:gd name="connsiteY10" fmla="*/ 9433 h 10000"/>
                <a:gd name="connsiteX11" fmla="*/ 8272 w 10000"/>
                <a:gd name="connsiteY11" fmla="*/ 9021 h 10000"/>
                <a:gd name="connsiteX12" fmla="*/ 7821 w 10000"/>
                <a:gd name="connsiteY12" fmla="*/ 8556 h 10000"/>
                <a:gd name="connsiteX13" fmla="*/ 7370 w 10000"/>
                <a:gd name="connsiteY13" fmla="*/ 8093 h 10000"/>
                <a:gd name="connsiteX14" fmla="*/ 6769 w 10000"/>
                <a:gd name="connsiteY14" fmla="*/ 7680 h 10000"/>
                <a:gd name="connsiteX15" fmla="*/ 7145 w 10000"/>
                <a:gd name="connsiteY15" fmla="*/ 7526 h 10000"/>
                <a:gd name="connsiteX16" fmla="*/ 7446 w 10000"/>
                <a:gd name="connsiteY16" fmla="*/ 6701 h 10000"/>
                <a:gd name="connsiteX17" fmla="*/ 7446 w 10000"/>
                <a:gd name="connsiteY17" fmla="*/ 6341 h 10000"/>
                <a:gd name="connsiteX18" fmla="*/ 7821 w 10000"/>
                <a:gd name="connsiteY18" fmla="*/ 6341 h 10000"/>
                <a:gd name="connsiteX19" fmla="*/ 8047 w 10000"/>
                <a:gd name="connsiteY19" fmla="*/ 5670 h 10000"/>
                <a:gd name="connsiteX20" fmla="*/ 8648 w 10000"/>
                <a:gd name="connsiteY20" fmla="*/ 5258 h 10000"/>
                <a:gd name="connsiteX21" fmla="*/ 8873 w 10000"/>
                <a:gd name="connsiteY21" fmla="*/ 4485 h 10000"/>
                <a:gd name="connsiteX22" fmla="*/ 8722 w 10000"/>
                <a:gd name="connsiteY22" fmla="*/ 4073 h 10000"/>
                <a:gd name="connsiteX23" fmla="*/ 9098 w 10000"/>
                <a:gd name="connsiteY23" fmla="*/ 3196 h 10000"/>
                <a:gd name="connsiteX24" fmla="*/ 9399 w 10000"/>
                <a:gd name="connsiteY24" fmla="*/ 2938 h 10000"/>
                <a:gd name="connsiteX25" fmla="*/ 10000 w 10000"/>
                <a:gd name="connsiteY25" fmla="*/ 2526 h 10000"/>
                <a:gd name="connsiteX26" fmla="*/ 9774 w 10000"/>
                <a:gd name="connsiteY26" fmla="*/ 2474 h 10000"/>
                <a:gd name="connsiteX27" fmla="*/ 9399 w 10000"/>
                <a:gd name="connsiteY27" fmla="*/ 2217 h 10000"/>
                <a:gd name="connsiteX28" fmla="*/ 9173 w 10000"/>
                <a:gd name="connsiteY28" fmla="*/ 1444 h 10000"/>
                <a:gd name="connsiteX29" fmla="*/ 9173 w 10000"/>
                <a:gd name="connsiteY29" fmla="*/ 1031 h 10000"/>
                <a:gd name="connsiteX30" fmla="*/ 9098 w 10000"/>
                <a:gd name="connsiteY30" fmla="*/ 515 h 10000"/>
                <a:gd name="connsiteX31" fmla="*/ 8873 w 10000"/>
                <a:gd name="connsiteY31" fmla="*/ 361 h 10000"/>
                <a:gd name="connsiteX32" fmla="*/ 8497 w 10000"/>
                <a:gd name="connsiteY32" fmla="*/ 155 h 10000"/>
                <a:gd name="connsiteX33" fmla="*/ 8272 w 10000"/>
                <a:gd name="connsiteY33" fmla="*/ 0 h 10000"/>
                <a:gd name="connsiteX34" fmla="*/ 7821 w 10000"/>
                <a:gd name="connsiteY34" fmla="*/ 206 h 10000"/>
                <a:gd name="connsiteX35" fmla="*/ 7370 w 10000"/>
                <a:gd name="connsiteY35" fmla="*/ 515 h 10000"/>
                <a:gd name="connsiteX36" fmla="*/ 6769 w 10000"/>
                <a:gd name="connsiteY36" fmla="*/ 515 h 10000"/>
                <a:gd name="connsiteX37" fmla="*/ 5717 w 10000"/>
                <a:gd name="connsiteY37" fmla="*/ 515 h 10000"/>
                <a:gd name="connsiteX38" fmla="*/ 5717 w 10000"/>
                <a:gd name="connsiteY38" fmla="*/ 464 h 10000"/>
                <a:gd name="connsiteX39" fmla="*/ 5643 w 10000"/>
                <a:gd name="connsiteY39" fmla="*/ 515 h 10000"/>
                <a:gd name="connsiteX40" fmla="*/ 1961 w 10000"/>
                <a:gd name="connsiteY40" fmla="*/ 515 h 10000"/>
                <a:gd name="connsiteX41" fmla="*/ 1961 w 10000"/>
                <a:gd name="connsiteY41" fmla="*/ 1598 h 10000"/>
                <a:gd name="connsiteX42" fmla="*/ 1285 w 10000"/>
                <a:gd name="connsiteY42" fmla="*/ 1598 h 10000"/>
                <a:gd name="connsiteX43" fmla="*/ 1285 w 10000"/>
                <a:gd name="connsiteY43" fmla="*/ 1804 h 10000"/>
                <a:gd name="connsiteX44" fmla="*/ 1285 w 10000"/>
                <a:gd name="connsiteY44" fmla="*/ 3659 h 10000"/>
                <a:gd name="connsiteX45" fmla="*/ 1135 w 10000"/>
                <a:gd name="connsiteY45" fmla="*/ 3762 h 10000"/>
                <a:gd name="connsiteX46" fmla="*/ 684 w 10000"/>
                <a:gd name="connsiteY46" fmla="*/ 3969 h 10000"/>
                <a:gd name="connsiteX47" fmla="*/ 609 w 10000"/>
                <a:gd name="connsiteY47" fmla="*/ 4227 h 10000"/>
                <a:gd name="connsiteX48" fmla="*/ 384 w 10000"/>
                <a:gd name="connsiteY48" fmla="*/ 4485 h 10000"/>
                <a:gd name="connsiteX49" fmla="*/ 234 w 10000"/>
                <a:gd name="connsiteY49" fmla="*/ 4897 h 10000"/>
                <a:gd name="connsiteX50" fmla="*/ 8 w 10000"/>
                <a:gd name="connsiteY50" fmla="*/ 5361 h 10000"/>
                <a:gd name="connsiteX51" fmla="*/ 384 w 10000"/>
                <a:gd name="connsiteY51" fmla="*/ 5412 h 10000"/>
                <a:gd name="connsiteX52" fmla="*/ 458 w 10000"/>
                <a:gd name="connsiteY52" fmla="*/ 5824 h 10000"/>
                <a:gd name="connsiteX53" fmla="*/ 684 w 10000"/>
                <a:gd name="connsiteY53" fmla="*/ 6237 h 10000"/>
                <a:gd name="connsiteX54" fmla="*/ 1059 w 10000"/>
                <a:gd name="connsiteY54" fmla="*/ 7062 h 10000"/>
                <a:gd name="connsiteX0" fmla="*/ 4515 w 10000"/>
                <a:gd name="connsiteY0" fmla="*/ 9433 h 10000"/>
                <a:gd name="connsiteX1" fmla="*/ 5417 w 10000"/>
                <a:gd name="connsiteY1" fmla="*/ 10000 h 10000"/>
                <a:gd name="connsiteX2" fmla="*/ 5868 w 10000"/>
                <a:gd name="connsiteY2" fmla="*/ 9845 h 10000"/>
                <a:gd name="connsiteX3" fmla="*/ 6093 w 10000"/>
                <a:gd name="connsiteY3" fmla="*/ 9948 h 10000"/>
                <a:gd name="connsiteX4" fmla="*/ 6769 w 10000"/>
                <a:gd name="connsiteY4" fmla="*/ 9742 h 10000"/>
                <a:gd name="connsiteX5" fmla="*/ 6919 w 10000"/>
                <a:gd name="connsiteY5" fmla="*/ 9845 h 10000"/>
                <a:gd name="connsiteX6" fmla="*/ 7220 w 10000"/>
                <a:gd name="connsiteY6" fmla="*/ 9588 h 10000"/>
                <a:gd name="connsiteX7" fmla="*/ 7671 w 10000"/>
                <a:gd name="connsiteY7" fmla="*/ 9279 h 10000"/>
                <a:gd name="connsiteX8" fmla="*/ 8197 w 10000"/>
                <a:gd name="connsiteY8" fmla="*/ 9279 h 10000"/>
                <a:gd name="connsiteX9" fmla="*/ 8422 w 10000"/>
                <a:gd name="connsiteY9" fmla="*/ 9433 h 10000"/>
                <a:gd name="connsiteX10" fmla="*/ 8272 w 10000"/>
                <a:gd name="connsiteY10" fmla="*/ 9021 h 10000"/>
                <a:gd name="connsiteX11" fmla="*/ 7821 w 10000"/>
                <a:gd name="connsiteY11" fmla="*/ 8556 h 10000"/>
                <a:gd name="connsiteX12" fmla="*/ 7370 w 10000"/>
                <a:gd name="connsiteY12" fmla="*/ 8093 h 10000"/>
                <a:gd name="connsiteX13" fmla="*/ 6769 w 10000"/>
                <a:gd name="connsiteY13" fmla="*/ 7680 h 10000"/>
                <a:gd name="connsiteX14" fmla="*/ 7145 w 10000"/>
                <a:gd name="connsiteY14" fmla="*/ 7526 h 10000"/>
                <a:gd name="connsiteX15" fmla="*/ 7446 w 10000"/>
                <a:gd name="connsiteY15" fmla="*/ 6701 h 10000"/>
                <a:gd name="connsiteX16" fmla="*/ 7446 w 10000"/>
                <a:gd name="connsiteY16" fmla="*/ 6341 h 10000"/>
                <a:gd name="connsiteX17" fmla="*/ 7821 w 10000"/>
                <a:gd name="connsiteY17" fmla="*/ 6341 h 10000"/>
                <a:gd name="connsiteX18" fmla="*/ 8047 w 10000"/>
                <a:gd name="connsiteY18" fmla="*/ 5670 h 10000"/>
                <a:gd name="connsiteX19" fmla="*/ 8648 w 10000"/>
                <a:gd name="connsiteY19" fmla="*/ 5258 h 10000"/>
                <a:gd name="connsiteX20" fmla="*/ 8873 w 10000"/>
                <a:gd name="connsiteY20" fmla="*/ 4485 h 10000"/>
                <a:gd name="connsiteX21" fmla="*/ 8722 w 10000"/>
                <a:gd name="connsiteY21" fmla="*/ 4073 h 10000"/>
                <a:gd name="connsiteX22" fmla="*/ 9098 w 10000"/>
                <a:gd name="connsiteY22" fmla="*/ 3196 h 10000"/>
                <a:gd name="connsiteX23" fmla="*/ 9399 w 10000"/>
                <a:gd name="connsiteY23" fmla="*/ 2938 h 10000"/>
                <a:gd name="connsiteX24" fmla="*/ 10000 w 10000"/>
                <a:gd name="connsiteY24" fmla="*/ 2526 h 10000"/>
                <a:gd name="connsiteX25" fmla="*/ 9774 w 10000"/>
                <a:gd name="connsiteY25" fmla="*/ 2474 h 10000"/>
                <a:gd name="connsiteX26" fmla="*/ 9399 w 10000"/>
                <a:gd name="connsiteY26" fmla="*/ 2217 h 10000"/>
                <a:gd name="connsiteX27" fmla="*/ 9173 w 10000"/>
                <a:gd name="connsiteY27" fmla="*/ 1444 h 10000"/>
                <a:gd name="connsiteX28" fmla="*/ 9173 w 10000"/>
                <a:gd name="connsiteY28" fmla="*/ 1031 h 10000"/>
                <a:gd name="connsiteX29" fmla="*/ 9098 w 10000"/>
                <a:gd name="connsiteY29" fmla="*/ 515 h 10000"/>
                <a:gd name="connsiteX30" fmla="*/ 8873 w 10000"/>
                <a:gd name="connsiteY30" fmla="*/ 361 h 10000"/>
                <a:gd name="connsiteX31" fmla="*/ 8497 w 10000"/>
                <a:gd name="connsiteY31" fmla="*/ 155 h 10000"/>
                <a:gd name="connsiteX32" fmla="*/ 8272 w 10000"/>
                <a:gd name="connsiteY32" fmla="*/ 0 h 10000"/>
                <a:gd name="connsiteX33" fmla="*/ 7821 w 10000"/>
                <a:gd name="connsiteY33" fmla="*/ 206 h 10000"/>
                <a:gd name="connsiteX34" fmla="*/ 7370 w 10000"/>
                <a:gd name="connsiteY34" fmla="*/ 515 h 10000"/>
                <a:gd name="connsiteX35" fmla="*/ 6769 w 10000"/>
                <a:gd name="connsiteY35" fmla="*/ 515 h 10000"/>
                <a:gd name="connsiteX36" fmla="*/ 5717 w 10000"/>
                <a:gd name="connsiteY36" fmla="*/ 515 h 10000"/>
                <a:gd name="connsiteX37" fmla="*/ 5717 w 10000"/>
                <a:gd name="connsiteY37" fmla="*/ 464 h 10000"/>
                <a:gd name="connsiteX38" fmla="*/ 5643 w 10000"/>
                <a:gd name="connsiteY38" fmla="*/ 515 h 10000"/>
                <a:gd name="connsiteX39" fmla="*/ 1961 w 10000"/>
                <a:gd name="connsiteY39" fmla="*/ 515 h 10000"/>
                <a:gd name="connsiteX40" fmla="*/ 1961 w 10000"/>
                <a:gd name="connsiteY40" fmla="*/ 1598 h 10000"/>
                <a:gd name="connsiteX41" fmla="*/ 1285 w 10000"/>
                <a:gd name="connsiteY41" fmla="*/ 1598 h 10000"/>
                <a:gd name="connsiteX42" fmla="*/ 1285 w 10000"/>
                <a:gd name="connsiteY42" fmla="*/ 1804 h 10000"/>
                <a:gd name="connsiteX43" fmla="*/ 1285 w 10000"/>
                <a:gd name="connsiteY43" fmla="*/ 3659 h 10000"/>
                <a:gd name="connsiteX44" fmla="*/ 1135 w 10000"/>
                <a:gd name="connsiteY44" fmla="*/ 3762 h 10000"/>
                <a:gd name="connsiteX45" fmla="*/ 684 w 10000"/>
                <a:gd name="connsiteY45" fmla="*/ 3969 h 10000"/>
                <a:gd name="connsiteX46" fmla="*/ 609 w 10000"/>
                <a:gd name="connsiteY46" fmla="*/ 4227 h 10000"/>
                <a:gd name="connsiteX47" fmla="*/ 384 w 10000"/>
                <a:gd name="connsiteY47" fmla="*/ 4485 h 10000"/>
                <a:gd name="connsiteX48" fmla="*/ 234 w 10000"/>
                <a:gd name="connsiteY48" fmla="*/ 4897 h 10000"/>
                <a:gd name="connsiteX49" fmla="*/ 8 w 10000"/>
                <a:gd name="connsiteY49" fmla="*/ 5361 h 10000"/>
                <a:gd name="connsiteX50" fmla="*/ 384 w 10000"/>
                <a:gd name="connsiteY50" fmla="*/ 5412 h 10000"/>
                <a:gd name="connsiteX51" fmla="*/ 458 w 10000"/>
                <a:gd name="connsiteY51" fmla="*/ 5824 h 10000"/>
                <a:gd name="connsiteX52" fmla="*/ 684 w 10000"/>
                <a:gd name="connsiteY52" fmla="*/ 6237 h 10000"/>
                <a:gd name="connsiteX53" fmla="*/ 1059 w 10000"/>
                <a:gd name="connsiteY53" fmla="*/ 7062 h 10000"/>
                <a:gd name="connsiteX0" fmla="*/ 5417 w 10000"/>
                <a:gd name="connsiteY0" fmla="*/ 10000 h 10000"/>
                <a:gd name="connsiteX1" fmla="*/ 5868 w 10000"/>
                <a:gd name="connsiteY1" fmla="*/ 9845 h 10000"/>
                <a:gd name="connsiteX2" fmla="*/ 6093 w 10000"/>
                <a:gd name="connsiteY2" fmla="*/ 9948 h 10000"/>
                <a:gd name="connsiteX3" fmla="*/ 6769 w 10000"/>
                <a:gd name="connsiteY3" fmla="*/ 9742 h 10000"/>
                <a:gd name="connsiteX4" fmla="*/ 6919 w 10000"/>
                <a:gd name="connsiteY4" fmla="*/ 9845 h 10000"/>
                <a:gd name="connsiteX5" fmla="*/ 7220 w 10000"/>
                <a:gd name="connsiteY5" fmla="*/ 9588 h 10000"/>
                <a:gd name="connsiteX6" fmla="*/ 7671 w 10000"/>
                <a:gd name="connsiteY6" fmla="*/ 9279 h 10000"/>
                <a:gd name="connsiteX7" fmla="*/ 8197 w 10000"/>
                <a:gd name="connsiteY7" fmla="*/ 9279 h 10000"/>
                <a:gd name="connsiteX8" fmla="*/ 8422 w 10000"/>
                <a:gd name="connsiteY8" fmla="*/ 9433 h 10000"/>
                <a:gd name="connsiteX9" fmla="*/ 8272 w 10000"/>
                <a:gd name="connsiteY9" fmla="*/ 9021 h 10000"/>
                <a:gd name="connsiteX10" fmla="*/ 7821 w 10000"/>
                <a:gd name="connsiteY10" fmla="*/ 8556 h 10000"/>
                <a:gd name="connsiteX11" fmla="*/ 7370 w 10000"/>
                <a:gd name="connsiteY11" fmla="*/ 8093 h 10000"/>
                <a:gd name="connsiteX12" fmla="*/ 6769 w 10000"/>
                <a:gd name="connsiteY12" fmla="*/ 7680 h 10000"/>
                <a:gd name="connsiteX13" fmla="*/ 7145 w 10000"/>
                <a:gd name="connsiteY13" fmla="*/ 7526 h 10000"/>
                <a:gd name="connsiteX14" fmla="*/ 7446 w 10000"/>
                <a:gd name="connsiteY14" fmla="*/ 6701 h 10000"/>
                <a:gd name="connsiteX15" fmla="*/ 7446 w 10000"/>
                <a:gd name="connsiteY15" fmla="*/ 6341 h 10000"/>
                <a:gd name="connsiteX16" fmla="*/ 7821 w 10000"/>
                <a:gd name="connsiteY16" fmla="*/ 6341 h 10000"/>
                <a:gd name="connsiteX17" fmla="*/ 8047 w 10000"/>
                <a:gd name="connsiteY17" fmla="*/ 5670 h 10000"/>
                <a:gd name="connsiteX18" fmla="*/ 8648 w 10000"/>
                <a:gd name="connsiteY18" fmla="*/ 5258 h 10000"/>
                <a:gd name="connsiteX19" fmla="*/ 8873 w 10000"/>
                <a:gd name="connsiteY19" fmla="*/ 4485 h 10000"/>
                <a:gd name="connsiteX20" fmla="*/ 8722 w 10000"/>
                <a:gd name="connsiteY20" fmla="*/ 4073 h 10000"/>
                <a:gd name="connsiteX21" fmla="*/ 9098 w 10000"/>
                <a:gd name="connsiteY21" fmla="*/ 3196 h 10000"/>
                <a:gd name="connsiteX22" fmla="*/ 9399 w 10000"/>
                <a:gd name="connsiteY22" fmla="*/ 2938 h 10000"/>
                <a:gd name="connsiteX23" fmla="*/ 10000 w 10000"/>
                <a:gd name="connsiteY23" fmla="*/ 2526 h 10000"/>
                <a:gd name="connsiteX24" fmla="*/ 9774 w 10000"/>
                <a:gd name="connsiteY24" fmla="*/ 2474 h 10000"/>
                <a:gd name="connsiteX25" fmla="*/ 9399 w 10000"/>
                <a:gd name="connsiteY25" fmla="*/ 2217 h 10000"/>
                <a:gd name="connsiteX26" fmla="*/ 9173 w 10000"/>
                <a:gd name="connsiteY26" fmla="*/ 1444 h 10000"/>
                <a:gd name="connsiteX27" fmla="*/ 9173 w 10000"/>
                <a:gd name="connsiteY27" fmla="*/ 1031 h 10000"/>
                <a:gd name="connsiteX28" fmla="*/ 9098 w 10000"/>
                <a:gd name="connsiteY28" fmla="*/ 515 h 10000"/>
                <a:gd name="connsiteX29" fmla="*/ 8873 w 10000"/>
                <a:gd name="connsiteY29" fmla="*/ 361 h 10000"/>
                <a:gd name="connsiteX30" fmla="*/ 8497 w 10000"/>
                <a:gd name="connsiteY30" fmla="*/ 155 h 10000"/>
                <a:gd name="connsiteX31" fmla="*/ 8272 w 10000"/>
                <a:gd name="connsiteY31" fmla="*/ 0 h 10000"/>
                <a:gd name="connsiteX32" fmla="*/ 7821 w 10000"/>
                <a:gd name="connsiteY32" fmla="*/ 206 h 10000"/>
                <a:gd name="connsiteX33" fmla="*/ 7370 w 10000"/>
                <a:gd name="connsiteY33" fmla="*/ 515 h 10000"/>
                <a:gd name="connsiteX34" fmla="*/ 6769 w 10000"/>
                <a:gd name="connsiteY34" fmla="*/ 515 h 10000"/>
                <a:gd name="connsiteX35" fmla="*/ 5717 w 10000"/>
                <a:gd name="connsiteY35" fmla="*/ 515 h 10000"/>
                <a:gd name="connsiteX36" fmla="*/ 5717 w 10000"/>
                <a:gd name="connsiteY36" fmla="*/ 464 h 10000"/>
                <a:gd name="connsiteX37" fmla="*/ 5643 w 10000"/>
                <a:gd name="connsiteY37" fmla="*/ 515 h 10000"/>
                <a:gd name="connsiteX38" fmla="*/ 1961 w 10000"/>
                <a:gd name="connsiteY38" fmla="*/ 515 h 10000"/>
                <a:gd name="connsiteX39" fmla="*/ 1961 w 10000"/>
                <a:gd name="connsiteY39" fmla="*/ 1598 h 10000"/>
                <a:gd name="connsiteX40" fmla="*/ 1285 w 10000"/>
                <a:gd name="connsiteY40" fmla="*/ 1598 h 10000"/>
                <a:gd name="connsiteX41" fmla="*/ 1285 w 10000"/>
                <a:gd name="connsiteY41" fmla="*/ 1804 h 10000"/>
                <a:gd name="connsiteX42" fmla="*/ 1285 w 10000"/>
                <a:gd name="connsiteY42" fmla="*/ 3659 h 10000"/>
                <a:gd name="connsiteX43" fmla="*/ 1135 w 10000"/>
                <a:gd name="connsiteY43" fmla="*/ 3762 h 10000"/>
                <a:gd name="connsiteX44" fmla="*/ 684 w 10000"/>
                <a:gd name="connsiteY44" fmla="*/ 3969 h 10000"/>
                <a:gd name="connsiteX45" fmla="*/ 609 w 10000"/>
                <a:gd name="connsiteY45" fmla="*/ 4227 h 10000"/>
                <a:gd name="connsiteX46" fmla="*/ 384 w 10000"/>
                <a:gd name="connsiteY46" fmla="*/ 4485 h 10000"/>
                <a:gd name="connsiteX47" fmla="*/ 234 w 10000"/>
                <a:gd name="connsiteY47" fmla="*/ 4897 h 10000"/>
                <a:gd name="connsiteX48" fmla="*/ 8 w 10000"/>
                <a:gd name="connsiteY48" fmla="*/ 5361 h 10000"/>
                <a:gd name="connsiteX49" fmla="*/ 384 w 10000"/>
                <a:gd name="connsiteY49" fmla="*/ 5412 h 10000"/>
                <a:gd name="connsiteX50" fmla="*/ 458 w 10000"/>
                <a:gd name="connsiteY50" fmla="*/ 5824 h 10000"/>
                <a:gd name="connsiteX51" fmla="*/ 684 w 10000"/>
                <a:gd name="connsiteY51" fmla="*/ 6237 h 10000"/>
                <a:gd name="connsiteX52" fmla="*/ 1059 w 10000"/>
                <a:gd name="connsiteY52" fmla="*/ 7062 h 10000"/>
                <a:gd name="connsiteX0" fmla="*/ 5868 w 10000"/>
                <a:gd name="connsiteY0" fmla="*/ 9845 h 9986"/>
                <a:gd name="connsiteX1" fmla="*/ 6093 w 10000"/>
                <a:gd name="connsiteY1" fmla="*/ 9948 h 9986"/>
                <a:gd name="connsiteX2" fmla="*/ 6769 w 10000"/>
                <a:gd name="connsiteY2" fmla="*/ 9742 h 9986"/>
                <a:gd name="connsiteX3" fmla="*/ 6919 w 10000"/>
                <a:gd name="connsiteY3" fmla="*/ 9845 h 9986"/>
                <a:gd name="connsiteX4" fmla="*/ 7220 w 10000"/>
                <a:gd name="connsiteY4" fmla="*/ 9588 h 9986"/>
                <a:gd name="connsiteX5" fmla="*/ 7671 w 10000"/>
                <a:gd name="connsiteY5" fmla="*/ 9279 h 9986"/>
                <a:gd name="connsiteX6" fmla="*/ 8197 w 10000"/>
                <a:gd name="connsiteY6" fmla="*/ 9279 h 9986"/>
                <a:gd name="connsiteX7" fmla="*/ 8422 w 10000"/>
                <a:gd name="connsiteY7" fmla="*/ 9433 h 9986"/>
                <a:gd name="connsiteX8" fmla="*/ 8272 w 10000"/>
                <a:gd name="connsiteY8" fmla="*/ 9021 h 9986"/>
                <a:gd name="connsiteX9" fmla="*/ 7821 w 10000"/>
                <a:gd name="connsiteY9" fmla="*/ 8556 h 9986"/>
                <a:gd name="connsiteX10" fmla="*/ 7370 w 10000"/>
                <a:gd name="connsiteY10" fmla="*/ 8093 h 9986"/>
                <a:gd name="connsiteX11" fmla="*/ 6769 w 10000"/>
                <a:gd name="connsiteY11" fmla="*/ 7680 h 9986"/>
                <a:gd name="connsiteX12" fmla="*/ 7145 w 10000"/>
                <a:gd name="connsiteY12" fmla="*/ 7526 h 9986"/>
                <a:gd name="connsiteX13" fmla="*/ 7446 w 10000"/>
                <a:gd name="connsiteY13" fmla="*/ 6701 h 9986"/>
                <a:gd name="connsiteX14" fmla="*/ 7446 w 10000"/>
                <a:gd name="connsiteY14" fmla="*/ 6341 h 9986"/>
                <a:gd name="connsiteX15" fmla="*/ 7821 w 10000"/>
                <a:gd name="connsiteY15" fmla="*/ 6341 h 9986"/>
                <a:gd name="connsiteX16" fmla="*/ 8047 w 10000"/>
                <a:gd name="connsiteY16" fmla="*/ 5670 h 9986"/>
                <a:gd name="connsiteX17" fmla="*/ 8648 w 10000"/>
                <a:gd name="connsiteY17" fmla="*/ 5258 h 9986"/>
                <a:gd name="connsiteX18" fmla="*/ 8873 w 10000"/>
                <a:gd name="connsiteY18" fmla="*/ 4485 h 9986"/>
                <a:gd name="connsiteX19" fmla="*/ 8722 w 10000"/>
                <a:gd name="connsiteY19" fmla="*/ 4073 h 9986"/>
                <a:gd name="connsiteX20" fmla="*/ 9098 w 10000"/>
                <a:gd name="connsiteY20" fmla="*/ 3196 h 9986"/>
                <a:gd name="connsiteX21" fmla="*/ 9399 w 10000"/>
                <a:gd name="connsiteY21" fmla="*/ 2938 h 9986"/>
                <a:gd name="connsiteX22" fmla="*/ 10000 w 10000"/>
                <a:gd name="connsiteY22" fmla="*/ 2526 h 9986"/>
                <a:gd name="connsiteX23" fmla="*/ 9774 w 10000"/>
                <a:gd name="connsiteY23" fmla="*/ 2474 h 9986"/>
                <a:gd name="connsiteX24" fmla="*/ 9399 w 10000"/>
                <a:gd name="connsiteY24" fmla="*/ 2217 h 9986"/>
                <a:gd name="connsiteX25" fmla="*/ 9173 w 10000"/>
                <a:gd name="connsiteY25" fmla="*/ 1444 h 9986"/>
                <a:gd name="connsiteX26" fmla="*/ 9173 w 10000"/>
                <a:gd name="connsiteY26" fmla="*/ 1031 h 9986"/>
                <a:gd name="connsiteX27" fmla="*/ 9098 w 10000"/>
                <a:gd name="connsiteY27" fmla="*/ 515 h 9986"/>
                <a:gd name="connsiteX28" fmla="*/ 8873 w 10000"/>
                <a:gd name="connsiteY28" fmla="*/ 361 h 9986"/>
                <a:gd name="connsiteX29" fmla="*/ 8497 w 10000"/>
                <a:gd name="connsiteY29" fmla="*/ 155 h 9986"/>
                <a:gd name="connsiteX30" fmla="*/ 8272 w 10000"/>
                <a:gd name="connsiteY30" fmla="*/ 0 h 9986"/>
                <a:gd name="connsiteX31" fmla="*/ 7821 w 10000"/>
                <a:gd name="connsiteY31" fmla="*/ 206 h 9986"/>
                <a:gd name="connsiteX32" fmla="*/ 7370 w 10000"/>
                <a:gd name="connsiteY32" fmla="*/ 515 h 9986"/>
                <a:gd name="connsiteX33" fmla="*/ 6769 w 10000"/>
                <a:gd name="connsiteY33" fmla="*/ 515 h 9986"/>
                <a:gd name="connsiteX34" fmla="*/ 5717 w 10000"/>
                <a:gd name="connsiteY34" fmla="*/ 515 h 9986"/>
                <a:gd name="connsiteX35" fmla="*/ 5717 w 10000"/>
                <a:gd name="connsiteY35" fmla="*/ 464 h 9986"/>
                <a:gd name="connsiteX36" fmla="*/ 5643 w 10000"/>
                <a:gd name="connsiteY36" fmla="*/ 515 h 9986"/>
                <a:gd name="connsiteX37" fmla="*/ 1961 w 10000"/>
                <a:gd name="connsiteY37" fmla="*/ 515 h 9986"/>
                <a:gd name="connsiteX38" fmla="*/ 1961 w 10000"/>
                <a:gd name="connsiteY38" fmla="*/ 1598 h 9986"/>
                <a:gd name="connsiteX39" fmla="*/ 1285 w 10000"/>
                <a:gd name="connsiteY39" fmla="*/ 1598 h 9986"/>
                <a:gd name="connsiteX40" fmla="*/ 1285 w 10000"/>
                <a:gd name="connsiteY40" fmla="*/ 1804 h 9986"/>
                <a:gd name="connsiteX41" fmla="*/ 1285 w 10000"/>
                <a:gd name="connsiteY41" fmla="*/ 3659 h 9986"/>
                <a:gd name="connsiteX42" fmla="*/ 1135 w 10000"/>
                <a:gd name="connsiteY42" fmla="*/ 3762 h 9986"/>
                <a:gd name="connsiteX43" fmla="*/ 684 w 10000"/>
                <a:gd name="connsiteY43" fmla="*/ 3969 h 9986"/>
                <a:gd name="connsiteX44" fmla="*/ 609 w 10000"/>
                <a:gd name="connsiteY44" fmla="*/ 4227 h 9986"/>
                <a:gd name="connsiteX45" fmla="*/ 384 w 10000"/>
                <a:gd name="connsiteY45" fmla="*/ 4485 h 9986"/>
                <a:gd name="connsiteX46" fmla="*/ 234 w 10000"/>
                <a:gd name="connsiteY46" fmla="*/ 4897 h 9986"/>
                <a:gd name="connsiteX47" fmla="*/ 8 w 10000"/>
                <a:gd name="connsiteY47" fmla="*/ 5361 h 9986"/>
                <a:gd name="connsiteX48" fmla="*/ 384 w 10000"/>
                <a:gd name="connsiteY48" fmla="*/ 5412 h 9986"/>
                <a:gd name="connsiteX49" fmla="*/ 458 w 10000"/>
                <a:gd name="connsiteY49" fmla="*/ 5824 h 9986"/>
                <a:gd name="connsiteX50" fmla="*/ 684 w 10000"/>
                <a:gd name="connsiteY50" fmla="*/ 6237 h 9986"/>
                <a:gd name="connsiteX51" fmla="*/ 1059 w 10000"/>
                <a:gd name="connsiteY51" fmla="*/ 7062 h 9986"/>
                <a:gd name="connsiteX0" fmla="*/ 6093 w 10000"/>
                <a:gd name="connsiteY0" fmla="*/ 9962 h 10000"/>
                <a:gd name="connsiteX1" fmla="*/ 6769 w 10000"/>
                <a:gd name="connsiteY1" fmla="*/ 9756 h 10000"/>
                <a:gd name="connsiteX2" fmla="*/ 6919 w 10000"/>
                <a:gd name="connsiteY2" fmla="*/ 9859 h 10000"/>
                <a:gd name="connsiteX3" fmla="*/ 7220 w 10000"/>
                <a:gd name="connsiteY3" fmla="*/ 9601 h 10000"/>
                <a:gd name="connsiteX4" fmla="*/ 7671 w 10000"/>
                <a:gd name="connsiteY4" fmla="*/ 9292 h 10000"/>
                <a:gd name="connsiteX5" fmla="*/ 8197 w 10000"/>
                <a:gd name="connsiteY5" fmla="*/ 9292 h 10000"/>
                <a:gd name="connsiteX6" fmla="*/ 8422 w 10000"/>
                <a:gd name="connsiteY6" fmla="*/ 9446 h 10000"/>
                <a:gd name="connsiteX7" fmla="*/ 8272 w 10000"/>
                <a:gd name="connsiteY7" fmla="*/ 9034 h 10000"/>
                <a:gd name="connsiteX8" fmla="*/ 7821 w 10000"/>
                <a:gd name="connsiteY8" fmla="*/ 8568 h 10000"/>
                <a:gd name="connsiteX9" fmla="*/ 7370 w 10000"/>
                <a:gd name="connsiteY9" fmla="*/ 8104 h 10000"/>
                <a:gd name="connsiteX10" fmla="*/ 6769 w 10000"/>
                <a:gd name="connsiteY10" fmla="*/ 7691 h 10000"/>
                <a:gd name="connsiteX11" fmla="*/ 7145 w 10000"/>
                <a:gd name="connsiteY11" fmla="*/ 7537 h 10000"/>
                <a:gd name="connsiteX12" fmla="*/ 7446 w 10000"/>
                <a:gd name="connsiteY12" fmla="*/ 6710 h 10000"/>
                <a:gd name="connsiteX13" fmla="*/ 7446 w 10000"/>
                <a:gd name="connsiteY13" fmla="*/ 6350 h 10000"/>
                <a:gd name="connsiteX14" fmla="*/ 7821 w 10000"/>
                <a:gd name="connsiteY14" fmla="*/ 6350 h 10000"/>
                <a:gd name="connsiteX15" fmla="*/ 8047 w 10000"/>
                <a:gd name="connsiteY15" fmla="*/ 5678 h 10000"/>
                <a:gd name="connsiteX16" fmla="*/ 8648 w 10000"/>
                <a:gd name="connsiteY16" fmla="*/ 5265 h 10000"/>
                <a:gd name="connsiteX17" fmla="*/ 8873 w 10000"/>
                <a:gd name="connsiteY17" fmla="*/ 4491 h 10000"/>
                <a:gd name="connsiteX18" fmla="*/ 8722 w 10000"/>
                <a:gd name="connsiteY18" fmla="*/ 4079 h 10000"/>
                <a:gd name="connsiteX19" fmla="*/ 9098 w 10000"/>
                <a:gd name="connsiteY19" fmla="*/ 3200 h 10000"/>
                <a:gd name="connsiteX20" fmla="*/ 9399 w 10000"/>
                <a:gd name="connsiteY20" fmla="*/ 2942 h 10000"/>
                <a:gd name="connsiteX21" fmla="*/ 10000 w 10000"/>
                <a:gd name="connsiteY21" fmla="*/ 2530 h 10000"/>
                <a:gd name="connsiteX22" fmla="*/ 9774 w 10000"/>
                <a:gd name="connsiteY22" fmla="*/ 2477 h 10000"/>
                <a:gd name="connsiteX23" fmla="*/ 9399 w 10000"/>
                <a:gd name="connsiteY23" fmla="*/ 2220 h 10000"/>
                <a:gd name="connsiteX24" fmla="*/ 9173 w 10000"/>
                <a:gd name="connsiteY24" fmla="*/ 1446 h 10000"/>
                <a:gd name="connsiteX25" fmla="*/ 9173 w 10000"/>
                <a:gd name="connsiteY25" fmla="*/ 1032 h 10000"/>
                <a:gd name="connsiteX26" fmla="*/ 9098 w 10000"/>
                <a:gd name="connsiteY26" fmla="*/ 516 h 10000"/>
                <a:gd name="connsiteX27" fmla="*/ 8873 w 10000"/>
                <a:gd name="connsiteY27" fmla="*/ 362 h 10000"/>
                <a:gd name="connsiteX28" fmla="*/ 8497 w 10000"/>
                <a:gd name="connsiteY28" fmla="*/ 155 h 10000"/>
                <a:gd name="connsiteX29" fmla="*/ 8272 w 10000"/>
                <a:gd name="connsiteY29" fmla="*/ 0 h 10000"/>
                <a:gd name="connsiteX30" fmla="*/ 7821 w 10000"/>
                <a:gd name="connsiteY30" fmla="*/ 206 h 10000"/>
                <a:gd name="connsiteX31" fmla="*/ 7370 w 10000"/>
                <a:gd name="connsiteY31" fmla="*/ 516 h 10000"/>
                <a:gd name="connsiteX32" fmla="*/ 6769 w 10000"/>
                <a:gd name="connsiteY32" fmla="*/ 516 h 10000"/>
                <a:gd name="connsiteX33" fmla="*/ 5717 w 10000"/>
                <a:gd name="connsiteY33" fmla="*/ 516 h 10000"/>
                <a:gd name="connsiteX34" fmla="*/ 5717 w 10000"/>
                <a:gd name="connsiteY34" fmla="*/ 465 h 10000"/>
                <a:gd name="connsiteX35" fmla="*/ 5643 w 10000"/>
                <a:gd name="connsiteY35" fmla="*/ 516 h 10000"/>
                <a:gd name="connsiteX36" fmla="*/ 1961 w 10000"/>
                <a:gd name="connsiteY36" fmla="*/ 516 h 10000"/>
                <a:gd name="connsiteX37" fmla="*/ 1961 w 10000"/>
                <a:gd name="connsiteY37" fmla="*/ 1600 h 10000"/>
                <a:gd name="connsiteX38" fmla="*/ 1285 w 10000"/>
                <a:gd name="connsiteY38" fmla="*/ 1600 h 10000"/>
                <a:gd name="connsiteX39" fmla="*/ 1285 w 10000"/>
                <a:gd name="connsiteY39" fmla="*/ 1807 h 10000"/>
                <a:gd name="connsiteX40" fmla="*/ 1285 w 10000"/>
                <a:gd name="connsiteY40" fmla="*/ 3664 h 10000"/>
                <a:gd name="connsiteX41" fmla="*/ 1135 w 10000"/>
                <a:gd name="connsiteY41" fmla="*/ 3767 h 10000"/>
                <a:gd name="connsiteX42" fmla="*/ 684 w 10000"/>
                <a:gd name="connsiteY42" fmla="*/ 3975 h 10000"/>
                <a:gd name="connsiteX43" fmla="*/ 609 w 10000"/>
                <a:gd name="connsiteY43" fmla="*/ 4233 h 10000"/>
                <a:gd name="connsiteX44" fmla="*/ 384 w 10000"/>
                <a:gd name="connsiteY44" fmla="*/ 4491 h 10000"/>
                <a:gd name="connsiteX45" fmla="*/ 234 w 10000"/>
                <a:gd name="connsiteY45" fmla="*/ 4904 h 10000"/>
                <a:gd name="connsiteX46" fmla="*/ 8 w 10000"/>
                <a:gd name="connsiteY46" fmla="*/ 5369 h 10000"/>
                <a:gd name="connsiteX47" fmla="*/ 384 w 10000"/>
                <a:gd name="connsiteY47" fmla="*/ 5420 h 10000"/>
                <a:gd name="connsiteX48" fmla="*/ 458 w 10000"/>
                <a:gd name="connsiteY48" fmla="*/ 5832 h 10000"/>
                <a:gd name="connsiteX49" fmla="*/ 684 w 10000"/>
                <a:gd name="connsiteY49" fmla="*/ 6246 h 10000"/>
                <a:gd name="connsiteX50" fmla="*/ 1059 w 10000"/>
                <a:gd name="connsiteY50" fmla="*/ 7072 h 10000"/>
                <a:gd name="connsiteX0" fmla="*/ 6769 w 10000"/>
                <a:gd name="connsiteY0" fmla="*/ 9756 h 9859"/>
                <a:gd name="connsiteX1" fmla="*/ 6919 w 10000"/>
                <a:gd name="connsiteY1" fmla="*/ 9859 h 9859"/>
                <a:gd name="connsiteX2" fmla="*/ 7220 w 10000"/>
                <a:gd name="connsiteY2" fmla="*/ 9601 h 9859"/>
                <a:gd name="connsiteX3" fmla="*/ 7671 w 10000"/>
                <a:gd name="connsiteY3" fmla="*/ 9292 h 9859"/>
                <a:gd name="connsiteX4" fmla="*/ 8197 w 10000"/>
                <a:gd name="connsiteY4" fmla="*/ 9292 h 9859"/>
                <a:gd name="connsiteX5" fmla="*/ 8422 w 10000"/>
                <a:gd name="connsiteY5" fmla="*/ 9446 h 9859"/>
                <a:gd name="connsiteX6" fmla="*/ 8272 w 10000"/>
                <a:gd name="connsiteY6" fmla="*/ 9034 h 9859"/>
                <a:gd name="connsiteX7" fmla="*/ 7821 w 10000"/>
                <a:gd name="connsiteY7" fmla="*/ 8568 h 9859"/>
                <a:gd name="connsiteX8" fmla="*/ 7370 w 10000"/>
                <a:gd name="connsiteY8" fmla="*/ 8104 h 9859"/>
                <a:gd name="connsiteX9" fmla="*/ 6769 w 10000"/>
                <a:gd name="connsiteY9" fmla="*/ 7691 h 9859"/>
                <a:gd name="connsiteX10" fmla="*/ 7145 w 10000"/>
                <a:gd name="connsiteY10" fmla="*/ 7537 h 9859"/>
                <a:gd name="connsiteX11" fmla="*/ 7446 w 10000"/>
                <a:gd name="connsiteY11" fmla="*/ 6710 h 9859"/>
                <a:gd name="connsiteX12" fmla="*/ 7446 w 10000"/>
                <a:gd name="connsiteY12" fmla="*/ 6350 h 9859"/>
                <a:gd name="connsiteX13" fmla="*/ 7821 w 10000"/>
                <a:gd name="connsiteY13" fmla="*/ 6350 h 9859"/>
                <a:gd name="connsiteX14" fmla="*/ 8047 w 10000"/>
                <a:gd name="connsiteY14" fmla="*/ 5678 h 9859"/>
                <a:gd name="connsiteX15" fmla="*/ 8648 w 10000"/>
                <a:gd name="connsiteY15" fmla="*/ 5265 h 9859"/>
                <a:gd name="connsiteX16" fmla="*/ 8873 w 10000"/>
                <a:gd name="connsiteY16" fmla="*/ 4491 h 9859"/>
                <a:gd name="connsiteX17" fmla="*/ 8722 w 10000"/>
                <a:gd name="connsiteY17" fmla="*/ 4079 h 9859"/>
                <a:gd name="connsiteX18" fmla="*/ 9098 w 10000"/>
                <a:gd name="connsiteY18" fmla="*/ 3200 h 9859"/>
                <a:gd name="connsiteX19" fmla="*/ 9399 w 10000"/>
                <a:gd name="connsiteY19" fmla="*/ 2942 h 9859"/>
                <a:gd name="connsiteX20" fmla="*/ 10000 w 10000"/>
                <a:gd name="connsiteY20" fmla="*/ 2530 h 9859"/>
                <a:gd name="connsiteX21" fmla="*/ 9774 w 10000"/>
                <a:gd name="connsiteY21" fmla="*/ 2477 h 9859"/>
                <a:gd name="connsiteX22" fmla="*/ 9399 w 10000"/>
                <a:gd name="connsiteY22" fmla="*/ 2220 h 9859"/>
                <a:gd name="connsiteX23" fmla="*/ 9173 w 10000"/>
                <a:gd name="connsiteY23" fmla="*/ 1446 h 9859"/>
                <a:gd name="connsiteX24" fmla="*/ 9173 w 10000"/>
                <a:gd name="connsiteY24" fmla="*/ 1032 h 9859"/>
                <a:gd name="connsiteX25" fmla="*/ 9098 w 10000"/>
                <a:gd name="connsiteY25" fmla="*/ 516 h 9859"/>
                <a:gd name="connsiteX26" fmla="*/ 8873 w 10000"/>
                <a:gd name="connsiteY26" fmla="*/ 362 h 9859"/>
                <a:gd name="connsiteX27" fmla="*/ 8497 w 10000"/>
                <a:gd name="connsiteY27" fmla="*/ 155 h 9859"/>
                <a:gd name="connsiteX28" fmla="*/ 8272 w 10000"/>
                <a:gd name="connsiteY28" fmla="*/ 0 h 9859"/>
                <a:gd name="connsiteX29" fmla="*/ 7821 w 10000"/>
                <a:gd name="connsiteY29" fmla="*/ 206 h 9859"/>
                <a:gd name="connsiteX30" fmla="*/ 7370 w 10000"/>
                <a:gd name="connsiteY30" fmla="*/ 516 h 9859"/>
                <a:gd name="connsiteX31" fmla="*/ 6769 w 10000"/>
                <a:gd name="connsiteY31" fmla="*/ 516 h 9859"/>
                <a:gd name="connsiteX32" fmla="*/ 5717 w 10000"/>
                <a:gd name="connsiteY32" fmla="*/ 516 h 9859"/>
                <a:gd name="connsiteX33" fmla="*/ 5717 w 10000"/>
                <a:gd name="connsiteY33" fmla="*/ 465 h 9859"/>
                <a:gd name="connsiteX34" fmla="*/ 5643 w 10000"/>
                <a:gd name="connsiteY34" fmla="*/ 516 h 9859"/>
                <a:gd name="connsiteX35" fmla="*/ 1961 w 10000"/>
                <a:gd name="connsiteY35" fmla="*/ 516 h 9859"/>
                <a:gd name="connsiteX36" fmla="*/ 1961 w 10000"/>
                <a:gd name="connsiteY36" fmla="*/ 1600 h 9859"/>
                <a:gd name="connsiteX37" fmla="*/ 1285 w 10000"/>
                <a:gd name="connsiteY37" fmla="*/ 1600 h 9859"/>
                <a:gd name="connsiteX38" fmla="*/ 1285 w 10000"/>
                <a:gd name="connsiteY38" fmla="*/ 1807 h 9859"/>
                <a:gd name="connsiteX39" fmla="*/ 1285 w 10000"/>
                <a:gd name="connsiteY39" fmla="*/ 3664 h 9859"/>
                <a:gd name="connsiteX40" fmla="*/ 1135 w 10000"/>
                <a:gd name="connsiteY40" fmla="*/ 3767 h 9859"/>
                <a:gd name="connsiteX41" fmla="*/ 684 w 10000"/>
                <a:gd name="connsiteY41" fmla="*/ 3975 h 9859"/>
                <a:gd name="connsiteX42" fmla="*/ 609 w 10000"/>
                <a:gd name="connsiteY42" fmla="*/ 4233 h 9859"/>
                <a:gd name="connsiteX43" fmla="*/ 384 w 10000"/>
                <a:gd name="connsiteY43" fmla="*/ 4491 h 9859"/>
                <a:gd name="connsiteX44" fmla="*/ 234 w 10000"/>
                <a:gd name="connsiteY44" fmla="*/ 4904 h 9859"/>
                <a:gd name="connsiteX45" fmla="*/ 8 w 10000"/>
                <a:gd name="connsiteY45" fmla="*/ 5369 h 9859"/>
                <a:gd name="connsiteX46" fmla="*/ 384 w 10000"/>
                <a:gd name="connsiteY46" fmla="*/ 5420 h 9859"/>
                <a:gd name="connsiteX47" fmla="*/ 458 w 10000"/>
                <a:gd name="connsiteY47" fmla="*/ 5832 h 9859"/>
                <a:gd name="connsiteX48" fmla="*/ 684 w 10000"/>
                <a:gd name="connsiteY48" fmla="*/ 6246 h 9859"/>
                <a:gd name="connsiteX49" fmla="*/ 1059 w 10000"/>
                <a:gd name="connsiteY49" fmla="*/ 7072 h 9859"/>
                <a:gd name="connsiteX0" fmla="*/ 6919 w 10000"/>
                <a:gd name="connsiteY0" fmla="*/ 10000 h 10000"/>
                <a:gd name="connsiteX1" fmla="*/ 7220 w 10000"/>
                <a:gd name="connsiteY1" fmla="*/ 9738 h 10000"/>
                <a:gd name="connsiteX2" fmla="*/ 7671 w 10000"/>
                <a:gd name="connsiteY2" fmla="*/ 9425 h 10000"/>
                <a:gd name="connsiteX3" fmla="*/ 8197 w 10000"/>
                <a:gd name="connsiteY3" fmla="*/ 9425 h 10000"/>
                <a:gd name="connsiteX4" fmla="*/ 8422 w 10000"/>
                <a:gd name="connsiteY4" fmla="*/ 9581 h 10000"/>
                <a:gd name="connsiteX5" fmla="*/ 8272 w 10000"/>
                <a:gd name="connsiteY5" fmla="*/ 9163 h 10000"/>
                <a:gd name="connsiteX6" fmla="*/ 7821 w 10000"/>
                <a:gd name="connsiteY6" fmla="*/ 8691 h 10000"/>
                <a:gd name="connsiteX7" fmla="*/ 7370 w 10000"/>
                <a:gd name="connsiteY7" fmla="*/ 8220 h 10000"/>
                <a:gd name="connsiteX8" fmla="*/ 6769 w 10000"/>
                <a:gd name="connsiteY8" fmla="*/ 7801 h 10000"/>
                <a:gd name="connsiteX9" fmla="*/ 7145 w 10000"/>
                <a:gd name="connsiteY9" fmla="*/ 7645 h 10000"/>
                <a:gd name="connsiteX10" fmla="*/ 7446 w 10000"/>
                <a:gd name="connsiteY10" fmla="*/ 6806 h 10000"/>
                <a:gd name="connsiteX11" fmla="*/ 7446 w 10000"/>
                <a:gd name="connsiteY11" fmla="*/ 6441 h 10000"/>
                <a:gd name="connsiteX12" fmla="*/ 7821 w 10000"/>
                <a:gd name="connsiteY12" fmla="*/ 6441 h 10000"/>
                <a:gd name="connsiteX13" fmla="*/ 8047 w 10000"/>
                <a:gd name="connsiteY13" fmla="*/ 5759 h 10000"/>
                <a:gd name="connsiteX14" fmla="*/ 8648 w 10000"/>
                <a:gd name="connsiteY14" fmla="*/ 5340 h 10000"/>
                <a:gd name="connsiteX15" fmla="*/ 8873 w 10000"/>
                <a:gd name="connsiteY15" fmla="*/ 4555 h 10000"/>
                <a:gd name="connsiteX16" fmla="*/ 8722 w 10000"/>
                <a:gd name="connsiteY16" fmla="*/ 4137 h 10000"/>
                <a:gd name="connsiteX17" fmla="*/ 9098 w 10000"/>
                <a:gd name="connsiteY17" fmla="*/ 3246 h 10000"/>
                <a:gd name="connsiteX18" fmla="*/ 9399 w 10000"/>
                <a:gd name="connsiteY18" fmla="*/ 2984 h 10000"/>
                <a:gd name="connsiteX19" fmla="*/ 10000 w 10000"/>
                <a:gd name="connsiteY19" fmla="*/ 2566 h 10000"/>
                <a:gd name="connsiteX20" fmla="*/ 9774 w 10000"/>
                <a:gd name="connsiteY20" fmla="*/ 2512 h 10000"/>
                <a:gd name="connsiteX21" fmla="*/ 9399 w 10000"/>
                <a:gd name="connsiteY21" fmla="*/ 2252 h 10000"/>
                <a:gd name="connsiteX22" fmla="*/ 9173 w 10000"/>
                <a:gd name="connsiteY22" fmla="*/ 1467 h 10000"/>
                <a:gd name="connsiteX23" fmla="*/ 9173 w 10000"/>
                <a:gd name="connsiteY23" fmla="*/ 1047 h 10000"/>
                <a:gd name="connsiteX24" fmla="*/ 9098 w 10000"/>
                <a:gd name="connsiteY24" fmla="*/ 523 h 10000"/>
                <a:gd name="connsiteX25" fmla="*/ 8873 w 10000"/>
                <a:gd name="connsiteY25" fmla="*/ 367 h 10000"/>
                <a:gd name="connsiteX26" fmla="*/ 8497 w 10000"/>
                <a:gd name="connsiteY26" fmla="*/ 157 h 10000"/>
                <a:gd name="connsiteX27" fmla="*/ 8272 w 10000"/>
                <a:gd name="connsiteY27" fmla="*/ 0 h 10000"/>
                <a:gd name="connsiteX28" fmla="*/ 7821 w 10000"/>
                <a:gd name="connsiteY28" fmla="*/ 209 h 10000"/>
                <a:gd name="connsiteX29" fmla="*/ 7370 w 10000"/>
                <a:gd name="connsiteY29" fmla="*/ 523 h 10000"/>
                <a:gd name="connsiteX30" fmla="*/ 6769 w 10000"/>
                <a:gd name="connsiteY30" fmla="*/ 523 h 10000"/>
                <a:gd name="connsiteX31" fmla="*/ 5717 w 10000"/>
                <a:gd name="connsiteY31" fmla="*/ 523 h 10000"/>
                <a:gd name="connsiteX32" fmla="*/ 5717 w 10000"/>
                <a:gd name="connsiteY32" fmla="*/ 472 h 10000"/>
                <a:gd name="connsiteX33" fmla="*/ 5643 w 10000"/>
                <a:gd name="connsiteY33" fmla="*/ 523 h 10000"/>
                <a:gd name="connsiteX34" fmla="*/ 1961 w 10000"/>
                <a:gd name="connsiteY34" fmla="*/ 523 h 10000"/>
                <a:gd name="connsiteX35" fmla="*/ 1961 w 10000"/>
                <a:gd name="connsiteY35" fmla="*/ 1623 h 10000"/>
                <a:gd name="connsiteX36" fmla="*/ 1285 w 10000"/>
                <a:gd name="connsiteY36" fmla="*/ 1623 h 10000"/>
                <a:gd name="connsiteX37" fmla="*/ 1285 w 10000"/>
                <a:gd name="connsiteY37" fmla="*/ 1833 h 10000"/>
                <a:gd name="connsiteX38" fmla="*/ 1285 w 10000"/>
                <a:gd name="connsiteY38" fmla="*/ 3716 h 10000"/>
                <a:gd name="connsiteX39" fmla="*/ 1135 w 10000"/>
                <a:gd name="connsiteY39" fmla="*/ 3821 h 10000"/>
                <a:gd name="connsiteX40" fmla="*/ 684 w 10000"/>
                <a:gd name="connsiteY40" fmla="*/ 4032 h 10000"/>
                <a:gd name="connsiteX41" fmla="*/ 609 w 10000"/>
                <a:gd name="connsiteY41" fmla="*/ 4294 h 10000"/>
                <a:gd name="connsiteX42" fmla="*/ 384 w 10000"/>
                <a:gd name="connsiteY42" fmla="*/ 4555 h 10000"/>
                <a:gd name="connsiteX43" fmla="*/ 234 w 10000"/>
                <a:gd name="connsiteY43" fmla="*/ 4974 h 10000"/>
                <a:gd name="connsiteX44" fmla="*/ 8 w 10000"/>
                <a:gd name="connsiteY44" fmla="*/ 5446 h 10000"/>
                <a:gd name="connsiteX45" fmla="*/ 384 w 10000"/>
                <a:gd name="connsiteY45" fmla="*/ 5498 h 10000"/>
                <a:gd name="connsiteX46" fmla="*/ 458 w 10000"/>
                <a:gd name="connsiteY46" fmla="*/ 5915 h 10000"/>
                <a:gd name="connsiteX47" fmla="*/ 684 w 10000"/>
                <a:gd name="connsiteY47" fmla="*/ 6335 h 10000"/>
                <a:gd name="connsiteX48" fmla="*/ 1059 w 10000"/>
                <a:gd name="connsiteY48" fmla="*/ 7173 h 10000"/>
                <a:gd name="connsiteX0" fmla="*/ 7220 w 10000"/>
                <a:gd name="connsiteY0" fmla="*/ 9738 h 9738"/>
                <a:gd name="connsiteX1" fmla="*/ 7671 w 10000"/>
                <a:gd name="connsiteY1" fmla="*/ 9425 h 9738"/>
                <a:gd name="connsiteX2" fmla="*/ 8197 w 10000"/>
                <a:gd name="connsiteY2" fmla="*/ 9425 h 9738"/>
                <a:gd name="connsiteX3" fmla="*/ 8422 w 10000"/>
                <a:gd name="connsiteY3" fmla="*/ 9581 h 9738"/>
                <a:gd name="connsiteX4" fmla="*/ 8272 w 10000"/>
                <a:gd name="connsiteY4" fmla="*/ 9163 h 9738"/>
                <a:gd name="connsiteX5" fmla="*/ 7821 w 10000"/>
                <a:gd name="connsiteY5" fmla="*/ 8691 h 9738"/>
                <a:gd name="connsiteX6" fmla="*/ 7370 w 10000"/>
                <a:gd name="connsiteY6" fmla="*/ 8220 h 9738"/>
                <a:gd name="connsiteX7" fmla="*/ 6769 w 10000"/>
                <a:gd name="connsiteY7" fmla="*/ 7801 h 9738"/>
                <a:gd name="connsiteX8" fmla="*/ 7145 w 10000"/>
                <a:gd name="connsiteY8" fmla="*/ 7645 h 9738"/>
                <a:gd name="connsiteX9" fmla="*/ 7446 w 10000"/>
                <a:gd name="connsiteY9" fmla="*/ 6806 h 9738"/>
                <a:gd name="connsiteX10" fmla="*/ 7446 w 10000"/>
                <a:gd name="connsiteY10" fmla="*/ 6441 h 9738"/>
                <a:gd name="connsiteX11" fmla="*/ 7821 w 10000"/>
                <a:gd name="connsiteY11" fmla="*/ 6441 h 9738"/>
                <a:gd name="connsiteX12" fmla="*/ 8047 w 10000"/>
                <a:gd name="connsiteY12" fmla="*/ 5759 h 9738"/>
                <a:gd name="connsiteX13" fmla="*/ 8648 w 10000"/>
                <a:gd name="connsiteY13" fmla="*/ 5340 h 9738"/>
                <a:gd name="connsiteX14" fmla="*/ 8873 w 10000"/>
                <a:gd name="connsiteY14" fmla="*/ 4555 h 9738"/>
                <a:gd name="connsiteX15" fmla="*/ 8722 w 10000"/>
                <a:gd name="connsiteY15" fmla="*/ 4137 h 9738"/>
                <a:gd name="connsiteX16" fmla="*/ 9098 w 10000"/>
                <a:gd name="connsiteY16" fmla="*/ 3246 h 9738"/>
                <a:gd name="connsiteX17" fmla="*/ 9399 w 10000"/>
                <a:gd name="connsiteY17" fmla="*/ 2984 h 9738"/>
                <a:gd name="connsiteX18" fmla="*/ 10000 w 10000"/>
                <a:gd name="connsiteY18" fmla="*/ 2566 h 9738"/>
                <a:gd name="connsiteX19" fmla="*/ 9774 w 10000"/>
                <a:gd name="connsiteY19" fmla="*/ 2512 h 9738"/>
                <a:gd name="connsiteX20" fmla="*/ 9399 w 10000"/>
                <a:gd name="connsiteY20" fmla="*/ 2252 h 9738"/>
                <a:gd name="connsiteX21" fmla="*/ 9173 w 10000"/>
                <a:gd name="connsiteY21" fmla="*/ 1467 h 9738"/>
                <a:gd name="connsiteX22" fmla="*/ 9173 w 10000"/>
                <a:gd name="connsiteY22" fmla="*/ 1047 h 9738"/>
                <a:gd name="connsiteX23" fmla="*/ 9098 w 10000"/>
                <a:gd name="connsiteY23" fmla="*/ 523 h 9738"/>
                <a:gd name="connsiteX24" fmla="*/ 8873 w 10000"/>
                <a:gd name="connsiteY24" fmla="*/ 367 h 9738"/>
                <a:gd name="connsiteX25" fmla="*/ 8497 w 10000"/>
                <a:gd name="connsiteY25" fmla="*/ 157 h 9738"/>
                <a:gd name="connsiteX26" fmla="*/ 8272 w 10000"/>
                <a:gd name="connsiteY26" fmla="*/ 0 h 9738"/>
                <a:gd name="connsiteX27" fmla="*/ 7821 w 10000"/>
                <a:gd name="connsiteY27" fmla="*/ 209 h 9738"/>
                <a:gd name="connsiteX28" fmla="*/ 7370 w 10000"/>
                <a:gd name="connsiteY28" fmla="*/ 523 h 9738"/>
                <a:gd name="connsiteX29" fmla="*/ 6769 w 10000"/>
                <a:gd name="connsiteY29" fmla="*/ 523 h 9738"/>
                <a:gd name="connsiteX30" fmla="*/ 5717 w 10000"/>
                <a:gd name="connsiteY30" fmla="*/ 523 h 9738"/>
                <a:gd name="connsiteX31" fmla="*/ 5717 w 10000"/>
                <a:gd name="connsiteY31" fmla="*/ 472 h 9738"/>
                <a:gd name="connsiteX32" fmla="*/ 5643 w 10000"/>
                <a:gd name="connsiteY32" fmla="*/ 523 h 9738"/>
                <a:gd name="connsiteX33" fmla="*/ 1961 w 10000"/>
                <a:gd name="connsiteY33" fmla="*/ 523 h 9738"/>
                <a:gd name="connsiteX34" fmla="*/ 1961 w 10000"/>
                <a:gd name="connsiteY34" fmla="*/ 1623 h 9738"/>
                <a:gd name="connsiteX35" fmla="*/ 1285 w 10000"/>
                <a:gd name="connsiteY35" fmla="*/ 1623 h 9738"/>
                <a:gd name="connsiteX36" fmla="*/ 1285 w 10000"/>
                <a:gd name="connsiteY36" fmla="*/ 1833 h 9738"/>
                <a:gd name="connsiteX37" fmla="*/ 1285 w 10000"/>
                <a:gd name="connsiteY37" fmla="*/ 3716 h 9738"/>
                <a:gd name="connsiteX38" fmla="*/ 1135 w 10000"/>
                <a:gd name="connsiteY38" fmla="*/ 3821 h 9738"/>
                <a:gd name="connsiteX39" fmla="*/ 684 w 10000"/>
                <a:gd name="connsiteY39" fmla="*/ 4032 h 9738"/>
                <a:gd name="connsiteX40" fmla="*/ 609 w 10000"/>
                <a:gd name="connsiteY40" fmla="*/ 4294 h 9738"/>
                <a:gd name="connsiteX41" fmla="*/ 384 w 10000"/>
                <a:gd name="connsiteY41" fmla="*/ 4555 h 9738"/>
                <a:gd name="connsiteX42" fmla="*/ 234 w 10000"/>
                <a:gd name="connsiteY42" fmla="*/ 4974 h 9738"/>
                <a:gd name="connsiteX43" fmla="*/ 8 w 10000"/>
                <a:gd name="connsiteY43" fmla="*/ 5446 h 9738"/>
                <a:gd name="connsiteX44" fmla="*/ 384 w 10000"/>
                <a:gd name="connsiteY44" fmla="*/ 5498 h 9738"/>
                <a:gd name="connsiteX45" fmla="*/ 458 w 10000"/>
                <a:gd name="connsiteY45" fmla="*/ 5915 h 9738"/>
                <a:gd name="connsiteX46" fmla="*/ 684 w 10000"/>
                <a:gd name="connsiteY46" fmla="*/ 6335 h 9738"/>
                <a:gd name="connsiteX47" fmla="*/ 1059 w 10000"/>
                <a:gd name="connsiteY47" fmla="*/ 7173 h 9738"/>
                <a:gd name="connsiteX0" fmla="*/ 7671 w 10000"/>
                <a:gd name="connsiteY0" fmla="*/ 9679 h 9839"/>
                <a:gd name="connsiteX1" fmla="*/ 8197 w 10000"/>
                <a:gd name="connsiteY1" fmla="*/ 9679 h 9839"/>
                <a:gd name="connsiteX2" fmla="*/ 8422 w 10000"/>
                <a:gd name="connsiteY2" fmla="*/ 9839 h 9839"/>
                <a:gd name="connsiteX3" fmla="*/ 8272 w 10000"/>
                <a:gd name="connsiteY3" fmla="*/ 9410 h 9839"/>
                <a:gd name="connsiteX4" fmla="*/ 7821 w 10000"/>
                <a:gd name="connsiteY4" fmla="*/ 8925 h 9839"/>
                <a:gd name="connsiteX5" fmla="*/ 7370 w 10000"/>
                <a:gd name="connsiteY5" fmla="*/ 8441 h 9839"/>
                <a:gd name="connsiteX6" fmla="*/ 6769 w 10000"/>
                <a:gd name="connsiteY6" fmla="*/ 8011 h 9839"/>
                <a:gd name="connsiteX7" fmla="*/ 7145 w 10000"/>
                <a:gd name="connsiteY7" fmla="*/ 7851 h 9839"/>
                <a:gd name="connsiteX8" fmla="*/ 7446 w 10000"/>
                <a:gd name="connsiteY8" fmla="*/ 6989 h 9839"/>
                <a:gd name="connsiteX9" fmla="*/ 7446 w 10000"/>
                <a:gd name="connsiteY9" fmla="*/ 6614 h 9839"/>
                <a:gd name="connsiteX10" fmla="*/ 7821 w 10000"/>
                <a:gd name="connsiteY10" fmla="*/ 6614 h 9839"/>
                <a:gd name="connsiteX11" fmla="*/ 8047 w 10000"/>
                <a:gd name="connsiteY11" fmla="*/ 5914 h 9839"/>
                <a:gd name="connsiteX12" fmla="*/ 8648 w 10000"/>
                <a:gd name="connsiteY12" fmla="*/ 5484 h 9839"/>
                <a:gd name="connsiteX13" fmla="*/ 8873 w 10000"/>
                <a:gd name="connsiteY13" fmla="*/ 4678 h 9839"/>
                <a:gd name="connsiteX14" fmla="*/ 8722 w 10000"/>
                <a:gd name="connsiteY14" fmla="*/ 4248 h 9839"/>
                <a:gd name="connsiteX15" fmla="*/ 9098 w 10000"/>
                <a:gd name="connsiteY15" fmla="*/ 3333 h 9839"/>
                <a:gd name="connsiteX16" fmla="*/ 9399 w 10000"/>
                <a:gd name="connsiteY16" fmla="*/ 3064 h 9839"/>
                <a:gd name="connsiteX17" fmla="*/ 10000 w 10000"/>
                <a:gd name="connsiteY17" fmla="*/ 2635 h 9839"/>
                <a:gd name="connsiteX18" fmla="*/ 9774 w 10000"/>
                <a:gd name="connsiteY18" fmla="*/ 2580 h 9839"/>
                <a:gd name="connsiteX19" fmla="*/ 9399 w 10000"/>
                <a:gd name="connsiteY19" fmla="*/ 2313 h 9839"/>
                <a:gd name="connsiteX20" fmla="*/ 9173 w 10000"/>
                <a:gd name="connsiteY20" fmla="*/ 1506 h 9839"/>
                <a:gd name="connsiteX21" fmla="*/ 9173 w 10000"/>
                <a:gd name="connsiteY21" fmla="*/ 1075 h 9839"/>
                <a:gd name="connsiteX22" fmla="*/ 9098 w 10000"/>
                <a:gd name="connsiteY22" fmla="*/ 537 h 9839"/>
                <a:gd name="connsiteX23" fmla="*/ 8873 w 10000"/>
                <a:gd name="connsiteY23" fmla="*/ 377 h 9839"/>
                <a:gd name="connsiteX24" fmla="*/ 8497 w 10000"/>
                <a:gd name="connsiteY24" fmla="*/ 161 h 9839"/>
                <a:gd name="connsiteX25" fmla="*/ 8272 w 10000"/>
                <a:gd name="connsiteY25" fmla="*/ 0 h 9839"/>
                <a:gd name="connsiteX26" fmla="*/ 7821 w 10000"/>
                <a:gd name="connsiteY26" fmla="*/ 215 h 9839"/>
                <a:gd name="connsiteX27" fmla="*/ 7370 w 10000"/>
                <a:gd name="connsiteY27" fmla="*/ 537 h 9839"/>
                <a:gd name="connsiteX28" fmla="*/ 6769 w 10000"/>
                <a:gd name="connsiteY28" fmla="*/ 537 h 9839"/>
                <a:gd name="connsiteX29" fmla="*/ 5717 w 10000"/>
                <a:gd name="connsiteY29" fmla="*/ 537 h 9839"/>
                <a:gd name="connsiteX30" fmla="*/ 5717 w 10000"/>
                <a:gd name="connsiteY30" fmla="*/ 485 h 9839"/>
                <a:gd name="connsiteX31" fmla="*/ 5643 w 10000"/>
                <a:gd name="connsiteY31" fmla="*/ 537 h 9839"/>
                <a:gd name="connsiteX32" fmla="*/ 1961 w 10000"/>
                <a:gd name="connsiteY32" fmla="*/ 537 h 9839"/>
                <a:gd name="connsiteX33" fmla="*/ 1961 w 10000"/>
                <a:gd name="connsiteY33" fmla="*/ 1667 h 9839"/>
                <a:gd name="connsiteX34" fmla="*/ 1285 w 10000"/>
                <a:gd name="connsiteY34" fmla="*/ 1667 h 9839"/>
                <a:gd name="connsiteX35" fmla="*/ 1285 w 10000"/>
                <a:gd name="connsiteY35" fmla="*/ 1882 h 9839"/>
                <a:gd name="connsiteX36" fmla="*/ 1285 w 10000"/>
                <a:gd name="connsiteY36" fmla="*/ 3816 h 9839"/>
                <a:gd name="connsiteX37" fmla="*/ 1135 w 10000"/>
                <a:gd name="connsiteY37" fmla="*/ 3924 h 9839"/>
                <a:gd name="connsiteX38" fmla="*/ 684 w 10000"/>
                <a:gd name="connsiteY38" fmla="*/ 4140 h 9839"/>
                <a:gd name="connsiteX39" fmla="*/ 609 w 10000"/>
                <a:gd name="connsiteY39" fmla="*/ 4410 h 9839"/>
                <a:gd name="connsiteX40" fmla="*/ 384 w 10000"/>
                <a:gd name="connsiteY40" fmla="*/ 4678 h 9839"/>
                <a:gd name="connsiteX41" fmla="*/ 234 w 10000"/>
                <a:gd name="connsiteY41" fmla="*/ 5108 h 9839"/>
                <a:gd name="connsiteX42" fmla="*/ 8 w 10000"/>
                <a:gd name="connsiteY42" fmla="*/ 5593 h 9839"/>
                <a:gd name="connsiteX43" fmla="*/ 384 w 10000"/>
                <a:gd name="connsiteY43" fmla="*/ 5646 h 9839"/>
                <a:gd name="connsiteX44" fmla="*/ 458 w 10000"/>
                <a:gd name="connsiteY44" fmla="*/ 6074 h 9839"/>
                <a:gd name="connsiteX45" fmla="*/ 684 w 10000"/>
                <a:gd name="connsiteY45" fmla="*/ 6505 h 9839"/>
                <a:gd name="connsiteX46" fmla="*/ 1059 w 10000"/>
                <a:gd name="connsiteY46" fmla="*/ 7366 h 9839"/>
                <a:gd name="connsiteX0" fmla="*/ 8197 w 10000"/>
                <a:gd name="connsiteY0" fmla="*/ 9837 h 10000"/>
                <a:gd name="connsiteX1" fmla="*/ 8422 w 10000"/>
                <a:gd name="connsiteY1" fmla="*/ 10000 h 10000"/>
                <a:gd name="connsiteX2" fmla="*/ 8272 w 10000"/>
                <a:gd name="connsiteY2" fmla="*/ 9564 h 10000"/>
                <a:gd name="connsiteX3" fmla="*/ 7821 w 10000"/>
                <a:gd name="connsiteY3" fmla="*/ 9071 h 10000"/>
                <a:gd name="connsiteX4" fmla="*/ 7370 w 10000"/>
                <a:gd name="connsiteY4" fmla="*/ 8579 h 10000"/>
                <a:gd name="connsiteX5" fmla="*/ 6769 w 10000"/>
                <a:gd name="connsiteY5" fmla="*/ 8142 h 10000"/>
                <a:gd name="connsiteX6" fmla="*/ 7145 w 10000"/>
                <a:gd name="connsiteY6" fmla="*/ 7979 h 10000"/>
                <a:gd name="connsiteX7" fmla="*/ 7446 w 10000"/>
                <a:gd name="connsiteY7" fmla="*/ 7103 h 10000"/>
                <a:gd name="connsiteX8" fmla="*/ 7446 w 10000"/>
                <a:gd name="connsiteY8" fmla="*/ 6722 h 10000"/>
                <a:gd name="connsiteX9" fmla="*/ 7821 w 10000"/>
                <a:gd name="connsiteY9" fmla="*/ 6722 h 10000"/>
                <a:gd name="connsiteX10" fmla="*/ 8047 w 10000"/>
                <a:gd name="connsiteY10" fmla="*/ 6011 h 10000"/>
                <a:gd name="connsiteX11" fmla="*/ 8648 w 10000"/>
                <a:gd name="connsiteY11" fmla="*/ 5574 h 10000"/>
                <a:gd name="connsiteX12" fmla="*/ 8873 w 10000"/>
                <a:gd name="connsiteY12" fmla="*/ 4755 h 10000"/>
                <a:gd name="connsiteX13" fmla="*/ 8722 w 10000"/>
                <a:gd name="connsiteY13" fmla="*/ 4318 h 10000"/>
                <a:gd name="connsiteX14" fmla="*/ 9098 w 10000"/>
                <a:gd name="connsiteY14" fmla="*/ 3388 h 10000"/>
                <a:gd name="connsiteX15" fmla="*/ 9399 w 10000"/>
                <a:gd name="connsiteY15" fmla="*/ 3114 h 10000"/>
                <a:gd name="connsiteX16" fmla="*/ 10000 w 10000"/>
                <a:gd name="connsiteY16" fmla="*/ 2678 h 10000"/>
                <a:gd name="connsiteX17" fmla="*/ 9774 w 10000"/>
                <a:gd name="connsiteY17" fmla="*/ 2622 h 10000"/>
                <a:gd name="connsiteX18" fmla="*/ 9399 w 10000"/>
                <a:gd name="connsiteY18" fmla="*/ 2351 h 10000"/>
                <a:gd name="connsiteX19" fmla="*/ 9173 w 10000"/>
                <a:gd name="connsiteY19" fmla="*/ 1531 h 10000"/>
                <a:gd name="connsiteX20" fmla="*/ 9173 w 10000"/>
                <a:gd name="connsiteY20" fmla="*/ 1093 h 10000"/>
                <a:gd name="connsiteX21" fmla="*/ 9098 w 10000"/>
                <a:gd name="connsiteY21" fmla="*/ 546 h 10000"/>
                <a:gd name="connsiteX22" fmla="*/ 8873 w 10000"/>
                <a:gd name="connsiteY22" fmla="*/ 383 h 10000"/>
                <a:gd name="connsiteX23" fmla="*/ 8497 w 10000"/>
                <a:gd name="connsiteY23" fmla="*/ 164 h 10000"/>
                <a:gd name="connsiteX24" fmla="*/ 8272 w 10000"/>
                <a:gd name="connsiteY24" fmla="*/ 0 h 10000"/>
                <a:gd name="connsiteX25" fmla="*/ 7821 w 10000"/>
                <a:gd name="connsiteY25" fmla="*/ 219 h 10000"/>
                <a:gd name="connsiteX26" fmla="*/ 7370 w 10000"/>
                <a:gd name="connsiteY26" fmla="*/ 546 h 10000"/>
                <a:gd name="connsiteX27" fmla="*/ 6769 w 10000"/>
                <a:gd name="connsiteY27" fmla="*/ 546 h 10000"/>
                <a:gd name="connsiteX28" fmla="*/ 5717 w 10000"/>
                <a:gd name="connsiteY28" fmla="*/ 546 h 10000"/>
                <a:gd name="connsiteX29" fmla="*/ 5717 w 10000"/>
                <a:gd name="connsiteY29" fmla="*/ 493 h 10000"/>
                <a:gd name="connsiteX30" fmla="*/ 5643 w 10000"/>
                <a:gd name="connsiteY30" fmla="*/ 546 h 10000"/>
                <a:gd name="connsiteX31" fmla="*/ 1961 w 10000"/>
                <a:gd name="connsiteY31" fmla="*/ 546 h 10000"/>
                <a:gd name="connsiteX32" fmla="*/ 1961 w 10000"/>
                <a:gd name="connsiteY32" fmla="*/ 1694 h 10000"/>
                <a:gd name="connsiteX33" fmla="*/ 1285 w 10000"/>
                <a:gd name="connsiteY33" fmla="*/ 1694 h 10000"/>
                <a:gd name="connsiteX34" fmla="*/ 1285 w 10000"/>
                <a:gd name="connsiteY34" fmla="*/ 1913 h 10000"/>
                <a:gd name="connsiteX35" fmla="*/ 1285 w 10000"/>
                <a:gd name="connsiteY35" fmla="*/ 3878 h 10000"/>
                <a:gd name="connsiteX36" fmla="*/ 1135 w 10000"/>
                <a:gd name="connsiteY36" fmla="*/ 3988 h 10000"/>
                <a:gd name="connsiteX37" fmla="*/ 684 w 10000"/>
                <a:gd name="connsiteY37" fmla="*/ 4208 h 10000"/>
                <a:gd name="connsiteX38" fmla="*/ 609 w 10000"/>
                <a:gd name="connsiteY38" fmla="*/ 4482 h 10000"/>
                <a:gd name="connsiteX39" fmla="*/ 384 w 10000"/>
                <a:gd name="connsiteY39" fmla="*/ 4755 h 10000"/>
                <a:gd name="connsiteX40" fmla="*/ 234 w 10000"/>
                <a:gd name="connsiteY40" fmla="*/ 5192 h 10000"/>
                <a:gd name="connsiteX41" fmla="*/ 8 w 10000"/>
                <a:gd name="connsiteY41" fmla="*/ 5685 h 10000"/>
                <a:gd name="connsiteX42" fmla="*/ 384 w 10000"/>
                <a:gd name="connsiteY42" fmla="*/ 5738 h 10000"/>
                <a:gd name="connsiteX43" fmla="*/ 458 w 10000"/>
                <a:gd name="connsiteY43" fmla="*/ 6173 h 10000"/>
                <a:gd name="connsiteX44" fmla="*/ 684 w 10000"/>
                <a:gd name="connsiteY44" fmla="*/ 6611 h 10000"/>
                <a:gd name="connsiteX45" fmla="*/ 1059 w 10000"/>
                <a:gd name="connsiteY45" fmla="*/ 7487 h 10000"/>
                <a:gd name="connsiteX0" fmla="*/ 8197 w 10000"/>
                <a:gd name="connsiteY0" fmla="*/ 9837 h 10000"/>
                <a:gd name="connsiteX1" fmla="*/ 8422 w 10000"/>
                <a:gd name="connsiteY1" fmla="*/ 10000 h 10000"/>
                <a:gd name="connsiteX2" fmla="*/ 8272 w 10000"/>
                <a:gd name="connsiteY2" fmla="*/ 9564 h 10000"/>
                <a:gd name="connsiteX3" fmla="*/ 7821 w 10000"/>
                <a:gd name="connsiteY3" fmla="*/ 9071 h 10000"/>
                <a:gd name="connsiteX4" fmla="*/ 7370 w 10000"/>
                <a:gd name="connsiteY4" fmla="*/ 8579 h 10000"/>
                <a:gd name="connsiteX5" fmla="*/ 6769 w 10000"/>
                <a:gd name="connsiteY5" fmla="*/ 8142 h 10000"/>
                <a:gd name="connsiteX6" fmla="*/ 7446 w 10000"/>
                <a:gd name="connsiteY6" fmla="*/ 7103 h 10000"/>
                <a:gd name="connsiteX7" fmla="*/ 7446 w 10000"/>
                <a:gd name="connsiteY7" fmla="*/ 6722 h 10000"/>
                <a:gd name="connsiteX8" fmla="*/ 7821 w 10000"/>
                <a:gd name="connsiteY8" fmla="*/ 6722 h 10000"/>
                <a:gd name="connsiteX9" fmla="*/ 8047 w 10000"/>
                <a:gd name="connsiteY9" fmla="*/ 6011 h 10000"/>
                <a:gd name="connsiteX10" fmla="*/ 8648 w 10000"/>
                <a:gd name="connsiteY10" fmla="*/ 5574 h 10000"/>
                <a:gd name="connsiteX11" fmla="*/ 8873 w 10000"/>
                <a:gd name="connsiteY11" fmla="*/ 4755 h 10000"/>
                <a:gd name="connsiteX12" fmla="*/ 8722 w 10000"/>
                <a:gd name="connsiteY12" fmla="*/ 4318 h 10000"/>
                <a:gd name="connsiteX13" fmla="*/ 9098 w 10000"/>
                <a:gd name="connsiteY13" fmla="*/ 3388 h 10000"/>
                <a:gd name="connsiteX14" fmla="*/ 9399 w 10000"/>
                <a:gd name="connsiteY14" fmla="*/ 3114 h 10000"/>
                <a:gd name="connsiteX15" fmla="*/ 10000 w 10000"/>
                <a:gd name="connsiteY15" fmla="*/ 2678 h 10000"/>
                <a:gd name="connsiteX16" fmla="*/ 9774 w 10000"/>
                <a:gd name="connsiteY16" fmla="*/ 2622 h 10000"/>
                <a:gd name="connsiteX17" fmla="*/ 9399 w 10000"/>
                <a:gd name="connsiteY17" fmla="*/ 2351 h 10000"/>
                <a:gd name="connsiteX18" fmla="*/ 9173 w 10000"/>
                <a:gd name="connsiteY18" fmla="*/ 1531 h 10000"/>
                <a:gd name="connsiteX19" fmla="*/ 9173 w 10000"/>
                <a:gd name="connsiteY19" fmla="*/ 1093 h 10000"/>
                <a:gd name="connsiteX20" fmla="*/ 9098 w 10000"/>
                <a:gd name="connsiteY20" fmla="*/ 546 h 10000"/>
                <a:gd name="connsiteX21" fmla="*/ 8873 w 10000"/>
                <a:gd name="connsiteY21" fmla="*/ 383 h 10000"/>
                <a:gd name="connsiteX22" fmla="*/ 8497 w 10000"/>
                <a:gd name="connsiteY22" fmla="*/ 164 h 10000"/>
                <a:gd name="connsiteX23" fmla="*/ 8272 w 10000"/>
                <a:gd name="connsiteY23" fmla="*/ 0 h 10000"/>
                <a:gd name="connsiteX24" fmla="*/ 7821 w 10000"/>
                <a:gd name="connsiteY24" fmla="*/ 219 h 10000"/>
                <a:gd name="connsiteX25" fmla="*/ 7370 w 10000"/>
                <a:gd name="connsiteY25" fmla="*/ 546 h 10000"/>
                <a:gd name="connsiteX26" fmla="*/ 6769 w 10000"/>
                <a:gd name="connsiteY26" fmla="*/ 546 h 10000"/>
                <a:gd name="connsiteX27" fmla="*/ 5717 w 10000"/>
                <a:gd name="connsiteY27" fmla="*/ 546 h 10000"/>
                <a:gd name="connsiteX28" fmla="*/ 5717 w 10000"/>
                <a:gd name="connsiteY28" fmla="*/ 493 h 10000"/>
                <a:gd name="connsiteX29" fmla="*/ 5643 w 10000"/>
                <a:gd name="connsiteY29" fmla="*/ 546 h 10000"/>
                <a:gd name="connsiteX30" fmla="*/ 1961 w 10000"/>
                <a:gd name="connsiteY30" fmla="*/ 546 h 10000"/>
                <a:gd name="connsiteX31" fmla="*/ 1961 w 10000"/>
                <a:gd name="connsiteY31" fmla="*/ 1694 h 10000"/>
                <a:gd name="connsiteX32" fmla="*/ 1285 w 10000"/>
                <a:gd name="connsiteY32" fmla="*/ 1694 h 10000"/>
                <a:gd name="connsiteX33" fmla="*/ 1285 w 10000"/>
                <a:gd name="connsiteY33" fmla="*/ 1913 h 10000"/>
                <a:gd name="connsiteX34" fmla="*/ 1285 w 10000"/>
                <a:gd name="connsiteY34" fmla="*/ 3878 h 10000"/>
                <a:gd name="connsiteX35" fmla="*/ 1135 w 10000"/>
                <a:gd name="connsiteY35" fmla="*/ 3988 h 10000"/>
                <a:gd name="connsiteX36" fmla="*/ 684 w 10000"/>
                <a:gd name="connsiteY36" fmla="*/ 4208 h 10000"/>
                <a:gd name="connsiteX37" fmla="*/ 609 w 10000"/>
                <a:gd name="connsiteY37" fmla="*/ 4482 h 10000"/>
                <a:gd name="connsiteX38" fmla="*/ 384 w 10000"/>
                <a:gd name="connsiteY38" fmla="*/ 4755 h 10000"/>
                <a:gd name="connsiteX39" fmla="*/ 234 w 10000"/>
                <a:gd name="connsiteY39" fmla="*/ 5192 h 10000"/>
                <a:gd name="connsiteX40" fmla="*/ 8 w 10000"/>
                <a:gd name="connsiteY40" fmla="*/ 5685 h 10000"/>
                <a:gd name="connsiteX41" fmla="*/ 384 w 10000"/>
                <a:gd name="connsiteY41" fmla="*/ 5738 h 10000"/>
                <a:gd name="connsiteX42" fmla="*/ 458 w 10000"/>
                <a:gd name="connsiteY42" fmla="*/ 6173 h 10000"/>
                <a:gd name="connsiteX43" fmla="*/ 684 w 10000"/>
                <a:gd name="connsiteY43" fmla="*/ 6611 h 10000"/>
                <a:gd name="connsiteX44" fmla="*/ 1059 w 10000"/>
                <a:gd name="connsiteY44" fmla="*/ 7487 h 10000"/>
                <a:gd name="connsiteX0" fmla="*/ 8197 w 10000"/>
                <a:gd name="connsiteY0" fmla="*/ 9837 h 10000"/>
                <a:gd name="connsiteX1" fmla="*/ 8422 w 10000"/>
                <a:gd name="connsiteY1" fmla="*/ 10000 h 10000"/>
                <a:gd name="connsiteX2" fmla="*/ 8272 w 10000"/>
                <a:gd name="connsiteY2" fmla="*/ 9564 h 10000"/>
                <a:gd name="connsiteX3" fmla="*/ 7821 w 10000"/>
                <a:gd name="connsiteY3" fmla="*/ 9071 h 10000"/>
                <a:gd name="connsiteX4" fmla="*/ 7370 w 10000"/>
                <a:gd name="connsiteY4" fmla="*/ 8579 h 10000"/>
                <a:gd name="connsiteX5" fmla="*/ 7446 w 10000"/>
                <a:gd name="connsiteY5" fmla="*/ 7103 h 10000"/>
                <a:gd name="connsiteX6" fmla="*/ 7446 w 10000"/>
                <a:gd name="connsiteY6" fmla="*/ 6722 h 10000"/>
                <a:gd name="connsiteX7" fmla="*/ 7821 w 10000"/>
                <a:gd name="connsiteY7" fmla="*/ 6722 h 10000"/>
                <a:gd name="connsiteX8" fmla="*/ 8047 w 10000"/>
                <a:gd name="connsiteY8" fmla="*/ 6011 h 10000"/>
                <a:gd name="connsiteX9" fmla="*/ 8648 w 10000"/>
                <a:gd name="connsiteY9" fmla="*/ 5574 h 10000"/>
                <a:gd name="connsiteX10" fmla="*/ 8873 w 10000"/>
                <a:gd name="connsiteY10" fmla="*/ 4755 h 10000"/>
                <a:gd name="connsiteX11" fmla="*/ 8722 w 10000"/>
                <a:gd name="connsiteY11" fmla="*/ 4318 h 10000"/>
                <a:gd name="connsiteX12" fmla="*/ 9098 w 10000"/>
                <a:gd name="connsiteY12" fmla="*/ 3388 h 10000"/>
                <a:gd name="connsiteX13" fmla="*/ 9399 w 10000"/>
                <a:gd name="connsiteY13" fmla="*/ 3114 h 10000"/>
                <a:gd name="connsiteX14" fmla="*/ 10000 w 10000"/>
                <a:gd name="connsiteY14" fmla="*/ 2678 h 10000"/>
                <a:gd name="connsiteX15" fmla="*/ 9774 w 10000"/>
                <a:gd name="connsiteY15" fmla="*/ 2622 h 10000"/>
                <a:gd name="connsiteX16" fmla="*/ 9399 w 10000"/>
                <a:gd name="connsiteY16" fmla="*/ 2351 h 10000"/>
                <a:gd name="connsiteX17" fmla="*/ 9173 w 10000"/>
                <a:gd name="connsiteY17" fmla="*/ 1531 h 10000"/>
                <a:gd name="connsiteX18" fmla="*/ 9173 w 10000"/>
                <a:gd name="connsiteY18" fmla="*/ 1093 h 10000"/>
                <a:gd name="connsiteX19" fmla="*/ 9098 w 10000"/>
                <a:gd name="connsiteY19" fmla="*/ 546 h 10000"/>
                <a:gd name="connsiteX20" fmla="*/ 8873 w 10000"/>
                <a:gd name="connsiteY20" fmla="*/ 383 h 10000"/>
                <a:gd name="connsiteX21" fmla="*/ 8497 w 10000"/>
                <a:gd name="connsiteY21" fmla="*/ 164 h 10000"/>
                <a:gd name="connsiteX22" fmla="*/ 8272 w 10000"/>
                <a:gd name="connsiteY22" fmla="*/ 0 h 10000"/>
                <a:gd name="connsiteX23" fmla="*/ 7821 w 10000"/>
                <a:gd name="connsiteY23" fmla="*/ 219 h 10000"/>
                <a:gd name="connsiteX24" fmla="*/ 7370 w 10000"/>
                <a:gd name="connsiteY24" fmla="*/ 546 h 10000"/>
                <a:gd name="connsiteX25" fmla="*/ 6769 w 10000"/>
                <a:gd name="connsiteY25" fmla="*/ 546 h 10000"/>
                <a:gd name="connsiteX26" fmla="*/ 5717 w 10000"/>
                <a:gd name="connsiteY26" fmla="*/ 546 h 10000"/>
                <a:gd name="connsiteX27" fmla="*/ 5717 w 10000"/>
                <a:gd name="connsiteY27" fmla="*/ 493 h 10000"/>
                <a:gd name="connsiteX28" fmla="*/ 5643 w 10000"/>
                <a:gd name="connsiteY28" fmla="*/ 546 h 10000"/>
                <a:gd name="connsiteX29" fmla="*/ 1961 w 10000"/>
                <a:gd name="connsiteY29" fmla="*/ 546 h 10000"/>
                <a:gd name="connsiteX30" fmla="*/ 1961 w 10000"/>
                <a:gd name="connsiteY30" fmla="*/ 1694 h 10000"/>
                <a:gd name="connsiteX31" fmla="*/ 1285 w 10000"/>
                <a:gd name="connsiteY31" fmla="*/ 1694 h 10000"/>
                <a:gd name="connsiteX32" fmla="*/ 1285 w 10000"/>
                <a:gd name="connsiteY32" fmla="*/ 1913 h 10000"/>
                <a:gd name="connsiteX33" fmla="*/ 1285 w 10000"/>
                <a:gd name="connsiteY33" fmla="*/ 3878 h 10000"/>
                <a:gd name="connsiteX34" fmla="*/ 1135 w 10000"/>
                <a:gd name="connsiteY34" fmla="*/ 3988 h 10000"/>
                <a:gd name="connsiteX35" fmla="*/ 684 w 10000"/>
                <a:gd name="connsiteY35" fmla="*/ 4208 h 10000"/>
                <a:gd name="connsiteX36" fmla="*/ 609 w 10000"/>
                <a:gd name="connsiteY36" fmla="*/ 4482 h 10000"/>
                <a:gd name="connsiteX37" fmla="*/ 384 w 10000"/>
                <a:gd name="connsiteY37" fmla="*/ 4755 h 10000"/>
                <a:gd name="connsiteX38" fmla="*/ 234 w 10000"/>
                <a:gd name="connsiteY38" fmla="*/ 5192 h 10000"/>
                <a:gd name="connsiteX39" fmla="*/ 8 w 10000"/>
                <a:gd name="connsiteY39" fmla="*/ 5685 h 10000"/>
                <a:gd name="connsiteX40" fmla="*/ 384 w 10000"/>
                <a:gd name="connsiteY40" fmla="*/ 5738 h 10000"/>
                <a:gd name="connsiteX41" fmla="*/ 458 w 10000"/>
                <a:gd name="connsiteY41" fmla="*/ 6173 h 10000"/>
                <a:gd name="connsiteX42" fmla="*/ 684 w 10000"/>
                <a:gd name="connsiteY42" fmla="*/ 6611 h 10000"/>
                <a:gd name="connsiteX43" fmla="*/ 1059 w 10000"/>
                <a:gd name="connsiteY43" fmla="*/ 7487 h 10000"/>
                <a:gd name="connsiteX0" fmla="*/ 8197 w 10000"/>
                <a:gd name="connsiteY0" fmla="*/ 9837 h 10000"/>
                <a:gd name="connsiteX1" fmla="*/ 8422 w 10000"/>
                <a:gd name="connsiteY1" fmla="*/ 10000 h 10000"/>
                <a:gd name="connsiteX2" fmla="*/ 8272 w 10000"/>
                <a:gd name="connsiteY2" fmla="*/ 9564 h 10000"/>
                <a:gd name="connsiteX3" fmla="*/ 7821 w 10000"/>
                <a:gd name="connsiteY3" fmla="*/ 9071 h 10000"/>
                <a:gd name="connsiteX4" fmla="*/ 7446 w 10000"/>
                <a:gd name="connsiteY4" fmla="*/ 7103 h 10000"/>
                <a:gd name="connsiteX5" fmla="*/ 7446 w 10000"/>
                <a:gd name="connsiteY5" fmla="*/ 6722 h 10000"/>
                <a:gd name="connsiteX6" fmla="*/ 7821 w 10000"/>
                <a:gd name="connsiteY6" fmla="*/ 6722 h 10000"/>
                <a:gd name="connsiteX7" fmla="*/ 8047 w 10000"/>
                <a:gd name="connsiteY7" fmla="*/ 6011 h 10000"/>
                <a:gd name="connsiteX8" fmla="*/ 8648 w 10000"/>
                <a:gd name="connsiteY8" fmla="*/ 5574 h 10000"/>
                <a:gd name="connsiteX9" fmla="*/ 8873 w 10000"/>
                <a:gd name="connsiteY9" fmla="*/ 4755 h 10000"/>
                <a:gd name="connsiteX10" fmla="*/ 8722 w 10000"/>
                <a:gd name="connsiteY10" fmla="*/ 4318 h 10000"/>
                <a:gd name="connsiteX11" fmla="*/ 9098 w 10000"/>
                <a:gd name="connsiteY11" fmla="*/ 3388 h 10000"/>
                <a:gd name="connsiteX12" fmla="*/ 9399 w 10000"/>
                <a:gd name="connsiteY12" fmla="*/ 3114 h 10000"/>
                <a:gd name="connsiteX13" fmla="*/ 10000 w 10000"/>
                <a:gd name="connsiteY13" fmla="*/ 2678 h 10000"/>
                <a:gd name="connsiteX14" fmla="*/ 9774 w 10000"/>
                <a:gd name="connsiteY14" fmla="*/ 2622 h 10000"/>
                <a:gd name="connsiteX15" fmla="*/ 9399 w 10000"/>
                <a:gd name="connsiteY15" fmla="*/ 2351 h 10000"/>
                <a:gd name="connsiteX16" fmla="*/ 9173 w 10000"/>
                <a:gd name="connsiteY16" fmla="*/ 1531 h 10000"/>
                <a:gd name="connsiteX17" fmla="*/ 9173 w 10000"/>
                <a:gd name="connsiteY17" fmla="*/ 1093 h 10000"/>
                <a:gd name="connsiteX18" fmla="*/ 9098 w 10000"/>
                <a:gd name="connsiteY18" fmla="*/ 546 h 10000"/>
                <a:gd name="connsiteX19" fmla="*/ 8873 w 10000"/>
                <a:gd name="connsiteY19" fmla="*/ 383 h 10000"/>
                <a:gd name="connsiteX20" fmla="*/ 8497 w 10000"/>
                <a:gd name="connsiteY20" fmla="*/ 164 h 10000"/>
                <a:gd name="connsiteX21" fmla="*/ 8272 w 10000"/>
                <a:gd name="connsiteY21" fmla="*/ 0 h 10000"/>
                <a:gd name="connsiteX22" fmla="*/ 7821 w 10000"/>
                <a:gd name="connsiteY22" fmla="*/ 219 h 10000"/>
                <a:gd name="connsiteX23" fmla="*/ 7370 w 10000"/>
                <a:gd name="connsiteY23" fmla="*/ 546 h 10000"/>
                <a:gd name="connsiteX24" fmla="*/ 6769 w 10000"/>
                <a:gd name="connsiteY24" fmla="*/ 546 h 10000"/>
                <a:gd name="connsiteX25" fmla="*/ 5717 w 10000"/>
                <a:gd name="connsiteY25" fmla="*/ 546 h 10000"/>
                <a:gd name="connsiteX26" fmla="*/ 5717 w 10000"/>
                <a:gd name="connsiteY26" fmla="*/ 493 h 10000"/>
                <a:gd name="connsiteX27" fmla="*/ 5643 w 10000"/>
                <a:gd name="connsiteY27" fmla="*/ 546 h 10000"/>
                <a:gd name="connsiteX28" fmla="*/ 1961 w 10000"/>
                <a:gd name="connsiteY28" fmla="*/ 546 h 10000"/>
                <a:gd name="connsiteX29" fmla="*/ 1961 w 10000"/>
                <a:gd name="connsiteY29" fmla="*/ 1694 h 10000"/>
                <a:gd name="connsiteX30" fmla="*/ 1285 w 10000"/>
                <a:gd name="connsiteY30" fmla="*/ 1694 h 10000"/>
                <a:gd name="connsiteX31" fmla="*/ 1285 w 10000"/>
                <a:gd name="connsiteY31" fmla="*/ 1913 h 10000"/>
                <a:gd name="connsiteX32" fmla="*/ 1285 w 10000"/>
                <a:gd name="connsiteY32" fmla="*/ 3878 h 10000"/>
                <a:gd name="connsiteX33" fmla="*/ 1135 w 10000"/>
                <a:gd name="connsiteY33" fmla="*/ 3988 h 10000"/>
                <a:gd name="connsiteX34" fmla="*/ 684 w 10000"/>
                <a:gd name="connsiteY34" fmla="*/ 4208 h 10000"/>
                <a:gd name="connsiteX35" fmla="*/ 609 w 10000"/>
                <a:gd name="connsiteY35" fmla="*/ 4482 h 10000"/>
                <a:gd name="connsiteX36" fmla="*/ 384 w 10000"/>
                <a:gd name="connsiteY36" fmla="*/ 4755 h 10000"/>
                <a:gd name="connsiteX37" fmla="*/ 234 w 10000"/>
                <a:gd name="connsiteY37" fmla="*/ 5192 h 10000"/>
                <a:gd name="connsiteX38" fmla="*/ 8 w 10000"/>
                <a:gd name="connsiteY38" fmla="*/ 5685 h 10000"/>
                <a:gd name="connsiteX39" fmla="*/ 384 w 10000"/>
                <a:gd name="connsiteY39" fmla="*/ 5738 h 10000"/>
                <a:gd name="connsiteX40" fmla="*/ 458 w 10000"/>
                <a:gd name="connsiteY40" fmla="*/ 6173 h 10000"/>
                <a:gd name="connsiteX41" fmla="*/ 684 w 10000"/>
                <a:gd name="connsiteY41" fmla="*/ 6611 h 10000"/>
                <a:gd name="connsiteX42" fmla="*/ 1059 w 10000"/>
                <a:gd name="connsiteY42" fmla="*/ 7487 h 10000"/>
                <a:gd name="connsiteX0" fmla="*/ 8197 w 10000"/>
                <a:gd name="connsiteY0" fmla="*/ 9837 h 10000"/>
                <a:gd name="connsiteX1" fmla="*/ 8422 w 10000"/>
                <a:gd name="connsiteY1" fmla="*/ 10000 h 10000"/>
                <a:gd name="connsiteX2" fmla="*/ 8272 w 10000"/>
                <a:gd name="connsiteY2" fmla="*/ 9564 h 10000"/>
                <a:gd name="connsiteX3" fmla="*/ 7446 w 10000"/>
                <a:gd name="connsiteY3" fmla="*/ 7103 h 10000"/>
                <a:gd name="connsiteX4" fmla="*/ 7446 w 10000"/>
                <a:gd name="connsiteY4" fmla="*/ 6722 h 10000"/>
                <a:gd name="connsiteX5" fmla="*/ 7821 w 10000"/>
                <a:gd name="connsiteY5" fmla="*/ 6722 h 10000"/>
                <a:gd name="connsiteX6" fmla="*/ 8047 w 10000"/>
                <a:gd name="connsiteY6" fmla="*/ 6011 h 10000"/>
                <a:gd name="connsiteX7" fmla="*/ 8648 w 10000"/>
                <a:gd name="connsiteY7" fmla="*/ 5574 h 10000"/>
                <a:gd name="connsiteX8" fmla="*/ 8873 w 10000"/>
                <a:gd name="connsiteY8" fmla="*/ 4755 h 10000"/>
                <a:gd name="connsiteX9" fmla="*/ 8722 w 10000"/>
                <a:gd name="connsiteY9" fmla="*/ 4318 h 10000"/>
                <a:gd name="connsiteX10" fmla="*/ 9098 w 10000"/>
                <a:gd name="connsiteY10" fmla="*/ 3388 h 10000"/>
                <a:gd name="connsiteX11" fmla="*/ 9399 w 10000"/>
                <a:gd name="connsiteY11" fmla="*/ 3114 h 10000"/>
                <a:gd name="connsiteX12" fmla="*/ 10000 w 10000"/>
                <a:gd name="connsiteY12" fmla="*/ 2678 h 10000"/>
                <a:gd name="connsiteX13" fmla="*/ 9774 w 10000"/>
                <a:gd name="connsiteY13" fmla="*/ 2622 h 10000"/>
                <a:gd name="connsiteX14" fmla="*/ 9399 w 10000"/>
                <a:gd name="connsiteY14" fmla="*/ 2351 h 10000"/>
                <a:gd name="connsiteX15" fmla="*/ 9173 w 10000"/>
                <a:gd name="connsiteY15" fmla="*/ 1531 h 10000"/>
                <a:gd name="connsiteX16" fmla="*/ 9173 w 10000"/>
                <a:gd name="connsiteY16" fmla="*/ 1093 h 10000"/>
                <a:gd name="connsiteX17" fmla="*/ 9098 w 10000"/>
                <a:gd name="connsiteY17" fmla="*/ 546 h 10000"/>
                <a:gd name="connsiteX18" fmla="*/ 8873 w 10000"/>
                <a:gd name="connsiteY18" fmla="*/ 383 h 10000"/>
                <a:gd name="connsiteX19" fmla="*/ 8497 w 10000"/>
                <a:gd name="connsiteY19" fmla="*/ 164 h 10000"/>
                <a:gd name="connsiteX20" fmla="*/ 8272 w 10000"/>
                <a:gd name="connsiteY20" fmla="*/ 0 h 10000"/>
                <a:gd name="connsiteX21" fmla="*/ 7821 w 10000"/>
                <a:gd name="connsiteY21" fmla="*/ 219 h 10000"/>
                <a:gd name="connsiteX22" fmla="*/ 7370 w 10000"/>
                <a:gd name="connsiteY22" fmla="*/ 546 h 10000"/>
                <a:gd name="connsiteX23" fmla="*/ 6769 w 10000"/>
                <a:gd name="connsiteY23" fmla="*/ 546 h 10000"/>
                <a:gd name="connsiteX24" fmla="*/ 5717 w 10000"/>
                <a:gd name="connsiteY24" fmla="*/ 546 h 10000"/>
                <a:gd name="connsiteX25" fmla="*/ 5717 w 10000"/>
                <a:gd name="connsiteY25" fmla="*/ 493 h 10000"/>
                <a:gd name="connsiteX26" fmla="*/ 5643 w 10000"/>
                <a:gd name="connsiteY26" fmla="*/ 546 h 10000"/>
                <a:gd name="connsiteX27" fmla="*/ 1961 w 10000"/>
                <a:gd name="connsiteY27" fmla="*/ 546 h 10000"/>
                <a:gd name="connsiteX28" fmla="*/ 1961 w 10000"/>
                <a:gd name="connsiteY28" fmla="*/ 1694 h 10000"/>
                <a:gd name="connsiteX29" fmla="*/ 1285 w 10000"/>
                <a:gd name="connsiteY29" fmla="*/ 1694 h 10000"/>
                <a:gd name="connsiteX30" fmla="*/ 1285 w 10000"/>
                <a:gd name="connsiteY30" fmla="*/ 1913 h 10000"/>
                <a:gd name="connsiteX31" fmla="*/ 1285 w 10000"/>
                <a:gd name="connsiteY31" fmla="*/ 3878 h 10000"/>
                <a:gd name="connsiteX32" fmla="*/ 1135 w 10000"/>
                <a:gd name="connsiteY32" fmla="*/ 3988 h 10000"/>
                <a:gd name="connsiteX33" fmla="*/ 684 w 10000"/>
                <a:gd name="connsiteY33" fmla="*/ 4208 h 10000"/>
                <a:gd name="connsiteX34" fmla="*/ 609 w 10000"/>
                <a:gd name="connsiteY34" fmla="*/ 4482 h 10000"/>
                <a:gd name="connsiteX35" fmla="*/ 384 w 10000"/>
                <a:gd name="connsiteY35" fmla="*/ 4755 h 10000"/>
                <a:gd name="connsiteX36" fmla="*/ 234 w 10000"/>
                <a:gd name="connsiteY36" fmla="*/ 5192 h 10000"/>
                <a:gd name="connsiteX37" fmla="*/ 8 w 10000"/>
                <a:gd name="connsiteY37" fmla="*/ 5685 h 10000"/>
                <a:gd name="connsiteX38" fmla="*/ 384 w 10000"/>
                <a:gd name="connsiteY38" fmla="*/ 5738 h 10000"/>
                <a:gd name="connsiteX39" fmla="*/ 458 w 10000"/>
                <a:gd name="connsiteY39" fmla="*/ 6173 h 10000"/>
                <a:gd name="connsiteX40" fmla="*/ 684 w 10000"/>
                <a:gd name="connsiteY40" fmla="*/ 6611 h 10000"/>
                <a:gd name="connsiteX41" fmla="*/ 1059 w 10000"/>
                <a:gd name="connsiteY41" fmla="*/ 7487 h 10000"/>
                <a:gd name="connsiteX0" fmla="*/ 8197 w 10000"/>
                <a:gd name="connsiteY0" fmla="*/ 9837 h 10000"/>
                <a:gd name="connsiteX1" fmla="*/ 8422 w 10000"/>
                <a:gd name="connsiteY1" fmla="*/ 10000 h 10000"/>
                <a:gd name="connsiteX2" fmla="*/ 7446 w 10000"/>
                <a:gd name="connsiteY2" fmla="*/ 7103 h 10000"/>
                <a:gd name="connsiteX3" fmla="*/ 7446 w 10000"/>
                <a:gd name="connsiteY3" fmla="*/ 6722 h 10000"/>
                <a:gd name="connsiteX4" fmla="*/ 7821 w 10000"/>
                <a:gd name="connsiteY4" fmla="*/ 6722 h 10000"/>
                <a:gd name="connsiteX5" fmla="*/ 8047 w 10000"/>
                <a:gd name="connsiteY5" fmla="*/ 6011 h 10000"/>
                <a:gd name="connsiteX6" fmla="*/ 8648 w 10000"/>
                <a:gd name="connsiteY6" fmla="*/ 5574 h 10000"/>
                <a:gd name="connsiteX7" fmla="*/ 8873 w 10000"/>
                <a:gd name="connsiteY7" fmla="*/ 4755 h 10000"/>
                <a:gd name="connsiteX8" fmla="*/ 8722 w 10000"/>
                <a:gd name="connsiteY8" fmla="*/ 4318 h 10000"/>
                <a:gd name="connsiteX9" fmla="*/ 9098 w 10000"/>
                <a:gd name="connsiteY9" fmla="*/ 3388 h 10000"/>
                <a:gd name="connsiteX10" fmla="*/ 9399 w 10000"/>
                <a:gd name="connsiteY10" fmla="*/ 3114 h 10000"/>
                <a:gd name="connsiteX11" fmla="*/ 10000 w 10000"/>
                <a:gd name="connsiteY11" fmla="*/ 2678 h 10000"/>
                <a:gd name="connsiteX12" fmla="*/ 9774 w 10000"/>
                <a:gd name="connsiteY12" fmla="*/ 2622 h 10000"/>
                <a:gd name="connsiteX13" fmla="*/ 9399 w 10000"/>
                <a:gd name="connsiteY13" fmla="*/ 2351 h 10000"/>
                <a:gd name="connsiteX14" fmla="*/ 9173 w 10000"/>
                <a:gd name="connsiteY14" fmla="*/ 1531 h 10000"/>
                <a:gd name="connsiteX15" fmla="*/ 9173 w 10000"/>
                <a:gd name="connsiteY15" fmla="*/ 1093 h 10000"/>
                <a:gd name="connsiteX16" fmla="*/ 9098 w 10000"/>
                <a:gd name="connsiteY16" fmla="*/ 546 h 10000"/>
                <a:gd name="connsiteX17" fmla="*/ 8873 w 10000"/>
                <a:gd name="connsiteY17" fmla="*/ 383 h 10000"/>
                <a:gd name="connsiteX18" fmla="*/ 8497 w 10000"/>
                <a:gd name="connsiteY18" fmla="*/ 164 h 10000"/>
                <a:gd name="connsiteX19" fmla="*/ 8272 w 10000"/>
                <a:gd name="connsiteY19" fmla="*/ 0 h 10000"/>
                <a:gd name="connsiteX20" fmla="*/ 7821 w 10000"/>
                <a:gd name="connsiteY20" fmla="*/ 219 h 10000"/>
                <a:gd name="connsiteX21" fmla="*/ 7370 w 10000"/>
                <a:gd name="connsiteY21" fmla="*/ 546 h 10000"/>
                <a:gd name="connsiteX22" fmla="*/ 6769 w 10000"/>
                <a:gd name="connsiteY22" fmla="*/ 546 h 10000"/>
                <a:gd name="connsiteX23" fmla="*/ 5717 w 10000"/>
                <a:gd name="connsiteY23" fmla="*/ 546 h 10000"/>
                <a:gd name="connsiteX24" fmla="*/ 5717 w 10000"/>
                <a:gd name="connsiteY24" fmla="*/ 493 h 10000"/>
                <a:gd name="connsiteX25" fmla="*/ 5643 w 10000"/>
                <a:gd name="connsiteY25" fmla="*/ 546 h 10000"/>
                <a:gd name="connsiteX26" fmla="*/ 1961 w 10000"/>
                <a:gd name="connsiteY26" fmla="*/ 546 h 10000"/>
                <a:gd name="connsiteX27" fmla="*/ 1961 w 10000"/>
                <a:gd name="connsiteY27" fmla="*/ 1694 h 10000"/>
                <a:gd name="connsiteX28" fmla="*/ 1285 w 10000"/>
                <a:gd name="connsiteY28" fmla="*/ 1694 h 10000"/>
                <a:gd name="connsiteX29" fmla="*/ 1285 w 10000"/>
                <a:gd name="connsiteY29" fmla="*/ 1913 h 10000"/>
                <a:gd name="connsiteX30" fmla="*/ 1285 w 10000"/>
                <a:gd name="connsiteY30" fmla="*/ 3878 h 10000"/>
                <a:gd name="connsiteX31" fmla="*/ 1135 w 10000"/>
                <a:gd name="connsiteY31" fmla="*/ 3988 h 10000"/>
                <a:gd name="connsiteX32" fmla="*/ 684 w 10000"/>
                <a:gd name="connsiteY32" fmla="*/ 4208 h 10000"/>
                <a:gd name="connsiteX33" fmla="*/ 609 w 10000"/>
                <a:gd name="connsiteY33" fmla="*/ 4482 h 10000"/>
                <a:gd name="connsiteX34" fmla="*/ 384 w 10000"/>
                <a:gd name="connsiteY34" fmla="*/ 4755 h 10000"/>
                <a:gd name="connsiteX35" fmla="*/ 234 w 10000"/>
                <a:gd name="connsiteY35" fmla="*/ 5192 h 10000"/>
                <a:gd name="connsiteX36" fmla="*/ 8 w 10000"/>
                <a:gd name="connsiteY36" fmla="*/ 5685 h 10000"/>
                <a:gd name="connsiteX37" fmla="*/ 384 w 10000"/>
                <a:gd name="connsiteY37" fmla="*/ 5738 h 10000"/>
                <a:gd name="connsiteX38" fmla="*/ 458 w 10000"/>
                <a:gd name="connsiteY38" fmla="*/ 6173 h 10000"/>
                <a:gd name="connsiteX39" fmla="*/ 684 w 10000"/>
                <a:gd name="connsiteY39" fmla="*/ 6611 h 10000"/>
                <a:gd name="connsiteX40" fmla="*/ 1059 w 10000"/>
                <a:gd name="connsiteY40" fmla="*/ 7487 h 10000"/>
                <a:gd name="connsiteX0" fmla="*/ 8197 w 10000"/>
                <a:gd name="connsiteY0" fmla="*/ 9837 h 9837"/>
                <a:gd name="connsiteX1" fmla="*/ 7446 w 10000"/>
                <a:gd name="connsiteY1" fmla="*/ 7103 h 9837"/>
                <a:gd name="connsiteX2" fmla="*/ 7446 w 10000"/>
                <a:gd name="connsiteY2" fmla="*/ 6722 h 9837"/>
                <a:gd name="connsiteX3" fmla="*/ 7821 w 10000"/>
                <a:gd name="connsiteY3" fmla="*/ 6722 h 9837"/>
                <a:gd name="connsiteX4" fmla="*/ 8047 w 10000"/>
                <a:gd name="connsiteY4" fmla="*/ 6011 h 9837"/>
                <a:gd name="connsiteX5" fmla="*/ 8648 w 10000"/>
                <a:gd name="connsiteY5" fmla="*/ 5574 h 9837"/>
                <a:gd name="connsiteX6" fmla="*/ 8873 w 10000"/>
                <a:gd name="connsiteY6" fmla="*/ 4755 h 9837"/>
                <a:gd name="connsiteX7" fmla="*/ 8722 w 10000"/>
                <a:gd name="connsiteY7" fmla="*/ 4318 h 9837"/>
                <a:gd name="connsiteX8" fmla="*/ 9098 w 10000"/>
                <a:gd name="connsiteY8" fmla="*/ 3388 h 9837"/>
                <a:gd name="connsiteX9" fmla="*/ 9399 w 10000"/>
                <a:gd name="connsiteY9" fmla="*/ 3114 h 9837"/>
                <a:gd name="connsiteX10" fmla="*/ 10000 w 10000"/>
                <a:gd name="connsiteY10" fmla="*/ 2678 h 9837"/>
                <a:gd name="connsiteX11" fmla="*/ 9774 w 10000"/>
                <a:gd name="connsiteY11" fmla="*/ 2622 h 9837"/>
                <a:gd name="connsiteX12" fmla="*/ 9399 w 10000"/>
                <a:gd name="connsiteY12" fmla="*/ 2351 h 9837"/>
                <a:gd name="connsiteX13" fmla="*/ 9173 w 10000"/>
                <a:gd name="connsiteY13" fmla="*/ 1531 h 9837"/>
                <a:gd name="connsiteX14" fmla="*/ 9173 w 10000"/>
                <a:gd name="connsiteY14" fmla="*/ 1093 h 9837"/>
                <a:gd name="connsiteX15" fmla="*/ 9098 w 10000"/>
                <a:gd name="connsiteY15" fmla="*/ 546 h 9837"/>
                <a:gd name="connsiteX16" fmla="*/ 8873 w 10000"/>
                <a:gd name="connsiteY16" fmla="*/ 383 h 9837"/>
                <a:gd name="connsiteX17" fmla="*/ 8497 w 10000"/>
                <a:gd name="connsiteY17" fmla="*/ 164 h 9837"/>
                <a:gd name="connsiteX18" fmla="*/ 8272 w 10000"/>
                <a:gd name="connsiteY18" fmla="*/ 0 h 9837"/>
                <a:gd name="connsiteX19" fmla="*/ 7821 w 10000"/>
                <a:gd name="connsiteY19" fmla="*/ 219 h 9837"/>
                <a:gd name="connsiteX20" fmla="*/ 7370 w 10000"/>
                <a:gd name="connsiteY20" fmla="*/ 546 h 9837"/>
                <a:gd name="connsiteX21" fmla="*/ 6769 w 10000"/>
                <a:gd name="connsiteY21" fmla="*/ 546 h 9837"/>
                <a:gd name="connsiteX22" fmla="*/ 5717 w 10000"/>
                <a:gd name="connsiteY22" fmla="*/ 546 h 9837"/>
                <a:gd name="connsiteX23" fmla="*/ 5717 w 10000"/>
                <a:gd name="connsiteY23" fmla="*/ 493 h 9837"/>
                <a:gd name="connsiteX24" fmla="*/ 5643 w 10000"/>
                <a:gd name="connsiteY24" fmla="*/ 546 h 9837"/>
                <a:gd name="connsiteX25" fmla="*/ 1961 w 10000"/>
                <a:gd name="connsiteY25" fmla="*/ 546 h 9837"/>
                <a:gd name="connsiteX26" fmla="*/ 1961 w 10000"/>
                <a:gd name="connsiteY26" fmla="*/ 1694 h 9837"/>
                <a:gd name="connsiteX27" fmla="*/ 1285 w 10000"/>
                <a:gd name="connsiteY27" fmla="*/ 1694 h 9837"/>
                <a:gd name="connsiteX28" fmla="*/ 1285 w 10000"/>
                <a:gd name="connsiteY28" fmla="*/ 1913 h 9837"/>
                <a:gd name="connsiteX29" fmla="*/ 1285 w 10000"/>
                <a:gd name="connsiteY29" fmla="*/ 3878 h 9837"/>
                <a:gd name="connsiteX30" fmla="*/ 1135 w 10000"/>
                <a:gd name="connsiteY30" fmla="*/ 3988 h 9837"/>
                <a:gd name="connsiteX31" fmla="*/ 684 w 10000"/>
                <a:gd name="connsiteY31" fmla="*/ 4208 h 9837"/>
                <a:gd name="connsiteX32" fmla="*/ 609 w 10000"/>
                <a:gd name="connsiteY32" fmla="*/ 4482 h 9837"/>
                <a:gd name="connsiteX33" fmla="*/ 384 w 10000"/>
                <a:gd name="connsiteY33" fmla="*/ 4755 h 9837"/>
                <a:gd name="connsiteX34" fmla="*/ 234 w 10000"/>
                <a:gd name="connsiteY34" fmla="*/ 5192 h 9837"/>
                <a:gd name="connsiteX35" fmla="*/ 8 w 10000"/>
                <a:gd name="connsiteY35" fmla="*/ 5685 h 9837"/>
                <a:gd name="connsiteX36" fmla="*/ 384 w 10000"/>
                <a:gd name="connsiteY36" fmla="*/ 5738 h 9837"/>
                <a:gd name="connsiteX37" fmla="*/ 458 w 10000"/>
                <a:gd name="connsiteY37" fmla="*/ 6173 h 9837"/>
                <a:gd name="connsiteX38" fmla="*/ 684 w 10000"/>
                <a:gd name="connsiteY38" fmla="*/ 6611 h 9837"/>
                <a:gd name="connsiteX39" fmla="*/ 1059 w 10000"/>
                <a:gd name="connsiteY39" fmla="*/ 7487 h 9837"/>
                <a:gd name="connsiteX0" fmla="*/ 7446 w 10000"/>
                <a:gd name="connsiteY0" fmla="*/ 7221 h 7611"/>
                <a:gd name="connsiteX1" fmla="*/ 7446 w 10000"/>
                <a:gd name="connsiteY1" fmla="*/ 6833 h 7611"/>
                <a:gd name="connsiteX2" fmla="*/ 7821 w 10000"/>
                <a:gd name="connsiteY2" fmla="*/ 6833 h 7611"/>
                <a:gd name="connsiteX3" fmla="*/ 8047 w 10000"/>
                <a:gd name="connsiteY3" fmla="*/ 6111 h 7611"/>
                <a:gd name="connsiteX4" fmla="*/ 8648 w 10000"/>
                <a:gd name="connsiteY4" fmla="*/ 5666 h 7611"/>
                <a:gd name="connsiteX5" fmla="*/ 8873 w 10000"/>
                <a:gd name="connsiteY5" fmla="*/ 4834 h 7611"/>
                <a:gd name="connsiteX6" fmla="*/ 8722 w 10000"/>
                <a:gd name="connsiteY6" fmla="*/ 4390 h 7611"/>
                <a:gd name="connsiteX7" fmla="*/ 9098 w 10000"/>
                <a:gd name="connsiteY7" fmla="*/ 3444 h 7611"/>
                <a:gd name="connsiteX8" fmla="*/ 9399 w 10000"/>
                <a:gd name="connsiteY8" fmla="*/ 3166 h 7611"/>
                <a:gd name="connsiteX9" fmla="*/ 10000 w 10000"/>
                <a:gd name="connsiteY9" fmla="*/ 2722 h 7611"/>
                <a:gd name="connsiteX10" fmla="*/ 9774 w 10000"/>
                <a:gd name="connsiteY10" fmla="*/ 2665 h 7611"/>
                <a:gd name="connsiteX11" fmla="*/ 9399 w 10000"/>
                <a:gd name="connsiteY11" fmla="*/ 2390 h 7611"/>
                <a:gd name="connsiteX12" fmla="*/ 9173 w 10000"/>
                <a:gd name="connsiteY12" fmla="*/ 1556 h 7611"/>
                <a:gd name="connsiteX13" fmla="*/ 9173 w 10000"/>
                <a:gd name="connsiteY13" fmla="*/ 1111 h 7611"/>
                <a:gd name="connsiteX14" fmla="*/ 9098 w 10000"/>
                <a:gd name="connsiteY14" fmla="*/ 555 h 7611"/>
                <a:gd name="connsiteX15" fmla="*/ 8873 w 10000"/>
                <a:gd name="connsiteY15" fmla="*/ 389 h 7611"/>
                <a:gd name="connsiteX16" fmla="*/ 8497 w 10000"/>
                <a:gd name="connsiteY16" fmla="*/ 167 h 7611"/>
                <a:gd name="connsiteX17" fmla="*/ 8272 w 10000"/>
                <a:gd name="connsiteY17" fmla="*/ 0 h 7611"/>
                <a:gd name="connsiteX18" fmla="*/ 7821 w 10000"/>
                <a:gd name="connsiteY18" fmla="*/ 223 h 7611"/>
                <a:gd name="connsiteX19" fmla="*/ 7370 w 10000"/>
                <a:gd name="connsiteY19" fmla="*/ 555 h 7611"/>
                <a:gd name="connsiteX20" fmla="*/ 6769 w 10000"/>
                <a:gd name="connsiteY20" fmla="*/ 555 h 7611"/>
                <a:gd name="connsiteX21" fmla="*/ 5717 w 10000"/>
                <a:gd name="connsiteY21" fmla="*/ 555 h 7611"/>
                <a:gd name="connsiteX22" fmla="*/ 5717 w 10000"/>
                <a:gd name="connsiteY22" fmla="*/ 501 h 7611"/>
                <a:gd name="connsiteX23" fmla="*/ 5643 w 10000"/>
                <a:gd name="connsiteY23" fmla="*/ 555 h 7611"/>
                <a:gd name="connsiteX24" fmla="*/ 1961 w 10000"/>
                <a:gd name="connsiteY24" fmla="*/ 555 h 7611"/>
                <a:gd name="connsiteX25" fmla="*/ 1961 w 10000"/>
                <a:gd name="connsiteY25" fmla="*/ 1722 h 7611"/>
                <a:gd name="connsiteX26" fmla="*/ 1285 w 10000"/>
                <a:gd name="connsiteY26" fmla="*/ 1722 h 7611"/>
                <a:gd name="connsiteX27" fmla="*/ 1285 w 10000"/>
                <a:gd name="connsiteY27" fmla="*/ 1945 h 7611"/>
                <a:gd name="connsiteX28" fmla="*/ 1285 w 10000"/>
                <a:gd name="connsiteY28" fmla="*/ 3942 h 7611"/>
                <a:gd name="connsiteX29" fmla="*/ 1135 w 10000"/>
                <a:gd name="connsiteY29" fmla="*/ 4054 h 7611"/>
                <a:gd name="connsiteX30" fmla="*/ 684 w 10000"/>
                <a:gd name="connsiteY30" fmla="*/ 4278 h 7611"/>
                <a:gd name="connsiteX31" fmla="*/ 609 w 10000"/>
                <a:gd name="connsiteY31" fmla="*/ 4556 h 7611"/>
                <a:gd name="connsiteX32" fmla="*/ 384 w 10000"/>
                <a:gd name="connsiteY32" fmla="*/ 4834 h 7611"/>
                <a:gd name="connsiteX33" fmla="*/ 234 w 10000"/>
                <a:gd name="connsiteY33" fmla="*/ 5278 h 7611"/>
                <a:gd name="connsiteX34" fmla="*/ 8 w 10000"/>
                <a:gd name="connsiteY34" fmla="*/ 5779 h 7611"/>
                <a:gd name="connsiteX35" fmla="*/ 384 w 10000"/>
                <a:gd name="connsiteY35" fmla="*/ 5833 h 7611"/>
                <a:gd name="connsiteX36" fmla="*/ 458 w 10000"/>
                <a:gd name="connsiteY36" fmla="*/ 6275 h 7611"/>
                <a:gd name="connsiteX37" fmla="*/ 684 w 10000"/>
                <a:gd name="connsiteY37" fmla="*/ 6721 h 7611"/>
                <a:gd name="connsiteX38" fmla="*/ 1059 w 10000"/>
                <a:gd name="connsiteY38" fmla="*/ 7611 h 7611"/>
                <a:gd name="connsiteX0" fmla="*/ 7446 w 10000"/>
                <a:gd name="connsiteY0" fmla="*/ 9488 h 10068"/>
                <a:gd name="connsiteX1" fmla="*/ 7446 w 10000"/>
                <a:gd name="connsiteY1" fmla="*/ 8978 h 10068"/>
                <a:gd name="connsiteX2" fmla="*/ 7821 w 10000"/>
                <a:gd name="connsiteY2" fmla="*/ 8978 h 10068"/>
                <a:gd name="connsiteX3" fmla="*/ 8047 w 10000"/>
                <a:gd name="connsiteY3" fmla="*/ 8029 h 10068"/>
                <a:gd name="connsiteX4" fmla="*/ 8648 w 10000"/>
                <a:gd name="connsiteY4" fmla="*/ 7444 h 10068"/>
                <a:gd name="connsiteX5" fmla="*/ 8873 w 10000"/>
                <a:gd name="connsiteY5" fmla="*/ 6351 h 10068"/>
                <a:gd name="connsiteX6" fmla="*/ 8722 w 10000"/>
                <a:gd name="connsiteY6" fmla="*/ 5768 h 10068"/>
                <a:gd name="connsiteX7" fmla="*/ 9098 w 10000"/>
                <a:gd name="connsiteY7" fmla="*/ 4525 h 10068"/>
                <a:gd name="connsiteX8" fmla="*/ 9399 w 10000"/>
                <a:gd name="connsiteY8" fmla="*/ 4160 h 10068"/>
                <a:gd name="connsiteX9" fmla="*/ 10000 w 10000"/>
                <a:gd name="connsiteY9" fmla="*/ 3576 h 10068"/>
                <a:gd name="connsiteX10" fmla="*/ 9774 w 10000"/>
                <a:gd name="connsiteY10" fmla="*/ 3502 h 10068"/>
                <a:gd name="connsiteX11" fmla="*/ 9399 w 10000"/>
                <a:gd name="connsiteY11" fmla="*/ 3140 h 10068"/>
                <a:gd name="connsiteX12" fmla="*/ 9173 w 10000"/>
                <a:gd name="connsiteY12" fmla="*/ 2044 h 10068"/>
                <a:gd name="connsiteX13" fmla="*/ 9173 w 10000"/>
                <a:gd name="connsiteY13" fmla="*/ 1460 h 10068"/>
                <a:gd name="connsiteX14" fmla="*/ 9098 w 10000"/>
                <a:gd name="connsiteY14" fmla="*/ 729 h 10068"/>
                <a:gd name="connsiteX15" fmla="*/ 8873 w 10000"/>
                <a:gd name="connsiteY15" fmla="*/ 511 h 10068"/>
                <a:gd name="connsiteX16" fmla="*/ 8497 w 10000"/>
                <a:gd name="connsiteY16" fmla="*/ 219 h 10068"/>
                <a:gd name="connsiteX17" fmla="*/ 8272 w 10000"/>
                <a:gd name="connsiteY17" fmla="*/ 0 h 10068"/>
                <a:gd name="connsiteX18" fmla="*/ 7821 w 10000"/>
                <a:gd name="connsiteY18" fmla="*/ 293 h 10068"/>
                <a:gd name="connsiteX19" fmla="*/ 7370 w 10000"/>
                <a:gd name="connsiteY19" fmla="*/ 729 h 10068"/>
                <a:gd name="connsiteX20" fmla="*/ 6769 w 10000"/>
                <a:gd name="connsiteY20" fmla="*/ 729 h 10068"/>
                <a:gd name="connsiteX21" fmla="*/ 5717 w 10000"/>
                <a:gd name="connsiteY21" fmla="*/ 729 h 10068"/>
                <a:gd name="connsiteX22" fmla="*/ 5717 w 10000"/>
                <a:gd name="connsiteY22" fmla="*/ 658 h 10068"/>
                <a:gd name="connsiteX23" fmla="*/ 5643 w 10000"/>
                <a:gd name="connsiteY23" fmla="*/ 729 h 10068"/>
                <a:gd name="connsiteX24" fmla="*/ 1961 w 10000"/>
                <a:gd name="connsiteY24" fmla="*/ 729 h 10068"/>
                <a:gd name="connsiteX25" fmla="*/ 1961 w 10000"/>
                <a:gd name="connsiteY25" fmla="*/ 2263 h 10068"/>
                <a:gd name="connsiteX26" fmla="*/ 1285 w 10000"/>
                <a:gd name="connsiteY26" fmla="*/ 2263 h 10068"/>
                <a:gd name="connsiteX27" fmla="*/ 1285 w 10000"/>
                <a:gd name="connsiteY27" fmla="*/ 2556 h 10068"/>
                <a:gd name="connsiteX28" fmla="*/ 1285 w 10000"/>
                <a:gd name="connsiteY28" fmla="*/ 5179 h 10068"/>
                <a:gd name="connsiteX29" fmla="*/ 1135 w 10000"/>
                <a:gd name="connsiteY29" fmla="*/ 5327 h 10068"/>
                <a:gd name="connsiteX30" fmla="*/ 684 w 10000"/>
                <a:gd name="connsiteY30" fmla="*/ 5621 h 10068"/>
                <a:gd name="connsiteX31" fmla="*/ 609 w 10000"/>
                <a:gd name="connsiteY31" fmla="*/ 5986 h 10068"/>
                <a:gd name="connsiteX32" fmla="*/ 384 w 10000"/>
                <a:gd name="connsiteY32" fmla="*/ 6351 h 10068"/>
                <a:gd name="connsiteX33" fmla="*/ 234 w 10000"/>
                <a:gd name="connsiteY33" fmla="*/ 6935 h 10068"/>
                <a:gd name="connsiteX34" fmla="*/ 8 w 10000"/>
                <a:gd name="connsiteY34" fmla="*/ 7593 h 10068"/>
                <a:gd name="connsiteX35" fmla="*/ 384 w 10000"/>
                <a:gd name="connsiteY35" fmla="*/ 7664 h 10068"/>
                <a:gd name="connsiteX36" fmla="*/ 458 w 10000"/>
                <a:gd name="connsiteY36" fmla="*/ 8245 h 10068"/>
                <a:gd name="connsiteX37" fmla="*/ 684 w 10000"/>
                <a:gd name="connsiteY37" fmla="*/ 8831 h 10068"/>
                <a:gd name="connsiteX38" fmla="*/ 1059 w 10000"/>
                <a:gd name="connsiteY38" fmla="*/ 10000 h 10068"/>
                <a:gd name="connsiteX39" fmla="*/ 1058 w 10000"/>
                <a:gd name="connsiteY39" fmla="*/ 9928 h 10068"/>
                <a:gd name="connsiteX0" fmla="*/ 7446 w 10000"/>
                <a:gd name="connsiteY0" fmla="*/ 9488 h 10035"/>
                <a:gd name="connsiteX1" fmla="*/ 7446 w 10000"/>
                <a:gd name="connsiteY1" fmla="*/ 8978 h 10035"/>
                <a:gd name="connsiteX2" fmla="*/ 7821 w 10000"/>
                <a:gd name="connsiteY2" fmla="*/ 8978 h 10035"/>
                <a:gd name="connsiteX3" fmla="*/ 8047 w 10000"/>
                <a:gd name="connsiteY3" fmla="*/ 8029 h 10035"/>
                <a:gd name="connsiteX4" fmla="*/ 8648 w 10000"/>
                <a:gd name="connsiteY4" fmla="*/ 7444 h 10035"/>
                <a:gd name="connsiteX5" fmla="*/ 8873 w 10000"/>
                <a:gd name="connsiteY5" fmla="*/ 6351 h 10035"/>
                <a:gd name="connsiteX6" fmla="*/ 8722 w 10000"/>
                <a:gd name="connsiteY6" fmla="*/ 5768 h 10035"/>
                <a:gd name="connsiteX7" fmla="*/ 9098 w 10000"/>
                <a:gd name="connsiteY7" fmla="*/ 4525 h 10035"/>
                <a:gd name="connsiteX8" fmla="*/ 9399 w 10000"/>
                <a:gd name="connsiteY8" fmla="*/ 4160 h 10035"/>
                <a:gd name="connsiteX9" fmla="*/ 10000 w 10000"/>
                <a:gd name="connsiteY9" fmla="*/ 3576 h 10035"/>
                <a:gd name="connsiteX10" fmla="*/ 9774 w 10000"/>
                <a:gd name="connsiteY10" fmla="*/ 3502 h 10035"/>
                <a:gd name="connsiteX11" fmla="*/ 9399 w 10000"/>
                <a:gd name="connsiteY11" fmla="*/ 3140 h 10035"/>
                <a:gd name="connsiteX12" fmla="*/ 9173 w 10000"/>
                <a:gd name="connsiteY12" fmla="*/ 2044 h 10035"/>
                <a:gd name="connsiteX13" fmla="*/ 9173 w 10000"/>
                <a:gd name="connsiteY13" fmla="*/ 1460 h 10035"/>
                <a:gd name="connsiteX14" fmla="*/ 9098 w 10000"/>
                <a:gd name="connsiteY14" fmla="*/ 729 h 10035"/>
                <a:gd name="connsiteX15" fmla="*/ 8873 w 10000"/>
                <a:gd name="connsiteY15" fmla="*/ 511 h 10035"/>
                <a:gd name="connsiteX16" fmla="*/ 8497 w 10000"/>
                <a:gd name="connsiteY16" fmla="*/ 219 h 10035"/>
                <a:gd name="connsiteX17" fmla="*/ 8272 w 10000"/>
                <a:gd name="connsiteY17" fmla="*/ 0 h 10035"/>
                <a:gd name="connsiteX18" fmla="*/ 7821 w 10000"/>
                <a:gd name="connsiteY18" fmla="*/ 293 h 10035"/>
                <a:gd name="connsiteX19" fmla="*/ 7370 w 10000"/>
                <a:gd name="connsiteY19" fmla="*/ 729 h 10035"/>
                <a:gd name="connsiteX20" fmla="*/ 6769 w 10000"/>
                <a:gd name="connsiteY20" fmla="*/ 729 h 10035"/>
                <a:gd name="connsiteX21" fmla="*/ 5717 w 10000"/>
                <a:gd name="connsiteY21" fmla="*/ 729 h 10035"/>
                <a:gd name="connsiteX22" fmla="*/ 5717 w 10000"/>
                <a:gd name="connsiteY22" fmla="*/ 658 h 10035"/>
                <a:gd name="connsiteX23" fmla="*/ 5643 w 10000"/>
                <a:gd name="connsiteY23" fmla="*/ 729 h 10035"/>
                <a:gd name="connsiteX24" fmla="*/ 1961 w 10000"/>
                <a:gd name="connsiteY24" fmla="*/ 729 h 10035"/>
                <a:gd name="connsiteX25" fmla="*/ 1961 w 10000"/>
                <a:gd name="connsiteY25" fmla="*/ 2263 h 10035"/>
                <a:gd name="connsiteX26" fmla="*/ 1285 w 10000"/>
                <a:gd name="connsiteY26" fmla="*/ 2263 h 10035"/>
                <a:gd name="connsiteX27" fmla="*/ 1285 w 10000"/>
                <a:gd name="connsiteY27" fmla="*/ 2556 h 10035"/>
                <a:gd name="connsiteX28" fmla="*/ 1285 w 10000"/>
                <a:gd name="connsiteY28" fmla="*/ 5179 h 10035"/>
                <a:gd name="connsiteX29" fmla="*/ 1135 w 10000"/>
                <a:gd name="connsiteY29" fmla="*/ 5327 h 10035"/>
                <a:gd name="connsiteX30" fmla="*/ 684 w 10000"/>
                <a:gd name="connsiteY30" fmla="*/ 5621 h 10035"/>
                <a:gd name="connsiteX31" fmla="*/ 609 w 10000"/>
                <a:gd name="connsiteY31" fmla="*/ 5986 h 10035"/>
                <a:gd name="connsiteX32" fmla="*/ 384 w 10000"/>
                <a:gd name="connsiteY32" fmla="*/ 6351 h 10035"/>
                <a:gd name="connsiteX33" fmla="*/ 234 w 10000"/>
                <a:gd name="connsiteY33" fmla="*/ 6935 h 10035"/>
                <a:gd name="connsiteX34" fmla="*/ 8 w 10000"/>
                <a:gd name="connsiteY34" fmla="*/ 7593 h 10035"/>
                <a:gd name="connsiteX35" fmla="*/ 384 w 10000"/>
                <a:gd name="connsiteY35" fmla="*/ 7664 h 10035"/>
                <a:gd name="connsiteX36" fmla="*/ 458 w 10000"/>
                <a:gd name="connsiteY36" fmla="*/ 8245 h 10035"/>
                <a:gd name="connsiteX37" fmla="*/ 684 w 10000"/>
                <a:gd name="connsiteY37" fmla="*/ 8831 h 10035"/>
                <a:gd name="connsiteX38" fmla="*/ 1059 w 10000"/>
                <a:gd name="connsiteY38" fmla="*/ 10000 h 10035"/>
                <a:gd name="connsiteX39" fmla="*/ 1750 w 10000"/>
                <a:gd name="connsiteY39" fmla="*/ 9592 h 10035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0" fmla="*/ 7446 w 10000"/>
                <a:gd name="connsiteY0" fmla="*/ 9488 h 10127"/>
                <a:gd name="connsiteX1" fmla="*/ 7446 w 10000"/>
                <a:gd name="connsiteY1" fmla="*/ 8978 h 10127"/>
                <a:gd name="connsiteX2" fmla="*/ 7821 w 10000"/>
                <a:gd name="connsiteY2" fmla="*/ 8978 h 10127"/>
                <a:gd name="connsiteX3" fmla="*/ 8047 w 10000"/>
                <a:gd name="connsiteY3" fmla="*/ 8029 h 10127"/>
                <a:gd name="connsiteX4" fmla="*/ 8648 w 10000"/>
                <a:gd name="connsiteY4" fmla="*/ 7444 h 10127"/>
                <a:gd name="connsiteX5" fmla="*/ 8873 w 10000"/>
                <a:gd name="connsiteY5" fmla="*/ 6351 h 10127"/>
                <a:gd name="connsiteX6" fmla="*/ 8722 w 10000"/>
                <a:gd name="connsiteY6" fmla="*/ 5768 h 10127"/>
                <a:gd name="connsiteX7" fmla="*/ 9098 w 10000"/>
                <a:gd name="connsiteY7" fmla="*/ 4525 h 10127"/>
                <a:gd name="connsiteX8" fmla="*/ 9399 w 10000"/>
                <a:gd name="connsiteY8" fmla="*/ 4160 h 10127"/>
                <a:gd name="connsiteX9" fmla="*/ 10000 w 10000"/>
                <a:gd name="connsiteY9" fmla="*/ 3576 h 10127"/>
                <a:gd name="connsiteX10" fmla="*/ 9774 w 10000"/>
                <a:gd name="connsiteY10" fmla="*/ 3502 h 10127"/>
                <a:gd name="connsiteX11" fmla="*/ 9399 w 10000"/>
                <a:gd name="connsiteY11" fmla="*/ 3140 h 10127"/>
                <a:gd name="connsiteX12" fmla="*/ 9173 w 10000"/>
                <a:gd name="connsiteY12" fmla="*/ 2044 h 10127"/>
                <a:gd name="connsiteX13" fmla="*/ 9173 w 10000"/>
                <a:gd name="connsiteY13" fmla="*/ 1460 h 10127"/>
                <a:gd name="connsiteX14" fmla="*/ 9098 w 10000"/>
                <a:gd name="connsiteY14" fmla="*/ 729 h 10127"/>
                <a:gd name="connsiteX15" fmla="*/ 8873 w 10000"/>
                <a:gd name="connsiteY15" fmla="*/ 511 h 10127"/>
                <a:gd name="connsiteX16" fmla="*/ 8497 w 10000"/>
                <a:gd name="connsiteY16" fmla="*/ 219 h 10127"/>
                <a:gd name="connsiteX17" fmla="*/ 8272 w 10000"/>
                <a:gd name="connsiteY17" fmla="*/ 0 h 10127"/>
                <a:gd name="connsiteX18" fmla="*/ 7821 w 10000"/>
                <a:gd name="connsiteY18" fmla="*/ 293 h 10127"/>
                <a:gd name="connsiteX19" fmla="*/ 7370 w 10000"/>
                <a:gd name="connsiteY19" fmla="*/ 729 h 10127"/>
                <a:gd name="connsiteX20" fmla="*/ 6769 w 10000"/>
                <a:gd name="connsiteY20" fmla="*/ 729 h 10127"/>
                <a:gd name="connsiteX21" fmla="*/ 5717 w 10000"/>
                <a:gd name="connsiteY21" fmla="*/ 729 h 10127"/>
                <a:gd name="connsiteX22" fmla="*/ 5717 w 10000"/>
                <a:gd name="connsiteY22" fmla="*/ 658 h 10127"/>
                <a:gd name="connsiteX23" fmla="*/ 5643 w 10000"/>
                <a:gd name="connsiteY23" fmla="*/ 729 h 10127"/>
                <a:gd name="connsiteX24" fmla="*/ 1961 w 10000"/>
                <a:gd name="connsiteY24" fmla="*/ 729 h 10127"/>
                <a:gd name="connsiteX25" fmla="*/ 1961 w 10000"/>
                <a:gd name="connsiteY25" fmla="*/ 2263 h 10127"/>
                <a:gd name="connsiteX26" fmla="*/ 1285 w 10000"/>
                <a:gd name="connsiteY26" fmla="*/ 2263 h 10127"/>
                <a:gd name="connsiteX27" fmla="*/ 1285 w 10000"/>
                <a:gd name="connsiteY27" fmla="*/ 2556 h 10127"/>
                <a:gd name="connsiteX28" fmla="*/ 1285 w 10000"/>
                <a:gd name="connsiteY28" fmla="*/ 5179 h 10127"/>
                <a:gd name="connsiteX29" fmla="*/ 1135 w 10000"/>
                <a:gd name="connsiteY29" fmla="*/ 5327 h 10127"/>
                <a:gd name="connsiteX30" fmla="*/ 684 w 10000"/>
                <a:gd name="connsiteY30" fmla="*/ 5621 h 10127"/>
                <a:gd name="connsiteX31" fmla="*/ 609 w 10000"/>
                <a:gd name="connsiteY31" fmla="*/ 5986 h 10127"/>
                <a:gd name="connsiteX32" fmla="*/ 384 w 10000"/>
                <a:gd name="connsiteY32" fmla="*/ 6351 h 10127"/>
                <a:gd name="connsiteX33" fmla="*/ 234 w 10000"/>
                <a:gd name="connsiteY33" fmla="*/ 6935 h 10127"/>
                <a:gd name="connsiteX34" fmla="*/ 8 w 10000"/>
                <a:gd name="connsiteY34" fmla="*/ 7593 h 10127"/>
                <a:gd name="connsiteX35" fmla="*/ 384 w 10000"/>
                <a:gd name="connsiteY35" fmla="*/ 7664 h 10127"/>
                <a:gd name="connsiteX36" fmla="*/ 458 w 10000"/>
                <a:gd name="connsiteY36" fmla="*/ 8245 h 10127"/>
                <a:gd name="connsiteX37" fmla="*/ 684 w 10000"/>
                <a:gd name="connsiteY37" fmla="*/ 8831 h 10127"/>
                <a:gd name="connsiteX38" fmla="*/ 1059 w 10000"/>
                <a:gd name="connsiteY38" fmla="*/ 10000 h 10127"/>
                <a:gd name="connsiteX39" fmla="*/ 1840 w 10000"/>
                <a:gd name="connsiteY39" fmla="*/ 10103 h 10127"/>
                <a:gd name="connsiteX40" fmla="*/ 1827 w 10000"/>
                <a:gd name="connsiteY40" fmla="*/ 10127 h 10127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2544 w 10000"/>
                <a:gd name="connsiteY40" fmla="*/ 10002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2544 w 10000"/>
                <a:gd name="connsiteY40" fmla="*/ 10002 h 10126"/>
                <a:gd name="connsiteX41" fmla="*/ 2518 w 10000"/>
                <a:gd name="connsiteY41" fmla="*/ 10002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2518 w 10000"/>
                <a:gd name="connsiteY41" fmla="*/ 10002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3453 w 10000"/>
                <a:gd name="connsiteY41" fmla="*/ 9915 h 10126"/>
                <a:gd name="connsiteX42" fmla="*/ 2518 w 10000"/>
                <a:gd name="connsiteY42" fmla="*/ 10002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4414 w 10000"/>
                <a:gd name="connsiteY43" fmla="*/ 9791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5541 w 10000"/>
                <a:gd name="connsiteY43" fmla="*/ 9679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5541 w 10000"/>
                <a:gd name="connsiteY43" fmla="*/ 9679 h 10126"/>
                <a:gd name="connsiteX44" fmla="*/ 5515 w 10000"/>
                <a:gd name="connsiteY44" fmla="*/ 9654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5541 w 10000"/>
                <a:gd name="connsiteY43" fmla="*/ 9679 h 10126"/>
                <a:gd name="connsiteX44" fmla="*/ 6411 w 10000"/>
                <a:gd name="connsiteY44" fmla="*/ 9517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5541 w 10000"/>
                <a:gd name="connsiteY43" fmla="*/ 9679 h 10126"/>
                <a:gd name="connsiteX44" fmla="*/ 5988 w 10000"/>
                <a:gd name="connsiteY44" fmla="*/ 921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5541 w 10000"/>
                <a:gd name="connsiteY43" fmla="*/ 9679 h 10126"/>
                <a:gd name="connsiteX44" fmla="*/ 6756 w 10000"/>
                <a:gd name="connsiteY44" fmla="*/ 9193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5541 w 10000"/>
                <a:gd name="connsiteY43" fmla="*/ 9679 h 10126"/>
                <a:gd name="connsiteX44" fmla="*/ 6756 w 10000"/>
                <a:gd name="connsiteY44" fmla="*/ 9193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5541 w 10000"/>
                <a:gd name="connsiteY43" fmla="*/ 9679 h 10126"/>
                <a:gd name="connsiteX44" fmla="*/ 6756 w 10000"/>
                <a:gd name="connsiteY44" fmla="*/ 9193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6444 w 10000"/>
                <a:gd name="connsiteY43" fmla="*/ 8493 h 10126"/>
                <a:gd name="connsiteX44" fmla="*/ 6756 w 10000"/>
                <a:gd name="connsiteY44" fmla="*/ 9193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6444 w 10000"/>
                <a:gd name="connsiteY43" fmla="*/ 8493 h 10126"/>
                <a:gd name="connsiteX44" fmla="*/ 6756 w 10000"/>
                <a:gd name="connsiteY44" fmla="*/ 9193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6444 w 10000"/>
                <a:gd name="connsiteY43" fmla="*/ 8493 h 10126"/>
                <a:gd name="connsiteX44" fmla="*/ 6881 w 10000"/>
                <a:gd name="connsiteY44" fmla="*/ 9296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6444 w 10000"/>
                <a:gd name="connsiteY43" fmla="*/ 8493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2518 w 10000"/>
                <a:gd name="connsiteY42" fmla="*/ 10002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6418 w 10000"/>
                <a:gd name="connsiteY42" fmla="*/ 8060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4529 w 10000"/>
                <a:gd name="connsiteY41" fmla="*/ 9803 h 10126"/>
                <a:gd name="connsiteX42" fmla="*/ 6418 w 10000"/>
                <a:gd name="connsiteY42" fmla="*/ 8060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469 w 10000"/>
                <a:gd name="connsiteY41" fmla="*/ 7898 h 10126"/>
                <a:gd name="connsiteX42" fmla="*/ 6418 w 10000"/>
                <a:gd name="connsiteY42" fmla="*/ 8060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440 w 10000"/>
                <a:gd name="connsiteY41" fmla="*/ 7935 h 10126"/>
                <a:gd name="connsiteX42" fmla="*/ 6418 w 10000"/>
                <a:gd name="connsiteY42" fmla="*/ 8060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440 w 10000"/>
                <a:gd name="connsiteY41" fmla="*/ 7935 h 10126"/>
                <a:gd name="connsiteX42" fmla="*/ 6418 w 10000"/>
                <a:gd name="connsiteY42" fmla="*/ 8060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315 w 10000"/>
                <a:gd name="connsiteY41" fmla="*/ 7898 h 10126"/>
                <a:gd name="connsiteX42" fmla="*/ 6418 w 10000"/>
                <a:gd name="connsiteY42" fmla="*/ 8060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315 w 10000"/>
                <a:gd name="connsiteY41" fmla="*/ 7898 h 10126"/>
                <a:gd name="connsiteX42" fmla="*/ 6418 w 10000"/>
                <a:gd name="connsiteY42" fmla="*/ 8060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401 w 10000"/>
                <a:gd name="connsiteY41" fmla="*/ 7898 h 10126"/>
                <a:gd name="connsiteX42" fmla="*/ 6418 w 10000"/>
                <a:gd name="connsiteY42" fmla="*/ 8060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401 w 10000"/>
                <a:gd name="connsiteY41" fmla="*/ 7898 h 10126"/>
                <a:gd name="connsiteX42" fmla="*/ 6524 w 10000"/>
                <a:gd name="connsiteY42" fmla="*/ 8107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401 w 10000"/>
                <a:gd name="connsiteY41" fmla="*/ 7898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324 w 10000"/>
                <a:gd name="connsiteY41" fmla="*/ 7954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3466 w 10000"/>
                <a:gd name="connsiteY40" fmla="*/ 9927 h 10126"/>
                <a:gd name="connsiteX41" fmla="*/ 6324 w 10000"/>
                <a:gd name="connsiteY41" fmla="*/ 7954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5521 w 10000"/>
                <a:gd name="connsiteY40" fmla="*/ 8508 h 10126"/>
                <a:gd name="connsiteX41" fmla="*/ 6324 w 10000"/>
                <a:gd name="connsiteY41" fmla="*/ 7954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5521 w 10000"/>
                <a:gd name="connsiteY40" fmla="*/ 8508 h 10126"/>
                <a:gd name="connsiteX41" fmla="*/ 6324 w 10000"/>
                <a:gd name="connsiteY41" fmla="*/ 7954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11 w 10000"/>
                <a:gd name="connsiteY40" fmla="*/ 8349 h 10126"/>
                <a:gd name="connsiteX41" fmla="*/ 6324 w 10000"/>
                <a:gd name="connsiteY41" fmla="*/ 7954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11 w 10000"/>
                <a:gd name="connsiteY40" fmla="*/ 8349 h 10126"/>
                <a:gd name="connsiteX41" fmla="*/ 6324 w 10000"/>
                <a:gd name="connsiteY41" fmla="*/ 7954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11 w 10000"/>
                <a:gd name="connsiteY40" fmla="*/ 8349 h 10126"/>
                <a:gd name="connsiteX41" fmla="*/ 6324 w 10000"/>
                <a:gd name="connsiteY41" fmla="*/ 7954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11 w 10000"/>
                <a:gd name="connsiteY40" fmla="*/ 8349 h 10126"/>
                <a:gd name="connsiteX41" fmla="*/ 6324 w 10000"/>
                <a:gd name="connsiteY41" fmla="*/ 7954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11 w 10000"/>
                <a:gd name="connsiteY40" fmla="*/ 8349 h 10126"/>
                <a:gd name="connsiteX41" fmla="*/ 6324 w 10000"/>
                <a:gd name="connsiteY41" fmla="*/ 7954 h 10126"/>
                <a:gd name="connsiteX42" fmla="*/ 6447 w 10000"/>
                <a:gd name="connsiteY42" fmla="*/ 8144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11 w 10000"/>
                <a:gd name="connsiteY40" fmla="*/ 8349 h 10126"/>
                <a:gd name="connsiteX41" fmla="*/ 6324 w 10000"/>
                <a:gd name="connsiteY41" fmla="*/ 7954 h 10126"/>
                <a:gd name="connsiteX42" fmla="*/ 6428 w 10000"/>
                <a:gd name="connsiteY42" fmla="*/ 8181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40 w 10000"/>
                <a:gd name="connsiteY40" fmla="*/ 8368 h 10126"/>
                <a:gd name="connsiteX41" fmla="*/ 6324 w 10000"/>
                <a:gd name="connsiteY41" fmla="*/ 7954 h 10126"/>
                <a:gd name="connsiteX42" fmla="*/ 6428 w 10000"/>
                <a:gd name="connsiteY42" fmla="*/ 8181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40 w 10000"/>
                <a:gd name="connsiteY40" fmla="*/ 8368 h 10126"/>
                <a:gd name="connsiteX41" fmla="*/ 6324 w 10000"/>
                <a:gd name="connsiteY41" fmla="*/ 7954 h 10126"/>
                <a:gd name="connsiteX42" fmla="*/ 6428 w 10000"/>
                <a:gd name="connsiteY42" fmla="*/ 8181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40 w 10000"/>
                <a:gd name="connsiteY40" fmla="*/ 8368 h 10126"/>
                <a:gd name="connsiteX41" fmla="*/ 6324 w 10000"/>
                <a:gd name="connsiteY41" fmla="*/ 7954 h 10126"/>
                <a:gd name="connsiteX42" fmla="*/ 6428 w 10000"/>
                <a:gd name="connsiteY42" fmla="*/ 8181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126"/>
                <a:gd name="connsiteX1" fmla="*/ 7446 w 10000"/>
                <a:gd name="connsiteY1" fmla="*/ 8978 h 10126"/>
                <a:gd name="connsiteX2" fmla="*/ 7821 w 10000"/>
                <a:gd name="connsiteY2" fmla="*/ 8978 h 10126"/>
                <a:gd name="connsiteX3" fmla="*/ 8047 w 10000"/>
                <a:gd name="connsiteY3" fmla="*/ 8029 h 10126"/>
                <a:gd name="connsiteX4" fmla="*/ 8648 w 10000"/>
                <a:gd name="connsiteY4" fmla="*/ 7444 h 10126"/>
                <a:gd name="connsiteX5" fmla="*/ 8873 w 10000"/>
                <a:gd name="connsiteY5" fmla="*/ 6351 h 10126"/>
                <a:gd name="connsiteX6" fmla="*/ 8722 w 10000"/>
                <a:gd name="connsiteY6" fmla="*/ 5768 h 10126"/>
                <a:gd name="connsiteX7" fmla="*/ 9098 w 10000"/>
                <a:gd name="connsiteY7" fmla="*/ 4525 h 10126"/>
                <a:gd name="connsiteX8" fmla="*/ 9399 w 10000"/>
                <a:gd name="connsiteY8" fmla="*/ 4160 h 10126"/>
                <a:gd name="connsiteX9" fmla="*/ 10000 w 10000"/>
                <a:gd name="connsiteY9" fmla="*/ 3576 h 10126"/>
                <a:gd name="connsiteX10" fmla="*/ 9774 w 10000"/>
                <a:gd name="connsiteY10" fmla="*/ 3502 h 10126"/>
                <a:gd name="connsiteX11" fmla="*/ 9399 w 10000"/>
                <a:gd name="connsiteY11" fmla="*/ 3140 h 10126"/>
                <a:gd name="connsiteX12" fmla="*/ 9173 w 10000"/>
                <a:gd name="connsiteY12" fmla="*/ 2044 h 10126"/>
                <a:gd name="connsiteX13" fmla="*/ 9173 w 10000"/>
                <a:gd name="connsiteY13" fmla="*/ 1460 h 10126"/>
                <a:gd name="connsiteX14" fmla="*/ 9098 w 10000"/>
                <a:gd name="connsiteY14" fmla="*/ 729 h 10126"/>
                <a:gd name="connsiteX15" fmla="*/ 8873 w 10000"/>
                <a:gd name="connsiteY15" fmla="*/ 511 h 10126"/>
                <a:gd name="connsiteX16" fmla="*/ 8497 w 10000"/>
                <a:gd name="connsiteY16" fmla="*/ 219 h 10126"/>
                <a:gd name="connsiteX17" fmla="*/ 8272 w 10000"/>
                <a:gd name="connsiteY17" fmla="*/ 0 h 10126"/>
                <a:gd name="connsiteX18" fmla="*/ 7821 w 10000"/>
                <a:gd name="connsiteY18" fmla="*/ 293 h 10126"/>
                <a:gd name="connsiteX19" fmla="*/ 7370 w 10000"/>
                <a:gd name="connsiteY19" fmla="*/ 729 h 10126"/>
                <a:gd name="connsiteX20" fmla="*/ 6769 w 10000"/>
                <a:gd name="connsiteY20" fmla="*/ 729 h 10126"/>
                <a:gd name="connsiteX21" fmla="*/ 5717 w 10000"/>
                <a:gd name="connsiteY21" fmla="*/ 729 h 10126"/>
                <a:gd name="connsiteX22" fmla="*/ 5717 w 10000"/>
                <a:gd name="connsiteY22" fmla="*/ 658 h 10126"/>
                <a:gd name="connsiteX23" fmla="*/ 5643 w 10000"/>
                <a:gd name="connsiteY23" fmla="*/ 729 h 10126"/>
                <a:gd name="connsiteX24" fmla="*/ 1961 w 10000"/>
                <a:gd name="connsiteY24" fmla="*/ 729 h 10126"/>
                <a:gd name="connsiteX25" fmla="*/ 1961 w 10000"/>
                <a:gd name="connsiteY25" fmla="*/ 2263 h 10126"/>
                <a:gd name="connsiteX26" fmla="*/ 1285 w 10000"/>
                <a:gd name="connsiteY26" fmla="*/ 2263 h 10126"/>
                <a:gd name="connsiteX27" fmla="*/ 1285 w 10000"/>
                <a:gd name="connsiteY27" fmla="*/ 2556 h 10126"/>
                <a:gd name="connsiteX28" fmla="*/ 1285 w 10000"/>
                <a:gd name="connsiteY28" fmla="*/ 5179 h 10126"/>
                <a:gd name="connsiteX29" fmla="*/ 1135 w 10000"/>
                <a:gd name="connsiteY29" fmla="*/ 5327 h 10126"/>
                <a:gd name="connsiteX30" fmla="*/ 684 w 10000"/>
                <a:gd name="connsiteY30" fmla="*/ 5621 h 10126"/>
                <a:gd name="connsiteX31" fmla="*/ 609 w 10000"/>
                <a:gd name="connsiteY31" fmla="*/ 5986 h 10126"/>
                <a:gd name="connsiteX32" fmla="*/ 384 w 10000"/>
                <a:gd name="connsiteY32" fmla="*/ 6351 h 10126"/>
                <a:gd name="connsiteX33" fmla="*/ 234 w 10000"/>
                <a:gd name="connsiteY33" fmla="*/ 6935 h 10126"/>
                <a:gd name="connsiteX34" fmla="*/ 8 w 10000"/>
                <a:gd name="connsiteY34" fmla="*/ 7593 h 10126"/>
                <a:gd name="connsiteX35" fmla="*/ 384 w 10000"/>
                <a:gd name="connsiteY35" fmla="*/ 7664 h 10126"/>
                <a:gd name="connsiteX36" fmla="*/ 458 w 10000"/>
                <a:gd name="connsiteY36" fmla="*/ 8245 h 10126"/>
                <a:gd name="connsiteX37" fmla="*/ 684 w 10000"/>
                <a:gd name="connsiteY37" fmla="*/ 8831 h 10126"/>
                <a:gd name="connsiteX38" fmla="*/ 1059 w 10000"/>
                <a:gd name="connsiteY38" fmla="*/ 10000 h 10126"/>
                <a:gd name="connsiteX39" fmla="*/ 1840 w 10000"/>
                <a:gd name="connsiteY39" fmla="*/ 10103 h 10126"/>
                <a:gd name="connsiteX40" fmla="*/ 6040 w 10000"/>
                <a:gd name="connsiteY40" fmla="*/ 8368 h 10126"/>
                <a:gd name="connsiteX41" fmla="*/ 6382 w 10000"/>
                <a:gd name="connsiteY41" fmla="*/ 7982 h 10126"/>
                <a:gd name="connsiteX42" fmla="*/ 6428 w 10000"/>
                <a:gd name="connsiteY42" fmla="*/ 8181 h 10126"/>
                <a:gd name="connsiteX43" fmla="*/ 6444 w 10000"/>
                <a:gd name="connsiteY43" fmla="*/ 8428 h 10126"/>
                <a:gd name="connsiteX44" fmla="*/ 6766 w 10000"/>
                <a:gd name="connsiteY44" fmla="*/ 9268 h 10126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5807 w 10000"/>
                <a:gd name="connsiteY39" fmla="*/ 8693 h 10015"/>
                <a:gd name="connsiteX40" fmla="*/ 6040 w 10000"/>
                <a:gd name="connsiteY40" fmla="*/ 8368 h 10015"/>
                <a:gd name="connsiteX41" fmla="*/ 6382 w 10000"/>
                <a:gd name="connsiteY41" fmla="*/ 7982 h 10015"/>
                <a:gd name="connsiteX42" fmla="*/ 6428 w 10000"/>
                <a:gd name="connsiteY42" fmla="*/ 8181 h 10015"/>
                <a:gd name="connsiteX43" fmla="*/ 6444 w 10000"/>
                <a:gd name="connsiteY43" fmla="*/ 8428 h 10015"/>
                <a:gd name="connsiteX44" fmla="*/ 6766 w 10000"/>
                <a:gd name="connsiteY44" fmla="*/ 9268 h 10015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5807 w 10000"/>
                <a:gd name="connsiteY39" fmla="*/ 8693 h 10015"/>
                <a:gd name="connsiteX40" fmla="*/ 6040 w 10000"/>
                <a:gd name="connsiteY40" fmla="*/ 8368 h 10015"/>
                <a:gd name="connsiteX41" fmla="*/ 6382 w 10000"/>
                <a:gd name="connsiteY41" fmla="*/ 7982 h 10015"/>
                <a:gd name="connsiteX42" fmla="*/ 6428 w 10000"/>
                <a:gd name="connsiteY42" fmla="*/ 8181 h 10015"/>
                <a:gd name="connsiteX43" fmla="*/ 6444 w 10000"/>
                <a:gd name="connsiteY43" fmla="*/ 8428 h 10015"/>
                <a:gd name="connsiteX44" fmla="*/ 6766 w 10000"/>
                <a:gd name="connsiteY44" fmla="*/ 9268 h 10015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5807 w 10000"/>
                <a:gd name="connsiteY39" fmla="*/ 8693 h 10018"/>
                <a:gd name="connsiteX40" fmla="*/ 6040 w 10000"/>
                <a:gd name="connsiteY40" fmla="*/ 8368 h 10018"/>
                <a:gd name="connsiteX41" fmla="*/ 6382 w 10000"/>
                <a:gd name="connsiteY41" fmla="*/ 7982 h 10018"/>
                <a:gd name="connsiteX42" fmla="*/ 6428 w 10000"/>
                <a:gd name="connsiteY42" fmla="*/ 8181 h 10018"/>
                <a:gd name="connsiteX43" fmla="*/ 6444 w 10000"/>
                <a:gd name="connsiteY43" fmla="*/ 8428 h 10018"/>
                <a:gd name="connsiteX44" fmla="*/ 6766 w 10000"/>
                <a:gd name="connsiteY44" fmla="*/ 9268 h 1001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5865 w 10000"/>
                <a:gd name="connsiteY39" fmla="*/ 8712 h 10018"/>
                <a:gd name="connsiteX40" fmla="*/ 6040 w 10000"/>
                <a:gd name="connsiteY40" fmla="*/ 8368 h 10018"/>
                <a:gd name="connsiteX41" fmla="*/ 6382 w 10000"/>
                <a:gd name="connsiteY41" fmla="*/ 7982 h 10018"/>
                <a:gd name="connsiteX42" fmla="*/ 6428 w 10000"/>
                <a:gd name="connsiteY42" fmla="*/ 8181 h 10018"/>
                <a:gd name="connsiteX43" fmla="*/ 6444 w 10000"/>
                <a:gd name="connsiteY43" fmla="*/ 8428 h 10018"/>
                <a:gd name="connsiteX44" fmla="*/ 6766 w 10000"/>
                <a:gd name="connsiteY44" fmla="*/ 9268 h 10018"/>
                <a:gd name="connsiteX0" fmla="*/ 7446 w 10000"/>
                <a:gd name="connsiteY0" fmla="*/ 9488 h 10160"/>
                <a:gd name="connsiteX1" fmla="*/ 7446 w 10000"/>
                <a:gd name="connsiteY1" fmla="*/ 8978 h 10160"/>
                <a:gd name="connsiteX2" fmla="*/ 7821 w 10000"/>
                <a:gd name="connsiteY2" fmla="*/ 8978 h 10160"/>
                <a:gd name="connsiteX3" fmla="*/ 8047 w 10000"/>
                <a:gd name="connsiteY3" fmla="*/ 8029 h 10160"/>
                <a:gd name="connsiteX4" fmla="*/ 8648 w 10000"/>
                <a:gd name="connsiteY4" fmla="*/ 7444 h 10160"/>
                <a:gd name="connsiteX5" fmla="*/ 8873 w 10000"/>
                <a:gd name="connsiteY5" fmla="*/ 6351 h 10160"/>
                <a:gd name="connsiteX6" fmla="*/ 8722 w 10000"/>
                <a:gd name="connsiteY6" fmla="*/ 5768 h 10160"/>
                <a:gd name="connsiteX7" fmla="*/ 9098 w 10000"/>
                <a:gd name="connsiteY7" fmla="*/ 4525 h 10160"/>
                <a:gd name="connsiteX8" fmla="*/ 9399 w 10000"/>
                <a:gd name="connsiteY8" fmla="*/ 4160 h 10160"/>
                <a:gd name="connsiteX9" fmla="*/ 10000 w 10000"/>
                <a:gd name="connsiteY9" fmla="*/ 3576 h 10160"/>
                <a:gd name="connsiteX10" fmla="*/ 9774 w 10000"/>
                <a:gd name="connsiteY10" fmla="*/ 3502 h 10160"/>
                <a:gd name="connsiteX11" fmla="*/ 9399 w 10000"/>
                <a:gd name="connsiteY11" fmla="*/ 3140 h 10160"/>
                <a:gd name="connsiteX12" fmla="*/ 9173 w 10000"/>
                <a:gd name="connsiteY12" fmla="*/ 2044 h 10160"/>
                <a:gd name="connsiteX13" fmla="*/ 9173 w 10000"/>
                <a:gd name="connsiteY13" fmla="*/ 1460 h 10160"/>
                <a:gd name="connsiteX14" fmla="*/ 9098 w 10000"/>
                <a:gd name="connsiteY14" fmla="*/ 729 h 10160"/>
                <a:gd name="connsiteX15" fmla="*/ 8873 w 10000"/>
                <a:gd name="connsiteY15" fmla="*/ 511 h 10160"/>
                <a:gd name="connsiteX16" fmla="*/ 8497 w 10000"/>
                <a:gd name="connsiteY16" fmla="*/ 219 h 10160"/>
                <a:gd name="connsiteX17" fmla="*/ 8272 w 10000"/>
                <a:gd name="connsiteY17" fmla="*/ 0 h 10160"/>
                <a:gd name="connsiteX18" fmla="*/ 7821 w 10000"/>
                <a:gd name="connsiteY18" fmla="*/ 293 h 10160"/>
                <a:gd name="connsiteX19" fmla="*/ 7370 w 10000"/>
                <a:gd name="connsiteY19" fmla="*/ 729 h 10160"/>
                <a:gd name="connsiteX20" fmla="*/ 6769 w 10000"/>
                <a:gd name="connsiteY20" fmla="*/ 729 h 10160"/>
                <a:gd name="connsiteX21" fmla="*/ 5717 w 10000"/>
                <a:gd name="connsiteY21" fmla="*/ 729 h 10160"/>
                <a:gd name="connsiteX22" fmla="*/ 5717 w 10000"/>
                <a:gd name="connsiteY22" fmla="*/ 658 h 10160"/>
                <a:gd name="connsiteX23" fmla="*/ 5643 w 10000"/>
                <a:gd name="connsiteY23" fmla="*/ 729 h 10160"/>
                <a:gd name="connsiteX24" fmla="*/ 1961 w 10000"/>
                <a:gd name="connsiteY24" fmla="*/ 729 h 10160"/>
                <a:gd name="connsiteX25" fmla="*/ 1961 w 10000"/>
                <a:gd name="connsiteY25" fmla="*/ 2263 h 10160"/>
                <a:gd name="connsiteX26" fmla="*/ 1285 w 10000"/>
                <a:gd name="connsiteY26" fmla="*/ 2263 h 10160"/>
                <a:gd name="connsiteX27" fmla="*/ 1285 w 10000"/>
                <a:gd name="connsiteY27" fmla="*/ 2556 h 10160"/>
                <a:gd name="connsiteX28" fmla="*/ 1285 w 10000"/>
                <a:gd name="connsiteY28" fmla="*/ 5179 h 10160"/>
                <a:gd name="connsiteX29" fmla="*/ 1135 w 10000"/>
                <a:gd name="connsiteY29" fmla="*/ 5327 h 10160"/>
                <a:gd name="connsiteX30" fmla="*/ 684 w 10000"/>
                <a:gd name="connsiteY30" fmla="*/ 5621 h 10160"/>
                <a:gd name="connsiteX31" fmla="*/ 609 w 10000"/>
                <a:gd name="connsiteY31" fmla="*/ 5986 h 10160"/>
                <a:gd name="connsiteX32" fmla="*/ 384 w 10000"/>
                <a:gd name="connsiteY32" fmla="*/ 6351 h 10160"/>
                <a:gd name="connsiteX33" fmla="*/ 234 w 10000"/>
                <a:gd name="connsiteY33" fmla="*/ 6935 h 10160"/>
                <a:gd name="connsiteX34" fmla="*/ 8 w 10000"/>
                <a:gd name="connsiteY34" fmla="*/ 7593 h 10160"/>
                <a:gd name="connsiteX35" fmla="*/ 384 w 10000"/>
                <a:gd name="connsiteY35" fmla="*/ 7664 h 10160"/>
                <a:gd name="connsiteX36" fmla="*/ 458 w 10000"/>
                <a:gd name="connsiteY36" fmla="*/ 8245 h 10160"/>
                <a:gd name="connsiteX37" fmla="*/ 684 w 10000"/>
                <a:gd name="connsiteY37" fmla="*/ 8831 h 10160"/>
                <a:gd name="connsiteX38" fmla="*/ 1059 w 10000"/>
                <a:gd name="connsiteY38" fmla="*/ 10000 h 10160"/>
                <a:gd name="connsiteX39" fmla="*/ 1058 w 10000"/>
                <a:gd name="connsiteY39" fmla="*/ 10012 h 10160"/>
                <a:gd name="connsiteX40" fmla="*/ 5865 w 10000"/>
                <a:gd name="connsiteY40" fmla="*/ 8712 h 10160"/>
                <a:gd name="connsiteX41" fmla="*/ 6040 w 10000"/>
                <a:gd name="connsiteY41" fmla="*/ 8368 h 10160"/>
                <a:gd name="connsiteX42" fmla="*/ 6382 w 10000"/>
                <a:gd name="connsiteY42" fmla="*/ 7982 h 10160"/>
                <a:gd name="connsiteX43" fmla="*/ 6428 w 10000"/>
                <a:gd name="connsiteY43" fmla="*/ 8181 h 10160"/>
                <a:gd name="connsiteX44" fmla="*/ 6444 w 10000"/>
                <a:gd name="connsiteY44" fmla="*/ 8428 h 10160"/>
                <a:gd name="connsiteX45" fmla="*/ 6766 w 10000"/>
                <a:gd name="connsiteY45" fmla="*/ 9268 h 10160"/>
                <a:gd name="connsiteX0" fmla="*/ 7446 w 10000"/>
                <a:gd name="connsiteY0" fmla="*/ 9488 h 10258"/>
                <a:gd name="connsiteX1" fmla="*/ 7446 w 10000"/>
                <a:gd name="connsiteY1" fmla="*/ 8978 h 10258"/>
                <a:gd name="connsiteX2" fmla="*/ 7821 w 10000"/>
                <a:gd name="connsiteY2" fmla="*/ 8978 h 10258"/>
                <a:gd name="connsiteX3" fmla="*/ 8047 w 10000"/>
                <a:gd name="connsiteY3" fmla="*/ 8029 h 10258"/>
                <a:gd name="connsiteX4" fmla="*/ 8648 w 10000"/>
                <a:gd name="connsiteY4" fmla="*/ 7444 h 10258"/>
                <a:gd name="connsiteX5" fmla="*/ 8873 w 10000"/>
                <a:gd name="connsiteY5" fmla="*/ 6351 h 10258"/>
                <a:gd name="connsiteX6" fmla="*/ 8722 w 10000"/>
                <a:gd name="connsiteY6" fmla="*/ 5768 h 10258"/>
                <a:gd name="connsiteX7" fmla="*/ 9098 w 10000"/>
                <a:gd name="connsiteY7" fmla="*/ 4525 h 10258"/>
                <a:gd name="connsiteX8" fmla="*/ 9399 w 10000"/>
                <a:gd name="connsiteY8" fmla="*/ 4160 h 10258"/>
                <a:gd name="connsiteX9" fmla="*/ 10000 w 10000"/>
                <a:gd name="connsiteY9" fmla="*/ 3576 h 10258"/>
                <a:gd name="connsiteX10" fmla="*/ 9774 w 10000"/>
                <a:gd name="connsiteY10" fmla="*/ 3502 h 10258"/>
                <a:gd name="connsiteX11" fmla="*/ 9399 w 10000"/>
                <a:gd name="connsiteY11" fmla="*/ 3140 h 10258"/>
                <a:gd name="connsiteX12" fmla="*/ 9173 w 10000"/>
                <a:gd name="connsiteY12" fmla="*/ 2044 h 10258"/>
                <a:gd name="connsiteX13" fmla="*/ 9173 w 10000"/>
                <a:gd name="connsiteY13" fmla="*/ 1460 h 10258"/>
                <a:gd name="connsiteX14" fmla="*/ 9098 w 10000"/>
                <a:gd name="connsiteY14" fmla="*/ 729 h 10258"/>
                <a:gd name="connsiteX15" fmla="*/ 8873 w 10000"/>
                <a:gd name="connsiteY15" fmla="*/ 511 h 10258"/>
                <a:gd name="connsiteX16" fmla="*/ 8497 w 10000"/>
                <a:gd name="connsiteY16" fmla="*/ 219 h 10258"/>
                <a:gd name="connsiteX17" fmla="*/ 8272 w 10000"/>
                <a:gd name="connsiteY17" fmla="*/ 0 h 10258"/>
                <a:gd name="connsiteX18" fmla="*/ 7821 w 10000"/>
                <a:gd name="connsiteY18" fmla="*/ 293 h 10258"/>
                <a:gd name="connsiteX19" fmla="*/ 7370 w 10000"/>
                <a:gd name="connsiteY19" fmla="*/ 729 h 10258"/>
                <a:gd name="connsiteX20" fmla="*/ 6769 w 10000"/>
                <a:gd name="connsiteY20" fmla="*/ 729 h 10258"/>
                <a:gd name="connsiteX21" fmla="*/ 5717 w 10000"/>
                <a:gd name="connsiteY21" fmla="*/ 729 h 10258"/>
                <a:gd name="connsiteX22" fmla="*/ 5717 w 10000"/>
                <a:gd name="connsiteY22" fmla="*/ 658 h 10258"/>
                <a:gd name="connsiteX23" fmla="*/ 5643 w 10000"/>
                <a:gd name="connsiteY23" fmla="*/ 729 h 10258"/>
                <a:gd name="connsiteX24" fmla="*/ 1961 w 10000"/>
                <a:gd name="connsiteY24" fmla="*/ 729 h 10258"/>
                <a:gd name="connsiteX25" fmla="*/ 1961 w 10000"/>
                <a:gd name="connsiteY25" fmla="*/ 2263 h 10258"/>
                <a:gd name="connsiteX26" fmla="*/ 1285 w 10000"/>
                <a:gd name="connsiteY26" fmla="*/ 2263 h 10258"/>
                <a:gd name="connsiteX27" fmla="*/ 1285 w 10000"/>
                <a:gd name="connsiteY27" fmla="*/ 2556 h 10258"/>
                <a:gd name="connsiteX28" fmla="*/ 1285 w 10000"/>
                <a:gd name="connsiteY28" fmla="*/ 5179 h 10258"/>
                <a:gd name="connsiteX29" fmla="*/ 1135 w 10000"/>
                <a:gd name="connsiteY29" fmla="*/ 5327 h 10258"/>
                <a:gd name="connsiteX30" fmla="*/ 684 w 10000"/>
                <a:gd name="connsiteY30" fmla="*/ 5621 h 10258"/>
                <a:gd name="connsiteX31" fmla="*/ 609 w 10000"/>
                <a:gd name="connsiteY31" fmla="*/ 5986 h 10258"/>
                <a:gd name="connsiteX32" fmla="*/ 384 w 10000"/>
                <a:gd name="connsiteY32" fmla="*/ 6351 h 10258"/>
                <a:gd name="connsiteX33" fmla="*/ 234 w 10000"/>
                <a:gd name="connsiteY33" fmla="*/ 6935 h 10258"/>
                <a:gd name="connsiteX34" fmla="*/ 8 w 10000"/>
                <a:gd name="connsiteY34" fmla="*/ 7593 h 10258"/>
                <a:gd name="connsiteX35" fmla="*/ 384 w 10000"/>
                <a:gd name="connsiteY35" fmla="*/ 7664 h 10258"/>
                <a:gd name="connsiteX36" fmla="*/ 458 w 10000"/>
                <a:gd name="connsiteY36" fmla="*/ 8245 h 10258"/>
                <a:gd name="connsiteX37" fmla="*/ 684 w 10000"/>
                <a:gd name="connsiteY37" fmla="*/ 8831 h 10258"/>
                <a:gd name="connsiteX38" fmla="*/ 1059 w 10000"/>
                <a:gd name="connsiteY38" fmla="*/ 10000 h 10258"/>
                <a:gd name="connsiteX39" fmla="*/ 1903 w 10000"/>
                <a:gd name="connsiteY39" fmla="*/ 10161 h 10258"/>
                <a:gd name="connsiteX40" fmla="*/ 5865 w 10000"/>
                <a:gd name="connsiteY40" fmla="*/ 8712 h 10258"/>
                <a:gd name="connsiteX41" fmla="*/ 6040 w 10000"/>
                <a:gd name="connsiteY41" fmla="*/ 8368 h 10258"/>
                <a:gd name="connsiteX42" fmla="*/ 6382 w 10000"/>
                <a:gd name="connsiteY42" fmla="*/ 7982 h 10258"/>
                <a:gd name="connsiteX43" fmla="*/ 6428 w 10000"/>
                <a:gd name="connsiteY43" fmla="*/ 8181 h 10258"/>
                <a:gd name="connsiteX44" fmla="*/ 6444 w 10000"/>
                <a:gd name="connsiteY44" fmla="*/ 8428 h 10258"/>
                <a:gd name="connsiteX45" fmla="*/ 6766 w 10000"/>
                <a:gd name="connsiteY45" fmla="*/ 9268 h 10258"/>
                <a:gd name="connsiteX0" fmla="*/ 7446 w 10000"/>
                <a:gd name="connsiteY0" fmla="*/ 9488 h 10056"/>
                <a:gd name="connsiteX1" fmla="*/ 7446 w 10000"/>
                <a:gd name="connsiteY1" fmla="*/ 8978 h 10056"/>
                <a:gd name="connsiteX2" fmla="*/ 7821 w 10000"/>
                <a:gd name="connsiteY2" fmla="*/ 8978 h 10056"/>
                <a:gd name="connsiteX3" fmla="*/ 8047 w 10000"/>
                <a:gd name="connsiteY3" fmla="*/ 8029 h 10056"/>
                <a:gd name="connsiteX4" fmla="*/ 8648 w 10000"/>
                <a:gd name="connsiteY4" fmla="*/ 7444 h 10056"/>
                <a:gd name="connsiteX5" fmla="*/ 8873 w 10000"/>
                <a:gd name="connsiteY5" fmla="*/ 6351 h 10056"/>
                <a:gd name="connsiteX6" fmla="*/ 8722 w 10000"/>
                <a:gd name="connsiteY6" fmla="*/ 5768 h 10056"/>
                <a:gd name="connsiteX7" fmla="*/ 9098 w 10000"/>
                <a:gd name="connsiteY7" fmla="*/ 4525 h 10056"/>
                <a:gd name="connsiteX8" fmla="*/ 9399 w 10000"/>
                <a:gd name="connsiteY8" fmla="*/ 4160 h 10056"/>
                <a:gd name="connsiteX9" fmla="*/ 10000 w 10000"/>
                <a:gd name="connsiteY9" fmla="*/ 3576 h 10056"/>
                <a:gd name="connsiteX10" fmla="*/ 9774 w 10000"/>
                <a:gd name="connsiteY10" fmla="*/ 3502 h 10056"/>
                <a:gd name="connsiteX11" fmla="*/ 9399 w 10000"/>
                <a:gd name="connsiteY11" fmla="*/ 3140 h 10056"/>
                <a:gd name="connsiteX12" fmla="*/ 9173 w 10000"/>
                <a:gd name="connsiteY12" fmla="*/ 2044 h 10056"/>
                <a:gd name="connsiteX13" fmla="*/ 9173 w 10000"/>
                <a:gd name="connsiteY13" fmla="*/ 1460 h 10056"/>
                <a:gd name="connsiteX14" fmla="*/ 9098 w 10000"/>
                <a:gd name="connsiteY14" fmla="*/ 729 h 10056"/>
                <a:gd name="connsiteX15" fmla="*/ 8873 w 10000"/>
                <a:gd name="connsiteY15" fmla="*/ 511 h 10056"/>
                <a:gd name="connsiteX16" fmla="*/ 8497 w 10000"/>
                <a:gd name="connsiteY16" fmla="*/ 219 h 10056"/>
                <a:gd name="connsiteX17" fmla="*/ 8272 w 10000"/>
                <a:gd name="connsiteY17" fmla="*/ 0 h 10056"/>
                <a:gd name="connsiteX18" fmla="*/ 7821 w 10000"/>
                <a:gd name="connsiteY18" fmla="*/ 293 h 10056"/>
                <a:gd name="connsiteX19" fmla="*/ 7370 w 10000"/>
                <a:gd name="connsiteY19" fmla="*/ 729 h 10056"/>
                <a:gd name="connsiteX20" fmla="*/ 6769 w 10000"/>
                <a:gd name="connsiteY20" fmla="*/ 729 h 10056"/>
                <a:gd name="connsiteX21" fmla="*/ 5717 w 10000"/>
                <a:gd name="connsiteY21" fmla="*/ 729 h 10056"/>
                <a:gd name="connsiteX22" fmla="*/ 5717 w 10000"/>
                <a:gd name="connsiteY22" fmla="*/ 658 h 10056"/>
                <a:gd name="connsiteX23" fmla="*/ 5643 w 10000"/>
                <a:gd name="connsiteY23" fmla="*/ 729 h 10056"/>
                <a:gd name="connsiteX24" fmla="*/ 1961 w 10000"/>
                <a:gd name="connsiteY24" fmla="*/ 729 h 10056"/>
                <a:gd name="connsiteX25" fmla="*/ 1961 w 10000"/>
                <a:gd name="connsiteY25" fmla="*/ 2263 h 10056"/>
                <a:gd name="connsiteX26" fmla="*/ 1285 w 10000"/>
                <a:gd name="connsiteY26" fmla="*/ 2263 h 10056"/>
                <a:gd name="connsiteX27" fmla="*/ 1285 w 10000"/>
                <a:gd name="connsiteY27" fmla="*/ 2556 h 10056"/>
                <a:gd name="connsiteX28" fmla="*/ 1285 w 10000"/>
                <a:gd name="connsiteY28" fmla="*/ 5179 h 10056"/>
                <a:gd name="connsiteX29" fmla="*/ 1135 w 10000"/>
                <a:gd name="connsiteY29" fmla="*/ 5327 h 10056"/>
                <a:gd name="connsiteX30" fmla="*/ 684 w 10000"/>
                <a:gd name="connsiteY30" fmla="*/ 5621 h 10056"/>
                <a:gd name="connsiteX31" fmla="*/ 609 w 10000"/>
                <a:gd name="connsiteY31" fmla="*/ 5986 h 10056"/>
                <a:gd name="connsiteX32" fmla="*/ 384 w 10000"/>
                <a:gd name="connsiteY32" fmla="*/ 6351 h 10056"/>
                <a:gd name="connsiteX33" fmla="*/ 234 w 10000"/>
                <a:gd name="connsiteY33" fmla="*/ 6935 h 10056"/>
                <a:gd name="connsiteX34" fmla="*/ 8 w 10000"/>
                <a:gd name="connsiteY34" fmla="*/ 7593 h 10056"/>
                <a:gd name="connsiteX35" fmla="*/ 384 w 10000"/>
                <a:gd name="connsiteY35" fmla="*/ 7664 h 10056"/>
                <a:gd name="connsiteX36" fmla="*/ 458 w 10000"/>
                <a:gd name="connsiteY36" fmla="*/ 8245 h 10056"/>
                <a:gd name="connsiteX37" fmla="*/ 684 w 10000"/>
                <a:gd name="connsiteY37" fmla="*/ 8831 h 10056"/>
                <a:gd name="connsiteX38" fmla="*/ 1059 w 10000"/>
                <a:gd name="connsiteY38" fmla="*/ 10000 h 10056"/>
                <a:gd name="connsiteX39" fmla="*/ 2335 w 10000"/>
                <a:gd name="connsiteY39" fmla="*/ 9619 h 10056"/>
                <a:gd name="connsiteX40" fmla="*/ 5865 w 10000"/>
                <a:gd name="connsiteY40" fmla="*/ 8712 h 10056"/>
                <a:gd name="connsiteX41" fmla="*/ 6040 w 10000"/>
                <a:gd name="connsiteY41" fmla="*/ 8368 h 10056"/>
                <a:gd name="connsiteX42" fmla="*/ 6382 w 10000"/>
                <a:gd name="connsiteY42" fmla="*/ 7982 h 10056"/>
                <a:gd name="connsiteX43" fmla="*/ 6428 w 10000"/>
                <a:gd name="connsiteY43" fmla="*/ 8181 h 10056"/>
                <a:gd name="connsiteX44" fmla="*/ 6444 w 10000"/>
                <a:gd name="connsiteY44" fmla="*/ 8428 h 10056"/>
                <a:gd name="connsiteX45" fmla="*/ 6766 w 10000"/>
                <a:gd name="connsiteY45" fmla="*/ 9268 h 10056"/>
                <a:gd name="connsiteX0" fmla="*/ 7446 w 10000"/>
                <a:gd name="connsiteY0" fmla="*/ 9488 h 10026"/>
                <a:gd name="connsiteX1" fmla="*/ 7446 w 10000"/>
                <a:gd name="connsiteY1" fmla="*/ 8978 h 10026"/>
                <a:gd name="connsiteX2" fmla="*/ 7821 w 10000"/>
                <a:gd name="connsiteY2" fmla="*/ 8978 h 10026"/>
                <a:gd name="connsiteX3" fmla="*/ 8047 w 10000"/>
                <a:gd name="connsiteY3" fmla="*/ 8029 h 10026"/>
                <a:gd name="connsiteX4" fmla="*/ 8648 w 10000"/>
                <a:gd name="connsiteY4" fmla="*/ 7444 h 10026"/>
                <a:gd name="connsiteX5" fmla="*/ 8873 w 10000"/>
                <a:gd name="connsiteY5" fmla="*/ 6351 h 10026"/>
                <a:gd name="connsiteX6" fmla="*/ 8722 w 10000"/>
                <a:gd name="connsiteY6" fmla="*/ 5768 h 10026"/>
                <a:gd name="connsiteX7" fmla="*/ 9098 w 10000"/>
                <a:gd name="connsiteY7" fmla="*/ 4525 h 10026"/>
                <a:gd name="connsiteX8" fmla="*/ 9399 w 10000"/>
                <a:gd name="connsiteY8" fmla="*/ 4160 h 10026"/>
                <a:gd name="connsiteX9" fmla="*/ 10000 w 10000"/>
                <a:gd name="connsiteY9" fmla="*/ 3576 h 10026"/>
                <a:gd name="connsiteX10" fmla="*/ 9774 w 10000"/>
                <a:gd name="connsiteY10" fmla="*/ 3502 h 10026"/>
                <a:gd name="connsiteX11" fmla="*/ 9399 w 10000"/>
                <a:gd name="connsiteY11" fmla="*/ 3140 h 10026"/>
                <a:gd name="connsiteX12" fmla="*/ 9173 w 10000"/>
                <a:gd name="connsiteY12" fmla="*/ 2044 h 10026"/>
                <a:gd name="connsiteX13" fmla="*/ 9173 w 10000"/>
                <a:gd name="connsiteY13" fmla="*/ 1460 h 10026"/>
                <a:gd name="connsiteX14" fmla="*/ 9098 w 10000"/>
                <a:gd name="connsiteY14" fmla="*/ 729 h 10026"/>
                <a:gd name="connsiteX15" fmla="*/ 8873 w 10000"/>
                <a:gd name="connsiteY15" fmla="*/ 511 h 10026"/>
                <a:gd name="connsiteX16" fmla="*/ 8497 w 10000"/>
                <a:gd name="connsiteY16" fmla="*/ 219 h 10026"/>
                <a:gd name="connsiteX17" fmla="*/ 8272 w 10000"/>
                <a:gd name="connsiteY17" fmla="*/ 0 h 10026"/>
                <a:gd name="connsiteX18" fmla="*/ 7821 w 10000"/>
                <a:gd name="connsiteY18" fmla="*/ 293 h 10026"/>
                <a:gd name="connsiteX19" fmla="*/ 7370 w 10000"/>
                <a:gd name="connsiteY19" fmla="*/ 729 h 10026"/>
                <a:gd name="connsiteX20" fmla="*/ 6769 w 10000"/>
                <a:gd name="connsiteY20" fmla="*/ 729 h 10026"/>
                <a:gd name="connsiteX21" fmla="*/ 5717 w 10000"/>
                <a:gd name="connsiteY21" fmla="*/ 729 h 10026"/>
                <a:gd name="connsiteX22" fmla="*/ 5717 w 10000"/>
                <a:gd name="connsiteY22" fmla="*/ 658 h 10026"/>
                <a:gd name="connsiteX23" fmla="*/ 5643 w 10000"/>
                <a:gd name="connsiteY23" fmla="*/ 729 h 10026"/>
                <a:gd name="connsiteX24" fmla="*/ 1961 w 10000"/>
                <a:gd name="connsiteY24" fmla="*/ 729 h 10026"/>
                <a:gd name="connsiteX25" fmla="*/ 1961 w 10000"/>
                <a:gd name="connsiteY25" fmla="*/ 2263 h 10026"/>
                <a:gd name="connsiteX26" fmla="*/ 1285 w 10000"/>
                <a:gd name="connsiteY26" fmla="*/ 2263 h 10026"/>
                <a:gd name="connsiteX27" fmla="*/ 1285 w 10000"/>
                <a:gd name="connsiteY27" fmla="*/ 2556 h 10026"/>
                <a:gd name="connsiteX28" fmla="*/ 1285 w 10000"/>
                <a:gd name="connsiteY28" fmla="*/ 5179 h 10026"/>
                <a:gd name="connsiteX29" fmla="*/ 1135 w 10000"/>
                <a:gd name="connsiteY29" fmla="*/ 5327 h 10026"/>
                <a:gd name="connsiteX30" fmla="*/ 684 w 10000"/>
                <a:gd name="connsiteY30" fmla="*/ 5621 h 10026"/>
                <a:gd name="connsiteX31" fmla="*/ 609 w 10000"/>
                <a:gd name="connsiteY31" fmla="*/ 5986 h 10026"/>
                <a:gd name="connsiteX32" fmla="*/ 384 w 10000"/>
                <a:gd name="connsiteY32" fmla="*/ 6351 h 10026"/>
                <a:gd name="connsiteX33" fmla="*/ 234 w 10000"/>
                <a:gd name="connsiteY33" fmla="*/ 6935 h 10026"/>
                <a:gd name="connsiteX34" fmla="*/ 8 w 10000"/>
                <a:gd name="connsiteY34" fmla="*/ 7593 h 10026"/>
                <a:gd name="connsiteX35" fmla="*/ 384 w 10000"/>
                <a:gd name="connsiteY35" fmla="*/ 7664 h 10026"/>
                <a:gd name="connsiteX36" fmla="*/ 458 w 10000"/>
                <a:gd name="connsiteY36" fmla="*/ 8245 h 10026"/>
                <a:gd name="connsiteX37" fmla="*/ 684 w 10000"/>
                <a:gd name="connsiteY37" fmla="*/ 8831 h 10026"/>
                <a:gd name="connsiteX38" fmla="*/ 1059 w 10000"/>
                <a:gd name="connsiteY38" fmla="*/ 10000 h 10026"/>
                <a:gd name="connsiteX39" fmla="*/ 5831 w 10000"/>
                <a:gd name="connsiteY39" fmla="*/ 9031 h 10026"/>
                <a:gd name="connsiteX40" fmla="*/ 5865 w 10000"/>
                <a:gd name="connsiteY40" fmla="*/ 8712 h 10026"/>
                <a:gd name="connsiteX41" fmla="*/ 6040 w 10000"/>
                <a:gd name="connsiteY41" fmla="*/ 8368 h 10026"/>
                <a:gd name="connsiteX42" fmla="*/ 6382 w 10000"/>
                <a:gd name="connsiteY42" fmla="*/ 7982 h 10026"/>
                <a:gd name="connsiteX43" fmla="*/ 6428 w 10000"/>
                <a:gd name="connsiteY43" fmla="*/ 8181 h 10026"/>
                <a:gd name="connsiteX44" fmla="*/ 6444 w 10000"/>
                <a:gd name="connsiteY44" fmla="*/ 8428 h 10026"/>
                <a:gd name="connsiteX45" fmla="*/ 6766 w 10000"/>
                <a:gd name="connsiteY45" fmla="*/ 9268 h 10026"/>
                <a:gd name="connsiteX0" fmla="*/ 7446 w 10000"/>
                <a:gd name="connsiteY0" fmla="*/ 9488 h 10026"/>
                <a:gd name="connsiteX1" fmla="*/ 7446 w 10000"/>
                <a:gd name="connsiteY1" fmla="*/ 8978 h 10026"/>
                <a:gd name="connsiteX2" fmla="*/ 7821 w 10000"/>
                <a:gd name="connsiteY2" fmla="*/ 8978 h 10026"/>
                <a:gd name="connsiteX3" fmla="*/ 8047 w 10000"/>
                <a:gd name="connsiteY3" fmla="*/ 8029 h 10026"/>
                <a:gd name="connsiteX4" fmla="*/ 8648 w 10000"/>
                <a:gd name="connsiteY4" fmla="*/ 7444 h 10026"/>
                <a:gd name="connsiteX5" fmla="*/ 8873 w 10000"/>
                <a:gd name="connsiteY5" fmla="*/ 6351 h 10026"/>
                <a:gd name="connsiteX6" fmla="*/ 8722 w 10000"/>
                <a:gd name="connsiteY6" fmla="*/ 5768 h 10026"/>
                <a:gd name="connsiteX7" fmla="*/ 9098 w 10000"/>
                <a:gd name="connsiteY7" fmla="*/ 4525 h 10026"/>
                <a:gd name="connsiteX8" fmla="*/ 9399 w 10000"/>
                <a:gd name="connsiteY8" fmla="*/ 4160 h 10026"/>
                <a:gd name="connsiteX9" fmla="*/ 10000 w 10000"/>
                <a:gd name="connsiteY9" fmla="*/ 3576 h 10026"/>
                <a:gd name="connsiteX10" fmla="*/ 9774 w 10000"/>
                <a:gd name="connsiteY10" fmla="*/ 3502 h 10026"/>
                <a:gd name="connsiteX11" fmla="*/ 9399 w 10000"/>
                <a:gd name="connsiteY11" fmla="*/ 3140 h 10026"/>
                <a:gd name="connsiteX12" fmla="*/ 9173 w 10000"/>
                <a:gd name="connsiteY12" fmla="*/ 2044 h 10026"/>
                <a:gd name="connsiteX13" fmla="*/ 9173 w 10000"/>
                <a:gd name="connsiteY13" fmla="*/ 1460 h 10026"/>
                <a:gd name="connsiteX14" fmla="*/ 9098 w 10000"/>
                <a:gd name="connsiteY14" fmla="*/ 729 h 10026"/>
                <a:gd name="connsiteX15" fmla="*/ 8873 w 10000"/>
                <a:gd name="connsiteY15" fmla="*/ 511 h 10026"/>
                <a:gd name="connsiteX16" fmla="*/ 8497 w 10000"/>
                <a:gd name="connsiteY16" fmla="*/ 219 h 10026"/>
                <a:gd name="connsiteX17" fmla="*/ 8272 w 10000"/>
                <a:gd name="connsiteY17" fmla="*/ 0 h 10026"/>
                <a:gd name="connsiteX18" fmla="*/ 7821 w 10000"/>
                <a:gd name="connsiteY18" fmla="*/ 293 h 10026"/>
                <a:gd name="connsiteX19" fmla="*/ 7370 w 10000"/>
                <a:gd name="connsiteY19" fmla="*/ 729 h 10026"/>
                <a:gd name="connsiteX20" fmla="*/ 6769 w 10000"/>
                <a:gd name="connsiteY20" fmla="*/ 729 h 10026"/>
                <a:gd name="connsiteX21" fmla="*/ 5717 w 10000"/>
                <a:gd name="connsiteY21" fmla="*/ 729 h 10026"/>
                <a:gd name="connsiteX22" fmla="*/ 5717 w 10000"/>
                <a:gd name="connsiteY22" fmla="*/ 658 h 10026"/>
                <a:gd name="connsiteX23" fmla="*/ 5643 w 10000"/>
                <a:gd name="connsiteY23" fmla="*/ 729 h 10026"/>
                <a:gd name="connsiteX24" fmla="*/ 1961 w 10000"/>
                <a:gd name="connsiteY24" fmla="*/ 729 h 10026"/>
                <a:gd name="connsiteX25" fmla="*/ 1961 w 10000"/>
                <a:gd name="connsiteY25" fmla="*/ 2263 h 10026"/>
                <a:gd name="connsiteX26" fmla="*/ 1285 w 10000"/>
                <a:gd name="connsiteY26" fmla="*/ 2263 h 10026"/>
                <a:gd name="connsiteX27" fmla="*/ 1285 w 10000"/>
                <a:gd name="connsiteY27" fmla="*/ 2556 h 10026"/>
                <a:gd name="connsiteX28" fmla="*/ 1285 w 10000"/>
                <a:gd name="connsiteY28" fmla="*/ 5179 h 10026"/>
                <a:gd name="connsiteX29" fmla="*/ 1135 w 10000"/>
                <a:gd name="connsiteY29" fmla="*/ 5327 h 10026"/>
                <a:gd name="connsiteX30" fmla="*/ 684 w 10000"/>
                <a:gd name="connsiteY30" fmla="*/ 5621 h 10026"/>
                <a:gd name="connsiteX31" fmla="*/ 609 w 10000"/>
                <a:gd name="connsiteY31" fmla="*/ 5986 h 10026"/>
                <a:gd name="connsiteX32" fmla="*/ 384 w 10000"/>
                <a:gd name="connsiteY32" fmla="*/ 6351 h 10026"/>
                <a:gd name="connsiteX33" fmla="*/ 234 w 10000"/>
                <a:gd name="connsiteY33" fmla="*/ 6935 h 10026"/>
                <a:gd name="connsiteX34" fmla="*/ 8 w 10000"/>
                <a:gd name="connsiteY34" fmla="*/ 7593 h 10026"/>
                <a:gd name="connsiteX35" fmla="*/ 384 w 10000"/>
                <a:gd name="connsiteY35" fmla="*/ 7664 h 10026"/>
                <a:gd name="connsiteX36" fmla="*/ 458 w 10000"/>
                <a:gd name="connsiteY36" fmla="*/ 8245 h 10026"/>
                <a:gd name="connsiteX37" fmla="*/ 684 w 10000"/>
                <a:gd name="connsiteY37" fmla="*/ 8831 h 10026"/>
                <a:gd name="connsiteX38" fmla="*/ 1059 w 10000"/>
                <a:gd name="connsiteY38" fmla="*/ 10000 h 10026"/>
                <a:gd name="connsiteX39" fmla="*/ 5831 w 10000"/>
                <a:gd name="connsiteY39" fmla="*/ 9031 h 10026"/>
                <a:gd name="connsiteX40" fmla="*/ 5865 w 10000"/>
                <a:gd name="connsiteY40" fmla="*/ 8712 h 10026"/>
                <a:gd name="connsiteX41" fmla="*/ 6040 w 10000"/>
                <a:gd name="connsiteY41" fmla="*/ 8368 h 10026"/>
                <a:gd name="connsiteX42" fmla="*/ 6382 w 10000"/>
                <a:gd name="connsiteY42" fmla="*/ 7982 h 10026"/>
                <a:gd name="connsiteX43" fmla="*/ 6428 w 10000"/>
                <a:gd name="connsiteY43" fmla="*/ 8181 h 10026"/>
                <a:gd name="connsiteX44" fmla="*/ 6444 w 10000"/>
                <a:gd name="connsiteY44" fmla="*/ 8428 h 10026"/>
                <a:gd name="connsiteX45" fmla="*/ 6766 w 10000"/>
                <a:gd name="connsiteY45" fmla="*/ 9268 h 10026"/>
                <a:gd name="connsiteX0" fmla="*/ 7446 w 10000"/>
                <a:gd name="connsiteY0" fmla="*/ 9488 h 10027"/>
                <a:gd name="connsiteX1" fmla="*/ 7446 w 10000"/>
                <a:gd name="connsiteY1" fmla="*/ 8978 h 10027"/>
                <a:gd name="connsiteX2" fmla="*/ 7821 w 10000"/>
                <a:gd name="connsiteY2" fmla="*/ 8978 h 10027"/>
                <a:gd name="connsiteX3" fmla="*/ 8047 w 10000"/>
                <a:gd name="connsiteY3" fmla="*/ 8029 h 10027"/>
                <a:gd name="connsiteX4" fmla="*/ 8648 w 10000"/>
                <a:gd name="connsiteY4" fmla="*/ 7444 h 10027"/>
                <a:gd name="connsiteX5" fmla="*/ 8873 w 10000"/>
                <a:gd name="connsiteY5" fmla="*/ 6351 h 10027"/>
                <a:gd name="connsiteX6" fmla="*/ 8722 w 10000"/>
                <a:gd name="connsiteY6" fmla="*/ 5768 h 10027"/>
                <a:gd name="connsiteX7" fmla="*/ 9098 w 10000"/>
                <a:gd name="connsiteY7" fmla="*/ 4525 h 10027"/>
                <a:gd name="connsiteX8" fmla="*/ 9399 w 10000"/>
                <a:gd name="connsiteY8" fmla="*/ 4160 h 10027"/>
                <a:gd name="connsiteX9" fmla="*/ 10000 w 10000"/>
                <a:gd name="connsiteY9" fmla="*/ 3576 h 10027"/>
                <a:gd name="connsiteX10" fmla="*/ 9774 w 10000"/>
                <a:gd name="connsiteY10" fmla="*/ 3502 h 10027"/>
                <a:gd name="connsiteX11" fmla="*/ 9399 w 10000"/>
                <a:gd name="connsiteY11" fmla="*/ 3140 h 10027"/>
                <a:gd name="connsiteX12" fmla="*/ 9173 w 10000"/>
                <a:gd name="connsiteY12" fmla="*/ 2044 h 10027"/>
                <a:gd name="connsiteX13" fmla="*/ 9173 w 10000"/>
                <a:gd name="connsiteY13" fmla="*/ 1460 h 10027"/>
                <a:gd name="connsiteX14" fmla="*/ 9098 w 10000"/>
                <a:gd name="connsiteY14" fmla="*/ 729 h 10027"/>
                <a:gd name="connsiteX15" fmla="*/ 8873 w 10000"/>
                <a:gd name="connsiteY15" fmla="*/ 511 h 10027"/>
                <a:gd name="connsiteX16" fmla="*/ 8497 w 10000"/>
                <a:gd name="connsiteY16" fmla="*/ 219 h 10027"/>
                <a:gd name="connsiteX17" fmla="*/ 8272 w 10000"/>
                <a:gd name="connsiteY17" fmla="*/ 0 h 10027"/>
                <a:gd name="connsiteX18" fmla="*/ 7821 w 10000"/>
                <a:gd name="connsiteY18" fmla="*/ 293 h 10027"/>
                <a:gd name="connsiteX19" fmla="*/ 7370 w 10000"/>
                <a:gd name="connsiteY19" fmla="*/ 729 h 10027"/>
                <a:gd name="connsiteX20" fmla="*/ 6769 w 10000"/>
                <a:gd name="connsiteY20" fmla="*/ 729 h 10027"/>
                <a:gd name="connsiteX21" fmla="*/ 5717 w 10000"/>
                <a:gd name="connsiteY21" fmla="*/ 729 h 10027"/>
                <a:gd name="connsiteX22" fmla="*/ 5717 w 10000"/>
                <a:gd name="connsiteY22" fmla="*/ 658 h 10027"/>
                <a:gd name="connsiteX23" fmla="*/ 5643 w 10000"/>
                <a:gd name="connsiteY23" fmla="*/ 729 h 10027"/>
                <a:gd name="connsiteX24" fmla="*/ 1961 w 10000"/>
                <a:gd name="connsiteY24" fmla="*/ 729 h 10027"/>
                <a:gd name="connsiteX25" fmla="*/ 1961 w 10000"/>
                <a:gd name="connsiteY25" fmla="*/ 2263 h 10027"/>
                <a:gd name="connsiteX26" fmla="*/ 1285 w 10000"/>
                <a:gd name="connsiteY26" fmla="*/ 2263 h 10027"/>
                <a:gd name="connsiteX27" fmla="*/ 1285 w 10000"/>
                <a:gd name="connsiteY27" fmla="*/ 2556 h 10027"/>
                <a:gd name="connsiteX28" fmla="*/ 1285 w 10000"/>
                <a:gd name="connsiteY28" fmla="*/ 5179 h 10027"/>
                <a:gd name="connsiteX29" fmla="*/ 1135 w 10000"/>
                <a:gd name="connsiteY29" fmla="*/ 5327 h 10027"/>
                <a:gd name="connsiteX30" fmla="*/ 684 w 10000"/>
                <a:gd name="connsiteY30" fmla="*/ 5621 h 10027"/>
                <a:gd name="connsiteX31" fmla="*/ 609 w 10000"/>
                <a:gd name="connsiteY31" fmla="*/ 5986 h 10027"/>
                <a:gd name="connsiteX32" fmla="*/ 384 w 10000"/>
                <a:gd name="connsiteY32" fmla="*/ 6351 h 10027"/>
                <a:gd name="connsiteX33" fmla="*/ 234 w 10000"/>
                <a:gd name="connsiteY33" fmla="*/ 6935 h 10027"/>
                <a:gd name="connsiteX34" fmla="*/ 8 w 10000"/>
                <a:gd name="connsiteY34" fmla="*/ 7593 h 10027"/>
                <a:gd name="connsiteX35" fmla="*/ 384 w 10000"/>
                <a:gd name="connsiteY35" fmla="*/ 7664 h 10027"/>
                <a:gd name="connsiteX36" fmla="*/ 458 w 10000"/>
                <a:gd name="connsiteY36" fmla="*/ 8245 h 10027"/>
                <a:gd name="connsiteX37" fmla="*/ 684 w 10000"/>
                <a:gd name="connsiteY37" fmla="*/ 8831 h 10027"/>
                <a:gd name="connsiteX38" fmla="*/ 1059 w 10000"/>
                <a:gd name="connsiteY38" fmla="*/ 10000 h 10027"/>
                <a:gd name="connsiteX39" fmla="*/ 5649 w 10000"/>
                <a:gd name="connsiteY39" fmla="*/ 9068 h 10027"/>
                <a:gd name="connsiteX40" fmla="*/ 5865 w 10000"/>
                <a:gd name="connsiteY40" fmla="*/ 8712 h 10027"/>
                <a:gd name="connsiteX41" fmla="*/ 6040 w 10000"/>
                <a:gd name="connsiteY41" fmla="*/ 8368 h 10027"/>
                <a:gd name="connsiteX42" fmla="*/ 6382 w 10000"/>
                <a:gd name="connsiteY42" fmla="*/ 7982 h 10027"/>
                <a:gd name="connsiteX43" fmla="*/ 6428 w 10000"/>
                <a:gd name="connsiteY43" fmla="*/ 8181 h 10027"/>
                <a:gd name="connsiteX44" fmla="*/ 6444 w 10000"/>
                <a:gd name="connsiteY44" fmla="*/ 8428 h 10027"/>
                <a:gd name="connsiteX45" fmla="*/ 6766 w 10000"/>
                <a:gd name="connsiteY45" fmla="*/ 9268 h 10027"/>
                <a:gd name="connsiteX0" fmla="*/ 7446 w 10000"/>
                <a:gd name="connsiteY0" fmla="*/ 9488 h 10027"/>
                <a:gd name="connsiteX1" fmla="*/ 7446 w 10000"/>
                <a:gd name="connsiteY1" fmla="*/ 8978 h 10027"/>
                <a:gd name="connsiteX2" fmla="*/ 7821 w 10000"/>
                <a:gd name="connsiteY2" fmla="*/ 8978 h 10027"/>
                <a:gd name="connsiteX3" fmla="*/ 8047 w 10000"/>
                <a:gd name="connsiteY3" fmla="*/ 8029 h 10027"/>
                <a:gd name="connsiteX4" fmla="*/ 8648 w 10000"/>
                <a:gd name="connsiteY4" fmla="*/ 7444 h 10027"/>
                <a:gd name="connsiteX5" fmla="*/ 8873 w 10000"/>
                <a:gd name="connsiteY5" fmla="*/ 6351 h 10027"/>
                <a:gd name="connsiteX6" fmla="*/ 8722 w 10000"/>
                <a:gd name="connsiteY6" fmla="*/ 5768 h 10027"/>
                <a:gd name="connsiteX7" fmla="*/ 9098 w 10000"/>
                <a:gd name="connsiteY7" fmla="*/ 4525 h 10027"/>
                <a:gd name="connsiteX8" fmla="*/ 9399 w 10000"/>
                <a:gd name="connsiteY8" fmla="*/ 4160 h 10027"/>
                <a:gd name="connsiteX9" fmla="*/ 10000 w 10000"/>
                <a:gd name="connsiteY9" fmla="*/ 3576 h 10027"/>
                <a:gd name="connsiteX10" fmla="*/ 9774 w 10000"/>
                <a:gd name="connsiteY10" fmla="*/ 3502 h 10027"/>
                <a:gd name="connsiteX11" fmla="*/ 9399 w 10000"/>
                <a:gd name="connsiteY11" fmla="*/ 3140 h 10027"/>
                <a:gd name="connsiteX12" fmla="*/ 9173 w 10000"/>
                <a:gd name="connsiteY12" fmla="*/ 2044 h 10027"/>
                <a:gd name="connsiteX13" fmla="*/ 9173 w 10000"/>
                <a:gd name="connsiteY13" fmla="*/ 1460 h 10027"/>
                <a:gd name="connsiteX14" fmla="*/ 9098 w 10000"/>
                <a:gd name="connsiteY14" fmla="*/ 729 h 10027"/>
                <a:gd name="connsiteX15" fmla="*/ 8873 w 10000"/>
                <a:gd name="connsiteY15" fmla="*/ 511 h 10027"/>
                <a:gd name="connsiteX16" fmla="*/ 8497 w 10000"/>
                <a:gd name="connsiteY16" fmla="*/ 219 h 10027"/>
                <a:gd name="connsiteX17" fmla="*/ 8272 w 10000"/>
                <a:gd name="connsiteY17" fmla="*/ 0 h 10027"/>
                <a:gd name="connsiteX18" fmla="*/ 7821 w 10000"/>
                <a:gd name="connsiteY18" fmla="*/ 293 h 10027"/>
                <a:gd name="connsiteX19" fmla="*/ 7370 w 10000"/>
                <a:gd name="connsiteY19" fmla="*/ 729 h 10027"/>
                <a:gd name="connsiteX20" fmla="*/ 6769 w 10000"/>
                <a:gd name="connsiteY20" fmla="*/ 729 h 10027"/>
                <a:gd name="connsiteX21" fmla="*/ 5717 w 10000"/>
                <a:gd name="connsiteY21" fmla="*/ 729 h 10027"/>
                <a:gd name="connsiteX22" fmla="*/ 5717 w 10000"/>
                <a:gd name="connsiteY22" fmla="*/ 658 h 10027"/>
                <a:gd name="connsiteX23" fmla="*/ 5643 w 10000"/>
                <a:gd name="connsiteY23" fmla="*/ 729 h 10027"/>
                <a:gd name="connsiteX24" fmla="*/ 1961 w 10000"/>
                <a:gd name="connsiteY24" fmla="*/ 729 h 10027"/>
                <a:gd name="connsiteX25" fmla="*/ 1961 w 10000"/>
                <a:gd name="connsiteY25" fmla="*/ 2263 h 10027"/>
                <a:gd name="connsiteX26" fmla="*/ 1285 w 10000"/>
                <a:gd name="connsiteY26" fmla="*/ 2263 h 10027"/>
                <a:gd name="connsiteX27" fmla="*/ 1285 w 10000"/>
                <a:gd name="connsiteY27" fmla="*/ 2556 h 10027"/>
                <a:gd name="connsiteX28" fmla="*/ 1285 w 10000"/>
                <a:gd name="connsiteY28" fmla="*/ 5179 h 10027"/>
                <a:gd name="connsiteX29" fmla="*/ 1135 w 10000"/>
                <a:gd name="connsiteY29" fmla="*/ 5327 h 10027"/>
                <a:gd name="connsiteX30" fmla="*/ 684 w 10000"/>
                <a:gd name="connsiteY30" fmla="*/ 5621 h 10027"/>
                <a:gd name="connsiteX31" fmla="*/ 609 w 10000"/>
                <a:gd name="connsiteY31" fmla="*/ 5986 h 10027"/>
                <a:gd name="connsiteX32" fmla="*/ 384 w 10000"/>
                <a:gd name="connsiteY32" fmla="*/ 6351 h 10027"/>
                <a:gd name="connsiteX33" fmla="*/ 234 w 10000"/>
                <a:gd name="connsiteY33" fmla="*/ 6935 h 10027"/>
                <a:gd name="connsiteX34" fmla="*/ 8 w 10000"/>
                <a:gd name="connsiteY34" fmla="*/ 7593 h 10027"/>
                <a:gd name="connsiteX35" fmla="*/ 384 w 10000"/>
                <a:gd name="connsiteY35" fmla="*/ 7664 h 10027"/>
                <a:gd name="connsiteX36" fmla="*/ 458 w 10000"/>
                <a:gd name="connsiteY36" fmla="*/ 8245 h 10027"/>
                <a:gd name="connsiteX37" fmla="*/ 684 w 10000"/>
                <a:gd name="connsiteY37" fmla="*/ 8831 h 10027"/>
                <a:gd name="connsiteX38" fmla="*/ 1059 w 10000"/>
                <a:gd name="connsiteY38" fmla="*/ 10000 h 10027"/>
                <a:gd name="connsiteX39" fmla="*/ 5649 w 10000"/>
                <a:gd name="connsiteY39" fmla="*/ 9068 h 10027"/>
                <a:gd name="connsiteX40" fmla="*/ 5865 w 10000"/>
                <a:gd name="connsiteY40" fmla="*/ 8712 h 10027"/>
                <a:gd name="connsiteX41" fmla="*/ 6040 w 10000"/>
                <a:gd name="connsiteY41" fmla="*/ 8368 h 10027"/>
                <a:gd name="connsiteX42" fmla="*/ 6382 w 10000"/>
                <a:gd name="connsiteY42" fmla="*/ 7982 h 10027"/>
                <a:gd name="connsiteX43" fmla="*/ 6428 w 10000"/>
                <a:gd name="connsiteY43" fmla="*/ 8181 h 10027"/>
                <a:gd name="connsiteX44" fmla="*/ 6444 w 10000"/>
                <a:gd name="connsiteY44" fmla="*/ 8428 h 10027"/>
                <a:gd name="connsiteX45" fmla="*/ 6766 w 10000"/>
                <a:gd name="connsiteY45" fmla="*/ 9268 h 10027"/>
                <a:gd name="connsiteX0" fmla="*/ 7446 w 10000"/>
                <a:gd name="connsiteY0" fmla="*/ 9488 h 10025"/>
                <a:gd name="connsiteX1" fmla="*/ 7446 w 10000"/>
                <a:gd name="connsiteY1" fmla="*/ 8978 h 10025"/>
                <a:gd name="connsiteX2" fmla="*/ 7821 w 10000"/>
                <a:gd name="connsiteY2" fmla="*/ 8978 h 10025"/>
                <a:gd name="connsiteX3" fmla="*/ 8047 w 10000"/>
                <a:gd name="connsiteY3" fmla="*/ 8029 h 10025"/>
                <a:gd name="connsiteX4" fmla="*/ 8648 w 10000"/>
                <a:gd name="connsiteY4" fmla="*/ 7444 h 10025"/>
                <a:gd name="connsiteX5" fmla="*/ 8873 w 10000"/>
                <a:gd name="connsiteY5" fmla="*/ 6351 h 10025"/>
                <a:gd name="connsiteX6" fmla="*/ 8722 w 10000"/>
                <a:gd name="connsiteY6" fmla="*/ 5768 h 10025"/>
                <a:gd name="connsiteX7" fmla="*/ 9098 w 10000"/>
                <a:gd name="connsiteY7" fmla="*/ 4525 h 10025"/>
                <a:gd name="connsiteX8" fmla="*/ 9399 w 10000"/>
                <a:gd name="connsiteY8" fmla="*/ 4160 h 10025"/>
                <a:gd name="connsiteX9" fmla="*/ 10000 w 10000"/>
                <a:gd name="connsiteY9" fmla="*/ 3576 h 10025"/>
                <a:gd name="connsiteX10" fmla="*/ 9774 w 10000"/>
                <a:gd name="connsiteY10" fmla="*/ 3502 h 10025"/>
                <a:gd name="connsiteX11" fmla="*/ 9399 w 10000"/>
                <a:gd name="connsiteY11" fmla="*/ 3140 h 10025"/>
                <a:gd name="connsiteX12" fmla="*/ 9173 w 10000"/>
                <a:gd name="connsiteY12" fmla="*/ 2044 h 10025"/>
                <a:gd name="connsiteX13" fmla="*/ 9173 w 10000"/>
                <a:gd name="connsiteY13" fmla="*/ 1460 h 10025"/>
                <a:gd name="connsiteX14" fmla="*/ 9098 w 10000"/>
                <a:gd name="connsiteY14" fmla="*/ 729 h 10025"/>
                <a:gd name="connsiteX15" fmla="*/ 8873 w 10000"/>
                <a:gd name="connsiteY15" fmla="*/ 511 h 10025"/>
                <a:gd name="connsiteX16" fmla="*/ 8497 w 10000"/>
                <a:gd name="connsiteY16" fmla="*/ 219 h 10025"/>
                <a:gd name="connsiteX17" fmla="*/ 8272 w 10000"/>
                <a:gd name="connsiteY17" fmla="*/ 0 h 10025"/>
                <a:gd name="connsiteX18" fmla="*/ 7821 w 10000"/>
                <a:gd name="connsiteY18" fmla="*/ 293 h 10025"/>
                <a:gd name="connsiteX19" fmla="*/ 7370 w 10000"/>
                <a:gd name="connsiteY19" fmla="*/ 729 h 10025"/>
                <a:gd name="connsiteX20" fmla="*/ 6769 w 10000"/>
                <a:gd name="connsiteY20" fmla="*/ 729 h 10025"/>
                <a:gd name="connsiteX21" fmla="*/ 5717 w 10000"/>
                <a:gd name="connsiteY21" fmla="*/ 729 h 10025"/>
                <a:gd name="connsiteX22" fmla="*/ 5717 w 10000"/>
                <a:gd name="connsiteY22" fmla="*/ 658 h 10025"/>
                <a:gd name="connsiteX23" fmla="*/ 5643 w 10000"/>
                <a:gd name="connsiteY23" fmla="*/ 729 h 10025"/>
                <a:gd name="connsiteX24" fmla="*/ 1961 w 10000"/>
                <a:gd name="connsiteY24" fmla="*/ 729 h 10025"/>
                <a:gd name="connsiteX25" fmla="*/ 1961 w 10000"/>
                <a:gd name="connsiteY25" fmla="*/ 2263 h 10025"/>
                <a:gd name="connsiteX26" fmla="*/ 1285 w 10000"/>
                <a:gd name="connsiteY26" fmla="*/ 2263 h 10025"/>
                <a:gd name="connsiteX27" fmla="*/ 1285 w 10000"/>
                <a:gd name="connsiteY27" fmla="*/ 2556 h 10025"/>
                <a:gd name="connsiteX28" fmla="*/ 1285 w 10000"/>
                <a:gd name="connsiteY28" fmla="*/ 5179 h 10025"/>
                <a:gd name="connsiteX29" fmla="*/ 1135 w 10000"/>
                <a:gd name="connsiteY29" fmla="*/ 5327 h 10025"/>
                <a:gd name="connsiteX30" fmla="*/ 684 w 10000"/>
                <a:gd name="connsiteY30" fmla="*/ 5621 h 10025"/>
                <a:gd name="connsiteX31" fmla="*/ 609 w 10000"/>
                <a:gd name="connsiteY31" fmla="*/ 5986 h 10025"/>
                <a:gd name="connsiteX32" fmla="*/ 384 w 10000"/>
                <a:gd name="connsiteY32" fmla="*/ 6351 h 10025"/>
                <a:gd name="connsiteX33" fmla="*/ 234 w 10000"/>
                <a:gd name="connsiteY33" fmla="*/ 6935 h 10025"/>
                <a:gd name="connsiteX34" fmla="*/ 8 w 10000"/>
                <a:gd name="connsiteY34" fmla="*/ 7593 h 10025"/>
                <a:gd name="connsiteX35" fmla="*/ 384 w 10000"/>
                <a:gd name="connsiteY35" fmla="*/ 7664 h 10025"/>
                <a:gd name="connsiteX36" fmla="*/ 458 w 10000"/>
                <a:gd name="connsiteY36" fmla="*/ 8245 h 10025"/>
                <a:gd name="connsiteX37" fmla="*/ 684 w 10000"/>
                <a:gd name="connsiteY37" fmla="*/ 8831 h 10025"/>
                <a:gd name="connsiteX38" fmla="*/ 1059 w 10000"/>
                <a:gd name="connsiteY38" fmla="*/ 10000 h 10025"/>
                <a:gd name="connsiteX39" fmla="*/ 5428 w 10000"/>
                <a:gd name="connsiteY39" fmla="*/ 8984 h 10025"/>
                <a:gd name="connsiteX40" fmla="*/ 5865 w 10000"/>
                <a:gd name="connsiteY40" fmla="*/ 8712 h 10025"/>
                <a:gd name="connsiteX41" fmla="*/ 6040 w 10000"/>
                <a:gd name="connsiteY41" fmla="*/ 8368 h 10025"/>
                <a:gd name="connsiteX42" fmla="*/ 6382 w 10000"/>
                <a:gd name="connsiteY42" fmla="*/ 7982 h 10025"/>
                <a:gd name="connsiteX43" fmla="*/ 6428 w 10000"/>
                <a:gd name="connsiteY43" fmla="*/ 8181 h 10025"/>
                <a:gd name="connsiteX44" fmla="*/ 6444 w 10000"/>
                <a:gd name="connsiteY44" fmla="*/ 8428 h 10025"/>
                <a:gd name="connsiteX45" fmla="*/ 6766 w 10000"/>
                <a:gd name="connsiteY45" fmla="*/ 9268 h 10025"/>
                <a:gd name="connsiteX0" fmla="*/ 7446 w 10000"/>
                <a:gd name="connsiteY0" fmla="*/ 9488 h 10025"/>
                <a:gd name="connsiteX1" fmla="*/ 7446 w 10000"/>
                <a:gd name="connsiteY1" fmla="*/ 8978 h 10025"/>
                <a:gd name="connsiteX2" fmla="*/ 7821 w 10000"/>
                <a:gd name="connsiteY2" fmla="*/ 8978 h 10025"/>
                <a:gd name="connsiteX3" fmla="*/ 8047 w 10000"/>
                <a:gd name="connsiteY3" fmla="*/ 8029 h 10025"/>
                <a:gd name="connsiteX4" fmla="*/ 8648 w 10000"/>
                <a:gd name="connsiteY4" fmla="*/ 7444 h 10025"/>
                <a:gd name="connsiteX5" fmla="*/ 8873 w 10000"/>
                <a:gd name="connsiteY5" fmla="*/ 6351 h 10025"/>
                <a:gd name="connsiteX6" fmla="*/ 8722 w 10000"/>
                <a:gd name="connsiteY6" fmla="*/ 5768 h 10025"/>
                <a:gd name="connsiteX7" fmla="*/ 9098 w 10000"/>
                <a:gd name="connsiteY7" fmla="*/ 4525 h 10025"/>
                <a:gd name="connsiteX8" fmla="*/ 9399 w 10000"/>
                <a:gd name="connsiteY8" fmla="*/ 4160 h 10025"/>
                <a:gd name="connsiteX9" fmla="*/ 10000 w 10000"/>
                <a:gd name="connsiteY9" fmla="*/ 3576 h 10025"/>
                <a:gd name="connsiteX10" fmla="*/ 9774 w 10000"/>
                <a:gd name="connsiteY10" fmla="*/ 3502 h 10025"/>
                <a:gd name="connsiteX11" fmla="*/ 9399 w 10000"/>
                <a:gd name="connsiteY11" fmla="*/ 3140 h 10025"/>
                <a:gd name="connsiteX12" fmla="*/ 9173 w 10000"/>
                <a:gd name="connsiteY12" fmla="*/ 2044 h 10025"/>
                <a:gd name="connsiteX13" fmla="*/ 9173 w 10000"/>
                <a:gd name="connsiteY13" fmla="*/ 1460 h 10025"/>
                <a:gd name="connsiteX14" fmla="*/ 9098 w 10000"/>
                <a:gd name="connsiteY14" fmla="*/ 729 h 10025"/>
                <a:gd name="connsiteX15" fmla="*/ 8873 w 10000"/>
                <a:gd name="connsiteY15" fmla="*/ 511 h 10025"/>
                <a:gd name="connsiteX16" fmla="*/ 8497 w 10000"/>
                <a:gd name="connsiteY16" fmla="*/ 219 h 10025"/>
                <a:gd name="connsiteX17" fmla="*/ 8272 w 10000"/>
                <a:gd name="connsiteY17" fmla="*/ 0 h 10025"/>
                <a:gd name="connsiteX18" fmla="*/ 7821 w 10000"/>
                <a:gd name="connsiteY18" fmla="*/ 293 h 10025"/>
                <a:gd name="connsiteX19" fmla="*/ 7370 w 10000"/>
                <a:gd name="connsiteY19" fmla="*/ 729 h 10025"/>
                <a:gd name="connsiteX20" fmla="*/ 6769 w 10000"/>
                <a:gd name="connsiteY20" fmla="*/ 729 h 10025"/>
                <a:gd name="connsiteX21" fmla="*/ 5717 w 10000"/>
                <a:gd name="connsiteY21" fmla="*/ 729 h 10025"/>
                <a:gd name="connsiteX22" fmla="*/ 5717 w 10000"/>
                <a:gd name="connsiteY22" fmla="*/ 658 h 10025"/>
                <a:gd name="connsiteX23" fmla="*/ 5643 w 10000"/>
                <a:gd name="connsiteY23" fmla="*/ 729 h 10025"/>
                <a:gd name="connsiteX24" fmla="*/ 1961 w 10000"/>
                <a:gd name="connsiteY24" fmla="*/ 729 h 10025"/>
                <a:gd name="connsiteX25" fmla="*/ 1961 w 10000"/>
                <a:gd name="connsiteY25" fmla="*/ 2263 h 10025"/>
                <a:gd name="connsiteX26" fmla="*/ 1285 w 10000"/>
                <a:gd name="connsiteY26" fmla="*/ 2263 h 10025"/>
                <a:gd name="connsiteX27" fmla="*/ 1285 w 10000"/>
                <a:gd name="connsiteY27" fmla="*/ 2556 h 10025"/>
                <a:gd name="connsiteX28" fmla="*/ 1285 w 10000"/>
                <a:gd name="connsiteY28" fmla="*/ 5179 h 10025"/>
                <a:gd name="connsiteX29" fmla="*/ 1135 w 10000"/>
                <a:gd name="connsiteY29" fmla="*/ 5327 h 10025"/>
                <a:gd name="connsiteX30" fmla="*/ 684 w 10000"/>
                <a:gd name="connsiteY30" fmla="*/ 5621 h 10025"/>
                <a:gd name="connsiteX31" fmla="*/ 609 w 10000"/>
                <a:gd name="connsiteY31" fmla="*/ 5986 h 10025"/>
                <a:gd name="connsiteX32" fmla="*/ 384 w 10000"/>
                <a:gd name="connsiteY32" fmla="*/ 6351 h 10025"/>
                <a:gd name="connsiteX33" fmla="*/ 234 w 10000"/>
                <a:gd name="connsiteY33" fmla="*/ 6935 h 10025"/>
                <a:gd name="connsiteX34" fmla="*/ 8 w 10000"/>
                <a:gd name="connsiteY34" fmla="*/ 7593 h 10025"/>
                <a:gd name="connsiteX35" fmla="*/ 384 w 10000"/>
                <a:gd name="connsiteY35" fmla="*/ 7664 h 10025"/>
                <a:gd name="connsiteX36" fmla="*/ 458 w 10000"/>
                <a:gd name="connsiteY36" fmla="*/ 8245 h 10025"/>
                <a:gd name="connsiteX37" fmla="*/ 684 w 10000"/>
                <a:gd name="connsiteY37" fmla="*/ 8831 h 10025"/>
                <a:gd name="connsiteX38" fmla="*/ 1059 w 10000"/>
                <a:gd name="connsiteY38" fmla="*/ 10000 h 10025"/>
                <a:gd name="connsiteX39" fmla="*/ 5428 w 10000"/>
                <a:gd name="connsiteY39" fmla="*/ 8984 h 10025"/>
                <a:gd name="connsiteX40" fmla="*/ 5865 w 10000"/>
                <a:gd name="connsiteY40" fmla="*/ 8712 h 10025"/>
                <a:gd name="connsiteX41" fmla="*/ 6040 w 10000"/>
                <a:gd name="connsiteY41" fmla="*/ 8368 h 10025"/>
                <a:gd name="connsiteX42" fmla="*/ 6382 w 10000"/>
                <a:gd name="connsiteY42" fmla="*/ 7982 h 10025"/>
                <a:gd name="connsiteX43" fmla="*/ 6428 w 10000"/>
                <a:gd name="connsiteY43" fmla="*/ 8181 h 10025"/>
                <a:gd name="connsiteX44" fmla="*/ 6444 w 10000"/>
                <a:gd name="connsiteY44" fmla="*/ 8428 h 10025"/>
                <a:gd name="connsiteX45" fmla="*/ 6766 w 10000"/>
                <a:gd name="connsiteY45" fmla="*/ 9268 h 10025"/>
                <a:gd name="connsiteX0" fmla="*/ 7446 w 10000"/>
                <a:gd name="connsiteY0" fmla="*/ 9488 h 10025"/>
                <a:gd name="connsiteX1" fmla="*/ 7446 w 10000"/>
                <a:gd name="connsiteY1" fmla="*/ 8978 h 10025"/>
                <a:gd name="connsiteX2" fmla="*/ 7821 w 10000"/>
                <a:gd name="connsiteY2" fmla="*/ 8978 h 10025"/>
                <a:gd name="connsiteX3" fmla="*/ 8047 w 10000"/>
                <a:gd name="connsiteY3" fmla="*/ 8029 h 10025"/>
                <a:gd name="connsiteX4" fmla="*/ 8648 w 10000"/>
                <a:gd name="connsiteY4" fmla="*/ 7444 h 10025"/>
                <a:gd name="connsiteX5" fmla="*/ 8873 w 10000"/>
                <a:gd name="connsiteY5" fmla="*/ 6351 h 10025"/>
                <a:gd name="connsiteX6" fmla="*/ 8722 w 10000"/>
                <a:gd name="connsiteY6" fmla="*/ 5768 h 10025"/>
                <a:gd name="connsiteX7" fmla="*/ 9098 w 10000"/>
                <a:gd name="connsiteY7" fmla="*/ 4525 h 10025"/>
                <a:gd name="connsiteX8" fmla="*/ 9399 w 10000"/>
                <a:gd name="connsiteY8" fmla="*/ 4160 h 10025"/>
                <a:gd name="connsiteX9" fmla="*/ 10000 w 10000"/>
                <a:gd name="connsiteY9" fmla="*/ 3576 h 10025"/>
                <a:gd name="connsiteX10" fmla="*/ 9774 w 10000"/>
                <a:gd name="connsiteY10" fmla="*/ 3502 h 10025"/>
                <a:gd name="connsiteX11" fmla="*/ 9399 w 10000"/>
                <a:gd name="connsiteY11" fmla="*/ 3140 h 10025"/>
                <a:gd name="connsiteX12" fmla="*/ 9173 w 10000"/>
                <a:gd name="connsiteY12" fmla="*/ 2044 h 10025"/>
                <a:gd name="connsiteX13" fmla="*/ 9173 w 10000"/>
                <a:gd name="connsiteY13" fmla="*/ 1460 h 10025"/>
                <a:gd name="connsiteX14" fmla="*/ 9098 w 10000"/>
                <a:gd name="connsiteY14" fmla="*/ 729 h 10025"/>
                <a:gd name="connsiteX15" fmla="*/ 8873 w 10000"/>
                <a:gd name="connsiteY15" fmla="*/ 511 h 10025"/>
                <a:gd name="connsiteX16" fmla="*/ 8497 w 10000"/>
                <a:gd name="connsiteY16" fmla="*/ 219 h 10025"/>
                <a:gd name="connsiteX17" fmla="*/ 8272 w 10000"/>
                <a:gd name="connsiteY17" fmla="*/ 0 h 10025"/>
                <a:gd name="connsiteX18" fmla="*/ 7821 w 10000"/>
                <a:gd name="connsiteY18" fmla="*/ 293 h 10025"/>
                <a:gd name="connsiteX19" fmla="*/ 7370 w 10000"/>
                <a:gd name="connsiteY19" fmla="*/ 729 h 10025"/>
                <a:gd name="connsiteX20" fmla="*/ 6769 w 10000"/>
                <a:gd name="connsiteY20" fmla="*/ 729 h 10025"/>
                <a:gd name="connsiteX21" fmla="*/ 5717 w 10000"/>
                <a:gd name="connsiteY21" fmla="*/ 729 h 10025"/>
                <a:gd name="connsiteX22" fmla="*/ 5717 w 10000"/>
                <a:gd name="connsiteY22" fmla="*/ 658 h 10025"/>
                <a:gd name="connsiteX23" fmla="*/ 5643 w 10000"/>
                <a:gd name="connsiteY23" fmla="*/ 729 h 10025"/>
                <a:gd name="connsiteX24" fmla="*/ 1961 w 10000"/>
                <a:gd name="connsiteY24" fmla="*/ 729 h 10025"/>
                <a:gd name="connsiteX25" fmla="*/ 1961 w 10000"/>
                <a:gd name="connsiteY25" fmla="*/ 2263 h 10025"/>
                <a:gd name="connsiteX26" fmla="*/ 1285 w 10000"/>
                <a:gd name="connsiteY26" fmla="*/ 2263 h 10025"/>
                <a:gd name="connsiteX27" fmla="*/ 1285 w 10000"/>
                <a:gd name="connsiteY27" fmla="*/ 2556 h 10025"/>
                <a:gd name="connsiteX28" fmla="*/ 1285 w 10000"/>
                <a:gd name="connsiteY28" fmla="*/ 5179 h 10025"/>
                <a:gd name="connsiteX29" fmla="*/ 1135 w 10000"/>
                <a:gd name="connsiteY29" fmla="*/ 5327 h 10025"/>
                <a:gd name="connsiteX30" fmla="*/ 684 w 10000"/>
                <a:gd name="connsiteY30" fmla="*/ 5621 h 10025"/>
                <a:gd name="connsiteX31" fmla="*/ 609 w 10000"/>
                <a:gd name="connsiteY31" fmla="*/ 5986 h 10025"/>
                <a:gd name="connsiteX32" fmla="*/ 384 w 10000"/>
                <a:gd name="connsiteY32" fmla="*/ 6351 h 10025"/>
                <a:gd name="connsiteX33" fmla="*/ 234 w 10000"/>
                <a:gd name="connsiteY33" fmla="*/ 6935 h 10025"/>
                <a:gd name="connsiteX34" fmla="*/ 8 w 10000"/>
                <a:gd name="connsiteY34" fmla="*/ 7593 h 10025"/>
                <a:gd name="connsiteX35" fmla="*/ 384 w 10000"/>
                <a:gd name="connsiteY35" fmla="*/ 7664 h 10025"/>
                <a:gd name="connsiteX36" fmla="*/ 458 w 10000"/>
                <a:gd name="connsiteY36" fmla="*/ 8245 h 10025"/>
                <a:gd name="connsiteX37" fmla="*/ 684 w 10000"/>
                <a:gd name="connsiteY37" fmla="*/ 8831 h 10025"/>
                <a:gd name="connsiteX38" fmla="*/ 1059 w 10000"/>
                <a:gd name="connsiteY38" fmla="*/ 10000 h 10025"/>
                <a:gd name="connsiteX39" fmla="*/ 5428 w 10000"/>
                <a:gd name="connsiteY39" fmla="*/ 8984 h 10025"/>
                <a:gd name="connsiteX40" fmla="*/ 5884 w 10000"/>
                <a:gd name="connsiteY40" fmla="*/ 8740 h 10025"/>
                <a:gd name="connsiteX41" fmla="*/ 6040 w 10000"/>
                <a:gd name="connsiteY41" fmla="*/ 8368 h 10025"/>
                <a:gd name="connsiteX42" fmla="*/ 6382 w 10000"/>
                <a:gd name="connsiteY42" fmla="*/ 7982 h 10025"/>
                <a:gd name="connsiteX43" fmla="*/ 6428 w 10000"/>
                <a:gd name="connsiteY43" fmla="*/ 8181 h 10025"/>
                <a:gd name="connsiteX44" fmla="*/ 6444 w 10000"/>
                <a:gd name="connsiteY44" fmla="*/ 8428 h 10025"/>
                <a:gd name="connsiteX45" fmla="*/ 6766 w 10000"/>
                <a:gd name="connsiteY45" fmla="*/ 9268 h 10025"/>
                <a:gd name="connsiteX0" fmla="*/ 7446 w 10000"/>
                <a:gd name="connsiteY0" fmla="*/ 9488 h 10025"/>
                <a:gd name="connsiteX1" fmla="*/ 7446 w 10000"/>
                <a:gd name="connsiteY1" fmla="*/ 8978 h 10025"/>
                <a:gd name="connsiteX2" fmla="*/ 7821 w 10000"/>
                <a:gd name="connsiteY2" fmla="*/ 8978 h 10025"/>
                <a:gd name="connsiteX3" fmla="*/ 8047 w 10000"/>
                <a:gd name="connsiteY3" fmla="*/ 8029 h 10025"/>
                <a:gd name="connsiteX4" fmla="*/ 8648 w 10000"/>
                <a:gd name="connsiteY4" fmla="*/ 7444 h 10025"/>
                <a:gd name="connsiteX5" fmla="*/ 8873 w 10000"/>
                <a:gd name="connsiteY5" fmla="*/ 6351 h 10025"/>
                <a:gd name="connsiteX6" fmla="*/ 8722 w 10000"/>
                <a:gd name="connsiteY6" fmla="*/ 5768 h 10025"/>
                <a:gd name="connsiteX7" fmla="*/ 9098 w 10000"/>
                <a:gd name="connsiteY7" fmla="*/ 4525 h 10025"/>
                <a:gd name="connsiteX8" fmla="*/ 9399 w 10000"/>
                <a:gd name="connsiteY8" fmla="*/ 4160 h 10025"/>
                <a:gd name="connsiteX9" fmla="*/ 10000 w 10000"/>
                <a:gd name="connsiteY9" fmla="*/ 3576 h 10025"/>
                <a:gd name="connsiteX10" fmla="*/ 9774 w 10000"/>
                <a:gd name="connsiteY10" fmla="*/ 3502 h 10025"/>
                <a:gd name="connsiteX11" fmla="*/ 9399 w 10000"/>
                <a:gd name="connsiteY11" fmla="*/ 3140 h 10025"/>
                <a:gd name="connsiteX12" fmla="*/ 9173 w 10000"/>
                <a:gd name="connsiteY12" fmla="*/ 2044 h 10025"/>
                <a:gd name="connsiteX13" fmla="*/ 9173 w 10000"/>
                <a:gd name="connsiteY13" fmla="*/ 1460 h 10025"/>
                <a:gd name="connsiteX14" fmla="*/ 9098 w 10000"/>
                <a:gd name="connsiteY14" fmla="*/ 729 h 10025"/>
                <a:gd name="connsiteX15" fmla="*/ 8873 w 10000"/>
                <a:gd name="connsiteY15" fmla="*/ 511 h 10025"/>
                <a:gd name="connsiteX16" fmla="*/ 8497 w 10000"/>
                <a:gd name="connsiteY16" fmla="*/ 219 h 10025"/>
                <a:gd name="connsiteX17" fmla="*/ 8272 w 10000"/>
                <a:gd name="connsiteY17" fmla="*/ 0 h 10025"/>
                <a:gd name="connsiteX18" fmla="*/ 7821 w 10000"/>
                <a:gd name="connsiteY18" fmla="*/ 293 h 10025"/>
                <a:gd name="connsiteX19" fmla="*/ 7370 w 10000"/>
                <a:gd name="connsiteY19" fmla="*/ 729 h 10025"/>
                <a:gd name="connsiteX20" fmla="*/ 6769 w 10000"/>
                <a:gd name="connsiteY20" fmla="*/ 729 h 10025"/>
                <a:gd name="connsiteX21" fmla="*/ 5717 w 10000"/>
                <a:gd name="connsiteY21" fmla="*/ 729 h 10025"/>
                <a:gd name="connsiteX22" fmla="*/ 5717 w 10000"/>
                <a:gd name="connsiteY22" fmla="*/ 658 h 10025"/>
                <a:gd name="connsiteX23" fmla="*/ 5643 w 10000"/>
                <a:gd name="connsiteY23" fmla="*/ 729 h 10025"/>
                <a:gd name="connsiteX24" fmla="*/ 1961 w 10000"/>
                <a:gd name="connsiteY24" fmla="*/ 729 h 10025"/>
                <a:gd name="connsiteX25" fmla="*/ 1961 w 10000"/>
                <a:gd name="connsiteY25" fmla="*/ 2263 h 10025"/>
                <a:gd name="connsiteX26" fmla="*/ 1285 w 10000"/>
                <a:gd name="connsiteY26" fmla="*/ 2263 h 10025"/>
                <a:gd name="connsiteX27" fmla="*/ 1285 w 10000"/>
                <a:gd name="connsiteY27" fmla="*/ 2556 h 10025"/>
                <a:gd name="connsiteX28" fmla="*/ 1285 w 10000"/>
                <a:gd name="connsiteY28" fmla="*/ 5179 h 10025"/>
                <a:gd name="connsiteX29" fmla="*/ 1135 w 10000"/>
                <a:gd name="connsiteY29" fmla="*/ 5327 h 10025"/>
                <a:gd name="connsiteX30" fmla="*/ 684 w 10000"/>
                <a:gd name="connsiteY30" fmla="*/ 5621 h 10025"/>
                <a:gd name="connsiteX31" fmla="*/ 609 w 10000"/>
                <a:gd name="connsiteY31" fmla="*/ 5986 h 10025"/>
                <a:gd name="connsiteX32" fmla="*/ 384 w 10000"/>
                <a:gd name="connsiteY32" fmla="*/ 6351 h 10025"/>
                <a:gd name="connsiteX33" fmla="*/ 234 w 10000"/>
                <a:gd name="connsiteY33" fmla="*/ 6935 h 10025"/>
                <a:gd name="connsiteX34" fmla="*/ 8 w 10000"/>
                <a:gd name="connsiteY34" fmla="*/ 7593 h 10025"/>
                <a:gd name="connsiteX35" fmla="*/ 384 w 10000"/>
                <a:gd name="connsiteY35" fmla="*/ 7664 h 10025"/>
                <a:gd name="connsiteX36" fmla="*/ 458 w 10000"/>
                <a:gd name="connsiteY36" fmla="*/ 8245 h 10025"/>
                <a:gd name="connsiteX37" fmla="*/ 684 w 10000"/>
                <a:gd name="connsiteY37" fmla="*/ 8831 h 10025"/>
                <a:gd name="connsiteX38" fmla="*/ 1059 w 10000"/>
                <a:gd name="connsiteY38" fmla="*/ 10000 h 10025"/>
                <a:gd name="connsiteX39" fmla="*/ 5428 w 10000"/>
                <a:gd name="connsiteY39" fmla="*/ 8984 h 10025"/>
                <a:gd name="connsiteX40" fmla="*/ 5884 w 10000"/>
                <a:gd name="connsiteY40" fmla="*/ 8740 h 10025"/>
                <a:gd name="connsiteX41" fmla="*/ 6040 w 10000"/>
                <a:gd name="connsiteY41" fmla="*/ 8368 h 10025"/>
                <a:gd name="connsiteX42" fmla="*/ 6382 w 10000"/>
                <a:gd name="connsiteY42" fmla="*/ 7982 h 10025"/>
                <a:gd name="connsiteX43" fmla="*/ 6428 w 10000"/>
                <a:gd name="connsiteY43" fmla="*/ 8181 h 10025"/>
                <a:gd name="connsiteX44" fmla="*/ 6444 w 10000"/>
                <a:gd name="connsiteY44" fmla="*/ 8428 h 10025"/>
                <a:gd name="connsiteX45" fmla="*/ 6766 w 10000"/>
                <a:gd name="connsiteY45" fmla="*/ 9268 h 10025"/>
                <a:gd name="connsiteX0" fmla="*/ 7446 w 10000"/>
                <a:gd name="connsiteY0" fmla="*/ 9488 h 10025"/>
                <a:gd name="connsiteX1" fmla="*/ 7446 w 10000"/>
                <a:gd name="connsiteY1" fmla="*/ 8978 h 10025"/>
                <a:gd name="connsiteX2" fmla="*/ 7821 w 10000"/>
                <a:gd name="connsiteY2" fmla="*/ 8978 h 10025"/>
                <a:gd name="connsiteX3" fmla="*/ 8047 w 10000"/>
                <a:gd name="connsiteY3" fmla="*/ 8029 h 10025"/>
                <a:gd name="connsiteX4" fmla="*/ 8648 w 10000"/>
                <a:gd name="connsiteY4" fmla="*/ 7444 h 10025"/>
                <a:gd name="connsiteX5" fmla="*/ 8873 w 10000"/>
                <a:gd name="connsiteY5" fmla="*/ 6351 h 10025"/>
                <a:gd name="connsiteX6" fmla="*/ 8722 w 10000"/>
                <a:gd name="connsiteY6" fmla="*/ 5768 h 10025"/>
                <a:gd name="connsiteX7" fmla="*/ 9098 w 10000"/>
                <a:gd name="connsiteY7" fmla="*/ 4525 h 10025"/>
                <a:gd name="connsiteX8" fmla="*/ 9399 w 10000"/>
                <a:gd name="connsiteY8" fmla="*/ 4160 h 10025"/>
                <a:gd name="connsiteX9" fmla="*/ 10000 w 10000"/>
                <a:gd name="connsiteY9" fmla="*/ 3576 h 10025"/>
                <a:gd name="connsiteX10" fmla="*/ 9774 w 10000"/>
                <a:gd name="connsiteY10" fmla="*/ 3502 h 10025"/>
                <a:gd name="connsiteX11" fmla="*/ 9399 w 10000"/>
                <a:gd name="connsiteY11" fmla="*/ 3140 h 10025"/>
                <a:gd name="connsiteX12" fmla="*/ 9173 w 10000"/>
                <a:gd name="connsiteY12" fmla="*/ 2044 h 10025"/>
                <a:gd name="connsiteX13" fmla="*/ 9173 w 10000"/>
                <a:gd name="connsiteY13" fmla="*/ 1460 h 10025"/>
                <a:gd name="connsiteX14" fmla="*/ 9098 w 10000"/>
                <a:gd name="connsiteY14" fmla="*/ 729 h 10025"/>
                <a:gd name="connsiteX15" fmla="*/ 8873 w 10000"/>
                <a:gd name="connsiteY15" fmla="*/ 511 h 10025"/>
                <a:gd name="connsiteX16" fmla="*/ 8497 w 10000"/>
                <a:gd name="connsiteY16" fmla="*/ 219 h 10025"/>
                <a:gd name="connsiteX17" fmla="*/ 8272 w 10000"/>
                <a:gd name="connsiteY17" fmla="*/ 0 h 10025"/>
                <a:gd name="connsiteX18" fmla="*/ 7821 w 10000"/>
                <a:gd name="connsiteY18" fmla="*/ 293 h 10025"/>
                <a:gd name="connsiteX19" fmla="*/ 7370 w 10000"/>
                <a:gd name="connsiteY19" fmla="*/ 729 h 10025"/>
                <a:gd name="connsiteX20" fmla="*/ 6769 w 10000"/>
                <a:gd name="connsiteY20" fmla="*/ 729 h 10025"/>
                <a:gd name="connsiteX21" fmla="*/ 5717 w 10000"/>
                <a:gd name="connsiteY21" fmla="*/ 729 h 10025"/>
                <a:gd name="connsiteX22" fmla="*/ 5717 w 10000"/>
                <a:gd name="connsiteY22" fmla="*/ 658 h 10025"/>
                <a:gd name="connsiteX23" fmla="*/ 5643 w 10000"/>
                <a:gd name="connsiteY23" fmla="*/ 729 h 10025"/>
                <a:gd name="connsiteX24" fmla="*/ 1961 w 10000"/>
                <a:gd name="connsiteY24" fmla="*/ 729 h 10025"/>
                <a:gd name="connsiteX25" fmla="*/ 1961 w 10000"/>
                <a:gd name="connsiteY25" fmla="*/ 2263 h 10025"/>
                <a:gd name="connsiteX26" fmla="*/ 1285 w 10000"/>
                <a:gd name="connsiteY26" fmla="*/ 2263 h 10025"/>
                <a:gd name="connsiteX27" fmla="*/ 1285 w 10000"/>
                <a:gd name="connsiteY27" fmla="*/ 2556 h 10025"/>
                <a:gd name="connsiteX28" fmla="*/ 1285 w 10000"/>
                <a:gd name="connsiteY28" fmla="*/ 5179 h 10025"/>
                <a:gd name="connsiteX29" fmla="*/ 1135 w 10000"/>
                <a:gd name="connsiteY29" fmla="*/ 5327 h 10025"/>
                <a:gd name="connsiteX30" fmla="*/ 684 w 10000"/>
                <a:gd name="connsiteY30" fmla="*/ 5621 h 10025"/>
                <a:gd name="connsiteX31" fmla="*/ 609 w 10000"/>
                <a:gd name="connsiteY31" fmla="*/ 5986 h 10025"/>
                <a:gd name="connsiteX32" fmla="*/ 384 w 10000"/>
                <a:gd name="connsiteY32" fmla="*/ 6351 h 10025"/>
                <a:gd name="connsiteX33" fmla="*/ 234 w 10000"/>
                <a:gd name="connsiteY33" fmla="*/ 6935 h 10025"/>
                <a:gd name="connsiteX34" fmla="*/ 8 w 10000"/>
                <a:gd name="connsiteY34" fmla="*/ 7593 h 10025"/>
                <a:gd name="connsiteX35" fmla="*/ 384 w 10000"/>
                <a:gd name="connsiteY35" fmla="*/ 7664 h 10025"/>
                <a:gd name="connsiteX36" fmla="*/ 458 w 10000"/>
                <a:gd name="connsiteY36" fmla="*/ 8245 h 10025"/>
                <a:gd name="connsiteX37" fmla="*/ 684 w 10000"/>
                <a:gd name="connsiteY37" fmla="*/ 8831 h 10025"/>
                <a:gd name="connsiteX38" fmla="*/ 1059 w 10000"/>
                <a:gd name="connsiteY38" fmla="*/ 10000 h 10025"/>
                <a:gd name="connsiteX39" fmla="*/ 5428 w 10000"/>
                <a:gd name="connsiteY39" fmla="*/ 8984 h 10025"/>
                <a:gd name="connsiteX40" fmla="*/ 5884 w 10000"/>
                <a:gd name="connsiteY40" fmla="*/ 8740 h 10025"/>
                <a:gd name="connsiteX41" fmla="*/ 6040 w 10000"/>
                <a:gd name="connsiteY41" fmla="*/ 8368 h 10025"/>
                <a:gd name="connsiteX42" fmla="*/ 6382 w 10000"/>
                <a:gd name="connsiteY42" fmla="*/ 7982 h 10025"/>
                <a:gd name="connsiteX43" fmla="*/ 6428 w 10000"/>
                <a:gd name="connsiteY43" fmla="*/ 8181 h 10025"/>
                <a:gd name="connsiteX44" fmla="*/ 6444 w 10000"/>
                <a:gd name="connsiteY44" fmla="*/ 8428 h 10025"/>
                <a:gd name="connsiteX45" fmla="*/ 6766 w 10000"/>
                <a:gd name="connsiteY45" fmla="*/ 9268 h 10025"/>
                <a:gd name="connsiteX0" fmla="*/ 7446 w 10000"/>
                <a:gd name="connsiteY0" fmla="*/ 9488 h 10143"/>
                <a:gd name="connsiteX1" fmla="*/ 7446 w 10000"/>
                <a:gd name="connsiteY1" fmla="*/ 8978 h 10143"/>
                <a:gd name="connsiteX2" fmla="*/ 7821 w 10000"/>
                <a:gd name="connsiteY2" fmla="*/ 8978 h 10143"/>
                <a:gd name="connsiteX3" fmla="*/ 8047 w 10000"/>
                <a:gd name="connsiteY3" fmla="*/ 8029 h 10143"/>
                <a:gd name="connsiteX4" fmla="*/ 8648 w 10000"/>
                <a:gd name="connsiteY4" fmla="*/ 7444 h 10143"/>
                <a:gd name="connsiteX5" fmla="*/ 8873 w 10000"/>
                <a:gd name="connsiteY5" fmla="*/ 6351 h 10143"/>
                <a:gd name="connsiteX6" fmla="*/ 8722 w 10000"/>
                <a:gd name="connsiteY6" fmla="*/ 5768 h 10143"/>
                <a:gd name="connsiteX7" fmla="*/ 9098 w 10000"/>
                <a:gd name="connsiteY7" fmla="*/ 4525 h 10143"/>
                <a:gd name="connsiteX8" fmla="*/ 9399 w 10000"/>
                <a:gd name="connsiteY8" fmla="*/ 4160 h 10143"/>
                <a:gd name="connsiteX9" fmla="*/ 10000 w 10000"/>
                <a:gd name="connsiteY9" fmla="*/ 3576 h 10143"/>
                <a:gd name="connsiteX10" fmla="*/ 9774 w 10000"/>
                <a:gd name="connsiteY10" fmla="*/ 3502 h 10143"/>
                <a:gd name="connsiteX11" fmla="*/ 9399 w 10000"/>
                <a:gd name="connsiteY11" fmla="*/ 3140 h 10143"/>
                <a:gd name="connsiteX12" fmla="*/ 9173 w 10000"/>
                <a:gd name="connsiteY12" fmla="*/ 2044 h 10143"/>
                <a:gd name="connsiteX13" fmla="*/ 9173 w 10000"/>
                <a:gd name="connsiteY13" fmla="*/ 1460 h 10143"/>
                <a:gd name="connsiteX14" fmla="*/ 9098 w 10000"/>
                <a:gd name="connsiteY14" fmla="*/ 729 h 10143"/>
                <a:gd name="connsiteX15" fmla="*/ 8873 w 10000"/>
                <a:gd name="connsiteY15" fmla="*/ 511 h 10143"/>
                <a:gd name="connsiteX16" fmla="*/ 8497 w 10000"/>
                <a:gd name="connsiteY16" fmla="*/ 219 h 10143"/>
                <a:gd name="connsiteX17" fmla="*/ 8272 w 10000"/>
                <a:gd name="connsiteY17" fmla="*/ 0 h 10143"/>
                <a:gd name="connsiteX18" fmla="*/ 7821 w 10000"/>
                <a:gd name="connsiteY18" fmla="*/ 293 h 10143"/>
                <a:gd name="connsiteX19" fmla="*/ 7370 w 10000"/>
                <a:gd name="connsiteY19" fmla="*/ 729 h 10143"/>
                <a:gd name="connsiteX20" fmla="*/ 6769 w 10000"/>
                <a:gd name="connsiteY20" fmla="*/ 729 h 10143"/>
                <a:gd name="connsiteX21" fmla="*/ 5717 w 10000"/>
                <a:gd name="connsiteY21" fmla="*/ 729 h 10143"/>
                <a:gd name="connsiteX22" fmla="*/ 5717 w 10000"/>
                <a:gd name="connsiteY22" fmla="*/ 658 h 10143"/>
                <a:gd name="connsiteX23" fmla="*/ 5643 w 10000"/>
                <a:gd name="connsiteY23" fmla="*/ 729 h 10143"/>
                <a:gd name="connsiteX24" fmla="*/ 1961 w 10000"/>
                <a:gd name="connsiteY24" fmla="*/ 729 h 10143"/>
                <a:gd name="connsiteX25" fmla="*/ 1961 w 10000"/>
                <a:gd name="connsiteY25" fmla="*/ 2263 h 10143"/>
                <a:gd name="connsiteX26" fmla="*/ 1285 w 10000"/>
                <a:gd name="connsiteY26" fmla="*/ 2263 h 10143"/>
                <a:gd name="connsiteX27" fmla="*/ 1285 w 10000"/>
                <a:gd name="connsiteY27" fmla="*/ 2556 h 10143"/>
                <a:gd name="connsiteX28" fmla="*/ 1285 w 10000"/>
                <a:gd name="connsiteY28" fmla="*/ 5179 h 10143"/>
                <a:gd name="connsiteX29" fmla="*/ 1135 w 10000"/>
                <a:gd name="connsiteY29" fmla="*/ 5327 h 10143"/>
                <a:gd name="connsiteX30" fmla="*/ 684 w 10000"/>
                <a:gd name="connsiteY30" fmla="*/ 5621 h 10143"/>
                <a:gd name="connsiteX31" fmla="*/ 609 w 10000"/>
                <a:gd name="connsiteY31" fmla="*/ 5986 h 10143"/>
                <a:gd name="connsiteX32" fmla="*/ 384 w 10000"/>
                <a:gd name="connsiteY32" fmla="*/ 6351 h 10143"/>
                <a:gd name="connsiteX33" fmla="*/ 234 w 10000"/>
                <a:gd name="connsiteY33" fmla="*/ 6935 h 10143"/>
                <a:gd name="connsiteX34" fmla="*/ 8 w 10000"/>
                <a:gd name="connsiteY34" fmla="*/ 7593 h 10143"/>
                <a:gd name="connsiteX35" fmla="*/ 384 w 10000"/>
                <a:gd name="connsiteY35" fmla="*/ 7664 h 10143"/>
                <a:gd name="connsiteX36" fmla="*/ 458 w 10000"/>
                <a:gd name="connsiteY36" fmla="*/ 8245 h 10143"/>
                <a:gd name="connsiteX37" fmla="*/ 684 w 10000"/>
                <a:gd name="connsiteY37" fmla="*/ 8831 h 10143"/>
                <a:gd name="connsiteX38" fmla="*/ 1059 w 10000"/>
                <a:gd name="connsiteY38" fmla="*/ 10000 h 10143"/>
                <a:gd name="connsiteX39" fmla="*/ 1068 w 10000"/>
                <a:gd name="connsiteY39" fmla="*/ 10012 h 10143"/>
                <a:gd name="connsiteX40" fmla="*/ 5428 w 10000"/>
                <a:gd name="connsiteY40" fmla="*/ 8984 h 10143"/>
                <a:gd name="connsiteX41" fmla="*/ 5884 w 10000"/>
                <a:gd name="connsiteY41" fmla="*/ 8740 h 10143"/>
                <a:gd name="connsiteX42" fmla="*/ 6040 w 10000"/>
                <a:gd name="connsiteY42" fmla="*/ 8368 h 10143"/>
                <a:gd name="connsiteX43" fmla="*/ 6382 w 10000"/>
                <a:gd name="connsiteY43" fmla="*/ 7982 h 10143"/>
                <a:gd name="connsiteX44" fmla="*/ 6428 w 10000"/>
                <a:gd name="connsiteY44" fmla="*/ 8181 h 10143"/>
                <a:gd name="connsiteX45" fmla="*/ 6444 w 10000"/>
                <a:gd name="connsiteY45" fmla="*/ 8428 h 10143"/>
                <a:gd name="connsiteX46" fmla="*/ 6766 w 10000"/>
                <a:gd name="connsiteY46" fmla="*/ 9268 h 10143"/>
                <a:gd name="connsiteX0" fmla="*/ 7446 w 10000"/>
                <a:gd name="connsiteY0" fmla="*/ 9488 h 10115"/>
                <a:gd name="connsiteX1" fmla="*/ 7446 w 10000"/>
                <a:gd name="connsiteY1" fmla="*/ 8978 h 10115"/>
                <a:gd name="connsiteX2" fmla="*/ 7821 w 10000"/>
                <a:gd name="connsiteY2" fmla="*/ 8978 h 10115"/>
                <a:gd name="connsiteX3" fmla="*/ 8047 w 10000"/>
                <a:gd name="connsiteY3" fmla="*/ 8029 h 10115"/>
                <a:gd name="connsiteX4" fmla="*/ 8648 w 10000"/>
                <a:gd name="connsiteY4" fmla="*/ 7444 h 10115"/>
                <a:gd name="connsiteX5" fmla="*/ 8873 w 10000"/>
                <a:gd name="connsiteY5" fmla="*/ 6351 h 10115"/>
                <a:gd name="connsiteX6" fmla="*/ 8722 w 10000"/>
                <a:gd name="connsiteY6" fmla="*/ 5768 h 10115"/>
                <a:gd name="connsiteX7" fmla="*/ 9098 w 10000"/>
                <a:gd name="connsiteY7" fmla="*/ 4525 h 10115"/>
                <a:gd name="connsiteX8" fmla="*/ 9399 w 10000"/>
                <a:gd name="connsiteY8" fmla="*/ 4160 h 10115"/>
                <a:gd name="connsiteX9" fmla="*/ 10000 w 10000"/>
                <a:gd name="connsiteY9" fmla="*/ 3576 h 10115"/>
                <a:gd name="connsiteX10" fmla="*/ 9774 w 10000"/>
                <a:gd name="connsiteY10" fmla="*/ 3502 h 10115"/>
                <a:gd name="connsiteX11" fmla="*/ 9399 w 10000"/>
                <a:gd name="connsiteY11" fmla="*/ 3140 h 10115"/>
                <a:gd name="connsiteX12" fmla="*/ 9173 w 10000"/>
                <a:gd name="connsiteY12" fmla="*/ 2044 h 10115"/>
                <a:gd name="connsiteX13" fmla="*/ 9173 w 10000"/>
                <a:gd name="connsiteY13" fmla="*/ 1460 h 10115"/>
                <a:gd name="connsiteX14" fmla="*/ 9098 w 10000"/>
                <a:gd name="connsiteY14" fmla="*/ 729 h 10115"/>
                <a:gd name="connsiteX15" fmla="*/ 8873 w 10000"/>
                <a:gd name="connsiteY15" fmla="*/ 511 h 10115"/>
                <a:gd name="connsiteX16" fmla="*/ 8497 w 10000"/>
                <a:gd name="connsiteY16" fmla="*/ 219 h 10115"/>
                <a:gd name="connsiteX17" fmla="*/ 8272 w 10000"/>
                <a:gd name="connsiteY17" fmla="*/ 0 h 10115"/>
                <a:gd name="connsiteX18" fmla="*/ 7821 w 10000"/>
                <a:gd name="connsiteY18" fmla="*/ 293 h 10115"/>
                <a:gd name="connsiteX19" fmla="*/ 7370 w 10000"/>
                <a:gd name="connsiteY19" fmla="*/ 729 h 10115"/>
                <a:gd name="connsiteX20" fmla="*/ 6769 w 10000"/>
                <a:gd name="connsiteY20" fmla="*/ 729 h 10115"/>
                <a:gd name="connsiteX21" fmla="*/ 5717 w 10000"/>
                <a:gd name="connsiteY21" fmla="*/ 729 h 10115"/>
                <a:gd name="connsiteX22" fmla="*/ 5717 w 10000"/>
                <a:gd name="connsiteY22" fmla="*/ 658 h 10115"/>
                <a:gd name="connsiteX23" fmla="*/ 5643 w 10000"/>
                <a:gd name="connsiteY23" fmla="*/ 729 h 10115"/>
                <a:gd name="connsiteX24" fmla="*/ 1961 w 10000"/>
                <a:gd name="connsiteY24" fmla="*/ 729 h 10115"/>
                <a:gd name="connsiteX25" fmla="*/ 1961 w 10000"/>
                <a:gd name="connsiteY25" fmla="*/ 2263 h 10115"/>
                <a:gd name="connsiteX26" fmla="*/ 1285 w 10000"/>
                <a:gd name="connsiteY26" fmla="*/ 2263 h 10115"/>
                <a:gd name="connsiteX27" fmla="*/ 1285 w 10000"/>
                <a:gd name="connsiteY27" fmla="*/ 2556 h 10115"/>
                <a:gd name="connsiteX28" fmla="*/ 1285 w 10000"/>
                <a:gd name="connsiteY28" fmla="*/ 5179 h 10115"/>
                <a:gd name="connsiteX29" fmla="*/ 1135 w 10000"/>
                <a:gd name="connsiteY29" fmla="*/ 5327 h 10115"/>
                <a:gd name="connsiteX30" fmla="*/ 684 w 10000"/>
                <a:gd name="connsiteY30" fmla="*/ 5621 h 10115"/>
                <a:gd name="connsiteX31" fmla="*/ 609 w 10000"/>
                <a:gd name="connsiteY31" fmla="*/ 5986 h 10115"/>
                <a:gd name="connsiteX32" fmla="*/ 384 w 10000"/>
                <a:gd name="connsiteY32" fmla="*/ 6351 h 10115"/>
                <a:gd name="connsiteX33" fmla="*/ 234 w 10000"/>
                <a:gd name="connsiteY33" fmla="*/ 6935 h 10115"/>
                <a:gd name="connsiteX34" fmla="*/ 8 w 10000"/>
                <a:gd name="connsiteY34" fmla="*/ 7593 h 10115"/>
                <a:gd name="connsiteX35" fmla="*/ 384 w 10000"/>
                <a:gd name="connsiteY35" fmla="*/ 7664 h 10115"/>
                <a:gd name="connsiteX36" fmla="*/ 458 w 10000"/>
                <a:gd name="connsiteY36" fmla="*/ 8245 h 10115"/>
                <a:gd name="connsiteX37" fmla="*/ 684 w 10000"/>
                <a:gd name="connsiteY37" fmla="*/ 8831 h 10115"/>
                <a:gd name="connsiteX38" fmla="*/ 1059 w 10000"/>
                <a:gd name="connsiteY38" fmla="*/ 10000 h 10115"/>
                <a:gd name="connsiteX39" fmla="*/ 3268 w 10000"/>
                <a:gd name="connsiteY39" fmla="*/ 9947 h 10115"/>
                <a:gd name="connsiteX40" fmla="*/ 5428 w 10000"/>
                <a:gd name="connsiteY40" fmla="*/ 8984 h 10115"/>
                <a:gd name="connsiteX41" fmla="*/ 5884 w 10000"/>
                <a:gd name="connsiteY41" fmla="*/ 8740 h 10115"/>
                <a:gd name="connsiteX42" fmla="*/ 6040 w 10000"/>
                <a:gd name="connsiteY42" fmla="*/ 8368 h 10115"/>
                <a:gd name="connsiteX43" fmla="*/ 6382 w 10000"/>
                <a:gd name="connsiteY43" fmla="*/ 7982 h 10115"/>
                <a:gd name="connsiteX44" fmla="*/ 6428 w 10000"/>
                <a:gd name="connsiteY44" fmla="*/ 8181 h 10115"/>
                <a:gd name="connsiteX45" fmla="*/ 6444 w 10000"/>
                <a:gd name="connsiteY45" fmla="*/ 8428 h 10115"/>
                <a:gd name="connsiteX46" fmla="*/ 6766 w 10000"/>
                <a:gd name="connsiteY46" fmla="*/ 9268 h 10115"/>
                <a:gd name="connsiteX0" fmla="*/ 7446 w 10000"/>
                <a:gd name="connsiteY0" fmla="*/ 9488 h 10115"/>
                <a:gd name="connsiteX1" fmla="*/ 7446 w 10000"/>
                <a:gd name="connsiteY1" fmla="*/ 8978 h 10115"/>
                <a:gd name="connsiteX2" fmla="*/ 7821 w 10000"/>
                <a:gd name="connsiteY2" fmla="*/ 8978 h 10115"/>
                <a:gd name="connsiteX3" fmla="*/ 8047 w 10000"/>
                <a:gd name="connsiteY3" fmla="*/ 8029 h 10115"/>
                <a:gd name="connsiteX4" fmla="*/ 8648 w 10000"/>
                <a:gd name="connsiteY4" fmla="*/ 7444 h 10115"/>
                <a:gd name="connsiteX5" fmla="*/ 8873 w 10000"/>
                <a:gd name="connsiteY5" fmla="*/ 6351 h 10115"/>
                <a:gd name="connsiteX6" fmla="*/ 8722 w 10000"/>
                <a:gd name="connsiteY6" fmla="*/ 5768 h 10115"/>
                <a:gd name="connsiteX7" fmla="*/ 9098 w 10000"/>
                <a:gd name="connsiteY7" fmla="*/ 4525 h 10115"/>
                <a:gd name="connsiteX8" fmla="*/ 9399 w 10000"/>
                <a:gd name="connsiteY8" fmla="*/ 4160 h 10115"/>
                <a:gd name="connsiteX9" fmla="*/ 10000 w 10000"/>
                <a:gd name="connsiteY9" fmla="*/ 3576 h 10115"/>
                <a:gd name="connsiteX10" fmla="*/ 9774 w 10000"/>
                <a:gd name="connsiteY10" fmla="*/ 3502 h 10115"/>
                <a:gd name="connsiteX11" fmla="*/ 9399 w 10000"/>
                <a:gd name="connsiteY11" fmla="*/ 3140 h 10115"/>
                <a:gd name="connsiteX12" fmla="*/ 9173 w 10000"/>
                <a:gd name="connsiteY12" fmla="*/ 2044 h 10115"/>
                <a:gd name="connsiteX13" fmla="*/ 9173 w 10000"/>
                <a:gd name="connsiteY13" fmla="*/ 1460 h 10115"/>
                <a:gd name="connsiteX14" fmla="*/ 9098 w 10000"/>
                <a:gd name="connsiteY14" fmla="*/ 729 h 10115"/>
                <a:gd name="connsiteX15" fmla="*/ 8873 w 10000"/>
                <a:gd name="connsiteY15" fmla="*/ 511 h 10115"/>
                <a:gd name="connsiteX16" fmla="*/ 8497 w 10000"/>
                <a:gd name="connsiteY16" fmla="*/ 219 h 10115"/>
                <a:gd name="connsiteX17" fmla="*/ 8272 w 10000"/>
                <a:gd name="connsiteY17" fmla="*/ 0 h 10115"/>
                <a:gd name="connsiteX18" fmla="*/ 7821 w 10000"/>
                <a:gd name="connsiteY18" fmla="*/ 293 h 10115"/>
                <a:gd name="connsiteX19" fmla="*/ 7370 w 10000"/>
                <a:gd name="connsiteY19" fmla="*/ 729 h 10115"/>
                <a:gd name="connsiteX20" fmla="*/ 6769 w 10000"/>
                <a:gd name="connsiteY20" fmla="*/ 729 h 10115"/>
                <a:gd name="connsiteX21" fmla="*/ 5717 w 10000"/>
                <a:gd name="connsiteY21" fmla="*/ 729 h 10115"/>
                <a:gd name="connsiteX22" fmla="*/ 5717 w 10000"/>
                <a:gd name="connsiteY22" fmla="*/ 658 h 10115"/>
                <a:gd name="connsiteX23" fmla="*/ 5643 w 10000"/>
                <a:gd name="connsiteY23" fmla="*/ 729 h 10115"/>
                <a:gd name="connsiteX24" fmla="*/ 1961 w 10000"/>
                <a:gd name="connsiteY24" fmla="*/ 729 h 10115"/>
                <a:gd name="connsiteX25" fmla="*/ 1961 w 10000"/>
                <a:gd name="connsiteY25" fmla="*/ 2263 h 10115"/>
                <a:gd name="connsiteX26" fmla="*/ 1285 w 10000"/>
                <a:gd name="connsiteY26" fmla="*/ 2263 h 10115"/>
                <a:gd name="connsiteX27" fmla="*/ 1285 w 10000"/>
                <a:gd name="connsiteY27" fmla="*/ 2556 h 10115"/>
                <a:gd name="connsiteX28" fmla="*/ 1285 w 10000"/>
                <a:gd name="connsiteY28" fmla="*/ 5179 h 10115"/>
                <a:gd name="connsiteX29" fmla="*/ 1135 w 10000"/>
                <a:gd name="connsiteY29" fmla="*/ 5327 h 10115"/>
                <a:gd name="connsiteX30" fmla="*/ 684 w 10000"/>
                <a:gd name="connsiteY30" fmla="*/ 5621 h 10115"/>
                <a:gd name="connsiteX31" fmla="*/ 609 w 10000"/>
                <a:gd name="connsiteY31" fmla="*/ 5986 h 10115"/>
                <a:gd name="connsiteX32" fmla="*/ 384 w 10000"/>
                <a:gd name="connsiteY32" fmla="*/ 6351 h 10115"/>
                <a:gd name="connsiteX33" fmla="*/ 234 w 10000"/>
                <a:gd name="connsiteY33" fmla="*/ 6935 h 10115"/>
                <a:gd name="connsiteX34" fmla="*/ 8 w 10000"/>
                <a:gd name="connsiteY34" fmla="*/ 7593 h 10115"/>
                <a:gd name="connsiteX35" fmla="*/ 384 w 10000"/>
                <a:gd name="connsiteY35" fmla="*/ 7664 h 10115"/>
                <a:gd name="connsiteX36" fmla="*/ 458 w 10000"/>
                <a:gd name="connsiteY36" fmla="*/ 8245 h 10115"/>
                <a:gd name="connsiteX37" fmla="*/ 684 w 10000"/>
                <a:gd name="connsiteY37" fmla="*/ 8831 h 10115"/>
                <a:gd name="connsiteX38" fmla="*/ 1059 w 10000"/>
                <a:gd name="connsiteY38" fmla="*/ 10000 h 10115"/>
                <a:gd name="connsiteX39" fmla="*/ 3268 w 10000"/>
                <a:gd name="connsiteY39" fmla="*/ 9947 h 10115"/>
                <a:gd name="connsiteX40" fmla="*/ 5428 w 10000"/>
                <a:gd name="connsiteY40" fmla="*/ 8984 h 10115"/>
                <a:gd name="connsiteX41" fmla="*/ 5884 w 10000"/>
                <a:gd name="connsiteY41" fmla="*/ 8740 h 10115"/>
                <a:gd name="connsiteX42" fmla="*/ 6040 w 10000"/>
                <a:gd name="connsiteY42" fmla="*/ 8368 h 10115"/>
                <a:gd name="connsiteX43" fmla="*/ 6382 w 10000"/>
                <a:gd name="connsiteY43" fmla="*/ 7982 h 10115"/>
                <a:gd name="connsiteX44" fmla="*/ 6428 w 10000"/>
                <a:gd name="connsiteY44" fmla="*/ 8181 h 10115"/>
                <a:gd name="connsiteX45" fmla="*/ 6444 w 10000"/>
                <a:gd name="connsiteY45" fmla="*/ 8428 h 10115"/>
                <a:gd name="connsiteX46" fmla="*/ 6766 w 10000"/>
                <a:gd name="connsiteY46" fmla="*/ 9268 h 10115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428 w 10000"/>
                <a:gd name="connsiteY40" fmla="*/ 8984 h 10039"/>
                <a:gd name="connsiteX41" fmla="*/ 5884 w 10000"/>
                <a:gd name="connsiteY41" fmla="*/ 8740 h 10039"/>
                <a:gd name="connsiteX42" fmla="*/ 6040 w 10000"/>
                <a:gd name="connsiteY42" fmla="*/ 8368 h 10039"/>
                <a:gd name="connsiteX43" fmla="*/ 6382 w 10000"/>
                <a:gd name="connsiteY43" fmla="*/ 7982 h 10039"/>
                <a:gd name="connsiteX44" fmla="*/ 6428 w 10000"/>
                <a:gd name="connsiteY44" fmla="*/ 8181 h 10039"/>
                <a:gd name="connsiteX45" fmla="*/ 6444 w 10000"/>
                <a:gd name="connsiteY45" fmla="*/ 8428 h 10039"/>
                <a:gd name="connsiteX46" fmla="*/ 6766 w 10000"/>
                <a:gd name="connsiteY46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428 w 10000"/>
                <a:gd name="connsiteY40" fmla="*/ 8984 h 10039"/>
                <a:gd name="connsiteX41" fmla="*/ 5884 w 10000"/>
                <a:gd name="connsiteY41" fmla="*/ 8740 h 10039"/>
                <a:gd name="connsiteX42" fmla="*/ 6040 w 10000"/>
                <a:gd name="connsiteY42" fmla="*/ 8368 h 10039"/>
                <a:gd name="connsiteX43" fmla="*/ 6382 w 10000"/>
                <a:gd name="connsiteY43" fmla="*/ 7982 h 10039"/>
                <a:gd name="connsiteX44" fmla="*/ 6428 w 10000"/>
                <a:gd name="connsiteY44" fmla="*/ 8181 h 10039"/>
                <a:gd name="connsiteX45" fmla="*/ 6444 w 10000"/>
                <a:gd name="connsiteY45" fmla="*/ 8428 h 10039"/>
                <a:gd name="connsiteX46" fmla="*/ 6766 w 10000"/>
                <a:gd name="connsiteY46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409 w 10000"/>
                <a:gd name="connsiteY40" fmla="*/ 8947 h 10039"/>
                <a:gd name="connsiteX41" fmla="*/ 5884 w 10000"/>
                <a:gd name="connsiteY41" fmla="*/ 8740 h 10039"/>
                <a:gd name="connsiteX42" fmla="*/ 6040 w 10000"/>
                <a:gd name="connsiteY42" fmla="*/ 8368 h 10039"/>
                <a:gd name="connsiteX43" fmla="*/ 6382 w 10000"/>
                <a:gd name="connsiteY43" fmla="*/ 7982 h 10039"/>
                <a:gd name="connsiteX44" fmla="*/ 6428 w 10000"/>
                <a:gd name="connsiteY44" fmla="*/ 8181 h 10039"/>
                <a:gd name="connsiteX45" fmla="*/ 6444 w 10000"/>
                <a:gd name="connsiteY45" fmla="*/ 8428 h 10039"/>
                <a:gd name="connsiteX46" fmla="*/ 6766 w 10000"/>
                <a:gd name="connsiteY46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409 w 10000"/>
                <a:gd name="connsiteY40" fmla="*/ 8947 h 10039"/>
                <a:gd name="connsiteX41" fmla="*/ 5884 w 10000"/>
                <a:gd name="connsiteY41" fmla="*/ 8740 h 10039"/>
                <a:gd name="connsiteX42" fmla="*/ 6040 w 10000"/>
                <a:gd name="connsiteY42" fmla="*/ 8368 h 10039"/>
                <a:gd name="connsiteX43" fmla="*/ 6382 w 10000"/>
                <a:gd name="connsiteY43" fmla="*/ 7982 h 10039"/>
                <a:gd name="connsiteX44" fmla="*/ 6428 w 10000"/>
                <a:gd name="connsiteY44" fmla="*/ 8181 h 10039"/>
                <a:gd name="connsiteX45" fmla="*/ 6444 w 10000"/>
                <a:gd name="connsiteY45" fmla="*/ 8428 h 10039"/>
                <a:gd name="connsiteX46" fmla="*/ 6766 w 10000"/>
                <a:gd name="connsiteY46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409 w 10000"/>
                <a:gd name="connsiteY40" fmla="*/ 8947 h 10039"/>
                <a:gd name="connsiteX41" fmla="*/ 5884 w 10000"/>
                <a:gd name="connsiteY41" fmla="*/ 8740 h 10039"/>
                <a:gd name="connsiteX42" fmla="*/ 6040 w 10000"/>
                <a:gd name="connsiteY42" fmla="*/ 8368 h 10039"/>
                <a:gd name="connsiteX43" fmla="*/ 6382 w 10000"/>
                <a:gd name="connsiteY43" fmla="*/ 7982 h 10039"/>
                <a:gd name="connsiteX44" fmla="*/ 6428 w 10000"/>
                <a:gd name="connsiteY44" fmla="*/ 8181 h 10039"/>
                <a:gd name="connsiteX45" fmla="*/ 6444 w 10000"/>
                <a:gd name="connsiteY45" fmla="*/ 8428 h 10039"/>
                <a:gd name="connsiteX46" fmla="*/ 6766 w 10000"/>
                <a:gd name="connsiteY46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409 w 10000"/>
                <a:gd name="connsiteY40" fmla="*/ 8947 h 10039"/>
                <a:gd name="connsiteX41" fmla="*/ 5884 w 10000"/>
                <a:gd name="connsiteY41" fmla="*/ 8740 h 10039"/>
                <a:gd name="connsiteX42" fmla="*/ 6040 w 10000"/>
                <a:gd name="connsiteY42" fmla="*/ 8368 h 10039"/>
                <a:gd name="connsiteX43" fmla="*/ 6382 w 10000"/>
                <a:gd name="connsiteY43" fmla="*/ 7982 h 10039"/>
                <a:gd name="connsiteX44" fmla="*/ 6428 w 10000"/>
                <a:gd name="connsiteY44" fmla="*/ 8181 h 10039"/>
                <a:gd name="connsiteX45" fmla="*/ 6444 w 10000"/>
                <a:gd name="connsiteY45" fmla="*/ 8428 h 10039"/>
                <a:gd name="connsiteX46" fmla="*/ 6766 w 10000"/>
                <a:gd name="connsiteY46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409 w 10000"/>
                <a:gd name="connsiteY40" fmla="*/ 8947 h 10039"/>
                <a:gd name="connsiteX41" fmla="*/ 5884 w 10000"/>
                <a:gd name="connsiteY41" fmla="*/ 8740 h 10039"/>
                <a:gd name="connsiteX42" fmla="*/ 6040 w 10000"/>
                <a:gd name="connsiteY42" fmla="*/ 8368 h 10039"/>
                <a:gd name="connsiteX43" fmla="*/ 6382 w 10000"/>
                <a:gd name="connsiteY43" fmla="*/ 7982 h 10039"/>
                <a:gd name="connsiteX44" fmla="*/ 6428 w 10000"/>
                <a:gd name="connsiteY44" fmla="*/ 8181 h 10039"/>
                <a:gd name="connsiteX45" fmla="*/ 6444 w 10000"/>
                <a:gd name="connsiteY45" fmla="*/ 8428 h 10039"/>
                <a:gd name="connsiteX46" fmla="*/ 6766 w 10000"/>
                <a:gd name="connsiteY46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409 w 10000"/>
                <a:gd name="connsiteY40" fmla="*/ 8947 h 10039"/>
                <a:gd name="connsiteX41" fmla="*/ 5884 w 10000"/>
                <a:gd name="connsiteY41" fmla="*/ 8740 h 10039"/>
                <a:gd name="connsiteX42" fmla="*/ 6040 w 10000"/>
                <a:gd name="connsiteY42" fmla="*/ 8368 h 10039"/>
                <a:gd name="connsiteX43" fmla="*/ 6382 w 10000"/>
                <a:gd name="connsiteY43" fmla="*/ 7982 h 10039"/>
                <a:gd name="connsiteX44" fmla="*/ 6428 w 10000"/>
                <a:gd name="connsiteY44" fmla="*/ 8181 h 10039"/>
                <a:gd name="connsiteX45" fmla="*/ 6444 w 10000"/>
                <a:gd name="connsiteY45" fmla="*/ 8428 h 10039"/>
                <a:gd name="connsiteX46" fmla="*/ 6766 w 10000"/>
                <a:gd name="connsiteY46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016 w 10000"/>
                <a:gd name="connsiteY40" fmla="*/ 9302 h 10039"/>
                <a:gd name="connsiteX41" fmla="*/ 5409 w 10000"/>
                <a:gd name="connsiteY41" fmla="*/ 8947 h 10039"/>
                <a:gd name="connsiteX42" fmla="*/ 5884 w 10000"/>
                <a:gd name="connsiteY42" fmla="*/ 8740 h 10039"/>
                <a:gd name="connsiteX43" fmla="*/ 6040 w 10000"/>
                <a:gd name="connsiteY43" fmla="*/ 8368 h 10039"/>
                <a:gd name="connsiteX44" fmla="*/ 6382 w 10000"/>
                <a:gd name="connsiteY44" fmla="*/ 7982 h 10039"/>
                <a:gd name="connsiteX45" fmla="*/ 6428 w 10000"/>
                <a:gd name="connsiteY45" fmla="*/ 8181 h 10039"/>
                <a:gd name="connsiteX46" fmla="*/ 6444 w 10000"/>
                <a:gd name="connsiteY46" fmla="*/ 8428 h 10039"/>
                <a:gd name="connsiteX47" fmla="*/ 6766 w 10000"/>
                <a:gd name="connsiteY47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016 w 10000"/>
                <a:gd name="connsiteY40" fmla="*/ 9302 h 10039"/>
                <a:gd name="connsiteX41" fmla="*/ 5409 w 10000"/>
                <a:gd name="connsiteY41" fmla="*/ 8947 h 10039"/>
                <a:gd name="connsiteX42" fmla="*/ 5884 w 10000"/>
                <a:gd name="connsiteY42" fmla="*/ 8740 h 10039"/>
                <a:gd name="connsiteX43" fmla="*/ 6040 w 10000"/>
                <a:gd name="connsiteY43" fmla="*/ 8368 h 10039"/>
                <a:gd name="connsiteX44" fmla="*/ 6382 w 10000"/>
                <a:gd name="connsiteY44" fmla="*/ 7982 h 10039"/>
                <a:gd name="connsiteX45" fmla="*/ 6428 w 10000"/>
                <a:gd name="connsiteY45" fmla="*/ 8181 h 10039"/>
                <a:gd name="connsiteX46" fmla="*/ 6444 w 10000"/>
                <a:gd name="connsiteY46" fmla="*/ 8428 h 10039"/>
                <a:gd name="connsiteX47" fmla="*/ 6766 w 10000"/>
                <a:gd name="connsiteY47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5016 w 10000"/>
                <a:gd name="connsiteY40" fmla="*/ 9302 h 10039"/>
                <a:gd name="connsiteX41" fmla="*/ 5409 w 10000"/>
                <a:gd name="connsiteY41" fmla="*/ 8947 h 10039"/>
                <a:gd name="connsiteX42" fmla="*/ 5884 w 10000"/>
                <a:gd name="connsiteY42" fmla="*/ 8740 h 10039"/>
                <a:gd name="connsiteX43" fmla="*/ 6040 w 10000"/>
                <a:gd name="connsiteY43" fmla="*/ 8368 h 10039"/>
                <a:gd name="connsiteX44" fmla="*/ 6382 w 10000"/>
                <a:gd name="connsiteY44" fmla="*/ 7982 h 10039"/>
                <a:gd name="connsiteX45" fmla="*/ 6428 w 10000"/>
                <a:gd name="connsiteY45" fmla="*/ 8181 h 10039"/>
                <a:gd name="connsiteX46" fmla="*/ 6444 w 10000"/>
                <a:gd name="connsiteY46" fmla="*/ 8428 h 10039"/>
                <a:gd name="connsiteX47" fmla="*/ 6766 w 10000"/>
                <a:gd name="connsiteY47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4958 w 10000"/>
                <a:gd name="connsiteY40" fmla="*/ 9255 h 10039"/>
                <a:gd name="connsiteX41" fmla="*/ 5409 w 10000"/>
                <a:gd name="connsiteY41" fmla="*/ 8947 h 10039"/>
                <a:gd name="connsiteX42" fmla="*/ 5884 w 10000"/>
                <a:gd name="connsiteY42" fmla="*/ 8740 h 10039"/>
                <a:gd name="connsiteX43" fmla="*/ 6040 w 10000"/>
                <a:gd name="connsiteY43" fmla="*/ 8368 h 10039"/>
                <a:gd name="connsiteX44" fmla="*/ 6382 w 10000"/>
                <a:gd name="connsiteY44" fmla="*/ 7982 h 10039"/>
                <a:gd name="connsiteX45" fmla="*/ 6428 w 10000"/>
                <a:gd name="connsiteY45" fmla="*/ 8181 h 10039"/>
                <a:gd name="connsiteX46" fmla="*/ 6444 w 10000"/>
                <a:gd name="connsiteY46" fmla="*/ 8428 h 10039"/>
                <a:gd name="connsiteX47" fmla="*/ 6766 w 10000"/>
                <a:gd name="connsiteY47" fmla="*/ 9268 h 10039"/>
                <a:gd name="connsiteX0" fmla="*/ 7446 w 10000"/>
                <a:gd name="connsiteY0" fmla="*/ 9488 h 10039"/>
                <a:gd name="connsiteX1" fmla="*/ 7446 w 10000"/>
                <a:gd name="connsiteY1" fmla="*/ 8978 h 10039"/>
                <a:gd name="connsiteX2" fmla="*/ 7821 w 10000"/>
                <a:gd name="connsiteY2" fmla="*/ 8978 h 10039"/>
                <a:gd name="connsiteX3" fmla="*/ 8047 w 10000"/>
                <a:gd name="connsiteY3" fmla="*/ 8029 h 10039"/>
                <a:gd name="connsiteX4" fmla="*/ 8648 w 10000"/>
                <a:gd name="connsiteY4" fmla="*/ 7444 h 10039"/>
                <a:gd name="connsiteX5" fmla="*/ 8873 w 10000"/>
                <a:gd name="connsiteY5" fmla="*/ 6351 h 10039"/>
                <a:gd name="connsiteX6" fmla="*/ 8722 w 10000"/>
                <a:gd name="connsiteY6" fmla="*/ 5768 h 10039"/>
                <a:gd name="connsiteX7" fmla="*/ 9098 w 10000"/>
                <a:gd name="connsiteY7" fmla="*/ 4525 h 10039"/>
                <a:gd name="connsiteX8" fmla="*/ 9399 w 10000"/>
                <a:gd name="connsiteY8" fmla="*/ 4160 h 10039"/>
                <a:gd name="connsiteX9" fmla="*/ 10000 w 10000"/>
                <a:gd name="connsiteY9" fmla="*/ 3576 h 10039"/>
                <a:gd name="connsiteX10" fmla="*/ 9774 w 10000"/>
                <a:gd name="connsiteY10" fmla="*/ 3502 h 10039"/>
                <a:gd name="connsiteX11" fmla="*/ 9399 w 10000"/>
                <a:gd name="connsiteY11" fmla="*/ 3140 h 10039"/>
                <a:gd name="connsiteX12" fmla="*/ 9173 w 10000"/>
                <a:gd name="connsiteY12" fmla="*/ 2044 h 10039"/>
                <a:gd name="connsiteX13" fmla="*/ 9173 w 10000"/>
                <a:gd name="connsiteY13" fmla="*/ 1460 h 10039"/>
                <a:gd name="connsiteX14" fmla="*/ 9098 w 10000"/>
                <a:gd name="connsiteY14" fmla="*/ 729 h 10039"/>
                <a:gd name="connsiteX15" fmla="*/ 8873 w 10000"/>
                <a:gd name="connsiteY15" fmla="*/ 511 h 10039"/>
                <a:gd name="connsiteX16" fmla="*/ 8497 w 10000"/>
                <a:gd name="connsiteY16" fmla="*/ 219 h 10039"/>
                <a:gd name="connsiteX17" fmla="*/ 8272 w 10000"/>
                <a:gd name="connsiteY17" fmla="*/ 0 h 10039"/>
                <a:gd name="connsiteX18" fmla="*/ 7821 w 10000"/>
                <a:gd name="connsiteY18" fmla="*/ 293 h 10039"/>
                <a:gd name="connsiteX19" fmla="*/ 7370 w 10000"/>
                <a:gd name="connsiteY19" fmla="*/ 729 h 10039"/>
                <a:gd name="connsiteX20" fmla="*/ 6769 w 10000"/>
                <a:gd name="connsiteY20" fmla="*/ 729 h 10039"/>
                <a:gd name="connsiteX21" fmla="*/ 5717 w 10000"/>
                <a:gd name="connsiteY21" fmla="*/ 729 h 10039"/>
                <a:gd name="connsiteX22" fmla="*/ 5717 w 10000"/>
                <a:gd name="connsiteY22" fmla="*/ 658 h 10039"/>
                <a:gd name="connsiteX23" fmla="*/ 5643 w 10000"/>
                <a:gd name="connsiteY23" fmla="*/ 729 h 10039"/>
                <a:gd name="connsiteX24" fmla="*/ 1961 w 10000"/>
                <a:gd name="connsiteY24" fmla="*/ 729 h 10039"/>
                <a:gd name="connsiteX25" fmla="*/ 1961 w 10000"/>
                <a:gd name="connsiteY25" fmla="*/ 2263 h 10039"/>
                <a:gd name="connsiteX26" fmla="*/ 1285 w 10000"/>
                <a:gd name="connsiteY26" fmla="*/ 2263 h 10039"/>
                <a:gd name="connsiteX27" fmla="*/ 1285 w 10000"/>
                <a:gd name="connsiteY27" fmla="*/ 2556 h 10039"/>
                <a:gd name="connsiteX28" fmla="*/ 1285 w 10000"/>
                <a:gd name="connsiteY28" fmla="*/ 5179 h 10039"/>
                <a:gd name="connsiteX29" fmla="*/ 1135 w 10000"/>
                <a:gd name="connsiteY29" fmla="*/ 5327 h 10039"/>
                <a:gd name="connsiteX30" fmla="*/ 684 w 10000"/>
                <a:gd name="connsiteY30" fmla="*/ 5621 h 10039"/>
                <a:gd name="connsiteX31" fmla="*/ 609 w 10000"/>
                <a:gd name="connsiteY31" fmla="*/ 5986 h 10039"/>
                <a:gd name="connsiteX32" fmla="*/ 384 w 10000"/>
                <a:gd name="connsiteY32" fmla="*/ 6351 h 10039"/>
                <a:gd name="connsiteX33" fmla="*/ 234 w 10000"/>
                <a:gd name="connsiteY33" fmla="*/ 6935 h 10039"/>
                <a:gd name="connsiteX34" fmla="*/ 8 w 10000"/>
                <a:gd name="connsiteY34" fmla="*/ 7593 h 10039"/>
                <a:gd name="connsiteX35" fmla="*/ 384 w 10000"/>
                <a:gd name="connsiteY35" fmla="*/ 7664 h 10039"/>
                <a:gd name="connsiteX36" fmla="*/ 458 w 10000"/>
                <a:gd name="connsiteY36" fmla="*/ 8245 h 10039"/>
                <a:gd name="connsiteX37" fmla="*/ 684 w 10000"/>
                <a:gd name="connsiteY37" fmla="*/ 8831 h 10039"/>
                <a:gd name="connsiteX38" fmla="*/ 1059 w 10000"/>
                <a:gd name="connsiteY38" fmla="*/ 10000 h 10039"/>
                <a:gd name="connsiteX39" fmla="*/ 4939 w 10000"/>
                <a:gd name="connsiteY39" fmla="*/ 9433 h 10039"/>
                <a:gd name="connsiteX40" fmla="*/ 4958 w 10000"/>
                <a:gd name="connsiteY40" fmla="*/ 9255 h 10039"/>
                <a:gd name="connsiteX41" fmla="*/ 5409 w 10000"/>
                <a:gd name="connsiteY41" fmla="*/ 8947 h 10039"/>
                <a:gd name="connsiteX42" fmla="*/ 5884 w 10000"/>
                <a:gd name="connsiteY42" fmla="*/ 8740 h 10039"/>
                <a:gd name="connsiteX43" fmla="*/ 6040 w 10000"/>
                <a:gd name="connsiteY43" fmla="*/ 8368 h 10039"/>
                <a:gd name="connsiteX44" fmla="*/ 6382 w 10000"/>
                <a:gd name="connsiteY44" fmla="*/ 7982 h 10039"/>
                <a:gd name="connsiteX45" fmla="*/ 6428 w 10000"/>
                <a:gd name="connsiteY45" fmla="*/ 8181 h 10039"/>
                <a:gd name="connsiteX46" fmla="*/ 6444 w 10000"/>
                <a:gd name="connsiteY46" fmla="*/ 8428 h 10039"/>
                <a:gd name="connsiteX47" fmla="*/ 6766 w 10000"/>
                <a:gd name="connsiteY47" fmla="*/ 9268 h 10039"/>
                <a:gd name="connsiteX0" fmla="*/ 7446 w 10000"/>
                <a:gd name="connsiteY0" fmla="*/ 9488 h 10056"/>
                <a:gd name="connsiteX1" fmla="*/ 7446 w 10000"/>
                <a:gd name="connsiteY1" fmla="*/ 8978 h 10056"/>
                <a:gd name="connsiteX2" fmla="*/ 7821 w 10000"/>
                <a:gd name="connsiteY2" fmla="*/ 8978 h 10056"/>
                <a:gd name="connsiteX3" fmla="*/ 8047 w 10000"/>
                <a:gd name="connsiteY3" fmla="*/ 8029 h 10056"/>
                <a:gd name="connsiteX4" fmla="*/ 8648 w 10000"/>
                <a:gd name="connsiteY4" fmla="*/ 7444 h 10056"/>
                <a:gd name="connsiteX5" fmla="*/ 8873 w 10000"/>
                <a:gd name="connsiteY5" fmla="*/ 6351 h 10056"/>
                <a:gd name="connsiteX6" fmla="*/ 8722 w 10000"/>
                <a:gd name="connsiteY6" fmla="*/ 5768 h 10056"/>
                <a:gd name="connsiteX7" fmla="*/ 9098 w 10000"/>
                <a:gd name="connsiteY7" fmla="*/ 4525 h 10056"/>
                <a:gd name="connsiteX8" fmla="*/ 9399 w 10000"/>
                <a:gd name="connsiteY8" fmla="*/ 4160 h 10056"/>
                <a:gd name="connsiteX9" fmla="*/ 10000 w 10000"/>
                <a:gd name="connsiteY9" fmla="*/ 3576 h 10056"/>
                <a:gd name="connsiteX10" fmla="*/ 9774 w 10000"/>
                <a:gd name="connsiteY10" fmla="*/ 3502 h 10056"/>
                <a:gd name="connsiteX11" fmla="*/ 9399 w 10000"/>
                <a:gd name="connsiteY11" fmla="*/ 3140 h 10056"/>
                <a:gd name="connsiteX12" fmla="*/ 9173 w 10000"/>
                <a:gd name="connsiteY12" fmla="*/ 2044 h 10056"/>
                <a:gd name="connsiteX13" fmla="*/ 9173 w 10000"/>
                <a:gd name="connsiteY13" fmla="*/ 1460 h 10056"/>
                <a:gd name="connsiteX14" fmla="*/ 9098 w 10000"/>
                <a:gd name="connsiteY14" fmla="*/ 729 h 10056"/>
                <a:gd name="connsiteX15" fmla="*/ 8873 w 10000"/>
                <a:gd name="connsiteY15" fmla="*/ 511 h 10056"/>
                <a:gd name="connsiteX16" fmla="*/ 8497 w 10000"/>
                <a:gd name="connsiteY16" fmla="*/ 219 h 10056"/>
                <a:gd name="connsiteX17" fmla="*/ 8272 w 10000"/>
                <a:gd name="connsiteY17" fmla="*/ 0 h 10056"/>
                <a:gd name="connsiteX18" fmla="*/ 7821 w 10000"/>
                <a:gd name="connsiteY18" fmla="*/ 293 h 10056"/>
                <a:gd name="connsiteX19" fmla="*/ 7370 w 10000"/>
                <a:gd name="connsiteY19" fmla="*/ 729 h 10056"/>
                <a:gd name="connsiteX20" fmla="*/ 6769 w 10000"/>
                <a:gd name="connsiteY20" fmla="*/ 729 h 10056"/>
                <a:gd name="connsiteX21" fmla="*/ 5717 w 10000"/>
                <a:gd name="connsiteY21" fmla="*/ 729 h 10056"/>
                <a:gd name="connsiteX22" fmla="*/ 5717 w 10000"/>
                <a:gd name="connsiteY22" fmla="*/ 658 h 10056"/>
                <a:gd name="connsiteX23" fmla="*/ 5643 w 10000"/>
                <a:gd name="connsiteY23" fmla="*/ 729 h 10056"/>
                <a:gd name="connsiteX24" fmla="*/ 1961 w 10000"/>
                <a:gd name="connsiteY24" fmla="*/ 729 h 10056"/>
                <a:gd name="connsiteX25" fmla="*/ 1961 w 10000"/>
                <a:gd name="connsiteY25" fmla="*/ 2263 h 10056"/>
                <a:gd name="connsiteX26" fmla="*/ 1285 w 10000"/>
                <a:gd name="connsiteY26" fmla="*/ 2263 h 10056"/>
                <a:gd name="connsiteX27" fmla="*/ 1285 w 10000"/>
                <a:gd name="connsiteY27" fmla="*/ 2556 h 10056"/>
                <a:gd name="connsiteX28" fmla="*/ 1285 w 10000"/>
                <a:gd name="connsiteY28" fmla="*/ 5179 h 10056"/>
                <a:gd name="connsiteX29" fmla="*/ 1135 w 10000"/>
                <a:gd name="connsiteY29" fmla="*/ 5327 h 10056"/>
                <a:gd name="connsiteX30" fmla="*/ 684 w 10000"/>
                <a:gd name="connsiteY30" fmla="*/ 5621 h 10056"/>
                <a:gd name="connsiteX31" fmla="*/ 609 w 10000"/>
                <a:gd name="connsiteY31" fmla="*/ 5986 h 10056"/>
                <a:gd name="connsiteX32" fmla="*/ 384 w 10000"/>
                <a:gd name="connsiteY32" fmla="*/ 6351 h 10056"/>
                <a:gd name="connsiteX33" fmla="*/ 234 w 10000"/>
                <a:gd name="connsiteY33" fmla="*/ 6935 h 10056"/>
                <a:gd name="connsiteX34" fmla="*/ 8 w 10000"/>
                <a:gd name="connsiteY34" fmla="*/ 7593 h 10056"/>
                <a:gd name="connsiteX35" fmla="*/ 384 w 10000"/>
                <a:gd name="connsiteY35" fmla="*/ 7664 h 10056"/>
                <a:gd name="connsiteX36" fmla="*/ 458 w 10000"/>
                <a:gd name="connsiteY36" fmla="*/ 8245 h 10056"/>
                <a:gd name="connsiteX37" fmla="*/ 684 w 10000"/>
                <a:gd name="connsiteY37" fmla="*/ 8831 h 10056"/>
                <a:gd name="connsiteX38" fmla="*/ 1059 w 10000"/>
                <a:gd name="connsiteY38" fmla="*/ 10000 h 10056"/>
                <a:gd name="connsiteX39" fmla="*/ 4315 w 10000"/>
                <a:gd name="connsiteY39" fmla="*/ 9657 h 10056"/>
                <a:gd name="connsiteX40" fmla="*/ 4958 w 10000"/>
                <a:gd name="connsiteY40" fmla="*/ 9255 h 10056"/>
                <a:gd name="connsiteX41" fmla="*/ 5409 w 10000"/>
                <a:gd name="connsiteY41" fmla="*/ 8947 h 10056"/>
                <a:gd name="connsiteX42" fmla="*/ 5884 w 10000"/>
                <a:gd name="connsiteY42" fmla="*/ 8740 h 10056"/>
                <a:gd name="connsiteX43" fmla="*/ 6040 w 10000"/>
                <a:gd name="connsiteY43" fmla="*/ 8368 h 10056"/>
                <a:gd name="connsiteX44" fmla="*/ 6382 w 10000"/>
                <a:gd name="connsiteY44" fmla="*/ 7982 h 10056"/>
                <a:gd name="connsiteX45" fmla="*/ 6428 w 10000"/>
                <a:gd name="connsiteY45" fmla="*/ 8181 h 10056"/>
                <a:gd name="connsiteX46" fmla="*/ 6444 w 10000"/>
                <a:gd name="connsiteY46" fmla="*/ 8428 h 10056"/>
                <a:gd name="connsiteX47" fmla="*/ 6766 w 10000"/>
                <a:gd name="connsiteY47" fmla="*/ 9268 h 10056"/>
                <a:gd name="connsiteX0" fmla="*/ 7446 w 10000"/>
                <a:gd name="connsiteY0" fmla="*/ 9488 h 10056"/>
                <a:gd name="connsiteX1" fmla="*/ 7446 w 10000"/>
                <a:gd name="connsiteY1" fmla="*/ 8978 h 10056"/>
                <a:gd name="connsiteX2" fmla="*/ 7821 w 10000"/>
                <a:gd name="connsiteY2" fmla="*/ 8978 h 10056"/>
                <a:gd name="connsiteX3" fmla="*/ 8047 w 10000"/>
                <a:gd name="connsiteY3" fmla="*/ 8029 h 10056"/>
                <a:gd name="connsiteX4" fmla="*/ 8648 w 10000"/>
                <a:gd name="connsiteY4" fmla="*/ 7444 h 10056"/>
                <a:gd name="connsiteX5" fmla="*/ 8873 w 10000"/>
                <a:gd name="connsiteY5" fmla="*/ 6351 h 10056"/>
                <a:gd name="connsiteX6" fmla="*/ 8722 w 10000"/>
                <a:gd name="connsiteY6" fmla="*/ 5768 h 10056"/>
                <a:gd name="connsiteX7" fmla="*/ 9098 w 10000"/>
                <a:gd name="connsiteY7" fmla="*/ 4525 h 10056"/>
                <a:gd name="connsiteX8" fmla="*/ 9399 w 10000"/>
                <a:gd name="connsiteY8" fmla="*/ 4160 h 10056"/>
                <a:gd name="connsiteX9" fmla="*/ 10000 w 10000"/>
                <a:gd name="connsiteY9" fmla="*/ 3576 h 10056"/>
                <a:gd name="connsiteX10" fmla="*/ 9774 w 10000"/>
                <a:gd name="connsiteY10" fmla="*/ 3502 h 10056"/>
                <a:gd name="connsiteX11" fmla="*/ 9399 w 10000"/>
                <a:gd name="connsiteY11" fmla="*/ 3140 h 10056"/>
                <a:gd name="connsiteX12" fmla="*/ 9173 w 10000"/>
                <a:gd name="connsiteY12" fmla="*/ 2044 h 10056"/>
                <a:gd name="connsiteX13" fmla="*/ 9173 w 10000"/>
                <a:gd name="connsiteY13" fmla="*/ 1460 h 10056"/>
                <a:gd name="connsiteX14" fmla="*/ 9098 w 10000"/>
                <a:gd name="connsiteY14" fmla="*/ 729 h 10056"/>
                <a:gd name="connsiteX15" fmla="*/ 8873 w 10000"/>
                <a:gd name="connsiteY15" fmla="*/ 511 h 10056"/>
                <a:gd name="connsiteX16" fmla="*/ 8497 w 10000"/>
                <a:gd name="connsiteY16" fmla="*/ 219 h 10056"/>
                <a:gd name="connsiteX17" fmla="*/ 8272 w 10000"/>
                <a:gd name="connsiteY17" fmla="*/ 0 h 10056"/>
                <a:gd name="connsiteX18" fmla="*/ 7821 w 10000"/>
                <a:gd name="connsiteY18" fmla="*/ 293 h 10056"/>
                <a:gd name="connsiteX19" fmla="*/ 7370 w 10000"/>
                <a:gd name="connsiteY19" fmla="*/ 729 h 10056"/>
                <a:gd name="connsiteX20" fmla="*/ 6769 w 10000"/>
                <a:gd name="connsiteY20" fmla="*/ 729 h 10056"/>
                <a:gd name="connsiteX21" fmla="*/ 5717 w 10000"/>
                <a:gd name="connsiteY21" fmla="*/ 729 h 10056"/>
                <a:gd name="connsiteX22" fmla="*/ 5717 w 10000"/>
                <a:gd name="connsiteY22" fmla="*/ 658 h 10056"/>
                <a:gd name="connsiteX23" fmla="*/ 5643 w 10000"/>
                <a:gd name="connsiteY23" fmla="*/ 729 h 10056"/>
                <a:gd name="connsiteX24" fmla="*/ 1961 w 10000"/>
                <a:gd name="connsiteY24" fmla="*/ 729 h 10056"/>
                <a:gd name="connsiteX25" fmla="*/ 1961 w 10000"/>
                <a:gd name="connsiteY25" fmla="*/ 2263 h 10056"/>
                <a:gd name="connsiteX26" fmla="*/ 1285 w 10000"/>
                <a:gd name="connsiteY26" fmla="*/ 2263 h 10056"/>
                <a:gd name="connsiteX27" fmla="*/ 1285 w 10000"/>
                <a:gd name="connsiteY27" fmla="*/ 2556 h 10056"/>
                <a:gd name="connsiteX28" fmla="*/ 1285 w 10000"/>
                <a:gd name="connsiteY28" fmla="*/ 5179 h 10056"/>
                <a:gd name="connsiteX29" fmla="*/ 1135 w 10000"/>
                <a:gd name="connsiteY29" fmla="*/ 5327 h 10056"/>
                <a:gd name="connsiteX30" fmla="*/ 684 w 10000"/>
                <a:gd name="connsiteY30" fmla="*/ 5621 h 10056"/>
                <a:gd name="connsiteX31" fmla="*/ 609 w 10000"/>
                <a:gd name="connsiteY31" fmla="*/ 5986 h 10056"/>
                <a:gd name="connsiteX32" fmla="*/ 384 w 10000"/>
                <a:gd name="connsiteY32" fmla="*/ 6351 h 10056"/>
                <a:gd name="connsiteX33" fmla="*/ 234 w 10000"/>
                <a:gd name="connsiteY33" fmla="*/ 6935 h 10056"/>
                <a:gd name="connsiteX34" fmla="*/ 8 w 10000"/>
                <a:gd name="connsiteY34" fmla="*/ 7593 h 10056"/>
                <a:gd name="connsiteX35" fmla="*/ 384 w 10000"/>
                <a:gd name="connsiteY35" fmla="*/ 7664 h 10056"/>
                <a:gd name="connsiteX36" fmla="*/ 458 w 10000"/>
                <a:gd name="connsiteY36" fmla="*/ 8245 h 10056"/>
                <a:gd name="connsiteX37" fmla="*/ 684 w 10000"/>
                <a:gd name="connsiteY37" fmla="*/ 8831 h 10056"/>
                <a:gd name="connsiteX38" fmla="*/ 1059 w 10000"/>
                <a:gd name="connsiteY38" fmla="*/ 10000 h 10056"/>
                <a:gd name="connsiteX39" fmla="*/ 4315 w 10000"/>
                <a:gd name="connsiteY39" fmla="*/ 9657 h 10056"/>
                <a:gd name="connsiteX40" fmla="*/ 5064 w 10000"/>
                <a:gd name="connsiteY40" fmla="*/ 9274 h 10056"/>
                <a:gd name="connsiteX41" fmla="*/ 5409 w 10000"/>
                <a:gd name="connsiteY41" fmla="*/ 8947 h 10056"/>
                <a:gd name="connsiteX42" fmla="*/ 5884 w 10000"/>
                <a:gd name="connsiteY42" fmla="*/ 8740 h 10056"/>
                <a:gd name="connsiteX43" fmla="*/ 6040 w 10000"/>
                <a:gd name="connsiteY43" fmla="*/ 8368 h 10056"/>
                <a:gd name="connsiteX44" fmla="*/ 6382 w 10000"/>
                <a:gd name="connsiteY44" fmla="*/ 7982 h 10056"/>
                <a:gd name="connsiteX45" fmla="*/ 6428 w 10000"/>
                <a:gd name="connsiteY45" fmla="*/ 8181 h 10056"/>
                <a:gd name="connsiteX46" fmla="*/ 6444 w 10000"/>
                <a:gd name="connsiteY46" fmla="*/ 8428 h 10056"/>
                <a:gd name="connsiteX47" fmla="*/ 6766 w 10000"/>
                <a:gd name="connsiteY47" fmla="*/ 9268 h 10056"/>
                <a:gd name="connsiteX0" fmla="*/ 7446 w 10000"/>
                <a:gd name="connsiteY0" fmla="*/ 9488 h 10056"/>
                <a:gd name="connsiteX1" fmla="*/ 7446 w 10000"/>
                <a:gd name="connsiteY1" fmla="*/ 8978 h 10056"/>
                <a:gd name="connsiteX2" fmla="*/ 7821 w 10000"/>
                <a:gd name="connsiteY2" fmla="*/ 8978 h 10056"/>
                <a:gd name="connsiteX3" fmla="*/ 8047 w 10000"/>
                <a:gd name="connsiteY3" fmla="*/ 8029 h 10056"/>
                <a:gd name="connsiteX4" fmla="*/ 8648 w 10000"/>
                <a:gd name="connsiteY4" fmla="*/ 7444 h 10056"/>
                <a:gd name="connsiteX5" fmla="*/ 8873 w 10000"/>
                <a:gd name="connsiteY5" fmla="*/ 6351 h 10056"/>
                <a:gd name="connsiteX6" fmla="*/ 8722 w 10000"/>
                <a:gd name="connsiteY6" fmla="*/ 5768 h 10056"/>
                <a:gd name="connsiteX7" fmla="*/ 9098 w 10000"/>
                <a:gd name="connsiteY7" fmla="*/ 4525 h 10056"/>
                <a:gd name="connsiteX8" fmla="*/ 9399 w 10000"/>
                <a:gd name="connsiteY8" fmla="*/ 4160 h 10056"/>
                <a:gd name="connsiteX9" fmla="*/ 10000 w 10000"/>
                <a:gd name="connsiteY9" fmla="*/ 3576 h 10056"/>
                <a:gd name="connsiteX10" fmla="*/ 9774 w 10000"/>
                <a:gd name="connsiteY10" fmla="*/ 3502 h 10056"/>
                <a:gd name="connsiteX11" fmla="*/ 9399 w 10000"/>
                <a:gd name="connsiteY11" fmla="*/ 3140 h 10056"/>
                <a:gd name="connsiteX12" fmla="*/ 9173 w 10000"/>
                <a:gd name="connsiteY12" fmla="*/ 2044 h 10056"/>
                <a:gd name="connsiteX13" fmla="*/ 9173 w 10000"/>
                <a:gd name="connsiteY13" fmla="*/ 1460 h 10056"/>
                <a:gd name="connsiteX14" fmla="*/ 9098 w 10000"/>
                <a:gd name="connsiteY14" fmla="*/ 729 h 10056"/>
                <a:gd name="connsiteX15" fmla="*/ 8873 w 10000"/>
                <a:gd name="connsiteY15" fmla="*/ 511 h 10056"/>
                <a:gd name="connsiteX16" fmla="*/ 8497 w 10000"/>
                <a:gd name="connsiteY16" fmla="*/ 219 h 10056"/>
                <a:gd name="connsiteX17" fmla="*/ 8272 w 10000"/>
                <a:gd name="connsiteY17" fmla="*/ 0 h 10056"/>
                <a:gd name="connsiteX18" fmla="*/ 7821 w 10000"/>
                <a:gd name="connsiteY18" fmla="*/ 293 h 10056"/>
                <a:gd name="connsiteX19" fmla="*/ 7370 w 10000"/>
                <a:gd name="connsiteY19" fmla="*/ 729 h 10056"/>
                <a:gd name="connsiteX20" fmla="*/ 6769 w 10000"/>
                <a:gd name="connsiteY20" fmla="*/ 729 h 10056"/>
                <a:gd name="connsiteX21" fmla="*/ 5717 w 10000"/>
                <a:gd name="connsiteY21" fmla="*/ 729 h 10056"/>
                <a:gd name="connsiteX22" fmla="*/ 5717 w 10000"/>
                <a:gd name="connsiteY22" fmla="*/ 658 h 10056"/>
                <a:gd name="connsiteX23" fmla="*/ 5643 w 10000"/>
                <a:gd name="connsiteY23" fmla="*/ 729 h 10056"/>
                <a:gd name="connsiteX24" fmla="*/ 1961 w 10000"/>
                <a:gd name="connsiteY24" fmla="*/ 729 h 10056"/>
                <a:gd name="connsiteX25" fmla="*/ 1961 w 10000"/>
                <a:gd name="connsiteY25" fmla="*/ 2263 h 10056"/>
                <a:gd name="connsiteX26" fmla="*/ 1285 w 10000"/>
                <a:gd name="connsiteY26" fmla="*/ 2263 h 10056"/>
                <a:gd name="connsiteX27" fmla="*/ 1285 w 10000"/>
                <a:gd name="connsiteY27" fmla="*/ 2556 h 10056"/>
                <a:gd name="connsiteX28" fmla="*/ 1285 w 10000"/>
                <a:gd name="connsiteY28" fmla="*/ 5179 h 10056"/>
                <a:gd name="connsiteX29" fmla="*/ 1135 w 10000"/>
                <a:gd name="connsiteY29" fmla="*/ 5327 h 10056"/>
                <a:gd name="connsiteX30" fmla="*/ 684 w 10000"/>
                <a:gd name="connsiteY30" fmla="*/ 5621 h 10056"/>
                <a:gd name="connsiteX31" fmla="*/ 609 w 10000"/>
                <a:gd name="connsiteY31" fmla="*/ 5986 h 10056"/>
                <a:gd name="connsiteX32" fmla="*/ 384 w 10000"/>
                <a:gd name="connsiteY32" fmla="*/ 6351 h 10056"/>
                <a:gd name="connsiteX33" fmla="*/ 234 w 10000"/>
                <a:gd name="connsiteY33" fmla="*/ 6935 h 10056"/>
                <a:gd name="connsiteX34" fmla="*/ 8 w 10000"/>
                <a:gd name="connsiteY34" fmla="*/ 7593 h 10056"/>
                <a:gd name="connsiteX35" fmla="*/ 384 w 10000"/>
                <a:gd name="connsiteY35" fmla="*/ 7664 h 10056"/>
                <a:gd name="connsiteX36" fmla="*/ 458 w 10000"/>
                <a:gd name="connsiteY36" fmla="*/ 8245 h 10056"/>
                <a:gd name="connsiteX37" fmla="*/ 684 w 10000"/>
                <a:gd name="connsiteY37" fmla="*/ 8831 h 10056"/>
                <a:gd name="connsiteX38" fmla="*/ 1059 w 10000"/>
                <a:gd name="connsiteY38" fmla="*/ 10000 h 10056"/>
                <a:gd name="connsiteX39" fmla="*/ 4315 w 10000"/>
                <a:gd name="connsiteY39" fmla="*/ 9657 h 10056"/>
                <a:gd name="connsiteX40" fmla="*/ 5064 w 10000"/>
                <a:gd name="connsiteY40" fmla="*/ 9274 h 10056"/>
                <a:gd name="connsiteX41" fmla="*/ 5457 w 10000"/>
                <a:gd name="connsiteY41" fmla="*/ 8984 h 10056"/>
                <a:gd name="connsiteX42" fmla="*/ 5884 w 10000"/>
                <a:gd name="connsiteY42" fmla="*/ 8740 h 10056"/>
                <a:gd name="connsiteX43" fmla="*/ 6040 w 10000"/>
                <a:gd name="connsiteY43" fmla="*/ 8368 h 10056"/>
                <a:gd name="connsiteX44" fmla="*/ 6382 w 10000"/>
                <a:gd name="connsiteY44" fmla="*/ 7982 h 10056"/>
                <a:gd name="connsiteX45" fmla="*/ 6428 w 10000"/>
                <a:gd name="connsiteY45" fmla="*/ 8181 h 10056"/>
                <a:gd name="connsiteX46" fmla="*/ 6444 w 10000"/>
                <a:gd name="connsiteY46" fmla="*/ 8428 h 10056"/>
                <a:gd name="connsiteX47" fmla="*/ 6766 w 10000"/>
                <a:gd name="connsiteY47" fmla="*/ 9268 h 10056"/>
                <a:gd name="connsiteX0" fmla="*/ 7446 w 10000"/>
                <a:gd name="connsiteY0" fmla="*/ 9488 h 10031"/>
                <a:gd name="connsiteX1" fmla="*/ 7446 w 10000"/>
                <a:gd name="connsiteY1" fmla="*/ 8978 h 10031"/>
                <a:gd name="connsiteX2" fmla="*/ 7821 w 10000"/>
                <a:gd name="connsiteY2" fmla="*/ 8978 h 10031"/>
                <a:gd name="connsiteX3" fmla="*/ 8047 w 10000"/>
                <a:gd name="connsiteY3" fmla="*/ 8029 h 10031"/>
                <a:gd name="connsiteX4" fmla="*/ 8648 w 10000"/>
                <a:gd name="connsiteY4" fmla="*/ 7444 h 10031"/>
                <a:gd name="connsiteX5" fmla="*/ 8873 w 10000"/>
                <a:gd name="connsiteY5" fmla="*/ 6351 h 10031"/>
                <a:gd name="connsiteX6" fmla="*/ 8722 w 10000"/>
                <a:gd name="connsiteY6" fmla="*/ 5768 h 10031"/>
                <a:gd name="connsiteX7" fmla="*/ 9098 w 10000"/>
                <a:gd name="connsiteY7" fmla="*/ 4525 h 10031"/>
                <a:gd name="connsiteX8" fmla="*/ 9399 w 10000"/>
                <a:gd name="connsiteY8" fmla="*/ 4160 h 10031"/>
                <a:gd name="connsiteX9" fmla="*/ 10000 w 10000"/>
                <a:gd name="connsiteY9" fmla="*/ 3576 h 10031"/>
                <a:gd name="connsiteX10" fmla="*/ 9774 w 10000"/>
                <a:gd name="connsiteY10" fmla="*/ 3502 h 10031"/>
                <a:gd name="connsiteX11" fmla="*/ 9399 w 10000"/>
                <a:gd name="connsiteY11" fmla="*/ 3140 h 10031"/>
                <a:gd name="connsiteX12" fmla="*/ 9173 w 10000"/>
                <a:gd name="connsiteY12" fmla="*/ 2044 h 10031"/>
                <a:gd name="connsiteX13" fmla="*/ 9173 w 10000"/>
                <a:gd name="connsiteY13" fmla="*/ 1460 h 10031"/>
                <a:gd name="connsiteX14" fmla="*/ 9098 w 10000"/>
                <a:gd name="connsiteY14" fmla="*/ 729 h 10031"/>
                <a:gd name="connsiteX15" fmla="*/ 8873 w 10000"/>
                <a:gd name="connsiteY15" fmla="*/ 511 h 10031"/>
                <a:gd name="connsiteX16" fmla="*/ 8497 w 10000"/>
                <a:gd name="connsiteY16" fmla="*/ 219 h 10031"/>
                <a:gd name="connsiteX17" fmla="*/ 8272 w 10000"/>
                <a:gd name="connsiteY17" fmla="*/ 0 h 10031"/>
                <a:gd name="connsiteX18" fmla="*/ 7821 w 10000"/>
                <a:gd name="connsiteY18" fmla="*/ 293 h 10031"/>
                <a:gd name="connsiteX19" fmla="*/ 7370 w 10000"/>
                <a:gd name="connsiteY19" fmla="*/ 729 h 10031"/>
                <a:gd name="connsiteX20" fmla="*/ 6769 w 10000"/>
                <a:gd name="connsiteY20" fmla="*/ 729 h 10031"/>
                <a:gd name="connsiteX21" fmla="*/ 5717 w 10000"/>
                <a:gd name="connsiteY21" fmla="*/ 729 h 10031"/>
                <a:gd name="connsiteX22" fmla="*/ 5717 w 10000"/>
                <a:gd name="connsiteY22" fmla="*/ 658 h 10031"/>
                <a:gd name="connsiteX23" fmla="*/ 5643 w 10000"/>
                <a:gd name="connsiteY23" fmla="*/ 729 h 10031"/>
                <a:gd name="connsiteX24" fmla="*/ 1961 w 10000"/>
                <a:gd name="connsiteY24" fmla="*/ 729 h 10031"/>
                <a:gd name="connsiteX25" fmla="*/ 1961 w 10000"/>
                <a:gd name="connsiteY25" fmla="*/ 2263 h 10031"/>
                <a:gd name="connsiteX26" fmla="*/ 1285 w 10000"/>
                <a:gd name="connsiteY26" fmla="*/ 2263 h 10031"/>
                <a:gd name="connsiteX27" fmla="*/ 1285 w 10000"/>
                <a:gd name="connsiteY27" fmla="*/ 2556 h 10031"/>
                <a:gd name="connsiteX28" fmla="*/ 1285 w 10000"/>
                <a:gd name="connsiteY28" fmla="*/ 5179 h 10031"/>
                <a:gd name="connsiteX29" fmla="*/ 1135 w 10000"/>
                <a:gd name="connsiteY29" fmla="*/ 5327 h 10031"/>
                <a:gd name="connsiteX30" fmla="*/ 684 w 10000"/>
                <a:gd name="connsiteY30" fmla="*/ 5621 h 10031"/>
                <a:gd name="connsiteX31" fmla="*/ 609 w 10000"/>
                <a:gd name="connsiteY31" fmla="*/ 5986 h 10031"/>
                <a:gd name="connsiteX32" fmla="*/ 384 w 10000"/>
                <a:gd name="connsiteY32" fmla="*/ 6351 h 10031"/>
                <a:gd name="connsiteX33" fmla="*/ 234 w 10000"/>
                <a:gd name="connsiteY33" fmla="*/ 6935 h 10031"/>
                <a:gd name="connsiteX34" fmla="*/ 8 w 10000"/>
                <a:gd name="connsiteY34" fmla="*/ 7593 h 10031"/>
                <a:gd name="connsiteX35" fmla="*/ 384 w 10000"/>
                <a:gd name="connsiteY35" fmla="*/ 7664 h 10031"/>
                <a:gd name="connsiteX36" fmla="*/ 458 w 10000"/>
                <a:gd name="connsiteY36" fmla="*/ 8245 h 10031"/>
                <a:gd name="connsiteX37" fmla="*/ 684 w 10000"/>
                <a:gd name="connsiteY37" fmla="*/ 8831 h 10031"/>
                <a:gd name="connsiteX38" fmla="*/ 1059 w 10000"/>
                <a:gd name="connsiteY38" fmla="*/ 10000 h 10031"/>
                <a:gd name="connsiteX39" fmla="*/ 4373 w 10000"/>
                <a:gd name="connsiteY39" fmla="*/ 9246 h 10031"/>
                <a:gd name="connsiteX40" fmla="*/ 5064 w 10000"/>
                <a:gd name="connsiteY40" fmla="*/ 9274 h 10031"/>
                <a:gd name="connsiteX41" fmla="*/ 5457 w 10000"/>
                <a:gd name="connsiteY41" fmla="*/ 8984 h 10031"/>
                <a:gd name="connsiteX42" fmla="*/ 5884 w 10000"/>
                <a:gd name="connsiteY42" fmla="*/ 8740 h 10031"/>
                <a:gd name="connsiteX43" fmla="*/ 6040 w 10000"/>
                <a:gd name="connsiteY43" fmla="*/ 8368 h 10031"/>
                <a:gd name="connsiteX44" fmla="*/ 6382 w 10000"/>
                <a:gd name="connsiteY44" fmla="*/ 7982 h 10031"/>
                <a:gd name="connsiteX45" fmla="*/ 6428 w 10000"/>
                <a:gd name="connsiteY45" fmla="*/ 8181 h 10031"/>
                <a:gd name="connsiteX46" fmla="*/ 6444 w 10000"/>
                <a:gd name="connsiteY46" fmla="*/ 8428 h 10031"/>
                <a:gd name="connsiteX47" fmla="*/ 6766 w 10000"/>
                <a:gd name="connsiteY47" fmla="*/ 9268 h 10031"/>
                <a:gd name="connsiteX0" fmla="*/ 7446 w 10000"/>
                <a:gd name="connsiteY0" fmla="*/ 9488 h 10031"/>
                <a:gd name="connsiteX1" fmla="*/ 7446 w 10000"/>
                <a:gd name="connsiteY1" fmla="*/ 8978 h 10031"/>
                <a:gd name="connsiteX2" fmla="*/ 7821 w 10000"/>
                <a:gd name="connsiteY2" fmla="*/ 8978 h 10031"/>
                <a:gd name="connsiteX3" fmla="*/ 8047 w 10000"/>
                <a:gd name="connsiteY3" fmla="*/ 8029 h 10031"/>
                <a:gd name="connsiteX4" fmla="*/ 8648 w 10000"/>
                <a:gd name="connsiteY4" fmla="*/ 7444 h 10031"/>
                <a:gd name="connsiteX5" fmla="*/ 8873 w 10000"/>
                <a:gd name="connsiteY5" fmla="*/ 6351 h 10031"/>
                <a:gd name="connsiteX6" fmla="*/ 8722 w 10000"/>
                <a:gd name="connsiteY6" fmla="*/ 5768 h 10031"/>
                <a:gd name="connsiteX7" fmla="*/ 9098 w 10000"/>
                <a:gd name="connsiteY7" fmla="*/ 4525 h 10031"/>
                <a:gd name="connsiteX8" fmla="*/ 9399 w 10000"/>
                <a:gd name="connsiteY8" fmla="*/ 4160 h 10031"/>
                <a:gd name="connsiteX9" fmla="*/ 10000 w 10000"/>
                <a:gd name="connsiteY9" fmla="*/ 3576 h 10031"/>
                <a:gd name="connsiteX10" fmla="*/ 9774 w 10000"/>
                <a:gd name="connsiteY10" fmla="*/ 3502 h 10031"/>
                <a:gd name="connsiteX11" fmla="*/ 9399 w 10000"/>
                <a:gd name="connsiteY11" fmla="*/ 3140 h 10031"/>
                <a:gd name="connsiteX12" fmla="*/ 9173 w 10000"/>
                <a:gd name="connsiteY12" fmla="*/ 2044 h 10031"/>
                <a:gd name="connsiteX13" fmla="*/ 9173 w 10000"/>
                <a:gd name="connsiteY13" fmla="*/ 1460 h 10031"/>
                <a:gd name="connsiteX14" fmla="*/ 9098 w 10000"/>
                <a:gd name="connsiteY14" fmla="*/ 729 h 10031"/>
                <a:gd name="connsiteX15" fmla="*/ 8873 w 10000"/>
                <a:gd name="connsiteY15" fmla="*/ 511 h 10031"/>
                <a:gd name="connsiteX16" fmla="*/ 8497 w 10000"/>
                <a:gd name="connsiteY16" fmla="*/ 219 h 10031"/>
                <a:gd name="connsiteX17" fmla="*/ 8272 w 10000"/>
                <a:gd name="connsiteY17" fmla="*/ 0 h 10031"/>
                <a:gd name="connsiteX18" fmla="*/ 7821 w 10000"/>
                <a:gd name="connsiteY18" fmla="*/ 293 h 10031"/>
                <a:gd name="connsiteX19" fmla="*/ 7370 w 10000"/>
                <a:gd name="connsiteY19" fmla="*/ 729 h 10031"/>
                <a:gd name="connsiteX20" fmla="*/ 6769 w 10000"/>
                <a:gd name="connsiteY20" fmla="*/ 729 h 10031"/>
                <a:gd name="connsiteX21" fmla="*/ 5717 w 10000"/>
                <a:gd name="connsiteY21" fmla="*/ 729 h 10031"/>
                <a:gd name="connsiteX22" fmla="*/ 5717 w 10000"/>
                <a:gd name="connsiteY22" fmla="*/ 658 h 10031"/>
                <a:gd name="connsiteX23" fmla="*/ 5643 w 10000"/>
                <a:gd name="connsiteY23" fmla="*/ 729 h 10031"/>
                <a:gd name="connsiteX24" fmla="*/ 1961 w 10000"/>
                <a:gd name="connsiteY24" fmla="*/ 729 h 10031"/>
                <a:gd name="connsiteX25" fmla="*/ 1961 w 10000"/>
                <a:gd name="connsiteY25" fmla="*/ 2263 h 10031"/>
                <a:gd name="connsiteX26" fmla="*/ 1285 w 10000"/>
                <a:gd name="connsiteY26" fmla="*/ 2263 h 10031"/>
                <a:gd name="connsiteX27" fmla="*/ 1285 w 10000"/>
                <a:gd name="connsiteY27" fmla="*/ 2556 h 10031"/>
                <a:gd name="connsiteX28" fmla="*/ 1285 w 10000"/>
                <a:gd name="connsiteY28" fmla="*/ 5179 h 10031"/>
                <a:gd name="connsiteX29" fmla="*/ 1135 w 10000"/>
                <a:gd name="connsiteY29" fmla="*/ 5327 h 10031"/>
                <a:gd name="connsiteX30" fmla="*/ 684 w 10000"/>
                <a:gd name="connsiteY30" fmla="*/ 5621 h 10031"/>
                <a:gd name="connsiteX31" fmla="*/ 609 w 10000"/>
                <a:gd name="connsiteY31" fmla="*/ 5986 h 10031"/>
                <a:gd name="connsiteX32" fmla="*/ 384 w 10000"/>
                <a:gd name="connsiteY32" fmla="*/ 6351 h 10031"/>
                <a:gd name="connsiteX33" fmla="*/ 234 w 10000"/>
                <a:gd name="connsiteY33" fmla="*/ 6935 h 10031"/>
                <a:gd name="connsiteX34" fmla="*/ 8 w 10000"/>
                <a:gd name="connsiteY34" fmla="*/ 7593 h 10031"/>
                <a:gd name="connsiteX35" fmla="*/ 384 w 10000"/>
                <a:gd name="connsiteY35" fmla="*/ 7664 h 10031"/>
                <a:gd name="connsiteX36" fmla="*/ 458 w 10000"/>
                <a:gd name="connsiteY36" fmla="*/ 8245 h 10031"/>
                <a:gd name="connsiteX37" fmla="*/ 684 w 10000"/>
                <a:gd name="connsiteY37" fmla="*/ 8831 h 10031"/>
                <a:gd name="connsiteX38" fmla="*/ 1059 w 10000"/>
                <a:gd name="connsiteY38" fmla="*/ 10000 h 10031"/>
                <a:gd name="connsiteX39" fmla="*/ 4373 w 10000"/>
                <a:gd name="connsiteY39" fmla="*/ 9246 h 10031"/>
                <a:gd name="connsiteX40" fmla="*/ 5064 w 10000"/>
                <a:gd name="connsiteY40" fmla="*/ 9274 h 10031"/>
                <a:gd name="connsiteX41" fmla="*/ 5457 w 10000"/>
                <a:gd name="connsiteY41" fmla="*/ 8984 h 10031"/>
                <a:gd name="connsiteX42" fmla="*/ 5884 w 10000"/>
                <a:gd name="connsiteY42" fmla="*/ 8740 h 10031"/>
                <a:gd name="connsiteX43" fmla="*/ 6040 w 10000"/>
                <a:gd name="connsiteY43" fmla="*/ 8368 h 10031"/>
                <a:gd name="connsiteX44" fmla="*/ 6382 w 10000"/>
                <a:gd name="connsiteY44" fmla="*/ 7982 h 10031"/>
                <a:gd name="connsiteX45" fmla="*/ 6428 w 10000"/>
                <a:gd name="connsiteY45" fmla="*/ 8181 h 10031"/>
                <a:gd name="connsiteX46" fmla="*/ 6444 w 10000"/>
                <a:gd name="connsiteY46" fmla="*/ 8428 h 10031"/>
                <a:gd name="connsiteX47" fmla="*/ 6766 w 10000"/>
                <a:gd name="connsiteY47" fmla="*/ 9268 h 10031"/>
                <a:gd name="connsiteX0" fmla="*/ 7446 w 10000"/>
                <a:gd name="connsiteY0" fmla="*/ 9488 h 10031"/>
                <a:gd name="connsiteX1" fmla="*/ 7446 w 10000"/>
                <a:gd name="connsiteY1" fmla="*/ 8978 h 10031"/>
                <a:gd name="connsiteX2" fmla="*/ 7821 w 10000"/>
                <a:gd name="connsiteY2" fmla="*/ 8978 h 10031"/>
                <a:gd name="connsiteX3" fmla="*/ 8047 w 10000"/>
                <a:gd name="connsiteY3" fmla="*/ 8029 h 10031"/>
                <a:gd name="connsiteX4" fmla="*/ 8648 w 10000"/>
                <a:gd name="connsiteY4" fmla="*/ 7444 h 10031"/>
                <a:gd name="connsiteX5" fmla="*/ 8873 w 10000"/>
                <a:gd name="connsiteY5" fmla="*/ 6351 h 10031"/>
                <a:gd name="connsiteX6" fmla="*/ 8722 w 10000"/>
                <a:gd name="connsiteY6" fmla="*/ 5768 h 10031"/>
                <a:gd name="connsiteX7" fmla="*/ 9098 w 10000"/>
                <a:gd name="connsiteY7" fmla="*/ 4525 h 10031"/>
                <a:gd name="connsiteX8" fmla="*/ 9399 w 10000"/>
                <a:gd name="connsiteY8" fmla="*/ 4160 h 10031"/>
                <a:gd name="connsiteX9" fmla="*/ 10000 w 10000"/>
                <a:gd name="connsiteY9" fmla="*/ 3576 h 10031"/>
                <a:gd name="connsiteX10" fmla="*/ 9774 w 10000"/>
                <a:gd name="connsiteY10" fmla="*/ 3502 h 10031"/>
                <a:gd name="connsiteX11" fmla="*/ 9399 w 10000"/>
                <a:gd name="connsiteY11" fmla="*/ 3140 h 10031"/>
                <a:gd name="connsiteX12" fmla="*/ 9173 w 10000"/>
                <a:gd name="connsiteY12" fmla="*/ 2044 h 10031"/>
                <a:gd name="connsiteX13" fmla="*/ 9173 w 10000"/>
                <a:gd name="connsiteY13" fmla="*/ 1460 h 10031"/>
                <a:gd name="connsiteX14" fmla="*/ 9098 w 10000"/>
                <a:gd name="connsiteY14" fmla="*/ 729 h 10031"/>
                <a:gd name="connsiteX15" fmla="*/ 8873 w 10000"/>
                <a:gd name="connsiteY15" fmla="*/ 511 h 10031"/>
                <a:gd name="connsiteX16" fmla="*/ 8497 w 10000"/>
                <a:gd name="connsiteY16" fmla="*/ 219 h 10031"/>
                <a:gd name="connsiteX17" fmla="*/ 8272 w 10000"/>
                <a:gd name="connsiteY17" fmla="*/ 0 h 10031"/>
                <a:gd name="connsiteX18" fmla="*/ 7821 w 10000"/>
                <a:gd name="connsiteY18" fmla="*/ 293 h 10031"/>
                <a:gd name="connsiteX19" fmla="*/ 7370 w 10000"/>
                <a:gd name="connsiteY19" fmla="*/ 729 h 10031"/>
                <a:gd name="connsiteX20" fmla="*/ 6769 w 10000"/>
                <a:gd name="connsiteY20" fmla="*/ 729 h 10031"/>
                <a:gd name="connsiteX21" fmla="*/ 5717 w 10000"/>
                <a:gd name="connsiteY21" fmla="*/ 729 h 10031"/>
                <a:gd name="connsiteX22" fmla="*/ 5717 w 10000"/>
                <a:gd name="connsiteY22" fmla="*/ 658 h 10031"/>
                <a:gd name="connsiteX23" fmla="*/ 5643 w 10000"/>
                <a:gd name="connsiteY23" fmla="*/ 729 h 10031"/>
                <a:gd name="connsiteX24" fmla="*/ 1961 w 10000"/>
                <a:gd name="connsiteY24" fmla="*/ 729 h 10031"/>
                <a:gd name="connsiteX25" fmla="*/ 1961 w 10000"/>
                <a:gd name="connsiteY25" fmla="*/ 2263 h 10031"/>
                <a:gd name="connsiteX26" fmla="*/ 1285 w 10000"/>
                <a:gd name="connsiteY26" fmla="*/ 2263 h 10031"/>
                <a:gd name="connsiteX27" fmla="*/ 1285 w 10000"/>
                <a:gd name="connsiteY27" fmla="*/ 2556 h 10031"/>
                <a:gd name="connsiteX28" fmla="*/ 1285 w 10000"/>
                <a:gd name="connsiteY28" fmla="*/ 5179 h 10031"/>
                <a:gd name="connsiteX29" fmla="*/ 1135 w 10000"/>
                <a:gd name="connsiteY29" fmla="*/ 5327 h 10031"/>
                <a:gd name="connsiteX30" fmla="*/ 684 w 10000"/>
                <a:gd name="connsiteY30" fmla="*/ 5621 h 10031"/>
                <a:gd name="connsiteX31" fmla="*/ 609 w 10000"/>
                <a:gd name="connsiteY31" fmla="*/ 5986 h 10031"/>
                <a:gd name="connsiteX32" fmla="*/ 384 w 10000"/>
                <a:gd name="connsiteY32" fmla="*/ 6351 h 10031"/>
                <a:gd name="connsiteX33" fmla="*/ 234 w 10000"/>
                <a:gd name="connsiteY33" fmla="*/ 6935 h 10031"/>
                <a:gd name="connsiteX34" fmla="*/ 8 w 10000"/>
                <a:gd name="connsiteY34" fmla="*/ 7593 h 10031"/>
                <a:gd name="connsiteX35" fmla="*/ 384 w 10000"/>
                <a:gd name="connsiteY35" fmla="*/ 7664 h 10031"/>
                <a:gd name="connsiteX36" fmla="*/ 458 w 10000"/>
                <a:gd name="connsiteY36" fmla="*/ 8245 h 10031"/>
                <a:gd name="connsiteX37" fmla="*/ 684 w 10000"/>
                <a:gd name="connsiteY37" fmla="*/ 8831 h 10031"/>
                <a:gd name="connsiteX38" fmla="*/ 1059 w 10000"/>
                <a:gd name="connsiteY38" fmla="*/ 10000 h 10031"/>
                <a:gd name="connsiteX39" fmla="*/ 4373 w 10000"/>
                <a:gd name="connsiteY39" fmla="*/ 9246 h 10031"/>
                <a:gd name="connsiteX40" fmla="*/ 5064 w 10000"/>
                <a:gd name="connsiteY40" fmla="*/ 9311 h 10031"/>
                <a:gd name="connsiteX41" fmla="*/ 5457 w 10000"/>
                <a:gd name="connsiteY41" fmla="*/ 8984 h 10031"/>
                <a:gd name="connsiteX42" fmla="*/ 5884 w 10000"/>
                <a:gd name="connsiteY42" fmla="*/ 8740 h 10031"/>
                <a:gd name="connsiteX43" fmla="*/ 6040 w 10000"/>
                <a:gd name="connsiteY43" fmla="*/ 8368 h 10031"/>
                <a:gd name="connsiteX44" fmla="*/ 6382 w 10000"/>
                <a:gd name="connsiteY44" fmla="*/ 7982 h 10031"/>
                <a:gd name="connsiteX45" fmla="*/ 6428 w 10000"/>
                <a:gd name="connsiteY45" fmla="*/ 8181 h 10031"/>
                <a:gd name="connsiteX46" fmla="*/ 6444 w 10000"/>
                <a:gd name="connsiteY46" fmla="*/ 8428 h 10031"/>
                <a:gd name="connsiteX47" fmla="*/ 6766 w 10000"/>
                <a:gd name="connsiteY47" fmla="*/ 9268 h 10031"/>
                <a:gd name="connsiteX0" fmla="*/ 7446 w 10000"/>
                <a:gd name="connsiteY0" fmla="*/ 9488 h 10031"/>
                <a:gd name="connsiteX1" fmla="*/ 7446 w 10000"/>
                <a:gd name="connsiteY1" fmla="*/ 8978 h 10031"/>
                <a:gd name="connsiteX2" fmla="*/ 7821 w 10000"/>
                <a:gd name="connsiteY2" fmla="*/ 8978 h 10031"/>
                <a:gd name="connsiteX3" fmla="*/ 8047 w 10000"/>
                <a:gd name="connsiteY3" fmla="*/ 8029 h 10031"/>
                <a:gd name="connsiteX4" fmla="*/ 8648 w 10000"/>
                <a:gd name="connsiteY4" fmla="*/ 7444 h 10031"/>
                <a:gd name="connsiteX5" fmla="*/ 8873 w 10000"/>
                <a:gd name="connsiteY5" fmla="*/ 6351 h 10031"/>
                <a:gd name="connsiteX6" fmla="*/ 8722 w 10000"/>
                <a:gd name="connsiteY6" fmla="*/ 5768 h 10031"/>
                <a:gd name="connsiteX7" fmla="*/ 9098 w 10000"/>
                <a:gd name="connsiteY7" fmla="*/ 4525 h 10031"/>
                <a:gd name="connsiteX8" fmla="*/ 9399 w 10000"/>
                <a:gd name="connsiteY8" fmla="*/ 4160 h 10031"/>
                <a:gd name="connsiteX9" fmla="*/ 10000 w 10000"/>
                <a:gd name="connsiteY9" fmla="*/ 3576 h 10031"/>
                <a:gd name="connsiteX10" fmla="*/ 9774 w 10000"/>
                <a:gd name="connsiteY10" fmla="*/ 3502 h 10031"/>
                <a:gd name="connsiteX11" fmla="*/ 9399 w 10000"/>
                <a:gd name="connsiteY11" fmla="*/ 3140 h 10031"/>
                <a:gd name="connsiteX12" fmla="*/ 9173 w 10000"/>
                <a:gd name="connsiteY12" fmla="*/ 2044 h 10031"/>
                <a:gd name="connsiteX13" fmla="*/ 9173 w 10000"/>
                <a:gd name="connsiteY13" fmla="*/ 1460 h 10031"/>
                <a:gd name="connsiteX14" fmla="*/ 9098 w 10000"/>
                <a:gd name="connsiteY14" fmla="*/ 729 h 10031"/>
                <a:gd name="connsiteX15" fmla="*/ 8873 w 10000"/>
                <a:gd name="connsiteY15" fmla="*/ 511 h 10031"/>
                <a:gd name="connsiteX16" fmla="*/ 8497 w 10000"/>
                <a:gd name="connsiteY16" fmla="*/ 219 h 10031"/>
                <a:gd name="connsiteX17" fmla="*/ 8272 w 10000"/>
                <a:gd name="connsiteY17" fmla="*/ 0 h 10031"/>
                <a:gd name="connsiteX18" fmla="*/ 7821 w 10000"/>
                <a:gd name="connsiteY18" fmla="*/ 293 h 10031"/>
                <a:gd name="connsiteX19" fmla="*/ 7370 w 10000"/>
                <a:gd name="connsiteY19" fmla="*/ 729 h 10031"/>
                <a:gd name="connsiteX20" fmla="*/ 6769 w 10000"/>
                <a:gd name="connsiteY20" fmla="*/ 729 h 10031"/>
                <a:gd name="connsiteX21" fmla="*/ 5717 w 10000"/>
                <a:gd name="connsiteY21" fmla="*/ 729 h 10031"/>
                <a:gd name="connsiteX22" fmla="*/ 5717 w 10000"/>
                <a:gd name="connsiteY22" fmla="*/ 658 h 10031"/>
                <a:gd name="connsiteX23" fmla="*/ 5643 w 10000"/>
                <a:gd name="connsiteY23" fmla="*/ 729 h 10031"/>
                <a:gd name="connsiteX24" fmla="*/ 1961 w 10000"/>
                <a:gd name="connsiteY24" fmla="*/ 729 h 10031"/>
                <a:gd name="connsiteX25" fmla="*/ 1961 w 10000"/>
                <a:gd name="connsiteY25" fmla="*/ 2263 h 10031"/>
                <a:gd name="connsiteX26" fmla="*/ 1285 w 10000"/>
                <a:gd name="connsiteY26" fmla="*/ 2263 h 10031"/>
                <a:gd name="connsiteX27" fmla="*/ 1285 w 10000"/>
                <a:gd name="connsiteY27" fmla="*/ 2556 h 10031"/>
                <a:gd name="connsiteX28" fmla="*/ 1285 w 10000"/>
                <a:gd name="connsiteY28" fmla="*/ 5179 h 10031"/>
                <a:gd name="connsiteX29" fmla="*/ 1135 w 10000"/>
                <a:gd name="connsiteY29" fmla="*/ 5327 h 10031"/>
                <a:gd name="connsiteX30" fmla="*/ 684 w 10000"/>
                <a:gd name="connsiteY30" fmla="*/ 5621 h 10031"/>
                <a:gd name="connsiteX31" fmla="*/ 609 w 10000"/>
                <a:gd name="connsiteY31" fmla="*/ 5986 h 10031"/>
                <a:gd name="connsiteX32" fmla="*/ 384 w 10000"/>
                <a:gd name="connsiteY32" fmla="*/ 6351 h 10031"/>
                <a:gd name="connsiteX33" fmla="*/ 234 w 10000"/>
                <a:gd name="connsiteY33" fmla="*/ 6935 h 10031"/>
                <a:gd name="connsiteX34" fmla="*/ 8 w 10000"/>
                <a:gd name="connsiteY34" fmla="*/ 7593 h 10031"/>
                <a:gd name="connsiteX35" fmla="*/ 384 w 10000"/>
                <a:gd name="connsiteY35" fmla="*/ 7664 h 10031"/>
                <a:gd name="connsiteX36" fmla="*/ 458 w 10000"/>
                <a:gd name="connsiteY36" fmla="*/ 8245 h 10031"/>
                <a:gd name="connsiteX37" fmla="*/ 684 w 10000"/>
                <a:gd name="connsiteY37" fmla="*/ 8831 h 10031"/>
                <a:gd name="connsiteX38" fmla="*/ 1059 w 10000"/>
                <a:gd name="connsiteY38" fmla="*/ 10000 h 10031"/>
                <a:gd name="connsiteX39" fmla="*/ 4373 w 10000"/>
                <a:gd name="connsiteY39" fmla="*/ 9246 h 10031"/>
                <a:gd name="connsiteX40" fmla="*/ 5064 w 10000"/>
                <a:gd name="connsiteY40" fmla="*/ 9311 h 10031"/>
                <a:gd name="connsiteX41" fmla="*/ 5457 w 10000"/>
                <a:gd name="connsiteY41" fmla="*/ 8984 h 10031"/>
                <a:gd name="connsiteX42" fmla="*/ 5884 w 10000"/>
                <a:gd name="connsiteY42" fmla="*/ 8740 h 10031"/>
                <a:gd name="connsiteX43" fmla="*/ 6040 w 10000"/>
                <a:gd name="connsiteY43" fmla="*/ 8368 h 10031"/>
                <a:gd name="connsiteX44" fmla="*/ 6382 w 10000"/>
                <a:gd name="connsiteY44" fmla="*/ 7982 h 10031"/>
                <a:gd name="connsiteX45" fmla="*/ 6428 w 10000"/>
                <a:gd name="connsiteY45" fmla="*/ 8181 h 10031"/>
                <a:gd name="connsiteX46" fmla="*/ 6444 w 10000"/>
                <a:gd name="connsiteY46" fmla="*/ 8428 h 10031"/>
                <a:gd name="connsiteX47" fmla="*/ 6766 w 10000"/>
                <a:gd name="connsiteY47" fmla="*/ 9268 h 10031"/>
                <a:gd name="connsiteX0" fmla="*/ 7446 w 10000"/>
                <a:gd name="connsiteY0" fmla="*/ 9488 h 10033"/>
                <a:gd name="connsiteX1" fmla="*/ 7446 w 10000"/>
                <a:gd name="connsiteY1" fmla="*/ 8978 h 10033"/>
                <a:gd name="connsiteX2" fmla="*/ 7821 w 10000"/>
                <a:gd name="connsiteY2" fmla="*/ 8978 h 10033"/>
                <a:gd name="connsiteX3" fmla="*/ 8047 w 10000"/>
                <a:gd name="connsiteY3" fmla="*/ 8029 h 10033"/>
                <a:gd name="connsiteX4" fmla="*/ 8648 w 10000"/>
                <a:gd name="connsiteY4" fmla="*/ 7444 h 10033"/>
                <a:gd name="connsiteX5" fmla="*/ 8873 w 10000"/>
                <a:gd name="connsiteY5" fmla="*/ 6351 h 10033"/>
                <a:gd name="connsiteX6" fmla="*/ 8722 w 10000"/>
                <a:gd name="connsiteY6" fmla="*/ 5768 h 10033"/>
                <a:gd name="connsiteX7" fmla="*/ 9098 w 10000"/>
                <a:gd name="connsiteY7" fmla="*/ 4525 h 10033"/>
                <a:gd name="connsiteX8" fmla="*/ 9399 w 10000"/>
                <a:gd name="connsiteY8" fmla="*/ 4160 h 10033"/>
                <a:gd name="connsiteX9" fmla="*/ 10000 w 10000"/>
                <a:gd name="connsiteY9" fmla="*/ 3576 h 10033"/>
                <a:gd name="connsiteX10" fmla="*/ 9774 w 10000"/>
                <a:gd name="connsiteY10" fmla="*/ 3502 h 10033"/>
                <a:gd name="connsiteX11" fmla="*/ 9399 w 10000"/>
                <a:gd name="connsiteY11" fmla="*/ 3140 h 10033"/>
                <a:gd name="connsiteX12" fmla="*/ 9173 w 10000"/>
                <a:gd name="connsiteY12" fmla="*/ 2044 h 10033"/>
                <a:gd name="connsiteX13" fmla="*/ 9173 w 10000"/>
                <a:gd name="connsiteY13" fmla="*/ 1460 h 10033"/>
                <a:gd name="connsiteX14" fmla="*/ 9098 w 10000"/>
                <a:gd name="connsiteY14" fmla="*/ 729 h 10033"/>
                <a:gd name="connsiteX15" fmla="*/ 8873 w 10000"/>
                <a:gd name="connsiteY15" fmla="*/ 511 h 10033"/>
                <a:gd name="connsiteX16" fmla="*/ 8497 w 10000"/>
                <a:gd name="connsiteY16" fmla="*/ 219 h 10033"/>
                <a:gd name="connsiteX17" fmla="*/ 8272 w 10000"/>
                <a:gd name="connsiteY17" fmla="*/ 0 h 10033"/>
                <a:gd name="connsiteX18" fmla="*/ 7821 w 10000"/>
                <a:gd name="connsiteY18" fmla="*/ 293 h 10033"/>
                <a:gd name="connsiteX19" fmla="*/ 7370 w 10000"/>
                <a:gd name="connsiteY19" fmla="*/ 729 h 10033"/>
                <a:gd name="connsiteX20" fmla="*/ 6769 w 10000"/>
                <a:gd name="connsiteY20" fmla="*/ 729 h 10033"/>
                <a:gd name="connsiteX21" fmla="*/ 5717 w 10000"/>
                <a:gd name="connsiteY21" fmla="*/ 729 h 10033"/>
                <a:gd name="connsiteX22" fmla="*/ 5717 w 10000"/>
                <a:gd name="connsiteY22" fmla="*/ 658 h 10033"/>
                <a:gd name="connsiteX23" fmla="*/ 5643 w 10000"/>
                <a:gd name="connsiteY23" fmla="*/ 729 h 10033"/>
                <a:gd name="connsiteX24" fmla="*/ 1961 w 10000"/>
                <a:gd name="connsiteY24" fmla="*/ 729 h 10033"/>
                <a:gd name="connsiteX25" fmla="*/ 1961 w 10000"/>
                <a:gd name="connsiteY25" fmla="*/ 2263 h 10033"/>
                <a:gd name="connsiteX26" fmla="*/ 1285 w 10000"/>
                <a:gd name="connsiteY26" fmla="*/ 2263 h 10033"/>
                <a:gd name="connsiteX27" fmla="*/ 1285 w 10000"/>
                <a:gd name="connsiteY27" fmla="*/ 2556 h 10033"/>
                <a:gd name="connsiteX28" fmla="*/ 1285 w 10000"/>
                <a:gd name="connsiteY28" fmla="*/ 5179 h 10033"/>
                <a:gd name="connsiteX29" fmla="*/ 1135 w 10000"/>
                <a:gd name="connsiteY29" fmla="*/ 5327 h 10033"/>
                <a:gd name="connsiteX30" fmla="*/ 684 w 10000"/>
                <a:gd name="connsiteY30" fmla="*/ 5621 h 10033"/>
                <a:gd name="connsiteX31" fmla="*/ 609 w 10000"/>
                <a:gd name="connsiteY31" fmla="*/ 5986 h 10033"/>
                <a:gd name="connsiteX32" fmla="*/ 384 w 10000"/>
                <a:gd name="connsiteY32" fmla="*/ 6351 h 10033"/>
                <a:gd name="connsiteX33" fmla="*/ 234 w 10000"/>
                <a:gd name="connsiteY33" fmla="*/ 6935 h 10033"/>
                <a:gd name="connsiteX34" fmla="*/ 8 w 10000"/>
                <a:gd name="connsiteY34" fmla="*/ 7593 h 10033"/>
                <a:gd name="connsiteX35" fmla="*/ 384 w 10000"/>
                <a:gd name="connsiteY35" fmla="*/ 7664 h 10033"/>
                <a:gd name="connsiteX36" fmla="*/ 458 w 10000"/>
                <a:gd name="connsiteY36" fmla="*/ 8245 h 10033"/>
                <a:gd name="connsiteX37" fmla="*/ 684 w 10000"/>
                <a:gd name="connsiteY37" fmla="*/ 8831 h 10033"/>
                <a:gd name="connsiteX38" fmla="*/ 1059 w 10000"/>
                <a:gd name="connsiteY38" fmla="*/ 10000 h 10033"/>
                <a:gd name="connsiteX39" fmla="*/ 4373 w 10000"/>
                <a:gd name="connsiteY39" fmla="*/ 9293 h 10033"/>
                <a:gd name="connsiteX40" fmla="*/ 5064 w 10000"/>
                <a:gd name="connsiteY40" fmla="*/ 9311 h 10033"/>
                <a:gd name="connsiteX41" fmla="*/ 5457 w 10000"/>
                <a:gd name="connsiteY41" fmla="*/ 8984 h 10033"/>
                <a:gd name="connsiteX42" fmla="*/ 5884 w 10000"/>
                <a:gd name="connsiteY42" fmla="*/ 8740 h 10033"/>
                <a:gd name="connsiteX43" fmla="*/ 6040 w 10000"/>
                <a:gd name="connsiteY43" fmla="*/ 8368 h 10033"/>
                <a:gd name="connsiteX44" fmla="*/ 6382 w 10000"/>
                <a:gd name="connsiteY44" fmla="*/ 7982 h 10033"/>
                <a:gd name="connsiteX45" fmla="*/ 6428 w 10000"/>
                <a:gd name="connsiteY45" fmla="*/ 8181 h 10033"/>
                <a:gd name="connsiteX46" fmla="*/ 6444 w 10000"/>
                <a:gd name="connsiteY46" fmla="*/ 8428 h 10033"/>
                <a:gd name="connsiteX47" fmla="*/ 6766 w 10000"/>
                <a:gd name="connsiteY47" fmla="*/ 9268 h 10033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3729 w 10000"/>
                <a:gd name="connsiteY39" fmla="*/ 9526 h 10015"/>
                <a:gd name="connsiteX40" fmla="*/ 4373 w 10000"/>
                <a:gd name="connsiteY40" fmla="*/ 9293 h 10015"/>
                <a:gd name="connsiteX41" fmla="*/ 5064 w 10000"/>
                <a:gd name="connsiteY41" fmla="*/ 9311 h 10015"/>
                <a:gd name="connsiteX42" fmla="*/ 5457 w 10000"/>
                <a:gd name="connsiteY42" fmla="*/ 8984 h 10015"/>
                <a:gd name="connsiteX43" fmla="*/ 5884 w 10000"/>
                <a:gd name="connsiteY43" fmla="*/ 8740 h 10015"/>
                <a:gd name="connsiteX44" fmla="*/ 6040 w 10000"/>
                <a:gd name="connsiteY44" fmla="*/ 8368 h 10015"/>
                <a:gd name="connsiteX45" fmla="*/ 6382 w 10000"/>
                <a:gd name="connsiteY45" fmla="*/ 7982 h 10015"/>
                <a:gd name="connsiteX46" fmla="*/ 6428 w 10000"/>
                <a:gd name="connsiteY46" fmla="*/ 8181 h 10015"/>
                <a:gd name="connsiteX47" fmla="*/ 6444 w 10000"/>
                <a:gd name="connsiteY47" fmla="*/ 8428 h 10015"/>
                <a:gd name="connsiteX48" fmla="*/ 6766 w 10000"/>
                <a:gd name="connsiteY48" fmla="*/ 9268 h 10015"/>
                <a:gd name="connsiteX0" fmla="*/ 7446 w 10000"/>
                <a:gd name="connsiteY0" fmla="*/ 9488 h 10020"/>
                <a:gd name="connsiteX1" fmla="*/ 7446 w 10000"/>
                <a:gd name="connsiteY1" fmla="*/ 8978 h 10020"/>
                <a:gd name="connsiteX2" fmla="*/ 7821 w 10000"/>
                <a:gd name="connsiteY2" fmla="*/ 8978 h 10020"/>
                <a:gd name="connsiteX3" fmla="*/ 8047 w 10000"/>
                <a:gd name="connsiteY3" fmla="*/ 8029 h 10020"/>
                <a:gd name="connsiteX4" fmla="*/ 8648 w 10000"/>
                <a:gd name="connsiteY4" fmla="*/ 7444 h 10020"/>
                <a:gd name="connsiteX5" fmla="*/ 8873 w 10000"/>
                <a:gd name="connsiteY5" fmla="*/ 6351 h 10020"/>
                <a:gd name="connsiteX6" fmla="*/ 8722 w 10000"/>
                <a:gd name="connsiteY6" fmla="*/ 5768 h 10020"/>
                <a:gd name="connsiteX7" fmla="*/ 9098 w 10000"/>
                <a:gd name="connsiteY7" fmla="*/ 4525 h 10020"/>
                <a:gd name="connsiteX8" fmla="*/ 9399 w 10000"/>
                <a:gd name="connsiteY8" fmla="*/ 4160 h 10020"/>
                <a:gd name="connsiteX9" fmla="*/ 10000 w 10000"/>
                <a:gd name="connsiteY9" fmla="*/ 3576 h 10020"/>
                <a:gd name="connsiteX10" fmla="*/ 9774 w 10000"/>
                <a:gd name="connsiteY10" fmla="*/ 3502 h 10020"/>
                <a:gd name="connsiteX11" fmla="*/ 9399 w 10000"/>
                <a:gd name="connsiteY11" fmla="*/ 3140 h 10020"/>
                <a:gd name="connsiteX12" fmla="*/ 9173 w 10000"/>
                <a:gd name="connsiteY12" fmla="*/ 2044 h 10020"/>
                <a:gd name="connsiteX13" fmla="*/ 9173 w 10000"/>
                <a:gd name="connsiteY13" fmla="*/ 1460 h 10020"/>
                <a:gd name="connsiteX14" fmla="*/ 9098 w 10000"/>
                <a:gd name="connsiteY14" fmla="*/ 729 h 10020"/>
                <a:gd name="connsiteX15" fmla="*/ 8873 w 10000"/>
                <a:gd name="connsiteY15" fmla="*/ 511 h 10020"/>
                <a:gd name="connsiteX16" fmla="*/ 8497 w 10000"/>
                <a:gd name="connsiteY16" fmla="*/ 219 h 10020"/>
                <a:gd name="connsiteX17" fmla="*/ 8272 w 10000"/>
                <a:gd name="connsiteY17" fmla="*/ 0 h 10020"/>
                <a:gd name="connsiteX18" fmla="*/ 7821 w 10000"/>
                <a:gd name="connsiteY18" fmla="*/ 293 h 10020"/>
                <a:gd name="connsiteX19" fmla="*/ 7370 w 10000"/>
                <a:gd name="connsiteY19" fmla="*/ 729 h 10020"/>
                <a:gd name="connsiteX20" fmla="*/ 6769 w 10000"/>
                <a:gd name="connsiteY20" fmla="*/ 729 h 10020"/>
                <a:gd name="connsiteX21" fmla="*/ 5717 w 10000"/>
                <a:gd name="connsiteY21" fmla="*/ 729 h 10020"/>
                <a:gd name="connsiteX22" fmla="*/ 5717 w 10000"/>
                <a:gd name="connsiteY22" fmla="*/ 658 h 10020"/>
                <a:gd name="connsiteX23" fmla="*/ 5643 w 10000"/>
                <a:gd name="connsiteY23" fmla="*/ 729 h 10020"/>
                <a:gd name="connsiteX24" fmla="*/ 1961 w 10000"/>
                <a:gd name="connsiteY24" fmla="*/ 729 h 10020"/>
                <a:gd name="connsiteX25" fmla="*/ 1961 w 10000"/>
                <a:gd name="connsiteY25" fmla="*/ 2263 h 10020"/>
                <a:gd name="connsiteX26" fmla="*/ 1285 w 10000"/>
                <a:gd name="connsiteY26" fmla="*/ 2263 h 10020"/>
                <a:gd name="connsiteX27" fmla="*/ 1285 w 10000"/>
                <a:gd name="connsiteY27" fmla="*/ 2556 h 10020"/>
                <a:gd name="connsiteX28" fmla="*/ 1285 w 10000"/>
                <a:gd name="connsiteY28" fmla="*/ 5179 h 10020"/>
                <a:gd name="connsiteX29" fmla="*/ 1135 w 10000"/>
                <a:gd name="connsiteY29" fmla="*/ 5327 h 10020"/>
                <a:gd name="connsiteX30" fmla="*/ 684 w 10000"/>
                <a:gd name="connsiteY30" fmla="*/ 5621 h 10020"/>
                <a:gd name="connsiteX31" fmla="*/ 609 w 10000"/>
                <a:gd name="connsiteY31" fmla="*/ 5986 h 10020"/>
                <a:gd name="connsiteX32" fmla="*/ 384 w 10000"/>
                <a:gd name="connsiteY32" fmla="*/ 6351 h 10020"/>
                <a:gd name="connsiteX33" fmla="*/ 234 w 10000"/>
                <a:gd name="connsiteY33" fmla="*/ 6935 h 10020"/>
                <a:gd name="connsiteX34" fmla="*/ 8 w 10000"/>
                <a:gd name="connsiteY34" fmla="*/ 7593 h 10020"/>
                <a:gd name="connsiteX35" fmla="*/ 384 w 10000"/>
                <a:gd name="connsiteY35" fmla="*/ 7664 h 10020"/>
                <a:gd name="connsiteX36" fmla="*/ 458 w 10000"/>
                <a:gd name="connsiteY36" fmla="*/ 8245 h 10020"/>
                <a:gd name="connsiteX37" fmla="*/ 684 w 10000"/>
                <a:gd name="connsiteY37" fmla="*/ 8831 h 10020"/>
                <a:gd name="connsiteX38" fmla="*/ 1059 w 10000"/>
                <a:gd name="connsiteY38" fmla="*/ 10000 h 10020"/>
                <a:gd name="connsiteX39" fmla="*/ 3940 w 10000"/>
                <a:gd name="connsiteY39" fmla="*/ 9647 h 10020"/>
                <a:gd name="connsiteX40" fmla="*/ 4373 w 10000"/>
                <a:gd name="connsiteY40" fmla="*/ 9293 h 10020"/>
                <a:gd name="connsiteX41" fmla="*/ 5064 w 10000"/>
                <a:gd name="connsiteY41" fmla="*/ 9311 h 10020"/>
                <a:gd name="connsiteX42" fmla="*/ 5457 w 10000"/>
                <a:gd name="connsiteY42" fmla="*/ 8984 h 10020"/>
                <a:gd name="connsiteX43" fmla="*/ 5884 w 10000"/>
                <a:gd name="connsiteY43" fmla="*/ 8740 h 10020"/>
                <a:gd name="connsiteX44" fmla="*/ 6040 w 10000"/>
                <a:gd name="connsiteY44" fmla="*/ 8368 h 10020"/>
                <a:gd name="connsiteX45" fmla="*/ 6382 w 10000"/>
                <a:gd name="connsiteY45" fmla="*/ 7982 h 10020"/>
                <a:gd name="connsiteX46" fmla="*/ 6428 w 10000"/>
                <a:gd name="connsiteY46" fmla="*/ 8181 h 10020"/>
                <a:gd name="connsiteX47" fmla="*/ 6444 w 10000"/>
                <a:gd name="connsiteY47" fmla="*/ 8428 h 10020"/>
                <a:gd name="connsiteX48" fmla="*/ 6766 w 10000"/>
                <a:gd name="connsiteY48" fmla="*/ 9268 h 10020"/>
                <a:gd name="connsiteX0" fmla="*/ 7446 w 10000"/>
                <a:gd name="connsiteY0" fmla="*/ 9488 h 10020"/>
                <a:gd name="connsiteX1" fmla="*/ 7446 w 10000"/>
                <a:gd name="connsiteY1" fmla="*/ 8978 h 10020"/>
                <a:gd name="connsiteX2" fmla="*/ 7821 w 10000"/>
                <a:gd name="connsiteY2" fmla="*/ 8978 h 10020"/>
                <a:gd name="connsiteX3" fmla="*/ 8047 w 10000"/>
                <a:gd name="connsiteY3" fmla="*/ 8029 h 10020"/>
                <a:gd name="connsiteX4" fmla="*/ 8648 w 10000"/>
                <a:gd name="connsiteY4" fmla="*/ 7444 h 10020"/>
                <a:gd name="connsiteX5" fmla="*/ 8873 w 10000"/>
                <a:gd name="connsiteY5" fmla="*/ 6351 h 10020"/>
                <a:gd name="connsiteX6" fmla="*/ 8722 w 10000"/>
                <a:gd name="connsiteY6" fmla="*/ 5768 h 10020"/>
                <a:gd name="connsiteX7" fmla="*/ 9098 w 10000"/>
                <a:gd name="connsiteY7" fmla="*/ 4525 h 10020"/>
                <a:gd name="connsiteX8" fmla="*/ 9399 w 10000"/>
                <a:gd name="connsiteY8" fmla="*/ 4160 h 10020"/>
                <a:gd name="connsiteX9" fmla="*/ 10000 w 10000"/>
                <a:gd name="connsiteY9" fmla="*/ 3576 h 10020"/>
                <a:gd name="connsiteX10" fmla="*/ 9774 w 10000"/>
                <a:gd name="connsiteY10" fmla="*/ 3502 h 10020"/>
                <a:gd name="connsiteX11" fmla="*/ 9399 w 10000"/>
                <a:gd name="connsiteY11" fmla="*/ 3140 h 10020"/>
                <a:gd name="connsiteX12" fmla="*/ 9173 w 10000"/>
                <a:gd name="connsiteY12" fmla="*/ 2044 h 10020"/>
                <a:gd name="connsiteX13" fmla="*/ 9173 w 10000"/>
                <a:gd name="connsiteY13" fmla="*/ 1460 h 10020"/>
                <a:gd name="connsiteX14" fmla="*/ 9098 w 10000"/>
                <a:gd name="connsiteY14" fmla="*/ 729 h 10020"/>
                <a:gd name="connsiteX15" fmla="*/ 8873 w 10000"/>
                <a:gd name="connsiteY15" fmla="*/ 511 h 10020"/>
                <a:gd name="connsiteX16" fmla="*/ 8497 w 10000"/>
                <a:gd name="connsiteY16" fmla="*/ 219 h 10020"/>
                <a:gd name="connsiteX17" fmla="*/ 8272 w 10000"/>
                <a:gd name="connsiteY17" fmla="*/ 0 h 10020"/>
                <a:gd name="connsiteX18" fmla="*/ 7821 w 10000"/>
                <a:gd name="connsiteY18" fmla="*/ 293 h 10020"/>
                <a:gd name="connsiteX19" fmla="*/ 7370 w 10000"/>
                <a:gd name="connsiteY19" fmla="*/ 729 h 10020"/>
                <a:gd name="connsiteX20" fmla="*/ 6769 w 10000"/>
                <a:gd name="connsiteY20" fmla="*/ 729 h 10020"/>
                <a:gd name="connsiteX21" fmla="*/ 5717 w 10000"/>
                <a:gd name="connsiteY21" fmla="*/ 729 h 10020"/>
                <a:gd name="connsiteX22" fmla="*/ 5717 w 10000"/>
                <a:gd name="connsiteY22" fmla="*/ 658 h 10020"/>
                <a:gd name="connsiteX23" fmla="*/ 5643 w 10000"/>
                <a:gd name="connsiteY23" fmla="*/ 729 h 10020"/>
                <a:gd name="connsiteX24" fmla="*/ 1961 w 10000"/>
                <a:gd name="connsiteY24" fmla="*/ 729 h 10020"/>
                <a:gd name="connsiteX25" fmla="*/ 1961 w 10000"/>
                <a:gd name="connsiteY25" fmla="*/ 2263 h 10020"/>
                <a:gd name="connsiteX26" fmla="*/ 1285 w 10000"/>
                <a:gd name="connsiteY26" fmla="*/ 2263 h 10020"/>
                <a:gd name="connsiteX27" fmla="*/ 1285 w 10000"/>
                <a:gd name="connsiteY27" fmla="*/ 2556 h 10020"/>
                <a:gd name="connsiteX28" fmla="*/ 1285 w 10000"/>
                <a:gd name="connsiteY28" fmla="*/ 5179 h 10020"/>
                <a:gd name="connsiteX29" fmla="*/ 1135 w 10000"/>
                <a:gd name="connsiteY29" fmla="*/ 5327 h 10020"/>
                <a:gd name="connsiteX30" fmla="*/ 684 w 10000"/>
                <a:gd name="connsiteY30" fmla="*/ 5621 h 10020"/>
                <a:gd name="connsiteX31" fmla="*/ 609 w 10000"/>
                <a:gd name="connsiteY31" fmla="*/ 5986 h 10020"/>
                <a:gd name="connsiteX32" fmla="*/ 384 w 10000"/>
                <a:gd name="connsiteY32" fmla="*/ 6351 h 10020"/>
                <a:gd name="connsiteX33" fmla="*/ 234 w 10000"/>
                <a:gd name="connsiteY33" fmla="*/ 6935 h 10020"/>
                <a:gd name="connsiteX34" fmla="*/ 8 w 10000"/>
                <a:gd name="connsiteY34" fmla="*/ 7593 h 10020"/>
                <a:gd name="connsiteX35" fmla="*/ 384 w 10000"/>
                <a:gd name="connsiteY35" fmla="*/ 7664 h 10020"/>
                <a:gd name="connsiteX36" fmla="*/ 458 w 10000"/>
                <a:gd name="connsiteY36" fmla="*/ 8245 h 10020"/>
                <a:gd name="connsiteX37" fmla="*/ 684 w 10000"/>
                <a:gd name="connsiteY37" fmla="*/ 8831 h 10020"/>
                <a:gd name="connsiteX38" fmla="*/ 1059 w 10000"/>
                <a:gd name="connsiteY38" fmla="*/ 10000 h 10020"/>
                <a:gd name="connsiteX39" fmla="*/ 3940 w 10000"/>
                <a:gd name="connsiteY39" fmla="*/ 9647 h 10020"/>
                <a:gd name="connsiteX40" fmla="*/ 4373 w 10000"/>
                <a:gd name="connsiteY40" fmla="*/ 9293 h 10020"/>
                <a:gd name="connsiteX41" fmla="*/ 5064 w 10000"/>
                <a:gd name="connsiteY41" fmla="*/ 9311 h 10020"/>
                <a:gd name="connsiteX42" fmla="*/ 5457 w 10000"/>
                <a:gd name="connsiteY42" fmla="*/ 8984 h 10020"/>
                <a:gd name="connsiteX43" fmla="*/ 5884 w 10000"/>
                <a:gd name="connsiteY43" fmla="*/ 8740 h 10020"/>
                <a:gd name="connsiteX44" fmla="*/ 6040 w 10000"/>
                <a:gd name="connsiteY44" fmla="*/ 8368 h 10020"/>
                <a:gd name="connsiteX45" fmla="*/ 6382 w 10000"/>
                <a:gd name="connsiteY45" fmla="*/ 7982 h 10020"/>
                <a:gd name="connsiteX46" fmla="*/ 6428 w 10000"/>
                <a:gd name="connsiteY46" fmla="*/ 8181 h 10020"/>
                <a:gd name="connsiteX47" fmla="*/ 6444 w 10000"/>
                <a:gd name="connsiteY47" fmla="*/ 8428 h 10020"/>
                <a:gd name="connsiteX48" fmla="*/ 6766 w 10000"/>
                <a:gd name="connsiteY48" fmla="*/ 9268 h 10020"/>
                <a:gd name="connsiteX0" fmla="*/ 7446 w 10000"/>
                <a:gd name="connsiteY0" fmla="*/ 9488 h 10020"/>
                <a:gd name="connsiteX1" fmla="*/ 7446 w 10000"/>
                <a:gd name="connsiteY1" fmla="*/ 8978 h 10020"/>
                <a:gd name="connsiteX2" fmla="*/ 7821 w 10000"/>
                <a:gd name="connsiteY2" fmla="*/ 8978 h 10020"/>
                <a:gd name="connsiteX3" fmla="*/ 8047 w 10000"/>
                <a:gd name="connsiteY3" fmla="*/ 8029 h 10020"/>
                <a:gd name="connsiteX4" fmla="*/ 8648 w 10000"/>
                <a:gd name="connsiteY4" fmla="*/ 7444 h 10020"/>
                <a:gd name="connsiteX5" fmla="*/ 8873 w 10000"/>
                <a:gd name="connsiteY5" fmla="*/ 6351 h 10020"/>
                <a:gd name="connsiteX6" fmla="*/ 8722 w 10000"/>
                <a:gd name="connsiteY6" fmla="*/ 5768 h 10020"/>
                <a:gd name="connsiteX7" fmla="*/ 9098 w 10000"/>
                <a:gd name="connsiteY7" fmla="*/ 4525 h 10020"/>
                <a:gd name="connsiteX8" fmla="*/ 9399 w 10000"/>
                <a:gd name="connsiteY8" fmla="*/ 4160 h 10020"/>
                <a:gd name="connsiteX9" fmla="*/ 10000 w 10000"/>
                <a:gd name="connsiteY9" fmla="*/ 3576 h 10020"/>
                <a:gd name="connsiteX10" fmla="*/ 9774 w 10000"/>
                <a:gd name="connsiteY10" fmla="*/ 3502 h 10020"/>
                <a:gd name="connsiteX11" fmla="*/ 9399 w 10000"/>
                <a:gd name="connsiteY11" fmla="*/ 3140 h 10020"/>
                <a:gd name="connsiteX12" fmla="*/ 9173 w 10000"/>
                <a:gd name="connsiteY12" fmla="*/ 2044 h 10020"/>
                <a:gd name="connsiteX13" fmla="*/ 9173 w 10000"/>
                <a:gd name="connsiteY13" fmla="*/ 1460 h 10020"/>
                <a:gd name="connsiteX14" fmla="*/ 9098 w 10000"/>
                <a:gd name="connsiteY14" fmla="*/ 729 h 10020"/>
                <a:gd name="connsiteX15" fmla="*/ 8873 w 10000"/>
                <a:gd name="connsiteY15" fmla="*/ 511 h 10020"/>
                <a:gd name="connsiteX16" fmla="*/ 8497 w 10000"/>
                <a:gd name="connsiteY16" fmla="*/ 219 h 10020"/>
                <a:gd name="connsiteX17" fmla="*/ 8272 w 10000"/>
                <a:gd name="connsiteY17" fmla="*/ 0 h 10020"/>
                <a:gd name="connsiteX18" fmla="*/ 7821 w 10000"/>
                <a:gd name="connsiteY18" fmla="*/ 293 h 10020"/>
                <a:gd name="connsiteX19" fmla="*/ 7370 w 10000"/>
                <a:gd name="connsiteY19" fmla="*/ 729 h 10020"/>
                <a:gd name="connsiteX20" fmla="*/ 6769 w 10000"/>
                <a:gd name="connsiteY20" fmla="*/ 729 h 10020"/>
                <a:gd name="connsiteX21" fmla="*/ 5717 w 10000"/>
                <a:gd name="connsiteY21" fmla="*/ 729 h 10020"/>
                <a:gd name="connsiteX22" fmla="*/ 5717 w 10000"/>
                <a:gd name="connsiteY22" fmla="*/ 658 h 10020"/>
                <a:gd name="connsiteX23" fmla="*/ 5643 w 10000"/>
                <a:gd name="connsiteY23" fmla="*/ 729 h 10020"/>
                <a:gd name="connsiteX24" fmla="*/ 1961 w 10000"/>
                <a:gd name="connsiteY24" fmla="*/ 729 h 10020"/>
                <a:gd name="connsiteX25" fmla="*/ 1961 w 10000"/>
                <a:gd name="connsiteY25" fmla="*/ 2263 h 10020"/>
                <a:gd name="connsiteX26" fmla="*/ 1285 w 10000"/>
                <a:gd name="connsiteY26" fmla="*/ 2263 h 10020"/>
                <a:gd name="connsiteX27" fmla="*/ 1285 w 10000"/>
                <a:gd name="connsiteY27" fmla="*/ 2556 h 10020"/>
                <a:gd name="connsiteX28" fmla="*/ 1285 w 10000"/>
                <a:gd name="connsiteY28" fmla="*/ 5179 h 10020"/>
                <a:gd name="connsiteX29" fmla="*/ 1135 w 10000"/>
                <a:gd name="connsiteY29" fmla="*/ 5327 h 10020"/>
                <a:gd name="connsiteX30" fmla="*/ 684 w 10000"/>
                <a:gd name="connsiteY30" fmla="*/ 5621 h 10020"/>
                <a:gd name="connsiteX31" fmla="*/ 609 w 10000"/>
                <a:gd name="connsiteY31" fmla="*/ 5986 h 10020"/>
                <a:gd name="connsiteX32" fmla="*/ 384 w 10000"/>
                <a:gd name="connsiteY32" fmla="*/ 6351 h 10020"/>
                <a:gd name="connsiteX33" fmla="*/ 234 w 10000"/>
                <a:gd name="connsiteY33" fmla="*/ 6935 h 10020"/>
                <a:gd name="connsiteX34" fmla="*/ 8 w 10000"/>
                <a:gd name="connsiteY34" fmla="*/ 7593 h 10020"/>
                <a:gd name="connsiteX35" fmla="*/ 384 w 10000"/>
                <a:gd name="connsiteY35" fmla="*/ 7664 h 10020"/>
                <a:gd name="connsiteX36" fmla="*/ 458 w 10000"/>
                <a:gd name="connsiteY36" fmla="*/ 8245 h 10020"/>
                <a:gd name="connsiteX37" fmla="*/ 684 w 10000"/>
                <a:gd name="connsiteY37" fmla="*/ 8831 h 10020"/>
                <a:gd name="connsiteX38" fmla="*/ 1059 w 10000"/>
                <a:gd name="connsiteY38" fmla="*/ 10000 h 10020"/>
                <a:gd name="connsiteX39" fmla="*/ 3940 w 10000"/>
                <a:gd name="connsiteY39" fmla="*/ 9647 h 10020"/>
                <a:gd name="connsiteX40" fmla="*/ 4209 w 10000"/>
                <a:gd name="connsiteY40" fmla="*/ 9592 h 10020"/>
                <a:gd name="connsiteX41" fmla="*/ 4373 w 10000"/>
                <a:gd name="connsiteY41" fmla="*/ 9293 h 10020"/>
                <a:gd name="connsiteX42" fmla="*/ 5064 w 10000"/>
                <a:gd name="connsiteY42" fmla="*/ 9311 h 10020"/>
                <a:gd name="connsiteX43" fmla="*/ 5457 w 10000"/>
                <a:gd name="connsiteY43" fmla="*/ 8984 h 10020"/>
                <a:gd name="connsiteX44" fmla="*/ 5884 w 10000"/>
                <a:gd name="connsiteY44" fmla="*/ 8740 h 10020"/>
                <a:gd name="connsiteX45" fmla="*/ 6040 w 10000"/>
                <a:gd name="connsiteY45" fmla="*/ 8368 h 10020"/>
                <a:gd name="connsiteX46" fmla="*/ 6382 w 10000"/>
                <a:gd name="connsiteY46" fmla="*/ 7982 h 10020"/>
                <a:gd name="connsiteX47" fmla="*/ 6428 w 10000"/>
                <a:gd name="connsiteY47" fmla="*/ 8181 h 10020"/>
                <a:gd name="connsiteX48" fmla="*/ 6444 w 10000"/>
                <a:gd name="connsiteY48" fmla="*/ 8428 h 10020"/>
                <a:gd name="connsiteX49" fmla="*/ 6766 w 10000"/>
                <a:gd name="connsiteY49" fmla="*/ 9268 h 10020"/>
                <a:gd name="connsiteX0" fmla="*/ 7446 w 10000"/>
                <a:gd name="connsiteY0" fmla="*/ 9488 h 10020"/>
                <a:gd name="connsiteX1" fmla="*/ 7446 w 10000"/>
                <a:gd name="connsiteY1" fmla="*/ 8978 h 10020"/>
                <a:gd name="connsiteX2" fmla="*/ 7821 w 10000"/>
                <a:gd name="connsiteY2" fmla="*/ 8978 h 10020"/>
                <a:gd name="connsiteX3" fmla="*/ 8047 w 10000"/>
                <a:gd name="connsiteY3" fmla="*/ 8029 h 10020"/>
                <a:gd name="connsiteX4" fmla="*/ 8648 w 10000"/>
                <a:gd name="connsiteY4" fmla="*/ 7444 h 10020"/>
                <a:gd name="connsiteX5" fmla="*/ 8873 w 10000"/>
                <a:gd name="connsiteY5" fmla="*/ 6351 h 10020"/>
                <a:gd name="connsiteX6" fmla="*/ 8722 w 10000"/>
                <a:gd name="connsiteY6" fmla="*/ 5768 h 10020"/>
                <a:gd name="connsiteX7" fmla="*/ 9098 w 10000"/>
                <a:gd name="connsiteY7" fmla="*/ 4525 h 10020"/>
                <a:gd name="connsiteX8" fmla="*/ 9399 w 10000"/>
                <a:gd name="connsiteY8" fmla="*/ 4160 h 10020"/>
                <a:gd name="connsiteX9" fmla="*/ 10000 w 10000"/>
                <a:gd name="connsiteY9" fmla="*/ 3576 h 10020"/>
                <a:gd name="connsiteX10" fmla="*/ 9774 w 10000"/>
                <a:gd name="connsiteY10" fmla="*/ 3502 h 10020"/>
                <a:gd name="connsiteX11" fmla="*/ 9399 w 10000"/>
                <a:gd name="connsiteY11" fmla="*/ 3140 h 10020"/>
                <a:gd name="connsiteX12" fmla="*/ 9173 w 10000"/>
                <a:gd name="connsiteY12" fmla="*/ 2044 h 10020"/>
                <a:gd name="connsiteX13" fmla="*/ 9173 w 10000"/>
                <a:gd name="connsiteY13" fmla="*/ 1460 h 10020"/>
                <a:gd name="connsiteX14" fmla="*/ 9098 w 10000"/>
                <a:gd name="connsiteY14" fmla="*/ 729 h 10020"/>
                <a:gd name="connsiteX15" fmla="*/ 8873 w 10000"/>
                <a:gd name="connsiteY15" fmla="*/ 511 h 10020"/>
                <a:gd name="connsiteX16" fmla="*/ 8497 w 10000"/>
                <a:gd name="connsiteY16" fmla="*/ 219 h 10020"/>
                <a:gd name="connsiteX17" fmla="*/ 8272 w 10000"/>
                <a:gd name="connsiteY17" fmla="*/ 0 h 10020"/>
                <a:gd name="connsiteX18" fmla="*/ 7821 w 10000"/>
                <a:gd name="connsiteY18" fmla="*/ 293 h 10020"/>
                <a:gd name="connsiteX19" fmla="*/ 7370 w 10000"/>
                <a:gd name="connsiteY19" fmla="*/ 729 h 10020"/>
                <a:gd name="connsiteX20" fmla="*/ 6769 w 10000"/>
                <a:gd name="connsiteY20" fmla="*/ 729 h 10020"/>
                <a:gd name="connsiteX21" fmla="*/ 5717 w 10000"/>
                <a:gd name="connsiteY21" fmla="*/ 729 h 10020"/>
                <a:gd name="connsiteX22" fmla="*/ 5717 w 10000"/>
                <a:gd name="connsiteY22" fmla="*/ 658 h 10020"/>
                <a:gd name="connsiteX23" fmla="*/ 5643 w 10000"/>
                <a:gd name="connsiteY23" fmla="*/ 729 h 10020"/>
                <a:gd name="connsiteX24" fmla="*/ 1961 w 10000"/>
                <a:gd name="connsiteY24" fmla="*/ 729 h 10020"/>
                <a:gd name="connsiteX25" fmla="*/ 1961 w 10000"/>
                <a:gd name="connsiteY25" fmla="*/ 2263 h 10020"/>
                <a:gd name="connsiteX26" fmla="*/ 1285 w 10000"/>
                <a:gd name="connsiteY26" fmla="*/ 2263 h 10020"/>
                <a:gd name="connsiteX27" fmla="*/ 1285 w 10000"/>
                <a:gd name="connsiteY27" fmla="*/ 2556 h 10020"/>
                <a:gd name="connsiteX28" fmla="*/ 1285 w 10000"/>
                <a:gd name="connsiteY28" fmla="*/ 5179 h 10020"/>
                <a:gd name="connsiteX29" fmla="*/ 1135 w 10000"/>
                <a:gd name="connsiteY29" fmla="*/ 5327 h 10020"/>
                <a:gd name="connsiteX30" fmla="*/ 684 w 10000"/>
                <a:gd name="connsiteY30" fmla="*/ 5621 h 10020"/>
                <a:gd name="connsiteX31" fmla="*/ 609 w 10000"/>
                <a:gd name="connsiteY31" fmla="*/ 5986 h 10020"/>
                <a:gd name="connsiteX32" fmla="*/ 384 w 10000"/>
                <a:gd name="connsiteY32" fmla="*/ 6351 h 10020"/>
                <a:gd name="connsiteX33" fmla="*/ 234 w 10000"/>
                <a:gd name="connsiteY33" fmla="*/ 6935 h 10020"/>
                <a:gd name="connsiteX34" fmla="*/ 8 w 10000"/>
                <a:gd name="connsiteY34" fmla="*/ 7593 h 10020"/>
                <a:gd name="connsiteX35" fmla="*/ 384 w 10000"/>
                <a:gd name="connsiteY35" fmla="*/ 7664 h 10020"/>
                <a:gd name="connsiteX36" fmla="*/ 458 w 10000"/>
                <a:gd name="connsiteY36" fmla="*/ 8245 h 10020"/>
                <a:gd name="connsiteX37" fmla="*/ 684 w 10000"/>
                <a:gd name="connsiteY37" fmla="*/ 8831 h 10020"/>
                <a:gd name="connsiteX38" fmla="*/ 1059 w 10000"/>
                <a:gd name="connsiteY38" fmla="*/ 10000 h 10020"/>
                <a:gd name="connsiteX39" fmla="*/ 3940 w 10000"/>
                <a:gd name="connsiteY39" fmla="*/ 9647 h 10020"/>
                <a:gd name="connsiteX40" fmla="*/ 4219 w 10000"/>
                <a:gd name="connsiteY40" fmla="*/ 9620 h 10020"/>
                <a:gd name="connsiteX41" fmla="*/ 4373 w 10000"/>
                <a:gd name="connsiteY41" fmla="*/ 9293 h 10020"/>
                <a:gd name="connsiteX42" fmla="*/ 5064 w 10000"/>
                <a:gd name="connsiteY42" fmla="*/ 9311 h 10020"/>
                <a:gd name="connsiteX43" fmla="*/ 5457 w 10000"/>
                <a:gd name="connsiteY43" fmla="*/ 8984 h 10020"/>
                <a:gd name="connsiteX44" fmla="*/ 5884 w 10000"/>
                <a:gd name="connsiteY44" fmla="*/ 8740 h 10020"/>
                <a:gd name="connsiteX45" fmla="*/ 6040 w 10000"/>
                <a:gd name="connsiteY45" fmla="*/ 8368 h 10020"/>
                <a:gd name="connsiteX46" fmla="*/ 6382 w 10000"/>
                <a:gd name="connsiteY46" fmla="*/ 7982 h 10020"/>
                <a:gd name="connsiteX47" fmla="*/ 6428 w 10000"/>
                <a:gd name="connsiteY47" fmla="*/ 8181 h 10020"/>
                <a:gd name="connsiteX48" fmla="*/ 6444 w 10000"/>
                <a:gd name="connsiteY48" fmla="*/ 8428 h 10020"/>
                <a:gd name="connsiteX49" fmla="*/ 6766 w 10000"/>
                <a:gd name="connsiteY49" fmla="*/ 9268 h 10020"/>
                <a:gd name="connsiteX0" fmla="*/ 7446 w 10000"/>
                <a:gd name="connsiteY0" fmla="*/ 9488 h 10031"/>
                <a:gd name="connsiteX1" fmla="*/ 7446 w 10000"/>
                <a:gd name="connsiteY1" fmla="*/ 8978 h 10031"/>
                <a:gd name="connsiteX2" fmla="*/ 7821 w 10000"/>
                <a:gd name="connsiteY2" fmla="*/ 8978 h 10031"/>
                <a:gd name="connsiteX3" fmla="*/ 8047 w 10000"/>
                <a:gd name="connsiteY3" fmla="*/ 8029 h 10031"/>
                <a:gd name="connsiteX4" fmla="*/ 8648 w 10000"/>
                <a:gd name="connsiteY4" fmla="*/ 7444 h 10031"/>
                <a:gd name="connsiteX5" fmla="*/ 8873 w 10000"/>
                <a:gd name="connsiteY5" fmla="*/ 6351 h 10031"/>
                <a:gd name="connsiteX6" fmla="*/ 8722 w 10000"/>
                <a:gd name="connsiteY6" fmla="*/ 5768 h 10031"/>
                <a:gd name="connsiteX7" fmla="*/ 9098 w 10000"/>
                <a:gd name="connsiteY7" fmla="*/ 4525 h 10031"/>
                <a:gd name="connsiteX8" fmla="*/ 9399 w 10000"/>
                <a:gd name="connsiteY8" fmla="*/ 4160 h 10031"/>
                <a:gd name="connsiteX9" fmla="*/ 10000 w 10000"/>
                <a:gd name="connsiteY9" fmla="*/ 3576 h 10031"/>
                <a:gd name="connsiteX10" fmla="*/ 9774 w 10000"/>
                <a:gd name="connsiteY10" fmla="*/ 3502 h 10031"/>
                <a:gd name="connsiteX11" fmla="*/ 9399 w 10000"/>
                <a:gd name="connsiteY11" fmla="*/ 3140 h 10031"/>
                <a:gd name="connsiteX12" fmla="*/ 9173 w 10000"/>
                <a:gd name="connsiteY12" fmla="*/ 2044 h 10031"/>
                <a:gd name="connsiteX13" fmla="*/ 9173 w 10000"/>
                <a:gd name="connsiteY13" fmla="*/ 1460 h 10031"/>
                <a:gd name="connsiteX14" fmla="*/ 9098 w 10000"/>
                <a:gd name="connsiteY14" fmla="*/ 729 h 10031"/>
                <a:gd name="connsiteX15" fmla="*/ 8873 w 10000"/>
                <a:gd name="connsiteY15" fmla="*/ 511 h 10031"/>
                <a:gd name="connsiteX16" fmla="*/ 8497 w 10000"/>
                <a:gd name="connsiteY16" fmla="*/ 219 h 10031"/>
                <a:gd name="connsiteX17" fmla="*/ 8272 w 10000"/>
                <a:gd name="connsiteY17" fmla="*/ 0 h 10031"/>
                <a:gd name="connsiteX18" fmla="*/ 7821 w 10000"/>
                <a:gd name="connsiteY18" fmla="*/ 293 h 10031"/>
                <a:gd name="connsiteX19" fmla="*/ 7370 w 10000"/>
                <a:gd name="connsiteY19" fmla="*/ 729 h 10031"/>
                <a:gd name="connsiteX20" fmla="*/ 6769 w 10000"/>
                <a:gd name="connsiteY20" fmla="*/ 729 h 10031"/>
                <a:gd name="connsiteX21" fmla="*/ 5717 w 10000"/>
                <a:gd name="connsiteY21" fmla="*/ 729 h 10031"/>
                <a:gd name="connsiteX22" fmla="*/ 5717 w 10000"/>
                <a:gd name="connsiteY22" fmla="*/ 658 h 10031"/>
                <a:gd name="connsiteX23" fmla="*/ 5643 w 10000"/>
                <a:gd name="connsiteY23" fmla="*/ 729 h 10031"/>
                <a:gd name="connsiteX24" fmla="*/ 1961 w 10000"/>
                <a:gd name="connsiteY24" fmla="*/ 729 h 10031"/>
                <a:gd name="connsiteX25" fmla="*/ 1961 w 10000"/>
                <a:gd name="connsiteY25" fmla="*/ 2263 h 10031"/>
                <a:gd name="connsiteX26" fmla="*/ 1285 w 10000"/>
                <a:gd name="connsiteY26" fmla="*/ 2263 h 10031"/>
                <a:gd name="connsiteX27" fmla="*/ 1285 w 10000"/>
                <a:gd name="connsiteY27" fmla="*/ 2556 h 10031"/>
                <a:gd name="connsiteX28" fmla="*/ 1285 w 10000"/>
                <a:gd name="connsiteY28" fmla="*/ 5179 h 10031"/>
                <a:gd name="connsiteX29" fmla="*/ 1135 w 10000"/>
                <a:gd name="connsiteY29" fmla="*/ 5327 h 10031"/>
                <a:gd name="connsiteX30" fmla="*/ 684 w 10000"/>
                <a:gd name="connsiteY30" fmla="*/ 5621 h 10031"/>
                <a:gd name="connsiteX31" fmla="*/ 609 w 10000"/>
                <a:gd name="connsiteY31" fmla="*/ 5986 h 10031"/>
                <a:gd name="connsiteX32" fmla="*/ 384 w 10000"/>
                <a:gd name="connsiteY32" fmla="*/ 6351 h 10031"/>
                <a:gd name="connsiteX33" fmla="*/ 234 w 10000"/>
                <a:gd name="connsiteY33" fmla="*/ 6935 h 10031"/>
                <a:gd name="connsiteX34" fmla="*/ 8 w 10000"/>
                <a:gd name="connsiteY34" fmla="*/ 7593 h 10031"/>
                <a:gd name="connsiteX35" fmla="*/ 384 w 10000"/>
                <a:gd name="connsiteY35" fmla="*/ 7664 h 10031"/>
                <a:gd name="connsiteX36" fmla="*/ 458 w 10000"/>
                <a:gd name="connsiteY36" fmla="*/ 8245 h 10031"/>
                <a:gd name="connsiteX37" fmla="*/ 684 w 10000"/>
                <a:gd name="connsiteY37" fmla="*/ 8831 h 10031"/>
                <a:gd name="connsiteX38" fmla="*/ 1059 w 10000"/>
                <a:gd name="connsiteY38" fmla="*/ 10000 h 10031"/>
                <a:gd name="connsiteX39" fmla="*/ 3863 w 10000"/>
                <a:gd name="connsiteY39" fmla="*/ 9806 h 10031"/>
                <a:gd name="connsiteX40" fmla="*/ 4219 w 10000"/>
                <a:gd name="connsiteY40" fmla="*/ 9620 h 10031"/>
                <a:gd name="connsiteX41" fmla="*/ 4373 w 10000"/>
                <a:gd name="connsiteY41" fmla="*/ 9293 h 10031"/>
                <a:gd name="connsiteX42" fmla="*/ 5064 w 10000"/>
                <a:gd name="connsiteY42" fmla="*/ 9311 h 10031"/>
                <a:gd name="connsiteX43" fmla="*/ 5457 w 10000"/>
                <a:gd name="connsiteY43" fmla="*/ 8984 h 10031"/>
                <a:gd name="connsiteX44" fmla="*/ 5884 w 10000"/>
                <a:gd name="connsiteY44" fmla="*/ 8740 h 10031"/>
                <a:gd name="connsiteX45" fmla="*/ 6040 w 10000"/>
                <a:gd name="connsiteY45" fmla="*/ 8368 h 10031"/>
                <a:gd name="connsiteX46" fmla="*/ 6382 w 10000"/>
                <a:gd name="connsiteY46" fmla="*/ 7982 h 10031"/>
                <a:gd name="connsiteX47" fmla="*/ 6428 w 10000"/>
                <a:gd name="connsiteY47" fmla="*/ 8181 h 10031"/>
                <a:gd name="connsiteX48" fmla="*/ 6444 w 10000"/>
                <a:gd name="connsiteY48" fmla="*/ 8428 h 10031"/>
                <a:gd name="connsiteX49" fmla="*/ 6766 w 10000"/>
                <a:gd name="connsiteY49" fmla="*/ 9268 h 10031"/>
                <a:gd name="connsiteX0" fmla="*/ 7446 w 10000"/>
                <a:gd name="connsiteY0" fmla="*/ 9488 h 10031"/>
                <a:gd name="connsiteX1" fmla="*/ 7446 w 10000"/>
                <a:gd name="connsiteY1" fmla="*/ 8978 h 10031"/>
                <a:gd name="connsiteX2" fmla="*/ 7821 w 10000"/>
                <a:gd name="connsiteY2" fmla="*/ 8978 h 10031"/>
                <a:gd name="connsiteX3" fmla="*/ 8047 w 10000"/>
                <a:gd name="connsiteY3" fmla="*/ 8029 h 10031"/>
                <a:gd name="connsiteX4" fmla="*/ 8648 w 10000"/>
                <a:gd name="connsiteY4" fmla="*/ 7444 h 10031"/>
                <a:gd name="connsiteX5" fmla="*/ 8873 w 10000"/>
                <a:gd name="connsiteY5" fmla="*/ 6351 h 10031"/>
                <a:gd name="connsiteX6" fmla="*/ 8722 w 10000"/>
                <a:gd name="connsiteY6" fmla="*/ 5768 h 10031"/>
                <a:gd name="connsiteX7" fmla="*/ 9098 w 10000"/>
                <a:gd name="connsiteY7" fmla="*/ 4525 h 10031"/>
                <a:gd name="connsiteX8" fmla="*/ 9399 w 10000"/>
                <a:gd name="connsiteY8" fmla="*/ 4160 h 10031"/>
                <a:gd name="connsiteX9" fmla="*/ 10000 w 10000"/>
                <a:gd name="connsiteY9" fmla="*/ 3576 h 10031"/>
                <a:gd name="connsiteX10" fmla="*/ 9774 w 10000"/>
                <a:gd name="connsiteY10" fmla="*/ 3502 h 10031"/>
                <a:gd name="connsiteX11" fmla="*/ 9399 w 10000"/>
                <a:gd name="connsiteY11" fmla="*/ 3140 h 10031"/>
                <a:gd name="connsiteX12" fmla="*/ 9173 w 10000"/>
                <a:gd name="connsiteY12" fmla="*/ 2044 h 10031"/>
                <a:gd name="connsiteX13" fmla="*/ 9173 w 10000"/>
                <a:gd name="connsiteY13" fmla="*/ 1460 h 10031"/>
                <a:gd name="connsiteX14" fmla="*/ 9098 w 10000"/>
                <a:gd name="connsiteY14" fmla="*/ 729 h 10031"/>
                <a:gd name="connsiteX15" fmla="*/ 8873 w 10000"/>
                <a:gd name="connsiteY15" fmla="*/ 511 h 10031"/>
                <a:gd name="connsiteX16" fmla="*/ 8497 w 10000"/>
                <a:gd name="connsiteY16" fmla="*/ 219 h 10031"/>
                <a:gd name="connsiteX17" fmla="*/ 8272 w 10000"/>
                <a:gd name="connsiteY17" fmla="*/ 0 h 10031"/>
                <a:gd name="connsiteX18" fmla="*/ 7821 w 10000"/>
                <a:gd name="connsiteY18" fmla="*/ 293 h 10031"/>
                <a:gd name="connsiteX19" fmla="*/ 7370 w 10000"/>
                <a:gd name="connsiteY19" fmla="*/ 729 h 10031"/>
                <a:gd name="connsiteX20" fmla="*/ 6769 w 10000"/>
                <a:gd name="connsiteY20" fmla="*/ 729 h 10031"/>
                <a:gd name="connsiteX21" fmla="*/ 5717 w 10000"/>
                <a:gd name="connsiteY21" fmla="*/ 729 h 10031"/>
                <a:gd name="connsiteX22" fmla="*/ 5717 w 10000"/>
                <a:gd name="connsiteY22" fmla="*/ 658 h 10031"/>
                <a:gd name="connsiteX23" fmla="*/ 5643 w 10000"/>
                <a:gd name="connsiteY23" fmla="*/ 729 h 10031"/>
                <a:gd name="connsiteX24" fmla="*/ 1961 w 10000"/>
                <a:gd name="connsiteY24" fmla="*/ 729 h 10031"/>
                <a:gd name="connsiteX25" fmla="*/ 1961 w 10000"/>
                <a:gd name="connsiteY25" fmla="*/ 2263 h 10031"/>
                <a:gd name="connsiteX26" fmla="*/ 1285 w 10000"/>
                <a:gd name="connsiteY26" fmla="*/ 2263 h 10031"/>
                <a:gd name="connsiteX27" fmla="*/ 1285 w 10000"/>
                <a:gd name="connsiteY27" fmla="*/ 2556 h 10031"/>
                <a:gd name="connsiteX28" fmla="*/ 1285 w 10000"/>
                <a:gd name="connsiteY28" fmla="*/ 5179 h 10031"/>
                <a:gd name="connsiteX29" fmla="*/ 1135 w 10000"/>
                <a:gd name="connsiteY29" fmla="*/ 5327 h 10031"/>
                <a:gd name="connsiteX30" fmla="*/ 684 w 10000"/>
                <a:gd name="connsiteY30" fmla="*/ 5621 h 10031"/>
                <a:gd name="connsiteX31" fmla="*/ 609 w 10000"/>
                <a:gd name="connsiteY31" fmla="*/ 5986 h 10031"/>
                <a:gd name="connsiteX32" fmla="*/ 384 w 10000"/>
                <a:gd name="connsiteY32" fmla="*/ 6351 h 10031"/>
                <a:gd name="connsiteX33" fmla="*/ 234 w 10000"/>
                <a:gd name="connsiteY33" fmla="*/ 6935 h 10031"/>
                <a:gd name="connsiteX34" fmla="*/ 8 w 10000"/>
                <a:gd name="connsiteY34" fmla="*/ 7593 h 10031"/>
                <a:gd name="connsiteX35" fmla="*/ 384 w 10000"/>
                <a:gd name="connsiteY35" fmla="*/ 7664 h 10031"/>
                <a:gd name="connsiteX36" fmla="*/ 458 w 10000"/>
                <a:gd name="connsiteY36" fmla="*/ 8245 h 10031"/>
                <a:gd name="connsiteX37" fmla="*/ 684 w 10000"/>
                <a:gd name="connsiteY37" fmla="*/ 8831 h 10031"/>
                <a:gd name="connsiteX38" fmla="*/ 1059 w 10000"/>
                <a:gd name="connsiteY38" fmla="*/ 10000 h 10031"/>
                <a:gd name="connsiteX39" fmla="*/ 3863 w 10000"/>
                <a:gd name="connsiteY39" fmla="*/ 9806 h 10031"/>
                <a:gd name="connsiteX40" fmla="*/ 3863 w 10000"/>
                <a:gd name="connsiteY40" fmla="*/ 9788 h 10031"/>
                <a:gd name="connsiteX41" fmla="*/ 4219 w 10000"/>
                <a:gd name="connsiteY41" fmla="*/ 9620 h 10031"/>
                <a:gd name="connsiteX42" fmla="*/ 4373 w 10000"/>
                <a:gd name="connsiteY42" fmla="*/ 9293 h 10031"/>
                <a:gd name="connsiteX43" fmla="*/ 5064 w 10000"/>
                <a:gd name="connsiteY43" fmla="*/ 9311 h 10031"/>
                <a:gd name="connsiteX44" fmla="*/ 5457 w 10000"/>
                <a:gd name="connsiteY44" fmla="*/ 8984 h 10031"/>
                <a:gd name="connsiteX45" fmla="*/ 5884 w 10000"/>
                <a:gd name="connsiteY45" fmla="*/ 8740 h 10031"/>
                <a:gd name="connsiteX46" fmla="*/ 6040 w 10000"/>
                <a:gd name="connsiteY46" fmla="*/ 8368 h 10031"/>
                <a:gd name="connsiteX47" fmla="*/ 6382 w 10000"/>
                <a:gd name="connsiteY47" fmla="*/ 7982 h 10031"/>
                <a:gd name="connsiteX48" fmla="*/ 6428 w 10000"/>
                <a:gd name="connsiteY48" fmla="*/ 8181 h 10031"/>
                <a:gd name="connsiteX49" fmla="*/ 6444 w 10000"/>
                <a:gd name="connsiteY49" fmla="*/ 8428 h 10031"/>
                <a:gd name="connsiteX50" fmla="*/ 6766 w 10000"/>
                <a:gd name="connsiteY50" fmla="*/ 9268 h 10031"/>
                <a:gd name="connsiteX0" fmla="*/ 7446 w 10000"/>
                <a:gd name="connsiteY0" fmla="*/ 9488 h 10031"/>
                <a:gd name="connsiteX1" fmla="*/ 7446 w 10000"/>
                <a:gd name="connsiteY1" fmla="*/ 8978 h 10031"/>
                <a:gd name="connsiteX2" fmla="*/ 7821 w 10000"/>
                <a:gd name="connsiteY2" fmla="*/ 8978 h 10031"/>
                <a:gd name="connsiteX3" fmla="*/ 8047 w 10000"/>
                <a:gd name="connsiteY3" fmla="*/ 8029 h 10031"/>
                <a:gd name="connsiteX4" fmla="*/ 8648 w 10000"/>
                <a:gd name="connsiteY4" fmla="*/ 7444 h 10031"/>
                <a:gd name="connsiteX5" fmla="*/ 8873 w 10000"/>
                <a:gd name="connsiteY5" fmla="*/ 6351 h 10031"/>
                <a:gd name="connsiteX6" fmla="*/ 8722 w 10000"/>
                <a:gd name="connsiteY6" fmla="*/ 5768 h 10031"/>
                <a:gd name="connsiteX7" fmla="*/ 9098 w 10000"/>
                <a:gd name="connsiteY7" fmla="*/ 4525 h 10031"/>
                <a:gd name="connsiteX8" fmla="*/ 9399 w 10000"/>
                <a:gd name="connsiteY8" fmla="*/ 4160 h 10031"/>
                <a:gd name="connsiteX9" fmla="*/ 10000 w 10000"/>
                <a:gd name="connsiteY9" fmla="*/ 3576 h 10031"/>
                <a:gd name="connsiteX10" fmla="*/ 9774 w 10000"/>
                <a:gd name="connsiteY10" fmla="*/ 3502 h 10031"/>
                <a:gd name="connsiteX11" fmla="*/ 9399 w 10000"/>
                <a:gd name="connsiteY11" fmla="*/ 3140 h 10031"/>
                <a:gd name="connsiteX12" fmla="*/ 9173 w 10000"/>
                <a:gd name="connsiteY12" fmla="*/ 2044 h 10031"/>
                <a:gd name="connsiteX13" fmla="*/ 9173 w 10000"/>
                <a:gd name="connsiteY13" fmla="*/ 1460 h 10031"/>
                <a:gd name="connsiteX14" fmla="*/ 9098 w 10000"/>
                <a:gd name="connsiteY14" fmla="*/ 729 h 10031"/>
                <a:gd name="connsiteX15" fmla="*/ 8873 w 10000"/>
                <a:gd name="connsiteY15" fmla="*/ 511 h 10031"/>
                <a:gd name="connsiteX16" fmla="*/ 8497 w 10000"/>
                <a:gd name="connsiteY16" fmla="*/ 219 h 10031"/>
                <a:gd name="connsiteX17" fmla="*/ 8272 w 10000"/>
                <a:gd name="connsiteY17" fmla="*/ 0 h 10031"/>
                <a:gd name="connsiteX18" fmla="*/ 7821 w 10000"/>
                <a:gd name="connsiteY18" fmla="*/ 293 h 10031"/>
                <a:gd name="connsiteX19" fmla="*/ 7370 w 10000"/>
                <a:gd name="connsiteY19" fmla="*/ 729 h 10031"/>
                <a:gd name="connsiteX20" fmla="*/ 6769 w 10000"/>
                <a:gd name="connsiteY20" fmla="*/ 729 h 10031"/>
                <a:gd name="connsiteX21" fmla="*/ 5717 w 10000"/>
                <a:gd name="connsiteY21" fmla="*/ 729 h 10031"/>
                <a:gd name="connsiteX22" fmla="*/ 5717 w 10000"/>
                <a:gd name="connsiteY22" fmla="*/ 658 h 10031"/>
                <a:gd name="connsiteX23" fmla="*/ 5643 w 10000"/>
                <a:gd name="connsiteY23" fmla="*/ 729 h 10031"/>
                <a:gd name="connsiteX24" fmla="*/ 1961 w 10000"/>
                <a:gd name="connsiteY24" fmla="*/ 729 h 10031"/>
                <a:gd name="connsiteX25" fmla="*/ 1961 w 10000"/>
                <a:gd name="connsiteY25" fmla="*/ 2263 h 10031"/>
                <a:gd name="connsiteX26" fmla="*/ 1285 w 10000"/>
                <a:gd name="connsiteY26" fmla="*/ 2263 h 10031"/>
                <a:gd name="connsiteX27" fmla="*/ 1285 w 10000"/>
                <a:gd name="connsiteY27" fmla="*/ 2556 h 10031"/>
                <a:gd name="connsiteX28" fmla="*/ 1285 w 10000"/>
                <a:gd name="connsiteY28" fmla="*/ 5179 h 10031"/>
                <a:gd name="connsiteX29" fmla="*/ 1135 w 10000"/>
                <a:gd name="connsiteY29" fmla="*/ 5327 h 10031"/>
                <a:gd name="connsiteX30" fmla="*/ 684 w 10000"/>
                <a:gd name="connsiteY30" fmla="*/ 5621 h 10031"/>
                <a:gd name="connsiteX31" fmla="*/ 609 w 10000"/>
                <a:gd name="connsiteY31" fmla="*/ 5986 h 10031"/>
                <a:gd name="connsiteX32" fmla="*/ 384 w 10000"/>
                <a:gd name="connsiteY32" fmla="*/ 6351 h 10031"/>
                <a:gd name="connsiteX33" fmla="*/ 234 w 10000"/>
                <a:gd name="connsiteY33" fmla="*/ 6935 h 10031"/>
                <a:gd name="connsiteX34" fmla="*/ 8 w 10000"/>
                <a:gd name="connsiteY34" fmla="*/ 7593 h 10031"/>
                <a:gd name="connsiteX35" fmla="*/ 384 w 10000"/>
                <a:gd name="connsiteY35" fmla="*/ 7664 h 10031"/>
                <a:gd name="connsiteX36" fmla="*/ 458 w 10000"/>
                <a:gd name="connsiteY36" fmla="*/ 8245 h 10031"/>
                <a:gd name="connsiteX37" fmla="*/ 684 w 10000"/>
                <a:gd name="connsiteY37" fmla="*/ 8831 h 10031"/>
                <a:gd name="connsiteX38" fmla="*/ 1059 w 10000"/>
                <a:gd name="connsiteY38" fmla="*/ 10000 h 10031"/>
                <a:gd name="connsiteX39" fmla="*/ 3863 w 10000"/>
                <a:gd name="connsiteY39" fmla="*/ 9806 h 10031"/>
                <a:gd name="connsiteX40" fmla="*/ 3479 w 10000"/>
                <a:gd name="connsiteY40" fmla="*/ 9452 h 10031"/>
                <a:gd name="connsiteX41" fmla="*/ 4219 w 10000"/>
                <a:gd name="connsiteY41" fmla="*/ 9620 h 10031"/>
                <a:gd name="connsiteX42" fmla="*/ 4373 w 10000"/>
                <a:gd name="connsiteY42" fmla="*/ 9293 h 10031"/>
                <a:gd name="connsiteX43" fmla="*/ 5064 w 10000"/>
                <a:gd name="connsiteY43" fmla="*/ 9311 h 10031"/>
                <a:gd name="connsiteX44" fmla="*/ 5457 w 10000"/>
                <a:gd name="connsiteY44" fmla="*/ 8984 h 10031"/>
                <a:gd name="connsiteX45" fmla="*/ 5884 w 10000"/>
                <a:gd name="connsiteY45" fmla="*/ 8740 h 10031"/>
                <a:gd name="connsiteX46" fmla="*/ 6040 w 10000"/>
                <a:gd name="connsiteY46" fmla="*/ 8368 h 10031"/>
                <a:gd name="connsiteX47" fmla="*/ 6382 w 10000"/>
                <a:gd name="connsiteY47" fmla="*/ 7982 h 10031"/>
                <a:gd name="connsiteX48" fmla="*/ 6428 w 10000"/>
                <a:gd name="connsiteY48" fmla="*/ 8181 h 10031"/>
                <a:gd name="connsiteX49" fmla="*/ 6444 w 10000"/>
                <a:gd name="connsiteY49" fmla="*/ 8428 h 10031"/>
                <a:gd name="connsiteX50" fmla="*/ 6766 w 10000"/>
                <a:gd name="connsiteY50" fmla="*/ 9268 h 10031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3479 w 10000"/>
                <a:gd name="connsiteY40" fmla="*/ 9452 h 10008"/>
                <a:gd name="connsiteX41" fmla="*/ 4219 w 10000"/>
                <a:gd name="connsiteY41" fmla="*/ 9620 h 10008"/>
                <a:gd name="connsiteX42" fmla="*/ 4373 w 10000"/>
                <a:gd name="connsiteY42" fmla="*/ 9293 h 10008"/>
                <a:gd name="connsiteX43" fmla="*/ 5064 w 10000"/>
                <a:gd name="connsiteY43" fmla="*/ 9311 h 10008"/>
                <a:gd name="connsiteX44" fmla="*/ 5457 w 10000"/>
                <a:gd name="connsiteY44" fmla="*/ 8984 h 10008"/>
                <a:gd name="connsiteX45" fmla="*/ 5884 w 10000"/>
                <a:gd name="connsiteY45" fmla="*/ 8740 h 10008"/>
                <a:gd name="connsiteX46" fmla="*/ 6040 w 10000"/>
                <a:gd name="connsiteY46" fmla="*/ 8368 h 10008"/>
                <a:gd name="connsiteX47" fmla="*/ 6382 w 10000"/>
                <a:gd name="connsiteY47" fmla="*/ 7982 h 10008"/>
                <a:gd name="connsiteX48" fmla="*/ 6428 w 10000"/>
                <a:gd name="connsiteY48" fmla="*/ 8181 h 10008"/>
                <a:gd name="connsiteX49" fmla="*/ 6444 w 10000"/>
                <a:gd name="connsiteY49" fmla="*/ 8428 h 10008"/>
                <a:gd name="connsiteX50" fmla="*/ 6766 w 10000"/>
                <a:gd name="connsiteY50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3479 w 10000"/>
                <a:gd name="connsiteY40" fmla="*/ 9452 h 10008"/>
                <a:gd name="connsiteX41" fmla="*/ 3863 w 10000"/>
                <a:gd name="connsiteY41" fmla="*/ 9778 h 10008"/>
                <a:gd name="connsiteX42" fmla="*/ 4219 w 10000"/>
                <a:gd name="connsiteY42" fmla="*/ 9620 h 10008"/>
                <a:gd name="connsiteX43" fmla="*/ 4373 w 10000"/>
                <a:gd name="connsiteY43" fmla="*/ 9293 h 10008"/>
                <a:gd name="connsiteX44" fmla="*/ 5064 w 10000"/>
                <a:gd name="connsiteY44" fmla="*/ 9311 h 10008"/>
                <a:gd name="connsiteX45" fmla="*/ 5457 w 10000"/>
                <a:gd name="connsiteY45" fmla="*/ 8984 h 10008"/>
                <a:gd name="connsiteX46" fmla="*/ 5884 w 10000"/>
                <a:gd name="connsiteY46" fmla="*/ 8740 h 10008"/>
                <a:gd name="connsiteX47" fmla="*/ 6040 w 10000"/>
                <a:gd name="connsiteY47" fmla="*/ 8368 h 10008"/>
                <a:gd name="connsiteX48" fmla="*/ 6382 w 10000"/>
                <a:gd name="connsiteY48" fmla="*/ 7982 h 10008"/>
                <a:gd name="connsiteX49" fmla="*/ 6428 w 10000"/>
                <a:gd name="connsiteY49" fmla="*/ 8181 h 10008"/>
                <a:gd name="connsiteX50" fmla="*/ 6444 w 10000"/>
                <a:gd name="connsiteY50" fmla="*/ 8428 h 10008"/>
                <a:gd name="connsiteX51" fmla="*/ 6766 w 10000"/>
                <a:gd name="connsiteY51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3479 w 10000"/>
                <a:gd name="connsiteY40" fmla="*/ 9452 h 10008"/>
                <a:gd name="connsiteX41" fmla="*/ 3863 w 10000"/>
                <a:gd name="connsiteY41" fmla="*/ 9778 h 10008"/>
                <a:gd name="connsiteX42" fmla="*/ 4219 w 10000"/>
                <a:gd name="connsiteY42" fmla="*/ 9620 h 10008"/>
                <a:gd name="connsiteX43" fmla="*/ 4373 w 10000"/>
                <a:gd name="connsiteY43" fmla="*/ 9293 h 10008"/>
                <a:gd name="connsiteX44" fmla="*/ 5064 w 10000"/>
                <a:gd name="connsiteY44" fmla="*/ 9311 h 10008"/>
                <a:gd name="connsiteX45" fmla="*/ 5457 w 10000"/>
                <a:gd name="connsiteY45" fmla="*/ 8984 h 10008"/>
                <a:gd name="connsiteX46" fmla="*/ 5884 w 10000"/>
                <a:gd name="connsiteY46" fmla="*/ 8740 h 10008"/>
                <a:gd name="connsiteX47" fmla="*/ 6040 w 10000"/>
                <a:gd name="connsiteY47" fmla="*/ 8368 h 10008"/>
                <a:gd name="connsiteX48" fmla="*/ 6382 w 10000"/>
                <a:gd name="connsiteY48" fmla="*/ 7982 h 10008"/>
                <a:gd name="connsiteX49" fmla="*/ 6428 w 10000"/>
                <a:gd name="connsiteY49" fmla="*/ 8181 h 10008"/>
                <a:gd name="connsiteX50" fmla="*/ 6444 w 10000"/>
                <a:gd name="connsiteY50" fmla="*/ 8428 h 10008"/>
                <a:gd name="connsiteX51" fmla="*/ 6766 w 10000"/>
                <a:gd name="connsiteY51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3479 w 10000"/>
                <a:gd name="connsiteY40" fmla="*/ 9452 h 10008"/>
                <a:gd name="connsiteX41" fmla="*/ 3863 w 10000"/>
                <a:gd name="connsiteY41" fmla="*/ 9778 h 10008"/>
                <a:gd name="connsiteX42" fmla="*/ 4219 w 10000"/>
                <a:gd name="connsiteY42" fmla="*/ 9620 h 10008"/>
                <a:gd name="connsiteX43" fmla="*/ 4373 w 10000"/>
                <a:gd name="connsiteY43" fmla="*/ 9293 h 10008"/>
                <a:gd name="connsiteX44" fmla="*/ 5064 w 10000"/>
                <a:gd name="connsiteY44" fmla="*/ 9311 h 10008"/>
                <a:gd name="connsiteX45" fmla="*/ 5457 w 10000"/>
                <a:gd name="connsiteY45" fmla="*/ 8984 h 10008"/>
                <a:gd name="connsiteX46" fmla="*/ 5884 w 10000"/>
                <a:gd name="connsiteY46" fmla="*/ 8740 h 10008"/>
                <a:gd name="connsiteX47" fmla="*/ 6040 w 10000"/>
                <a:gd name="connsiteY47" fmla="*/ 8368 h 10008"/>
                <a:gd name="connsiteX48" fmla="*/ 6382 w 10000"/>
                <a:gd name="connsiteY48" fmla="*/ 7982 h 10008"/>
                <a:gd name="connsiteX49" fmla="*/ 6428 w 10000"/>
                <a:gd name="connsiteY49" fmla="*/ 8181 h 10008"/>
                <a:gd name="connsiteX50" fmla="*/ 6444 w 10000"/>
                <a:gd name="connsiteY50" fmla="*/ 8428 h 10008"/>
                <a:gd name="connsiteX51" fmla="*/ 6766 w 10000"/>
                <a:gd name="connsiteY51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3786 w 10000"/>
                <a:gd name="connsiteY40" fmla="*/ 9452 h 10008"/>
                <a:gd name="connsiteX41" fmla="*/ 3863 w 10000"/>
                <a:gd name="connsiteY41" fmla="*/ 9778 h 10008"/>
                <a:gd name="connsiteX42" fmla="*/ 4219 w 10000"/>
                <a:gd name="connsiteY42" fmla="*/ 9620 h 10008"/>
                <a:gd name="connsiteX43" fmla="*/ 4373 w 10000"/>
                <a:gd name="connsiteY43" fmla="*/ 9293 h 10008"/>
                <a:gd name="connsiteX44" fmla="*/ 5064 w 10000"/>
                <a:gd name="connsiteY44" fmla="*/ 9311 h 10008"/>
                <a:gd name="connsiteX45" fmla="*/ 5457 w 10000"/>
                <a:gd name="connsiteY45" fmla="*/ 8984 h 10008"/>
                <a:gd name="connsiteX46" fmla="*/ 5884 w 10000"/>
                <a:gd name="connsiteY46" fmla="*/ 8740 h 10008"/>
                <a:gd name="connsiteX47" fmla="*/ 6040 w 10000"/>
                <a:gd name="connsiteY47" fmla="*/ 8368 h 10008"/>
                <a:gd name="connsiteX48" fmla="*/ 6382 w 10000"/>
                <a:gd name="connsiteY48" fmla="*/ 7982 h 10008"/>
                <a:gd name="connsiteX49" fmla="*/ 6428 w 10000"/>
                <a:gd name="connsiteY49" fmla="*/ 8181 h 10008"/>
                <a:gd name="connsiteX50" fmla="*/ 6444 w 10000"/>
                <a:gd name="connsiteY50" fmla="*/ 8428 h 10008"/>
                <a:gd name="connsiteX51" fmla="*/ 6766 w 10000"/>
                <a:gd name="connsiteY51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3786 w 10000"/>
                <a:gd name="connsiteY40" fmla="*/ 9452 h 10008"/>
                <a:gd name="connsiteX41" fmla="*/ 3863 w 10000"/>
                <a:gd name="connsiteY41" fmla="*/ 9778 h 10008"/>
                <a:gd name="connsiteX42" fmla="*/ 4219 w 10000"/>
                <a:gd name="connsiteY42" fmla="*/ 9620 h 10008"/>
                <a:gd name="connsiteX43" fmla="*/ 4373 w 10000"/>
                <a:gd name="connsiteY43" fmla="*/ 9293 h 10008"/>
                <a:gd name="connsiteX44" fmla="*/ 5064 w 10000"/>
                <a:gd name="connsiteY44" fmla="*/ 9311 h 10008"/>
                <a:gd name="connsiteX45" fmla="*/ 5457 w 10000"/>
                <a:gd name="connsiteY45" fmla="*/ 8984 h 10008"/>
                <a:gd name="connsiteX46" fmla="*/ 5884 w 10000"/>
                <a:gd name="connsiteY46" fmla="*/ 8740 h 10008"/>
                <a:gd name="connsiteX47" fmla="*/ 6040 w 10000"/>
                <a:gd name="connsiteY47" fmla="*/ 8368 h 10008"/>
                <a:gd name="connsiteX48" fmla="*/ 6382 w 10000"/>
                <a:gd name="connsiteY48" fmla="*/ 7982 h 10008"/>
                <a:gd name="connsiteX49" fmla="*/ 6428 w 10000"/>
                <a:gd name="connsiteY49" fmla="*/ 8181 h 10008"/>
                <a:gd name="connsiteX50" fmla="*/ 6444 w 10000"/>
                <a:gd name="connsiteY50" fmla="*/ 8428 h 10008"/>
                <a:gd name="connsiteX51" fmla="*/ 6766 w 10000"/>
                <a:gd name="connsiteY51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3008 w 10000"/>
                <a:gd name="connsiteY40" fmla="*/ 9433 h 10008"/>
                <a:gd name="connsiteX41" fmla="*/ 3786 w 10000"/>
                <a:gd name="connsiteY41" fmla="*/ 9452 h 10008"/>
                <a:gd name="connsiteX42" fmla="*/ 3863 w 10000"/>
                <a:gd name="connsiteY42" fmla="*/ 9778 h 10008"/>
                <a:gd name="connsiteX43" fmla="*/ 4219 w 10000"/>
                <a:gd name="connsiteY43" fmla="*/ 9620 h 10008"/>
                <a:gd name="connsiteX44" fmla="*/ 4373 w 10000"/>
                <a:gd name="connsiteY44" fmla="*/ 9293 h 10008"/>
                <a:gd name="connsiteX45" fmla="*/ 5064 w 10000"/>
                <a:gd name="connsiteY45" fmla="*/ 9311 h 10008"/>
                <a:gd name="connsiteX46" fmla="*/ 5457 w 10000"/>
                <a:gd name="connsiteY46" fmla="*/ 8984 h 10008"/>
                <a:gd name="connsiteX47" fmla="*/ 5884 w 10000"/>
                <a:gd name="connsiteY47" fmla="*/ 8740 h 10008"/>
                <a:gd name="connsiteX48" fmla="*/ 6040 w 10000"/>
                <a:gd name="connsiteY48" fmla="*/ 8368 h 10008"/>
                <a:gd name="connsiteX49" fmla="*/ 6382 w 10000"/>
                <a:gd name="connsiteY49" fmla="*/ 7982 h 10008"/>
                <a:gd name="connsiteX50" fmla="*/ 6428 w 10000"/>
                <a:gd name="connsiteY50" fmla="*/ 8181 h 10008"/>
                <a:gd name="connsiteX51" fmla="*/ 6444 w 10000"/>
                <a:gd name="connsiteY51" fmla="*/ 8428 h 10008"/>
                <a:gd name="connsiteX52" fmla="*/ 6766 w 10000"/>
                <a:gd name="connsiteY52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3008 w 10000"/>
                <a:gd name="connsiteY40" fmla="*/ 9433 h 10008"/>
                <a:gd name="connsiteX41" fmla="*/ 3786 w 10000"/>
                <a:gd name="connsiteY41" fmla="*/ 9499 h 10008"/>
                <a:gd name="connsiteX42" fmla="*/ 3863 w 10000"/>
                <a:gd name="connsiteY42" fmla="*/ 9778 h 10008"/>
                <a:gd name="connsiteX43" fmla="*/ 4219 w 10000"/>
                <a:gd name="connsiteY43" fmla="*/ 9620 h 10008"/>
                <a:gd name="connsiteX44" fmla="*/ 4373 w 10000"/>
                <a:gd name="connsiteY44" fmla="*/ 9293 h 10008"/>
                <a:gd name="connsiteX45" fmla="*/ 5064 w 10000"/>
                <a:gd name="connsiteY45" fmla="*/ 9311 h 10008"/>
                <a:gd name="connsiteX46" fmla="*/ 5457 w 10000"/>
                <a:gd name="connsiteY46" fmla="*/ 8984 h 10008"/>
                <a:gd name="connsiteX47" fmla="*/ 5884 w 10000"/>
                <a:gd name="connsiteY47" fmla="*/ 8740 h 10008"/>
                <a:gd name="connsiteX48" fmla="*/ 6040 w 10000"/>
                <a:gd name="connsiteY48" fmla="*/ 8368 h 10008"/>
                <a:gd name="connsiteX49" fmla="*/ 6382 w 10000"/>
                <a:gd name="connsiteY49" fmla="*/ 7982 h 10008"/>
                <a:gd name="connsiteX50" fmla="*/ 6428 w 10000"/>
                <a:gd name="connsiteY50" fmla="*/ 8181 h 10008"/>
                <a:gd name="connsiteX51" fmla="*/ 6444 w 10000"/>
                <a:gd name="connsiteY51" fmla="*/ 8428 h 10008"/>
                <a:gd name="connsiteX52" fmla="*/ 6766 w 10000"/>
                <a:gd name="connsiteY52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2960 w 10000"/>
                <a:gd name="connsiteY40" fmla="*/ 9480 h 10008"/>
                <a:gd name="connsiteX41" fmla="*/ 3786 w 10000"/>
                <a:gd name="connsiteY41" fmla="*/ 9499 h 10008"/>
                <a:gd name="connsiteX42" fmla="*/ 3863 w 10000"/>
                <a:gd name="connsiteY42" fmla="*/ 9778 h 10008"/>
                <a:gd name="connsiteX43" fmla="*/ 4219 w 10000"/>
                <a:gd name="connsiteY43" fmla="*/ 9620 h 10008"/>
                <a:gd name="connsiteX44" fmla="*/ 4373 w 10000"/>
                <a:gd name="connsiteY44" fmla="*/ 9293 h 10008"/>
                <a:gd name="connsiteX45" fmla="*/ 5064 w 10000"/>
                <a:gd name="connsiteY45" fmla="*/ 9311 h 10008"/>
                <a:gd name="connsiteX46" fmla="*/ 5457 w 10000"/>
                <a:gd name="connsiteY46" fmla="*/ 8984 h 10008"/>
                <a:gd name="connsiteX47" fmla="*/ 5884 w 10000"/>
                <a:gd name="connsiteY47" fmla="*/ 8740 h 10008"/>
                <a:gd name="connsiteX48" fmla="*/ 6040 w 10000"/>
                <a:gd name="connsiteY48" fmla="*/ 8368 h 10008"/>
                <a:gd name="connsiteX49" fmla="*/ 6382 w 10000"/>
                <a:gd name="connsiteY49" fmla="*/ 7982 h 10008"/>
                <a:gd name="connsiteX50" fmla="*/ 6428 w 10000"/>
                <a:gd name="connsiteY50" fmla="*/ 8181 h 10008"/>
                <a:gd name="connsiteX51" fmla="*/ 6444 w 10000"/>
                <a:gd name="connsiteY51" fmla="*/ 8428 h 10008"/>
                <a:gd name="connsiteX52" fmla="*/ 6766 w 10000"/>
                <a:gd name="connsiteY52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2960 w 10000"/>
                <a:gd name="connsiteY40" fmla="*/ 9480 h 10008"/>
                <a:gd name="connsiteX41" fmla="*/ 3757 w 10000"/>
                <a:gd name="connsiteY41" fmla="*/ 9508 h 10008"/>
                <a:gd name="connsiteX42" fmla="*/ 3863 w 10000"/>
                <a:gd name="connsiteY42" fmla="*/ 9778 h 10008"/>
                <a:gd name="connsiteX43" fmla="*/ 4219 w 10000"/>
                <a:gd name="connsiteY43" fmla="*/ 9620 h 10008"/>
                <a:gd name="connsiteX44" fmla="*/ 4373 w 10000"/>
                <a:gd name="connsiteY44" fmla="*/ 9293 h 10008"/>
                <a:gd name="connsiteX45" fmla="*/ 5064 w 10000"/>
                <a:gd name="connsiteY45" fmla="*/ 9311 h 10008"/>
                <a:gd name="connsiteX46" fmla="*/ 5457 w 10000"/>
                <a:gd name="connsiteY46" fmla="*/ 8984 h 10008"/>
                <a:gd name="connsiteX47" fmla="*/ 5884 w 10000"/>
                <a:gd name="connsiteY47" fmla="*/ 8740 h 10008"/>
                <a:gd name="connsiteX48" fmla="*/ 6040 w 10000"/>
                <a:gd name="connsiteY48" fmla="*/ 8368 h 10008"/>
                <a:gd name="connsiteX49" fmla="*/ 6382 w 10000"/>
                <a:gd name="connsiteY49" fmla="*/ 7982 h 10008"/>
                <a:gd name="connsiteX50" fmla="*/ 6428 w 10000"/>
                <a:gd name="connsiteY50" fmla="*/ 8181 h 10008"/>
                <a:gd name="connsiteX51" fmla="*/ 6444 w 10000"/>
                <a:gd name="connsiteY51" fmla="*/ 8428 h 10008"/>
                <a:gd name="connsiteX52" fmla="*/ 6766 w 10000"/>
                <a:gd name="connsiteY52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3027 w 10000"/>
                <a:gd name="connsiteY40" fmla="*/ 9433 h 10008"/>
                <a:gd name="connsiteX41" fmla="*/ 3757 w 10000"/>
                <a:gd name="connsiteY41" fmla="*/ 9508 h 10008"/>
                <a:gd name="connsiteX42" fmla="*/ 3863 w 10000"/>
                <a:gd name="connsiteY42" fmla="*/ 9778 h 10008"/>
                <a:gd name="connsiteX43" fmla="*/ 4219 w 10000"/>
                <a:gd name="connsiteY43" fmla="*/ 9620 h 10008"/>
                <a:gd name="connsiteX44" fmla="*/ 4373 w 10000"/>
                <a:gd name="connsiteY44" fmla="*/ 9293 h 10008"/>
                <a:gd name="connsiteX45" fmla="*/ 5064 w 10000"/>
                <a:gd name="connsiteY45" fmla="*/ 9311 h 10008"/>
                <a:gd name="connsiteX46" fmla="*/ 5457 w 10000"/>
                <a:gd name="connsiteY46" fmla="*/ 8984 h 10008"/>
                <a:gd name="connsiteX47" fmla="*/ 5884 w 10000"/>
                <a:gd name="connsiteY47" fmla="*/ 8740 h 10008"/>
                <a:gd name="connsiteX48" fmla="*/ 6040 w 10000"/>
                <a:gd name="connsiteY48" fmla="*/ 8368 h 10008"/>
                <a:gd name="connsiteX49" fmla="*/ 6382 w 10000"/>
                <a:gd name="connsiteY49" fmla="*/ 7982 h 10008"/>
                <a:gd name="connsiteX50" fmla="*/ 6428 w 10000"/>
                <a:gd name="connsiteY50" fmla="*/ 8181 h 10008"/>
                <a:gd name="connsiteX51" fmla="*/ 6444 w 10000"/>
                <a:gd name="connsiteY51" fmla="*/ 8428 h 10008"/>
                <a:gd name="connsiteX52" fmla="*/ 6766 w 10000"/>
                <a:gd name="connsiteY52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2893 w 10000"/>
                <a:gd name="connsiteY40" fmla="*/ 9508 h 10008"/>
                <a:gd name="connsiteX41" fmla="*/ 3757 w 10000"/>
                <a:gd name="connsiteY41" fmla="*/ 9508 h 10008"/>
                <a:gd name="connsiteX42" fmla="*/ 3863 w 10000"/>
                <a:gd name="connsiteY42" fmla="*/ 9778 h 10008"/>
                <a:gd name="connsiteX43" fmla="*/ 4219 w 10000"/>
                <a:gd name="connsiteY43" fmla="*/ 9620 h 10008"/>
                <a:gd name="connsiteX44" fmla="*/ 4373 w 10000"/>
                <a:gd name="connsiteY44" fmla="*/ 9293 h 10008"/>
                <a:gd name="connsiteX45" fmla="*/ 5064 w 10000"/>
                <a:gd name="connsiteY45" fmla="*/ 9311 h 10008"/>
                <a:gd name="connsiteX46" fmla="*/ 5457 w 10000"/>
                <a:gd name="connsiteY46" fmla="*/ 8984 h 10008"/>
                <a:gd name="connsiteX47" fmla="*/ 5884 w 10000"/>
                <a:gd name="connsiteY47" fmla="*/ 8740 h 10008"/>
                <a:gd name="connsiteX48" fmla="*/ 6040 w 10000"/>
                <a:gd name="connsiteY48" fmla="*/ 8368 h 10008"/>
                <a:gd name="connsiteX49" fmla="*/ 6382 w 10000"/>
                <a:gd name="connsiteY49" fmla="*/ 7982 h 10008"/>
                <a:gd name="connsiteX50" fmla="*/ 6428 w 10000"/>
                <a:gd name="connsiteY50" fmla="*/ 8181 h 10008"/>
                <a:gd name="connsiteX51" fmla="*/ 6444 w 10000"/>
                <a:gd name="connsiteY51" fmla="*/ 8428 h 10008"/>
                <a:gd name="connsiteX52" fmla="*/ 6766 w 10000"/>
                <a:gd name="connsiteY52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2893 w 10000"/>
                <a:gd name="connsiteY40" fmla="*/ 9508 h 10008"/>
                <a:gd name="connsiteX41" fmla="*/ 3757 w 10000"/>
                <a:gd name="connsiteY41" fmla="*/ 9508 h 10008"/>
                <a:gd name="connsiteX42" fmla="*/ 3863 w 10000"/>
                <a:gd name="connsiteY42" fmla="*/ 9778 h 10008"/>
                <a:gd name="connsiteX43" fmla="*/ 4219 w 10000"/>
                <a:gd name="connsiteY43" fmla="*/ 9620 h 10008"/>
                <a:gd name="connsiteX44" fmla="*/ 4373 w 10000"/>
                <a:gd name="connsiteY44" fmla="*/ 9293 h 10008"/>
                <a:gd name="connsiteX45" fmla="*/ 5064 w 10000"/>
                <a:gd name="connsiteY45" fmla="*/ 9311 h 10008"/>
                <a:gd name="connsiteX46" fmla="*/ 5457 w 10000"/>
                <a:gd name="connsiteY46" fmla="*/ 8984 h 10008"/>
                <a:gd name="connsiteX47" fmla="*/ 5884 w 10000"/>
                <a:gd name="connsiteY47" fmla="*/ 8740 h 10008"/>
                <a:gd name="connsiteX48" fmla="*/ 6040 w 10000"/>
                <a:gd name="connsiteY48" fmla="*/ 8368 h 10008"/>
                <a:gd name="connsiteX49" fmla="*/ 6382 w 10000"/>
                <a:gd name="connsiteY49" fmla="*/ 7982 h 10008"/>
                <a:gd name="connsiteX50" fmla="*/ 6428 w 10000"/>
                <a:gd name="connsiteY50" fmla="*/ 8181 h 10008"/>
                <a:gd name="connsiteX51" fmla="*/ 6444 w 10000"/>
                <a:gd name="connsiteY51" fmla="*/ 8428 h 10008"/>
                <a:gd name="connsiteX52" fmla="*/ 6766 w 10000"/>
                <a:gd name="connsiteY52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778 w 10000"/>
                <a:gd name="connsiteY39" fmla="*/ 9087 h 10008"/>
                <a:gd name="connsiteX40" fmla="*/ 2893 w 10000"/>
                <a:gd name="connsiteY40" fmla="*/ 9508 h 10008"/>
                <a:gd name="connsiteX41" fmla="*/ 3757 w 10000"/>
                <a:gd name="connsiteY41" fmla="*/ 9508 h 10008"/>
                <a:gd name="connsiteX42" fmla="*/ 3863 w 10000"/>
                <a:gd name="connsiteY42" fmla="*/ 9778 h 10008"/>
                <a:gd name="connsiteX43" fmla="*/ 4219 w 10000"/>
                <a:gd name="connsiteY43" fmla="*/ 9620 h 10008"/>
                <a:gd name="connsiteX44" fmla="*/ 4373 w 10000"/>
                <a:gd name="connsiteY44" fmla="*/ 9293 h 10008"/>
                <a:gd name="connsiteX45" fmla="*/ 5064 w 10000"/>
                <a:gd name="connsiteY45" fmla="*/ 9311 h 10008"/>
                <a:gd name="connsiteX46" fmla="*/ 5457 w 10000"/>
                <a:gd name="connsiteY46" fmla="*/ 8984 h 10008"/>
                <a:gd name="connsiteX47" fmla="*/ 5884 w 10000"/>
                <a:gd name="connsiteY47" fmla="*/ 8740 h 10008"/>
                <a:gd name="connsiteX48" fmla="*/ 6040 w 10000"/>
                <a:gd name="connsiteY48" fmla="*/ 8368 h 10008"/>
                <a:gd name="connsiteX49" fmla="*/ 6382 w 10000"/>
                <a:gd name="connsiteY49" fmla="*/ 7982 h 10008"/>
                <a:gd name="connsiteX50" fmla="*/ 6428 w 10000"/>
                <a:gd name="connsiteY50" fmla="*/ 8181 h 10008"/>
                <a:gd name="connsiteX51" fmla="*/ 6444 w 10000"/>
                <a:gd name="connsiteY51" fmla="*/ 8428 h 10008"/>
                <a:gd name="connsiteX52" fmla="*/ 6766 w 10000"/>
                <a:gd name="connsiteY52" fmla="*/ 9268 h 1000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2509 w 10000"/>
                <a:gd name="connsiteY39" fmla="*/ 9601 h 10018"/>
                <a:gd name="connsiteX40" fmla="*/ 2893 w 10000"/>
                <a:gd name="connsiteY40" fmla="*/ 9508 h 10018"/>
                <a:gd name="connsiteX41" fmla="*/ 3757 w 10000"/>
                <a:gd name="connsiteY41" fmla="*/ 9508 h 10018"/>
                <a:gd name="connsiteX42" fmla="*/ 3863 w 10000"/>
                <a:gd name="connsiteY42" fmla="*/ 9778 h 10018"/>
                <a:gd name="connsiteX43" fmla="*/ 4219 w 10000"/>
                <a:gd name="connsiteY43" fmla="*/ 9620 h 10018"/>
                <a:gd name="connsiteX44" fmla="*/ 4373 w 10000"/>
                <a:gd name="connsiteY44" fmla="*/ 9293 h 10018"/>
                <a:gd name="connsiteX45" fmla="*/ 5064 w 10000"/>
                <a:gd name="connsiteY45" fmla="*/ 9311 h 10018"/>
                <a:gd name="connsiteX46" fmla="*/ 5457 w 10000"/>
                <a:gd name="connsiteY46" fmla="*/ 8984 h 10018"/>
                <a:gd name="connsiteX47" fmla="*/ 5884 w 10000"/>
                <a:gd name="connsiteY47" fmla="*/ 8740 h 10018"/>
                <a:gd name="connsiteX48" fmla="*/ 6040 w 10000"/>
                <a:gd name="connsiteY48" fmla="*/ 8368 h 10018"/>
                <a:gd name="connsiteX49" fmla="*/ 6382 w 10000"/>
                <a:gd name="connsiteY49" fmla="*/ 7982 h 10018"/>
                <a:gd name="connsiteX50" fmla="*/ 6428 w 10000"/>
                <a:gd name="connsiteY50" fmla="*/ 8181 h 10018"/>
                <a:gd name="connsiteX51" fmla="*/ 6444 w 10000"/>
                <a:gd name="connsiteY51" fmla="*/ 8428 h 10018"/>
                <a:gd name="connsiteX52" fmla="*/ 6766 w 10000"/>
                <a:gd name="connsiteY52" fmla="*/ 9268 h 1001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2509 w 10000"/>
                <a:gd name="connsiteY39" fmla="*/ 9601 h 10018"/>
                <a:gd name="connsiteX40" fmla="*/ 2893 w 10000"/>
                <a:gd name="connsiteY40" fmla="*/ 9508 h 10018"/>
                <a:gd name="connsiteX41" fmla="*/ 3757 w 10000"/>
                <a:gd name="connsiteY41" fmla="*/ 9508 h 10018"/>
                <a:gd name="connsiteX42" fmla="*/ 3863 w 10000"/>
                <a:gd name="connsiteY42" fmla="*/ 9778 h 10018"/>
                <a:gd name="connsiteX43" fmla="*/ 4219 w 10000"/>
                <a:gd name="connsiteY43" fmla="*/ 9620 h 10018"/>
                <a:gd name="connsiteX44" fmla="*/ 4373 w 10000"/>
                <a:gd name="connsiteY44" fmla="*/ 9293 h 10018"/>
                <a:gd name="connsiteX45" fmla="*/ 5064 w 10000"/>
                <a:gd name="connsiteY45" fmla="*/ 9311 h 10018"/>
                <a:gd name="connsiteX46" fmla="*/ 5457 w 10000"/>
                <a:gd name="connsiteY46" fmla="*/ 8984 h 10018"/>
                <a:gd name="connsiteX47" fmla="*/ 5884 w 10000"/>
                <a:gd name="connsiteY47" fmla="*/ 8740 h 10018"/>
                <a:gd name="connsiteX48" fmla="*/ 6040 w 10000"/>
                <a:gd name="connsiteY48" fmla="*/ 8368 h 10018"/>
                <a:gd name="connsiteX49" fmla="*/ 6382 w 10000"/>
                <a:gd name="connsiteY49" fmla="*/ 7982 h 10018"/>
                <a:gd name="connsiteX50" fmla="*/ 6428 w 10000"/>
                <a:gd name="connsiteY50" fmla="*/ 8181 h 10018"/>
                <a:gd name="connsiteX51" fmla="*/ 6444 w 10000"/>
                <a:gd name="connsiteY51" fmla="*/ 8428 h 10018"/>
                <a:gd name="connsiteX52" fmla="*/ 6766 w 10000"/>
                <a:gd name="connsiteY52" fmla="*/ 9268 h 1001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2509 w 10000"/>
                <a:gd name="connsiteY39" fmla="*/ 9601 h 10018"/>
                <a:gd name="connsiteX40" fmla="*/ 2893 w 10000"/>
                <a:gd name="connsiteY40" fmla="*/ 9508 h 10018"/>
                <a:gd name="connsiteX41" fmla="*/ 3757 w 10000"/>
                <a:gd name="connsiteY41" fmla="*/ 9508 h 10018"/>
                <a:gd name="connsiteX42" fmla="*/ 3863 w 10000"/>
                <a:gd name="connsiteY42" fmla="*/ 9778 h 10018"/>
                <a:gd name="connsiteX43" fmla="*/ 4219 w 10000"/>
                <a:gd name="connsiteY43" fmla="*/ 9620 h 10018"/>
                <a:gd name="connsiteX44" fmla="*/ 4373 w 10000"/>
                <a:gd name="connsiteY44" fmla="*/ 9293 h 10018"/>
                <a:gd name="connsiteX45" fmla="*/ 5064 w 10000"/>
                <a:gd name="connsiteY45" fmla="*/ 9311 h 10018"/>
                <a:gd name="connsiteX46" fmla="*/ 5457 w 10000"/>
                <a:gd name="connsiteY46" fmla="*/ 8984 h 10018"/>
                <a:gd name="connsiteX47" fmla="*/ 5884 w 10000"/>
                <a:gd name="connsiteY47" fmla="*/ 8740 h 10018"/>
                <a:gd name="connsiteX48" fmla="*/ 6040 w 10000"/>
                <a:gd name="connsiteY48" fmla="*/ 8368 h 10018"/>
                <a:gd name="connsiteX49" fmla="*/ 6382 w 10000"/>
                <a:gd name="connsiteY49" fmla="*/ 7982 h 10018"/>
                <a:gd name="connsiteX50" fmla="*/ 6428 w 10000"/>
                <a:gd name="connsiteY50" fmla="*/ 8181 h 10018"/>
                <a:gd name="connsiteX51" fmla="*/ 6444 w 10000"/>
                <a:gd name="connsiteY51" fmla="*/ 8428 h 10018"/>
                <a:gd name="connsiteX52" fmla="*/ 6766 w 10000"/>
                <a:gd name="connsiteY52" fmla="*/ 9268 h 1001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2509 w 10000"/>
                <a:gd name="connsiteY39" fmla="*/ 9601 h 10018"/>
                <a:gd name="connsiteX40" fmla="*/ 2538 w 10000"/>
                <a:gd name="connsiteY40" fmla="*/ 9601 h 10018"/>
                <a:gd name="connsiteX41" fmla="*/ 2893 w 10000"/>
                <a:gd name="connsiteY41" fmla="*/ 9508 h 10018"/>
                <a:gd name="connsiteX42" fmla="*/ 3757 w 10000"/>
                <a:gd name="connsiteY42" fmla="*/ 9508 h 10018"/>
                <a:gd name="connsiteX43" fmla="*/ 3863 w 10000"/>
                <a:gd name="connsiteY43" fmla="*/ 9778 h 10018"/>
                <a:gd name="connsiteX44" fmla="*/ 4219 w 10000"/>
                <a:gd name="connsiteY44" fmla="*/ 9620 h 10018"/>
                <a:gd name="connsiteX45" fmla="*/ 4373 w 10000"/>
                <a:gd name="connsiteY45" fmla="*/ 9293 h 10018"/>
                <a:gd name="connsiteX46" fmla="*/ 5064 w 10000"/>
                <a:gd name="connsiteY46" fmla="*/ 9311 h 10018"/>
                <a:gd name="connsiteX47" fmla="*/ 5457 w 10000"/>
                <a:gd name="connsiteY47" fmla="*/ 8984 h 10018"/>
                <a:gd name="connsiteX48" fmla="*/ 5884 w 10000"/>
                <a:gd name="connsiteY48" fmla="*/ 8740 h 10018"/>
                <a:gd name="connsiteX49" fmla="*/ 6040 w 10000"/>
                <a:gd name="connsiteY49" fmla="*/ 8368 h 10018"/>
                <a:gd name="connsiteX50" fmla="*/ 6382 w 10000"/>
                <a:gd name="connsiteY50" fmla="*/ 7982 h 10018"/>
                <a:gd name="connsiteX51" fmla="*/ 6428 w 10000"/>
                <a:gd name="connsiteY51" fmla="*/ 8181 h 10018"/>
                <a:gd name="connsiteX52" fmla="*/ 6444 w 10000"/>
                <a:gd name="connsiteY52" fmla="*/ 8428 h 10018"/>
                <a:gd name="connsiteX53" fmla="*/ 6766 w 10000"/>
                <a:gd name="connsiteY53" fmla="*/ 9268 h 1001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2509 w 10000"/>
                <a:gd name="connsiteY39" fmla="*/ 9601 h 10018"/>
                <a:gd name="connsiteX40" fmla="*/ 2500 w 10000"/>
                <a:gd name="connsiteY40" fmla="*/ 9227 h 10018"/>
                <a:gd name="connsiteX41" fmla="*/ 2893 w 10000"/>
                <a:gd name="connsiteY41" fmla="*/ 9508 h 10018"/>
                <a:gd name="connsiteX42" fmla="*/ 3757 w 10000"/>
                <a:gd name="connsiteY42" fmla="*/ 9508 h 10018"/>
                <a:gd name="connsiteX43" fmla="*/ 3863 w 10000"/>
                <a:gd name="connsiteY43" fmla="*/ 9778 h 10018"/>
                <a:gd name="connsiteX44" fmla="*/ 4219 w 10000"/>
                <a:gd name="connsiteY44" fmla="*/ 9620 h 10018"/>
                <a:gd name="connsiteX45" fmla="*/ 4373 w 10000"/>
                <a:gd name="connsiteY45" fmla="*/ 9293 h 10018"/>
                <a:gd name="connsiteX46" fmla="*/ 5064 w 10000"/>
                <a:gd name="connsiteY46" fmla="*/ 9311 h 10018"/>
                <a:gd name="connsiteX47" fmla="*/ 5457 w 10000"/>
                <a:gd name="connsiteY47" fmla="*/ 8984 h 10018"/>
                <a:gd name="connsiteX48" fmla="*/ 5884 w 10000"/>
                <a:gd name="connsiteY48" fmla="*/ 8740 h 10018"/>
                <a:gd name="connsiteX49" fmla="*/ 6040 w 10000"/>
                <a:gd name="connsiteY49" fmla="*/ 8368 h 10018"/>
                <a:gd name="connsiteX50" fmla="*/ 6382 w 10000"/>
                <a:gd name="connsiteY50" fmla="*/ 7982 h 10018"/>
                <a:gd name="connsiteX51" fmla="*/ 6428 w 10000"/>
                <a:gd name="connsiteY51" fmla="*/ 8181 h 10018"/>
                <a:gd name="connsiteX52" fmla="*/ 6444 w 10000"/>
                <a:gd name="connsiteY52" fmla="*/ 8428 h 10018"/>
                <a:gd name="connsiteX53" fmla="*/ 6766 w 10000"/>
                <a:gd name="connsiteY53" fmla="*/ 9268 h 1001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2509 w 10000"/>
                <a:gd name="connsiteY39" fmla="*/ 9601 h 10018"/>
                <a:gd name="connsiteX40" fmla="*/ 2740 w 10000"/>
                <a:gd name="connsiteY40" fmla="*/ 9610 h 10018"/>
                <a:gd name="connsiteX41" fmla="*/ 2893 w 10000"/>
                <a:gd name="connsiteY41" fmla="*/ 9508 h 10018"/>
                <a:gd name="connsiteX42" fmla="*/ 3757 w 10000"/>
                <a:gd name="connsiteY42" fmla="*/ 9508 h 10018"/>
                <a:gd name="connsiteX43" fmla="*/ 3863 w 10000"/>
                <a:gd name="connsiteY43" fmla="*/ 9778 h 10018"/>
                <a:gd name="connsiteX44" fmla="*/ 4219 w 10000"/>
                <a:gd name="connsiteY44" fmla="*/ 9620 h 10018"/>
                <a:gd name="connsiteX45" fmla="*/ 4373 w 10000"/>
                <a:gd name="connsiteY45" fmla="*/ 9293 h 10018"/>
                <a:gd name="connsiteX46" fmla="*/ 5064 w 10000"/>
                <a:gd name="connsiteY46" fmla="*/ 9311 h 10018"/>
                <a:gd name="connsiteX47" fmla="*/ 5457 w 10000"/>
                <a:gd name="connsiteY47" fmla="*/ 8984 h 10018"/>
                <a:gd name="connsiteX48" fmla="*/ 5884 w 10000"/>
                <a:gd name="connsiteY48" fmla="*/ 8740 h 10018"/>
                <a:gd name="connsiteX49" fmla="*/ 6040 w 10000"/>
                <a:gd name="connsiteY49" fmla="*/ 8368 h 10018"/>
                <a:gd name="connsiteX50" fmla="*/ 6382 w 10000"/>
                <a:gd name="connsiteY50" fmla="*/ 7982 h 10018"/>
                <a:gd name="connsiteX51" fmla="*/ 6428 w 10000"/>
                <a:gd name="connsiteY51" fmla="*/ 8181 h 10018"/>
                <a:gd name="connsiteX52" fmla="*/ 6444 w 10000"/>
                <a:gd name="connsiteY52" fmla="*/ 8428 h 10018"/>
                <a:gd name="connsiteX53" fmla="*/ 6766 w 10000"/>
                <a:gd name="connsiteY53" fmla="*/ 9268 h 1001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2509 w 10000"/>
                <a:gd name="connsiteY39" fmla="*/ 9601 h 10018"/>
                <a:gd name="connsiteX40" fmla="*/ 2740 w 10000"/>
                <a:gd name="connsiteY40" fmla="*/ 9610 h 10018"/>
                <a:gd name="connsiteX41" fmla="*/ 2979 w 10000"/>
                <a:gd name="connsiteY41" fmla="*/ 9527 h 10018"/>
                <a:gd name="connsiteX42" fmla="*/ 3757 w 10000"/>
                <a:gd name="connsiteY42" fmla="*/ 9508 h 10018"/>
                <a:gd name="connsiteX43" fmla="*/ 3863 w 10000"/>
                <a:gd name="connsiteY43" fmla="*/ 9778 h 10018"/>
                <a:gd name="connsiteX44" fmla="*/ 4219 w 10000"/>
                <a:gd name="connsiteY44" fmla="*/ 9620 h 10018"/>
                <a:gd name="connsiteX45" fmla="*/ 4373 w 10000"/>
                <a:gd name="connsiteY45" fmla="*/ 9293 h 10018"/>
                <a:gd name="connsiteX46" fmla="*/ 5064 w 10000"/>
                <a:gd name="connsiteY46" fmla="*/ 9311 h 10018"/>
                <a:gd name="connsiteX47" fmla="*/ 5457 w 10000"/>
                <a:gd name="connsiteY47" fmla="*/ 8984 h 10018"/>
                <a:gd name="connsiteX48" fmla="*/ 5884 w 10000"/>
                <a:gd name="connsiteY48" fmla="*/ 8740 h 10018"/>
                <a:gd name="connsiteX49" fmla="*/ 6040 w 10000"/>
                <a:gd name="connsiteY49" fmla="*/ 8368 h 10018"/>
                <a:gd name="connsiteX50" fmla="*/ 6382 w 10000"/>
                <a:gd name="connsiteY50" fmla="*/ 7982 h 10018"/>
                <a:gd name="connsiteX51" fmla="*/ 6428 w 10000"/>
                <a:gd name="connsiteY51" fmla="*/ 8181 h 10018"/>
                <a:gd name="connsiteX52" fmla="*/ 6444 w 10000"/>
                <a:gd name="connsiteY52" fmla="*/ 8428 h 10018"/>
                <a:gd name="connsiteX53" fmla="*/ 6766 w 10000"/>
                <a:gd name="connsiteY53" fmla="*/ 9268 h 1001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2509 w 10000"/>
                <a:gd name="connsiteY39" fmla="*/ 9601 h 10018"/>
                <a:gd name="connsiteX40" fmla="*/ 2740 w 10000"/>
                <a:gd name="connsiteY40" fmla="*/ 9610 h 10018"/>
                <a:gd name="connsiteX41" fmla="*/ 2979 w 10000"/>
                <a:gd name="connsiteY41" fmla="*/ 9527 h 10018"/>
                <a:gd name="connsiteX42" fmla="*/ 3757 w 10000"/>
                <a:gd name="connsiteY42" fmla="*/ 9508 h 10018"/>
                <a:gd name="connsiteX43" fmla="*/ 3863 w 10000"/>
                <a:gd name="connsiteY43" fmla="*/ 9778 h 10018"/>
                <a:gd name="connsiteX44" fmla="*/ 4219 w 10000"/>
                <a:gd name="connsiteY44" fmla="*/ 9620 h 10018"/>
                <a:gd name="connsiteX45" fmla="*/ 4373 w 10000"/>
                <a:gd name="connsiteY45" fmla="*/ 9293 h 10018"/>
                <a:gd name="connsiteX46" fmla="*/ 5064 w 10000"/>
                <a:gd name="connsiteY46" fmla="*/ 9311 h 10018"/>
                <a:gd name="connsiteX47" fmla="*/ 5457 w 10000"/>
                <a:gd name="connsiteY47" fmla="*/ 8984 h 10018"/>
                <a:gd name="connsiteX48" fmla="*/ 5884 w 10000"/>
                <a:gd name="connsiteY48" fmla="*/ 8740 h 10018"/>
                <a:gd name="connsiteX49" fmla="*/ 6040 w 10000"/>
                <a:gd name="connsiteY49" fmla="*/ 8368 h 10018"/>
                <a:gd name="connsiteX50" fmla="*/ 6382 w 10000"/>
                <a:gd name="connsiteY50" fmla="*/ 7982 h 10018"/>
                <a:gd name="connsiteX51" fmla="*/ 6428 w 10000"/>
                <a:gd name="connsiteY51" fmla="*/ 8181 h 10018"/>
                <a:gd name="connsiteX52" fmla="*/ 6444 w 10000"/>
                <a:gd name="connsiteY52" fmla="*/ 8428 h 10018"/>
                <a:gd name="connsiteX53" fmla="*/ 6766 w 10000"/>
                <a:gd name="connsiteY53" fmla="*/ 9268 h 10018"/>
                <a:gd name="connsiteX0" fmla="*/ 7446 w 10000"/>
                <a:gd name="connsiteY0" fmla="*/ 9488 h 10018"/>
                <a:gd name="connsiteX1" fmla="*/ 7446 w 10000"/>
                <a:gd name="connsiteY1" fmla="*/ 8978 h 10018"/>
                <a:gd name="connsiteX2" fmla="*/ 7821 w 10000"/>
                <a:gd name="connsiteY2" fmla="*/ 8978 h 10018"/>
                <a:gd name="connsiteX3" fmla="*/ 8047 w 10000"/>
                <a:gd name="connsiteY3" fmla="*/ 8029 h 10018"/>
                <a:gd name="connsiteX4" fmla="*/ 8648 w 10000"/>
                <a:gd name="connsiteY4" fmla="*/ 7444 h 10018"/>
                <a:gd name="connsiteX5" fmla="*/ 8873 w 10000"/>
                <a:gd name="connsiteY5" fmla="*/ 6351 h 10018"/>
                <a:gd name="connsiteX6" fmla="*/ 8722 w 10000"/>
                <a:gd name="connsiteY6" fmla="*/ 5768 h 10018"/>
                <a:gd name="connsiteX7" fmla="*/ 9098 w 10000"/>
                <a:gd name="connsiteY7" fmla="*/ 4525 h 10018"/>
                <a:gd name="connsiteX8" fmla="*/ 9399 w 10000"/>
                <a:gd name="connsiteY8" fmla="*/ 4160 h 10018"/>
                <a:gd name="connsiteX9" fmla="*/ 10000 w 10000"/>
                <a:gd name="connsiteY9" fmla="*/ 3576 h 10018"/>
                <a:gd name="connsiteX10" fmla="*/ 9774 w 10000"/>
                <a:gd name="connsiteY10" fmla="*/ 3502 h 10018"/>
                <a:gd name="connsiteX11" fmla="*/ 9399 w 10000"/>
                <a:gd name="connsiteY11" fmla="*/ 3140 h 10018"/>
                <a:gd name="connsiteX12" fmla="*/ 9173 w 10000"/>
                <a:gd name="connsiteY12" fmla="*/ 2044 h 10018"/>
                <a:gd name="connsiteX13" fmla="*/ 9173 w 10000"/>
                <a:gd name="connsiteY13" fmla="*/ 1460 h 10018"/>
                <a:gd name="connsiteX14" fmla="*/ 9098 w 10000"/>
                <a:gd name="connsiteY14" fmla="*/ 729 h 10018"/>
                <a:gd name="connsiteX15" fmla="*/ 8873 w 10000"/>
                <a:gd name="connsiteY15" fmla="*/ 511 h 10018"/>
                <a:gd name="connsiteX16" fmla="*/ 8497 w 10000"/>
                <a:gd name="connsiteY16" fmla="*/ 219 h 10018"/>
                <a:gd name="connsiteX17" fmla="*/ 8272 w 10000"/>
                <a:gd name="connsiteY17" fmla="*/ 0 h 10018"/>
                <a:gd name="connsiteX18" fmla="*/ 7821 w 10000"/>
                <a:gd name="connsiteY18" fmla="*/ 293 h 10018"/>
                <a:gd name="connsiteX19" fmla="*/ 7370 w 10000"/>
                <a:gd name="connsiteY19" fmla="*/ 729 h 10018"/>
                <a:gd name="connsiteX20" fmla="*/ 6769 w 10000"/>
                <a:gd name="connsiteY20" fmla="*/ 729 h 10018"/>
                <a:gd name="connsiteX21" fmla="*/ 5717 w 10000"/>
                <a:gd name="connsiteY21" fmla="*/ 729 h 10018"/>
                <a:gd name="connsiteX22" fmla="*/ 5717 w 10000"/>
                <a:gd name="connsiteY22" fmla="*/ 658 h 10018"/>
                <a:gd name="connsiteX23" fmla="*/ 5643 w 10000"/>
                <a:gd name="connsiteY23" fmla="*/ 729 h 10018"/>
                <a:gd name="connsiteX24" fmla="*/ 1961 w 10000"/>
                <a:gd name="connsiteY24" fmla="*/ 729 h 10018"/>
                <a:gd name="connsiteX25" fmla="*/ 1961 w 10000"/>
                <a:gd name="connsiteY25" fmla="*/ 2263 h 10018"/>
                <a:gd name="connsiteX26" fmla="*/ 1285 w 10000"/>
                <a:gd name="connsiteY26" fmla="*/ 2263 h 10018"/>
                <a:gd name="connsiteX27" fmla="*/ 1285 w 10000"/>
                <a:gd name="connsiteY27" fmla="*/ 2556 h 10018"/>
                <a:gd name="connsiteX28" fmla="*/ 1285 w 10000"/>
                <a:gd name="connsiteY28" fmla="*/ 5179 h 10018"/>
                <a:gd name="connsiteX29" fmla="*/ 1135 w 10000"/>
                <a:gd name="connsiteY29" fmla="*/ 5327 h 10018"/>
                <a:gd name="connsiteX30" fmla="*/ 684 w 10000"/>
                <a:gd name="connsiteY30" fmla="*/ 5621 h 10018"/>
                <a:gd name="connsiteX31" fmla="*/ 609 w 10000"/>
                <a:gd name="connsiteY31" fmla="*/ 5986 h 10018"/>
                <a:gd name="connsiteX32" fmla="*/ 384 w 10000"/>
                <a:gd name="connsiteY32" fmla="*/ 6351 h 10018"/>
                <a:gd name="connsiteX33" fmla="*/ 234 w 10000"/>
                <a:gd name="connsiteY33" fmla="*/ 6935 h 10018"/>
                <a:gd name="connsiteX34" fmla="*/ 8 w 10000"/>
                <a:gd name="connsiteY34" fmla="*/ 7593 h 10018"/>
                <a:gd name="connsiteX35" fmla="*/ 384 w 10000"/>
                <a:gd name="connsiteY35" fmla="*/ 7664 h 10018"/>
                <a:gd name="connsiteX36" fmla="*/ 458 w 10000"/>
                <a:gd name="connsiteY36" fmla="*/ 8245 h 10018"/>
                <a:gd name="connsiteX37" fmla="*/ 684 w 10000"/>
                <a:gd name="connsiteY37" fmla="*/ 8831 h 10018"/>
                <a:gd name="connsiteX38" fmla="*/ 1059 w 10000"/>
                <a:gd name="connsiteY38" fmla="*/ 10000 h 10018"/>
                <a:gd name="connsiteX39" fmla="*/ 2509 w 10000"/>
                <a:gd name="connsiteY39" fmla="*/ 9601 h 10018"/>
                <a:gd name="connsiteX40" fmla="*/ 2711 w 10000"/>
                <a:gd name="connsiteY40" fmla="*/ 9629 h 10018"/>
                <a:gd name="connsiteX41" fmla="*/ 2979 w 10000"/>
                <a:gd name="connsiteY41" fmla="*/ 9527 h 10018"/>
                <a:gd name="connsiteX42" fmla="*/ 3757 w 10000"/>
                <a:gd name="connsiteY42" fmla="*/ 9508 h 10018"/>
                <a:gd name="connsiteX43" fmla="*/ 3863 w 10000"/>
                <a:gd name="connsiteY43" fmla="*/ 9778 h 10018"/>
                <a:gd name="connsiteX44" fmla="*/ 4219 w 10000"/>
                <a:gd name="connsiteY44" fmla="*/ 9620 h 10018"/>
                <a:gd name="connsiteX45" fmla="*/ 4373 w 10000"/>
                <a:gd name="connsiteY45" fmla="*/ 9293 h 10018"/>
                <a:gd name="connsiteX46" fmla="*/ 5064 w 10000"/>
                <a:gd name="connsiteY46" fmla="*/ 9311 h 10018"/>
                <a:gd name="connsiteX47" fmla="*/ 5457 w 10000"/>
                <a:gd name="connsiteY47" fmla="*/ 8984 h 10018"/>
                <a:gd name="connsiteX48" fmla="*/ 5884 w 10000"/>
                <a:gd name="connsiteY48" fmla="*/ 8740 h 10018"/>
                <a:gd name="connsiteX49" fmla="*/ 6040 w 10000"/>
                <a:gd name="connsiteY49" fmla="*/ 8368 h 10018"/>
                <a:gd name="connsiteX50" fmla="*/ 6382 w 10000"/>
                <a:gd name="connsiteY50" fmla="*/ 7982 h 10018"/>
                <a:gd name="connsiteX51" fmla="*/ 6428 w 10000"/>
                <a:gd name="connsiteY51" fmla="*/ 8181 h 10018"/>
                <a:gd name="connsiteX52" fmla="*/ 6444 w 10000"/>
                <a:gd name="connsiteY52" fmla="*/ 8428 h 10018"/>
                <a:gd name="connsiteX53" fmla="*/ 6766 w 10000"/>
                <a:gd name="connsiteY53" fmla="*/ 9268 h 10018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2461 w 10000"/>
                <a:gd name="connsiteY39" fmla="*/ 9330 h 10015"/>
                <a:gd name="connsiteX40" fmla="*/ 2509 w 10000"/>
                <a:gd name="connsiteY40" fmla="*/ 9601 h 10015"/>
                <a:gd name="connsiteX41" fmla="*/ 2711 w 10000"/>
                <a:gd name="connsiteY41" fmla="*/ 9629 h 10015"/>
                <a:gd name="connsiteX42" fmla="*/ 2979 w 10000"/>
                <a:gd name="connsiteY42" fmla="*/ 9527 h 10015"/>
                <a:gd name="connsiteX43" fmla="*/ 3757 w 10000"/>
                <a:gd name="connsiteY43" fmla="*/ 9508 h 10015"/>
                <a:gd name="connsiteX44" fmla="*/ 3863 w 10000"/>
                <a:gd name="connsiteY44" fmla="*/ 9778 h 10015"/>
                <a:gd name="connsiteX45" fmla="*/ 4219 w 10000"/>
                <a:gd name="connsiteY45" fmla="*/ 9620 h 10015"/>
                <a:gd name="connsiteX46" fmla="*/ 4373 w 10000"/>
                <a:gd name="connsiteY46" fmla="*/ 9293 h 10015"/>
                <a:gd name="connsiteX47" fmla="*/ 5064 w 10000"/>
                <a:gd name="connsiteY47" fmla="*/ 9311 h 10015"/>
                <a:gd name="connsiteX48" fmla="*/ 5457 w 10000"/>
                <a:gd name="connsiteY48" fmla="*/ 8984 h 10015"/>
                <a:gd name="connsiteX49" fmla="*/ 5884 w 10000"/>
                <a:gd name="connsiteY49" fmla="*/ 8740 h 10015"/>
                <a:gd name="connsiteX50" fmla="*/ 6040 w 10000"/>
                <a:gd name="connsiteY50" fmla="*/ 8368 h 10015"/>
                <a:gd name="connsiteX51" fmla="*/ 6382 w 10000"/>
                <a:gd name="connsiteY51" fmla="*/ 7982 h 10015"/>
                <a:gd name="connsiteX52" fmla="*/ 6428 w 10000"/>
                <a:gd name="connsiteY52" fmla="*/ 8181 h 10015"/>
                <a:gd name="connsiteX53" fmla="*/ 6444 w 10000"/>
                <a:gd name="connsiteY53" fmla="*/ 8428 h 10015"/>
                <a:gd name="connsiteX54" fmla="*/ 6766 w 10000"/>
                <a:gd name="connsiteY54" fmla="*/ 9268 h 10015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2461 w 10000"/>
                <a:gd name="connsiteY39" fmla="*/ 9330 h 10015"/>
                <a:gd name="connsiteX40" fmla="*/ 2576 w 10000"/>
                <a:gd name="connsiteY40" fmla="*/ 9517 h 10015"/>
                <a:gd name="connsiteX41" fmla="*/ 2711 w 10000"/>
                <a:gd name="connsiteY41" fmla="*/ 9629 h 10015"/>
                <a:gd name="connsiteX42" fmla="*/ 2979 w 10000"/>
                <a:gd name="connsiteY42" fmla="*/ 9527 h 10015"/>
                <a:gd name="connsiteX43" fmla="*/ 3757 w 10000"/>
                <a:gd name="connsiteY43" fmla="*/ 9508 h 10015"/>
                <a:gd name="connsiteX44" fmla="*/ 3863 w 10000"/>
                <a:gd name="connsiteY44" fmla="*/ 9778 h 10015"/>
                <a:gd name="connsiteX45" fmla="*/ 4219 w 10000"/>
                <a:gd name="connsiteY45" fmla="*/ 9620 h 10015"/>
                <a:gd name="connsiteX46" fmla="*/ 4373 w 10000"/>
                <a:gd name="connsiteY46" fmla="*/ 9293 h 10015"/>
                <a:gd name="connsiteX47" fmla="*/ 5064 w 10000"/>
                <a:gd name="connsiteY47" fmla="*/ 9311 h 10015"/>
                <a:gd name="connsiteX48" fmla="*/ 5457 w 10000"/>
                <a:gd name="connsiteY48" fmla="*/ 8984 h 10015"/>
                <a:gd name="connsiteX49" fmla="*/ 5884 w 10000"/>
                <a:gd name="connsiteY49" fmla="*/ 8740 h 10015"/>
                <a:gd name="connsiteX50" fmla="*/ 6040 w 10000"/>
                <a:gd name="connsiteY50" fmla="*/ 8368 h 10015"/>
                <a:gd name="connsiteX51" fmla="*/ 6382 w 10000"/>
                <a:gd name="connsiteY51" fmla="*/ 7982 h 10015"/>
                <a:gd name="connsiteX52" fmla="*/ 6428 w 10000"/>
                <a:gd name="connsiteY52" fmla="*/ 8181 h 10015"/>
                <a:gd name="connsiteX53" fmla="*/ 6444 w 10000"/>
                <a:gd name="connsiteY53" fmla="*/ 8428 h 10015"/>
                <a:gd name="connsiteX54" fmla="*/ 6766 w 10000"/>
                <a:gd name="connsiteY54" fmla="*/ 9268 h 10015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2461 w 10000"/>
                <a:gd name="connsiteY39" fmla="*/ 9330 h 10015"/>
                <a:gd name="connsiteX40" fmla="*/ 2576 w 10000"/>
                <a:gd name="connsiteY40" fmla="*/ 9517 h 10015"/>
                <a:gd name="connsiteX41" fmla="*/ 2711 w 10000"/>
                <a:gd name="connsiteY41" fmla="*/ 9629 h 10015"/>
                <a:gd name="connsiteX42" fmla="*/ 2979 w 10000"/>
                <a:gd name="connsiteY42" fmla="*/ 9527 h 10015"/>
                <a:gd name="connsiteX43" fmla="*/ 3757 w 10000"/>
                <a:gd name="connsiteY43" fmla="*/ 9508 h 10015"/>
                <a:gd name="connsiteX44" fmla="*/ 3863 w 10000"/>
                <a:gd name="connsiteY44" fmla="*/ 9778 h 10015"/>
                <a:gd name="connsiteX45" fmla="*/ 4219 w 10000"/>
                <a:gd name="connsiteY45" fmla="*/ 9620 h 10015"/>
                <a:gd name="connsiteX46" fmla="*/ 4373 w 10000"/>
                <a:gd name="connsiteY46" fmla="*/ 9293 h 10015"/>
                <a:gd name="connsiteX47" fmla="*/ 5064 w 10000"/>
                <a:gd name="connsiteY47" fmla="*/ 9311 h 10015"/>
                <a:gd name="connsiteX48" fmla="*/ 5457 w 10000"/>
                <a:gd name="connsiteY48" fmla="*/ 8984 h 10015"/>
                <a:gd name="connsiteX49" fmla="*/ 5884 w 10000"/>
                <a:gd name="connsiteY49" fmla="*/ 8740 h 10015"/>
                <a:gd name="connsiteX50" fmla="*/ 6040 w 10000"/>
                <a:gd name="connsiteY50" fmla="*/ 8368 h 10015"/>
                <a:gd name="connsiteX51" fmla="*/ 6382 w 10000"/>
                <a:gd name="connsiteY51" fmla="*/ 7982 h 10015"/>
                <a:gd name="connsiteX52" fmla="*/ 6428 w 10000"/>
                <a:gd name="connsiteY52" fmla="*/ 8181 h 10015"/>
                <a:gd name="connsiteX53" fmla="*/ 6444 w 10000"/>
                <a:gd name="connsiteY53" fmla="*/ 8428 h 10015"/>
                <a:gd name="connsiteX54" fmla="*/ 6766 w 10000"/>
                <a:gd name="connsiteY54" fmla="*/ 9268 h 10015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2461 w 10000"/>
                <a:gd name="connsiteY39" fmla="*/ 9330 h 10015"/>
                <a:gd name="connsiteX40" fmla="*/ 2576 w 10000"/>
                <a:gd name="connsiteY40" fmla="*/ 9452 h 10015"/>
                <a:gd name="connsiteX41" fmla="*/ 2711 w 10000"/>
                <a:gd name="connsiteY41" fmla="*/ 9629 h 10015"/>
                <a:gd name="connsiteX42" fmla="*/ 2979 w 10000"/>
                <a:gd name="connsiteY42" fmla="*/ 9527 h 10015"/>
                <a:gd name="connsiteX43" fmla="*/ 3757 w 10000"/>
                <a:gd name="connsiteY43" fmla="*/ 9508 h 10015"/>
                <a:gd name="connsiteX44" fmla="*/ 3863 w 10000"/>
                <a:gd name="connsiteY44" fmla="*/ 9778 h 10015"/>
                <a:gd name="connsiteX45" fmla="*/ 4219 w 10000"/>
                <a:gd name="connsiteY45" fmla="*/ 9620 h 10015"/>
                <a:gd name="connsiteX46" fmla="*/ 4373 w 10000"/>
                <a:gd name="connsiteY46" fmla="*/ 9293 h 10015"/>
                <a:gd name="connsiteX47" fmla="*/ 5064 w 10000"/>
                <a:gd name="connsiteY47" fmla="*/ 9311 h 10015"/>
                <a:gd name="connsiteX48" fmla="*/ 5457 w 10000"/>
                <a:gd name="connsiteY48" fmla="*/ 8984 h 10015"/>
                <a:gd name="connsiteX49" fmla="*/ 5884 w 10000"/>
                <a:gd name="connsiteY49" fmla="*/ 8740 h 10015"/>
                <a:gd name="connsiteX50" fmla="*/ 6040 w 10000"/>
                <a:gd name="connsiteY50" fmla="*/ 8368 h 10015"/>
                <a:gd name="connsiteX51" fmla="*/ 6382 w 10000"/>
                <a:gd name="connsiteY51" fmla="*/ 7982 h 10015"/>
                <a:gd name="connsiteX52" fmla="*/ 6428 w 10000"/>
                <a:gd name="connsiteY52" fmla="*/ 8181 h 10015"/>
                <a:gd name="connsiteX53" fmla="*/ 6444 w 10000"/>
                <a:gd name="connsiteY53" fmla="*/ 8428 h 10015"/>
                <a:gd name="connsiteX54" fmla="*/ 6766 w 10000"/>
                <a:gd name="connsiteY54" fmla="*/ 9268 h 10015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2461 w 10000"/>
                <a:gd name="connsiteY39" fmla="*/ 9330 h 10015"/>
                <a:gd name="connsiteX40" fmla="*/ 2576 w 10000"/>
                <a:gd name="connsiteY40" fmla="*/ 9452 h 10015"/>
                <a:gd name="connsiteX41" fmla="*/ 2711 w 10000"/>
                <a:gd name="connsiteY41" fmla="*/ 9853 h 10015"/>
                <a:gd name="connsiteX42" fmla="*/ 2979 w 10000"/>
                <a:gd name="connsiteY42" fmla="*/ 9527 h 10015"/>
                <a:gd name="connsiteX43" fmla="*/ 3757 w 10000"/>
                <a:gd name="connsiteY43" fmla="*/ 9508 h 10015"/>
                <a:gd name="connsiteX44" fmla="*/ 3863 w 10000"/>
                <a:gd name="connsiteY44" fmla="*/ 9778 h 10015"/>
                <a:gd name="connsiteX45" fmla="*/ 4219 w 10000"/>
                <a:gd name="connsiteY45" fmla="*/ 9620 h 10015"/>
                <a:gd name="connsiteX46" fmla="*/ 4373 w 10000"/>
                <a:gd name="connsiteY46" fmla="*/ 9293 h 10015"/>
                <a:gd name="connsiteX47" fmla="*/ 5064 w 10000"/>
                <a:gd name="connsiteY47" fmla="*/ 9311 h 10015"/>
                <a:gd name="connsiteX48" fmla="*/ 5457 w 10000"/>
                <a:gd name="connsiteY48" fmla="*/ 8984 h 10015"/>
                <a:gd name="connsiteX49" fmla="*/ 5884 w 10000"/>
                <a:gd name="connsiteY49" fmla="*/ 8740 h 10015"/>
                <a:gd name="connsiteX50" fmla="*/ 6040 w 10000"/>
                <a:gd name="connsiteY50" fmla="*/ 8368 h 10015"/>
                <a:gd name="connsiteX51" fmla="*/ 6382 w 10000"/>
                <a:gd name="connsiteY51" fmla="*/ 7982 h 10015"/>
                <a:gd name="connsiteX52" fmla="*/ 6428 w 10000"/>
                <a:gd name="connsiteY52" fmla="*/ 8181 h 10015"/>
                <a:gd name="connsiteX53" fmla="*/ 6444 w 10000"/>
                <a:gd name="connsiteY53" fmla="*/ 8428 h 10015"/>
                <a:gd name="connsiteX54" fmla="*/ 6766 w 10000"/>
                <a:gd name="connsiteY54" fmla="*/ 9268 h 10015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2461 w 10000"/>
                <a:gd name="connsiteY39" fmla="*/ 9330 h 10015"/>
                <a:gd name="connsiteX40" fmla="*/ 2576 w 10000"/>
                <a:gd name="connsiteY40" fmla="*/ 9452 h 10015"/>
                <a:gd name="connsiteX41" fmla="*/ 2721 w 10000"/>
                <a:gd name="connsiteY41" fmla="*/ 9592 h 10015"/>
                <a:gd name="connsiteX42" fmla="*/ 2979 w 10000"/>
                <a:gd name="connsiteY42" fmla="*/ 9527 h 10015"/>
                <a:gd name="connsiteX43" fmla="*/ 3757 w 10000"/>
                <a:gd name="connsiteY43" fmla="*/ 9508 h 10015"/>
                <a:gd name="connsiteX44" fmla="*/ 3863 w 10000"/>
                <a:gd name="connsiteY44" fmla="*/ 9778 h 10015"/>
                <a:gd name="connsiteX45" fmla="*/ 4219 w 10000"/>
                <a:gd name="connsiteY45" fmla="*/ 9620 h 10015"/>
                <a:gd name="connsiteX46" fmla="*/ 4373 w 10000"/>
                <a:gd name="connsiteY46" fmla="*/ 9293 h 10015"/>
                <a:gd name="connsiteX47" fmla="*/ 5064 w 10000"/>
                <a:gd name="connsiteY47" fmla="*/ 9311 h 10015"/>
                <a:gd name="connsiteX48" fmla="*/ 5457 w 10000"/>
                <a:gd name="connsiteY48" fmla="*/ 8984 h 10015"/>
                <a:gd name="connsiteX49" fmla="*/ 5884 w 10000"/>
                <a:gd name="connsiteY49" fmla="*/ 8740 h 10015"/>
                <a:gd name="connsiteX50" fmla="*/ 6040 w 10000"/>
                <a:gd name="connsiteY50" fmla="*/ 8368 h 10015"/>
                <a:gd name="connsiteX51" fmla="*/ 6382 w 10000"/>
                <a:gd name="connsiteY51" fmla="*/ 7982 h 10015"/>
                <a:gd name="connsiteX52" fmla="*/ 6428 w 10000"/>
                <a:gd name="connsiteY52" fmla="*/ 8181 h 10015"/>
                <a:gd name="connsiteX53" fmla="*/ 6444 w 10000"/>
                <a:gd name="connsiteY53" fmla="*/ 8428 h 10015"/>
                <a:gd name="connsiteX54" fmla="*/ 6766 w 10000"/>
                <a:gd name="connsiteY54" fmla="*/ 9268 h 10015"/>
                <a:gd name="connsiteX0" fmla="*/ 7446 w 10000"/>
                <a:gd name="connsiteY0" fmla="*/ 9488 h 10015"/>
                <a:gd name="connsiteX1" fmla="*/ 7446 w 10000"/>
                <a:gd name="connsiteY1" fmla="*/ 8978 h 10015"/>
                <a:gd name="connsiteX2" fmla="*/ 7821 w 10000"/>
                <a:gd name="connsiteY2" fmla="*/ 8978 h 10015"/>
                <a:gd name="connsiteX3" fmla="*/ 8047 w 10000"/>
                <a:gd name="connsiteY3" fmla="*/ 8029 h 10015"/>
                <a:gd name="connsiteX4" fmla="*/ 8648 w 10000"/>
                <a:gd name="connsiteY4" fmla="*/ 7444 h 10015"/>
                <a:gd name="connsiteX5" fmla="*/ 8873 w 10000"/>
                <a:gd name="connsiteY5" fmla="*/ 6351 h 10015"/>
                <a:gd name="connsiteX6" fmla="*/ 8722 w 10000"/>
                <a:gd name="connsiteY6" fmla="*/ 5768 h 10015"/>
                <a:gd name="connsiteX7" fmla="*/ 9098 w 10000"/>
                <a:gd name="connsiteY7" fmla="*/ 4525 h 10015"/>
                <a:gd name="connsiteX8" fmla="*/ 9399 w 10000"/>
                <a:gd name="connsiteY8" fmla="*/ 4160 h 10015"/>
                <a:gd name="connsiteX9" fmla="*/ 10000 w 10000"/>
                <a:gd name="connsiteY9" fmla="*/ 3576 h 10015"/>
                <a:gd name="connsiteX10" fmla="*/ 9774 w 10000"/>
                <a:gd name="connsiteY10" fmla="*/ 3502 h 10015"/>
                <a:gd name="connsiteX11" fmla="*/ 9399 w 10000"/>
                <a:gd name="connsiteY11" fmla="*/ 3140 h 10015"/>
                <a:gd name="connsiteX12" fmla="*/ 9173 w 10000"/>
                <a:gd name="connsiteY12" fmla="*/ 2044 h 10015"/>
                <a:gd name="connsiteX13" fmla="*/ 9173 w 10000"/>
                <a:gd name="connsiteY13" fmla="*/ 1460 h 10015"/>
                <a:gd name="connsiteX14" fmla="*/ 9098 w 10000"/>
                <a:gd name="connsiteY14" fmla="*/ 729 h 10015"/>
                <a:gd name="connsiteX15" fmla="*/ 8873 w 10000"/>
                <a:gd name="connsiteY15" fmla="*/ 511 h 10015"/>
                <a:gd name="connsiteX16" fmla="*/ 8497 w 10000"/>
                <a:gd name="connsiteY16" fmla="*/ 219 h 10015"/>
                <a:gd name="connsiteX17" fmla="*/ 8272 w 10000"/>
                <a:gd name="connsiteY17" fmla="*/ 0 h 10015"/>
                <a:gd name="connsiteX18" fmla="*/ 7821 w 10000"/>
                <a:gd name="connsiteY18" fmla="*/ 293 h 10015"/>
                <a:gd name="connsiteX19" fmla="*/ 7370 w 10000"/>
                <a:gd name="connsiteY19" fmla="*/ 729 h 10015"/>
                <a:gd name="connsiteX20" fmla="*/ 6769 w 10000"/>
                <a:gd name="connsiteY20" fmla="*/ 729 h 10015"/>
                <a:gd name="connsiteX21" fmla="*/ 5717 w 10000"/>
                <a:gd name="connsiteY21" fmla="*/ 729 h 10015"/>
                <a:gd name="connsiteX22" fmla="*/ 5717 w 10000"/>
                <a:gd name="connsiteY22" fmla="*/ 658 h 10015"/>
                <a:gd name="connsiteX23" fmla="*/ 5643 w 10000"/>
                <a:gd name="connsiteY23" fmla="*/ 729 h 10015"/>
                <a:gd name="connsiteX24" fmla="*/ 1961 w 10000"/>
                <a:gd name="connsiteY24" fmla="*/ 729 h 10015"/>
                <a:gd name="connsiteX25" fmla="*/ 1961 w 10000"/>
                <a:gd name="connsiteY25" fmla="*/ 2263 h 10015"/>
                <a:gd name="connsiteX26" fmla="*/ 1285 w 10000"/>
                <a:gd name="connsiteY26" fmla="*/ 2263 h 10015"/>
                <a:gd name="connsiteX27" fmla="*/ 1285 w 10000"/>
                <a:gd name="connsiteY27" fmla="*/ 2556 h 10015"/>
                <a:gd name="connsiteX28" fmla="*/ 1285 w 10000"/>
                <a:gd name="connsiteY28" fmla="*/ 5179 h 10015"/>
                <a:gd name="connsiteX29" fmla="*/ 1135 w 10000"/>
                <a:gd name="connsiteY29" fmla="*/ 5327 h 10015"/>
                <a:gd name="connsiteX30" fmla="*/ 684 w 10000"/>
                <a:gd name="connsiteY30" fmla="*/ 5621 h 10015"/>
                <a:gd name="connsiteX31" fmla="*/ 609 w 10000"/>
                <a:gd name="connsiteY31" fmla="*/ 5986 h 10015"/>
                <a:gd name="connsiteX32" fmla="*/ 384 w 10000"/>
                <a:gd name="connsiteY32" fmla="*/ 6351 h 10015"/>
                <a:gd name="connsiteX33" fmla="*/ 234 w 10000"/>
                <a:gd name="connsiteY33" fmla="*/ 6935 h 10015"/>
                <a:gd name="connsiteX34" fmla="*/ 8 w 10000"/>
                <a:gd name="connsiteY34" fmla="*/ 7593 h 10015"/>
                <a:gd name="connsiteX35" fmla="*/ 384 w 10000"/>
                <a:gd name="connsiteY35" fmla="*/ 7664 h 10015"/>
                <a:gd name="connsiteX36" fmla="*/ 458 w 10000"/>
                <a:gd name="connsiteY36" fmla="*/ 8245 h 10015"/>
                <a:gd name="connsiteX37" fmla="*/ 684 w 10000"/>
                <a:gd name="connsiteY37" fmla="*/ 8831 h 10015"/>
                <a:gd name="connsiteX38" fmla="*/ 1059 w 10000"/>
                <a:gd name="connsiteY38" fmla="*/ 10000 h 10015"/>
                <a:gd name="connsiteX39" fmla="*/ 2461 w 10000"/>
                <a:gd name="connsiteY39" fmla="*/ 9330 h 10015"/>
                <a:gd name="connsiteX40" fmla="*/ 2566 w 10000"/>
                <a:gd name="connsiteY40" fmla="*/ 9433 h 10015"/>
                <a:gd name="connsiteX41" fmla="*/ 2721 w 10000"/>
                <a:gd name="connsiteY41" fmla="*/ 9592 h 10015"/>
                <a:gd name="connsiteX42" fmla="*/ 2979 w 10000"/>
                <a:gd name="connsiteY42" fmla="*/ 9527 h 10015"/>
                <a:gd name="connsiteX43" fmla="*/ 3757 w 10000"/>
                <a:gd name="connsiteY43" fmla="*/ 9508 h 10015"/>
                <a:gd name="connsiteX44" fmla="*/ 3863 w 10000"/>
                <a:gd name="connsiteY44" fmla="*/ 9778 h 10015"/>
                <a:gd name="connsiteX45" fmla="*/ 4219 w 10000"/>
                <a:gd name="connsiteY45" fmla="*/ 9620 h 10015"/>
                <a:gd name="connsiteX46" fmla="*/ 4373 w 10000"/>
                <a:gd name="connsiteY46" fmla="*/ 9293 h 10015"/>
                <a:gd name="connsiteX47" fmla="*/ 5064 w 10000"/>
                <a:gd name="connsiteY47" fmla="*/ 9311 h 10015"/>
                <a:gd name="connsiteX48" fmla="*/ 5457 w 10000"/>
                <a:gd name="connsiteY48" fmla="*/ 8984 h 10015"/>
                <a:gd name="connsiteX49" fmla="*/ 5884 w 10000"/>
                <a:gd name="connsiteY49" fmla="*/ 8740 h 10015"/>
                <a:gd name="connsiteX50" fmla="*/ 6040 w 10000"/>
                <a:gd name="connsiteY50" fmla="*/ 8368 h 10015"/>
                <a:gd name="connsiteX51" fmla="*/ 6382 w 10000"/>
                <a:gd name="connsiteY51" fmla="*/ 7982 h 10015"/>
                <a:gd name="connsiteX52" fmla="*/ 6428 w 10000"/>
                <a:gd name="connsiteY52" fmla="*/ 8181 h 10015"/>
                <a:gd name="connsiteX53" fmla="*/ 6444 w 10000"/>
                <a:gd name="connsiteY53" fmla="*/ 8428 h 10015"/>
                <a:gd name="connsiteX54" fmla="*/ 6766 w 10000"/>
                <a:gd name="connsiteY54" fmla="*/ 9268 h 10015"/>
                <a:gd name="connsiteX0" fmla="*/ 7446 w 10000"/>
                <a:gd name="connsiteY0" fmla="*/ 9488 h 10014"/>
                <a:gd name="connsiteX1" fmla="*/ 7446 w 10000"/>
                <a:gd name="connsiteY1" fmla="*/ 8978 h 10014"/>
                <a:gd name="connsiteX2" fmla="*/ 7821 w 10000"/>
                <a:gd name="connsiteY2" fmla="*/ 8978 h 10014"/>
                <a:gd name="connsiteX3" fmla="*/ 8047 w 10000"/>
                <a:gd name="connsiteY3" fmla="*/ 8029 h 10014"/>
                <a:gd name="connsiteX4" fmla="*/ 8648 w 10000"/>
                <a:gd name="connsiteY4" fmla="*/ 7444 h 10014"/>
                <a:gd name="connsiteX5" fmla="*/ 8873 w 10000"/>
                <a:gd name="connsiteY5" fmla="*/ 6351 h 10014"/>
                <a:gd name="connsiteX6" fmla="*/ 8722 w 10000"/>
                <a:gd name="connsiteY6" fmla="*/ 5768 h 10014"/>
                <a:gd name="connsiteX7" fmla="*/ 9098 w 10000"/>
                <a:gd name="connsiteY7" fmla="*/ 4525 h 10014"/>
                <a:gd name="connsiteX8" fmla="*/ 9399 w 10000"/>
                <a:gd name="connsiteY8" fmla="*/ 4160 h 10014"/>
                <a:gd name="connsiteX9" fmla="*/ 10000 w 10000"/>
                <a:gd name="connsiteY9" fmla="*/ 3576 h 10014"/>
                <a:gd name="connsiteX10" fmla="*/ 9774 w 10000"/>
                <a:gd name="connsiteY10" fmla="*/ 3502 h 10014"/>
                <a:gd name="connsiteX11" fmla="*/ 9399 w 10000"/>
                <a:gd name="connsiteY11" fmla="*/ 3140 h 10014"/>
                <a:gd name="connsiteX12" fmla="*/ 9173 w 10000"/>
                <a:gd name="connsiteY12" fmla="*/ 2044 h 10014"/>
                <a:gd name="connsiteX13" fmla="*/ 9173 w 10000"/>
                <a:gd name="connsiteY13" fmla="*/ 1460 h 10014"/>
                <a:gd name="connsiteX14" fmla="*/ 9098 w 10000"/>
                <a:gd name="connsiteY14" fmla="*/ 729 h 10014"/>
                <a:gd name="connsiteX15" fmla="*/ 8873 w 10000"/>
                <a:gd name="connsiteY15" fmla="*/ 511 h 10014"/>
                <a:gd name="connsiteX16" fmla="*/ 8497 w 10000"/>
                <a:gd name="connsiteY16" fmla="*/ 219 h 10014"/>
                <a:gd name="connsiteX17" fmla="*/ 8272 w 10000"/>
                <a:gd name="connsiteY17" fmla="*/ 0 h 10014"/>
                <a:gd name="connsiteX18" fmla="*/ 7821 w 10000"/>
                <a:gd name="connsiteY18" fmla="*/ 293 h 10014"/>
                <a:gd name="connsiteX19" fmla="*/ 7370 w 10000"/>
                <a:gd name="connsiteY19" fmla="*/ 729 h 10014"/>
                <a:gd name="connsiteX20" fmla="*/ 6769 w 10000"/>
                <a:gd name="connsiteY20" fmla="*/ 729 h 10014"/>
                <a:gd name="connsiteX21" fmla="*/ 5717 w 10000"/>
                <a:gd name="connsiteY21" fmla="*/ 729 h 10014"/>
                <a:gd name="connsiteX22" fmla="*/ 5717 w 10000"/>
                <a:gd name="connsiteY22" fmla="*/ 658 h 10014"/>
                <a:gd name="connsiteX23" fmla="*/ 5643 w 10000"/>
                <a:gd name="connsiteY23" fmla="*/ 729 h 10014"/>
                <a:gd name="connsiteX24" fmla="*/ 1961 w 10000"/>
                <a:gd name="connsiteY24" fmla="*/ 729 h 10014"/>
                <a:gd name="connsiteX25" fmla="*/ 1961 w 10000"/>
                <a:gd name="connsiteY25" fmla="*/ 2263 h 10014"/>
                <a:gd name="connsiteX26" fmla="*/ 1285 w 10000"/>
                <a:gd name="connsiteY26" fmla="*/ 2263 h 10014"/>
                <a:gd name="connsiteX27" fmla="*/ 1285 w 10000"/>
                <a:gd name="connsiteY27" fmla="*/ 2556 h 10014"/>
                <a:gd name="connsiteX28" fmla="*/ 1285 w 10000"/>
                <a:gd name="connsiteY28" fmla="*/ 5179 h 10014"/>
                <a:gd name="connsiteX29" fmla="*/ 1135 w 10000"/>
                <a:gd name="connsiteY29" fmla="*/ 5327 h 10014"/>
                <a:gd name="connsiteX30" fmla="*/ 684 w 10000"/>
                <a:gd name="connsiteY30" fmla="*/ 5621 h 10014"/>
                <a:gd name="connsiteX31" fmla="*/ 609 w 10000"/>
                <a:gd name="connsiteY31" fmla="*/ 5986 h 10014"/>
                <a:gd name="connsiteX32" fmla="*/ 384 w 10000"/>
                <a:gd name="connsiteY32" fmla="*/ 6351 h 10014"/>
                <a:gd name="connsiteX33" fmla="*/ 234 w 10000"/>
                <a:gd name="connsiteY33" fmla="*/ 6935 h 10014"/>
                <a:gd name="connsiteX34" fmla="*/ 8 w 10000"/>
                <a:gd name="connsiteY34" fmla="*/ 7593 h 10014"/>
                <a:gd name="connsiteX35" fmla="*/ 384 w 10000"/>
                <a:gd name="connsiteY35" fmla="*/ 7664 h 10014"/>
                <a:gd name="connsiteX36" fmla="*/ 458 w 10000"/>
                <a:gd name="connsiteY36" fmla="*/ 8245 h 10014"/>
                <a:gd name="connsiteX37" fmla="*/ 684 w 10000"/>
                <a:gd name="connsiteY37" fmla="*/ 8831 h 10014"/>
                <a:gd name="connsiteX38" fmla="*/ 1059 w 10000"/>
                <a:gd name="connsiteY38" fmla="*/ 10000 h 10014"/>
                <a:gd name="connsiteX39" fmla="*/ 2394 w 10000"/>
                <a:gd name="connsiteY39" fmla="*/ 9237 h 10014"/>
                <a:gd name="connsiteX40" fmla="*/ 2566 w 10000"/>
                <a:gd name="connsiteY40" fmla="*/ 9433 h 10014"/>
                <a:gd name="connsiteX41" fmla="*/ 2721 w 10000"/>
                <a:gd name="connsiteY41" fmla="*/ 9592 h 10014"/>
                <a:gd name="connsiteX42" fmla="*/ 2979 w 10000"/>
                <a:gd name="connsiteY42" fmla="*/ 9527 h 10014"/>
                <a:gd name="connsiteX43" fmla="*/ 3757 w 10000"/>
                <a:gd name="connsiteY43" fmla="*/ 9508 h 10014"/>
                <a:gd name="connsiteX44" fmla="*/ 3863 w 10000"/>
                <a:gd name="connsiteY44" fmla="*/ 9778 h 10014"/>
                <a:gd name="connsiteX45" fmla="*/ 4219 w 10000"/>
                <a:gd name="connsiteY45" fmla="*/ 9620 h 10014"/>
                <a:gd name="connsiteX46" fmla="*/ 4373 w 10000"/>
                <a:gd name="connsiteY46" fmla="*/ 9293 h 10014"/>
                <a:gd name="connsiteX47" fmla="*/ 5064 w 10000"/>
                <a:gd name="connsiteY47" fmla="*/ 9311 h 10014"/>
                <a:gd name="connsiteX48" fmla="*/ 5457 w 10000"/>
                <a:gd name="connsiteY48" fmla="*/ 8984 h 10014"/>
                <a:gd name="connsiteX49" fmla="*/ 5884 w 10000"/>
                <a:gd name="connsiteY49" fmla="*/ 8740 h 10014"/>
                <a:gd name="connsiteX50" fmla="*/ 6040 w 10000"/>
                <a:gd name="connsiteY50" fmla="*/ 8368 h 10014"/>
                <a:gd name="connsiteX51" fmla="*/ 6382 w 10000"/>
                <a:gd name="connsiteY51" fmla="*/ 7982 h 10014"/>
                <a:gd name="connsiteX52" fmla="*/ 6428 w 10000"/>
                <a:gd name="connsiteY52" fmla="*/ 8181 h 10014"/>
                <a:gd name="connsiteX53" fmla="*/ 6444 w 10000"/>
                <a:gd name="connsiteY53" fmla="*/ 8428 h 10014"/>
                <a:gd name="connsiteX54" fmla="*/ 6766 w 10000"/>
                <a:gd name="connsiteY54" fmla="*/ 9268 h 10014"/>
                <a:gd name="connsiteX0" fmla="*/ 7446 w 10000"/>
                <a:gd name="connsiteY0" fmla="*/ 9488 h 10009"/>
                <a:gd name="connsiteX1" fmla="*/ 7446 w 10000"/>
                <a:gd name="connsiteY1" fmla="*/ 8978 h 10009"/>
                <a:gd name="connsiteX2" fmla="*/ 7821 w 10000"/>
                <a:gd name="connsiteY2" fmla="*/ 8978 h 10009"/>
                <a:gd name="connsiteX3" fmla="*/ 8047 w 10000"/>
                <a:gd name="connsiteY3" fmla="*/ 8029 h 10009"/>
                <a:gd name="connsiteX4" fmla="*/ 8648 w 10000"/>
                <a:gd name="connsiteY4" fmla="*/ 7444 h 10009"/>
                <a:gd name="connsiteX5" fmla="*/ 8873 w 10000"/>
                <a:gd name="connsiteY5" fmla="*/ 6351 h 10009"/>
                <a:gd name="connsiteX6" fmla="*/ 8722 w 10000"/>
                <a:gd name="connsiteY6" fmla="*/ 5768 h 10009"/>
                <a:gd name="connsiteX7" fmla="*/ 9098 w 10000"/>
                <a:gd name="connsiteY7" fmla="*/ 4525 h 10009"/>
                <a:gd name="connsiteX8" fmla="*/ 9399 w 10000"/>
                <a:gd name="connsiteY8" fmla="*/ 4160 h 10009"/>
                <a:gd name="connsiteX9" fmla="*/ 10000 w 10000"/>
                <a:gd name="connsiteY9" fmla="*/ 3576 h 10009"/>
                <a:gd name="connsiteX10" fmla="*/ 9774 w 10000"/>
                <a:gd name="connsiteY10" fmla="*/ 3502 h 10009"/>
                <a:gd name="connsiteX11" fmla="*/ 9399 w 10000"/>
                <a:gd name="connsiteY11" fmla="*/ 3140 h 10009"/>
                <a:gd name="connsiteX12" fmla="*/ 9173 w 10000"/>
                <a:gd name="connsiteY12" fmla="*/ 2044 h 10009"/>
                <a:gd name="connsiteX13" fmla="*/ 9173 w 10000"/>
                <a:gd name="connsiteY13" fmla="*/ 1460 h 10009"/>
                <a:gd name="connsiteX14" fmla="*/ 9098 w 10000"/>
                <a:gd name="connsiteY14" fmla="*/ 729 h 10009"/>
                <a:gd name="connsiteX15" fmla="*/ 8873 w 10000"/>
                <a:gd name="connsiteY15" fmla="*/ 511 h 10009"/>
                <a:gd name="connsiteX16" fmla="*/ 8497 w 10000"/>
                <a:gd name="connsiteY16" fmla="*/ 219 h 10009"/>
                <a:gd name="connsiteX17" fmla="*/ 8272 w 10000"/>
                <a:gd name="connsiteY17" fmla="*/ 0 h 10009"/>
                <a:gd name="connsiteX18" fmla="*/ 7821 w 10000"/>
                <a:gd name="connsiteY18" fmla="*/ 293 h 10009"/>
                <a:gd name="connsiteX19" fmla="*/ 7370 w 10000"/>
                <a:gd name="connsiteY19" fmla="*/ 729 h 10009"/>
                <a:gd name="connsiteX20" fmla="*/ 6769 w 10000"/>
                <a:gd name="connsiteY20" fmla="*/ 729 h 10009"/>
                <a:gd name="connsiteX21" fmla="*/ 5717 w 10000"/>
                <a:gd name="connsiteY21" fmla="*/ 729 h 10009"/>
                <a:gd name="connsiteX22" fmla="*/ 5717 w 10000"/>
                <a:gd name="connsiteY22" fmla="*/ 658 h 10009"/>
                <a:gd name="connsiteX23" fmla="*/ 5643 w 10000"/>
                <a:gd name="connsiteY23" fmla="*/ 729 h 10009"/>
                <a:gd name="connsiteX24" fmla="*/ 1961 w 10000"/>
                <a:gd name="connsiteY24" fmla="*/ 729 h 10009"/>
                <a:gd name="connsiteX25" fmla="*/ 1961 w 10000"/>
                <a:gd name="connsiteY25" fmla="*/ 2263 h 10009"/>
                <a:gd name="connsiteX26" fmla="*/ 1285 w 10000"/>
                <a:gd name="connsiteY26" fmla="*/ 2263 h 10009"/>
                <a:gd name="connsiteX27" fmla="*/ 1285 w 10000"/>
                <a:gd name="connsiteY27" fmla="*/ 2556 h 10009"/>
                <a:gd name="connsiteX28" fmla="*/ 1285 w 10000"/>
                <a:gd name="connsiteY28" fmla="*/ 5179 h 10009"/>
                <a:gd name="connsiteX29" fmla="*/ 1135 w 10000"/>
                <a:gd name="connsiteY29" fmla="*/ 5327 h 10009"/>
                <a:gd name="connsiteX30" fmla="*/ 684 w 10000"/>
                <a:gd name="connsiteY30" fmla="*/ 5621 h 10009"/>
                <a:gd name="connsiteX31" fmla="*/ 609 w 10000"/>
                <a:gd name="connsiteY31" fmla="*/ 5986 h 10009"/>
                <a:gd name="connsiteX32" fmla="*/ 384 w 10000"/>
                <a:gd name="connsiteY32" fmla="*/ 6351 h 10009"/>
                <a:gd name="connsiteX33" fmla="*/ 234 w 10000"/>
                <a:gd name="connsiteY33" fmla="*/ 6935 h 10009"/>
                <a:gd name="connsiteX34" fmla="*/ 8 w 10000"/>
                <a:gd name="connsiteY34" fmla="*/ 7593 h 10009"/>
                <a:gd name="connsiteX35" fmla="*/ 384 w 10000"/>
                <a:gd name="connsiteY35" fmla="*/ 7664 h 10009"/>
                <a:gd name="connsiteX36" fmla="*/ 458 w 10000"/>
                <a:gd name="connsiteY36" fmla="*/ 8245 h 10009"/>
                <a:gd name="connsiteX37" fmla="*/ 684 w 10000"/>
                <a:gd name="connsiteY37" fmla="*/ 8831 h 10009"/>
                <a:gd name="connsiteX38" fmla="*/ 1059 w 10000"/>
                <a:gd name="connsiteY38" fmla="*/ 10000 h 10009"/>
                <a:gd name="connsiteX39" fmla="*/ 2394 w 10000"/>
                <a:gd name="connsiteY39" fmla="*/ 9237 h 10009"/>
                <a:gd name="connsiteX40" fmla="*/ 2566 w 10000"/>
                <a:gd name="connsiteY40" fmla="*/ 9433 h 10009"/>
                <a:gd name="connsiteX41" fmla="*/ 2721 w 10000"/>
                <a:gd name="connsiteY41" fmla="*/ 9592 h 10009"/>
                <a:gd name="connsiteX42" fmla="*/ 2979 w 10000"/>
                <a:gd name="connsiteY42" fmla="*/ 9527 h 10009"/>
                <a:gd name="connsiteX43" fmla="*/ 3757 w 10000"/>
                <a:gd name="connsiteY43" fmla="*/ 9508 h 10009"/>
                <a:gd name="connsiteX44" fmla="*/ 3863 w 10000"/>
                <a:gd name="connsiteY44" fmla="*/ 9778 h 10009"/>
                <a:gd name="connsiteX45" fmla="*/ 4219 w 10000"/>
                <a:gd name="connsiteY45" fmla="*/ 9620 h 10009"/>
                <a:gd name="connsiteX46" fmla="*/ 4373 w 10000"/>
                <a:gd name="connsiteY46" fmla="*/ 9293 h 10009"/>
                <a:gd name="connsiteX47" fmla="*/ 5064 w 10000"/>
                <a:gd name="connsiteY47" fmla="*/ 9311 h 10009"/>
                <a:gd name="connsiteX48" fmla="*/ 5457 w 10000"/>
                <a:gd name="connsiteY48" fmla="*/ 8984 h 10009"/>
                <a:gd name="connsiteX49" fmla="*/ 5884 w 10000"/>
                <a:gd name="connsiteY49" fmla="*/ 8740 h 10009"/>
                <a:gd name="connsiteX50" fmla="*/ 6040 w 10000"/>
                <a:gd name="connsiteY50" fmla="*/ 8368 h 10009"/>
                <a:gd name="connsiteX51" fmla="*/ 6382 w 10000"/>
                <a:gd name="connsiteY51" fmla="*/ 7982 h 10009"/>
                <a:gd name="connsiteX52" fmla="*/ 6428 w 10000"/>
                <a:gd name="connsiteY52" fmla="*/ 8181 h 10009"/>
                <a:gd name="connsiteX53" fmla="*/ 6444 w 10000"/>
                <a:gd name="connsiteY53" fmla="*/ 8428 h 10009"/>
                <a:gd name="connsiteX54" fmla="*/ 6766 w 10000"/>
                <a:gd name="connsiteY54" fmla="*/ 9268 h 10009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413 w 10000"/>
                <a:gd name="connsiteY39" fmla="*/ 9209 h 10008"/>
                <a:gd name="connsiteX40" fmla="*/ 2566 w 10000"/>
                <a:gd name="connsiteY40" fmla="*/ 9433 h 10008"/>
                <a:gd name="connsiteX41" fmla="*/ 2721 w 10000"/>
                <a:gd name="connsiteY41" fmla="*/ 9592 h 10008"/>
                <a:gd name="connsiteX42" fmla="*/ 2979 w 10000"/>
                <a:gd name="connsiteY42" fmla="*/ 9527 h 10008"/>
                <a:gd name="connsiteX43" fmla="*/ 3757 w 10000"/>
                <a:gd name="connsiteY43" fmla="*/ 9508 h 10008"/>
                <a:gd name="connsiteX44" fmla="*/ 3863 w 10000"/>
                <a:gd name="connsiteY44" fmla="*/ 9778 h 10008"/>
                <a:gd name="connsiteX45" fmla="*/ 4219 w 10000"/>
                <a:gd name="connsiteY45" fmla="*/ 9620 h 10008"/>
                <a:gd name="connsiteX46" fmla="*/ 4373 w 10000"/>
                <a:gd name="connsiteY46" fmla="*/ 9293 h 10008"/>
                <a:gd name="connsiteX47" fmla="*/ 5064 w 10000"/>
                <a:gd name="connsiteY47" fmla="*/ 9311 h 10008"/>
                <a:gd name="connsiteX48" fmla="*/ 5457 w 10000"/>
                <a:gd name="connsiteY48" fmla="*/ 8984 h 10008"/>
                <a:gd name="connsiteX49" fmla="*/ 5884 w 10000"/>
                <a:gd name="connsiteY49" fmla="*/ 8740 h 10008"/>
                <a:gd name="connsiteX50" fmla="*/ 6040 w 10000"/>
                <a:gd name="connsiteY50" fmla="*/ 8368 h 10008"/>
                <a:gd name="connsiteX51" fmla="*/ 6382 w 10000"/>
                <a:gd name="connsiteY51" fmla="*/ 7982 h 10008"/>
                <a:gd name="connsiteX52" fmla="*/ 6428 w 10000"/>
                <a:gd name="connsiteY52" fmla="*/ 8181 h 10008"/>
                <a:gd name="connsiteX53" fmla="*/ 6444 w 10000"/>
                <a:gd name="connsiteY53" fmla="*/ 8428 h 10008"/>
                <a:gd name="connsiteX54" fmla="*/ 6766 w 10000"/>
                <a:gd name="connsiteY54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413 w 10000"/>
                <a:gd name="connsiteY39" fmla="*/ 9209 h 10008"/>
                <a:gd name="connsiteX40" fmla="*/ 2566 w 10000"/>
                <a:gd name="connsiteY40" fmla="*/ 9433 h 10008"/>
                <a:gd name="connsiteX41" fmla="*/ 2721 w 10000"/>
                <a:gd name="connsiteY41" fmla="*/ 9592 h 10008"/>
                <a:gd name="connsiteX42" fmla="*/ 2979 w 10000"/>
                <a:gd name="connsiteY42" fmla="*/ 9527 h 10008"/>
                <a:gd name="connsiteX43" fmla="*/ 3757 w 10000"/>
                <a:gd name="connsiteY43" fmla="*/ 9508 h 10008"/>
                <a:gd name="connsiteX44" fmla="*/ 3863 w 10000"/>
                <a:gd name="connsiteY44" fmla="*/ 9778 h 10008"/>
                <a:gd name="connsiteX45" fmla="*/ 4219 w 10000"/>
                <a:gd name="connsiteY45" fmla="*/ 9620 h 10008"/>
                <a:gd name="connsiteX46" fmla="*/ 4373 w 10000"/>
                <a:gd name="connsiteY46" fmla="*/ 9293 h 10008"/>
                <a:gd name="connsiteX47" fmla="*/ 5064 w 10000"/>
                <a:gd name="connsiteY47" fmla="*/ 9311 h 10008"/>
                <a:gd name="connsiteX48" fmla="*/ 5457 w 10000"/>
                <a:gd name="connsiteY48" fmla="*/ 8984 h 10008"/>
                <a:gd name="connsiteX49" fmla="*/ 5884 w 10000"/>
                <a:gd name="connsiteY49" fmla="*/ 8740 h 10008"/>
                <a:gd name="connsiteX50" fmla="*/ 6040 w 10000"/>
                <a:gd name="connsiteY50" fmla="*/ 8368 h 10008"/>
                <a:gd name="connsiteX51" fmla="*/ 6382 w 10000"/>
                <a:gd name="connsiteY51" fmla="*/ 7982 h 10008"/>
                <a:gd name="connsiteX52" fmla="*/ 6428 w 10000"/>
                <a:gd name="connsiteY52" fmla="*/ 8181 h 10008"/>
                <a:gd name="connsiteX53" fmla="*/ 6444 w 10000"/>
                <a:gd name="connsiteY53" fmla="*/ 8428 h 10008"/>
                <a:gd name="connsiteX54" fmla="*/ 6766 w 10000"/>
                <a:gd name="connsiteY54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2413 w 10000"/>
                <a:gd name="connsiteY39" fmla="*/ 9209 h 10008"/>
                <a:gd name="connsiteX40" fmla="*/ 2566 w 10000"/>
                <a:gd name="connsiteY40" fmla="*/ 9433 h 10008"/>
                <a:gd name="connsiteX41" fmla="*/ 2605 w 10000"/>
                <a:gd name="connsiteY41" fmla="*/ 9461 h 10008"/>
                <a:gd name="connsiteX42" fmla="*/ 2721 w 10000"/>
                <a:gd name="connsiteY42" fmla="*/ 9592 h 10008"/>
                <a:gd name="connsiteX43" fmla="*/ 2979 w 10000"/>
                <a:gd name="connsiteY43" fmla="*/ 9527 h 10008"/>
                <a:gd name="connsiteX44" fmla="*/ 3757 w 10000"/>
                <a:gd name="connsiteY44" fmla="*/ 9508 h 10008"/>
                <a:gd name="connsiteX45" fmla="*/ 3863 w 10000"/>
                <a:gd name="connsiteY45" fmla="*/ 9778 h 10008"/>
                <a:gd name="connsiteX46" fmla="*/ 4219 w 10000"/>
                <a:gd name="connsiteY46" fmla="*/ 9620 h 10008"/>
                <a:gd name="connsiteX47" fmla="*/ 4373 w 10000"/>
                <a:gd name="connsiteY47" fmla="*/ 9293 h 10008"/>
                <a:gd name="connsiteX48" fmla="*/ 5064 w 10000"/>
                <a:gd name="connsiteY48" fmla="*/ 9311 h 10008"/>
                <a:gd name="connsiteX49" fmla="*/ 5457 w 10000"/>
                <a:gd name="connsiteY49" fmla="*/ 8984 h 10008"/>
                <a:gd name="connsiteX50" fmla="*/ 5884 w 10000"/>
                <a:gd name="connsiteY50" fmla="*/ 8740 h 10008"/>
                <a:gd name="connsiteX51" fmla="*/ 6040 w 10000"/>
                <a:gd name="connsiteY51" fmla="*/ 8368 h 10008"/>
                <a:gd name="connsiteX52" fmla="*/ 6382 w 10000"/>
                <a:gd name="connsiteY52" fmla="*/ 7982 h 10008"/>
                <a:gd name="connsiteX53" fmla="*/ 6428 w 10000"/>
                <a:gd name="connsiteY53" fmla="*/ 8181 h 10008"/>
                <a:gd name="connsiteX54" fmla="*/ 6444 w 10000"/>
                <a:gd name="connsiteY54" fmla="*/ 8428 h 10008"/>
                <a:gd name="connsiteX55" fmla="*/ 6766 w 10000"/>
                <a:gd name="connsiteY55" fmla="*/ 9268 h 10008"/>
                <a:gd name="connsiteX0" fmla="*/ 7446 w 10000"/>
                <a:gd name="connsiteY0" fmla="*/ 9488 h 10008"/>
                <a:gd name="connsiteX1" fmla="*/ 7446 w 10000"/>
                <a:gd name="connsiteY1" fmla="*/ 8978 h 10008"/>
                <a:gd name="connsiteX2" fmla="*/ 7821 w 10000"/>
                <a:gd name="connsiteY2" fmla="*/ 8978 h 10008"/>
                <a:gd name="connsiteX3" fmla="*/ 8047 w 10000"/>
                <a:gd name="connsiteY3" fmla="*/ 8029 h 10008"/>
                <a:gd name="connsiteX4" fmla="*/ 8648 w 10000"/>
                <a:gd name="connsiteY4" fmla="*/ 7444 h 10008"/>
                <a:gd name="connsiteX5" fmla="*/ 8873 w 10000"/>
                <a:gd name="connsiteY5" fmla="*/ 6351 h 10008"/>
                <a:gd name="connsiteX6" fmla="*/ 8722 w 10000"/>
                <a:gd name="connsiteY6" fmla="*/ 5768 h 10008"/>
                <a:gd name="connsiteX7" fmla="*/ 9098 w 10000"/>
                <a:gd name="connsiteY7" fmla="*/ 4525 h 10008"/>
                <a:gd name="connsiteX8" fmla="*/ 9399 w 10000"/>
                <a:gd name="connsiteY8" fmla="*/ 4160 h 10008"/>
                <a:gd name="connsiteX9" fmla="*/ 10000 w 10000"/>
                <a:gd name="connsiteY9" fmla="*/ 3576 h 10008"/>
                <a:gd name="connsiteX10" fmla="*/ 9774 w 10000"/>
                <a:gd name="connsiteY10" fmla="*/ 3502 h 10008"/>
                <a:gd name="connsiteX11" fmla="*/ 9399 w 10000"/>
                <a:gd name="connsiteY11" fmla="*/ 3140 h 10008"/>
                <a:gd name="connsiteX12" fmla="*/ 9173 w 10000"/>
                <a:gd name="connsiteY12" fmla="*/ 2044 h 10008"/>
                <a:gd name="connsiteX13" fmla="*/ 9173 w 10000"/>
                <a:gd name="connsiteY13" fmla="*/ 1460 h 10008"/>
                <a:gd name="connsiteX14" fmla="*/ 9098 w 10000"/>
                <a:gd name="connsiteY14" fmla="*/ 729 h 10008"/>
                <a:gd name="connsiteX15" fmla="*/ 8873 w 10000"/>
                <a:gd name="connsiteY15" fmla="*/ 511 h 10008"/>
                <a:gd name="connsiteX16" fmla="*/ 8497 w 10000"/>
                <a:gd name="connsiteY16" fmla="*/ 219 h 10008"/>
                <a:gd name="connsiteX17" fmla="*/ 8272 w 10000"/>
                <a:gd name="connsiteY17" fmla="*/ 0 h 10008"/>
                <a:gd name="connsiteX18" fmla="*/ 7821 w 10000"/>
                <a:gd name="connsiteY18" fmla="*/ 293 h 10008"/>
                <a:gd name="connsiteX19" fmla="*/ 7370 w 10000"/>
                <a:gd name="connsiteY19" fmla="*/ 729 h 10008"/>
                <a:gd name="connsiteX20" fmla="*/ 6769 w 10000"/>
                <a:gd name="connsiteY20" fmla="*/ 729 h 10008"/>
                <a:gd name="connsiteX21" fmla="*/ 5717 w 10000"/>
                <a:gd name="connsiteY21" fmla="*/ 729 h 10008"/>
                <a:gd name="connsiteX22" fmla="*/ 5717 w 10000"/>
                <a:gd name="connsiteY22" fmla="*/ 658 h 10008"/>
                <a:gd name="connsiteX23" fmla="*/ 5643 w 10000"/>
                <a:gd name="connsiteY23" fmla="*/ 729 h 10008"/>
                <a:gd name="connsiteX24" fmla="*/ 1961 w 10000"/>
                <a:gd name="connsiteY24" fmla="*/ 729 h 10008"/>
                <a:gd name="connsiteX25" fmla="*/ 1961 w 10000"/>
                <a:gd name="connsiteY25" fmla="*/ 2263 h 10008"/>
                <a:gd name="connsiteX26" fmla="*/ 1285 w 10000"/>
                <a:gd name="connsiteY26" fmla="*/ 2263 h 10008"/>
                <a:gd name="connsiteX27" fmla="*/ 1285 w 10000"/>
                <a:gd name="connsiteY27" fmla="*/ 2556 h 10008"/>
                <a:gd name="connsiteX28" fmla="*/ 1285 w 10000"/>
                <a:gd name="connsiteY28" fmla="*/ 5179 h 10008"/>
                <a:gd name="connsiteX29" fmla="*/ 1135 w 10000"/>
                <a:gd name="connsiteY29" fmla="*/ 5327 h 10008"/>
                <a:gd name="connsiteX30" fmla="*/ 684 w 10000"/>
                <a:gd name="connsiteY30" fmla="*/ 5621 h 10008"/>
                <a:gd name="connsiteX31" fmla="*/ 609 w 10000"/>
                <a:gd name="connsiteY31" fmla="*/ 5986 h 10008"/>
                <a:gd name="connsiteX32" fmla="*/ 384 w 10000"/>
                <a:gd name="connsiteY32" fmla="*/ 6351 h 10008"/>
                <a:gd name="connsiteX33" fmla="*/ 234 w 10000"/>
                <a:gd name="connsiteY33" fmla="*/ 6935 h 10008"/>
                <a:gd name="connsiteX34" fmla="*/ 8 w 10000"/>
                <a:gd name="connsiteY34" fmla="*/ 7593 h 10008"/>
                <a:gd name="connsiteX35" fmla="*/ 384 w 10000"/>
                <a:gd name="connsiteY35" fmla="*/ 7664 h 10008"/>
                <a:gd name="connsiteX36" fmla="*/ 458 w 10000"/>
                <a:gd name="connsiteY36" fmla="*/ 8245 h 10008"/>
                <a:gd name="connsiteX37" fmla="*/ 684 w 10000"/>
                <a:gd name="connsiteY37" fmla="*/ 8831 h 10008"/>
                <a:gd name="connsiteX38" fmla="*/ 1059 w 10000"/>
                <a:gd name="connsiteY38" fmla="*/ 10000 h 10008"/>
                <a:gd name="connsiteX39" fmla="*/ 1817 w 10000"/>
                <a:gd name="connsiteY39" fmla="*/ 9069 h 10008"/>
                <a:gd name="connsiteX40" fmla="*/ 2566 w 10000"/>
                <a:gd name="connsiteY40" fmla="*/ 9433 h 10008"/>
                <a:gd name="connsiteX41" fmla="*/ 2605 w 10000"/>
                <a:gd name="connsiteY41" fmla="*/ 9461 h 10008"/>
                <a:gd name="connsiteX42" fmla="*/ 2721 w 10000"/>
                <a:gd name="connsiteY42" fmla="*/ 9592 h 10008"/>
                <a:gd name="connsiteX43" fmla="*/ 2979 w 10000"/>
                <a:gd name="connsiteY43" fmla="*/ 9527 h 10008"/>
                <a:gd name="connsiteX44" fmla="*/ 3757 w 10000"/>
                <a:gd name="connsiteY44" fmla="*/ 9508 h 10008"/>
                <a:gd name="connsiteX45" fmla="*/ 3863 w 10000"/>
                <a:gd name="connsiteY45" fmla="*/ 9778 h 10008"/>
                <a:gd name="connsiteX46" fmla="*/ 4219 w 10000"/>
                <a:gd name="connsiteY46" fmla="*/ 9620 h 10008"/>
                <a:gd name="connsiteX47" fmla="*/ 4373 w 10000"/>
                <a:gd name="connsiteY47" fmla="*/ 9293 h 10008"/>
                <a:gd name="connsiteX48" fmla="*/ 5064 w 10000"/>
                <a:gd name="connsiteY48" fmla="*/ 9311 h 10008"/>
                <a:gd name="connsiteX49" fmla="*/ 5457 w 10000"/>
                <a:gd name="connsiteY49" fmla="*/ 8984 h 10008"/>
                <a:gd name="connsiteX50" fmla="*/ 5884 w 10000"/>
                <a:gd name="connsiteY50" fmla="*/ 8740 h 10008"/>
                <a:gd name="connsiteX51" fmla="*/ 6040 w 10000"/>
                <a:gd name="connsiteY51" fmla="*/ 8368 h 10008"/>
                <a:gd name="connsiteX52" fmla="*/ 6382 w 10000"/>
                <a:gd name="connsiteY52" fmla="*/ 7982 h 10008"/>
                <a:gd name="connsiteX53" fmla="*/ 6428 w 10000"/>
                <a:gd name="connsiteY53" fmla="*/ 8181 h 10008"/>
                <a:gd name="connsiteX54" fmla="*/ 6444 w 10000"/>
                <a:gd name="connsiteY54" fmla="*/ 8428 h 10008"/>
                <a:gd name="connsiteX55" fmla="*/ 6766 w 10000"/>
                <a:gd name="connsiteY55" fmla="*/ 9268 h 10008"/>
                <a:gd name="connsiteX0" fmla="*/ 7446 w 10000"/>
                <a:gd name="connsiteY0" fmla="*/ 9488 h 10028"/>
                <a:gd name="connsiteX1" fmla="*/ 7446 w 10000"/>
                <a:gd name="connsiteY1" fmla="*/ 8978 h 10028"/>
                <a:gd name="connsiteX2" fmla="*/ 7821 w 10000"/>
                <a:gd name="connsiteY2" fmla="*/ 8978 h 10028"/>
                <a:gd name="connsiteX3" fmla="*/ 8047 w 10000"/>
                <a:gd name="connsiteY3" fmla="*/ 8029 h 10028"/>
                <a:gd name="connsiteX4" fmla="*/ 8648 w 10000"/>
                <a:gd name="connsiteY4" fmla="*/ 7444 h 10028"/>
                <a:gd name="connsiteX5" fmla="*/ 8873 w 10000"/>
                <a:gd name="connsiteY5" fmla="*/ 6351 h 10028"/>
                <a:gd name="connsiteX6" fmla="*/ 8722 w 10000"/>
                <a:gd name="connsiteY6" fmla="*/ 5768 h 10028"/>
                <a:gd name="connsiteX7" fmla="*/ 9098 w 10000"/>
                <a:gd name="connsiteY7" fmla="*/ 4525 h 10028"/>
                <a:gd name="connsiteX8" fmla="*/ 9399 w 10000"/>
                <a:gd name="connsiteY8" fmla="*/ 4160 h 10028"/>
                <a:gd name="connsiteX9" fmla="*/ 10000 w 10000"/>
                <a:gd name="connsiteY9" fmla="*/ 3576 h 10028"/>
                <a:gd name="connsiteX10" fmla="*/ 9774 w 10000"/>
                <a:gd name="connsiteY10" fmla="*/ 3502 h 10028"/>
                <a:gd name="connsiteX11" fmla="*/ 9399 w 10000"/>
                <a:gd name="connsiteY11" fmla="*/ 3140 h 10028"/>
                <a:gd name="connsiteX12" fmla="*/ 9173 w 10000"/>
                <a:gd name="connsiteY12" fmla="*/ 2044 h 10028"/>
                <a:gd name="connsiteX13" fmla="*/ 9173 w 10000"/>
                <a:gd name="connsiteY13" fmla="*/ 1460 h 10028"/>
                <a:gd name="connsiteX14" fmla="*/ 9098 w 10000"/>
                <a:gd name="connsiteY14" fmla="*/ 729 h 10028"/>
                <a:gd name="connsiteX15" fmla="*/ 8873 w 10000"/>
                <a:gd name="connsiteY15" fmla="*/ 511 h 10028"/>
                <a:gd name="connsiteX16" fmla="*/ 8497 w 10000"/>
                <a:gd name="connsiteY16" fmla="*/ 219 h 10028"/>
                <a:gd name="connsiteX17" fmla="*/ 8272 w 10000"/>
                <a:gd name="connsiteY17" fmla="*/ 0 h 10028"/>
                <a:gd name="connsiteX18" fmla="*/ 7821 w 10000"/>
                <a:gd name="connsiteY18" fmla="*/ 293 h 10028"/>
                <a:gd name="connsiteX19" fmla="*/ 7370 w 10000"/>
                <a:gd name="connsiteY19" fmla="*/ 729 h 10028"/>
                <a:gd name="connsiteX20" fmla="*/ 6769 w 10000"/>
                <a:gd name="connsiteY20" fmla="*/ 729 h 10028"/>
                <a:gd name="connsiteX21" fmla="*/ 5717 w 10000"/>
                <a:gd name="connsiteY21" fmla="*/ 729 h 10028"/>
                <a:gd name="connsiteX22" fmla="*/ 5717 w 10000"/>
                <a:gd name="connsiteY22" fmla="*/ 658 h 10028"/>
                <a:gd name="connsiteX23" fmla="*/ 5643 w 10000"/>
                <a:gd name="connsiteY23" fmla="*/ 729 h 10028"/>
                <a:gd name="connsiteX24" fmla="*/ 1961 w 10000"/>
                <a:gd name="connsiteY24" fmla="*/ 729 h 10028"/>
                <a:gd name="connsiteX25" fmla="*/ 1961 w 10000"/>
                <a:gd name="connsiteY25" fmla="*/ 2263 h 10028"/>
                <a:gd name="connsiteX26" fmla="*/ 1285 w 10000"/>
                <a:gd name="connsiteY26" fmla="*/ 2263 h 10028"/>
                <a:gd name="connsiteX27" fmla="*/ 1285 w 10000"/>
                <a:gd name="connsiteY27" fmla="*/ 2556 h 10028"/>
                <a:gd name="connsiteX28" fmla="*/ 1285 w 10000"/>
                <a:gd name="connsiteY28" fmla="*/ 5179 h 10028"/>
                <a:gd name="connsiteX29" fmla="*/ 1135 w 10000"/>
                <a:gd name="connsiteY29" fmla="*/ 5327 h 10028"/>
                <a:gd name="connsiteX30" fmla="*/ 684 w 10000"/>
                <a:gd name="connsiteY30" fmla="*/ 5621 h 10028"/>
                <a:gd name="connsiteX31" fmla="*/ 609 w 10000"/>
                <a:gd name="connsiteY31" fmla="*/ 5986 h 10028"/>
                <a:gd name="connsiteX32" fmla="*/ 384 w 10000"/>
                <a:gd name="connsiteY32" fmla="*/ 6351 h 10028"/>
                <a:gd name="connsiteX33" fmla="*/ 234 w 10000"/>
                <a:gd name="connsiteY33" fmla="*/ 6935 h 10028"/>
                <a:gd name="connsiteX34" fmla="*/ 8 w 10000"/>
                <a:gd name="connsiteY34" fmla="*/ 7593 h 10028"/>
                <a:gd name="connsiteX35" fmla="*/ 384 w 10000"/>
                <a:gd name="connsiteY35" fmla="*/ 7664 h 10028"/>
                <a:gd name="connsiteX36" fmla="*/ 458 w 10000"/>
                <a:gd name="connsiteY36" fmla="*/ 8245 h 10028"/>
                <a:gd name="connsiteX37" fmla="*/ 684 w 10000"/>
                <a:gd name="connsiteY37" fmla="*/ 8831 h 10028"/>
                <a:gd name="connsiteX38" fmla="*/ 1059 w 10000"/>
                <a:gd name="connsiteY38" fmla="*/ 10000 h 10028"/>
                <a:gd name="connsiteX39" fmla="*/ 1817 w 10000"/>
                <a:gd name="connsiteY39" fmla="*/ 9069 h 10028"/>
                <a:gd name="connsiteX40" fmla="*/ 2566 w 10000"/>
                <a:gd name="connsiteY40" fmla="*/ 9433 h 10028"/>
                <a:gd name="connsiteX41" fmla="*/ 2605 w 10000"/>
                <a:gd name="connsiteY41" fmla="*/ 9461 h 10028"/>
                <a:gd name="connsiteX42" fmla="*/ 2721 w 10000"/>
                <a:gd name="connsiteY42" fmla="*/ 9592 h 10028"/>
                <a:gd name="connsiteX43" fmla="*/ 2979 w 10000"/>
                <a:gd name="connsiteY43" fmla="*/ 9527 h 10028"/>
                <a:gd name="connsiteX44" fmla="*/ 3757 w 10000"/>
                <a:gd name="connsiteY44" fmla="*/ 9508 h 10028"/>
                <a:gd name="connsiteX45" fmla="*/ 3863 w 10000"/>
                <a:gd name="connsiteY45" fmla="*/ 9778 h 10028"/>
                <a:gd name="connsiteX46" fmla="*/ 4219 w 10000"/>
                <a:gd name="connsiteY46" fmla="*/ 9620 h 10028"/>
                <a:gd name="connsiteX47" fmla="*/ 4373 w 10000"/>
                <a:gd name="connsiteY47" fmla="*/ 9293 h 10028"/>
                <a:gd name="connsiteX48" fmla="*/ 5064 w 10000"/>
                <a:gd name="connsiteY48" fmla="*/ 9311 h 10028"/>
                <a:gd name="connsiteX49" fmla="*/ 5457 w 10000"/>
                <a:gd name="connsiteY49" fmla="*/ 8984 h 10028"/>
                <a:gd name="connsiteX50" fmla="*/ 5884 w 10000"/>
                <a:gd name="connsiteY50" fmla="*/ 8740 h 10028"/>
                <a:gd name="connsiteX51" fmla="*/ 6040 w 10000"/>
                <a:gd name="connsiteY51" fmla="*/ 8368 h 10028"/>
                <a:gd name="connsiteX52" fmla="*/ 6382 w 10000"/>
                <a:gd name="connsiteY52" fmla="*/ 7982 h 10028"/>
                <a:gd name="connsiteX53" fmla="*/ 6428 w 10000"/>
                <a:gd name="connsiteY53" fmla="*/ 8181 h 10028"/>
                <a:gd name="connsiteX54" fmla="*/ 6444 w 10000"/>
                <a:gd name="connsiteY54" fmla="*/ 8428 h 10028"/>
                <a:gd name="connsiteX55" fmla="*/ 6766 w 10000"/>
                <a:gd name="connsiteY55" fmla="*/ 9268 h 10028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817 w 10000"/>
                <a:gd name="connsiteY39" fmla="*/ 9069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817 w 10000"/>
                <a:gd name="connsiteY39" fmla="*/ 9069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750 w 10000"/>
                <a:gd name="connsiteY39" fmla="*/ 9069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702 w 10000"/>
                <a:gd name="connsiteY39" fmla="*/ 9069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702 w 10000"/>
                <a:gd name="connsiteY39" fmla="*/ 9069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587 w 10000"/>
                <a:gd name="connsiteY39" fmla="*/ 9088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587 w 10000"/>
                <a:gd name="connsiteY39" fmla="*/ 9088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587 w 10000"/>
                <a:gd name="connsiteY39" fmla="*/ 9088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587 w 10000"/>
                <a:gd name="connsiteY39" fmla="*/ 9088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597 w 10000"/>
                <a:gd name="connsiteY39" fmla="*/ 9125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597 w 10000"/>
                <a:gd name="connsiteY39" fmla="*/ 9125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597 w 10000"/>
                <a:gd name="connsiteY39" fmla="*/ 9125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568 w 10000"/>
                <a:gd name="connsiteY39" fmla="*/ 9153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1059 w 10000"/>
                <a:gd name="connsiteY38" fmla="*/ 10000 h 10000"/>
                <a:gd name="connsiteX39" fmla="*/ 1568 w 10000"/>
                <a:gd name="connsiteY39" fmla="*/ 9153 h 10000"/>
                <a:gd name="connsiteX40" fmla="*/ 2566 w 10000"/>
                <a:gd name="connsiteY40" fmla="*/ 9433 h 10000"/>
                <a:gd name="connsiteX41" fmla="*/ 2605 w 10000"/>
                <a:gd name="connsiteY41" fmla="*/ 9461 h 10000"/>
                <a:gd name="connsiteX42" fmla="*/ 2721 w 10000"/>
                <a:gd name="connsiteY42" fmla="*/ 9592 h 10000"/>
                <a:gd name="connsiteX43" fmla="*/ 2979 w 10000"/>
                <a:gd name="connsiteY43" fmla="*/ 9527 h 10000"/>
                <a:gd name="connsiteX44" fmla="*/ 3757 w 10000"/>
                <a:gd name="connsiteY44" fmla="*/ 9508 h 10000"/>
                <a:gd name="connsiteX45" fmla="*/ 3863 w 10000"/>
                <a:gd name="connsiteY45" fmla="*/ 9778 h 10000"/>
                <a:gd name="connsiteX46" fmla="*/ 4219 w 10000"/>
                <a:gd name="connsiteY46" fmla="*/ 9620 h 10000"/>
                <a:gd name="connsiteX47" fmla="*/ 4373 w 10000"/>
                <a:gd name="connsiteY47" fmla="*/ 9293 h 10000"/>
                <a:gd name="connsiteX48" fmla="*/ 5064 w 10000"/>
                <a:gd name="connsiteY48" fmla="*/ 9311 h 10000"/>
                <a:gd name="connsiteX49" fmla="*/ 5457 w 10000"/>
                <a:gd name="connsiteY49" fmla="*/ 8984 h 10000"/>
                <a:gd name="connsiteX50" fmla="*/ 5884 w 10000"/>
                <a:gd name="connsiteY50" fmla="*/ 8740 h 10000"/>
                <a:gd name="connsiteX51" fmla="*/ 6040 w 10000"/>
                <a:gd name="connsiteY51" fmla="*/ 8368 h 10000"/>
                <a:gd name="connsiteX52" fmla="*/ 6382 w 10000"/>
                <a:gd name="connsiteY52" fmla="*/ 7982 h 10000"/>
                <a:gd name="connsiteX53" fmla="*/ 6428 w 10000"/>
                <a:gd name="connsiteY53" fmla="*/ 8181 h 10000"/>
                <a:gd name="connsiteX54" fmla="*/ 6444 w 10000"/>
                <a:gd name="connsiteY54" fmla="*/ 8428 h 10000"/>
                <a:gd name="connsiteX55" fmla="*/ 6766 w 10000"/>
                <a:gd name="connsiteY55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68 w 10000"/>
                <a:gd name="connsiteY40" fmla="*/ 9153 h 10000"/>
                <a:gd name="connsiteX41" fmla="*/ 2566 w 10000"/>
                <a:gd name="connsiteY41" fmla="*/ 9433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68 w 10000"/>
                <a:gd name="connsiteY40" fmla="*/ 9153 h 10000"/>
                <a:gd name="connsiteX41" fmla="*/ 2566 w 10000"/>
                <a:gd name="connsiteY41" fmla="*/ 9433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68 w 10000"/>
                <a:gd name="connsiteY40" fmla="*/ 9153 h 10000"/>
                <a:gd name="connsiteX41" fmla="*/ 2566 w 10000"/>
                <a:gd name="connsiteY41" fmla="*/ 9433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68 w 10000"/>
                <a:gd name="connsiteY40" fmla="*/ 9153 h 10000"/>
                <a:gd name="connsiteX41" fmla="*/ 2566 w 10000"/>
                <a:gd name="connsiteY41" fmla="*/ 9433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566 w 10000"/>
                <a:gd name="connsiteY41" fmla="*/ 9433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566 w 10000"/>
                <a:gd name="connsiteY41" fmla="*/ 9433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547 w 10000"/>
                <a:gd name="connsiteY41" fmla="*/ 9256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201 w 10000"/>
                <a:gd name="connsiteY41" fmla="*/ 9069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268 w 10000"/>
                <a:gd name="connsiteY41" fmla="*/ 8780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268 w 10000"/>
                <a:gd name="connsiteY41" fmla="*/ 8780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153 w 10000"/>
                <a:gd name="connsiteY41" fmla="*/ 8780 h 10000"/>
                <a:gd name="connsiteX42" fmla="*/ 2605 w 10000"/>
                <a:gd name="connsiteY42" fmla="*/ 9461 h 10000"/>
                <a:gd name="connsiteX43" fmla="*/ 2721 w 10000"/>
                <a:gd name="connsiteY43" fmla="*/ 9592 h 10000"/>
                <a:gd name="connsiteX44" fmla="*/ 2979 w 10000"/>
                <a:gd name="connsiteY44" fmla="*/ 9527 h 10000"/>
                <a:gd name="connsiteX45" fmla="*/ 3757 w 10000"/>
                <a:gd name="connsiteY45" fmla="*/ 9508 h 10000"/>
                <a:gd name="connsiteX46" fmla="*/ 3863 w 10000"/>
                <a:gd name="connsiteY46" fmla="*/ 9778 h 10000"/>
                <a:gd name="connsiteX47" fmla="*/ 4219 w 10000"/>
                <a:gd name="connsiteY47" fmla="*/ 9620 h 10000"/>
                <a:gd name="connsiteX48" fmla="*/ 4373 w 10000"/>
                <a:gd name="connsiteY48" fmla="*/ 9293 h 10000"/>
                <a:gd name="connsiteX49" fmla="*/ 5064 w 10000"/>
                <a:gd name="connsiteY49" fmla="*/ 9311 h 10000"/>
                <a:gd name="connsiteX50" fmla="*/ 5457 w 10000"/>
                <a:gd name="connsiteY50" fmla="*/ 8984 h 10000"/>
                <a:gd name="connsiteX51" fmla="*/ 5884 w 10000"/>
                <a:gd name="connsiteY51" fmla="*/ 8740 h 10000"/>
                <a:gd name="connsiteX52" fmla="*/ 6040 w 10000"/>
                <a:gd name="connsiteY52" fmla="*/ 8368 h 10000"/>
                <a:gd name="connsiteX53" fmla="*/ 6382 w 10000"/>
                <a:gd name="connsiteY53" fmla="*/ 7982 h 10000"/>
                <a:gd name="connsiteX54" fmla="*/ 6428 w 10000"/>
                <a:gd name="connsiteY54" fmla="*/ 8181 h 10000"/>
                <a:gd name="connsiteX55" fmla="*/ 6444 w 10000"/>
                <a:gd name="connsiteY55" fmla="*/ 8428 h 10000"/>
                <a:gd name="connsiteX56" fmla="*/ 6766 w 10000"/>
                <a:gd name="connsiteY56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153 w 10000"/>
                <a:gd name="connsiteY41" fmla="*/ 8780 h 10000"/>
                <a:gd name="connsiteX42" fmla="*/ 2336 w 10000"/>
                <a:gd name="connsiteY42" fmla="*/ 8985 h 10000"/>
                <a:gd name="connsiteX43" fmla="*/ 2605 w 10000"/>
                <a:gd name="connsiteY43" fmla="*/ 9461 h 10000"/>
                <a:gd name="connsiteX44" fmla="*/ 2721 w 10000"/>
                <a:gd name="connsiteY44" fmla="*/ 9592 h 10000"/>
                <a:gd name="connsiteX45" fmla="*/ 2979 w 10000"/>
                <a:gd name="connsiteY45" fmla="*/ 9527 h 10000"/>
                <a:gd name="connsiteX46" fmla="*/ 3757 w 10000"/>
                <a:gd name="connsiteY46" fmla="*/ 9508 h 10000"/>
                <a:gd name="connsiteX47" fmla="*/ 3863 w 10000"/>
                <a:gd name="connsiteY47" fmla="*/ 9778 h 10000"/>
                <a:gd name="connsiteX48" fmla="*/ 4219 w 10000"/>
                <a:gd name="connsiteY48" fmla="*/ 9620 h 10000"/>
                <a:gd name="connsiteX49" fmla="*/ 4373 w 10000"/>
                <a:gd name="connsiteY49" fmla="*/ 9293 h 10000"/>
                <a:gd name="connsiteX50" fmla="*/ 5064 w 10000"/>
                <a:gd name="connsiteY50" fmla="*/ 9311 h 10000"/>
                <a:gd name="connsiteX51" fmla="*/ 5457 w 10000"/>
                <a:gd name="connsiteY51" fmla="*/ 8984 h 10000"/>
                <a:gd name="connsiteX52" fmla="*/ 5884 w 10000"/>
                <a:gd name="connsiteY52" fmla="*/ 8740 h 10000"/>
                <a:gd name="connsiteX53" fmla="*/ 6040 w 10000"/>
                <a:gd name="connsiteY53" fmla="*/ 8368 h 10000"/>
                <a:gd name="connsiteX54" fmla="*/ 6382 w 10000"/>
                <a:gd name="connsiteY54" fmla="*/ 7982 h 10000"/>
                <a:gd name="connsiteX55" fmla="*/ 6428 w 10000"/>
                <a:gd name="connsiteY55" fmla="*/ 8181 h 10000"/>
                <a:gd name="connsiteX56" fmla="*/ 6444 w 10000"/>
                <a:gd name="connsiteY56" fmla="*/ 8428 h 10000"/>
                <a:gd name="connsiteX57" fmla="*/ 6766 w 10000"/>
                <a:gd name="connsiteY57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076 w 10000"/>
                <a:gd name="connsiteY41" fmla="*/ 8799 h 10000"/>
                <a:gd name="connsiteX42" fmla="*/ 2336 w 10000"/>
                <a:gd name="connsiteY42" fmla="*/ 8985 h 10000"/>
                <a:gd name="connsiteX43" fmla="*/ 2605 w 10000"/>
                <a:gd name="connsiteY43" fmla="*/ 9461 h 10000"/>
                <a:gd name="connsiteX44" fmla="*/ 2721 w 10000"/>
                <a:gd name="connsiteY44" fmla="*/ 9592 h 10000"/>
                <a:gd name="connsiteX45" fmla="*/ 2979 w 10000"/>
                <a:gd name="connsiteY45" fmla="*/ 9527 h 10000"/>
                <a:gd name="connsiteX46" fmla="*/ 3757 w 10000"/>
                <a:gd name="connsiteY46" fmla="*/ 9508 h 10000"/>
                <a:gd name="connsiteX47" fmla="*/ 3863 w 10000"/>
                <a:gd name="connsiteY47" fmla="*/ 9778 h 10000"/>
                <a:gd name="connsiteX48" fmla="*/ 4219 w 10000"/>
                <a:gd name="connsiteY48" fmla="*/ 9620 h 10000"/>
                <a:gd name="connsiteX49" fmla="*/ 4373 w 10000"/>
                <a:gd name="connsiteY49" fmla="*/ 9293 h 10000"/>
                <a:gd name="connsiteX50" fmla="*/ 5064 w 10000"/>
                <a:gd name="connsiteY50" fmla="*/ 9311 h 10000"/>
                <a:gd name="connsiteX51" fmla="*/ 5457 w 10000"/>
                <a:gd name="connsiteY51" fmla="*/ 8984 h 10000"/>
                <a:gd name="connsiteX52" fmla="*/ 5884 w 10000"/>
                <a:gd name="connsiteY52" fmla="*/ 8740 h 10000"/>
                <a:gd name="connsiteX53" fmla="*/ 6040 w 10000"/>
                <a:gd name="connsiteY53" fmla="*/ 8368 h 10000"/>
                <a:gd name="connsiteX54" fmla="*/ 6382 w 10000"/>
                <a:gd name="connsiteY54" fmla="*/ 7982 h 10000"/>
                <a:gd name="connsiteX55" fmla="*/ 6428 w 10000"/>
                <a:gd name="connsiteY55" fmla="*/ 8181 h 10000"/>
                <a:gd name="connsiteX56" fmla="*/ 6444 w 10000"/>
                <a:gd name="connsiteY56" fmla="*/ 8428 h 10000"/>
                <a:gd name="connsiteX57" fmla="*/ 6766 w 10000"/>
                <a:gd name="connsiteY57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076 w 10000"/>
                <a:gd name="connsiteY41" fmla="*/ 8799 h 10000"/>
                <a:gd name="connsiteX42" fmla="*/ 2336 w 10000"/>
                <a:gd name="connsiteY42" fmla="*/ 8985 h 10000"/>
                <a:gd name="connsiteX43" fmla="*/ 2605 w 10000"/>
                <a:gd name="connsiteY43" fmla="*/ 9461 h 10000"/>
                <a:gd name="connsiteX44" fmla="*/ 2721 w 10000"/>
                <a:gd name="connsiteY44" fmla="*/ 9592 h 10000"/>
                <a:gd name="connsiteX45" fmla="*/ 2979 w 10000"/>
                <a:gd name="connsiteY45" fmla="*/ 9527 h 10000"/>
                <a:gd name="connsiteX46" fmla="*/ 3757 w 10000"/>
                <a:gd name="connsiteY46" fmla="*/ 9508 h 10000"/>
                <a:gd name="connsiteX47" fmla="*/ 3863 w 10000"/>
                <a:gd name="connsiteY47" fmla="*/ 9778 h 10000"/>
                <a:gd name="connsiteX48" fmla="*/ 4219 w 10000"/>
                <a:gd name="connsiteY48" fmla="*/ 9620 h 10000"/>
                <a:gd name="connsiteX49" fmla="*/ 4373 w 10000"/>
                <a:gd name="connsiteY49" fmla="*/ 9293 h 10000"/>
                <a:gd name="connsiteX50" fmla="*/ 5064 w 10000"/>
                <a:gd name="connsiteY50" fmla="*/ 9311 h 10000"/>
                <a:gd name="connsiteX51" fmla="*/ 5457 w 10000"/>
                <a:gd name="connsiteY51" fmla="*/ 8984 h 10000"/>
                <a:gd name="connsiteX52" fmla="*/ 5884 w 10000"/>
                <a:gd name="connsiteY52" fmla="*/ 8740 h 10000"/>
                <a:gd name="connsiteX53" fmla="*/ 6040 w 10000"/>
                <a:gd name="connsiteY53" fmla="*/ 8368 h 10000"/>
                <a:gd name="connsiteX54" fmla="*/ 6382 w 10000"/>
                <a:gd name="connsiteY54" fmla="*/ 7982 h 10000"/>
                <a:gd name="connsiteX55" fmla="*/ 6428 w 10000"/>
                <a:gd name="connsiteY55" fmla="*/ 8181 h 10000"/>
                <a:gd name="connsiteX56" fmla="*/ 6444 w 10000"/>
                <a:gd name="connsiteY56" fmla="*/ 8428 h 10000"/>
                <a:gd name="connsiteX57" fmla="*/ 6766 w 10000"/>
                <a:gd name="connsiteY57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076 w 10000"/>
                <a:gd name="connsiteY41" fmla="*/ 8799 h 10000"/>
                <a:gd name="connsiteX42" fmla="*/ 2250 w 10000"/>
                <a:gd name="connsiteY42" fmla="*/ 9060 h 10000"/>
                <a:gd name="connsiteX43" fmla="*/ 2605 w 10000"/>
                <a:gd name="connsiteY43" fmla="*/ 9461 h 10000"/>
                <a:gd name="connsiteX44" fmla="*/ 2721 w 10000"/>
                <a:gd name="connsiteY44" fmla="*/ 9592 h 10000"/>
                <a:gd name="connsiteX45" fmla="*/ 2979 w 10000"/>
                <a:gd name="connsiteY45" fmla="*/ 9527 h 10000"/>
                <a:gd name="connsiteX46" fmla="*/ 3757 w 10000"/>
                <a:gd name="connsiteY46" fmla="*/ 9508 h 10000"/>
                <a:gd name="connsiteX47" fmla="*/ 3863 w 10000"/>
                <a:gd name="connsiteY47" fmla="*/ 9778 h 10000"/>
                <a:gd name="connsiteX48" fmla="*/ 4219 w 10000"/>
                <a:gd name="connsiteY48" fmla="*/ 9620 h 10000"/>
                <a:gd name="connsiteX49" fmla="*/ 4373 w 10000"/>
                <a:gd name="connsiteY49" fmla="*/ 9293 h 10000"/>
                <a:gd name="connsiteX50" fmla="*/ 5064 w 10000"/>
                <a:gd name="connsiteY50" fmla="*/ 9311 h 10000"/>
                <a:gd name="connsiteX51" fmla="*/ 5457 w 10000"/>
                <a:gd name="connsiteY51" fmla="*/ 8984 h 10000"/>
                <a:gd name="connsiteX52" fmla="*/ 5884 w 10000"/>
                <a:gd name="connsiteY52" fmla="*/ 8740 h 10000"/>
                <a:gd name="connsiteX53" fmla="*/ 6040 w 10000"/>
                <a:gd name="connsiteY53" fmla="*/ 8368 h 10000"/>
                <a:gd name="connsiteX54" fmla="*/ 6382 w 10000"/>
                <a:gd name="connsiteY54" fmla="*/ 7982 h 10000"/>
                <a:gd name="connsiteX55" fmla="*/ 6428 w 10000"/>
                <a:gd name="connsiteY55" fmla="*/ 8181 h 10000"/>
                <a:gd name="connsiteX56" fmla="*/ 6444 w 10000"/>
                <a:gd name="connsiteY56" fmla="*/ 8428 h 10000"/>
                <a:gd name="connsiteX57" fmla="*/ 6766 w 10000"/>
                <a:gd name="connsiteY57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076 w 10000"/>
                <a:gd name="connsiteY41" fmla="*/ 8799 h 10000"/>
                <a:gd name="connsiteX42" fmla="*/ 2250 w 10000"/>
                <a:gd name="connsiteY42" fmla="*/ 9060 h 10000"/>
                <a:gd name="connsiteX43" fmla="*/ 2605 w 10000"/>
                <a:gd name="connsiteY43" fmla="*/ 9461 h 10000"/>
                <a:gd name="connsiteX44" fmla="*/ 2721 w 10000"/>
                <a:gd name="connsiteY44" fmla="*/ 9592 h 10000"/>
                <a:gd name="connsiteX45" fmla="*/ 2979 w 10000"/>
                <a:gd name="connsiteY45" fmla="*/ 9527 h 10000"/>
                <a:gd name="connsiteX46" fmla="*/ 3757 w 10000"/>
                <a:gd name="connsiteY46" fmla="*/ 9508 h 10000"/>
                <a:gd name="connsiteX47" fmla="*/ 3863 w 10000"/>
                <a:gd name="connsiteY47" fmla="*/ 9778 h 10000"/>
                <a:gd name="connsiteX48" fmla="*/ 4219 w 10000"/>
                <a:gd name="connsiteY48" fmla="*/ 9620 h 10000"/>
                <a:gd name="connsiteX49" fmla="*/ 4373 w 10000"/>
                <a:gd name="connsiteY49" fmla="*/ 9293 h 10000"/>
                <a:gd name="connsiteX50" fmla="*/ 5064 w 10000"/>
                <a:gd name="connsiteY50" fmla="*/ 9311 h 10000"/>
                <a:gd name="connsiteX51" fmla="*/ 5457 w 10000"/>
                <a:gd name="connsiteY51" fmla="*/ 8984 h 10000"/>
                <a:gd name="connsiteX52" fmla="*/ 5884 w 10000"/>
                <a:gd name="connsiteY52" fmla="*/ 8740 h 10000"/>
                <a:gd name="connsiteX53" fmla="*/ 6040 w 10000"/>
                <a:gd name="connsiteY53" fmla="*/ 8368 h 10000"/>
                <a:gd name="connsiteX54" fmla="*/ 6382 w 10000"/>
                <a:gd name="connsiteY54" fmla="*/ 7982 h 10000"/>
                <a:gd name="connsiteX55" fmla="*/ 6428 w 10000"/>
                <a:gd name="connsiteY55" fmla="*/ 8181 h 10000"/>
                <a:gd name="connsiteX56" fmla="*/ 6444 w 10000"/>
                <a:gd name="connsiteY56" fmla="*/ 8428 h 10000"/>
                <a:gd name="connsiteX57" fmla="*/ 6766 w 10000"/>
                <a:gd name="connsiteY57" fmla="*/ 9268 h 10000"/>
                <a:gd name="connsiteX0" fmla="*/ 7446 w 10000"/>
                <a:gd name="connsiteY0" fmla="*/ 9488 h 10000"/>
                <a:gd name="connsiteX1" fmla="*/ 7446 w 10000"/>
                <a:gd name="connsiteY1" fmla="*/ 8978 h 10000"/>
                <a:gd name="connsiteX2" fmla="*/ 7821 w 10000"/>
                <a:gd name="connsiteY2" fmla="*/ 8978 h 10000"/>
                <a:gd name="connsiteX3" fmla="*/ 8047 w 10000"/>
                <a:gd name="connsiteY3" fmla="*/ 8029 h 10000"/>
                <a:gd name="connsiteX4" fmla="*/ 8648 w 10000"/>
                <a:gd name="connsiteY4" fmla="*/ 7444 h 10000"/>
                <a:gd name="connsiteX5" fmla="*/ 8873 w 10000"/>
                <a:gd name="connsiteY5" fmla="*/ 6351 h 10000"/>
                <a:gd name="connsiteX6" fmla="*/ 8722 w 10000"/>
                <a:gd name="connsiteY6" fmla="*/ 5768 h 10000"/>
                <a:gd name="connsiteX7" fmla="*/ 9098 w 10000"/>
                <a:gd name="connsiteY7" fmla="*/ 4525 h 10000"/>
                <a:gd name="connsiteX8" fmla="*/ 9399 w 10000"/>
                <a:gd name="connsiteY8" fmla="*/ 4160 h 10000"/>
                <a:gd name="connsiteX9" fmla="*/ 10000 w 10000"/>
                <a:gd name="connsiteY9" fmla="*/ 3576 h 10000"/>
                <a:gd name="connsiteX10" fmla="*/ 9774 w 10000"/>
                <a:gd name="connsiteY10" fmla="*/ 3502 h 10000"/>
                <a:gd name="connsiteX11" fmla="*/ 9399 w 10000"/>
                <a:gd name="connsiteY11" fmla="*/ 3140 h 10000"/>
                <a:gd name="connsiteX12" fmla="*/ 9173 w 10000"/>
                <a:gd name="connsiteY12" fmla="*/ 2044 h 10000"/>
                <a:gd name="connsiteX13" fmla="*/ 9173 w 10000"/>
                <a:gd name="connsiteY13" fmla="*/ 1460 h 10000"/>
                <a:gd name="connsiteX14" fmla="*/ 9098 w 10000"/>
                <a:gd name="connsiteY14" fmla="*/ 729 h 10000"/>
                <a:gd name="connsiteX15" fmla="*/ 8873 w 10000"/>
                <a:gd name="connsiteY15" fmla="*/ 511 h 10000"/>
                <a:gd name="connsiteX16" fmla="*/ 8497 w 10000"/>
                <a:gd name="connsiteY16" fmla="*/ 219 h 10000"/>
                <a:gd name="connsiteX17" fmla="*/ 8272 w 10000"/>
                <a:gd name="connsiteY17" fmla="*/ 0 h 10000"/>
                <a:gd name="connsiteX18" fmla="*/ 7821 w 10000"/>
                <a:gd name="connsiteY18" fmla="*/ 293 h 10000"/>
                <a:gd name="connsiteX19" fmla="*/ 7370 w 10000"/>
                <a:gd name="connsiteY19" fmla="*/ 729 h 10000"/>
                <a:gd name="connsiteX20" fmla="*/ 6769 w 10000"/>
                <a:gd name="connsiteY20" fmla="*/ 729 h 10000"/>
                <a:gd name="connsiteX21" fmla="*/ 5717 w 10000"/>
                <a:gd name="connsiteY21" fmla="*/ 729 h 10000"/>
                <a:gd name="connsiteX22" fmla="*/ 5717 w 10000"/>
                <a:gd name="connsiteY22" fmla="*/ 658 h 10000"/>
                <a:gd name="connsiteX23" fmla="*/ 5643 w 10000"/>
                <a:gd name="connsiteY23" fmla="*/ 729 h 10000"/>
                <a:gd name="connsiteX24" fmla="*/ 1961 w 10000"/>
                <a:gd name="connsiteY24" fmla="*/ 729 h 10000"/>
                <a:gd name="connsiteX25" fmla="*/ 1961 w 10000"/>
                <a:gd name="connsiteY25" fmla="*/ 2263 h 10000"/>
                <a:gd name="connsiteX26" fmla="*/ 1285 w 10000"/>
                <a:gd name="connsiteY26" fmla="*/ 2263 h 10000"/>
                <a:gd name="connsiteX27" fmla="*/ 1285 w 10000"/>
                <a:gd name="connsiteY27" fmla="*/ 2556 h 10000"/>
                <a:gd name="connsiteX28" fmla="*/ 1285 w 10000"/>
                <a:gd name="connsiteY28" fmla="*/ 5179 h 10000"/>
                <a:gd name="connsiteX29" fmla="*/ 1135 w 10000"/>
                <a:gd name="connsiteY29" fmla="*/ 5327 h 10000"/>
                <a:gd name="connsiteX30" fmla="*/ 684 w 10000"/>
                <a:gd name="connsiteY30" fmla="*/ 5621 h 10000"/>
                <a:gd name="connsiteX31" fmla="*/ 609 w 10000"/>
                <a:gd name="connsiteY31" fmla="*/ 5986 h 10000"/>
                <a:gd name="connsiteX32" fmla="*/ 384 w 10000"/>
                <a:gd name="connsiteY32" fmla="*/ 6351 h 10000"/>
                <a:gd name="connsiteX33" fmla="*/ 234 w 10000"/>
                <a:gd name="connsiteY33" fmla="*/ 6935 h 10000"/>
                <a:gd name="connsiteX34" fmla="*/ 8 w 10000"/>
                <a:gd name="connsiteY34" fmla="*/ 7593 h 10000"/>
                <a:gd name="connsiteX35" fmla="*/ 384 w 10000"/>
                <a:gd name="connsiteY35" fmla="*/ 7664 h 10000"/>
                <a:gd name="connsiteX36" fmla="*/ 458 w 10000"/>
                <a:gd name="connsiteY36" fmla="*/ 8245 h 10000"/>
                <a:gd name="connsiteX37" fmla="*/ 684 w 10000"/>
                <a:gd name="connsiteY37" fmla="*/ 8831 h 10000"/>
                <a:gd name="connsiteX38" fmla="*/ 982 w 10000"/>
                <a:gd name="connsiteY38" fmla="*/ 9237 h 10000"/>
                <a:gd name="connsiteX39" fmla="*/ 1059 w 10000"/>
                <a:gd name="connsiteY39" fmla="*/ 10000 h 10000"/>
                <a:gd name="connsiteX40" fmla="*/ 1578 w 10000"/>
                <a:gd name="connsiteY40" fmla="*/ 9153 h 10000"/>
                <a:gd name="connsiteX41" fmla="*/ 2076 w 10000"/>
                <a:gd name="connsiteY41" fmla="*/ 8799 h 10000"/>
                <a:gd name="connsiteX42" fmla="*/ 2250 w 10000"/>
                <a:gd name="connsiteY42" fmla="*/ 9060 h 10000"/>
                <a:gd name="connsiteX43" fmla="*/ 2605 w 10000"/>
                <a:gd name="connsiteY43" fmla="*/ 9461 h 10000"/>
                <a:gd name="connsiteX44" fmla="*/ 2721 w 10000"/>
                <a:gd name="connsiteY44" fmla="*/ 9592 h 10000"/>
                <a:gd name="connsiteX45" fmla="*/ 2979 w 10000"/>
                <a:gd name="connsiteY45" fmla="*/ 9527 h 10000"/>
                <a:gd name="connsiteX46" fmla="*/ 3757 w 10000"/>
                <a:gd name="connsiteY46" fmla="*/ 9508 h 10000"/>
                <a:gd name="connsiteX47" fmla="*/ 3863 w 10000"/>
                <a:gd name="connsiteY47" fmla="*/ 9778 h 10000"/>
                <a:gd name="connsiteX48" fmla="*/ 4219 w 10000"/>
                <a:gd name="connsiteY48" fmla="*/ 9620 h 10000"/>
                <a:gd name="connsiteX49" fmla="*/ 4373 w 10000"/>
                <a:gd name="connsiteY49" fmla="*/ 9293 h 10000"/>
                <a:gd name="connsiteX50" fmla="*/ 5064 w 10000"/>
                <a:gd name="connsiteY50" fmla="*/ 9311 h 10000"/>
                <a:gd name="connsiteX51" fmla="*/ 5457 w 10000"/>
                <a:gd name="connsiteY51" fmla="*/ 8984 h 10000"/>
                <a:gd name="connsiteX52" fmla="*/ 5884 w 10000"/>
                <a:gd name="connsiteY52" fmla="*/ 8740 h 10000"/>
                <a:gd name="connsiteX53" fmla="*/ 6040 w 10000"/>
                <a:gd name="connsiteY53" fmla="*/ 8368 h 10000"/>
                <a:gd name="connsiteX54" fmla="*/ 6382 w 10000"/>
                <a:gd name="connsiteY54" fmla="*/ 7982 h 10000"/>
                <a:gd name="connsiteX55" fmla="*/ 6428 w 10000"/>
                <a:gd name="connsiteY55" fmla="*/ 8181 h 10000"/>
                <a:gd name="connsiteX56" fmla="*/ 6444 w 10000"/>
                <a:gd name="connsiteY56" fmla="*/ 8428 h 10000"/>
                <a:gd name="connsiteX57" fmla="*/ 6766 w 10000"/>
                <a:gd name="connsiteY57" fmla="*/ 926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0000" h="10000">
                  <a:moveTo>
                    <a:pt x="7446" y="9488"/>
                  </a:moveTo>
                  <a:cubicBezTo>
                    <a:pt x="7596" y="9168"/>
                    <a:pt x="7370" y="9271"/>
                    <a:pt x="7446" y="8978"/>
                  </a:cubicBezTo>
                  <a:cubicBezTo>
                    <a:pt x="7671" y="8613"/>
                    <a:pt x="7671" y="9051"/>
                    <a:pt x="7821" y="8978"/>
                  </a:cubicBezTo>
                  <a:cubicBezTo>
                    <a:pt x="7896" y="8831"/>
                    <a:pt x="7821" y="8245"/>
                    <a:pt x="8047" y="8029"/>
                  </a:cubicBezTo>
                  <a:cubicBezTo>
                    <a:pt x="8272" y="7956"/>
                    <a:pt x="8197" y="7444"/>
                    <a:pt x="8648" y="7444"/>
                  </a:cubicBezTo>
                  <a:cubicBezTo>
                    <a:pt x="8497" y="7153"/>
                    <a:pt x="8722" y="7006"/>
                    <a:pt x="8873" y="6351"/>
                  </a:cubicBezTo>
                  <a:cubicBezTo>
                    <a:pt x="8873" y="6131"/>
                    <a:pt x="8648" y="5912"/>
                    <a:pt x="8722" y="5768"/>
                  </a:cubicBezTo>
                  <a:cubicBezTo>
                    <a:pt x="8873" y="5547"/>
                    <a:pt x="9098" y="5179"/>
                    <a:pt x="9098" y="4525"/>
                  </a:cubicBezTo>
                  <a:cubicBezTo>
                    <a:pt x="8948" y="4086"/>
                    <a:pt x="9173" y="4599"/>
                    <a:pt x="9399" y="4160"/>
                  </a:cubicBezTo>
                  <a:cubicBezTo>
                    <a:pt x="9549" y="3942"/>
                    <a:pt x="9774" y="4306"/>
                    <a:pt x="10000" y="3576"/>
                  </a:cubicBezTo>
                  <a:cubicBezTo>
                    <a:pt x="10000" y="3502"/>
                    <a:pt x="9850" y="3357"/>
                    <a:pt x="9774" y="3502"/>
                  </a:cubicBezTo>
                  <a:cubicBezTo>
                    <a:pt x="9624" y="3502"/>
                    <a:pt x="9624" y="3140"/>
                    <a:pt x="9399" y="3140"/>
                  </a:cubicBezTo>
                  <a:cubicBezTo>
                    <a:pt x="9323" y="3285"/>
                    <a:pt x="9098" y="2117"/>
                    <a:pt x="9173" y="2044"/>
                  </a:cubicBezTo>
                  <a:cubicBezTo>
                    <a:pt x="9323" y="1678"/>
                    <a:pt x="8948" y="1460"/>
                    <a:pt x="9173" y="1460"/>
                  </a:cubicBezTo>
                  <a:cubicBezTo>
                    <a:pt x="9399" y="1533"/>
                    <a:pt x="9098" y="1311"/>
                    <a:pt x="9098" y="729"/>
                  </a:cubicBezTo>
                  <a:cubicBezTo>
                    <a:pt x="8948" y="658"/>
                    <a:pt x="8948" y="511"/>
                    <a:pt x="8873" y="511"/>
                  </a:cubicBezTo>
                  <a:cubicBezTo>
                    <a:pt x="8648" y="511"/>
                    <a:pt x="8722" y="219"/>
                    <a:pt x="8497" y="219"/>
                  </a:cubicBezTo>
                  <a:cubicBezTo>
                    <a:pt x="8422" y="219"/>
                    <a:pt x="8272" y="74"/>
                    <a:pt x="8272" y="0"/>
                  </a:cubicBezTo>
                  <a:cubicBezTo>
                    <a:pt x="8047" y="293"/>
                    <a:pt x="7896" y="0"/>
                    <a:pt x="7821" y="293"/>
                  </a:cubicBezTo>
                  <a:cubicBezTo>
                    <a:pt x="7671" y="658"/>
                    <a:pt x="7446" y="511"/>
                    <a:pt x="7370" y="729"/>
                  </a:cubicBezTo>
                  <a:cubicBezTo>
                    <a:pt x="7220" y="1021"/>
                    <a:pt x="6995" y="1094"/>
                    <a:pt x="6769" y="729"/>
                  </a:cubicBezTo>
                  <a:lnTo>
                    <a:pt x="5717" y="729"/>
                  </a:lnTo>
                  <a:lnTo>
                    <a:pt x="5717" y="658"/>
                  </a:lnTo>
                  <a:cubicBezTo>
                    <a:pt x="5692" y="681"/>
                    <a:pt x="5668" y="707"/>
                    <a:pt x="5643" y="729"/>
                  </a:cubicBezTo>
                  <a:lnTo>
                    <a:pt x="1961" y="729"/>
                  </a:lnTo>
                  <a:lnTo>
                    <a:pt x="1961" y="2263"/>
                  </a:lnTo>
                  <a:lnTo>
                    <a:pt x="1285" y="2263"/>
                  </a:lnTo>
                  <a:lnTo>
                    <a:pt x="1285" y="2556"/>
                  </a:lnTo>
                  <a:lnTo>
                    <a:pt x="1285" y="5179"/>
                  </a:lnTo>
                  <a:lnTo>
                    <a:pt x="1135" y="5327"/>
                  </a:lnTo>
                  <a:cubicBezTo>
                    <a:pt x="909" y="5327"/>
                    <a:pt x="684" y="5327"/>
                    <a:pt x="684" y="5621"/>
                  </a:cubicBezTo>
                  <a:cubicBezTo>
                    <a:pt x="684" y="5986"/>
                    <a:pt x="458" y="5768"/>
                    <a:pt x="609" y="5986"/>
                  </a:cubicBezTo>
                  <a:cubicBezTo>
                    <a:pt x="609" y="6351"/>
                    <a:pt x="234" y="5986"/>
                    <a:pt x="384" y="6351"/>
                  </a:cubicBezTo>
                  <a:cubicBezTo>
                    <a:pt x="609" y="6642"/>
                    <a:pt x="8" y="6568"/>
                    <a:pt x="234" y="6935"/>
                  </a:cubicBezTo>
                  <a:cubicBezTo>
                    <a:pt x="458" y="7225"/>
                    <a:pt x="-67" y="7225"/>
                    <a:pt x="8" y="7593"/>
                  </a:cubicBezTo>
                  <a:cubicBezTo>
                    <a:pt x="158" y="7664"/>
                    <a:pt x="384" y="7371"/>
                    <a:pt x="384" y="7664"/>
                  </a:cubicBezTo>
                  <a:cubicBezTo>
                    <a:pt x="384" y="8029"/>
                    <a:pt x="458" y="7956"/>
                    <a:pt x="458" y="8245"/>
                  </a:cubicBezTo>
                  <a:cubicBezTo>
                    <a:pt x="458" y="8613"/>
                    <a:pt x="835" y="8392"/>
                    <a:pt x="684" y="8831"/>
                  </a:cubicBezTo>
                  <a:cubicBezTo>
                    <a:pt x="765" y="8992"/>
                    <a:pt x="920" y="9042"/>
                    <a:pt x="982" y="9237"/>
                  </a:cubicBezTo>
                  <a:cubicBezTo>
                    <a:pt x="1044" y="9432"/>
                    <a:pt x="1186" y="9449"/>
                    <a:pt x="1059" y="10000"/>
                  </a:cubicBezTo>
                  <a:cubicBezTo>
                    <a:pt x="1163" y="9440"/>
                    <a:pt x="1836" y="9946"/>
                    <a:pt x="1578" y="9153"/>
                  </a:cubicBezTo>
                  <a:cubicBezTo>
                    <a:pt x="1379" y="8778"/>
                    <a:pt x="2034" y="8798"/>
                    <a:pt x="2076" y="8799"/>
                  </a:cubicBezTo>
                  <a:cubicBezTo>
                    <a:pt x="2250" y="8835"/>
                    <a:pt x="2175" y="8947"/>
                    <a:pt x="2250" y="9060"/>
                  </a:cubicBezTo>
                  <a:cubicBezTo>
                    <a:pt x="2287" y="9201"/>
                    <a:pt x="2570" y="9088"/>
                    <a:pt x="2605" y="9461"/>
                  </a:cubicBezTo>
                  <a:cubicBezTo>
                    <a:pt x="2688" y="9582"/>
                    <a:pt x="2654" y="9583"/>
                    <a:pt x="2721" y="9592"/>
                  </a:cubicBezTo>
                  <a:cubicBezTo>
                    <a:pt x="2788" y="9601"/>
                    <a:pt x="2834" y="9598"/>
                    <a:pt x="2979" y="9527"/>
                  </a:cubicBezTo>
                  <a:cubicBezTo>
                    <a:pt x="3195" y="9495"/>
                    <a:pt x="3447" y="9466"/>
                    <a:pt x="3757" y="9508"/>
                  </a:cubicBezTo>
                  <a:cubicBezTo>
                    <a:pt x="3870" y="9662"/>
                    <a:pt x="3740" y="9750"/>
                    <a:pt x="3863" y="9778"/>
                  </a:cubicBezTo>
                  <a:cubicBezTo>
                    <a:pt x="3938" y="9834"/>
                    <a:pt x="4239" y="9749"/>
                    <a:pt x="4219" y="9620"/>
                  </a:cubicBezTo>
                  <a:cubicBezTo>
                    <a:pt x="4362" y="9594"/>
                    <a:pt x="4191" y="9348"/>
                    <a:pt x="4373" y="9293"/>
                  </a:cubicBezTo>
                  <a:cubicBezTo>
                    <a:pt x="4851" y="9186"/>
                    <a:pt x="4698" y="9336"/>
                    <a:pt x="5064" y="9311"/>
                  </a:cubicBezTo>
                  <a:cubicBezTo>
                    <a:pt x="5266" y="9314"/>
                    <a:pt x="5218" y="8965"/>
                    <a:pt x="5457" y="8984"/>
                  </a:cubicBezTo>
                  <a:cubicBezTo>
                    <a:pt x="5797" y="9049"/>
                    <a:pt x="6015" y="9089"/>
                    <a:pt x="5884" y="8740"/>
                  </a:cubicBezTo>
                  <a:cubicBezTo>
                    <a:pt x="5964" y="8593"/>
                    <a:pt x="6043" y="8363"/>
                    <a:pt x="6040" y="8368"/>
                  </a:cubicBezTo>
                  <a:cubicBezTo>
                    <a:pt x="6032" y="8083"/>
                    <a:pt x="6101" y="8080"/>
                    <a:pt x="6382" y="7982"/>
                  </a:cubicBezTo>
                  <a:cubicBezTo>
                    <a:pt x="6464" y="8031"/>
                    <a:pt x="6373" y="8102"/>
                    <a:pt x="6428" y="8181"/>
                  </a:cubicBezTo>
                  <a:cubicBezTo>
                    <a:pt x="6437" y="8304"/>
                    <a:pt x="6435" y="8305"/>
                    <a:pt x="6444" y="8428"/>
                  </a:cubicBezTo>
                  <a:cubicBezTo>
                    <a:pt x="6530" y="9042"/>
                    <a:pt x="6771" y="9273"/>
                    <a:pt x="6766" y="9268"/>
                  </a:cubicBezTo>
                </a:path>
              </a:pathLst>
            </a:custGeom>
            <a:solidFill>
              <a:srgbClr val="968C6D"/>
            </a:solidFill>
            <a:ln w="3175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47" name="Freeform 270">
              <a:extLst>
                <a:ext uri="{FF2B5EF4-FFF2-40B4-BE49-F238E27FC236}">
                  <a16:creationId xmlns:a16="http://schemas.microsoft.com/office/drawing/2014/main" id="{83D23250-C764-4966-B3EA-8746E308D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4010" y="2657400"/>
              <a:ext cx="34151" cy="1662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2"/>
                </a:cxn>
                <a:cxn ang="0">
                  <a:pos x="0" y="2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cubicBezTo>
                    <a:pt x="2" y="0"/>
                    <a:pt x="8" y="2"/>
                    <a:pt x="6" y="2"/>
                  </a:cubicBezTo>
                  <a:cubicBezTo>
                    <a:pt x="5" y="4"/>
                    <a:pt x="0" y="4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48" name="Freeform 271">
              <a:extLst>
                <a:ext uri="{FF2B5EF4-FFF2-40B4-BE49-F238E27FC236}">
                  <a16:creationId xmlns:a16="http://schemas.microsoft.com/office/drawing/2014/main" id="{7412F2C8-ED3D-4011-989D-D1CCC8309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646" y="2614660"/>
              <a:ext cx="20490" cy="1424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2"/>
                </a:cxn>
                <a:cxn ang="0">
                  <a:pos x="0" y="2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0" y="0"/>
                    <a:pt x="5" y="0"/>
                    <a:pt x="3" y="2"/>
                  </a:cubicBezTo>
                  <a:cubicBezTo>
                    <a:pt x="3" y="3"/>
                    <a:pt x="0" y="2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49" name="Freeform 272">
              <a:extLst>
                <a:ext uri="{FF2B5EF4-FFF2-40B4-BE49-F238E27FC236}">
                  <a16:creationId xmlns:a16="http://schemas.microsoft.com/office/drawing/2014/main" id="{074B1D6C-0DA3-4492-AC94-109DE4E66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665" y="2619407"/>
              <a:ext cx="27320" cy="18996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4"/>
                </a:cxn>
                <a:cxn ang="0">
                  <a:pos x="0" y="2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cubicBezTo>
                    <a:pt x="1" y="0"/>
                    <a:pt x="6" y="4"/>
                    <a:pt x="4" y="4"/>
                  </a:cubicBezTo>
                  <a:cubicBezTo>
                    <a:pt x="1" y="4"/>
                    <a:pt x="0" y="4"/>
                    <a:pt x="0" y="2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50" name="Freeform 232">
              <a:extLst>
                <a:ext uri="{FF2B5EF4-FFF2-40B4-BE49-F238E27FC236}">
                  <a16:creationId xmlns:a16="http://schemas.microsoft.com/office/drawing/2014/main" id="{EA833B98-2F95-4917-860B-6989A659A8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0211" y="3821927"/>
              <a:ext cx="157290" cy="984251"/>
            </a:xfrm>
            <a:custGeom>
              <a:avLst/>
              <a:gdLst/>
              <a:ahLst/>
              <a:cxnLst>
                <a:cxn ang="0">
                  <a:pos x="69" y="59"/>
                </a:cxn>
                <a:cxn ang="0">
                  <a:pos x="46" y="158"/>
                </a:cxn>
                <a:cxn ang="0">
                  <a:pos x="33" y="251"/>
                </a:cxn>
                <a:cxn ang="0">
                  <a:pos x="33" y="313"/>
                </a:cxn>
                <a:cxn ang="0">
                  <a:pos x="46" y="375"/>
                </a:cxn>
                <a:cxn ang="0">
                  <a:pos x="31" y="391"/>
                </a:cxn>
                <a:cxn ang="0">
                  <a:pos x="25" y="389"/>
                </a:cxn>
                <a:cxn ang="0">
                  <a:pos x="20" y="386"/>
                </a:cxn>
                <a:cxn ang="0">
                  <a:pos x="28" y="374"/>
                </a:cxn>
                <a:cxn ang="0">
                  <a:pos x="17" y="369"/>
                </a:cxn>
                <a:cxn ang="0">
                  <a:pos x="14" y="357"/>
                </a:cxn>
                <a:cxn ang="0">
                  <a:pos x="14" y="341"/>
                </a:cxn>
                <a:cxn ang="0">
                  <a:pos x="19" y="327"/>
                </a:cxn>
                <a:cxn ang="0">
                  <a:pos x="3" y="313"/>
                </a:cxn>
                <a:cxn ang="0">
                  <a:pos x="22" y="293"/>
                </a:cxn>
                <a:cxn ang="0">
                  <a:pos x="22" y="256"/>
                </a:cxn>
                <a:cxn ang="0">
                  <a:pos x="34" y="165"/>
                </a:cxn>
                <a:cxn ang="0">
                  <a:pos x="43" y="58"/>
                </a:cxn>
                <a:cxn ang="0">
                  <a:pos x="59" y="383"/>
                </a:cxn>
                <a:cxn ang="0">
                  <a:pos x="46" y="399"/>
                </a:cxn>
                <a:cxn ang="0">
                  <a:pos x="34" y="406"/>
                </a:cxn>
                <a:cxn ang="0">
                  <a:pos x="48" y="411"/>
                </a:cxn>
                <a:cxn ang="0">
                  <a:pos x="22" y="287"/>
                </a:cxn>
                <a:cxn ang="0">
                  <a:pos x="45" y="403"/>
                </a:cxn>
                <a:cxn ang="0">
                  <a:pos x="13" y="271"/>
                </a:cxn>
                <a:cxn ang="0">
                  <a:pos x="14" y="259"/>
                </a:cxn>
                <a:cxn ang="0">
                  <a:pos x="16" y="296"/>
                </a:cxn>
                <a:cxn ang="0">
                  <a:pos x="14" y="290"/>
                </a:cxn>
                <a:cxn ang="0">
                  <a:pos x="17" y="299"/>
                </a:cxn>
                <a:cxn ang="0">
                  <a:pos x="14" y="301"/>
                </a:cxn>
                <a:cxn ang="0">
                  <a:pos x="6" y="305"/>
                </a:cxn>
                <a:cxn ang="0">
                  <a:pos x="16" y="284"/>
                </a:cxn>
                <a:cxn ang="0">
                  <a:pos x="10" y="302"/>
                </a:cxn>
                <a:cxn ang="0">
                  <a:pos x="53" y="417"/>
                </a:cxn>
                <a:cxn ang="0">
                  <a:pos x="59" y="416"/>
                </a:cxn>
                <a:cxn ang="0">
                  <a:pos x="48" y="413"/>
                </a:cxn>
                <a:cxn ang="0">
                  <a:pos x="39" y="411"/>
                </a:cxn>
                <a:cxn ang="0">
                  <a:pos x="66" y="421"/>
                </a:cxn>
                <a:cxn ang="0">
                  <a:pos x="33" y="403"/>
                </a:cxn>
                <a:cxn ang="0">
                  <a:pos x="25" y="396"/>
                </a:cxn>
                <a:cxn ang="0">
                  <a:pos x="23" y="402"/>
                </a:cxn>
                <a:cxn ang="0">
                  <a:pos x="17" y="383"/>
                </a:cxn>
                <a:cxn ang="0">
                  <a:pos x="19" y="389"/>
                </a:cxn>
                <a:cxn ang="0">
                  <a:pos x="16" y="374"/>
                </a:cxn>
                <a:cxn ang="0">
                  <a:pos x="11" y="372"/>
                </a:cxn>
                <a:cxn ang="0">
                  <a:pos x="13" y="378"/>
                </a:cxn>
                <a:cxn ang="0">
                  <a:pos x="10" y="380"/>
                </a:cxn>
                <a:cxn ang="0">
                  <a:pos x="16" y="368"/>
                </a:cxn>
                <a:cxn ang="0">
                  <a:pos x="13" y="366"/>
                </a:cxn>
                <a:cxn ang="0">
                  <a:pos x="6" y="343"/>
                </a:cxn>
                <a:cxn ang="0">
                  <a:pos x="5" y="360"/>
                </a:cxn>
                <a:cxn ang="0">
                  <a:pos x="13" y="361"/>
                </a:cxn>
                <a:cxn ang="0">
                  <a:pos x="8" y="355"/>
                </a:cxn>
                <a:cxn ang="0">
                  <a:pos x="10" y="363"/>
                </a:cxn>
                <a:cxn ang="0">
                  <a:pos x="8" y="341"/>
                </a:cxn>
                <a:cxn ang="0">
                  <a:pos x="10" y="336"/>
                </a:cxn>
                <a:cxn ang="0">
                  <a:pos x="6" y="333"/>
                </a:cxn>
                <a:cxn ang="0">
                  <a:pos x="8" y="329"/>
                </a:cxn>
                <a:cxn ang="0">
                  <a:pos x="3" y="336"/>
                </a:cxn>
                <a:cxn ang="0">
                  <a:pos x="6" y="326"/>
                </a:cxn>
                <a:cxn ang="0">
                  <a:pos x="5" y="338"/>
                </a:cxn>
              </a:cxnLst>
              <a:rect l="0" t="0" r="r" b="b"/>
              <a:pathLst>
                <a:path w="71" h="424">
                  <a:moveTo>
                    <a:pt x="51" y="0"/>
                  </a:moveTo>
                  <a:cubicBezTo>
                    <a:pt x="53" y="7"/>
                    <a:pt x="54" y="7"/>
                    <a:pt x="54" y="8"/>
                  </a:cubicBezTo>
                  <a:cubicBezTo>
                    <a:pt x="54" y="10"/>
                    <a:pt x="56" y="17"/>
                    <a:pt x="57" y="17"/>
                  </a:cubicBezTo>
                  <a:cubicBezTo>
                    <a:pt x="59" y="21"/>
                    <a:pt x="60" y="21"/>
                    <a:pt x="59" y="22"/>
                  </a:cubicBezTo>
                  <a:cubicBezTo>
                    <a:pt x="56" y="25"/>
                    <a:pt x="60" y="25"/>
                    <a:pt x="59" y="27"/>
                  </a:cubicBezTo>
                  <a:cubicBezTo>
                    <a:pt x="57" y="30"/>
                    <a:pt x="57" y="31"/>
                    <a:pt x="59" y="31"/>
                  </a:cubicBezTo>
                  <a:cubicBezTo>
                    <a:pt x="60" y="33"/>
                    <a:pt x="57" y="36"/>
                    <a:pt x="60" y="36"/>
                  </a:cubicBezTo>
                  <a:cubicBezTo>
                    <a:pt x="62" y="36"/>
                    <a:pt x="63" y="46"/>
                    <a:pt x="63" y="52"/>
                  </a:cubicBezTo>
                  <a:cubicBezTo>
                    <a:pt x="65" y="56"/>
                    <a:pt x="66" y="56"/>
                    <a:pt x="69" y="55"/>
                  </a:cubicBezTo>
                  <a:cubicBezTo>
                    <a:pt x="71" y="56"/>
                    <a:pt x="71" y="58"/>
                    <a:pt x="69" y="59"/>
                  </a:cubicBezTo>
                  <a:cubicBezTo>
                    <a:pt x="69" y="63"/>
                    <a:pt x="69" y="67"/>
                    <a:pt x="66" y="69"/>
                  </a:cubicBezTo>
                  <a:cubicBezTo>
                    <a:pt x="65" y="69"/>
                    <a:pt x="57" y="72"/>
                    <a:pt x="59" y="77"/>
                  </a:cubicBezTo>
                  <a:cubicBezTo>
                    <a:pt x="60" y="78"/>
                    <a:pt x="57" y="91"/>
                    <a:pt x="60" y="95"/>
                  </a:cubicBezTo>
                  <a:cubicBezTo>
                    <a:pt x="63" y="103"/>
                    <a:pt x="57" y="95"/>
                    <a:pt x="56" y="103"/>
                  </a:cubicBezTo>
                  <a:cubicBezTo>
                    <a:pt x="53" y="111"/>
                    <a:pt x="54" y="109"/>
                    <a:pt x="51" y="111"/>
                  </a:cubicBezTo>
                  <a:cubicBezTo>
                    <a:pt x="49" y="112"/>
                    <a:pt x="49" y="119"/>
                    <a:pt x="48" y="120"/>
                  </a:cubicBezTo>
                  <a:cubicBezTo>
                    <a:pt x="45" y="123"/>
                    <a:pt x="49" y="129"/>
                    <a:pt x="48" y="133"/>
                  </a:cubicBezTo>
                  <a:cubicBezTo>
                    <a:pt x="46" y="134"/>
                    <a:pt x="46" y="131"/>
                    <a:pt x="45" y="136"/>
                  </a:cubicBezTo>
                  <a:cubicBezTo>
                    <a:pt x="43" y="140"/>
                    <a:pt x="42" y="145"/>
                    <a:pt x="43" y="147"/>
                  </a:cubicBezTo>
                  <a:cubicBezTo>
                    <a:pt x="45" y="150"/>
                    <a:pt x="45" y="153"/>
                    <a:pt x="46" y="158"/>
                  </a:cubicBezTo>
                  <a:cubicBezTo>
                    <a:pt x="48" y="162"/>
                    <a:pt x="45" y="164"/>
                    <a:pt x="48" y="164"/>
                  </a:cubicBezTo>
                  <a:cubicBezTo>
                    <a:pt x="51" y="164"/>
                    <a:pt x="48" y="167"/>
                    <a:pt x="48" y="171"/>
                  </a:cubicBezTo>
                  <a:cubicBezTo>
                    <a:pt x="49" y="176"/>
                    <a:pt x="45" y="173"/>
                    <a:pt x="45" y="181"/>
                  </a:cubicBezTo>
                  <a:cubicBezTo>
                    <a:pt x="43" y="190"/>
                    <a:pt x="45" y="192"/>
                    <a:pt x="43" y="195"/>
                  </a:cubicBezTo>
                  <a:cubicBezTo>
                    <a:pt x="40" y="200"/>
                    <a:pt x="39" y="196"/>
                    <a:pt x="39" y="200"/>
                  </a:cubicBezTo>
                  <a:cubicBezTo>
                    <a:pt x="37" y="203"/>
                    <a:pt x="39" y="207"/>
                    <a:pt x="37" y="210"/>
                  </a:cubicBezTo>
                  <a:cubicBezTo>
                    <a:pt x="37" y="214"/>
                    <a:pt x="42" y="221"/>
                    <a:pt x="39" y="223"/>
                  </a:cubicBezTo>
                  <a:cubicBezTo>
                    <a:pt x="33" y="228"/>
                    <a:pt x="37" y="231"/>
                    <a:pt x="34" y="232"/>
                  </a:cubicBezTo>
                  <a:cubicBezTo>
                    <a:pt x="31" y="235"/>
                    <a:pt x="36" y="240"/>
                    <a:pt x="33" y="243"/>
                  </a:cubicBezTo>
                  <a:cubicBezTo>
                    <a:pt x="29" y="246"/>
                    <a:pt x="33" y="245"/>
                    <a:pt x="33" y="251"/>
                  </a:cubicBezTo>
                  <a:cubicBezTo>
                    <a:pt x="31" y="257"/>
                    <a:pt x="34" y="259"/>
                    <a:pt x="33" y="260"/>
                  </a:cubicBezTo>
                  <a:cubicBezTo>
                    <a:pt x="33" y="263"/>
                    <a:pt x="31" y="259"/>
                    <a:pt x="29" y="265"/>
                  </a:cubicBezTo>
                  <a:cubicBezTo>
                    <a:pt x="29" y="271"/>
                    <a:pt x="33" y="271"/>
                    <a:pt x="33" y="273"/>
                  </a:cubicBezTo>
                  <a:cubicBezTo>
                    <a:pt x="34" y="274"/>
                    <a:pt x="31" y="279"/>
                    <a:pt x="34" y="281"/>
                  </a:cubicBezTo>
                  <a:cubicBezTo>
                    <a:pt x="36" y="282"/>
                    <a:pt x="29" y="288"/>
                    <a:pt x="34" y="287"/>
                  </a:cubicBezTo>
                  <a:cubicBezTo>
                    <a:pt x="40" y="285"/>
                    <a:pt x="39" y="291"/>
                    <a:pt x="34" y="291"/>
                  </a:cubicBezTo>
                  <a:cubicBezTo>
                    <a:pt x="29" y="290"/>
                    <a:pt x="29" y="291"/>
                    <a:pt x="33" y="293"/>
                  </a:cubicBezTo>
                  <a:cubicBezTo>
                    <a:pt x="37" y="293"/>
                    <a:pt x="37" y="298"/>
                    <a:pt x="34" y="299"/>
                  </a:cubicBezTo>
                  <a:cubicBezTo>
                    <a:pt x="29" y="301"/>
                    <a:pt x="36" y="304"/>
                    <a:pt x="33" y="305"/>
                  </a:cubicBezTo>
                  <a:cubicBezTo>
                    <a:pt x="31" y="307"/>
                    <a:pt x="36" y="312"/>
                    <a:pt x="33" y="313"/>
                  </a:cubicBezTo>
                  <a:cubicBezTo>
                    <a:pt x="28" y="316"/>
                    <a:pt x="36" y="316"/>
                    <a:pt x="31" y="319"/>
                  </a:cubicBezTo>
                  <a:cubicBezTo>
                    <a:pt x="26" y="324"/>
                    <a:pt x="29" y="324"/>
                    <a:pt x="28" y="326"/>
                  </a:cubicBezTo>
                  <a:cubicBezTo>
                    <a:pt x="25" y="329"/>
                    <a:pt x="31" y="330"/>
                    <a:pt x="28" y="333"/>
                  </a:cubicBezTo>
                  <a:cubicBezTo>
                    <a:pt x="25" y="335"/>
                    <a:pt x="23" y="344"/>
                    <a:pt x="20" y="344"/>
                  </a:cubicBezTo>
                  <a:cubicBezTo>
                    <a:pt x="17" y="343"/>
                    <a:pt x="20" y="347"/>
                    <a:pt x="19" y="351"/>
                  </a:cubicBezTo>
                  <a:cubicBezTo>
                    <a:pt x="17" y="355"/>
                    <a:pt x="20" y="352"/>
                    <a:pt x="22" y="358"/>
                  </a:cubicBezTo>
                  <a:cubicBezTo>
                    <a:pt x="22" y="363"/>
                    <a:pt x="23" y="358"/>
                    <a:pt x="26" y="358"/>
                  </a:cubicBezTo>
                  <a:cubicBezTo>
                    <a:pt x="29" y="358"/>
                    <a:pt x="26" y="371"/>
                    <a:pt x="29" y="372"/>
                  </a:cubicBezTo>
                  <a:cubicBezTo>
                    <a:pt x="33" y="374"/>
                    <a:pt x="29" y="375"/>
                    <a:pt x="34" y="375"/>
                  </a:cubicBezTo>
                  <a:cubicBezTo>
                    <a:pt x="39" y="375"/>
                    <a:pt x="46" y="375"/>
                    <a:pt x="46" y="375"/>
                  </a:cubicBezTo>
                  <a:cubicBezTo>
                    <a:pt x="51" y="378"/>
                    <a:pt x="59" y="377"/>
                    <a:pt x="60" y="380"/>
                  </a:cubicBezTo>
                  <a:cubicBezTo>
                    <a:pt x="59" y="380"/>
                    <a:pt x="57" y="380"/>
                    <a:pt x="56" y="378"/>
                  </a:cubicBezTo>
                  <a:cubicBezTo>
                    <a:pt x="53" y="378"/>
                    <a:pt x="53" y="378"/>
                    <a:pt x="51" y="382"/>
                  </a:cubicBezTo>
                  <a:cubicBezTo>
                    <a:pt x="48" y="383"/>
                    <a:pt x="49" y="380"/>
                    <a:pt x="46" y="383"/>
                  </a:cubicBezTo>
                  <a:cubicBezTo>
                    <a:pt x="43" y="385"/>
                    <a:pt x="42" y="383"/>
                    <a:pt x="40" y="386"/>
                  </a:cubicBezTo>
                  <a:cubicBezTo>
                    <a:pt x="40" y="391"/>
                    <a:pt x="40" y="388"/>
                    <a:pt x="39" y="394"/>
                  </a:cubicBezTo>
                  <a:cubicBezTo>
                    <a:pt x="39" y="399"/>
                    <a:pt x="40" y="399"/>
                    <a:pt x="37" y="399"/>
                  </a:cubicBezTo>
                  <a:cubicBezTo>
                    <a:pt x="34" y="399"/>
                    <a:pt x="33" y="397"/>
                    <a:pt x="33" y="397"/>
                  </a:cubicBezTo>
                  <a:cubicBezTo>
                    <a:pt x="31" y="397"/>
                    <a:pt x="28" y="394"/>
                    <a:pt x="28" y="393"/>
                  </a:cubicBezTo>
                  <a:cubicBezTo>
                    <a:pt x="28" y="391"/>
                    <a:pt x="29" y="391"/>
                    <a:pt x="31" y="391"/>
                  </a:cubicBezTo>
                  <a:cubicBezTo>
                    <a:pt x="31" y="393"/>
                    <a:pt x="31" y="391"/>
                    <a:pt x="33" y="391"/>
                  </a:cubicBezTo>
                  <a:cubicBezTo>
                    <a:pt x="34" y="393"/>
                    <a:pt x="33" y="391"/>
                    <a:pt x="34" y="389"/>
                  </a:cubicBezTo>
                  <a:cubicBezTo>
                    <a:pt x="37" y="389"/>
                    <a:pt x="39" y="386"/>
                    <a:pt x="37" y="386"/>
                  </a:cubicBezTo>
                  <a:cubicBezTo>
                    <a:pt x="36" y="385"/>
                    <a:pt x="36" y="386"/>
                    <a:pt x="33" y="388"/>
                  </a:cubicBezTo>
                  <a:cubicBezTo>
                    <a:pt x="31" y="388"/>
                    <a:pt x="33" y="389"/>
                    <a:pt x="29" y="389"/>
                  </a:cubicBezTo>
                  <a:cubicBezTo>
                    <a:pt x="25" y="388"/>
                    <a:pt x="31" y="389"/>
                    <a:pt x="29" y="391"/>
                  </a:cubicBezTo>
                  <a:cubicBezTo>
                    <a:pt x="28" y="391"/>
                    <a:pt x="26" y="391"/>
                    <a:pt x="26" y="394"/>
                  </a:cubicBezTo>
                  <a:cubicBezTo>
                    <a:pt x="28" y="396"/>
                    <a:pt x="26" y="394"/>
                    <a:pt x="25" y="393"/>
                  </a:cubicBezTo>
                  <a:cubicBezTo>
                    <a:pt x="22" y="393"/>
                    <a:pt x="20" y="389"/>
                    <a:pt x="22" y="389"/>
                  </a:cubicBezTo>
                  <a:cubicBezTo>
                    <a:pt x="23" y="389"/>
                    <a:pt x="25" y="391"/>
                    <a:pt x="25" y="389"/>
                  </a:cubicBezTo>
                  <a:cubicBezTo>
                    <a:pt x="23" y="389"/>
                    <a:pt x="25" y="389"/>
                    <a:pt x="23" y="388"/>
                  </a:cubicBezTo>
                  <a:cubicBezTo>
                    <a:pt x="23" y="386"/>
                    <a:pt x="25" y="385"/>
                    <a:pt x="26" y="386"/>
                  </a:cubicBezTo>
                  <a:cubicBezTo>
                    <a:pt x="28" y="388"/>
                    <a:pt x="28" y="383"/>
                    <a:pt x="31" y="383"/>
                  </a:cubicBezTo>
                  <a:cubicBezTo>
                    <a:pt x="33" y="385"/>
                    <a:pt x="34" y="385"/>
                    <a:pt x="36" y="383"/>
                  </a:cubicBezTo>
                  <a:cubicBezTo>
                    <a:pt x="36" y="383"/>
                    <a:pt x="29" y="382"/>
                    <a:pt x="28" y="383"/>
                  </a:cubicBezTo>
                  <a:cubicBezTo>
                    <a:pt x="26" y="385"/>
                    <a:pt x="28" y="382"/>
                    <a:pt x="25" y="382"/>
                  </a:cubicBezTo>
                  <a:cubicBezTo>
                    <a:pt x="23" y="383"/>
                    <a:pt x="25" y="383"/>
                    <a:pt x="25" y="383"/>
                  </a:cubicBezTo>
                  <a:cubicBezTo>
                    <a:pt x="26" y="385"/>
                    <a:pt x="23" y="385"/>
                    <a:pt x="23" y="386"/>
                  </a:cubicBezTo>
                  <a:cubicBezTo>
                    <a:pt x="23" y="388"/>
                    <a:pt x="23" y="389"/>
                    <a:pt x="20" y="389"/>
                  </a:cubicBezTo>
                  <a:cubicBezTo>
                    <a:pt x="17" y="388"/>
                    <a:pt x="22" y="388"/>
                    <a:pt x="20" y="386"/>
                  </a:cubicBezTo>
                  <a:cubicBezTo>
                    <a:pt x="20" y="386"/>
                    <a:pt x="19" y="385"/>
                    <a:pt x="20" y="386"/>
                  </a:cubicBezTo>
                  <a:cubicBezTo>
                    <a:pt x="22" y="386"/>
                    <a:pt x="20" y="382"/>
                    <a:pt x="19" y="385"/>
                  </a:cubicBezTo>
                  <a:cubicBezTo>
                    <a:pt x="17" y="386"/>
                    <a:pt x="17" y="385"/>
                    <a:pt x="19" y="382"/>
                  </a:cubicBezTo>
                  <a:cubicBezTo>
                    <a:pt x="20" y="380"/>
                    <a:pt x="17" y="382"/>
                    <a:pt x="19" y="380"/>
                  </a:cubicBezTo>
                  <a:cubicBezTo>
                    <a:pt x="19" y="377"/>
                    <a:pt x="16" y="375"/>
                    <a:pt x="17" y="377"/>
                  </a:cubicBezTo>
                  <a:cubicBezTo>
                    <a:pt x="19" y="377"/>
                    <a:pt x="20" y="380"/>
                    <a:pt x="22" y="378"/>
                  </a:cubicBezTo>
                  <a:cubicBezTo>
                    <a:pt x="22" y="377"/>
                    <a:pt x="23" y="377"/>
                    <a:pt x="23" y="377"/>
                  </a:cubicBezTo>
                  <a:cubicBezTo>
                    <a:pt x="23" y="378"/>
                    <a:pt x="23" y="378"/>
                    <a:pt x="23" y="375"/>
                  </a:cubicBezTo>
                  <a:cubicBezTo>
                    <a:pt x="25" y="374"/>
                    <a:pt x="28" y="378"/>
                    <a:pt x="26" y="377"/>
                  </a:cubicBezTo>
                  <a:cubicBezTo>
                    <a:pt x="25" y="375"/>
                    <a:pt x="26" y="375"/>
                    <a:pt x="28" y="374"/>
                  </a:cubicBezTo>
                  <a:cubicBezTo>
                    <a:pt x="28" y="371"/>
                    <a:pt x="26" y="371"/>
                    <a:pt x="23" y="369"/>
                  </a:cubicBezTo>
                  <a:cubicBezTo>
                    <a:pt x="20" y="368"/>
                    <a:pt x="20" y="369"/>
                    <a:pt x="23" y="371"/>
                  </a:cubicBezTo>
                  <a:cubicBezTo>
                    <a:pt x="26" y="372"/>
                    <a:pt x="28" y="374"/>
                    <a:pt x="25" y="374"/>
                  </a:cubicBezTo>
                  <a:cubicBezTo>
                    <a:pt x="22" y="372"/>
                    <a:pt x="23" y="374"/>
                    <a:pt x="23" y="374"/>
                  </a:cubicBezTo>
                  <a:cubicBezTo>
                    <a:pt x="22" y="374"/>
                    <a:pt x="22" y="375"/>
                    <a:pt x="22" y="377"/>
                  </a:cubicBezTo>
                  <a:cubicBezTo>
                    <a:pt x="20" y="378"/>
                    <a:pt x="17" y="374"/>
                    <a:pt x="19" y="374"/>
                  </a:cubicBezTo>
                  <a:cubicBezTo>
                    <a:pt x="20" y="375"/>
                    <a:pt x="19" y="375"/>
                    <a:pt x="19" y="372"/>
                  </a:cubicBezTo>
                  <a:cubicBezTo>
                    <a:pt x="19" y="371"/>
                    <a:pt x="17" y="374"/>
                    <a:pt x="16" y="372"/>
                  </a:cubicBezTo>
                  <a:cubicBezTo>
                    <a:pt x="16" y="371"/>
                    <a:pt x="17" y="371"/>
                    <a:pt x="16" y="369"/>
                  </a:cubicBezTo>
                  <a:cubicBezTo>
                    <a:pt x="16" y="368"/>
                    <a:pt x="16" y="368"/>
                    <a:pt x="17" y="369"/>
                  </a:cubicBezTo>
                  <a:cubicBezTo>
                    <a:pt x="17" y="371"/>
                    <a:pt x="19" y="371"/>
                    <a:pt x="17" y="368"/>
                  </a:cubicBezTo>
                  <a:cubicBezTo>
                    <a:pt x="17" y="366"/>
                    <a:pt x="17" y="366"/>
                    <a:pt x="16" y="366"/>
                  </a:cubicBezTo>
                  <a:cubicBezTo>
                    <a:pt x="14" y="366"/>
                    <a:pt x="14" y="368"/>
                    <a:pt x="14" y="364"/>
                  </a:cubicBezTo>
                  <a:cubicBezTo>
                    <a:pt x="14" y="363"/>
                    <a:pt x="14" y="364"/>
                    <a:pt x="14" y="363"/>
                  </a:cubicBezTo>
                  <a:cubicBezTo>
                    <a:pt x="13" y="363"/>
                    <a:pt x="14" y="361"/>
                    <a:pt x="16" y="363"/>
                  </a:cubicBezTo>
                  <a:cubicBezTo>
                    <a:pt x="16" y="363"/>
                    <a:pt x="17" y="361"/>
                    <a:pt x="17" y="360"/>
                  </a:cubicBezTo>
                  <a:cubicBezTo>
                    <a:pt x="19" y="357"/>
                    <a:pt x="17" y="357"/>
                    <a:pt x="17" y="358"/>
                  </a:cubicBezTo>
                  <a:cubicBezTo>
                    <a:pt x="16" y="361"/>
                    <a:pt x="16" y="361"/>
                    <a:pt x="14" y="360"/>
                  </a:cubicBezTo>
                  <a:cubicBezTo>
                    <a:pt x="13" y="358"/>
                    <a:pt x="13" y="358"/>
                    <a:pt x="14" y="358"/>
                  </a:cubicBezTo>
                  <a:cubicBezTo>
                    <a:pt x="16" y="358"/>
                    <a:pt x="16" y="358"/>
                    <a:pt x="14" y="357"/>
                  </a:cubicBezTo>
                  <a:cubicBezTo>
                    <a:pt x="13" y="357"/>
                    <a:pt x="14" y="357"/>
                    <a:pt x="13" y="357"/>
                  </a:cubicBezTo>
                  <a:cubicBezTo>
                    <a:pt x="11" y="355"/>
                    <a:pt x="11" y="355"/>
                    <a:pt x="10" y="354"/>
                  </a:cubicBezTo>
                  <a:cubicBezTo>
                    <a:pt x="8" y="354"/>
                    <a:pt x="11" y="352"/>
                    <a:pt x="13" y="354"/>
                  </a:cubicBezTo>
                  <a:cubicBezTo>
                    <a:pt x="14" y="355"/>
                    <a:pt x="16" y="355"/>
                    <a:pt x="14" y="354"/>
                  </a:cubicBezTo>
                  <a:cubicBezTo>
                    <a:pt x="13" y="352"/>
                    <a:pt x="11" y="351"/>
                    <a:pt x="14" y="352"/>
                  </a:cubicBezTo>
                  <a:cubicBezTo>
                    <a:pt x="17" y="352"/>
                    <a:pt x="16" y="352"/>
                    <a:pt x="13" y="351"/>
                  </a:cubicBezTo>
                  <a:cubicBezTo>
                    <a:pt x="11" y="349"/>
                    <a:pt x="14" y="349"/>
                    <a:pt x="13" y="347"/>
                  </a:cubicBezTo>
                  <a:cubicBezTo>
                    <a:pt x="13" y="347"/>
                    <a:pt x="14" y="346"/>
                    <a:pt x="16" y="347"/>
                  </a:cubicBezTo>
                  <a:cubicBezTo>
                    <a:pt x="17" y="349"/>
                    <a:pt x="16" y="346"/>
                    <a:pt x="14" y="344"/>
                  </a:cubicBezTo>
                  <a:cubicBezTo>
                    <a:pt x="14" y="343"/>
                    <a:pt x="16" y="341"/>
                    <a:pt x="14" y="341"/>
                  </a:cubicBezTo>
                  <a:cubicBezTo>
                    <a:pt x="13" y="343"/>
                    <a:pt x="14" y="346"/>
                    <a:pt x="13" y="346"/>
                  </a:cubicBezTo>
                  <a:cubicBezTo>
                    <a:pt x="11" y="346"/>
                    <a:pt x="13" y="343"/>
                    <a:pt x="11" y="340"/>
                  </a:cubicBezTo>
                  <a:cubicBezTo>
                    <a:pt x="11" y="336"/>
                    <a:pt x="13" y="336"/>
                    <a:pt x="13" y="335"/>
                  </a:cubicBezTo>
                  <a:cubicBezTo>
                    <a:pt x="13" y="332"/>
                    <a:pt x="16" y="335"/>
                    <a:pt x="16" y="335"/>
                  </a:cubicBezTo>
                  <a:cubicBezTo>
                    <a:pt x="14" y="333"/>
                    <a:pt x="16" y="333"/>
                    <a:pt x="14" y="333"/>
                  </a:cubicBezTo>
                  <a:cubicBezTo>
                    <a:pt x="14" y="332"/>
                    <a:pt x="13" y="332"/>
                    <a:pt x="11" y="330"/>
                  </a:cubicBezTo>
                  <a:cubicBezTo>
                    <a:pt x="11" y="329"/>
                    <a:pt x="11" y="330"/>
                    <a:pt x="10" y="329"/>
                  </a:cubicBezTo>
                  <a:cubicBezTo>
                    <a:pt x="10" y="327"/>
                    <a:pt x="11" y="329"/>
                    <a:pt x="14" y="329"/>
                  </a:cubicBezTo>
                  <a:cubicBezTo>
                    <a:pt x="16" y="329"/>
                    <a:pt x="17" y="329"/>
                    <a:pt x="19" y="330"/>
                  </a:cubicBezTo>
                  <a:cubicBezTo>
                    <a:pt x="22" y="332"/>
                    <a:pt x="17" y="327"/>
                    <a:pt x="19" y="327"/>
                  </a:cubicBezTo>
                  <a:cubicBezTo>
                    <a:pt x="20" y="327"/>
                    <a:pt x="17" y="324"/>
                    <a:pt x="17" y="326"/>
                  </a:cubicBezTo>
                  <a:cubicBezTo>
                    <a:pt x="17" y="327"/>
                    <a:pt x="16" y="324"/>
                    <a:pt x="13" y="326"/>
                  </a:cubicBezTo>
                  <a:cubicBezTo>
                    <a:pt x="10" y="326"/>
                    <a:pt x="10" y="326"/>
                    <a:pt x="10" y="324"/>
                  </a:cubicBezTo>
                  <a:cubicBezTo>
                    <a:pt x="11" y="322"/>
                    <a:pt x="11" y="324"/>
                    <a:pt x="13" y="324"/>
                  </a:cubicBezTo>
                  <a:cubicBezTo>
                    <a:pt x="14" y="324"/>
                    <a:pt x="10" y="322"/>
                    <a:pt x="11" y="321"/>
                  </a:cubicBezTo>
                  <a:cubicBezTo>
                    <a:pt x="13" y="318"/>
                    <a:pt x="16" y="319"/>
                    <a:pt x="16" y="318"/>
                  </a:cubicBezTo>
                  <a:cubicBezTo>
                    <a:pt x="16" y="315"/>
                    <a:pt x="14" y="316"/>
                    <a:pt x="14" y="315"/>
                  </a:cubicBezTo>
                  <a:cubicBezTo>
                    <a:pt x="13" y="313"/>
                    <a:pt x="11" y="313"/>
                    <a:pt x="11" y="315"/>
                  </a:cubicBezTo>
                  <a:cubicBezTo>
                    <a:pt x="11" y="316"/>
                    <a:pt x="8" y="315"/>
                    <a:pt x="6" y="313"/>
                  </a:cubicBezTo>
                  <a:cubicBezTo>
                    <a:pt x="6" y="310"/>
                    <a:pt x="3" y="312"/>
                    <a:pt x="3" y="313"/>
                  </a:cubicBezTo>
                  <a:cubicBezTo>
                    <a:pt x="3" y="316"/>
                    <a:pt x="3" y="316"/>
                    <a:pt x="2" y="315"/>
                  </a:cubicBezTo>
                  <a:cubicBezTo>
                    <a:pt x="0" y="312"/>
                    <a:pt x="3" y="310"/>
                    <a:pt x="6" y="307"/>
                  </a:cubicBezTo>
                  <a:cubicBezTo>
                    <a:pt x="11" y="305"/>
                    <a:pt x="8" y="302"/>
                    <a:pt x="11" y="304"/>
                  </a:cubicBezTo>
                  <a:cubicBezTo>
                    <a:pt x="13" y="304"/>
                    <a:pt x="10" y="302"/>
                    <a:pt x="13" y="302"/>
                  </a:cubicBezTo>
                  <a:cubicBezTo>
                    <a:pt x="16" y="302"/>
                    <a:pt x="13" y="305"/>
                    <a:pt x="16" y="307"/>
                  </a:cubicBezTo>
                  <a:cubicBezTo>
                    <a:pt x="19" y="308"/>
                    <a:pt x="14" y="313"/>
                    <a:pt x="17" y="312"/>
                  </a:cubicBezTo>
                  <a:cubicBezTo>
                    <a:pt x="19" y="310"/>
                    <a:pt x="17" y="310"/>
                    <a:pt x="19" y="305"/>
                  </a:cubicBezTo>
                  <a:cubicBezTo>
                    <a:pt x="19" y="301"/>
                    <a:pt x="19" y="302"/>
                    <a:pt x="19" y="299"/>
                  </a:cubicBezTo>
                  <a:cubicBezTo>
                    <a:pt x="19" y="298"/>
                    <a:pt x="22" y="298"/>
                    <a:pt x="20" y="296"/>
                  </a:cubicBezTo>
                  <a:cubicBezTo>
                    <a:pt x="20" y="294"/>
                    <a:pt x="19" y="294"/>
                    <a:pt x="22" y="293"/>
                  </a:cubicBezTo>
                  <a:cubicBezTo>
                    <a:pt x="23" y="293"/>
                    <a:pt x="25" y="291"/>
                    <a:pt x="25" y="290"/>
                  </a:cubicBezTo>
                  <a:cubicBezTo>
                    <a:pt x="26" y="288"/>
                    <a:pt x="26" y="285"/>
                    <a:pt x="23" y="285"/>
                  </a:cubicBezTo>
                  <a:cubicBezTo>
                    <a:pt x="22" y="285"/>
                    <a:pt x="20" y="284"/>
                    <a:pt x="22" y="284"/>
                  </a:cubicBezTo>
                  <a:cubicBezTo>
                    <a:pt x="23" y="282"/>
                    <a:pt x="23" y="279"/>
                    <a:pt x="22" y="276"/>
                  </a:cubicBezTo>
                  <a:cubicBezTo>
                    <a:pt x="22" y="273"/>
                    <a:pt x="26" y="273"/>
                    <a:pt x="25" y="268"/>
                  </a:cubicBezTo>
                  <a:cubicBezTo>
                    <a:pt x="23" y="265"/>
                    <a:pt x="25" y="266"/>
                    <a:pt x="25" y="263"/>
                  </a:cubicBezTo>
                  <a:cubicBezTo>
                    <a:pt x="25" y="262"/>
                    <a:pt x="25" y="262"/>
                    <a:pt x="26" y="263"/>
                  </a:cubicBezTo>
                  <a:cubicBezTo>
                    <a:pt x="28" y="265"/>
                    <a:pt x="29" y="260"/>
                    <a:pt x="25" y="260"/>
                  </a:cubicBezTo>
                  <a:cubicBezTo>
                    <a:pt x="22" y="259"/>
                    <a:pt x="28" y="257"/>
                    <a:pt x="26" y="256"/>
                  </a:cubicBezTo>
                  <a:cubicBezTo>
                    <a:pt x="23" y="256"/>
                    <a:pt x="23" y="251"/>
                    <a:pt x="22" y="256"/>
                  </a:cubicBezTo>
                  <a:cubicBezTo>
                    <a:pt x="22" y="257"/>
                    <a:pt x="19" y="259"/>
                    <a:pt x="16" y="252"/>
                  </a:cubicBezTo>
                  <a:cubicBezTo>
                    <a:pt x="14" y="248"/>
                    <a:pt x="16" y="248"/>
                    <a:pt x="17" y="238"/>
                  </a:cubicBezTo>
                  <a:cubicBezTo>
                    <a:pt x="17" y="232"/>
                    <a:pt x="19" y="240"/>
                    <a:pt x="20" y="231"/>
                  </a:cubicBezTo>
                  <a:cubicBezTo>
                    <a:pt x="22" y="223"/>
                    <a:pt x="19" y="224"/>
                    <a:pt x="19" y="218"/>
                  </a:cubicBezTo>
                  <a:cubicBezTo>
                    <a:pt x="20" y="210"/>
                    <a:pt x="17" y="215"/>
                    <a:pt x="17" y="207"/>
                  </a:cubicBezTo>
                  <a:cubicBezTo>
                    <a:pt x="19" y="203"/>
                    <a:pt x="22" y="210"/>
                    <a:pt x="22" y="203"/>
                  </a:cubicBezTo>
                  <a:cubicBezTo>
                    <a:pt x="22" y="196"/>
                    <a:pt x="23" y="206"/>
                    <a:pt x="23" y="196"/>
                  </a:cubicBezTo>
                  <a:cubicBezTo>
                    <a:pt x="25" y="190"/>
                    <a:pt x="26" y="195"/>
                    <a:pt x="26" y="190"/>
                  </a:cubicBezTo>
                  <a:cubicBezTo>
                    <a:pt x="26" y="187"/>
                    <a:pt x="31" y="184"/>
                    <a:pt x="31" y="175"/>
                  </a:cubicBezTo>
                  <a:cubicBezTo>
                    <a:pt x="31" y="167"/>
                    <a:pt x="36" y="171"/>
                    <a:pt x="34" y="165"/>
                  </a:cubicBezTo>
                  <a:cubicBezTo>
                    <a:pt x="33" y="161"/>
                    <a:pt x="37" y="158"/>
                    <a:pt x="36" y="154"/>
                  </a:cubicBezTo>
                  <a:cubicBezTo>
                    <a:pt x="34" y="151"/>
                    <a:pt x="36" y="150"/>
                    <a:pt x="34" y="142"/>
                  </a:cubicBezTo>
                  <a:cubicBezTo>
                    <a:pt x="33" y="134"/>
                    <a:pt x="34" y="133"/>
                    <a:pt x="36" y="131"/>
                  </a:cubicBezTo>
                  <a:cubicBezTo>
                    <a:pt x="37" y="129"/>
                    <a:pt x="37" y="125"/>
                    <a:pt x="36" y="120"/>
                  </a:cubicBezTo>
                  <a:cubicBezTo>
                    <a:pt x="33" y="116"/>
                    <a:pt x="37" y="117"/>
                    <a:pt x="39" y="111"/>
                  </a:cubicBezTo>
                  <a:cubicBezTo>
                    <a:pt x="39" y="103"/>
                    <a:pt x="40" y="106"/>
                    <a:pt x="40" y="101"/>
                  </a:cubicBezTo>
                  <a:cubicBezTo>
                    <a:pt x="39" y="98"/>
                    <a:pt x="43" y="91"/>
                    <a:pt x="42" y="88"/>
                  </a:cubicBezTo>
                  <a:cubicBezTo>
                    <a:pt x="40" y="84"/>
                    <a:pt x="45" y="83"/>
                    <a:pt x="43" y="77"/>
                  </a:cubicBezTo>
                  <a:cubicBezTo>
                    <a:pt x="40" y="69"/>
                    <a:pt x="45" y="63"/>
                    <a:pt x="43" y="63"/>
                  </a:cubicBezTo>
                  <a:cubicBezTo>
                    <a:pt x="40" y="61"/>
                    <a:pt x="43" y="58"/>
                    <a:pt x="43" y="58"/>
                  </a:cubicBezTo>
                  <a:cubicBezTo>
                    <a:pt x="45" y="58"/>
                    <a:pt x="45" y="56"/>
                    <a:pt x="46" y="47"/>
                  </a:cubicBezTo>
                  <a:cubicBezTo>
                    <a:pt x="48" y="38"/>
                    <a:pt x="45" y="36"/>
                    <a:pt x="46" y="30"/>
                  </a:cubicBezTo>
                  <a:cubicBezTo>
                    <a:pt x="46" y="24"/>
                    <a:pt x="45" y="24"/>
                    <a:pt x="45" y="19"/>
                  </a:cubicBezTo>
                  <a:cubicBezTo>
                    <a:pt x="45" y="16"/>
                    <a:pt x="43" y="21"/>
                    <a:pt x="43" y="10"/>
                  </a:cubicBezTo>
                  <a:cubicBezTo>
                    <a:pt x="53" y="7"/>
                    <a:pt x="46" y="4"/>
                    <a:pt x="48" y="4"/>
                  </a:cubicBezTo>
                  <a:cubicBezTo>
                    <a:pt x="51" y="4"/>
                    <a:pt x="51" y="0"/>
                    <a:pt x="51" y="0"/>
                  </a:cubicBezTo>
                  <a:close/>
                  <a:moveTo>
                    <a:pt x="59" y="411"/>
                  </a:moveTo>
                  <a:cubicBezTo>
                    <a:pt x="59" y="383"/>
                    <a:pt x="59" y="383"/>
                    <a:pt x="59" y="383"/>
                  </a:cubicBezTo>
                  <a:moveTo>
                    <a:pt x="59" y="411"/>
                  </a:moveTo>
                  <a:cubicBezTo>
                    <a:pt x="59" y="383"/>
                    <a:pt x="59" y="383"/>
                    <a:pt x="59" y="383"/>
                  </a:cubicBezTo>
                  <a:cubicBezTo>
                    <a:pt x="57" y="382"/>
                    <a:pt x="56" y="385"/>
                    <a:pt x="54" y="385"/>
                  </a:cubicBezTo>
                  <a:cubicBezTo>
                    <a:pt x="53" y="385"/>
                    <a:pt x="53" y="382"/>
                    <a:pt x="51" y="382"/>
                  </a:cubicBezTo>
                  <a:cubicBezTo>
                    <a:pt x="49" y="382"/>
                    <a:pt x="49" y="385"/>
                    <a:pt x="48" y="386"/>
                  </a:cubicBezTo>
                  <a:cubicBezTo>
                    <a:pt x="46" y="386"/>
                    <a:pt x="45" y="385"/>
                    <a:pt x="45" y="385"/>
                  </a:cubicBezTo>
                  <a:cubicBezTo>
                    <a:pt x="43" y="385"/>
                    <a:pt x="45" y="385"/>
                    <a:pt x="45" y="386"/>
                  </a:cubicBezTo>
                  <a:cubicBezTo>
                    <a:pt x="45" y="388"/>
                    <a:pt x="46" y="386"/>
                    <a:pt x="46" y="388"/>
                  </a:cubicBezTo>
                  <a:cubicBezTo>
                    <a:pt x="45" y="389"/>
                    <a:pt x="45" y="389"/>
                    <a:pt x="45" y="388"/>
                  </a:cubicBezTo>
                  <a:cubicBezTo>
                    <a:pt x="43" y="386"/>
                    <a:pt x="43" y="389"/>
                    <a:pt x="45" y="393"/>
                  </a:cubicBezTo>
                  <a:cubicBezTo>
                    <a:pt x="45" y="396"/>
                    <a:pt x="51" y="391"/>
                    <a:pt x="53" y="393"/>
                  </a:cubicBezTo>
                  <a:cubicBezTo>
                    <a:pt x="54" y="396"/>
                    <a:pt x="45" y="396"/>
                    <a:pt x="46" y="399"/>
                  </a:cubicBezTo>
                  <a:cubicBezTo>
                    <a:pt x="46" y="403"/>
                    <a:pt x="56" y="405"/>
                    <a:pt x="56" y="406"/>
                  </a:cubicBezTo>
                  <a:cubicBezTo>
                    <a:pt x="49" y="405"/>
                    <a:pt x="51" y="403"/>
                    <a:pt x="51" y="405"/>
                  </a:cubicBezTo>
                  <a:cubicBezTo>
                    <a:pt x="49" y="406"/>
                    <a:pt x="48" y="403"/>
                    <a:pt x="46" y="403"/>
                  </a:cubicBezTo>
                  <a:cubicBezTo>
                    <a:pt x="45" y="405"/>
                    <a:pt x="48" y="406"/>
                    <a:pt x="45" y="405"/>
                  </a:cubicBezTo>
                  <a:cubicBezTo>
                    <a:pt x="42" y="402"/>
                    <a:pt x="39" y="400"/>
                    <a:pt x="40" y="402"/>
                  </a:cubicBezTo>
                  <a:cubicBezTo>
                    <a:pt x="40" y="405"/>
                    <a:pt x="45" y="403"/>
                    <a:pt x="42" y="405"/>
                  </a:cubicBezTo>
                  <a:cubicBezTo>
                    <a:pt x="39" y="405"/>
                    <a:pt x="40" y="406"/>
                    <a:pt x="39" y="406"/>
                  </a:cubicBezTo>
                  <a:cubicBezTo>
                    <a:pt x="36" y="405"/>
                    <a:pt x="36" y="405"/>
                    <a:pt x="36" y="405"/>
                  </a:cubicBezTo>
                  <a:cubicBezTo>
                    <a:pt x="36" y="406"/>
                    <a:pt x="34" y="405"/>
                    <a:pt x="33" y="405"/>
                  </a:cubicBezTo>
                  <a:cubicBezTo>
                    <a:pt x="31" y="405"/>
                    <a:pt x="34" y="406"/>
                    <a:pt x="34" y="406"/>
                  </a:cubicBezTo>
                  <a:cubicBezTo>
                    <a:pt x="33" y="408"/>
                    <a:pt x="31" y="405"/>
                    <a:pt x="31" y="406"/>
                  </a:cubicBezTo>
                  <a:cubicBezTo>
                    <a:pt x="31" y="408"/>
                    <a:pt x="31" y="408"/>
                    <a:pt x="31" y="408"/>
                  </a:cubicBezTo>
                  <a:cubicBezTo>
                    <a:pt x="33" y="410"/>
                    <a:pt x="34" y="408"/>
                    <a:pt x="36" y="408"/>
                  </a:cubicBezTo>
                  <a:cubicBezTo>
                    <a:pt x="36" y="410"/>
                    <a:pt x="36" y="406"/>
                    <a:pt x="37" y="406"/>
                  </a:cubicBezTo>
                  <a:cubicBezTo>
                    <a:pt x="37" y="406"/>
                    <a:pt x="36" y="408"/>
                    <a:pt x="37" y="408"/>
                  </a:cubicBezTo>
                  <a:cubicBezTo>
                    <a:pt x="37" y="410"/>
                    <a:pt x="40" y="406"/>
                    <a:pt x="39" y="408"/>
                  </a:cubicBezTo>
                  <a:cubicBezTo>
                    <a:pt x="39" y="411"/>
                    <a:pt x="39" y="410"/>
                    <a:pt x="40" y="410"/>
                  </a:cubicBezTo>
                  <a:cubicBezTo>
                    <a:pt x="40" y="410"/>
                    <a:pt x="40" y="411"/>
                    <a:pt x="42" y="410"/>
                  </a:cubicBezTo>
                  <a:cubicBezTo>
                    <a:pt x="43" y="410"/>
                    <a:pt x="45" y="411"/>
                    <a:pt x="45" y="411"/>
                  </a:cubicBezTo>
                  <a:cubicBezTo>
                    <a:pt x="46" y="410"/>
                    <a:pt x="46" y="411"/>
                    <a:pt x="48" y="411"/>
                  </a:cubicBezTo>
                  <a:cubicBezTo>
                    <a:pt x="48" y="410"/>
                    <a:pt x="49" y="411"/>
                    <a:pt x="49" y="410"/>
                  </a:cubicBezTo>
                  <a:cubicBezTo>
                    <a:pt x="49" y="408"/>
                    <a:pt x="49" y="411"/>
                    <a:pt x="51" y="411"/>
                  </a:cubicBezTo>
                  <a:cubicBezTo>
                    <a:pt x="56" y="411"/>
                    <a:pt x="57" y="413"/>
                    <a:pt x="57" y="411"/>
                  </a:cubicBezTo>
                  <a:cubicBezTo>
                    <a:pt x="57" y="410"/>
                    <a:pt x="57" y="411"/>
                    <a:pt x="59" y="411"/>
                  </a:cubicBezTo>
                  <a:close/>
                  <a:moveTo>
                    <a:pt x="20" y="291"/>
                  </a:moveTo>
                  <a:cubicBezTo>
                    <a:pt x="20" y="291"/>
                    <a:pt x="19" y="291"/>
                    <a:pt x="20" y="293"/>
                  </a:cubicBezTo>
                  <a:cubicBezTo>
                    <a:pt x="22" y="293"/>
                    <a:pt x="23" y="291"/>
                    <a:pt x="23" y="291"/>
                  </a:cubicBezTo>
                  <a:cubicBezTo>
                    <a:pt x="25" y="290"/>
                    <a:pt x="23" y="290"/>
                    <a:pt x="23" y="290"/>
                  </a:cubicBezTo>
                  <a:cubicBezTo>
                    <a:pt x="25" y="290"/>
                    <a:pt x="26" y="288"/>
                    <a:pt x="23" y="287"/>
                  </a:cubicBezTo>
                  <a:cubicBezTo>
                    <a:pt x="22" y="285"/>
                    <a:pt x="23" y="287"/>
                    <a:pt x="22" y="287"/>
                  </a:cubicBezTo>
                  <a:cubicBezTo>
                    <a:pt x="22" y="287"/>
                    <a:pt x="20" y="287"/>
                    <a:pt x="20" y="288"/>
                  </a:cubicBezTo>
                  <a:cubicBezTo>
                    <a:pt x="22" y="290"/>
                    <a:pt x="20" y="288"/>
                    <a:pt x="19" y="290"/>
                  </a:cubicBezTo>
                  <a:cubicBezTo>
                    <a:pt x="19" y="290"/>
                    <a:pt x="19" y="290"/>
                    <a:pt x="20" y="291"/>
                  </a:cubicBezTo>
                  <a:close/>
                  <a:moveTo>
                    <a:pt x="43" y="402"/>
                  </a:moveTo>
                  <a:cubicBezTo>
                    <a:pt x="42" y="400"/>
                    <a:pt x="42" y="400"/>
                    <a:pt x="43" y="400"/>
                  </a:cubicBezTo>
                  <a:cubicBezTo>
                    <a:pt x="45" y="402"/>
                    <a:pt x="45" y="402"/>
                    <a:pt x="43" y="400"/>
                  </a:cubicBezTo>
                  <a:cubicBezTo>
                    <a:pt x="43" y="399"/>
                    <a:pt x="43" y="397"/>
                    <a:pt x="43" y="396"/>
                  </a:cubicBezTo>
                  <a:cubicBezTo>
                    <a:pt x="43" y="394"/>
                    <a:pt x="42" y="396"/>
                    <a:pt x="42" y="397"/>
                  </a:cubicBezTo>
                  <a:cubicBezTo>
                    <a:pt x="42" y="399"/>
                    <a:pt x="40" y="397"/>
                    <a:pt x="40" y="399"/>
                  </a:cubicBezTo>
                  <a:cubicBezTo>
                    <a:pt x="40" y="400"/>
                    <a:pt x="42" y="402"/>
                    <a:pt x="45" y="403"/>
                  </a:cubicBezTo>
                  <a:cubicBezTo>
                    <a:pt x="46" y="405"/>
                    <a:pt x="45" y="403"/>
                    <a:pt x="43" y="402"/>
                  </a:cubicBezTo>
                  <a:close/>
                  <a:moveTo>
                    <a:pt x="39" y="402"/>
                  </a:moveTo>
                  <a:cubicBezTo>
                    <a:pt x="39" y="400"/>
                    <a:pt x="37" y="402"/>
                    <a:pt x="37" y="400"/>
                  </a:cubicBezTo>
                  <a:cubicBezTo>
                    <a:pt x="36" y="399"/>
                    <a:pt x="34" y="399"/>
                    <a:pt x="34" y="400"/>
                  </a:cubicBezTo>
                  <a:cubicBezTo>
                    <a:pt x="34" y="402"/>
                    <a:pt x="33" y="403"/>
                    <a:pt x="34" y="403"/>
                  </a:cubicBezTo>
                  <a:cubicBezTo>
                    <a:pt x="36" y="403"/>
                    <a:pt x="34" y="402"/>
                    <a:pt x="36" y="403"/>
                  </a:cubicBezTo>
                  <a:cubicBezTo>
                    <a:pt x="37" y="403"/>
                    <a:pt x="36" y="403"/>
                    <a:pt x="37" y="405"/>
                  </a:cubicBezTo>
                  <a:cubicBezTo>
                    <a:pt x="39" y="405"/>
                    <a:pt x="39" y="403"/>
                    <a:pt x="39" y="402"/>
                  </a:cubicBezTo>
                  <a:close/>
                  <a:moveTo>
                    <a:pt x="13" y="265"/>
                  </a:moveTo>
                  <a:cubicBezTo>
                    <a:pt x="13" y="266"/>
                    <a:pt x="14" y="266"/>
                    <a:pt x="13" y="271"/>
                  </a:cubicBezTo>
                  <a:cubicBezTo>
                    <a:pt x="11" y="276"/>
                    <a:pt x="13" y="274"/>
                    <a:pt x="16" y="276"/>
                  </a:cubicBezTo>
                  <a:cubicBezTo>
                    <a:pt x="20" y="276"/>
                    <a:pt x="16" y="273"/>
                    <a:pt x="17" y="273"/>
                  </a:cubicBezTo>
                  <a:cubicBezTo>
                    <a:pt x="20" y="273"/>
                    <a:pt x="17" y="270"/>
                    <a:pt x="19" y="270"/>
                  </a:cubicBezTo>
                  <a:cubicBezTo>
                    <a:pt x="20" y="270"/>
                    <a:pt x="20" y="270"/>
                    <a:pt x="17" y="266"/>
                  </a:cubicBezTo>
                  <a:cubicBezTo>
                    <a:pt x="16" y="265"/>
                    <a:pt x="19" y="266"/>
                    <a:pt x="17" y="265"/>
                  </a:cubicBezTo>
                  <a:cubicBezTo>
                    <a:pt x="17" y="263"/>
                    <a:pt x="17" y="263"/>
                    <a:pt x="19" y="263"/>
                  </a:cubicBezTo>
                  <a:cubicBezTo>
                    <a:pt x="22" y="263"/>
                    <a:pt x="20" y="262"/>
                    <a:pt x="19" y="260"/>
                  </a:cubicBezTo>
                  <a:cubicBezTo>
                    <a:pt x="19" y="259"/>
                    <a:pt x="19" y="257"/>
                    <a:pt x="17" y="259"/>
                  </a:cubicBezTo>
                  <a:cubicBezTo>
                    <a:pt x="14" y="259"/>
                    <a:pt x="17" y="257"/>
                    <a:pt x="16" y="257"/>
                  </a:cubicBezTo>
                  <a:cubicBezTo>
                    <a:pt x="14" y="257"/>
                    <a:pt x="14" y="257"/>
                    <a:pt x="14" y="259"/>
                  </a:cubicBezTo>
                  <a:cubicBezTo>
                    <a:pt x="16" y="262"/>
                    <a:pt x="14" y="262"/>
                    <a:pt x="13" y="265"/>
                  </a:cubicBezTo>
                  <a:close/>
                  <a:moveTo>
                    <a:pt x="22" y="281"/>
                  </a:moveTo>
                  <a:cubicBezTo>
                    <a:pt x="22" y="281"/>
                    <a:pt x="22" y="282"/>
                    <a:pt x="20" y="282"/>
                  </a:cubicBezTo>
                  <a:cubicBezTo>
                    <a:pt x="20" y="282"/>
                    <a:pt x="20" y="281"/>
                    <a:pt x="22" y="281"/>
                  </a:cubicBezTo>
                  <a:close/>
                  <a:moveTo>
                    <a:pt x="16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6" y="279"/>
                    <a:pt x="16" y="281"/>
                    <a:pt x="14" y="281"/>
                  </a:cubicBezTo>
                  <a:cubicBezTo>
                    <a:pt x="14" y="279"/>
                    <a:pt x="13" y="281"/>
                    <a:pt x="14" y="281"/>
                  </a:cubicBezTo>
                  <a:cubicBezTo>
                    <a:pt x="16" y="282"/>
                    <a:pt x="16" y="282"/>
                    <a:pt x="16" y="281"/>
                  </a:cubicBezTo>
                  <a:close/>
                  <a:moveTo>
                    <a:pt x="16" y="296"/>
                  </a:moveTo>
                  <a:cubicBezTo>
                    <a:pt x="16" y="296"/>
                    <a:pt x="16" y="296"/>
                    <a:pt x="17" y="296"/>
                  </a:cubicBezTo>
                  <a:cubicBezTo>
                    <a:pt x="17" y="298"/>
                    <a:pt x="17" y="296"/>
                    <a:pt x="17" y="294"/>
                  </a:cubicBezTo>
                  <a:cubicBezTo>
                    <a:pt x="16" y="293"/>
                    <a:pt x="16" y="294"/>
                    <a:pt x="14" y="294"/>
                  </a:cubicBezTo>
                  <a:cubicBezTo>
                    <a:pt x="13" y="293"/>
                    <a:pt x="13" y="294"/>
                    <a:pt x="14" y="296"/>
                  </a:cubicBezTo>
                  <a:cubicBezTo>
                    <a:pt x="14" y="296"/>
                    <a:pt x="14" y="296"/>
                    <a:pt x="16" y="296"/>
                  </a:cubicBezTo>
                  <a:close/>
                  <a:moveTo>
                    <a:pt x="16" y="293"/>
                  </a:moveTo>
                  <a:cubicBezTo>
                    <a:pt x="16" y="293"/>
                    <a:pt x="16" y="293"/>
                    <a:pt x="14" y="291"/>
                  </a:cubicBezTo>
                  <a:cubicBezTo>
                    <a:pt x="13" y="291"/>
                    <a:pt x="13" y="293"/>
                    <a:pt x="13" y="293"/>
                  </a:cubicBezTo>
                  <a:cubicBezTo>
                    <a:pt x="11" y="294"/>
                    <a:pt x="13" y="293"/>
                    <a:pt x="16" y="293"/>
                  </a:cubicBezTo>
                  <a:close/>
                  <a:moveTo>
                    <a:pt x="14" y="290"/>
                  </a:moveTo>
                  <a:cubicBezTo>
                    <a:pt x="16" y="290"/>
                    <a:pt x="16" y="290"/>
                    <a:pt x="16" y="290"/>
                  </a:cubicBezTo>
                  <a:cubicBezTo>
                    <a:pt x="16" y="288"/>
                    <a:pt x="14" y="288"/>
                    <a:pt x="13" y="290"/>
                  </a:cubicBezTo>
                  <a:cubicBezTo>
                    <a:pt x="11" y="290"/>
                    <a:pt x="13" y="290"/>
                    <a:pt x="13" y="291"/>
                  </a:cubicBezTo>
                  <a:cubicBezTo>
                    <a:pt x="13" y="291"/>
                    <a:pt x="14" y="291"/>
                    <a:pt x="14" y="290"/>
                  </a:cubicBezTo>
                  <a:close/>
                  <a:moveTo>
                    <a:pt x="17" y="290"/>
                  </a:moveTo>
                  <a:cubicBezTo>
                    <a:pt x="19" y="290"/>
                    <a:pt x="19" y="288"/>
                    <a:pt x="17" y="288"/>
                  </a:cubicBezTo>
                  <a:cubicBezTo>
                    <a:pt x="16" y="288"/>
                    <a:pt x="17" y="288"/>
                    <a:pt x="17" y="290"/>
                  </a:cubicBezTo>
                  <a:cubicBezTo>
                    <a:pt x="17" y="290"/>
                    <a:pt x="17" y="290"/>
                    <a:pt x="17" y="290"/>
                  </a:cubicBezTo>
                  <a:close/>
                  <a:moveTo>
                    <a:pt x="19" y="301"/>
                  </a:moveTo>
                  <a:cubicBezTo>
                    <a:pt x="19" y="299"/>
                    <a:pt x="19" y="299"/>
                    <a:pt x="17" y="299"/>
                  </a:cubicBezTo>
                  <a:cubicBezTo>
                    <a:pt x="17" y="299"/>
                    <a:pt x="16" y="301"/>
                    <a:pt x="17" y="302"/>
                  </a:cubicBezTo>
                  <a:cubicBezTo>
                    <a:pt x="17" y="302"/>
                    <a:pt x="19" y="302"/>
                    <a:pt x="19" y="301"/>
                  </a:cubicBezTo>
                  <a:close/>
                  <a:moveTo>
                    <a:pt x="13" y="301"/>
                  </a:moveTo>
                  <a:cubicBezTo>
                    <a:pt x="14" y="301"/>
                    <a:pt x="13" y="299"/>
                    <a:pt x="13" y="299"/>
                  </a:cubicBezTo>
                  <a:cubicBezTo>
                    <a:pt x="11" y="298"/>
                    <a:pt x="11" y="299"/>
                    <a:pt x="11" y="301"/>
                  </a:cubicBezTo>
                  <a:cubicBezTo>
                    <a:pt x="13" y="301"/>
                    <a:pt x="11" y="302"/>
                    <a:pt x="13" y="302"/>
                  </a:cubicBezTo>
                  <a:cubicBezTo>
                    <a:pt x="13" y="301"/>
                    <a:pt x="13" y="301"/>
                    <a:pt x="13" y="301"/>
                  </a:cubicBezTo>
                  <a:close/>
                  <a:moveTo>
                    <a:pt x="14" y="301"/>
                  </a:moveTo>
                  <a:cubicBezTo>
                    <a:pt x="14" y="301"/>
                    <a:pt x="16" y="299"/>
                    <a:pt x="16" y="301"/>
                  </a:cubicBezTo>
                  <a:cubicBezTo>
                    <a:pt x="16" y="301"/>
                    <a:pt x="16" y="302"/>
                    <a:pt x="14" y="301"/>
                  </a:cubicBezTo>
                  <a:close/>
                  <a:moveTo>
                    <a:pt x="17" y="304"/>
                  </a:moveTo>
                  <a:cubicBezTo>
                    <a:pt x="17" y="304"/>
                    <a:pt x="17" y="304"/>
                    <a:pt x="17" y="302"/>
                  </a:cubicBezTo>
                  <a:cubicBezTo>
                    <a:pt x="17" y="302"/>
                    <a:pt x="16" y="302"/>
                    <a:pt x="16" y="304"/>
                  </a:cubicBezTo>
                  <a:cubicBezTo>
                    <a:pt x="16" y="305"/>
                    <a:pt x="16" y="305"/>
                    <a:pt x="17" y="304"/>
                  </a:cubicBezTo>
                  <a:close/>
                  <a:moveTo>
                    <a:pt x="6" y="305"/>
                  </a:moveTo>
                  <a:cubicBezTo>
                    <a:pt x="6" y="305"/>
                    <a:pt x="6" y="305"/>
                    <a:pt x="6" y="305"/>
                  </a:cubicBezTo>
                  <a:cubicBezTo>
                    <a:pt x="6" y="307"/>
                    <a:pt x="8" y="307"/>
                    <a:pt x="8" y="305"/>
                  </a:cubicBezTo>
                  <a:cubicBezTo>
                    <a:pt x="10" y="305"/>
                    <a:pt x="10" y="304"/>
                    <a:pt x="8" y="302"/>
                  </a:cubicBezTo>
                  <a:cubicBezTo>
                    <a:pt x="8" y="302"/>
                    <a:pt x="8" y="302"/>
                    <a:pt x="6" y="304"/>
                  </a:cubicBezTo>
                  <a:cubicBezTo>
                    <a:pt x="6" y="304"/>
                    <a:pt x="6" y="304"/>
                    <a:pt x="6" y="305"/>
                  </a:cubicBezTo>
                  <a:close/>
                  <a:moveTo>
                    <a:pt x="13" y="287"/>
                  </a:moveTo>
                  <a:cubicBezTo>
                    <a:pt x="13" y="287"/>
                    <a:pt x="13" y="287"/>
                    <a:pt x="11" y="287"/>
                  </a:cubicBezTo>
                  <a:cubicBezTo>
                    <a:pt x="11" y="288"/>
                    <a:pt x="11" y="288"/>
                    <a:pt x="11" y="288"/>
                  </a:cubicBezTo>
                  <a:cubicBezTo>
                    <a:pt x="13" y="288"/>
                    <a:pt x="13" y="287"/>
                    <a:pt x="13" y="287"/>
                  </a:cubicBezTo>
                  <a:close/>
                  <a:moveTo>
                    <a:pt x="14" y="288"/>
                  </a:moveTo>
                  <a:cubicBezTo>
                    <a:pt x="16" y="288"/>
                    <a:pt x="16" y="288"/>
                    <a:pt x="16" y="288"/>
                  </a:cubicBezTo>
                  <a:cubicBezTo>
                    <a:pt x="16" y="287"/>
                    <a:pt x="14" y="288"/>
                    <a:pt x="13" y="288"/>
                  </a:cubicBezTo>
                  <a:cubicBezTo>
                    <a:pt x="13" y="288"/>
                    <a:pt x="13" y="288"/>
                    <a:pt x="14" y="288"/>
                  </a:cubicBezTo>
                  <a:close/>
                  <a:moveTo>
                    <a:pt x="14" y="285"/>
                  </a:moveTo>
                  <a:cubicBezTo>
                    <a:pt x="14" y="284"/>
                    <a:pt x="14" y="284"/>
                    <a:pt x="16" y="284"/>
                  </a:cubicBezTo>
                  <a:cubicBezTo>
                    <a:pt x="16" y="285"/>
                    <a:pt x="14" y="287"/>
                    <a:pt x="14" y="285"/>
                  </a:cubicBezTo>
                  <a:close/>
                  <a:moveTo>
                    <a:pt x="19" y="284"/>
                  </a:moveTo>
                  <a:cubicBezTo>
                    <a:pt x="17" y="284"/>
                    <a:pt x="17" y="282"/>
                    <a:pt x="17" y="282"/>
                  </a:cubicBezTo>
                  <a:cubicBezTo>
                    <a:pt x="17" y="281"/>
                    <a:pt x="19" y="284"/>
                    <a:pt x="19" y="284"/>
                  </a:cubicBezTo>
                  <a:close/>
                  <a:moveTo>
                    <a:pt x="8" y="277"/>
                  </a:moveTo>
                  <a:cubicBezTo>
                    <a:pt x="8" y="277"/>
                    <a:pt x="10" y="276"/>
                    <a:pt x="10" y="277"/>
                  </a:cubicBezTo>
                  <a:cubicBezTo>
                    <a:pt x="11" y="277"/>
                    <a:pt x="8" y="279"/>
                    <a:pt x="8" y="277"/>
                  </a:cubicBezTo>
                  <a:close/>
                  <a:moveTo>
                    <a:pt x="10" y="302"/>
                  </a:moveTo>
                  <a:cubicBezTo>
                    <a:pt x="10" y="301"/>
                    <a:pt x="10" y="301"/>
                    <a:pt x="10" y="301"/>
                  </a:cubicBezTo>
                  <a:cubicBezTo>
                    <a:pt x="11" y="301"/>
                    <a:pt x="11" y="302"/>
                    <a:pt x="10" y="302"/>
                  </a:cubicBezTo>
                  <a:close/>
                  <a:moveTo>
                    <a:pt x="16" y="299"/>
                  </a:moveTo>
                  <a:cubicBezTo>
                    <a:pt x="16" y="299"/>
                    <a:pt x="14" y="298"/>
                    <a:pt x="14" y="299"/>
                  </a:cubicBezTo>
                  <a:cubicBezTo>
                    <a:pt x="14" y="299"/>
                    <a:pt x="14" y="299"/>
                    <a:pt x="16" y="299"/>
                  </a:cubicBezTo>
                  <a:cubicBezTo>
                    <a:pt x="16" y="299"/>
                    <a:pt x="17" y="299"/>
                    <a:pt x="16" y="299"/>
                  </a:cubicBezTo>
                  <a:close/>
                  <a:moveTo>
                    <a:pt x="17" y="293"/>
                  </a:moveTo>
                  <a:cubicBezTo>
                    <a:pt x="16" y="293"/>
                    <a:pt x="16" y="291"/>
                    <a:pt x="16" y="291"/>
                  </a:cubicBezTo>
                  <a:cubicBezTo>
                    <a:pt x="17" y="291"/>
                    <a:pt x="17" y="293"/>
                    <a:pt x="17" y="293"/>
                  </a:cubicBezTo>
                  <a:close/>
                  <a:moveTo>
                    <a:pt x="51" y="417"/>
                  </a:moveTo>
                  <a:cubicBezTo>
                    <a:pt x="53" y="417"/>
                    <a:pt x="53" y="419"/>
                    <a:pt x="54" y="419"/>
                  </a:cubicBezTo>
                  <a:cubicBezTo>
                    <a:pt x="56" y="419"/>
                    <a:pt x="54" y="419"/>
                    <a:pt x="53" y="417"/>
                  </a:cubicBezTo>
                  <a:cubicBezTo>
                    <a:pt x="51" y="416"/>
                    <a:pt x="53" y="416"/>
                    <a:pt x="54" y="416"/>
                  </a:cubicBezTo>
                  <a:cubicBezTo>
                    <a:pt x="56" y="416"/>
                    <a:pt x="57" y="416"/>
                    <a:pt x="56" y="416"/>
                  </a:cubicBezTo>
                  <a:cubicBezTo>
                    <a:pt x="56" y="417"/>
                    <a:pt x="56" y="417"/>
                    <a:pt x="56" y="419"/>
                  </a:cubicBezTo>
                  <a:cubicBezTo>
                    <a:pt x="57" y="421"/>
                    <a:pt x="57" y="417"/>
                    <a:pt x="59" y="419"/>
                  </a:cubicBezTo>
                  <a:cubicBezTo>
                    <a:pt x="59" y="421"/>
                    <a:pt x="60" y="419"/>
                    <a:pt x="60" y="421"/>
                  </a:cubicBezTo>
                  <a:cubicBezTo>
                    <a:pt x="62" y="422"/>
                    <a:pt x="62" y="421"/>
                    <a:pt x="62" y="422"/>
                  </a:cubicBezTo>
                  <a:cubicBezTo>
                    <a:pt x="63" y="424"/>
                    <a:pt x="63" y="421"/>
                    <a:pt x="63" y="421"/>
                  </a:cubicBezTo>
                  <a:cubicBezTo>
                    <a:pt x="62" y="419"/>
                    <a:pt x="63" y="419"/>
                    <a:pt x="60" y="417"/>
                  </a:cubicBezTo>
                  <a:cubicBezTo>
                    <a:pt x="57" y="416"/>
                    <a:pt x="62" y="417"/>
                    <a:pt x="60" y="416"/>
                  </a:cubicBezTo>
                  <a:cubicBezTo>
                    <a:pt x="60" y="416"/>
                    <a:pt x="60" y="416"/>
                    <a:pt x="59" y="416"/>
                  </a:cubicBezTo>
                  <a:cubicBezTo>
                    <a:pt x="57" y="414"/>
                    <a:pt x="57" y="414"/>
                    <a:pt x="59" y="414"/>
                  </a:cubicBezTo>
                  <a:cubicBezTo>
                    <a:pt x="60" y="414"/>
                    <a:pt x="60" y="413"/>
                    <a:pt x="60" y="413"/>
                  </a:cubicBezTo>
                  <a:cubicBezTo>
                    <a:pt x="59" y="411"/>
                    <a:pt x="56" y="413"/>
                    <a:pt x="54" y="413"/>
                  </a:cubicBezTo>
                  <a:cubicBezTo>
                    <a:pt x="53" y="413"/>
                    <a:pt x="51" y="413"/>
                    <a:pt x="48" y="414"/>
                  </a:cubicBezTo>
                  <a:cubicBezTo>
                    <a:pt x="46" y="414"/>
                    <a:pt x="48" y="414"/>
                    <a:pt x="49" y="416"/>
                  </a:cubicBezTo>
                  <a:cubicBezTo>
                    <a:pt x="51" y="417"/>
                    <a:pt x="46" y="416"/>
                    <a:pt x="51" y="417"/>
                  </a:cubicBezTo>
                  <a:close/>
                  <a:moveTo>
                    <a:pt x="51" y="413"/>
                  </a:moveTo>
                  <a:cubicBezTo>
                    <a:pt x="54" y="411"/>
                    <a:pt x="53" y="413"/>
                    <a:pt x="51" y="411"/>
                  </a:cubicBezTo>
                  <a:cubicBezTo>
                    <a:pt x="48" y="411"/>
                    <a:pt x="48" y="411"/>
                    <a:pt x="46" y="413"/>
                  </a:cubicBezTo>
                  <a:cubicBezTo>
                    <a:pt x="45" y="413"/>
                    <a:pt x="46" y="413"/>
                    <a:pt x="48" y="413"/>
                  </a:cubicBezTo>
                  <a:cubicBezTo>
                    <a:pt x="48" y="413"/>
                    <a:pt x="48" y="413"/>
                    <a:pt x="51" y="413"/>
                  </a:cubicBezTo>
                  <a:close/>
                  <a:moveTo>
                    <a:pt x="43" y="413"/>
                  </a:moveTo>
                  <a:cubicBezTo>
                    <a:pt x="43" y="413"/>
                    <a:pt x="42" y="413"/>
                    <a:pt x="43" y="413"/>
                  </a:cubicBezTo>
                  <a:cubicBezTo>
                    <a:pt x="46" y="413"/>
                    <a:pt x="45" y="411"/>
                    <a:pt x="43" y="411"/>
                  </a:cubicBezTo>
                  <a:cubicBezTo>
                    <a:pt x="42" y="411"/>
                    <a:pt x="42" y="413"/>
                    <a:pt x="40" y="413"/>
                  </a:cubicBezTo>
                  <a:cubicBezTo>
                    <a:pt x="39" y="413"/>
                    <a:pt x="39" y="413"/>
                    <a:pt x="39" y="413"/>
                  </a:cubicBezTo>
                  <a:cubicBezTo>
                    <a:pt x="39" y="414"/>
                    <a:pt x="40" y="414"/>
                    <a:pt x="42" y="414"/>
                  </a:cubicBezTo>
                  <a:cubicBezTo>
                    <a:pt x="43" y="414"/>
                    <a:pt x="42" y="416"/>
                    <a:pt x="43" y="416"/>
                  </a:cubicBezTo>
                  <a:cubicBezTo>
                    <a:pt x="45" y="414"/>
                    <a:pt x="45" y="413"/>
                    <a:pt x="43" y="413"/>
                  </a:cubicBezTo>
                  <a:close/>
                  <a:moveTo>
                    <a:pt x="39" y="411"/>
                  </a:moveTo>
                  <a:cubicBezTo>
                    <a:pt x="39" y="411"/>
                    <a:pt x="37" y="410"/>
                    <a:pt x="36" y="411"/>
                  </a:cubicBezTo>
                  <a:cubicBezTo>
                    <a:pt x="36" y="411"/>
                    <a:pt x="36" y="413"/>
                    <a:pt x="37" y="411"/>
                  </a:cubicBezTo>
                  <a:cubicBezTo>
                    <a:pt x="39" y="411"/>
                    <a:pt x="37" y="413"/>
                    <a:pt x="39" y="411"/>
                  </a:cubicBezTo>
                  <a:cubicBezTo>
                    <a:pt x="40" y="411"/>
                    <a:pt x="39" y="411"/>
                    <a:pt x="39" y="411"/>
                  </a:cubicBezTo>
                  <a:close/>
                  <a:moveTo>
                    <a:pt x="65" y="424"/>
                  </a:moveTo>
                  <a:cubicBezTo>
                    <a:pt x="63" y="422"/>
                    <a:pt x="66" y="422"/>
                    <a:pt x="66" y="422"/>
                  </a:cubicBezTo>
                  <a:cubicBezTo>
                    <a:pt x="68" y="424"/>
                    <a:pt x="65" y="424"/>
                    <a:pt x="65" y="424"/>
                  </a:cubicBezTo>
                  <a:close/>
                  <a:moveTo>
                    <a:pt x="68" y="421"/>
                  </a:moveTo>
                  <a:cubicBezTo>
                    <a:pt x="68" y="421"/>
                    <a:pt x="68" y="419"/>
                    <a:pt x="68" y="421"/>
                  </a:cubicBezTo>
                  <a:cubicBezTo>
                    <a:pt x="68" y="422"/>
                    <a:pt x="66" y="421"/>
                    <a:pt x="66" y="421"/>
                  </a:cubicBezTo>
                  <a:cubicBezTo>
                    <a:pt x="66" y="422"/>
                    <a:pt x="66" y="422"/>
                    <a:pt x="68" y="422"/>
                  </a:cubicBezTo>
                  <a:cubicBezTo>
                    <a:pt x="69" y="422"/>
                    <a:pt x="69" y="422"/>
                    <a:pt x="68" y="421"/>
                  </a:cubicBezTo>
                  <a:close/>
                  <a:moveTo>
                    <a:pt x="33" y="403"/>
                  </a:moveTo>
                  <a:cubicBezTo>
                    <a:pt x="33" y="402"/>
                    <a:pt x="34" y="402"/>
                    <a:pt x="34" y="402"/>
                  </a:cubicBezTo>
                  <a:cubicBezTo>
                    <a:pt x="33" y="400"/>
                    <a:pt x="34" y="399"/>
                    <a:pt x="33" y="399"/>
                  </a:cubicBezTo>
                  <a:cubicBezTo>
                    <a:pt x="31" y="399"/>
                    <a:pt x="31" y="399"/>
                    <a:pt x="31" y="399"/>
                  </a:cubicBezTo>
                  <a:cubicBezTo>
                    <a:pt x="31" y="400"/>
                    <a:pt x="29" y="399"/>
                    <a:pt x="29" y="399"/>
                  </a:cubicBezTo>
                  <a:cubicBezTo>
                    <a:pt x="28" y="400"/>
                    <a:pt x="29" y="400"/>
                    <a:pt x="29" y="402"/>
                  </a:cubicBezTo>
                  <a:cubicBezTo>
                    <a:pt x="31" y="402"/>
                    <a:pt x="33" y="402"/>
                    <a:pt x="31" y="403"/>
                  </a:cubicBezTo>
                  <a:cubicBezTo>
                    <a:pt x="31" y="405"/>
                    <a:pt x="33" y="405"/>
                    <a:pt x="33" y="403"/>
                  </a:cubicBezTo>
                  <a:cubicBezTo>
                    <a:pt x="33" y="403"/>
                    <a:pt x="33" y="403"/>
                    <a:pt x="33" y="403"/>
                  </a:cubicBezTo>
                  <a:close/>
                  <a:moveTo>
                    <a:pt x="22" y="377"/>
                  </a:moveTo>
                  <a:cubicBezTo>
                    <a:pt x="22" y="375"/>
                    <a:pt x="23" y="374"/>
                    <a:pt x="23" y="374"/>
                  </a:cubicBezTo>
                  <a:cubicBezTo>
                    <a:pt x="25" y="374"/>
                    <a:pt x="23" y="377"/>
                    <a:pt x="22" y="377"/>
                  </a:cubicBezTo>
                  <a:close/>
                  <a:moveTo>
                    <a:pt x="28" y="400"/>
                  </a:moveTo>
                  <a:cubicBezTo>
                    <a:pt x="28" y="402"/>
                    <a:pt x="28" y="402"/>
                    <a:pt x="28" y="400"/>
                  </a:cubicBezTo>
                  <a:cubicBezTo>
                    <a:pt x="28" y="399"/>
                    <a:pt x="31" y="399"/>
                    <a:pt x="29" y="397"/>
                  </a:cubicBezTo>
                  <a:cubicBezTo>
                    <a:pt x="29" y="397"/>
                    <a:pt x="28" y="397"/>
                    <a:pt x="28" y="396"/>
                  </a:cubicBezTo>
                  <a:cubicBezTo>
                    <a:pt x="28" y="396"/>
                    <a:pt x="26" y="394"/>
                    <a:pt x="25" y="396"/>
                  </a:cubicBezTo>
                  <a:cubicBezTo>
                    <a:pt x="25" y="396"/>
                    <a:pt x="25" y="394"/>
                    <a:pt x="25" y="396"/>
                  </a:cubicBezTo>
                  <a:cubicBezTo>
                    <a:pt x="23" y="396"/>
                    <a:pt x="25" y="394"/>
                    <a:pt x="23" y="393"/>
                  </a:cubicBezTo>
                  <a:cubicBezTo>
                    <a:pt x="22" y="393"/>
                    <a:pt x="23" y="394"/>
                    <a:pt x="20" y="394"/>
                  </a:cubicBezTo>
                  <a:cubicBezTo>
                    <a:pt x="19" y="393"/>
                    <a:pt x="22" y="396"/>
                    <a:pt x="20" y="396"/>
                  </a:cubicBezTo>
                  <a:cubicBezTo>
                    <a:pt x="19" y="396"/>
                    <a:pt x="19" y="394"/>
                    <a:pt x="19" y="396"/>
                  </a:cubicBezTo>
                  <a:cubicBezTo>
                    <a:pt x="17" y="397"/>
                    <a:pt x="19" y="396"/>
                    <a:pt x="19" y="397"/>
                  </a:cubicBezTo>
                  <a:cubicBezTo>
                    <a:pt x="19" y="399"/>
                    <a:pt x="20" y="396"/>
                    <a:pt x="20" y="397"/>
                  </a:cubicBezTo>
                  <a:cubicBezTo>
                    <a:pt x="22" y="399"/>
                    <a:pt x="20" y="400"/>
                    <a:pt x="22" y="400"/>
                  </a:cubicBezTo>
                  <a:cubicBezTo>
                    <a:pt x="23" y="402"/>
                    <a:pt x="22" y="397"/>
                    <a:pt x="23" y="399"/>
                  </a:cubicBezTo>
                  <a:cubicBezTo>
                    <a:pt x="23" y="400"/>
                    <a:pt x="25" y="397"/>
                    <a:pt x="25" y="399"/>
                  </a:cubicBezTo>
                  <a:cubicBezTo>
                    <a:pt x="25" y="402"/>
                    <a:pt x="22" y="402"/>
                    <a:pt x="23" y="402"/>
                  </a:cubicBezTo>
                  <a:cubicBezTo>
                    <a:pt x="25" y="402"/>
                    <a:pt x="25" y="400"/>
                    <a:pt x="26" y="402"/>
                  </a:cubicBezTo>
                  <a:cubicBezTo>
                    <a:pt x="26" y="402"/>
                    <a:pt x="26" y="400"/>
                    <a:pt x="28" y="400"/>
                  </a:cubicBezTo>
                  <a:close/>
                  <a:moveTo>
                    <a:pt x="29" y="403"/>
                  </a:moveTo>
                  <a:cubicBezTo>
                    <a:pt x="29" y="402"/>
                    <a:pt x="29" y="400"/>
                    <a:pt x="28" y="402"/>
                  </a:cubicBezTo>
                  <a:cubicBezTo>
                    <a:pt x="28" y="403"/>
                    <a:pt x="26" y="402"/>
                    <a:pt x="28" y="403"/>
                  </a:cubicBezTo>
                  <a:cubicBezTo>
                    <a:pt x="28" y="403"/>
                    <a:pt x="28" y="403"/>
                    <a:pt x="29" y="403"/>
                  </a:cubicBezTo>
                  <a:close/>
                  <a:moveTo>
                    <a:pt x="14" y="391"/>
                  </a:moveTo>
                  <a:cubicBezTo>
                    <a:pt x="16" y="391"/>
                    <a:pt x="14" y="393"/>
                    <a:pt x="13" y="393"/>
                  </a:cubicBezTo>
                  <a:cubicBezTo>
                    <a:pt x="13" y="391"/>
                    <a:pt x="14" y="391"/>
                    <a:pt x="14" y="391"/>
                  </a:cubicBezTo>
                  <a:close/>
                  <a:moveTo>
                    <a:pt x="17" y="383"/>
                  </a:moveTo>
                  <a:cubicBezTo>
                    <a:pt x="17" y="382"/>
                    <a:pt x="17" y="382"/>
                    <a:pt x="17" y="382"/>
                  </a:cubicBezTo>
                  <a:cubicBezTo>
                    <a:pt x="17" y="380"/>
                    <a:pt x="17" y="382"/>
                    <a:pt x="16" y="382"/>
                  </a:cubicBezTo>
                  <a:cubicBezTo>
                    <a:pt x="14" y="383"/>
                    <a:pt x="16" y="383"/>
                    <a:pt x="16" y="385"/>
                  </a:cubicBezTo>
                  <a:cubicBezTo>
                    <a:pt x="16" y="385"/>
                    <a:pt x="17" y="385"/>
                    <a:pt x="17" y="383"/>
                  </a:cubicBezTo>
                  <a:close/>
                  <a:moveTo>
                    <a:pt x="16" y="391"/>
                  </a:moveTo>
                  <a:cubicBezTo>
                    <a:pt x="17" y="391"/>
                    <a:pt x="17" y="389"/>
                    <a:pt x="19" y="391"/>
                  </a:cubicBezTo>
                  <a:cubicBezTo>
                    <a:pt x="19" y="391"/>
                    <a:pt x="17" y="391"/>
                    <a:pt x="19" y="393"/>
                  </a:cubicBezTo>
                  <a:cubicBezTo>
                    <a:pt x="19" y="393"/>
                    <a:pt x="19" y="391"/>
                    <a:pt x="20" y="393"/>
                  </a:cubicBezTo>
                  <a:cubicBezTo>
                    <a:pt x="22" y="393"/>
                    <a:pt x="22" y="393"/>
                    <a:pt x="22" y="391"/>
                  </a:cubicBezTo>
                  <a:cubicBezTo>
                    <a:pt x="20" y="391"/>
                    <a:pt x="20" y="389"/>
                    <a:pt x="19" y="389"/>
                  </a:cubicBezTo>
                  <a:cubicBezTo>
                    <a:pt x="19" y="389"/>
                    <a:pt x="19" y="388"/>
                    <a:pt x="17" y="389"/>
                  </a:cubicBezTo>
                  <a:cubicBezTo>
                    <a:pt x="17" y="389"/>
                    <a:pt x="17" y="388"/>
                    <a:pt x="16" y="388"/>
                  </a:cubicBezTo>
                  <a:cubicBezTo>
                    <a:pt x="14" y="388"/>
                    <a:pt x="13" y="388"/>
                    <a:pt x="11" y="386"/>
                  </a:cubicBezTo>
                  <a:cubicBezTo>
                    <a:pt x="10" y="385"/>
                    <a:pt x="8" y="385"/>
                    <a:pt x="10" y="386"/>
                  </a:cubicBezTo>
                  <a:cubicBezTo>
                    <a:pt x="11" y="386"/>
                    <a:pt x="10" y="386"/>
                    <a:pt x="11" y="388"/>
                  </a:cubicBezTo>
                  <a:cubicBezTo>
                    <a:pt x="13" y="388"/>
                    <a:pt x="11" y="389"/>
                    <a:pt x="14" y="389"/>
                  </a:cubicBezTo>
                  <a:cubicBezTo>
                    <a:pt x="14" y="389"/>
                    <a:pt x="16" y="389"/>
                    <a:pt x="16" y="391"/>
                  </a:cubicBezTo>
                  <a:close/>
                  <a:moveTo>
                    <a:pt x="14" y="371"/>
                  </a:moveTo>
                  <a:cubicBezTo>
                    <a:pt x="14" y="369"/>
                    <a:pt x="14" y="371"/>
                    <a:pt x="14" y="372"/>
                  </a:cubicBezTo>
                  <a:cubicBezTo>
                    <a:pt x="13" y="372"/>
                    <a:pt x="14" y="374"/>
                    <a:pt x="16" y="374"/>
                  </a:cubicBezTo>
                  <a:cubicBezTo>
                    <a:pt x="16" y="372"/>
                    <a:pt x="16" y="371"/>
                    <a:pt x="14" y="371"/>
                  </a:cubicBezTo>
                  <a:close/>
                  <a:moveTo>
                    <a:pt x="8" y="375"/>
                  </a:moveTo>
                  <a:cubicBezTo>
                    <a:pt x="8" y="374"/>
                    <a:pt x="10" y="374"/>
                    <a:pt x="10" y="372"/>
                  </a:cubicBezTo>
                  <a:cubicBezTo>
                    <a:pt x="8" y="371"/>
                    <a:pt x="8" y="371"/>
                    <a:pt x="8" y="372"/>
                  </a:cubicBezTo>
                  <a:cubicBezTo>
                    <a:pt x="8" y="374"/>
                    <a:pt x="8" y="374"/>
                    <a:pt x="8" y="372"/>
                  </a:cubicBezTo>
                  <a:cubicBezTo>
                    <a:pt x="6" y="372"/>
                    <a:pt x="6" y="374"/>
                    <a:pt x="6" y="374"/>
                  </a:cubicBezTo>
                  <a:cubicBezTo>
                    <a:pt x="8" y="375"/>
                    <a:pt x="6" y="375"/>
                    <a:pt x="6" y="377"/>
                  </a:cubicBezTo>
                  <a:cubicBezTo>
                    <a:pt x="6" y="377"/>
                    <a:pt x="8" y="377"/>
                    <a:pt x="8" y="375"/>
                  </a:cubicBezTo>
                  <a:close/>
                  <a:moveTo>
                    <a:pt x="13" y="374"/>
                  </a:moveTo>
                  <a:cubicBezTo>
                    <a:pt x="11" y="372"/>
                    <a:pt x="11" y="372"/>
                    <a:pt x="11" y="372"/>
                  </a:cubicBezTo>
                  <a:cubicBezTo>
                    <a:pt x="13" y="374"/>
                    <a:pt x="11" y="374"/>
                    <a:pt x="13" y="375"/>
                  </a:cubicBezTo>
                  <a:cubicBezTo>
                    <a:pt x="14" y="375"/>
                    <a:pt x="14" y="374"/>
                    <a:pt x="13" y="374"/>
                  </a:cubicBezTo>
                  <a:close/>
                  <a:moveTo>
                    <a:pt x="16" y="377"/>
                  </a:moveTo>
                  <a:cubicBezTo>
                    <a:pt x="17" y="380"/>
                    <a:pt x="17" y="378"/>
                    <a:pt x="17" y="377"/>
                  </a:cubicBezTo>
                  <a:cubicBezTo>
                    <a:pt x="16" y="375"/>
                    <a:pt x="14" y="374"/>
                    <a:pt x="14" y="375"/>
                  </a:cubicBezTo>
                  <a:cubicBezTo>
                    <a:pt x="14" y="377"/>
                    <a:pt x="14" y="375"/>
                    <a:pt x="16" y="377"/>
                  </a:cubicBezTo>
                  <a:close/>
                  <a:moveTo>
                    <a:pt x="16" y="380"/>
                  </a:moveTo>
                  <a:cubicBezTo>
                    <a:pt x="16" y="380"/>
                    <a:pt x="16" y="378"/>
                    <a:pt x="14" y="377"/>
                  </a:cubicBezTo>
                  <a:cubicBezTo>
                    <a:pt x="13" y="377"/>
                    <a:pt x="11" y="377"/>
                    <a:pt x="13" y="377"/>
                  </a:cubicBezTo>
                  <a:cubicBezTo>
                    <a:pt x="13" y="378"/>
                    <a:pt x="13" y="377"/>
                    <a:pt x="13" y="378"/>
                  </a:cubicBezTo>
                  <a:cubicBezTo>
                    <a:pt x="14" y="378"/>
                    <a:pt x="13" y="378"/>
                    <a:pt x="14" y="380"/>
                  </a:cubicBezTo>
                  <a:cubicBezTo>
                    <a:pt x="14" y="382"/>
                    <a:pt x="14" y="380"/>
                    <a:pt x="16" y="380"/>
                  </a:cubicBezTo>
                  <a:close/>
                  <a:moveTo>
                    <a:pt x="10" y="375"/>
                  </a:moveTo>
                  <a:cubicBezTo>
                    <a:pt x="11" y="374"/>
                    <a:pt x="10" y="374"/>
                    <a:pt x="10" y="375"/>
                  </a:cubicBezTo>
                  <a:cubicBezTo>
                    <a:pt x="8" y="377"/>
                    <a:pt x="8" y="378"/>
                    <a:pt x="8" y="377"/>
                  </a:cubicBezTo>
                  <a:cubicBezTo>
                    <a:pt x="10" y="377"/>
                    <a:pt x="10" y="377"/>
                    <a:pt x="10" y="375"/>
                  </a:cubicBezTo>
                  <a:close/>
                  <a:moveTo>
                    <a:pt x="10" y="380"/>
                  </a:moveTo>
                  <a:cubicBezTo>
                    <a:pt x="10" y="380"/>
                    <a:pt x="11" y="378"/>
                    <a:pt x="10" y="378"/>
                  </a:cubicBezTo>
                  <a:cubicBezTo>
                    <a:pt x="8" y="378"/>
                    <a:pt x="8" y="378"/>
                    <a:pt x="8" y="378"/>
                  </a:cubicBezTo>
                  <a:cubicBezTo>
                    <a:pt x="8" y="378"/>
                    <a:pt x="8" y="378"/>
                    <a:pt x="10" y="380"/>
                  </a:cubicBezTo>
                  <a:close/>
                  <a:moveTo>
                    <a:pt x="6" y="369"/>
                  </a:moveTo>
                  <a:cubicBezTo>
                    <a:pt x="6" y="368"/>
                    <a:pt x="6" y="368"/>
                    <a:pt x="6" y="368"/>
                  </a:cubicBezTo>
                  <a:cubicBezTo>
                    <a:pt x="5" y="366"/>
                    <a:pt x="5" y="368"/>
                    <a:pt x="5" y="369"/>
                  </a:cubicBezTo>
                  <a:cubicBezTo>
                    <a:pt x="5" y="371"/>
                    <a:pt x="3" y="372"/>
                    <a:pt x="5" y="371"/>
                  </a:cubicBezTo>
                  <a:cubicBezTo>
                    <a:pt x="6" y="371"/>
                    <a:pt x="5" y="369"/>
                    <a:pt x="6" y="369"/>
                  </a:cubicBezTo>
                  <a:close/>
                  <a:moveTo>
                    <a:pt x="14" y="369"/>
                  </a:moveTo>
                  <a:cubicBezTo>
                    <a:pt x="13" y="369"/>
                    <a:pt x="13" y="368"/>
                    <a:pt x="13" y="368"/>
                  </a:cubicBezTo>
                  <a:cubicBezTo>
                    <a:pt x="14" y="368"/>
                    <a:pt x="14" y="369"/>
                    <a:pt x="14" y="369"/>
                  </a:cubicBezTo>
                  <a:close/>
                  <a:moveTo>
                    <a:pt x="14" y="368"/>
                  </a:moveTo>
                  <a:cubicBezTo>
                    <a:pt x="14" y="366"/>
                    <a:pt x="16" y="366"/>
                    <a:pt x="16" y="368"/>
                  </a:cubicBezTo>
                  <a:cubicBezTo>
                    <a:pt x="16" y="368"/>
                    <a:pt x="14" y="369"/>
                    <a:pt x="14" y="368"/>
                  </a:cubicBezTo>
                  <a:close/>
                  <a:moveTo>
                    <a:pt x="10" y="368"/>
                  </a:moveTo>
                  <a:cubicBezTo>
                    <a:pt x="10" y="369"/>
                    <a:pt x="11" y="369"/>
                    <a:pt x="11" y="368"/>
                  </a:cubicBezTo>
                  <a:cubicBezTo>
                    <a:pt x="10" y="368"/>
                    <a:pt x="11" y="366"/>
                    <a:pt x="10" y="366"/>
                  </a:cubicBezTo>
                  <a:cubicBezTo>
                    <a:pt x="8" y="366"/>
                    <a:pt x="8" y="368"/>
                    <a:pt x="8" y="368"/>
                  </a:cubicBezTo>
                  <a:cubicBezTo>
                    <a:pt x="6" y="369"/>
                    <a:pt x="6" y="369"/>
                    <a:pt x="8" y="369"/>
                  </a:cubicBezTo>
                  <a:cubicBezTo>
                    <a:pt x="10" y="369"/>
                    <a:pt x="10" y="368"/>
                    <a:pt x="10" y="368"/>
                  </a:cubicBezTo>
                  <a:close/>
                  <a:moveTo>
                    <a:pt x="13" y="366"/>
                  </a:moveTo>
                  <a:cubicBezTo>
                    <a:pt x="13" y="363"/>
                    <a:pt x="13" y="363"/>
                    <a:pt x="13" y="363"/>
                  </a:cubicBezTo>
                  <a:cubicBezTo>
                    <a:pt x="13" y="363"/>
                    <a:pt x="14" y="366"/>
                    <a:pt x="13" y="366"/>
                  </a:cubicBezTo>
                  <a:close/>
                  <a:moveTo>
                    <a:pt x="11" y="349"/>
                  </a:moveTo>
                  <a:cubicBezTo>
                    <a:pt x="13" y="349"/>
                    <a:pt x="11" y="347"/>
                    <a:pt x="11" y="347"/>
                  </a:cubicBezTo>
                  <a:cubicBezTo>
                    <a:pt x="11" y="349"/>
                    <a:pt x="10" y="347"/>
                    <a:pt x="11" y="347"/>
                  </a:cubicBezTo>
                  <a:cubicBezTo>
                    <a:pt x="11" y="346"/>
                    <a:pt x="11" y="344"/>
                    <a:pt x="11" y="341"/>
                  </a:cubicBezTo>
                  <a:cubicBezTo>
                    <a:pt x="11" y="338"/>
                    <a:pt x="11" y="336"/>
                    <a:pt x="11" y="336"/>
                  </a:cubicBezTo>
                  <a:cubicBezTo>
                    <a:pt x="10" y="336"/>
                    <a:pt x="10" y="336"/>
                    <a:pt x="8" y="336"/>
                  </a:cubicBezTo>
                  <a:cubicBezTo>
                    <a:pt x="6" y="338"/>
                    <a:pt x="6" y="338"/>
                    <a:pt x="6" y="338"/>
                  </a:cubicBezTo>
                  <a:cubicBezTo>
                    <a:pt x="8" y="340"/>
                    <a:pt x="6" y="340"/>
                    <a:pt x="8" y="340"/>
                  </a:cubicBezTo>
                  <a:cubicBezTo>
                    <a:pt x="8" y="341"/>
                    <a:pt x="8" y="343"/>
                    <a:pt x="8" y="344"/>
                  </a:cubicBezTo>
                  <a:cubicBezTo>
                    <a:pt x="6" y="343"/>
                    <a:pt x="6" y="343"/>
                    <a:pt x="6" y="343"/>
                  </a:cubicBezTo>
                  <a:cubicBezTo>
                    <a:pt x="5" y="344"/>
                    <a:pt x="5" y="343"/>
                    <a:pt x="5" y="343"/>
                  </a:cubicBezTo>
                  <a:cubicBezTo>
                    <a:pt x="3" y="344"/>
                    <a:pt x="3" y="344"/>
                    <a:pt x="5" y="346"/>
                  </a:cubicBezTo>
                  <a:cubicBezTo>
                    <a:pt x="5" y="347"/>
                    <a:pt x="5" y="349"/>
                    <a:pt x="6" y="351"/>
                  </a:cubicBezTo>
                  <a:cubicBezTo>
                    <a:pt x="8" y="352"/>
                    <a:pt x="8" y="349"/>
                    <a:pt x="6" y="347"/>
                  </a:cubicBezTo>
                  <a:cubicBezTo>
                    <a:pt x="6" y="346"/>
                    <a:pt x="6" y="346"/>
                    <a:pt x="8" y="347"/>
                  </a:cubicBezTo>
                  <a:cubicBezTo>
                    <a:pt x="10" y="347"/>
                    <a:pt x="8" y="347"/>
                    <a:pt x="8" y="349"/>
                  </a:cubicBezTo>
                  <a:cubicBezTo>
                    <a:pt x="8" y="351"/>
                    <a:pt x="8" y="349"/>
                    <a:pt x="8" y="351"/>
                  </a:cubicBezTo>
                  <a:cubicBezTo>
                    <a:pt x="8" y="352"/>
                    <a:pt x="8" y="352"/>
                    <a:pt x="10" y="352"/>
                  </a:cubicBezTo>
                  <a:cubicBezTo>
                    <a:pt x="13" y="352"/>
                    <a:pt x="11" y="349"/>
                    <a:pt x="11" y="349"/>
                  </a:cubicBezTo>
                  <a:close/>
                  <a:moveTo>
                    <a:pt x="5" y="360"/>
                  </a:moveTo>
                  <a:cubicBezTo>
                    <a:pt x="6" y="358"/>
                    <a:pt x="6" y="358"/>
                    <a:pt x="5" y="358"/>
                  </a:cubicBezTo>
                  <a:cubicBezTo>
                    <a:pt x="2" y="357"/>
                    <a:pt x="5" y="358"/>
                    <a:pt x="3" y="360"/>
                  </a:cubicBezTo>
                  <a:cubicBezTo>
                    <a:pt x="3" y="360"/>
                    <a:pt x="2" y="361"/>
                    <a:pt x="3" y="361"/>
                  </a:cubicBezTo>
                  <a:cubicBezTo>
                    <a:pt x="5" y="361"/>
                    <a:pt x="5" y="360"/>
                    <a:pt x="5" y="360"/>
                  </a:cubicBezTo>
                  <a:close/>
                  <a:moveTo>
                    <a:pt x="13" y="361"/>
                  </a:moveTo>
                  <a:cubicBezTo>
                    <a:pt x="14" y="361"/>
                    <a:pt x="14" y="361"/>
                    <a:pt x="13" y="360"/>
                  </a:cubicBezTo>
                  <a:cubicBezTo>
                    <a:pt x="13" y="358"/>
                    <a:pt x="13" y="358"/>
                    <a:pt x="11" y="357"/>
                  </a:cubicBezTo>
                  <a:cubicBezTo>
                    <a:pt x="11" y="357"/>
                    <a:pt x="10" y="357"/>
                    <a:pt x="11" y="358"/>
                  </a:cubicBezTo>
                  <a:cubicBezTo>
                    <a:pt x="13" y="360"/>
                    <a:pt x="10" y="358"/>
                    <a:pt x="11" y="361"/>
                  </a:cubicBezTo>
                  <a:cubicBezTo>
                    <a:pt x="13" y="361"/>
                    <a:pt x="13" y="361"/>
                    <a:pt x="13" y="361"/>
                  </a:cubicBezTo>
                  <a:close/>
                  <a:moveTo>
                    <a:pt x="3" y="349"/>
                  </a:moveTo>
                  <a:cubicBezTo>
                    <a:pt x="5" y="349"/>
                    <a:pt x="3" y="351"/>
                    <a:pt x="5" y="351"/>
                  </a:cubicBezTo>
                  <a:cubicBezTo>
                    <a:pt x="5" y="351"/>
                    <a:pt x="5" y="351"/>
                    <a:pt x="5" y="349"/>
                  </a:cubicBezTo>
                  <a:cubicBezTo>
                    <a:pt x="5" y="347"/>
                    <a:pt x="5" y="347"/>
                    <a:pt x="3" y="347"/>
                  </a:cubicBezTo>
                  <a:cubicBezTo>
                    <a:pt x="2" y="347"/>
                    <a:pt x="2" y="347"/>
                    <a:pt x="2" y="351"/>
                  </a:cubicBezTo>
                  <a:cubicBezTo>
                    <a:pt x="2" y="351"/>
                    <a:pt x="3" y="351"/>
                    <a:pt x="3" y="349"/>
                  </a:cubicBezTo>
                  <a:close/>
                  <a:moveTo>
                    <a:pt x="5" y="357"/>
                  </a:moveTo>
                  <a:cubicBezTo>
                    <a:pt x="5" y="357"/>
                    <a:pt x="5" y="358"/>
                    <a:pt x="6" y="357"/>
                  </a:cubicBezTo>
                  <a:cubicBezTo>
                    <a:pt x="6" y="355"/>
                    <a:pt x="6" y="357"/>
                    <a:pt x="8" y="357"/>
                  </a:cubicBezTo>
                  <a:cubicBezTo>
                    <a:pt x="8" y="355"/>
                    <a:pt x="6" y="355"/>
                    <a:pt x="8" y="355"/>
                  </a:cubicBezTo>
                  <a:cubicBezTo>
                    <a:pt x="10" y="354"/>
                    <a:pt x="8" y="354"/>
                    <a:pt x="8" y="354"/>
                  </a:cubicBezTo>
                  <a:cubicBezTo>
                    <a:pt x="6" y="355"/>
                    <a:pt x="8" y="352"/>
                    <a:pt x="6" y="354"/>
                  </a:cubicBezTo>
                  <a:cubicBezTo>
                    <a:pt x="6" y="354"/>
                    <a:pt x="5" y="352"/>
                    <a:pt x="3" y="352"/>
                  </a:cubicBezTo>
                  <a:cubicBezTo>
                    <a:pt x="2" y="352"/>
                    <a:pt x="6" y="354"/>
                    <a:pt x="5" y="354"/>
                  </a:cubicBezTo>
                  <a:cubicBezTo>
                    <a:pt x="5" y="355"/>
                    <a:pt x="3" y="352"/>
                    <a:pt x="3" y="355"/>
                  </a:cubicBezTo>
                  <a:cubicBezTo>
                    <a:pt x="3" y="357"/>
                    <a:pt x="5" y="355"/>
                    <a:pt x="5" y="357"/>
                  </a:cubicBezTo>
                  <a:close/>
                  <a:moveTo>
                    <a:pt x="11" y="364"/>
                  </a:moveTo>
                  <a:cubicBezTo>
                    <a:pt x="11" y="364"/>
                    <a:pt x="13" y="363"/>
                    <a:pt x="11" y="363"/>
                  </a:cubicBezTo>
                  <a:cubicBezTo>
                    <a:pt x="11" y="361"/>
                    <a:pt x="10" y="360"/>
                    <a:pt x="10" y="361"/>
                  </a:cubicBezTo>
                  <a:cubicBezTo>
                    <a:pt x="10" y="363"/>
                    <a:pt x="11" y="363"/>
                    <a:pt x="10" y="363"/>
                  </a:cubicBezTo>
                  <a:cubicBezTo>
                    <a:pt x="6" y="363"/>
                    <a:pt x="6" y="363"/>
                    <a:pt x="8" y="363"/>
                  </a:cubicBezTo>
                  <a:cubicBezTo>
                    <a:pt x="10" y="364"/>
                    <a:pt x="8" y="364"/>
                    <a:pt x="10" y="364"/>
                  </a:cubicBezTo>
                  <a:cubicBezTo>
                    <a:pt x="10" y="366"/>
                    <a:pt x="11" y="363"/>
                    <a:pt x="11" y="364"/>
                  </a:cubicBezTo>
                  <a:close/>
                  <a:moveTo>
                    <a:pt x="10" y="363"/>
                  </a:moveTo>
                  <a:cubicBezTo>
                    <a:pt x="8" y="361"/>
                    <a:pt x="6" y="361"/>
                    <a:pt x="8" y="360"/>
                  </a:cubicBezTo>
                  <a:cubicBezTo>
                    <a:pt x="10" y="363"/>
                    <a:pt x="10" y="363"/>
                    <a:pt x="10" y="363"/>
                  </a:cubicBezTo>
                  <a:close/>
                  <a:moveTo>
                    <a:pt x="11" y="366"/>
                  </a:moveTo>
                  <a:cubicBezTo>
                    <a:pt x="10" y="366"/>
                    <a:pt x="11" y="364"/>
                    <a:pt x="11" y="364"/>
                  </a:cubicBezTo>
                  <a:cubicBezTo>
                    <a:pt x="11" y="366"/>
                    <a:pt x="13" y="368"/>
                    <a:pt x="11" y="366"/>
                  </a:cubicBezTo>
                  <a:close/>
                  <a:moveTo>
                    <a:pt x="8" y="341"/>
                  </a:moveTo>
                  <a:cubicBezTo>
                    <a:pt x="8" y="341"/>
                    <a:pt x="5" y="340"/>
                    <a:pt x="5" y="341"/>
                  </a:cubicBezTo>
                  <a:cubicBezTo>
                    <a:pt x="5" y="343"/>
                    <a:pt x="6" y="341"/>
                    <a:pt x="6" y="343"/>
                  </a:cubicBezTo>
                  <a:cubicBezTo>
                    <a:pt x="8" y="343"/>
                    <a:pt x="8" y="343"/>
                    <a:pt x="8" y="341"/>
                  </a:cubicBezTo>
                  <a:close/>
                  <a:moveTo>
                    <a:pt x="11" y="335"/>
                  </a:moveTo>
                  <a:cubicBezTo>
                    <a:pt x="11" y="335"/>
                    <a:pt x="11" y="336"/>
                    <a:pt x="11" y="335"/>
                  </a:cubicBezTo>
                  <a:cubicBezTo>
                    <a:pt x="10" y="333"/>
                    <a:pt x="11" y="333"/>
                    <a:pt x="11" y="332"/>
                  </a:cubicBezTo>
                  <a:cubicBezTo>
                    <a:pt x="10" y="330"/>
                    <a:pt x="10" y="329"/>
                    <a:pt x="10" y="330"/>
                  </a:cubicBezTo>
                  <a:cubicBezTo>
                    <a:pt x="8" y="332"/>
                    <a:pt x="10" y="332"/>
                    <a:pt x="10" y="333"/>
                  </a:cubicBezTo>
                  <a:cubicBezTo>
                    <a:pt x="10" y="335"/>
                    <a:pt x="8" y="332"/>
                    <a:pt x="6" y="333"/>
                  </a:cubicBezTo>
                  <a:cubicBezTo>
                    <a:pt x="6" y="335"/>
                    <a:pt x="8" y="335"/>
                    <a:pt x="10" y="336"/>
                  </a:cubicBezTo>
                  <a:cubicBezTo>
                    <a:pt x="11" y="336"/>
                    <a:pt x="11" y="336"/>
                    <a:pt x="11" y="335"/>
                  </a:cubicBezTo>
                  <a:close/>
                  <a:moveTo>
                    <a:pt x="16" y="327"/>
                  </a:moveTo>
                  <a:cubicBezTo>
                    <a:pt x="16" y="329"/>
                    <a:pt x="16" y="327"/>
                    <a:pt x="17" y="327"/>
                  </a:cubicBezTo>
                  <a:cubicBezTo>
                    <a:pt x="17" y="327"/>
                    <a:pt x="16" y="327"/>
                    <a:pt x="14" y="326"/>
                  </a:cubicBezTo>
                  <a:cubicBezTo>
                    <a:pt x="14" y="326"/>
                    <a:pt x="11" y="326"/>
                    <a:pt x="11" y="327"/>
                  </a:cubicBezTo>
                  <a:cubicBezTo>
                    <a:pt x="11" y="329"/>
                    <a:pt x="14" y="327"/>
                    <a:pt x="16" y="327"/>
                  </a:cubicBezTo>
                  <a:close/>
                  <a:moveTo>
                    <a:pt x="8" y="333"/>
                  </a:moveTo>
                  <a:cubicBezTo>
                    <a:pt x="8" y="332"/>
                    <a:pt x="8" y="332"/>
                    <a:pt x="8" y="330"/>
                  </a:cubicBezTo>
                  <a:cubicBezTo>
                    <a:pt x="8" y="330"/>
                    <a:pt x="6" y="330"/>
                    <a:pt x="6" y="329"/>
                  </a:cubicBezTo>
                  <a:cubicBezTo>
                    <a:pt x="5" y="329"/>
                    <a:pt x="5" y="332"/>
                    <a:pt x="6" y="333"/>
                  </a:cubicBezTo>
                  <a:cubicBezTo>
                    <a:pt x="8" y="333"/>
                    <a:pt x="8" y="333"/>
                    <a:pt x="8" y="333"/>
                  </a:cubicBezTo>
                  <a:close/>
                  <a:moveTo>
                    <a:pt x="3" y="343"/>
                  </a:moveTo>
                  <a:cubicBezTo>
                    <a:pt x="3" y="341"/>
                    <a:pt x="5" y="343"/>
                    <a:pt x="3" y="341"/>
                  </a:cubicBezTo>
                  <a:cubicBezTo>
                    <a:pt x="3" y="340"/>
                    <a:pt x="3" y="341"/>
                    <a:pt x="3" y="341"/>
                  </a:cubicBezTo>
                  <a:cubicBezTo>
                    <a:pt x="2" y="341"/>
                    <a:pt x="2" y="343"/>
                    <a:pt x="2" y="343"/>
                  </a:cubicBezTo>
                  <a:cubicBezTo>
                    <a:pt x="3" y="344"/>
                    <a:pt x="3" y="344"/>
                    <a:pt x="3" y="343"/>
                  </a:cubicBezTo>
                  <a:close/>
                  <a:moveTo>
                    <a:pt x="8" y="326"/>
                  </a:moveTo>
                  <a:cubicBezTo>
                    <a:pt x="8" y="326"/>
                    <a:pt x="8" y="327"/>
                    <a:pt x="6" y="327"/>
                  </a:cubicBezTo>
                  <a:cubicBezTo>
                    <a:pt x="5" y="327"/>
                    <a:pt x="5" y="329"/>
                    <a:pt x="6" y="329"/>
                  </a:cubicBezTo>
                  <a:cubicBezTo>
                    <a:pt x="8" y="329"/>
                    <a:pt x="6" y="329"/>
                    <a:pt x="8" y="329"/>
                  </a:cubicBezTo>
                  <a:cubicBezTo>
                    <a:pt x="8" y="329"/>
                    <a:pt x="10" y="326"/>
                    <a:pt x="8" y="326"/>
                  </a:cubicBezTo>
                  <a:close/>
                  <a:moveTo>
                    <a:pt x="6" y="335"/>
                  </a:moveTo>
                  <a:cubicBezTo>
                    <a:pt x="6" y="333"/>
                    <a:pt x="5" y="332"/>
                    <a:pt x="5" y="330"/>
                  </a:cubicBezTo>
                  <a:cubicBezTo>
                    <a:pt x="3" y="329"/>
                    <a:pt x="3" y="329"/>
                    <a:pt x="3" y="329"/>
                  </a:cubicBezTo>
                  <a:cubicBezTo>
                    <a:pt x="2" y="330"/>
                    <a:pt x="3" y="330"/>
                    <a:pt x="3" y="332"/>
                  </a:cubicBezTo>
                  <a:cubicBezTo>
                    <a:pt x="2" y="332"/>
                    <a:pt x="2" y="333"/>
                    <a:pt x="3" y="333"/>
                  </a:cubicBezTo>
                  <a:cubicBezTo>
                    <a:pt x="5" y="332"/>
                    <a:pt x="5" y="333"/>
                    <a:pt x="5" y="335"/>
                  </a:cubicBezTo>
                  <a:cubicBezTo>
                    <a:pt x="5" y="336"/>
                    <a:pt x="5" y="336"/>
                    <a:pt x="5" y="336"/>
                  </a:cubicBezTo>
                  <a:cubicBezTo>
                    <a:pt x="6" y="335"/>
                    <a:pt x="6" y="335"/>
                    <a:pt x="6" y="335"/>
                  </a:cubicBezTo>
                  <a:close/>
                  <a:moveTo>
                    <a:pt x="3" y="336"/>
                  </a:moveTo>
                  <a:cubicBezTo>
                    <a:pt x="5" y="335"/>
                    <a:pt x="3" y="333"/>
                    <a:pt x="3" y="333"/>
                  </a:cubicBezTo>
                  <a:cubicBezTo>
                    <a:pt x="2" y="335"/>
                    <a:pt x="2" y="333"/>
                    <a:pt x="2" y="335"/>
                  </a:cubicBezTo>
                  <a:cubicBezTo>
                    <a:pt x="2" y="336"/>
                    <a:pt x="2" y="336"/>
                    <a:pt x="3" y="336"/>
                  </a:cubicBezTo>
                  <a:close/>
                  <a:moveTo>
                    <a:pt x="3" y="340"/>
                  </a:moveTo>
                  <a:cubicBezTo>
                    <a:pt x="5" y="340"/>
                    <a:pt x="5" y="341"/>
                    <a:pt x="5" y="340"/>
                  </a:cubicBezTo>
                  <a:cubicBezTo>
                    <a:pt x="5" y="340"/>
                    <a:pt x="5" y="338"/>
                    <a:pt x="3" y="338"/>
                  </a:cubicBezTo>
                  <a:cubicBezTo>
                    <a:pt x="3" y="338"/>
                    <a:pt x="0" y="338"/>
                    <a:pt x="2" y="340"/>
                  </a:cubicBezTo>
                  <a:cubicBezTo>
                    <a:pt x="3" y="340"/>
                    <a:pt x="3" y="340"/>
                    <a:pt x="3" y="340"/>
                  </a:cubicBezTo>
                  <a:close/>
                  <a:moveTo>
                    <a:pt x="5" y="326"/>
                  </a:moveTo>
                  <a:cubicBezTo>
                    <a:pt x="5" y="326"/>
                    <a:pt x="6" y="324"/>
                    <a:pt x="6" y="326"/>
                  </a:cubicBezTo>
                  <a:cubicBezTo>
                    <a:pt x="6" y="326"/>
                    <a:pt x="5" y="327"/>
                    <a:pt x="5" y="326"/>
                  </a:cubicBezTo>
                  <a:close/>
                  <a:moveTo>
                    <a:pt x="13" y="318"/>
                  </a:moveTo>
                  <a:cubicBezTo>
                    <a:pt x="13" y="316"/>
                    <a:pt x="16" y="316"/>
                    <a:pt x="14" y="318"/>
                  </a:cubicBezTo>
                  <a:cubicBezTo>
                    <a:pt x="13" y="318"/>
                    <a:pt x="13" y="318"/>
                    <a:pt x="13" y="318"/>
                  </a:cubicBezTo>
                  <a:close/>
                  <a:moveTo>
                    <a:pt x="3" y="336"/>
                  </a:moveTo>
                  <a:cubicBezTo>
                    <a:pt x="5" y="336"/>
                    <a:pt x="5" y="336"/>
                    <a:pt x="3" y="336"/>
                  </a:cubicBezTo>
                  <a:cubicBezTo>
                    <a:pt x="2" y="336"/>
                    <a:pt x="2" y="336"/>
                    <a:pt x="2" y="338"/>
                  </a:cubicBezTo>
                  <a:cubicBezTo>
                    <a:pt x="2" y="338"/>
                    <a:pt x="2" y="338"/>
                    <a:pt x="3" y="336"/>
                  </a:cubicBezTo>
                  <a:close/>
                  <a:moveTo>
                    <a:pt x="6" y="340"/>
                  </a:moveTo>
                  <a:cubicBezTo>
                    <a:pt x="6" y="340"/>
                    <a:pt x="6" y="338"/>
                    <a:pt x="5" y="338"/>
                  </a:cubicBezTo>
                  <a:cubicBezTo>
                    <a:pt x="5" y="338"/>
                    <a:pt x="5" y="338"/>
                    <a:pt x="5" y="340"/>
                  </a:cubicBezTo>
                  <a:cubicBezTo>
                    <a:pt x="5" y="340"/>
                    <a:pt x="5" y="340"/>
                    <a:pt x="6" y="340"/>
                  </a:cubicBezTo>
                  <a:close/>
                  <a:moveTo>
                    <a:pt x="14" y="333"/>
                  </a:moveTo>
                  <a:cubicBezTo>
                    <a:pt x="14" y="333"/>
                    <a:pt x="13" y="332"/>
                    <a:pt x="11" y="332"/>
                  </a:cubicBezTo>
                  <a:cubicBezTo>
                    <a:pt x="11" y="330"/>
                    <a:pt x="11" y="329"/>
                    <a:pt x="11" y="330"/>
                  </a:cubicBezTo>
                  <a:cubicBezTo>
                    <a:pt x="11" y="333"/>
                    <a:pt x="11" y="332"/>
                    <a:pt x="11" y="333"/>
                  </a:cubicBezTo>
                  <a:cubicBezTo>
                    <a:pt x="13" y="333"/>
                    <a:pt x="14" y="333"/>
                    <a:pt x="14" y="333"/>
                  </a:cubicBezTo>
                  <a:close/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FB25B097-83E9-420E-B72B-47AD2EBE5DE0}"/>
                </a:ext>
              </a:extLst>
            </p:cNvPr>
            <p:cNvSpPr/>
            <p:nvPr/>
          </p:nvSpPr>
          <p:spPr bwMode="ltGray">
            <a:xfrm>
              <a:off x="2932441" y="1050361"/>
              <a:ext cx="2079686" cy="2138282"/>
            </a:xfrm>
            <a:prstGeom prst="ellipse">
              <a:avLst/>
            </a:prstGeom>
            <a:noFill/>
            <a:ln w="3175">
              <a:solidFill>
                <a:srgbClr val="968C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en-GB" sz="1050" dirty="0">
                <a:solidFill>
                  <a:srgbClr val="FFFFFF"/>
                </a:solidFill>
                <a:latin typeface="Georgia" pitchFamily="18" charset="0"/>
              </a:endParaRPr>
            </a:p>
          </p:txBody>
        </p:sp>
        <p:sp>
          <p:nvSpPr>
            <p:cNvPr id="352" name="Freeform 6">
              <a:extLst>
                <a:ext uri="{FF2B5EF4-FFF2-40B4-BE49-F238E27FC236}">
                  <a16:creationId xmlns:a16="http://schemas.microsoft.com/office/drawing/2014/main" id="{E0EC46AD-5D29-411B-8053-556E5BCA9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956" y="2521571"/>
              <a:ext cx="4754" cy="4888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2 w 4"/>
                <a:gd name="T5" fmla="*/ 0 h 4"/>
                <a:gd name="T6" fmla="*/ 2 w 4"/>
                <a:gd name="T7" fmla="*/ 0 h 4"/>
                <a:gd name="T8" fmla="*/ 0 w 4"/>
                <a:gd name="T9" fmla="*/ 0 h 4"/>
                <a:gd name="T10" fmla="*/ 0 w 4"/>
                <a:gd name="T11" fmla="*/ 0 h 4"/>
                <a:gd name="T12" fmla="*/ 2 w 4"/>
                <a:gd name="T13" fmla="*/ 0 h 4"/>
                <a:gd name="T14" fmla="*/ 2 w 4"/>
                <a:gd name="T15" fmla="*/ 0 h 4"/>
                <a:gd name="T16" fmla="*/ 4 w 4"/>
                <a:gd name="T17" fmla="*/ 4 h 4"/>
                <a:gd name="T18" fmla="*/ 4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53" name="Freeform 7">
              <a:extLst>
                <a:ext uri="{FF2B5EF4-FFF2-40B4-BE49-F238E27FC236}">
                  <a16:creationId xmlns:a16="http://schemas.microsoft.com/office/drawing/2014/main" id="{4191CF20-6EB9-4604-86AD-5DD9A7CE3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927" y="2093870"/>
              <a:ext cx="9508" cy="0"/>
            </a:xfrm>
            <a:custGeom>
              <a:avLst/>
              <a:gdLst>
                <a:gd name="T0" fmla="*/ 8 w 8"/>
                <a:gd name="T1" fmla="*/ 8 w 8"/>
                <a:gd name="T2" fmla="*/ 4 w 8"/>
                <a:gd name="T3" fmla="*/ 0 w 8"/>
                <a:gd name="T4" fmla="*/ 0 w 8"/>
                <a:gd name="T5" fmla="*/ 4 w 8"/>
                <a:gd name="T6" fmla="*/ 8 w 8"/>
                <a:gd name="T7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54" name="Freeform 8">
              <a:extLst>
                <a:ext uri="{FF2B5EF4-FFF2-40B4-BE49-F238E27FC236}">
                  <a16:creationId xmlns:a16="http://schemas.microsoft.com/office/drawing/2014/main" id="{56C84ED5-57B0-4485-8482-95B31BAD2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039" y="2233179"/>
              <a:ext cx="23771" cy="9776"/>
            </a:xfrm>
            <a:custGeom>
              <a:avLst/>
              <a:gdLst>
                <a:gd name="T0" fmla="*/ 16 w 20"/>
                <a:gd name="T1" fmla="*/ 4 h 8"/>
                <a:gd name="T2" fmla="*/ 16 w 20"/>
                <a:gd name="T3" fmla="*/ 4 h 8"/>
                <a:gd name="T4" fmla="*/ 18 w 20"/>
                <a:gd name="T5" fmla="*/ 4 h 8"/>
                <a:gd name="T6" fmla="*/ 16 w 20"/>
                <a:gd name="T7" fmla="*/ 2 h 8"/>
                <a:gd name="T8" fmla="*/ 16 w 20"/>
                <a:gd name="T9" fmla="*/ 2 h 8"/>
                <a:gd name="T10" fmla="*/ 18 w 20"/>
                <a:gd name="T11" fmla="*/ 0 h 8"/>
                <a:gd name="T12" fmla="*/ 18 w 20"/>
                <a:gd name="T13" fmla="*/ 0 h 8"/>
                <a:gd name="T14" fmla="*/ 20 w 20"/>
                <a:gd name="T15" fmla="*/ 0 h 8"/>
                <a:gd name="T16" fmla="*/ 20 w 20"/>
                <a:gd name="T17" fmla="*/ 0 h 8"/>
                <a:gd name="T18" fmla="*/ 18 w 20"/>
                <a:gd name="T19" fmla="*/ 0 h 8"/>
                <a:gd name="T20" fmla="*/ 18 w 20"/>
                <a:gd name="T21" fmla="*/ 0 h 8"/>
                <a:gd name="T22" fmla="*/ 16 w 20"/>
                <a:gd name="T23" fmla="*/ 2 h 8"/>
                <a:gd name="T24" fmla="*/ 16 w 20"/>
                <a:gd name="T25" fmla="*/ 2 h 8"/>
                <a:gd name="T26" fmla="*/ 18 w 20"/>
                <a:gd name="T27" fmla="*/ 4 h 8"/>
                <a:gd name="T28" fmla="*/ 16 w 20"/>
                <a:gd name="T29" fmla="*/ 4 h 8"/>
                <a:gd name="T30" fmla="*/ 16 w 20"/>
                <a:gd name="T31" fmla="*/ 4 h 8"/>
                <a:gd name="T32" fmla="*/ 0 w 20"/>
                <a:gd name="T33" fmla="*/ 6 h 8"/>
                <a:gd name="T34" fmla="*/ 0 w 20"/>
                <a:gd name="T35" fmla="*/ 6 h 8"/>
                <a:gd name="T36" fmla="*/ 0 w 20"/>
                <a:gd name="T37" fmla="*/ 8 h 8"/>
                <a:gd name="T38" fmla="*/ 0 w 20"/>
                <a:gd name="T39" fmla="*/ 8 h 8"/>
                <a:gd name="T40" fmla="*/ 6 w 20"/>
                <a:gd name="T41" fmla="*/ 6 h 8"/>
                <a:gd name="T42" fmla="*/ 16 w 20"/>
                <a:gd name="T43" fmla="*/ 4 h 8"/>
                <a:gd name="T44" fmla="*/ 16 w 20"/>
                <a:gd name="T4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8">
                  <a:moveTo>
                    <a:pt x="16" y="4"/>
                  </a:moveTo>
                  <a:lnTo>
                    <a:pt x="16" y="4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55" name="Freeform 9">
              <a:extLst>
                <a:ext uri="{FF2B5EF4-FFF2-40B4-BE49-F238E27FC236}">
                  <a16:creationId xmlns:a16="http://schemas.microsoft.com/office/drawing/2014/main" id="{82458628-8A6A-4BB6-8703-7918647AC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429" y="2370041"/>
              <a:ext cx="7131" cy="7332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4 w 6"/>
                <a:gd name="T5" fmla="*/ 4 h 6"/>
                <a:gd name="T6" fmla="*/ 4 w 6"/>
                <a:gd name="T7" fmla="*/ 4 h 6"/>
                <a:gd name="T8" fmla="*/ 0 w 6"/>
                <a:gd name="T9" fmla="*/ 0 h 6"/>
                <a:gd name="T10" fmla="*/ 0 w 6"/>
                <a:gd name="T11" fmla="*/ 0 h 6"/>
                <a:gd name="T12" fmla="*/ 4 w 6"/>
                <a:gd name="T13" fmla="*/ 4 h 6"/>
                <a:gd name="T14" fmla="*/ 4 w 6"/>
                <a:gd name="T15" fmla="*/ 4 h 6"/>
                <a:gd name="T16" fmla="*/ 6 w 6"/>
                <a:gd name="T17" fmla="*/ 6 h 6"/>
                <a:gd name="T18" fmla="*/ 6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56" name="Freeform 10">
              <a:extLst>
                <a:ext uri="{FF2B5EF4-FFF2-40B4-BE49-F238E27FC236}">
                  <a16:creationId xmlns:a16="http://schemas.microsoft.com/office/drawing/2014/main" id="{4E86AC60-6F28-42AE-9EA4-098B7A4DE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121" y="2352934"/>
              <a:ext cx="4754" cy="9776"/>
            </a:xfrm>
            <a:custGeom>
              <a:avLst/>
              <a:gdLst>
                <a:gd name="T0" fmla="*/ 4 w 4"/>
                <a:gd name="T1" fmla="*/ 2 h 8"/>
                <a:gd name="T2" fmla="*/ 4 w 4"/>
                <a:gd name="T3" fmla="*/ 2 h 8"/>
                <a:gd name="T4" fmla="*/ 4 w 4"/>
                <a:gd name="T5" fmla="*/ 0 h 8"/>
                <a:gd name="T6" fmla="*/ 4 w 4"/>
                <a:gd name="T7" fmla="*/ 0 h 8"/>
                <a:gd name="T8" fmla="*/ 2 w 4"/>
                <a:gd name="T9" fmla="*/ 6 h 8"/>
                <a:gd name="T10" fmla="*/ 0 w 4"/>
                <a:gd name="T11" fmla="*/ 8 h 8"/>
                <a:gd name="T12" fmla="*/ 0 w 4"/>
                <a:gd name="T13" fmla="*/ 8 h 8"/>
                <a:gd name="T14" fmla="*/ 2 w 4"/>
                <a:gd name="T15" fmla="*/ 6 h 8"/>
                <a:gd name="T16" fmla="*/ 4 w 4"/>
                <a:gd name="T17" fmla="*/ 2 h 8"/>
                <a:gd name="T18" fmla="*/ 4 w 4"/>
                <a:gd name="T1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57" name="Freeform 11">
              <a:extLst>
                <a:ext uri="{FF2B5EF4-FFF2-40B4-BE49-F238E27FC236}">
                  <a16:creationId xmlns:a16="http://schemas.microsoft.com/office/drawing/2014/main" id="{AA9B22FA-41E8-47EB-8204-7FB13D990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6629" y="2362710"/>
              <a:ext cx="7131" cy="12220"/>
            </a:xfrm>
            <a:custGeom>
              <a:avLst/>
              <a:gdLst>
                <a:gd name="T0" fmla="*/ 0 w 6"/>
                <a:gd name="T1" fmla="*/ 10 h 10"/>
                <a:gd name="T2" fmla="*/ 0 w 6"/>
                <a:gd name="T3" fmla="*/ 10 h 10"/>
                <a:gd name="T4" fmla="*/ 2 w 6"/>
                <a:gd name="T5" fmla="*/ 8 h 10"/>
                <a:gd name="T6" fmla="*/ 4 w 6"/>
                <a:gd name="T7" fmla="*/ 6 h 10"/>
                <a:gd name="T8" fmla="*/ 6 w 6"/>
                <a:gd name="T9" fmla="*/ 4 h 10"/>
                <a:gd name="T10" fmla="*/ 6 w 6"/>
                <a:gd name="T11" fmla="*/ 0 h 10"/>
                <a:gd name="T12" fmla="*/ 6 w 6"/>
                <a:gd name="T13" fmla="*/ 0 h 10"/>
                <a:gd name="T14" fmla="*/ 6 w 6"/>
                <a:gd name="T15" fmla="*/ 4 h 10"/>
                <a:gd name="T16" fmla="*/ 4 w 6"/>
                <a:gd name="T17" fmla="*/ 6 h 10"/>
                <a:gd name="T18" fmla="*/ 0 w 6"/>
                <a:gd name="T19" fmla="*/ 8 h 10"/>
                <a:gd name="T20" fmla="*/ 0 w 6"/>
                <a:gd name="T21" fmla="*/ 10 h 10"/>
                <a:gd name="T22" fmla="*/ 0 w 6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0">
                  <a:moveTo>
                    <a:pt x="0" y="10"/>
                  </a:moveTo>
                  <a:lnTo>
                    <a:pt x="0" y="10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58" name="Freeform 12">
              <a:extLst>
                <a:ext uri="{FF2B5EF4-FFF2-40B4-BE49-F238E27FC236}">
                  <a16:creationId xmlns:a16="http://schemas.microsoft.com/office/drawing/2014/main" id="{B1ECFD6B-3A4D-43BC-BDA7-1D55E9916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7939" y="2509351"/>
              <a:ext cx="4754" cy="9776"/>
            </a:xfrm>
            <a:custGeom>
              <a:avLst/>
              <a:gdLst>
                <a:gd name="T0" fmla="*/ 4 w 4"/>
                <a:gd name="T1" fmla="*/ 8 h 8"/>
                <a:gd name="T2" fmla="*/ 4 w 4"/>
                <a:gd name="T3" fmla="*/ 8 h 8"/>
                <a:gd name="T4" fmla="*/ 2 w 4"/>
                <a:gd name="T5" fmla="*/ 6 h 8"/>
                <a:gd name="T6" fmla="*/ 2 w 4"/>
                <a:gd name="T7" fmla="*/ 6 h 8"/>
                <a:gd name="T8" fmla="*/ 0 w 4"/>
                <a:gd name="T9" fmla="*/ 0 h 8"/>
                <a:gd name="T10" fmla="*/ 0 w 4"/>
                <a:gd name="T11" fmla="*/ 0 h 8"/>
                <a:gd name="T12" fmla="*/ 2 w 4"/>
                <a:gd name="T13" fmla="*/ 4 h 8"/>
                <a:gd name="T14" fmla="*/ 2 w 4"/>
                <a:gd name="T15" fmla="*/ 4 h 8"/>
                <a:gd name="T16" fmla="*/ 4 w 4"/>
                <a:gd name="T17" fmla="*/ 8 h 8"/>
                <a:gd name="T18" fmla="*/ 4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4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59" name="Freeform 13">
              <a:extLst>
                <a:ext uri="{FF2B5EF4-FFF2-40B4-BE49-F238E27FC236}">
                  <a16:creationId xmlns:a16="http://schemas.microsoft.com/office/drawing/2014/main" id="{2E266526-A2E5-4239-8A4A-788C31D02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383" y="2521570"/>
              <a:ext cx="4754" cy="2444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2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0 w 4"/>
                <a:gd name="T11" fmla="*/ 0 h 2"/>
                <a:gd name="T12" fmla="*/ 0 w 4"/>
                <a:gd name="T13" fmla="*/ 0 h 2"/>
                <a:gd name="T14" fmla="*/ 0 w 4"/>
                <a:gd name="T15" fmla="*/ 0 h 2"/>
                <a:gd name="T16" fmla="*/ 4 w 4"/>
                <a:gd name="T17" fmla="*/ 2 h 2"/>
                <a:gd name="T18" fmla="*/ 4 w 4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0" name="Freeform 14">
              <a:extLst>
                <a:ext uri="{FF2B5EF4-FFF2-40B4-BE49-F238E27FC236}">
                  <a16:creationId xmlns:a16="http://schemas.microsoft.com/office/drawing/2014/main" id="{1199BEAA-C4FD-4A5B-BA86-DFCCE8D39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64" y="2142750"/>
              <a:ext cx="59426" cy="92872"/>
            </a:xfrm>
            <a:custGeom>
              <a:avLst/>
              <a:gdLst>
                <a:gd name="T0" fmla="*/ 2 w 50"/>
                <a:gd name="T1" fmla="*/ 76 h 76"/>
                <a:gd name="T2" fmla="*/ 2 w 50"/>
                <a:gd name="T3" fmla="*/ 76 h 76"/>
                <a:gd name="T4" fmla="*/ 6 w 50"/>
                <a:gd name="T5" fmla="*/ 72 h 76"/>
                <a:gd name="T6" fmla="*/ 12 w 50"/>
                <a:gd name="T7" fmla="*/ 64 h 76"/>
                <a:gd name="T8" fmla="*/ 22 w 50"/>
                <a:gd name="T9" fmla="*/ 44 h 76"/>
                <a:gd name="T10" fmla="*/ 22 w 50"/>
                <a:gd name="T11" fmla="*/ 44 h 76"/>
                <a:gd name="T12" fmla="*/ 24 w 50"/>
                <a:gd name="T13" fmla="*/ 38 h 76"/>
                <a:gd name="T14" fmla="*/ 24 w 50"/>
                <a:gd name="T15" fmla="*/ 36 h 76"/>
                <a:gd name="T16" fmla="*/ 26 w 50"/>
                <a:gd name="T17" fmla="*/ 32 h 76"/>
                <a:gd name="T18" fmla="*/ 30 w 50"/>
                <a:gd name="T19" fmla="*/ 26 h 76"/>
                <a:gd name="T20" fmla="*/ 30 w 50"/>
                <a:gd name="T21" fmla="*/ 26 h 76"/>
                <a:gd name="T22" fmla="*/ 36 w 50"/>
                <a:gd name="T23" fmla="*/ 18 h 76"/>
                <a:gd name="T24" fmla="*/ 38 w 50"/>
                <a:gd name="T25" fmla="*/ 14 h 76"/>
                <a:gd name="T26" fmla="*/ 40 w 50"/>
                <a:gd name="T27" fmla="*/ 10 h 76"/>
                <a:gd name="T28" fmla="*/ 44 w 50"/>
                <a:gd name="T29" fmla="*/ 4 h 76"/>
                <a:gd name="T30" fmla="*/ 44 w 50"/>
                <a:gd name="T31" fmla="*/ 4 h 76"/>
                <a:gd name="T32" fmla="*/ 48 w 50"/>
                <a:gd name="T33" fmla="*/ 0 h 76"/>
                <a:gd name="T34" fmla="*/ 50 w 50"/>
                <a:gd name="T35" fmla="*/ 0 h 76"/>
                <a:gd name="T36" fmla="*/ 50 w 50"/>
                <a:gd name="T37" fmla="*/ 0 h 76"/>
                <a:gd name="T38" fmla="*/ 48 w 50"/>
                <a:gd name="T39" fmla="*/ 0 h 76"/>
                <a:gd name="T40" fmla="*/ 42 w 50"/>
                <a:gd name="T41" fmla="*/ 4 h 76"/>
                <a:gd name="T42" fmla="*/ 42 w 50"/>
                <a:gd name="T43" fmla="*/ 4 h 76"/>
                <a:gd name="T44" fmla="*/ 38 w 50"/>
                <a:gd name="T45" fmla="*/ 10 h 76"/>
                <a:gd name="T46" fmla="*/ 38 w 50"/>
                <a:gd name="T47" fmla="*/ 14 h 76"/>
                <a:gd name="T48" fmla="*/ 36 w 50"/>
                <a:gd name="T49" fmla="*/ 18 h 76"/>
                <a:gd name="T50" fmla="*/ 30 w 50"/>
                <a:gd name="T51" fmla="*/ 26 h 76"/>
                <a:gd name="T52" fmla="*/ 30 w 50"/>
                <a:gd name="T53" fmla="*/ 26 h 76"/>
                <a:gd name="T54" fmla="*/ 24 w 50"/>
                <a:gd name="T55" fmla="*/ 32 h 76"/>
                <a:gd name="T56" fmla="*/ 24 w 50"/>
                <a:gd name="T57" fmla="*/ 36 h 76"/>
                <a:gd name="T58" fmla="*/ 24 w 50"/>
                <a:gd name="T59" fmla="*/ 38 h 76"/>
                <a:gd name="T60" fmla="*/ 22 w 50"/>
                <a:gd name="T61" fmla="*/ 44 h 76"/>
                <a:gd name="T62" fmla="*/ 22 w 50"/>
                <a:gd name="T63" fmla="*/ 44 h 76"/>
                <a:gd name="T64" fmla="*/ 12 w 50"/>
                <a:gd name="T65" fmla="*/ 64 h 76"/>
                <a:gd name="T66" fmla="*/ 6 w 50"/>
                <a:gd name="T67" fmla="*/ 72 h 76"/>
                <a:gd name="T68" fmla="*/ 2 w 50"/>
                <a:gd name="T69" fmla="*/ 76 h 76"/>
                <a:gd name="T70" fmla="*/ 2 w 50"/>
                <a:gd name="T71" fmla="*/ 76 h 76"/>
                <a:gd name="T72" fmla="*/ 0 w 50"/>
                <a:gd name="T73" fmla="*/ 76 h 76"/>
                <a:gd name="T74" fmla="*/ 0 w 50"/>
                <a:gd name="T75" fmla="*/ 76 h 76"/>
                <a:gd name="T76" fmla="*/ 2 w 50"/>
                <a:gd name="T77" fmla="*/ 76 h 76"/>
                <a:gd name="T78" fmla="*/ 2 w 50"/>
                <a:gd name="T7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0" h="76">
                  <a:moveTo>
                    <a:pt x="2" y="76"/>
                  </a:moveTo>
                  <a:lnTo>
                    <a:pt x="2" y="76"/>
                  </a:lnTo>
                  <a:lnTo>
                    <a:pt x="6" y="72"/>
                  </a:lnTo>
                  <a:lnTo>
                    <a:pt x="12" y="6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4" y="38"/>
                  </a:lnTo>
                  <a:lnTo>
                    <a:pt x="24" y="36"/>
                  </a:lnTo>
                  <a:lnTo>
                    <a:pt x="26" y="32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6" y="18"/>
                  </a:lnTo>
                  <a:lnTo>
                    <a:pt x="38" y="14"/>
                  </a:lnTo>
                  <a:lnTo>
                    <a:pt x="40" y="10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38" y="10"/>
                  </a:lnTo>
                  <a:lnTo>
                    <a:pt x="38" y="14"/>
                  </a:lnTo>
                  <a:lnTo>
                    <a:pt x="36" y="1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4" y="32"/>
                  </a:lnTo>
                  <a:lnTo>
                    <a:pt x="24" y="36"/>
                  </a:lnTo>
                  <a:lnTo>
                    <a:pt x="24" y="38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12" y="64"/>
                  </a:lnTo>
                  <a:lnTo>
                    <a:pt x="6" y="72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1" name="Freeform 15">
              <a:extLst>
                <a:ext uri="{FF2B5EF4-FFF2-40B4-BE49-F238E27FC236}">
                  <a16:creationId xmlns:a16="http://schemas.microsoft.com/office/drawing/2014/main" id="{F4F20142-92E4-4C76-B683-BCEE1D2E6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291" y="2037658"/>
              <a:ext cx="16640" cy="0"/>
            </a:xfrm>
            <a:custGeom>
              <a:avLst/>
              <a:gdLst>
                <a:gd name="T0" fmla="*/ 0 w 14"/>
                <a:gd name="T1" fmla="*/ 0 w 14"/>
                <a:gd name="T2" fmla="*/ 8 w 14"/>
                <a:gd name="T3" fmla="*/ 14 w 14"/>
                <a:gd name="T4" fmla="*/ 14 w 14"/>
                <a:gd name="T5" fmla="*/ 14 w 14"/>
                <a:gd name="T6" fmla="*/ 14 w 14"/>
                <a:gd name="T7" fmla="*/ 8 w 14"/>
                <a:gd name="T8" fmla="*/ 0 w 14"/>
                <a:gd name="T9" fmla="*/ 0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4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2" name="Freeform 16">
              <a:extLst>
                <a:ext uri="{FF2B5EF4-FFF2-40B4-BE49-F238E27FC236}">
                  <a16:creationId xmlns:a16="http://schemas.microsoft.com/office/drawing/2014/main" id="{D56A6652-CF8A-4229-A850-FCCFFB10A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34" y="2108535"/>
              <a:ext cx="16640" cy="4888"/>
            </a:xfrm>
            <a:custGeom>
              <a:avLst/>
              <a:gdLst>
                <a:gd name="T0" fmla="*/ 0 w 14"/>
                <a:gd name="T1" fmla="*/ 4 h 4"/>
                <a:gd name="T2" fmla="*/ 0 w 14"/>
                <a:gd name="T3" fmla="*/ 4 h 4"/>
                <a:gd name="T4" fmla="*/ 4 w 14"/>
                <a:gd name="T5" fmla="*/ 2 h 4"/>
                <a:gd name="T6" fmla="*/ 8 w 14"/>
                <a:gd name="T7" fmla="*/ 0 h 4"/>
                <a:gd name="T8" fmla="*/ 14 w 14"/>
                <a:gd name="T9" fmla="*/ 0 h 4"/>
                <a:gd name="T10" fmla="*/ 14 w 14"/>
                <a:gd name="T11" fmla="*/ 0 h 4"/>
                <a:gd name="T12" fmla="*/ 8 w 14"/>
                <a:gd name="T13" fmla="*/ 0 h 4"/>
                <a:gd name="T14" fmla="*/ 4 w 14"/>
                <a:gd name="T15" fmla="*/ 2 h 4"/>
                <a:gd name="T16" fmla="*/ 0 w 14"/>
                <a:gd name="T17" fmla="*/ 4 h 4"/>
                <a:gd name="T18" fmla="*/ 0 w 1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3" name="Freeform 17">
              <a:extLst>
                <a:ext uri="{FF2B5EF4-FFF2-40B4-BE49-F238E27FC236}">
                  <a16:creationId xmlns:a16="http://schemas.microsoft.com/office/drawing/2014/main" id="{3445A547-35CC-442A-9827-91E5CD53D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155" y="2362710"/>
              <a:ext cx="14262" cy="19552"/>
            </a:xfrm>
            <a:custGeom>
              <a:avLst/>
              <a:gdLst>
                <a:gd name="T0" fmla="*/ 12 w 12"/>
                <a:gd name="T1" fmla="*/ 16 h 16"/>
                <a:gd name="T2" fmla="*/ 12 w 12"/>
                <a:gd name="T3" fmla="*/ 16 h 16"/>
                <a:gd name="T4" fmla="*/ 0 w 12"/>
                <a:gd name="T5" fmla="*/ 0 h 16"/>
                <a:gd name="T6" fmla="*/ 0 w 12"/>
                <a:gd name="T7" fmla="*/ 0 h 16"/>
                <a:gd name="T8" fmla="*/ 12 w 12"/>
                <a:gd name="T9" fmla="*/ 16 h 16"/>
                <a:gd name="T10" fmla="*/ 12 w 1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6">
                  <a:moveTo>
                    <a:pt x="12" y="16"/>
                  </a:moveTo>
                  <a:lnTo>
                    <a:pt x="12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4" name="Freeform 18">
              <a:extLst>
                <a:ext uri="{FF2B5EF4-FFF2-40B4-BE49-F238E27FC236}">
                  <a16:creationId xmlns:a16="http://schemas.microsoft.com/office/drawing/2014/main" id="{5483DFA9-31F7-4A1E-8434-B61C8ACA8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745" y="2071875"/>
              <a:ext cx="30902" cy="9776"/>
            </a:xfrm>
            <a:custGeom>
              <a:avLst/>
              <a:gdLst>
                <a:gd name="T0" fmla="*/ 0 w 26"/>
                <a:gd name="T1" fmla="*/ 0 h 8"/>
                <a:gd name="T2" fmla="*/ 0 w 26"/>
                <a:gd name="T3" fmla="*/ 0 h 8"/>
                <a:gd name="T4" fmla="*/ 6 w 26"/>
                <a:gd name="T5" fmla="*/ 2 h 8"/>
                <a:gd name="T6" fmla="*/ 12 w 26"/>
                <a:gd name="T7" fmla="*/ 4 h 8"/>
                <a:gd name="T8" fmla="*/ 20 w 26"/>
                <a:gd name="T9" fmla="*/ 8 h 8"/>
                <a:gd name="T10" fmla="*/ 26 w 26"/>
                <a:gd name="T11" fmla="*/ 8 h 8"/>
                <a:gd name="T12" fmla="*/ 26 w 26"/>
                <a:gd name="T13" fmla="*/ 8 h 8"/>
                <a:gd name="T14" fmla="*/ 20 w 26"/>
                <a:gd name="T15" fmla="*/ 8 h 8"/>
                <a:gd name="T16" fmla="*/ 12 w 26"/>
                <a:gd name="T17" fmla="*/ 4 h 8"/>
                <a:gd name="T18" fmla="*/ 6 w 26"/>
                <a:gd name="T19" fmla="*/ 0 h 8"/>
                <a:gd name="T20" fmla="*/ 0 w 26"/>
                <a:gd name="T21" fmla="*/ 0 h 8"/>
                <a:gd name="T22" fmla="*/ 0 w 2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12" y="4"/>
                  </a:lnTo>
                  <a:lnTo>
                    <a:pt x="20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0" y="8"/>
                  </a:lnTo>
                  <a:lnTo>
                    <a:pt x="12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5" name="Freeform 19">
              <a:extLst>
                <a:ext uri="{FF2B5EF4-FFF2-40B4-BE49-F238E27FC236}">
                  <a16:creationId xmlns:a16="http://schemas.microsoft.com/office/drawing/2014/main" id="{E7A2C431-4E5E-4399-A0CA-219F5FD4B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107" y="2066987"/>
              <a:ext cx="7131" cy="4888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2 h 4"/>
                <a:gd name="T6" fmla="*/ 6 w 6"/>
                <a:gd name="T7" fmla="*/ 4 h 4"/>
                <a:gd name="T8" fmla="*/ 6 w 6"/>
                <a:gd name="T9" fmla="*/ 4 h 4"/>
                <a:gd name="T10" fmla="*/ 2 w 6"/>
                <a:gd name="T11" fmla="*/ 2 h 4"/>
                <a:gd name="T12" fmla="*/ 0 w 6"/>
                <a:gd name="T13" fmla="*/ 0 h 4"/>
                <a:gd name="T14" fmla="*/ 0 w 6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6" name="Freeform 20">
              <a:extLst>
                <a:ext uri="{FF2B5EF4-FFF2-40B4-BE49-F238E27FC236}">
                  <a16:creationId xmlns:a16="http://schemas.microsoft.com/office/drawing/2014/main" id="{D436ECC4-7795-4905-861B-ADF6E7228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055" y="2511794"/>
              <a:ext cx="2377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0 w 2"/>
                <a:gd name="T4" fmla="*/ 0 w 2"/>
                <a:gd name="T5" fmla="*/ 0 w 2"/>
                <a:gd name="T6" fmla="*/ 2 w 2"/>
                <a:gd name="T7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7" name="Freeform 21">
              <a:extLst>
                <a:ext uri="{FF2B5EF4-FFF2-40B4-BE49-F238E27FC236}">
                  <a16:creationId xmlns:a16="http://schemas.microsoft.com/office/drawing/2014/main" id="{0AD9C6BC-D667-4652-9D06-FFE4F3407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960" y="1939899"/>
              <a:ext cx="9508" cy="9776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8 w 8"/>
                <a:gd name="T5" fmla="*/ 8 h 8"/>
                <a:gd name="T6" fmla="*/ 8 w 8"/>
                <a:gd name="T7" fmla="*/ 8 h 8"/>
                <a:gd name="T8" fmla="*/ 4 w 8"/>
                <a:gd name="T9" fmla="*/ 4 h 8"/>
                <a:gd name="T10" fmla="*/ 0 w 8"/>
                <a:gd name="T11" fmla="*/ 0 h 8"/>
                <a:gd name="T12" fmla="*/ 0 w 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8" name="Freeform 22">
              <a:extLst>
                <a:ext uri="{FF2B5EF4-FFF2-40B4-BE49-F238E27FC236}">
                  <a16:creationId xmlns:a16="http://schemas.microsoft.com/office/drawing/2014/main" id="{5B64B52D-2B14-4FE4-AAD8-BF37D8A06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252" y="2242955"/>
              <a:ext cx="7131" cy="48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6 w 6"/>
                <a:gd name="T5" fmla="*/ 0 h 4"/>
                <a:gd name="T6" fmla="*/ 6 w 6"/>
                <a:gd name="T7" fmla="*/ 0 h 4"/>
                <a:gd name="T8" fmla="*/ 0 w 6"/>
                <a:gd name="T9" fmla="*/ 4 h 4"/>
                <a:gd name="T10" fmla="*/ 0 w 6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69" name="Freeform 23">
              <a:extLst>
                <a:ext uri="{FF2B5EF4-FFF2-40B4-BE49-F238E27FC236}">
                  <a16:creationId xmlns:a16="http://schemas.microsoft.com/office/drawing/2014/main" id="{923A2DC2-94ED-4C0B-9645-64C6A57C0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503" y="2140306"/>
              <a:ext cx="80819" cy="29328"/>
            </a:xfrm>
            <a:custGeom>
              <a:avLst/>
              <a:gdLst>
                <a:gd name="T0" fmla="*/ 4 w 68"/>
                <a:gd name="T1" fmla="*/ 0 h 24"/>
                <a:gd name="T2" fmla="*/ 4 w 68"/>
                <a:gd name="T3" fmla="*/ 0 h 24"/>
                <a:gd name="T4" fmla="*/ 6 w 68"/>
                <a:gd name="T5" fmla="*/ 0 h 24"/>
                <a:gd name="T6" fmla="*/ 8 w 68"/>
                <a:gd name="T7" fmla="*/ 0 h 24"/>
                <a:gd name="T8" fmla="*/ 12 w 68"/>
                <a:gd name="T9" fmla="*/ 4 h 24"/>
                <a:gd name="T10" fmla="*/ 14 w 68"/>
                <a:gd name="T11" fmla="*/ 6 h 24"/>
                <a:gd name="T12" fmla="*/ 18 w 68"/>
                <a:gd name="T13" fmla="*/ 8 h 24"/>
                <a:gd name="T14" fmla="*/ 20 w 68"/>
                <a:gd name="T15" fmla="*/ 8 h 24"/>
                <a:gd name="T16" fmla="*/ 20 w 68"/>
                <a:gd name="T17" fmla="*/ 8 h 24"/>
                <a:gd name="T18" fmla="*/ 26 w 68"/>
                <a:gd name="T19" fmla="*/ 8 h 24"/>
                <a:gd name="T20" fmla="*/ 30 w 68"/>
                <a:gd name="T21" fmla="*/ 8 h 24"/>
                <a:gd name="T22" fmla="*/ 38 w 68"/>
                <a:gd name="T23" fmla="*/ 14 h 24"/>
                <a:gd name="T24" fmla="*/ 38 w 68"/>
                <a:gd name="T25" fmla="*/ 14 h 24"/>
                <a:gd name="T26" fmla="*/ 42 w 68"/>
                <a:gd name="T27" fmla="*/ 10 h 24"/>
                <a:gd name="T28" fmla="*/ 48 w 68"/>
                <a:gd name="T29" fmla="*/ 10 h 24"/>
                <a:gd name="T30" fmla="*/ 50 w 68"/>
                <a:gd name="T31" fmla="*/ 12 h 24"/>
                <a:gd name="T32" fmla="*/ 54 w 68"/>
                <a:gd name="T33" fmla="*/ 16 h 24"/>
                <a:gd name="T34" fmla="*/ 58 w 68"/>
                <a:gd name="T35" fmla="*/ 22 h 24"/>
                <a:gd name="T36" fmla="*/ 60 w 68"/>
                <a:gd name="T37" fmla="*/ 24 h 24"/>
                <a:gd name="T38" fmla="*/ 62 w 68"/>
                <a:gd name="T39" fmla="*/ 24 h 24"/>
                <a:gd name="T40" fmla="*/ 62 w 68"/>
                <a:gd name="T41" fmla="*/ 24 h 24"/>
                <a:gd name="T42" fmla="*/ 66 w 68"/>
                <a:gd name="T43" fmla="*/ 24 h 24"/>
                <a:gd name="T44" fmla="*/ 68 w 68"/>
                <a:gd name="T45" fmla="*/ 20 h 24"/>
                <a:gd name="T46" fmla="*/ 68 w 68"/>
                <a:gd name="T47" fmla="*/ 20 h 24"/>
                <a:gd name="T48" fmla="*/ 64 w 68"/>
                <a:gd name="T49" fmla="*/ 24 h 24"/>
                <a:gd name="T50" fmla="*/ 64 w 68"/>
                <a:gd name="T51" fmla="*/ 24 h 24"/>
                <a:gd name="T52" fmla="*/ 62 w 68"/>
                <a:gd name="T53" fmla="*/ 24 h 24"/>
                <a:gd name="T54" fmla="*/ 60 w 68"/>
                <a:gd name="T55" fmla="*/ 22 h 24"/>
                <a:gd name="T56" fmla="*/ 54 w 68"/>
                <a:gd name="T57" fmla="*/ 14 h 24"/>
                <a:gd name="T58" fmla="*/ 52 w 68"/>
                <a:gd name="T59" fmla="*/ 12 h 24"/>
                <a:gd name="T60" fmla="*/ 48 w 68"/>
                <a:gd name="T61" fmla="*/ 10 h 24"/>
                <a:gd name="T62" fmla="*/ 44 w 68"/>
                <a:gd name="T63" fmla="*/ 10 h 24"/>
                <a:gd name="T64" fmla="*/ 38 w 68"/>
                <a:gd name="T65" fmla="*/ 12 h 24"/>
                <a:gd name="T66" fmla="*/ 38 w 68"/>
                <a:gd name="T67" fmla="*/ 12 h 24"/>
                <a:gd name="T68" fmla="*/ 30 w 68"/>
                <a:gd name="T69" fmla="*/ 8 h 24"/>
                <a:gd name="T70" fmla="*/ 26 w 68"/>
                <a:gd name="T71" fmla="*/ 6 h 24"/>
                <a:gd name="T72" fmla="*/ 20 w 68"/>
                <a:gd name="T73" fmla="*/ 8 h 24"/>
                <a:gd name="T74" fmla="*/ 20 w 68"/>
                <a:gd name="T75" fmla="*/ 8 h 24"/>
                <a:gd name="T76" fmla="*/ 18 w 68"/>
                <a:gd name="T77" fmla="*/ 8 h 24"/>
                <a:gd name="T78" fmla="*/ 16 w 68"/>
                <a:gd name="T79" fmla="*/ 6 h 24"/>
                <a:gd name="T80" fmla="*/ 12 w 68"/>
                <a:gd name="T81" fmla="*/ 2 h 24"/>
                <a:gd name="T82" fmla="*/ 8 w 68"/>
                <a:gd name="T83" fmla="*/ 0 h 24"/>
                <a:gd name="T84" fmla="*/ 6 w 68"/>
                <a:gd name="T85" fmla="*/ 0 h 24"/>
                <a:gd name="T86" fmla="*/ 4 w 68"/>
                <a:gd name="T87" fmla="*/ 0 h 24"/>
                <a:gd name="T88" fmla="*/ 4 w 68"/>
                <a:gd name="T89" fmla="*/ 0 h 24"/>
                <a:gd name="T90" fmla="*/ 0 w 68"/>
                <a:gd name="T91" fmla="*/ 2 h 24"/>
                <a:gd name="T92" fmla="*/ 0 w 68"/>
                <a:gd name="T93" fmla="*/ 4 h 24"/>
                <a:gd name="T94" fmla="*/ 0 w 68"/>
                <a:gd name="T95" fmla="*/ 4 h 24"/>
                <a:gd name="T96" fmla="*/ 4 w 68"/>
                <a:gd name="T97" fmla="*/ 0 h 24"/>
                <a:gd name="T98" fmla="*/ 4 w 68"/>
                <a:gd name="T9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" h="24">
                  <a:moveTo>
                    <a:pt x="4" y="0"/>
                  </a:move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4" y="6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42" y="10"/>
                  </a:lnTo>
                  <a:lnTo>
                    <a:pt x="48" y="10"/>
                  </a:lnTo>
                  <a:lnTo>
                    <a:pt x="50" y="12"/>
                  </a:lnTo>
                  <a:lnTo>
                    <a:pt x="54" y="16"/>
                  </a:lnTo>
                  <a:lnTo>
                    <a:pt x="58" y="22"/>
                  </a:lnTo>
                  <a:lnTo>
                    <a:pt x="60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6" y="24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2" y="24"/>
                  </a:lnTo>
                  <a:lnTo>
                    <a:pt x="60" y="22"/>
                  </a:lnTo>
                  <a:lnTo>
                    <a:pt x="54" y="14"/>
                  </a:lnTo>
                  <a:lnTo>
                    <a:pt x="52" y="12"/>
                  </a:lnTo>
                  <a:lnTo>
                    <a:pt x="48" y="10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0" y="8"/>
                  </a:lnTo>
                  <a:lnTo>
                    <a:pt x="26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0" name="Freeform 24">
              <a:extLst>
                <a:ext uri="{FF2B5EF4-FFF2-40B4-BE49-F238E27FC236}">
                  <a16:creationId xmlns:a16="http://schemas.microsoft.com/office/drawing/2014/main" id="{99EA0377-88E8-46E3-B389-090D63997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580" y="2093871"/>
              <a:ext cx="16640" cy="12220"/>
            </a:xfrm>
            <a:custGeom>
              <a:avLst/>
              <a:gdLst>
                <a:gd name="T0" fmla="*/ 8 w 14"/>
                <a:gd name="T1" fmla="*/ 10 h 10"/>
                <a:gd name="T2" fmla="*/ 8 w 14"/>
                <a:gd name="T3" fmla="*/ 10 h 10"/>
                <a:gd name="T4" fmla="*/ 12 w 14"/>
                <a:gd name="T5" fmla="*/ 10 h 10"/>
                <a:gd name="T6" fmla="*/ 14 w 14"/>
                <a:gd name="T7" fmla="*/ 10 h 10"/>
                <a:gd name="T8" fmla="*/ 14 w 14"/>
                <a:gd name="T9" fmla="*/ 10 h 10"/>
                <a:gd name="T10" fmla="*/ 12 w 14"/>
                <a:gd name="T11" fmla="*/ 10 h 10"/>
                <a:gd name="T12" fmla="*/ 10 w 14"/>
                <a:gd name="T13" fmla="*/ 10 h 10"/>
                <a:gd name="T14" fmla="*/ 10 w 14"/>
                <a:gd name="T15" fmla="*/ 10 h 10"/>
                <a:gd name="T16" fmla="*/ 6 w 14"/>
                <a:gd name="T17" fmla="*/ 4 h 10"/>
                <a:gd name="T18" fmla="*/ 4 w 14"/>
                <a:gd name="T19" fmla="*/ 0 h 10"/>
                <a:gd name="T20" fmla="*/ 0 w 14"/>
                <a:gd name="T21" fmla="*/ 0 h 10"/>
                <a:gd name="T22" fmla="*/ 0 w 14"/>
                <a:gd name="T23" fmla="*/ 0 h 10"/>
                <a:gd name="T24" fmla="*/ 2 w 14"/>
                <a:gd name="T25" fmla="*/ 0 h 10"/>
                <a:gd name="T26" fmla="*/ 6 w 14"/>
                <a:gd name="T27" fmla="*/ 4 h 10"/>
                <a:gd name="T28" fmla="*/ 8 w 14"/>
                <a:gd name="T29" fmla="*/ 10 h 10"/>
                <a:gd name="T30" fmla="*/ 8 w 14"/>
                <a:gd name="T3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10">
                  <a:moveTo>
                    <a:pt x="8" y="10"/>
                  </a:moveTo>
                  <a:lnTo>
                    <a:pt x="8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6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1" name="Freeform 25">
              <a:extLst>
                <a:ext uri="{FF2B5EF4-FFF2-40B4-BE49-F238E27FC236}">
                  <a16:creationId xmlns:a16="http://schemas.microsoft.com/office/drawing/2014/main" id="{E5C8D820-A217-433D-95BD-ED6F0C9B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191" y="2189187"/>
              <a:ext cx="4754" cy="4888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0 h 4"/>
                <a:gd name="T6" fmla="*/ 4 w 4"/>
                <a:gd name="T7" fmla="*/ 0 h 4"/>
                <a:gd name="T8" fmla="*/ 0 w 4"/>
                <a:gd name="T9" fmla="*/ 4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2" name="Freeform 26">
              <a:extLst>
                <a:ext uri="{FF2B5EF4-FFF2-40B4-BE49-F238E27FC236}">
                  <a16:creationId xmlns:a16="http://schemas.microsoft.com/office/drawing/2014/main" id="{E5103B57-1740-47A0-B59D-DE64FB1D4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744" y="2030326"/>
              <a:ext cx="33278" cy="14664"/>
            </a:xfrm>
            <a:custGeom>
              <a:avLst/>
              <a:gdLst>
                <a:gd name="T0" fmla="*/ 10 w 28"/>
                <a:gd name="T1" fmla="*/ 4 h 12"/>
                <a:gd name="T2" fmla="*/ 10 w 28"/>
                <a:gd name="T3" fmla="*/ 4 h 12"/>
                <a:gd name="T4" fmla="*/ 14 w 28"/>
                <a:gd name="T5" fmla="*/ 2 h 12"/>
                <a:gd name="T6" fmla="*/ 20 w 28"/>
                <a:gd name="T7" fmla="*/ 2 h 12"/>
                <a:gd name="T8" fmla="*/ 24 w 28"/>
                <a:gd name="T9" fmla="*/ 4 h 12"/>
                <a:gd name="T10" fmla="*/ 28 w 28"/>
                <a:gd name="T11" fmla="*/ 8 h 12"/>
                <a:gd name="T12" fmla="*/ 28 w 28"/>
                <a:gd name="T13" fmla="*/ 8 h 12"/>
                <a:gd name="T14" fmla="*/ 24 w 28"/>
                <a:gd name="T15" fmla="*/ 4 h 12"/>
                <a:gd name="T16" fmla="*/ 20 w 28"/>
                <a:gd name="T17" fmla="*/ 2 h 12"/>
                <a:gd name="T18" fmla="*/ 14 w 28"/>
                <a:gd name="T19" fmla="*/ 0 h 12"/>
                <a:gd name="T20" fmla="*/ 10 w 28"/>
                <a:gd name="T21" fmla="*/ 4 h 12"/>
                <a:gd name="T22" fmla="*/ 10 w 28"/>
                <a:gd name="T23" fmla="*/ 4 h 12"/>
                <a:gd name="T24" fmla="*/ 4 w 28"/>
                <a:gd name="T25" fmla="*/ 10 h 12"/>
                <a:gd name="T26" fmla="*/ 0 w 28"/>
                <a:gd name="T27" fmla="*/ 10 h 12"/>
                <a:gd name="T28" fmla="*/ 0 w 28"/>
                <a:gd name="T29" fmla="*/ 10 h 12"/>
                <a:gd name="T30" fmla="*/ 0 w 28"/>
                <a:gd name="T31" fmla="*/ 10 h 12"/>
                <a:gd name="T32" fmla="*/ 0 w 28"/>
                <a:gd name="T33" fmla="*/ 12 h 12"/>
                <a:gd name="T34" fmla="*/ 2 w 28"/>
                <a:gd name="T35" fmla="*/ 12 h 12"/>
                <a:gd name="T36" fmla="*/ 6 w 28"/>
                <a:gd name="T37" fmla="*/ 10 h 12"/>
                <a:gd name="T38" fmla="*/ 10 w 28"/>
                <a:gd name="T39" fmla="*/ 4 h 12"/>
                <a:gd name="T40" fmla="*/ 10 w 28"/>
                <a:gd name="T4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12">
                  <a:moveTo>
                    <a:pt x="10" y="4"/>
                  </a:moveTo>
                  <a:lnTo>
                    <a:pt x="10" y="4"/>
                  </a:lnTo>
                  <a:lnTo>
                    <a:pt x="14" y="2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3" name="Freeform 27">
              <a:extLst>
                <a:ext uri="{FF2B5EF4-FFF2-40B4-BE49-F238E27FC236}">
                  <a16:creationId xmlns:a16="http://schemas.microsoft.com/office/drawing/2014/main" id="{A7CC73F7-578C-4060-83A2-CBD8EEDF0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631" y="2367599"/>
              <a:ext cx="11885" cy="26884"/>
            </a:xfrm>
            <a:custGeom>
              <a:avLst/>
              <a:gdLst>
                <a:gd name="T0" fmla="*/ 0 w 10"/>
                <a:gd name="T1" fmla="*/ 0 h 22"/>
                <a:gd name="T2" fmla="*/ 0 w 10"/>
                <a:gd name="T3" fmla="*/ 0 h 22"/>
                <a:gd name="T4" fmla="*/ 6 w 10"/>
                <a:gd name="T5" fmla="*/ 8 h 22"/>
                <a:gd name="T6" fmla="*/ 8 w 10"/>
                <a:gd name="T7" fmla="*/ 16 h 22"/>
                <a:gd name="T8" fmla="*/ 10 w 10"/>
                <a:gd name="T9" fmla="*/ 18 h 22"/>
                <a:gd name="T10" fmla="*/ 8 w 10"/>
                <a:gd name="T11" fmla="*/ 20 h 22"/>
                <a:gd name="T12" fmla="*/ 8 w 10"/>
                <a:gd name="T13" fmla="*/ 20 h 22"/>
                <a:gd name="T14" fmla="*/ 8 w 10"/>
                <a:gd name="T15" fmla="*/ 22 h 22"/>
                <a:gd name="T16" fmla="*/ 8 w 10"/>
                <a:gd name="T17" fmla="*/ 22 h 22"/>
                <a:gd name="T18" fmla="*/ 10 w 10"/>
                <a:gd name="T19" fmla="*/ 20 h 22"/>
                <a:gd name="T20" fmla="*/ 10 w 10"/>
                <a:gd name="T21" fmla="*/ 20 h 22"/>
                <a:gd name="T22" fmla="*/ 10 w 10"/>
                <a:gd name="T23" fmla="*/ 18 h 22"/>
                <a:gd name="T24" fmla="*/ 10 w 10"/>
                <a:gd name="T25" fmla="*/ 16 h 22"/>
                <a:gd name="T26" fmla="*/ 6 w 10"/>
                <a:gd name="T27" fmla="*/ 8 h 22"/>
                <a:gd name="T28" fmla="*/ 0 w 10"/>
                <a:gd name="T29" fmla="*/ 0 h 22"/>
                <a:gd name="T30" fmla="*/ 0 w 10"/>
                <a:gd name="T31" fmla="*/ 0 h 22"/>
                <a:gd name="T32" fmla="*/ 0 w 10"/>
                <a:gd name="T33" fmla="*/ 0 h 22"/>
                <a:gd name="T34" fmla="*/ 0 w 10"/>
                <a:gd name="T35" fmla="*/ 0 h 22"/>
                <a:gd name="T36" fmla="*/ 0 w 10"/>
                <a:gd name="T37" fmla="*/ 0 h 22"/>
                <a:gd name="T38" fmla="*/ 0 w 10"/>
                <a:gd name="T3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22">
                  <a:moveTo>
                    <a:pt x="0" y="0"/>
                  </a:moveTo>
                  <a:lnTo>
                    <a:pt x="0" y="0"/>
                  </a:lnTo>
                  <a:lnTo>
                    <a:pt x="6" y="8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8"/>
                  </a:lnTo>
                  <a:lnTo>
                    <a:pt x="10" y="16"/>
                  </a:lnTo>
                  <a:lnTo>
                    <a:pt x="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4" name="Freeform 28">
              <a:extLst>
                <a:ext uri="{FF2B5EF4-FFF2-40B4-BE49-F238E27FC236}">
                  <a16:creationId xmlns:a16="http://schemas.microsoft.com/office/drawing/2014/main" id="{4C0EE79D-1630-476B-9051-E4C361FAB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700" y="2150082"/>
              <a:ext cx="61803" cy="12220"/>
            </a:xfrm>
            <a:custGeom>
              <a:avLst/>
              <a:gdLst>
                <a:gd name="T0" fmla="*/ 20 w 52"/>
                <a:gd name="T1" fmla="*/ 2 h 10"/>
                <a:gd name="T2" fmla="*/ 20 w 52"/>
                <a:gd name="T3" fmla="*/ 2 h 10"/>
                <a:gd name="T4" fmla="*/ 28 w 52"/>
                <a:gd name="T5" fmla="*/ 4 h 10"/>
                <a:gd name="T6" fmla="*/ 32 w 52"/>
                <a:gd name="T7" fmla="*/ 4 h 10"/>
                <a:gd name="T8" fmla="*/ 38 w 52"/>
                <a:gd name="T9" fmla="*/ 2 h 10"/>
                <a:gd name="T10" fmla="*/ 46 w 52"/>
                <a:gd name="T11" fmla="*/ 2 h 10"/>
                <a:gd name="T12" fmla="*/ 46 w 52"/>
                <a:gd name="T13" fmla="*/ 2 h 10"/>
                <a:gd name="T14" fmla="*/ 50 w 52"/>
                <a:gd name="T15" fmla="*/ 2 h 10"/>
                <a:gd name="T16" fmla="*/ 52 w 52"/>
                <a:gd name="T17" fmla="*/ 0 h 10"/>
                <a:gd name="T18" fmla="*/ 52 w 52"/>
                <a:gd name="T19" fmla="*/ 0 h 10"/>
                <a:gd name="T20" fmla="*/ 50 w 52"/>
                <a:gd name="T21" fmla="*/ 2 h 10"/>
                <a:gd name="T22" fmla="*/ 46 w 52"/>
                <a:gd name="T23" fmla="*/ 2 h 10"/>
                <a:gd name="T24" fmla="*/ 46 w 52"/>
                <a:gd name="T25" fmla="*/ 2 h 10"/>
                <a:gd name="T26" fmla="*/ 38 w 52"/>
                <a:gd name="T27" fmla="*/ 2 h 10"/>
                <a:gd name="T28" fmla="*/ 32 w 52"/>
                <a:gd name="T29" fmla="*/ 4 h 10"/>
                <a:gd name="T30" fmla="*/ 28 w 52"/>
                <a:gd name="T31" fmla="*/ 4 h 10"/>
                <a:gd name="T32" fmla="*/ 20 w 52"/>
                <a:gd name="T33" fmla="*/ 2 h 10"/>
                <a:gd name="T34" fmla="*/ 20 w 52"/>
                <a:gd name="T35" fmla="*/ 2 h 10"/>
                <a:gd name="T36" fmla="*/ 14 w 52"/>
                <a:gd name="T37" fmla="*/ 6 h 10"/>
                <a:gd name="T38" fmla="*/ 10 w 52"/>
                <a:gd name="T39" fmla="*/ 6 h 10"/>
                <a:gd name="T40" fmla="*/ 6 w 52"/>
                <a:gd name="T41" fmla="*/ 6 h 10"/>
                <a:gd name="T42" fmla="*/ 2 w 52"/>
                <a:gd name="T43" fmla="*/ 8 h 10"/>
                <a:gd name="T44" fmla="*/ 2 w 52"/>
                <a:gd name="T45" fmla="*/ 8 h 10"/>
                <a:gd name="T46" fmla="*/ 0 w 52"/>
                <a:gd name="T47" fmla="*/ 10 h 10"/>
                <a:gd name="T48" fmla="*/ 0 w 52"/>
                <a:gd name="T49" fmla="*/ 10 h 10"/>
                <a:gd name="T50" fmla="*/ 2 w 52"/>
                <a:gd name="T51" fmla="*/ 8 h 10"/>
                <a:gd name="T52" fmla="*/ 2 w 52"/>
                <a:gd name="T53" fmla="*/ 8 h 10"/>
                <a:gd name="T54" fmla="*/ 6 w 52"/>
                <a:gd name="T55" fmla="*/ 6 h 10"/>
                <a:gd name="T56" fmla="*/ 10 w 52"/>
                <a:gd name="T57" fmla="*/ 8 h 10"/>
                <a:gd name="T58" fmla="*/ 14 w 52"/>
                <a:gd name="T59" fmla="*/ 6 h 10"/>
                <a:gd name="T60" fmla="*/ 20 w 52"/>
                <a:gd name="T61" fmla="*/ 2 h 10"/>
                <a:gd name="T62" fmla="*/ 20 w 52"/>
                <a:gd name="T6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10">
                  <a:moveTo>
                    <a:pt x="20" y="2"/>
                  </a:moveTo>
                  <a:lnTo>
                    <a:pt x="20" y="2"/>
                  </a:lnTo>
                  <a:lnTo>
                    <a:pt x="28" y="4"/>
                  </a:lnTo>
                  <a:lnTo>
                    <a:pt x="32" y="4"/>
                  </a:lnTo>
                  <a:lnTo>
                    <a:pt x="38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50" y="2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38" y="2"/>
                  </a:lnTo>
                  <a:lnTo>
                    <a:pt x="32" y="4"/>
                  </a:lnTo>
                  <a:lnTo>
                    <a:pt x="28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6"/>
                  </a:lnTo>
                  <a:lnTo>
                    <a:pt x="6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5" name="Freeform 29">
              <a:extLst>
                <a:ext uri="{FF2B5EF4-FFF2-40B4-BE49-F238E27FC236}">
                  <a16:creationId xmlns:a16="http://schemas.microsoft.com/office/drawing/2014/main" id="{A349938E-8B93-4AFA-93D2-05155E5D2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302" y="2093871"/>
              <a:ext cx="21393" cy="4888"/>
            </a:xfrm>
            <a:custGeom>
              <a:avLst/>
              <a:gdLst>
                <a:gd name="T0" fmla="*/ 18 w 18"/>
                <a:gd name="T1" fmla="*/ 4 h 4"/>
                <a:gd name="T2" fmla="*/ 18 w 18"/>
                <a:gd name="T3" fmla="*/ 4 h 4"/>
                <a:gd name="T4" fmla="*/ 10 w 18"/>
                <a:gd name="T5" fmla="*/ 2 h 4"/>
                <a:gd name="T6" fmla="*/ 6 w 18"/>
                <a:gd name="T7" fmla="*/ 0 h 4"/>
                <a:gd name="T8" fmla="*/ 0 w 18"/>
                <a:gd name="T9" fmla="*/ 0 h 4"/>
                <a:gd name="T10" fmla="*/ 0 w 18"/>
                <a:gd name="T11" fmla="*/ 0 h 4"/>
                <a:gd name="T12" fmla="*/ 0 w 18"/>
                <a:gd name="T13" fmla="*/ 0 h 4"/>
                <a:gd name="T14" fmla="*/ 0 w 18"/>
                <a:gd name="T15" fmla="*/ 0 h 4"/>
                <a:gd name="T16" fmla="*/ 6 w 18"/>
                <a:gd name="T17" fmla="*/ 0 h 4"/>
                <a:gd name="T18" fmla="*/ 10 w 18"/>
                <a:gd name="T19" fmla="*/ 2 h 4"/>
                <a:gd name="T20" fmla="*/ 18 w 18"/>
                <a:gd name="T21" fmla="*/ 4 h 4"/>
                <a:gd name="T22" fmla="*/ 18 w 18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4">
                  <a:moveTo>
                    <a:pt x="18" y="4"/>
                  </a:moveTo>
                  <a:lnTo>
                    <a:pt x="18" y="4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6" name="Freeform 30">
              <a:extLst>
                <a:ext uri="{FF2B5EF4-FFF2-40B4-BE49-F238E27FC236}">
                  <a16:creationId xmlns:a16="http://schemas.microsoft.com/office/drawing/2014/main" id="{03DF045A-5CDA-43F2-8E9E-A92DF63FD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3515" y="2115867"/>
              <a:ext cx="16640" cy="4888"/>
            </a:xfrm>
            <a:custGeom>
              <a:avLst/>
              <a:gdLst>
                <a:gd name="T0" fmla="*/ 12 w 14"/>
                <a:gd name="T1" fmla="*/ 4 h 4"/>
                <a:gd name="T2" fmla="*/ 12 w 14"/>
                <a:gd name="T3" fmla="*/ 4 h 4"/>
                <a:gd name="T4" fmla="*/ 14 w 14"/>
                <a:gd name="T5" fmla="*/ 4 h 4"/>
                <a:gd name="T6" fmla="*/ 14 w 14"/>
                <a:gd name="T7" fmla="*/ 4 h 4"/>
                <a:gd name="T8" fmla="*/ 12 w 14"/>
                <a:gd name="T9" fmla="*/ 4 h 4"/>
                <a:gd name="T10" fmla="*/ 12 w 14"/>
                <a:gd name="T11" fmla="*/ 4 h 4"/>
                <a:gd name="T12" fmla="*/ 10 w 14"/>
                <a:gd name="T13" fmla="*/ 4 h 4"/>
                <a:gd name="T14" fmla="*/ 6 w 14"/>
                <a:gd name="T15" fmla="*/ 2 h 4"/>
                <a:gd name="T16" fmla="*/ 4 w 14"/>
                <a:gd name="T17" fmla="*/ 0 h 4"/>
                <a:gd name="T18" fmla="*/ 0 w 14"/>
                <a:gd name="T19" fmla="*/ 0 h 4"/>
                <a:gd name="T20" fmla="*/ 0 w 14"/>
                <a:gd name="T21" fmla="*/ 0 h 4"/>
                <a:gd name="T22" fmla="*/ 4 w 14"/>
                <a:gd name="T23" fmla="*/ 0 h 4"/>
                <a:gd name="T24" fmla="*/ 6 w 14"/>
                <a:gd name="T25" fmla="*/ 2 h 4"/>
                <a:gd name="T26" fmla="*/ 10 w 14"/>
                <a:gd name="T27" fmla="*/ 4 h 4"/>
                <a:gd name="T28" fmla="*/ 12 w 14"/>
                <a:gd name="T29" fmla="*/ 4 h 4"/>
                <a:gd name="T30" fmla="*/ 12 w 14"/>
                <a:gd name="T3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lnTo>
                    <a:pt x="12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7" name="Freeform 31">
              <a:extLst>
                <a:ext uri="{FF2B5EF4-FFF2-40B4-BE49-F238E27FC236}">
                  <a16:creationId xmlns:a16="http://schemas.microsoft.com/office/drawing/2014/main" id="{892C89AE-F8FF-4B39-8436-EB5C0E71D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33" y="2137863"/>
              <a:ext cx="0" cy="2444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0 h 2"/>
                <a:gd name="T5" fmla="*/ 0 h 2"/>
                <a:gd name="T6" fmla="*/ 0 h 2"/>
                <a:gd name="T7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8" name="Freeform 32">
              <a:extLst>
                <a:ext uri="{FF2B5EF4-FFF2-40B4-BE49-F238E27FC236}">
                  <a16:creationId xmlns:a16="http://schemas.microsoft.com/office/drawing/2014/main" id="{965DC0FE-085F-4836-BBB7-810E010A2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614" y="2123199"/>
              <a:ext cx="26147" cy="2444"/>
            </a:xfrm>
            <a:custGeom>
              <a:avLst/>
              <a:gdLst>
                <a:gd name="T0" fmla="*/ 22 w 22"/>
                <a:gd name="T1" fmla="*/ 0 h 2"/>
                <a:gd name="T2" fmla="*/ 22 w 22"/>
                <a:gd name="T3" fmla="*/ 0 h 2"/>
                <a:gd name="T4" fmla="*/ 18 w 22"/>
                <a:gd name="T5" fmla="*/ 2 h 2"/>
                <a:gd name="T6" fmla="*/ 14 w 22"/>
                <a:gd name="T7" fmla="*/ 0 h 2"/>
                <a:gd name="T8" fmla="*/ 8 w 22"/>
                <a:gd name="T9" fmla="*/ 0 h 2"/>
                <a:gd name="T10" fmla="*/ 2 w 22"/>
                <a:gd name="T11" fmla="*/ 0 h 2"/>
                <a:gd name="T12" fmla="*/ 2 w 22"/>
                <a:gd name="T13" fmla="*/ 0 h 2"/>
                <a:gd name="T14" fmla="*/ 0 w 22"/>
                <a:gd name="T15" fmla="*/ 2 h 2"/>
                <a:gd name="T16" fmla="*/ 0 w 22"/>
                <a:gd name="T17" fmla="*/ 2 h 2"/>
                <a:gd name="T18" fmla="*/ 2 w 22"/>
                <a:gd name="T19" fmla="*/ 0 h 2"/>
                <a:gd name="T20" fmla="*/ 2 w 22"/>
                <a:gd name="T21" fmla="*/ 0 h 2"/>
                <a:gd name="T22" fmla="*/ 8 w 22"/>
                <a:gd name="T23" fmla="*/ 0 h 2"/>
                <a:gd name="T24" fmla="*/ 14 w 22"/>
                <a:gd name="T25" fmla="*/ 0 h 2"/>
                <a:gd name="T26" fmla="*/ 18 w 22"/>
                <a:gd name="T27" fmla="*/ 2 h 2"/>
                <a:gd name="T28" fmla="*/ 22 w 22"/>
                <a:gd name="T29" fmla="*/ 0 h 2"/>
                <a:gd name="T30" fmla="*/ 22 w 22"/>
                <a:gd name="T3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">
                  <a:moveTo>
                    <a:pt x="22" y="0"/>
                  </a:moveTo>
                  <a:lnTo>
                    <a:pt x="22" y="0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79" name="Freeform 33">
              <a:extLst>
                <a:ext uri="{FF2B5EF4-FFF2-40B4-BE49-F238E27FC236}">
                  <a16:creationId xmlns:a16="http://schemas.microsoft.com/office/drawing/2014/main" id="{62AC17C0-920A-4090-B057-B2E19B574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023" y="2042546"/>
              <a:ext cx="90327" cy="14664"/>
            </a:xfrm>
            <a:custGeom>
              <a:avLst/>
              <a:gdLst>
                <a:gd name="T0" fmla="*/ 8 w 76"/>
                <a:gd name="T1" fmla="*/ 12 h 12"/>
                <a:gd name="T2" fmla="*/ 8 w 76"/>
                <a:gd name="T3" fmla="*/ 12 h 12"/>
                <a:gd name="T4" fmla="*/ 10 w 76"/>
                <a:gd name="T5" fmla="*/ 12 h 12"/>
                <a:gd name="T6" fmla="*/ 10 w 76"/>
                <a:gd name="T7" fmla="*/ 10 h 12"/>
                <a:gd name="T8" fmla="*/ 14 w 76"/>
                <a:gd name="T9" fmla="*/ 6 h 12"/>
                <a:gd name="T10" fmla="*/ 18 w 76"/>
                <a:gd name="T11" fmla="*/ 2 h 12"/>
                <a:gd name="T12" fmla="*/ 20 w 76"/>
                <a:gd name="T13" fmla="*/ 0 h 12"/>
                <a:gd name="T14" fmla="*/ 24 w 76"/>
                <a:gd name="T15" fmla="*/ 0 h 12"/>
                <a:gd name="T16" fmla="*/ 24 w 76"/>
                <a:gd name="T17" fmla="*/ 0 h 12"/>
                <a:gd name="T18" fmla="*/ 44 w 76"/>
                <a:gd name="T19" fmla="*/ 0 h 12"/>
                <a:gd name="T20" fmla="*/ 58 w 76"/>
                <a:gd name="T21" fmla="*/ 0 h 12"/>
                <a:gd name="T22" fmla="*/ 74 w 76"/>
                <a:gd name="T23" fmla="*/ 4 h 12"/>
                <a:gd name="T24" fmla="*/ 74 w 76"/>
                <a:gd name="T25" fmla="*/ 4 h 12"/>
                <a:gd name="T26" fmla="*/ 76 w 76"/>
                <a:gd name="T27" fmla="*/ 6 h 12"/>
                <a:gd name="T28" fmla="*/ 76 w 76"/>
                <a:gd name="T29" fmla="*/ 6 h 12"/>
                <a:gd name="T30" fmla="*/ 74 w 76"/>
                <a:gd name="T31" fmla="*/ 4 h 12"/>
                <a:gd name="T32" fmla="*/ 74 w 76"/>
                <a:gd name="T33" fmla="*/ 4 h 12"/>
                <a:gd name="T34" fmla="*/ 58 w 76"/>
                <a:gd name="T35" fmla="*/ 0 h 12"/>
                <a:gd name="T36" fmla="*/ 42 w 76"/>
                <a:gd name="T37" fmla="*/ 0 h 12"/>
                <a:gd name="T38" fmla="*/ 22 w 76"/>
                <a:gd name="T39" fmla="*/ 0 h 12"/>
                <a:gd name="T40" fmla="*/ 22 w 76"/>
                <a:gd name="T41" fmla="*/ 0 h 12"/>
                <a:gd name="T42" fmla="*/ 20 w 76"/>
                <a:gd name="T43" fmla="*/ 0 h 12"/>
                <a:gd name="T44" fmla="*/ 18 w 76"/>
                <a:gd name="T45" fmla="*/ 2 h 12"/>
                <a:gd name="T46" fmla="*/ 14 w 76"/>
                <a:gd name="T47" fmla="*/ 6 h 12"/>
                <a:gd name="T48" fmla="*/ 10 w 76"/>
                <a:gd name="T49" fmla="*/ 10 h 12"/>
                <a:gd name="T50" fmla="*/ 10 w 76"/>
                <a:gd name="T51" fmla="*/ 10 h 12"/>
                <a:gd name="T52" fmla="*/ 8 w 76"/>
                <a:gd name="T53" fmla="*/ 10 h 12"/>
                <a:gd name="T54" fmla="*/ 8 w 76"/>
                <a:gd name="T55" fmla="*/ 10 h 12"/>
                <a:gd name="T56" fmla="*/ 6 w 76"/>
                <a:gd name="T57" fmla="*/ 10 h 12"/>
                <a:gd name="T58" fmla="*/ 4 w 76"/>
                <a:gd name="T59" fmla="*/ 8 h 12"/>
                <a:gd name="T60" fmla="*/ 0 w 76"/>
                <a:gd name="T61" fmla="*/ 8 h 12"/>
                <a:gd name="T62" fmla="*/ 0 w 76"/>
                <a:gd name="T63" fmla="*/ 8 h 12"/>
                <a:gd name="T64" fmla="*/ 0 w 76"/>
                <a:gd name="T65" fmla="*/ 10 h 12"/>
                <a:gd name="T66" fmla="*/ 2 w 76"/>
                <a:gd name="T67" fmla="*/ 10 h 12"/>
                <a:gd name="T68" fmla="*/ 6 w 76"/>
                <a:gd name="T69" fmla="*/ 10 h 12"/>
                <a:gd name="T70" fmla="*/ 8 w 76"/>
                <a:gd name="T71" fmla="*/ 12 h 12"/>
                <a:gd name="T72" fmla="*/ 8 w 76"/>
                <a:gd name="T7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" h="12">
                  <a:moveTo>
                    <a:pt x="8" y="12"/>
                  </a:moveTo>
                  <a:lnTo>
                    <a:pt x="8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44" y="0"/>
                  </a:lnTo>
                  <a:lnTo>
                    <a:pt x="58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0" name="Freeform 34">
              <a:extLst>
                <a:ext uri="{FF2B5EF4-FFF2-40B4-BE49-F238E27FC236}">
                  <a16:creationId xmlns:a16="http://schemas.microsoft.com/office/drawing/2014/main" id="{DC04FABB-ADCC-47F8-9E80-75DE7540A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570" y="2169634"/>
              <a:ext cx="9508" cy="7332"/>
            </a:xfrm>
            <a:custGeom>
              <a:avLst/>
              <a:gdLst>
                <a:gd name="T0" fmla="*/ 4 w 8"/>
                <a:gd name="T1" fmla="*/ 4 h 6"/>
                <a:gd name="T2" fmla="*/ 4 w 8"/>
                <a:gd name="T3" fmla="*/ 4 h 6"/>
                <a:gd name="T4" fmla="*/ 8 w 8"/>
                <a:gd name="T5" fmla="*/ 0 h 6"/>
                <a:gd name="T6" fmla="*/ 8 w 8"/>
                <a:gd name="T7" fmla="*/ 0 h 6"/>
                <a:gd name="T8" fmla="*/ 8 w 8"/>
                <a:gd name="T9" fmla="*/ 0 h 6"/>
                <a:gd name="T10" fmla="*/ 4 w 8"/>
                <a:gd name="T11" fmla="*/ 2 h 6"/>
                <a:gd name="T12" fmla="*/ 4 w 8"/>
                <a:gd name="T13" fmla="*/ 2 h 6"/>
                <a:gd name="T14" fmla="*/ 0 w 8"/>
                <a:gd name="T15" fmla="*/ 4 h 6"/>
                <a:gd name="T16" fmla="*/ 0 w 8"/>
                <a:gd name="T17" fmla="*/ 6 h 6"/>
                <a:gd name="T18" fmla="*/ 0 w 8"/>
                <a:gd name="T19" fmla="*/ 6 h 6"/>
                <a:gd name="T20" fmla="*/ 0 w 8"/>
                <a:gd name="T21" fmla="*/ 6 h 6"/>
                <a:gd name="T22" fmla="*/ 4 w 8"/>
                <a:gd name="T23" fmla="*/ 4 h 6"/>
                <a:gd name="T24" fmla="*/ 4 w 8"/>
                <a:gd name="T2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4" y="4"/>
                  </a:move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1" name="Freeform 35">
              <a:extLst>
                <a:ext uri="{FF2B5EF4-FFF2-40B4-BE49-F238E27FC236}">
                  <a16:creationId xmlns:a16="http://schemas.microsoft.com/office/drawing/2014/main" id="{94D7E206-4E6D-452E-A472-A3E115C9C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0322" y="2150081"/>
              <a:ext cx="71311" cy="14664"/>
            </a:xfrm>
            <a:custGeom>
              <a:avLst/>
              <a:gdLst>
                <a:gd name="T0" fmla="*/ 4 w 60"/>
                <a:gd name="T1" fmla="*/ 4 h 12"/>
                <a:gd name="T2" fmla="*/ 4 w 60"/>
                <a:gd name="T3" fmla="*/ 4 h 12"/>
                <a:gd name="T4" fmla="*/ 12 w 60"/>
                <a:gd name="T5" fmla="*/ 4 h 12"/>
                <a:gd name="T6" fmla="*/ 14 w 60"/>
                <a:gd name="T7" fmla="*/ 4 h 12"/>
                <a:gd name="T8" fmla="*/ 18 w 60"/>
                <a:gd name="T9" fmla="*/ 8 h 12"/>
                <a:gd name="T10" fmla="*/ 18 w 60"/>
                <a:gd name="T11" fmla="*/ 8 h 12"/>
                <a:gd name="T12" fmla="*/ 22 w 60"/>
                <a:gd name="T13" fmla="*/ 12 h 12"/>
                <a:gd name="T14" fmla="*/ 28 w 60"/>
                <a:gd name="T15" fmla="*/ 12 h 12"/>
                <a:gd name="T16" fmla="*/ 34 w 60"/>
                <a:gd name="T17" fmla="*/ 8 h 12"/>
                <a:gd name="T18" fmla="*/ 40 w 60"/>
                <a:gd name="T19" fmla="*/ 2 h 12"/>
                <a:gd name="T20" fmla="*/ 40 w 60"/>
                <a:gd name="T21" fmla="*/ 2 h 12"/>
                <a:gd name="T22" fmla="*/ 46 w 60"/>
                <a:gd name="T23" fmla="*/ 0 h 12"/>
                <a:gd name="T24" fmla="*/ 50 w 60"/>
                <a:gd name="T25" fmla="*/ 0 h 12"/>
                <a:gd name="T26" fmla="*/ 54 w 60"/>
                <a:gd name="T27" fmla="*/ 2 h 12"/>
                <a:gd name="T28" fmla="*/ 60 w 60"/>
                <a:gd name="T29" fmla="*/ 0 h 12"/>
                <a:gd name="T30" fmla="*/ 60 w 60"/>
                <a:gd name="T31" fmla="*/ 0 h 12"/>
                <a:gd name="T32" fmla="*/ 54 w 60"/>
                <a:gd name="T33" fmla="*/ 0 h 12"/>
                <a:gd name="T34" fmla="*/ 50 w 60"/>
                <a:gd name="T35" fmla="*/ 0 h 12"/>
                <a:gd name="T36" fmla="*/ 46 w 60"/>
                <a:gd name="T37" fmla="*/ 0 h 12"/>
                <a:gd name="T38" fmla="*/ 40 w 60"/>
                <a:gd name="T39" fmla="*/ 2 h 12"/>
                <a:gd name="T40" fmla="*/ 40 w 60"/>
                <a:gd name="T41" fmla="*/ 2 h 12"/>
                <a:gd name="T42" fmla="*/ 34 w 60"/>
                <a:gd name="T43" fmla="*/ 8 h 12"/>
                <a:gd name="T44" fmla="*/ 28 w 60"/>
                <a:gd name="T45" fmla="*/ 12 h 12"/>
                <a:gd name="T46" fmla="*/ 22 w 60"/>
                <a:gd name="T47" fmla="*/ 12 h 12"/>
                <a:gd name="T48" fmla="*/ 18 w 60"/>
                <a:gd name="T49" fmla="*/ 8 h 12"/>
                <a:gd name="T50" fmla="*/ 18 w 60"/>
                <a:gd name="T51" fmla="*/ 8 h 12"/>
                <a:gd name="T52" fmla="*/ 16 w 60"/>
                <a:gd name="T53" fmla="*/ 4 h 12"/>
                <a:gd name="T54" fmla="*/ 12 w 60"/>
                <a:gd name="T55" fmla="*/ 4 h 12"/>
                <a:gd name="T56" fmla="*/ 4 w 60"/>
                <a:gd name="T57" fmla="*/ 4 h 12"/>
                <a:gd name="T58" fmla="*/ 4 w 60"/>
                <a:gd name="T59" fmla="*/ 4 h 12"/>
                <a:gd name="T60" fmla="*/ 2 w 60"/>
                <a:gd name="T61" fmla="*/ 4 h 12"/>
                <a:gd name="T62" fmla="*/ 0 w 60"/>
                <a:gd name="T63" fmla="*/ 4 h 12"/>
                <a:gd name="T64" fmla="*/ 0 w 60"/>
                <a:gd name="T65" fmla="*/ 4 h 12"/>
                <a:gd name="T66" fmla="*/ 4 w 60"/>
                <a:gd name="T67" fmla="*/ 4 h 12"/>
                <a:gd name="T68" fmla="*/ 4 w 60"/>
                <a:gd name="T6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12">
                  <a:moveTo>
                    <a:pt x="4" y="4"/>
                  </a:moveTo>
                  <a:lnTo>
                    <a:pt x="4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28" y="12"/>
                  </a:lnTo>
                  <a:lnTo>
                    <a:pt x="34" y="8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6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8"/>
                  </a:lnTo>
                  <a:lnTo>
                    <a:pt x="28" y="12"/>
                  </a:lnTo>
                  <a:lnTo>
                    <a:pt x="22" y="12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2" name="Freeform 36">
              <a:extLst>
                <a:ext uri="{FF2B5EF4-FFF2-40B4-BE49-F238E27FC236}">
                  <a16:creationId xmlns:a16="http://schemas.microsoft.com/office/drawing/2014/main" id="{F3ECC691-550D-4B47-A0C8-14DFA1D6C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307" y="2181855"/>
              <a:ext cx="14262" cy="12220"/>
            </a:xfrm>
            <a:custGeom>
              <a:avLst/>
              <a:gdLst>
                <a:gd name="T0" fmla="*/ 4 w 12"/>
                <a:gd name="T1" fmla="*/ 6 h 10"/>
                <a:gd name="T2" fmla="*/ 4 w 12"/>
                <a:gd name="T3" fmla="*/ 6 h 10"/>
                <a:gd name="T4" fmla="*/ 10 w 12"/>
                <a:gd name="T5" fmla="*/ 4 h 10"/>
                <a:gd name="T6" fmla="*/ 12 w 12"/>
                <a:gd name="T7" fmla="*/ 0 h 10"/>
                <a:gd name="T8" fmla="*/ 12 w 12"/>
                <a:gd name="T9" fmla="*/ 0 h 10"/>
                <a:gd name="T10" fmla="*/ 10 w 12"/>
                <a:gd name="T11" fmla="*/ 2 h 10"/>
                <a:gd name="T12" fmla="*/ 6 w 12"/>
                <a:gd name="T13" fmla="*/ 6 h 10"/>
                <a:gd name="T14" fmla="*/ 6 w 12"/>
                <a:gd name="T15" fmla="*/ 6 h 10"/>
                <a:gd name="T16" fmla="*/ 2 w 12"/>
                <a:gd name="T17" fmla="*/ 8 h 10"/>
                <a:gd name="T18" fmla="*/ 0 w 12"/>
                <a:gd name="T19" fmla="*/ 10 h 10"/>
                <a:gd name="T20" fmla="*/ 0 w 12"/>
                <a:gd name="T21" fmla="*/ 10 h 10"/>
                <a:gd name="T22" fmla="*/ 2 w 12"/>
                <a:gd name="T23" fmla="*/ 8 h 10"/>
                <a:gd name="T24" fmla="*/ 4 w 12"/>
                <a:gd name="T25" fmla="*/ 6 h 10"/>
                <a:gd name="T26" fmla="*/ 4 w 12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0">
                  <a:moveTo>
                    <a:pt x="4" y="6"/>
                  </a:moveTo>
                  <a:lnTo>
                    <a:pt x="4" y="6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3" name="Freeform 37">
              <a:extLst>
                <a:ext uri="{FF2B5EF4-FFF2-40B4-BE49-F238E27FC236}">
                  <a16:creationId xmlns:a16="http://schemas.microsoft.com/office/drawing/2014/main" id="{AD5352DC-FAF7-44B6-BD3C-C33A75E73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4011" y="2142751"/>
              <a:ext cx="33278" cy="17108"/>
            </a:xfrm>
            <a:custGeom>
              <a:avLst/>
              <a:gdLst>
                <a:gd name="T0" fmla="*/ 14 w 28"/>
                <a:gd name="T1" fmla="*/ 6 h 14"/>
                <a:gd name="T2" fmla="*/ 14 w 28"/>
                <a:gd name="T3" fmla="*/ 6 h 14"/>
                <a:gd name="T4" fmla="*/ 16 w 28"/>
                <a:gd name="T5" fmla="*/ 6 h 14"/>
                <a:gd name="T6" fmla="*/ 18 w 28"/>
                <a:gd name="T7" fmla="*/ 6 h 14"/>
                <a:gd name="T8" fmla="*/ 20 w 28"/>
                <a:gd name="T9" fmla="*/ 10 h 14"/>
                <a:gd name="T10" fmla="*/ 24 w 28"/>
                <a:gd name="T11" fmla="*/ 14 h 14"/>
                <a:gd name="T12" fmla="*/ 26 w 28"/>
                <a:gd name="T13" fmla="*/ 14 h 14"/>
                <a:gd name="T14" fmla="*/ 28 w 28"/>
                <a:gd name="T15" fmla="*/ 14 h 14"/>
                <a:gd name="T16" fmla="*/ 28 w 28"/>
                <a:gd name="T17" fmla="*/ 14 h 14"/>
                <a:gd name="T18" fmla="*/ 26 w 28"/>
                <a:gd name="T19" fmla="*/ 14 h 14"/>
                <a:gd name="T20" fmla="*/ 24 w 28"/>
                <a:gd name="T21" fmla="*/ 14 h 14"/>
                <a:gd name="T22" fmla="*/ 22 w 28"/>
                <a:gd name="T23" fmla="*/ 10 h 14"/>
                <a:gd name="T24" fmla="*/ 18 w 28"/>
                <a:gd name="T25" fmla="*/ 6 h 14"/>
                <a:gd name="T26" fmla="*/ 16 w 28"/>
                <a:gd name="T27" fmla="*/ 4 h 14"/>
                <a:gd name="T28" fmla="*/ 14 w 28"/>
                <a:gd name="T29" fmla="*/ 6 h 14"/>
                <a:gd name="T30" fmla="*/ 14 w 28"/>
                <a:gd name="T31" fmla="*/ 6 h 14"/>
                <a:gd name="T32" fmla="*/ 10 w 28"/>
                <a:gd name="T33" fmla="*/ 6 h 14"/>
                <a:gd name="T34" fmla="*/ 6 w 28"/>
                <a:gd name="T35" fmla="*/ 4 h 14"/>
                <a:gd name="T36" fmla="*/ 4 w 28"/>
                <a:gd name="T37" fmla="*/ 0 h 14"/>
                <a:gd name="T38" fmla="*/ 2 w 28"/>
                <a:gd name="T39" fmla="*/ 0 h 14"/>
                <a:gd name="T40" fmla="*/ 0 w 28"/>
                <a:gd name="T41" fmla="*/ 2 h 14"/>
                <a:gd name="T42" fmla="*/ 0 w 28"/>
                <a:gd name="T43" fmla="*/ 2 h 14"/>
                <a:gd name="T44" fmla="*/ 4 w 28"/>
                <a:gd name="T45" fmla="*/ 2 h 14"/>
                <a:gd name="T46" fmla="*/ 6 w 28"/>
                <a:gd name="T47" fmla="*/ 4 h 14"/>
                <a:gd name="T48" fmla="*/ 10 w 28"/>
                <a:gd name="T49" fmla="*/ 6 h 14"/>
                <a:gd name="T50" fmla="*/ 14 w 28"/>
                <a:gd name="T51" fmla="*/ 6 h 14"/>
                <a:gd name="T52" fmla="*/ 14 w 28"/>
                <a:gd name="T53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" h="14">
                  <a:moveTo>
                    <a:pt x="14" y="6"/>
                  </a:moveTo>
                  <a:lnTo>
                    <a:pt x="14" y="6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6"/>
                  </a:lnTo>
                  <a:lnTo>
                    <a:pt x="6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4" name="Freeform 38">
              <a:extLst>
                <a:ext uri="{FF2B5EF4-FFF2-40B4-BE49-F238E27FC236}">
                  <a16:creationId xmlns:a16="http://schemas.microsoft.com/office/drawing/2014/main" id="{20C1C6E9-37C2-46F9-B878-E5651EB07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6058" y="2396927"/>
              <a:ext cx="4754" cy="12220"/>
            </a:xfrm>
            <a:custGeom>
              <a:avLst/>
              <a:gdLst>
                <a:gd name="T0" fmla="*/ 4 w 4"/>
                <a:gd name="T1" fmla="*/ 10 h 10"/>
                <a:gd name="T2" fmla="*/ 4 w 4"/>
                <a:gd name="T3" fmla="*/ 10 h 10"/>
                <a:gd name="T4" fmla="*/ 2 w 4"/>
                <a:gd name="T5" fmla="*/ 4 h 10"/>
                <a:gd name="T6" fmla="*/ 0 w 4"/>
                <a:gd name="T7" fmla="*/ 0 h 10"/>
                <a:gd name="T8" fmla="*/ 0 w 4"/>
                <a:gd name="T9" fmla="*/ 0 h 10"/>
                <a:gd name="T10" fmla="*/ 2 w 4"/>
                <a:gd name="T11" fmla="*/ 4 h 10"/>
                <a:gd name="T12" fmla="*/ 4 w 4"/>
                <a:gd name="T13" fmla="*/ 10 h 10"/>
                <a:gd name="T14" fmla="*/ 4 w 4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lnTo>
                    <a:pt x="4" y="10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5" name="Freeform 39">
              <a:extLst>
                <a:ext uri="{FF2B5EF4-FFF2-40B4-BE49-F238E27FC236}">
                  <a16:creationId xmlns:a16="http://schemas.microsoft.com/office/drawing/2014/main" id="{10E3259E-B906-40AC-8280-2B98398F6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547" y="2511795"/>
              <a:ext cx="14262" cy="34216"/>
            </a:xfrm>
            <a:custGeom>
              <a:avLst/>
              <a:gdLst>
                <a:gd name="T0" fmla="*/ 0 w 12"/>
                <a:gd name="T1" fmla="*/ 8 h 28"/>
                <a:gd name="T2" fmla="*/ 0 w 12"/>
                <a:gd name="T3" fmla="*/ 8 h 28"/>
                <a:gd name="T4" fmla="*/ 2 w 12"/>
                <a:gd name="T5" fmla="*/ 6 h 28"/>
                <a:gd name="T6" fmla="*/ 0 w 12"/>
                <a:gd name="T7" fmla="*/ 4 h 28"/>
                <a:gd name="T8" fmla="*/ 0 w 12"/>
                <a:gd name="T9" fmla="*/ 2 h 28"/>
                <a:gd name="T10" fmla="*/ 0 w 12"/>
                <a:gd name="T11" fmla="*/ 0 h 28"/>
                <a:gd name="T12" fmla="*/ 0 w 12"/>
                <a:gd name="T13" fmla="*/ 0 h 28"/>
                <a:gd name="T14" fmla="*/ 0 w 12"/>
                <a:gd name="T15" fmla="*/ 2 h 28"/>
                <a:gd name="T16" fmla="*/ 0 w 12"/>
                <a:gd name="T17" fmla="*/ 4 h 28"/>
                <a:gd name="T18" fmla="*/ 2 w 12"/>
                <a:gd name="T19" fmla="*/ 6 h 28"/>
                <a:gd name="T20" fmla="*/ 0 w 12"/>
                <a:gd name="T21" fmla="*/ 8 h 28"/>
                <a:gd name="T22" fmla="*/ 0 w 12"/>
                <a:gd name="T23" fmla="*/ 8 h 28"/>
                <a:gd name="T24" fmla="*/ 0 w 12"/>
                <a:gd name="T25" fmla="*/ 14 h 28"/>
                <a:gd name="T26" fmla="*/ 4 w 12"/>
                <a:gd name="T27" fmla="*/ 22 h 28"/>
                <a:gd name="T28" fmla="*/ 8 w 12"/>
                <a:gd name="T29" fmla="*/ 28 h 28"/>
                <a:gd name="T30" fmla="*/ 12 w 12"/>
                <a:gd name="T31" fmla="*/ 28 h 28"/>
                <a:gd name="T32" fmla="*/ 12 w 12"/>
                <a:gd name="T33" fmla="*/ 28 h 28"/>
                <a:gd name="T34" fmla="*/ 8 w 12"/>
                <a:gd name="T35" fmla="*/ 26 h 28"/>
                <a:gd name="T36" fmla="*/ 4 w 12"/>
                <a:gd name="T37" fmla="*/ 22 h 28"/>
                <a:gd name="T38" fmla="*/ 0 w 12"/>
                <a:gd name="T39" fmla="*/ 14 h 28"/>
                <a:gd name="T40" fmla="*/ 0 w 12"/>
                <a:gd name="T41" fmla="*/ 8 h 28"/>
                <a:gd name="T42" fmla="*/ 0 w 12"/>
                <a:gd name="T43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28">
                  <a:moveTo>
                    <a:pt x="0" y="8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8" y="26"/>
                  </a:lnTo>
                  <a:lnTo>
                    <a:pt x="4" y="22"/>
                  </a:lnTo>
                  <a:lnTo>
                    <a:pt x="0" y="1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6" name="Freeform 40">
              <a:extLst>
                <a:ext uri="{FF2B5EF4-FFF2-40B4-BE49-F238E27FC236}">
                  <a16:creationId xmlns:a16="http://schemas.microsoft.com/office/drawing/2014/main" id="{283D86F6-8C9B-4292-93A1-9CC148173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304" y="2250286"/>
              <a:ext cx="14262" cy="21996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8 h 18"/>
                <a:gd name="T4" fmla="*/ 10 w 12"/>
                <a:gd name="T5" fmla="*/ 12 h 18"/>
                <a:gd name="T6" fmla="*/ 4 w 12"/>
                <a:gd name="T7" fmla="*/ 8 h 18"/>
                <a:gd name="T8" fmla="*/ 4 w 12"/>
                <a:gd name="T9" fmla="*/ 8 h 18"/>
                <a:gd name="T10" fmla="*/ 2 w 12"/>
                <a:gd name="T11" fmla="*/ 4 h 18"/>
                <a:gd name="T12" fmla="*/ 0 w 12"/>
                <a:gd name="T13" fmla="*/ 0 h 18"/>
                <a:gd name="T14" fmla="*/ 0 w 12"/>
                <a:gd name="T15" fmla="*/ 0 h 18"/>
                <a:gd name="T16" fmla="*/ 2 w 12"/>
                <a:gd name="T17" fmla="*/ 4 h 18"/>
                <a:gd name="T18" fmla="*/ 4 w 12"/>
                <a:gd name="T19" fmla="*/ 8 h 18"/>
                <a:gd name="T20" fmla="*/ 4 w 12"/>
                <a:gd name="T21" fmla="*/ 8 h 18"/>
                <a:gd name="T22" fmla="*/ 10 w 12"/>
                <a:gd name="T23" fmla="*/ 12 h 18"/>
                <a:gd name="T24" fmla="*/ 12 w 12"/>
                <a:gd name="T25" fmla="*/ 18 h 18"/>
                <a:gd name="T26" fmla="*/ 12 w 12"/>
                <a:gd name="T2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8"/>
                  </a:lnTo>
                  <a:lnTo>
                    <a:pt x="10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7" name="Freeform 41">
              <a:extLst>
                <a:ext uri="{FF2B5EF4-FFF2-40B4-BE49-F238E27FC236}">
                  <a16:creationId xmlns:a16="http://schemas.microsoft.com/office/drawing/2014/main" id="{B18347FB-CCFF-4A43-8B5E-54C76AF06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551" y="2230733"/>
              <a:ext cx="9508" cy="7332"/>
            </a:xfrm>
            <a:custGeom>
              <a:avLst/>
              <a:gdLst>
                <a:gd name="T0" fmla="*/ 8 w 8"/>
                <a:gd name="T1" fmla="*/ 6 h 6"/>
                <a:gd name="T2" fmla="*/ 8 w 8"/>
                <a:gd name="T3" fmla="*/ 6 h 6"/>
                <a:gd name="T4" fmla="*/ 6 w 8"/>
                <a:gd name="T5" fmla="*/ 4 h 6"/>
                <a:gd name="T6" fmla="*/ 4 w 8"/>
                <a:gd name="T7" fmla="*/ 4 h 6"/>
                <a:gd name="T8" fmla="*/ 2 w 8"/>
                <a:gd name="T9" fmla="*/ 4 h 6"/>
                <a:gd name="T10" fmla="*/ 0 w 8"/>
                <a:gd name="T11" fmla="*/ 2 h 6"/>
                <a:gd name="T12" fmla="*/ 0 w 8"/>
                <a:gd name="T13" fmla="*/ 2 h 6"/>
                <a:gd name="T14" fmla="*/ 0 w 8"/>
                <a:gd name="T15" fmla="*/ 0 h 6"/>
                <a:gd name="T16" fmla="*/ 0 w 8"/>
                <a:gd name="T17" fmla="*/ 0 h 6"/>
                <a:gd name="T18" fmla="*/ 0 w 8"/>
                <a:gd name="T19" fmla="*/ 2 h 6"/>
                <a:gd name="T20" fmla="*/ 0 w 8"/>
                <a:gd name="T21" fmla="*/ 2 h 6"/>
                <a:gd name="T22" fmla="*/ 2 w 8"/>
                <a:gd name="T23" fmla="*/ 4 h 6"/>
                <a:gd name="T24" fmla="*/ 4 w 8"/>
                <a:gd name="T25" fmla="*/ 4 h 6"/>
                <a:gd name="T26" fmla="*/ 8 w 8"/>
                <a:gd name="T27" fmla="*/ 6 h 6"/>
                <a:gd name="T28" fmla="*/ 8 w 8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6">
                  <a:moveTo>
                    <a:pt x="8" y="6"/>
                  </a:moveTo>
                  <a:lnTo>
                    <a:pt x="8" y="6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8" name="Freeform 42">
              <a:extLst>
                <a:ext uri="{FF2B5EF4-FFF2-40B4-BE49-F238E27FC236}">
                  <a16:creationId xmlns:a16="http://schemas.microsoft.com/office/drawing/2014/main" id="{5ECB3B9D-962C-4633-823E-4C1AA2C73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187" y="2546010"/>
              <a:ext cx="2377" cy="4888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0 h 4"/>
                <a:gd name="T8" fmla="*/ 2 w 2"/>
                <a:gd name="T9" fmla="*/ 4 h 4"/>
                <a:gd name="T10" fmla="*/ 2 w 2"/>
                <a:gd name="T11" fmla="*/ 4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0 h 4"/>
                <a:gd name="T18" fmla="*/ 0 w 2"/>
                <a:gd name="T19" fmla="*/ 0 h 4"/>
                <a:gd name="T20" fmla="*/ 0 w 2"/>
                <a:gd name="T21" fmla="*/ 0 h 4"/>
                <a:gd name="T22" fmla="*/ 0 w 2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89" name="Freeform 43">
              <a:extLst>
                <a:ext uri="{FF2B5EF4-FFF2-40B4-BE49-F238E27FC236}">
                  <a16:creationId xmlns:a16="http://schemas.microsoft.com/office/drawing/2014/main" id="{5E2BFC85-C13F-42DC-8DEE-DB08A3CE0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68" y="2406701"/>
              <a:ext cx="4754" cy="7332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4 w 4"/>
                <a:gd name="T5" fmla="*/ 6 h 6"/>
                <a:gd name="T6" fmla="*/ 4 w 4"/>
                <a:gd name="T7" fmla="*/ 6 h 6"/>
                <a:gd name="T8" fmla="*/ 2 w 4"/>
                <a:gd name="T9" fmla="*/ 2 h 6"/>
                <a:gd name="T10" fmla="*/ 0 w 4"/>
                <a:gd name="T11" fmla="*/ 0 h 6"/>
                <a:gd name="T12" fmla="*/ 0 w 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0" name="Freeform 44">
              <a:extLst>
                <a:ext uri="{FF2B5EF4-FFF2-40B4-BE49-F238E27FC236}">
                  <a16:creationId xmlns:a16="http://schemas.microsoft.com/office/drawing/2014/main" id="{5C59D36A-CED4-4B90-8851-CAE618714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814" y="2286946"/>
              <a:ext cx="21393" cy="14664"/>
            </a:xfrm>
            <a:custGeom>
              <a:avLst/>
              <a:gdLst>
                <a:gd name="T0" fmla="*/ 0 w 18"/>
                <a:gd name="T1" fmla="*/ 12 h 12"/>
                <a:gd name="T2" fmla="*/ 0 w 18"/>
                <a:gd name="T3" fmla="*/ 12 h 12"/>
                <a:gd name="T4" fmla="*/ 6 w 18"/>
                <a:gd name="T5" fmla="*/ 8 h 12"/>
                <a:gd name="T6" fmla="*/ 12 w 18"/>
                <a:gd name="T7" fmla="*/ 6 h 12"/>
                <a:gd name="T8" fmla="*/ 16 w 18"/>
                <a:gd name="T9" fmla="*/ 2 h 12"/>
                <a:gd name="T10" fmla="*/ 16 w 18"/>
                <a:gd name="T11" fmla="*/ 2 h 12"/>
                <a:gd name="T12" fmla="*/ 18 w 18"/>
                <a:gd name="T13" fmla="*/ 0 h 12"/>
                <a:gd name="T14" fmla="*/ 18 w 18"/>
                <a:gd name="T15" fmla="*/ 0 h 12"/>
                <a:gd name="T16" fmla="*/ 16 w 18"/>
                <a:gd name="T17" fmla="*/ 2 h 12"/>
                <a:gd name="T18" fmla="*/ 16 w 18"/>
                <a:gd name="T19" fmla="*/ 2 h 12"/>
                <a:gd name="T20" fmla="*/ 12 w 18"/>
                <a:gd name="T21" fmla="*/ 6 h 12"/>
                <a:gd name="T22" fmla="*/ 6 w 18"/>
                <a:gd name="T23" fmla="*/ 8 h 12"/>
                <a:gd name="T24" fmla="*/ 2 w 18"/>
                <a:gd name="T25" fmla="*/ 10 h 12"/>
                <a:gd name="T26" fmla="*/ 0 w 18"/>
                <a:gd name="T27" fmla="*/ 12 h 12"/>
                <a:gd name="T28" fmla="*/ 0 w 18"/>
                <a:gd name="T2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2">
                  <a:moveTo>
                    <a:pt x="0" y="12"/>
                  </a:moveTo>
                  <a:lnTo>
                    <a:pt x="0" y="12"/>
                  </a:lnTo>
                  <a:lnTo>
                    <a:pt x="6" y="8"/>
                  </a:lnTo>
                  <a:lnTo>
                    <a:pt x="12" y="6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6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1" name="Freeform 45">
              <a:extLst>
                <a:ext uri="{FF2B5EF4-FFF2-40B4-BE49-F238E27FC236}">
                  <a16:creationId xmlns:a16="http://schemas.microsoft.com/office/drawing/2014/main" id="{79944AFD-7714-42F1-A4D4-FFE3B4870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254" y="2392037"/>
              <a:ext cx="57049" cy="117312"/>
            </a:xfrm>
            <a:custGeom>
              <a:avLst/>
              <a:gdLst>
                <a:gd name="T0" fmla="*/ 46 w 48"/>
                <a:gd name="T1" fmla="*/ 82 h 96"/>
                <a:gd name="T2" fmla="*/ 48 w 48"/>
                <a:gd name="T3" fmla="*/ 82 h 96"/>
                <a:gd name="T4" fmla="*/ 46 w 48"/>
                <a:gd name="T5" fmla="*/ 66 h 96"/>
                <a:gd name="T6" fmla="*/ 40 w 48"/>
                <a:gd name="T7" fmla="*/ 62 h 96"/>
                <a:gd name="T8" fmla="*/ 34 w 48"/>
                <a:gd name="T9" fmla="*/ 56 h 96"/>
                <a:gd name="T10" fmla="*/ 30 w 48"/>
                <a:gd name="T11" fmla="*/ 50 h 96"/>
                <a:gd name="T12" fmla="*/ 28 w 48"/>
                <a:gd name="T13" fmla="*/ 48 h 96"/>
                <a:gd name="T14" fmla="*/ 30 w 48"/>
                <a:gd name="T15" fmla="*/ 44 h 96"/>
                <a:gd name="T16" fmla="*/ 28 w 48"/>
                <a:gd name="T17" fmla="*/ 44 h 96"/>
                <a:gd name="T18" fmla="*/ 26 w 48"/>
                <a:gd name="T19" fmla="*/ 42 h 96"/>
                <a:gd name="T20" fmla="*/ 38 w 48"/>
                <a:gd name="T21" fmla="*/ 38 h 96"/>
                <a:gd name="T22" fmla="*/ 40 w 48"/>
                <a:gd name="T23" fmla="*/ 34 h 96"/>
                <a:gd name="T24" fmla="*/ 36 w 48"/>
                <a:gd name="T25" fmla="*/ 30 h 96"/>
                <a:gd name="T26" fmla="*/ 12 w 48"/>
                <a:gd name="T27" fmla="*/ 14 h 96"/>
                <a:gd name="T28" fmla="*/ 2 w 48"/>
                <a:gd name="T29" fmla="*/ 4 h 96"/>
                <a:gd name="T30" fmla="*/ 6 w 48"/>
                <a:gd name="T31" fmla="*/ 0 h 96"/>
                <a:gd name="T32" fmla="*/ 4 w 48"/>
                <a:gd name="T33" fmla="*/ 0 h 96"/>
                <a:gd name="T34" fmla="*/ 2 w 48"/>
                <a:gd name="T35" fmla="*/ 4 h 96"/>
                <a:gd name="T36" fmla="*/ 0 w 48"/>
                <a:gd name="T37" fmla="*/ 4 h 96"/>
                <a:gd name="T38" fmla="*/ 10 w 48"/>
                <a:gd name="T39" fmla="*/ 14 h 96"/>
                <a:gd name="T40" fmla="*/ 34 w 48"/>
                <a:gd name="T41" fmla="*/ 30 h 96"/>
                <a:gd name="T42" fmla="*/ 40 w 48"/>
                <a:gd name="T43" fmla="*/ 34 h 96"/>
                <a:gd name="T44" fmla="*/ 38 w 48"/>
                <a:gd name="T45" fmla="*/ 38 h 96"/>
                <a:gd name="T46" fmla="*/ 26 w 48"/>
                <a:gd name="T47" fmla="*/ 42 h 96"/>
                <a:gd name="T48" fmla="*/ 28 w 48"/>
                <a:gd name="T49" fmla="*/ 44 h 96"/>
                <a:gd name="T50" fmla="*/ 28 w 48"/>
                <a:gd name="T51" fmla="*/ 44 h 96"/>
                <a:gd name="T52" fmla="*/ 28 w 48"/>
                <a:gd name="T53" fmla="*/ 46 h 96"/>
                <a:gd name="T54" fmla="*/ 28 w 48"/>
                <a:gd name="T55" fmla="*/ 50 h 96"/>
                <a:gd name="T56" fmla="*/ 22 w 48"/>
                <a:gd name="T57" fmla="*/ 54 h 96"/>
                <a:gd name="T58" fmla="*/ 18 w 48"/>
                <a:gd name="T59" fmla="*/ 46 h 96"/>
                <a:gd name="T60" fmla="*/ 16 w 48"/>
                <a:gd name="T61" fmla="*/ 44 h 96"/>
                <a:gd name="T62" fmla="*/ 12 w 48"/>
                <a:gd name="T63" fmla="*/ 48 h 96"/>
                <a:gd name="T64" fmla="*/ 4 w 48"/>
                <a:gd name="T65" fmla="*/ 64 h 96"/>
                <a:gd name="T66" fmla="*/ 4 w 48"/>
                <a:gd name="T67" fmla="*/ 66 h 96"/>
                <a:gd name="T68" fmla="*/ 4 w 48"/>
                <a:gd name="T69" fmla="*/ 64 h 96"/>
                <a:gd name="T70" fmla="*/ 10 w 48"/>
                <a:gd name="T71" fmla="*/ 56 h 96"/>
                <a:gd name="T72" fmla="*/ 16 w 48"/>
                <a:gd name="T73" fmla="*/ 44 h 96"/>
                <a:gd name="T74" fmla="*/ 18 w 48"/>
                <a:gd name="T75" fmla="*/ 48 h 96"/>
                <a:gd name="T76" fmla="*/ 20 w 48"/>
                <a:gd name="T77" fmla="*/ 52 h 96"/>
                <a:gd name="T78" fmla="*/ 24 w 48"/>
                <a:gd name="T79" fmla="*/ 54 h 96"/>
                <a:gd name="T80" fmla="*/ 28 w 48"/>
                <a:gd name="T81" fmla="*/ 50 h 96"/>
                <a:gd name="T82" fmla="*/ 34 w 48"/>
                <a:gd name="T83" fmla="*/ 56 h 96"/>
                <a:gd name="T84" fmla="*/ 40 w 48"/>
                <a:gd name="T85" fmla="*/ 62 h 96"/>
                <a:gd name="T86" fmla="*/ 44 w 48"/>
                <a:gd name="T87" fmla="*/ 66 h 96"/>
                <a:gd name="T88" fmla="*/ 46 w 48"/>
                <a:gd name="T89" fmla="*/ 82 h 96"/>
                <a:gd name="T90" fmla="*/ 46 w 48"/>
                <a:gd name="T91" fmla="*/ 90 h 96"/>
                <a:gd name="T92" fmla="*/ 46 w 48"/>
                <a:gd name="T93" fmla="*/ 96 h 96"/>
                <a:gd name="T94" fmla="*/ 46 w 48"/>
                <a:gd name="T95" fmla="*/ 90 h 96"/>
                <a:gd name="T96" fmla="*/ 46 w 48"/>
                <a:gd name="T97" fmla="*/ 8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" h="96">
                  <a:moveTo>
                    <a:pt x="46" y="82"/>
                  </a:moveTo>
                  <a:lnTo>
                    <a:pt x="46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70"/>
                  </a:lnTo>
                  <a:lnTo>
                    <a:pt x="46" y="66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36" y="60"/>
                  </a:lnTo>
                  <a:lnTo>
                    <a:pt x="34" y="56"/>
                  </a:lnTo>
                  <a:lnTo>
                    <a:pt x="32" y="52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30" y="46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32" y="40"/>
                  </a:lnTo>
                  <a:lnTo>
                    <a:pt x="38" y="38"/>
                  </a:lnTo>
                  <a:lnTo>
                    <a:pt x="40" y="36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36" y="30"/>
                  </a:lnTo>
                  <a:lnTo>
                    <a:pt x="24" y="24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10"/>
                  </a:lnTo>
                  <a:lnTo>
                    <a:pt x="10" y="14"/>
                  </a:lnTo>
                  <a:lnTo>
                    <a:pt x="24" y="22"/>
                  </a:lnTo>
                  <a:lnTo>
                    <a:pt x="34" y="30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6"/>
                  </a:lnTo>
                  <a:lnTo>
                    <a:pt x="38" y="38"/>
                  </a:lnTo>
                  <a:lnTo>
                    <a:pt x="30" y="40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24" y="52"/>
                  </a:lnTo>
                  <a:lnTo>
                    <a:pt x="22" y="54"/>
                  </a:lnTo>
                  <a:lnTo>
                    <a:pt x="20" y="52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2" y="48"/>
                  </a:lnTo>
                  <a:lnTo>
                    <a:pt x="10" y="56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4" y="66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10" y="56"/>
                  </a:lnTo>
                  <a:lnTo>
                    <a:pt x="12" y="48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20" y="52"/>
                  </a:lnTo>
                  <a:lnTo>
                    <a:pt x="22" y="54"/>
                  </a:lnTo>
                  <a:lnTo>
                    <a:pt x="24" y="54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32" y="52"/>
                  </a:lnTo>
                  <a:lnTo>
                    <a:pt x="34" y="56"/>
                  </a:lnTo>
                  <a:lnTo>
                    <a:pt x="34" y="60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44" y="66"/>
                  </a:lnTo>
                  <a:lnTo>
                    <a:pt x="46" y="70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6" y="90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4"/>
                  </a:lnTo>
                  <a:lnTo>
                    <a:pt x="46" y="90"/>
                  </a:lnTo>
                  <a:lnTo>
                    <a:pt x="46" y="82"/>
                  </a:lnTo>
                  <a:lnTo>
                    <a:pt x="46" y="8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2" name="Freeform 46">
              <a:extLst>
                <a:ext uri="{FF2B5EF4-FFF2-40B4-BE49-F238E27FC236}">
                  <a16:creationId xmlns:a16="http://schemas.microsoft.com/office/drawing/2014/main" id="{133B5F36-0429-463B-A8B6-E8A498C60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726" y="2533791"/>
              <a:ext cx="16640" cy="2444"/>
            </a:xfrm>
            <a:custGeom>
              <a:avLst/>
              <a:gdLst>
                <a:gd name="T0" fmla="*/ 0 w 14"/>
                <a:gd name="T1" fmla="*/ 0 h 2"/>
                <a:gd name="T2" fmla="*/ 0 w 14"/>
                <a:gd name="T3" fmla="*/ 0 h 2"/>
                <a:gd name="T4" fmla="*/ 6 w 14"/>
                <a:gd name="T5" fmla="*/ 0 h 2"/>
                <a:gd name="T6" fmla="*/ 6 w 14"/>
                <a:gd name="T7" fmla="*/ 0 h 2"/>
                <a:gd name="T8" fmla="*/ 14 w 14"/>
                <a:gd name="T9" fmla="*/ 2 h 2"/>
                <a:gd name="T10" fmla="*/ 14 w 14"/>
                <a:gd name="T11" fmla="*/ 2 h 2"/>
                <a:gd name="T12" fmla="*/ 6 w 14"/>
                <a:gd name="T13" fmla="*/ 0 h 2"/>
                <a:gd name="T14" fmla="*/ 6 w 14"/>
                <a:gd name="T15" fmla="*/ 0 h 2"/>
                <a:gd name="T16" fmla="*/ 0 w 14"/>
                <a:gd name="T17" fmla="*/ 0 h 2"/>
                <a:gd name="T18" fmla="*/ 0 w 1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3" name="Freeform 47">
              <a:extLst>
                <a:ext uri="{FF2B5EF4-FFF2-40B4-BE49-F238E27FC236}">
                  <a16:creationId xmlns:a16="http://schemas.microsoft.com/office/drawing/2014/main" id="{7C3DB591-338D-4A98-B47A-E843C3287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614" y="2252730"/>
              <a:ext cx="9508" cy="34216"/>
            </a:xfrm>
            <a:custGeom>
              <a:avLst/>
              <a:gdLst>
                <a:gd name="T0" fmla="*/ 8 w 8"/>
                <a:gd name="T1" fmla="*/ 28 h 28"/>
                <a:gd name="T2" fmla="*/ 8 w 8"/>
                <a:gd name="T3" fmla="*/ 28 h 28"/>
                <a:gd name="T4" fmla="*/ 6 w 8"/>
                <a:gd name="T5" fmla="*/ 24 h 28"/>
                <a:gd name="T6" fmla="*/ 6 w 8"/>
                <a:gd name="T7" fmla="*/ 16 h 28"/>
                <a:gd name="T8" fmla="*/ 4 w 8"/>
                <a:gd name="T9" fmla="*/ 8 h 28"/>
                <a:gd name="T10" fmla="*/ 0 w 8"/>
                <a:gd name="T11" fmla="*/ 0 h 28"/>
                <a:gd name="T12" fmla="*/ 0 w 8"/>
                <a:gd name="T13" fmla="*/ 0 h 28"/>
                <a:gd name="T14" fmla="*/ 0 w 8"/>
                <a:gd name="T15" fmla="*/ 0 h 28"/>
                <a:gd name="T16" fmla="*/ 0 w 8"/>
                <a:gd name="T17" fmla="*/ 0 h 28"/>
                <a:gd name="T18" fmla="*/ 4 w 8"/>
                <a:gd name="T19" fmla="*/ 8 h 28"/>
                <a:gd name="T20" fmla="*/ 4 w 8"/>
                <a:gd name="T21" fmla="*/ 16 h 28"/>
                <a:gd name="T22" fmla="*/ 6 w 8"/>
                <a:gd name="T23" fmla="*/ 22 h 28"/>
                <a:gd name="T24" fmla="*/ 8 w 8"/>
                <a:gd name="T25" fmla="*/ 28 h 28"/>
                <a:gd name="T26" fmla="*/ 8 w 8"/>
                <a:gd name="T27" fmla="*/ 28 h 28"/>
                <a:gd name="T28" fmla="*/ 8 w 8"/>
                <a:gd name="T29" fmla="*/ 28 h 28"/>
                <a:gd name="T30" fmla="*/ 8 w 8"/>
                <a:gd name="T3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28">
                  <a:moveTo>
                    <a:pt x="8" y="28"/>
                  </a:moveTo>
                  <a:lnTo>
                    <a:pt x="8" y="28"/>
                  </a:lnTo>
                  <a:lnTo>
                    <a:pt x="6" y="24"/>
                  </a:lnTo>
                  <a:lnTo>
                    <a:pt x="6" y="16"/>
                  </a:lnTo>
                  <a:lnTo>
                    <a:pt x="4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4" y="16"/>
                  </a:lnTo>
                  <a:lnTo>
                    <a:pt x="6" y="22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4" name="Freeform 48">
              <a:extLst>
                <a:ext uri="{FF2B5EF4-FFF2-40B4-BE49-F238E27FC236}">
                  <a16:creationId xmlns:a16="http://schemas.microsoft.com/office/drawing/2014/main" id="{713B2216-E349-4F41-9A7B-B186F8EAC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499" y="2313831"/>
              <a:ext cx="21393" cy="56212"/>
            </a:xfrm>
            <a:custGeom>
              <a:avLst/>
              <a:gdLst>
                <a:gd name="T0" fmla="*/ 2 w 18"/>
                <a:gd name="T1" fmla="*/ 22 h 46"/>
                <a:gd name="T2" fmla="*/ 2 w 18"/>
                <a:gd name="T3" fmla="*/ 22 h 46"/>
                <a:gd name="T4" fmla="*/ 0 w 18"/>
                <a:gd name="T5" fmla="*/ 24 h 46"/>
                <a:gd name="T6" fmla="*/ 2 w 18"/>
                <a:gd name="T7" fmla="*/ 28 h 46"/>
                <a:gd name="T8" fmla="*/ 10 w 18"/>
                <a:gd name="T9" fmla="*/ 34 h 46"/>
                <a:gd name="T10" fmla="*/ 16 w 18"/>
                <a:gd name="T11" fmla="*/ 40 h 46"/>
                <a:gd name="T12" fmla="*/ 18 w 18"/>
                <a:gd name="T13" fmla="*/ 44 h 46"/>
                <a:gd name="T14" fmla="*/ 18 w 18"/>
                <a:gd name="T15" fmla="*/ 46 h 46"/>
                <a:gd name="T16" fmla="*/ 18 w 18"/>
                <a:gd name="T17" fmla="*/ 46 h 46"/>
                <a:gd name="T18" fmla="*/ 14 w 18"/>
                <a:gd name="T19" fmla="*/ 46 h 46"/>
                <a:gd name="T20" fmla="*/ 14 w 18"/>
                <a:gd name="T21" fmla="*/ 46 h 46"/>
                <a:gd name="T22" fmla="*/ 18 w 18"/>
                <a:gd name="T23" fmla="*/ 46 h 46"/>
                <a:gd name="T24" fmla="*/ 18 w 18"/>
                <a:gd name="T25" fmla="*/ 46 h 46"/>
                <a:gd name="T26" fmla="*/ 18 w 18"/>
                <a:gd name="T27" fmla="*/ 44 h 46"/>
                <a:gd name="T28" fmla="*/ 16 w 18"/>
                <a:gd name="T29" fmla="*/ 40 h 46"/>
                <a:gd name="T30" fmla="*/ 10 w 18"/>
                <a:gd name="T31" fmla="*/ 36 h 46"/>
                <a:gd name="T32" fmla="*/ 2 w 18"/>
                <a:gd name="T33" fmla="*/ 28 h 46"/>
                <a:gd name="T34" fmla="*/ 2 w 18"/>
                <a:gd name="T35" fmla="*/ 24 h 46"/>
                <a:gd name="T36" fmla="*/ 2 w 18"/>
                <a:gd name="T37" fmla="*/ 22 h 46"/>
                <a:gd name="T38" fmla="*/ 2 w 18"/>
                <a:gd name="T39" fmla="*/ 22 h 46"/>
                <a:gd name="T40" fmla="*/ 8 w 18"/>
                <a:gd name="T41" fmla="*/ 6 h 46"/>
                <a:gd name="T42" fmla="*/ 10 w 18"/>
                <a:gd name="T43" fmla="*/ 2 h 46"/>
                <a:gd name="T44" fmla="*/ 8 w 18"/>
                <a:gd name="T45" fmla="*/ 0 h 46"/>
                <a:gd name="T46" fmla="*/ 8 w 18"/>
                <a:gd name="T47" fmla="*/ 0 h 46"/>
                <a:gd name="T48" fmla="*/ 8 w 18"/>
                <a:gd name="T49" fmla="*/ 2 h 46"/>
                <a:gd name="T50" fmla="*/ 8 w 18"/>
                <a:gd name="T51" fmla="*/ 6 h 46"/>
                <a:gd name="T52" fmla="*/ 2 w 18"/>
                <a:gd name="T53" fmla="*/ 22 h 46"/>
                <a:gd name="T54" fmla="*/ 2 w 18"/>
                <a:gd name="T55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" h="46">
                  <a:moveTo>
                    <a:pt x="2" y="22"/>
                  </a:moveTo>
                  <a:lnTo>
                    <a:pt x="2" y="22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10" y="34"/>
                  </a:lnTo>
                  <a:lnTo>
                    <a:pt x="16" y="40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4"/>
                  </a:lnTo>
                  <a:lnTo>
                    <a:pt x="16" y="4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8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2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5" name="Freeform 49">
              <a:extLst>
                <a:ext uri="{FF2B5EF4-FFF2-40B4-BE49-F238E27FC236}">
                  <a16:creationId xmlns:a16="http://schemas.microsoft.com/office/drawing/2014/main" id="{2E0AD503-DF90-4547-9218-D2053AE88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1878" y="2240510"/>
              <a:ext cx="4754" cy="14664"/>
            </a:xfrm>
            <a:custGeom>
              <a:avLst/>
              <a:gdLst>
                <a:gd name="T0" fmla="*/ 0 w 4"/>
                <a:gd name="T1" fmla="*/ 0 h 12"/>
                <a:gd name="T2" fmla="*/ 0 w 4"/>
                <a:gd name="T3" fmla="*/ 0 h 12"/>
                <a:gd name="T4" fmla="*/ 4 w 4"/>
                <a:gd name="T5" fmla="*/ 12 h 12"/>
                <a:gd name="T6" fmla="*/ 4 w 4"/>
                <a:gd name="T7" fmla="*/ 12 h 12"/>
                <a:gd name="T8" fmla="*/ 2 w 4"/>
                <a:gd name="T9" fmla="*/ 6 h 12"/>
                <a:gd name="T10" fmla="*/ 0 w 4"/>
                <a:gd name="T11" fmla="*/ 0 h 12"/>
                <a:gd name="T12" fmla="*/ 0 w 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2">
                  <a:moveTo>
                    <a:pt x="0" y="0"/>
                  </a:moveTo>
                  <a:lnTo>
                    <a:pt x="0" y="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6" name="Freeform 50">
              <a:extLst>
                <a:ext uri="{FF2B5EF4-FFF2-40B4-BE49-F238E27FC236}">
                  <a16:creationId xmlns:a16="http://schemas.microsoft.com/office/drawing/2014/main" id="{F7F911C0-9D47-4548-8A58-CCCBC6672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4744" y="2333381"/>
              <a:ext cx="9508" cy="14664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12 h 12"/>
                <a:gd name="T4" fmla="*/ 0 w 8"/>
                <a:gd name="T5" fmla="*/ 8 h 12"/>
                <a:gd name="T6" fmla="*/ 0 w 8"/>
                <a:gd name="T7" fmla="*/ 6 h 12"/>
                <a:gd name="T8" fmla="*/ 4 w 8"/>
                <a:gd name="T9" fmla="*/ 4 h 12"/>
                <a:gd name="T10" fmla="*/ 8 w 8"/>
                <a:gd name="T11" fmla="*/ 2 h 12"/>
                <a:gd name="T12" fmla="*/ 8 w 8"/>
                <a:gd name="T13" fmla="*/ 2 h 12"/>
                <a:gd name="T14" fmla="*/ 8 w 8"/>
                <a:gd name="T15" fmla="*/ 0 h 12"/>
                <a:gd name="T16" fmla="*/ 8 w 8"/>
                <a:gd name="T17" fmla="*/ 0 h 12"/>
                <a:gd name="T18" fmla="*/ 8 w 8"/>
                <a:gd name="T19" fmla="*/ 2 h 12"/>
                <a:gd name="T20" fmla="*/ 6 w 8"/>
                <a:gd name="T21" fmla="*/ 2 h 12"/>
                <a:gd name="T22" fmla="*/ 2 w 8"/>
                <a:gd name="T23" fmla="*/ 4 h 12"/>
                <a:gd name="T24" fmla="*/ 0 w 8"/>
                <a:gd name="T25" fmla="*/ 6 h 12"/>
                <a:gd name="T26" fmla="*/ 0 w 8"/>
                <a:gd name="T27" fmla="*/ 8 h 12"/>
                <a:gd name="T28" fmla="*/ 0 w 8"/>
                <a:gd name="T29" fmla="*/ 12 h 12"/>
                <a:gd name="T30" fmla="*/ 0 w 8"/>
                <a:gd name="T3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7" name="Freeform 51">
              <a:extLst>
                <a:ext uri="{FF2B5EF4-FFF2-40B4-BE49-F238E27FC236}">
                  <a16:creationId xmlns:a16="http://schemas.microsoft.com/office/drawing/2014/main" id="{24B85CF1-E35F-446D-AB89-5E99A68E1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613" y="2367598"/>
              <a:ext cx="26147" cy="97760"/>
            </a:xfrm>
            <a:custGeom>
              <a:avLst/>
              <a:gdLst>
                <a:gd name="T0" fmla="*/ 2 w 22"/>
                <a:gd name="T1" fmla="*/ 12 h 80"/>
                <a:gd name="T2" fmla="*/ 2 w 22"/>
                <a:gd name="T3" fmla="*/ 12 h 80"/>
                <a:gd name="T4" fmla="*/ 4 w 22"/>
                <a:gd name="T5" fmla="*/ 22 h 80"/>
                <a:gd name="T6" fmla="*/ 8 w 22"/>
                <a:gd name="T7" fmla="*/ 28 h 80"/>
                <a:gd name="T8" fmla="*/ 16 w 22"/>
                <a:gd name="T9" fmla="*/ 34 h 80"/>
                <a:gd name="T10" fmla="*/ 20 w 22"/>
                <a:gd name="T11" fmla="*/ 38 h 80"/>
                <a:gd name="T12" fmla="*/ 20 w 22"/>
                <a:gd name="T13" fmla="*/ 42 h 80"/>
                <a:gd name="T14" fmla="*/ 18 w 22"/>
                <a:gd name="T15" fmla="*/ 46 h 80"/>
                <a:gd name="T16" fmla="*/ 18 w 22"/>
                <a:gd name="T17" fmla="*/ 46 h 80"/>
                <a:gd name="T18" fmla="*/ 16 w 22"/>
                <a:gd name="T19" fmla="*/ 50 h 80"/>
                <a:gd name="T20" fmla="*/ 12 w 22"/>
                <a:gd name="T21" fmla="*/ 52 h 80"/>
                <a:gd name="T22" fmla="*/ 8 w 22"/>
                <a:gd name="T23" fmla="*/ 54 h 80"/>
                <a:gd name="T24" fmla="*/ 4 w 22"/>
                <a:gd name="T25" fmla="*/ 54 h 80"/>
                <a:gd name="T26" fmla="*/ 4 w 22"/>
                <a:gd name="T27" fmla="*/ 60 h 80"/>
                <a:gd name="T28" fmla="*/ 4 w 22"/>
                <a:gd name="T29" fmla="*/ 60 h 80"/>
                <a:gd name="T30" fmla="*/ 4 w 22"/>
                <a:gd name="T31" fmla="*/ 66 h 80"/>
                <a:gd name="T32" fmla="*/ 6 w 22"/>
                <a:gd name="T33" fmla="*/ 72 h 80"/>
                <a:gd name="T34" fmla="*/ 6 w 22"/>
                <a:gd name="T35" fmla="*/ 76 h 80"/>
                <a:gd name="T36" fmla="*/ 0 w 22"/>
                <a:gd name="T37" fmla="*/ 80 h 80"/>
                <a:gd name="T38" fmla="*/ 0 w 22"/>
                <a:gd name="T39" fmla="*/ 80 h 80"/>
                <a:gd name="T40" fmla="*/ 0 w 22"/>
                <a:gd name="T41" fmla="*/ 80 h 80"/>
                <a:gd name="T42" fmla="*/ 0 w 22"/>
                <a:gd name="T43" fmla="*/ 80 h 80"/>
                <a:gd name="T44" fmla="*/ 6 w 22"/>
                <a:gd name="T45" fmla="*/ 76 h 80"/>
                <a:gd name="T46" fmla="*/ 6 w 22"/>
                <a:gd name="T47" fmla="*/ 72 h 80"/>
                <a:gd name="T48" fmla="*/ 4 w 22"/>
                <a:gd name="T49" fmla="*/ 66 h 80"/>
                <a:gd name="T50" fmla="*/ 4 w 22"/>
                <a:gd name="T51" fmla="*/ 60 h 80"/>
                <a:gd name="T52" fmla="*/ 4 w 22"/>
                <a:gd name="T53" fmla="*/ 60 h 80"/>
                <a:gd name="T54" fmla="*/ 4 w 22"/>
                <a:gd name="T55" fmla="*/ 54 h 80"/>
                <a:gd name="T56" fmla="*/ 8 w 22"/>
                <a:gd name="T57" fmla="*/ 54 h 80"/>
                <a:gd name="T58" fmla="*/ 12 w 22"/>
                <a:gd name="T59" fmla="*/ 52 h 80"/>
                <a:gd name="T60" fmla="*/ 16 w 22"/>
                <a:gd name="T61" fmla="*/ 50 h 80"/>
                <a:gd name="T62" fmla="*/ 18 w 22"/>
                <a:gd name="T63" fmla="*/ 46 h 80"/>
                <a:gd name="T64" fmla="*/ 18 w 22"/>
                <a:gd name="T65" fmla="*/ 46 h 80"/>
                <a:gd name="T66" fmla="*/ 20 w 22"/>
                <a:gd name="T67" fmla="*/ 42 h 80"/>
                <a:gd name="T68" fmla="*/ 22 w 22"/>
                <a:gd name="T69" fmla="*/ 38 h 80"/>
                <a:gd name="T70" fmla="*/ 16 w 22"/>
                <a:gd name="T71" fmla="*/ 34 h 80"/>
                <a:gd name="T72" fmla="*/ 8 w 22"/>
                <a:gd name="T73" fmla="*/ 28 h 80"/>
                <a:gd name="T74" fmla="*/ 4 w 22"/>
                <a:gd name="T75" fmla="*/ 22 h 80"/>
                <a:gd name="T76" fmla="*/ 2 w 22"/>
                <a:gd name="T77" fmla="*/ 12 h 80"/>
                <a:gd name="T78" fmla="*/ 2 w 22"/>
                <a:gd name="T79" fmla="*/ 12 h 80"/>
                <a:gd name="T80" fmla="*/ 0 w 22"/>
                <a:gd name="T81" fmla="*/ 4 h 80"/>
                <a:gd name="T82" fmla="*/ 2 w 22"/>
                <a:gd name="T83" fmla="*/ 0 h 80"/>
                <a:gd name="T84" fmla="*/ 2 w 22"/>
                <a:gd name="T85" fmla="*/ 0 h 80"/>
                <a:gd name="T86" fmla="*/ 0 w 22"/>
                <a:gd name="T87" fmla="*/ 4 h 80"/>
                <a:gd name="T88" fmla="*/ 2 w 22"/>
                <a:gd name="T89" fmla="*/ 12 h 80"/>
                <a:gd name="T90" fmla="*/ 2 w 22"/>
                <a:gd name="T91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" h="80">
                  <a:moveTo>
                    <a:pt x="2" y="12"/>
                  </a:moveTo>
                  <a:lnTo>
                    <a:pt x="2" y="12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20" y="42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6" y="50"/>
                  </a:lnTo>
                  <a:lnTo>
                    <a:pt x="12" y="52"/>
                  </a:lnTo>
                  <a:lnTo>
                    <a:pt x="8" y="54"/>
                  </a:lnTo>
                  <a:lnTo>
                    <a:pt x="4" y="54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6" y="72"/>
                  </a:lnTo>
                  <a:lnTo>
                    <a:pt x="6" y="7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6" y="76"/>
                  </a:lnTo>
                  <a:lnTo>
                    <a:pt x="6" y="72"/>
                  </a:lnTo>
                  <a:lnTo>
                    <a:pt x="4" y="66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4"/>
                  </a:lnTo>
                  <a:lnTo>
                    <a:pt x="8" y="54"/>
                  </a:lnTo>
                  <a:lnTo>
                    <a:pt x="12" y="52"/>
                  </a:lnTo>
                  <a:lnTo>
                    <a:pt x="16" y="50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0" y="42"/>
                  </a:lnTo>
                  <a:lnTo>
                    <a:pt x="22" y="38"/>
                  </a:lnTo>
                  <a:lnTo>
                    <a:pt x="16" y="34"/>
                  </a:lnTo>
                  <a:lnTo>
                    <a:pt x="8" y="28"/>
                  </a:lnTo>
                  <a:lnTo>
                    <a:pt x="4" y="2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12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8" name="Freeform 52">
              <a:extLst>
                <a:ext uri="{FF2B5EF4-FFF2-40B4-BE49-F238E27FC236}">
                  <a16:creationId xmlns:a16="http://schemas.microsoft.com/office/drawing/2014/main" id="{E6CD17E5-55F6-45AE-9FD6-1E066D879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024" y="2218515"/>
              <a:ext cx="0" cy="4888"/>
            </a:xfrm>
            <a:custGeom>
              <a:avLst/>
              <a:gdLst>
                <a:gd name="T0" fmla="*/ 0 h 4"/>
                <a:gd name="T1" fmla="*/ 0 h 4"/>
                <a:gd name="T2" fmla="*/ 4 h 4"/>
                <a:gd name="T3" fmla="*/ 4 h 4"/>
                <a:gd name="T4" fmla="*/ 0 h 4"/>
                <a:gd name="T5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399" name="Freeform 53">
              <a:extLst>
                <a:ext uri="{FF2B5EF4-FFF2-40B4-BE49-F238E27FC236}">
                  <a16:creationId xmlns:a16="http://schemas.microsoft.com/office/drawing/2014/main" id="{84E64C0F-F411-4D0D-8940-0CE32FF51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383" y="2504462"/>
              <a:ext cx="2377" cy="14664"/>
            </a:xfrm>
            <a:custGeom>
              <a:avLst/>
              <a:gdLst>
                <a:gd name="T0" fmla="*/ 2 w 2"/>
                <a:gd name="T1" fmla="*/ 0 h 12"/>
                <a:gd name="T2" fmla="*/ 2 w 2"/>
                <a:gd name="T3" fmla="*/ 0 h 12"/>
                <a:gd name="T4" fmla="*/ 0 w 2"/>
                <a:gd name="T5" fmla="*/ 12 h 12"/>
                <a:gd name="T6" fmla="*/ 0 w 2"/>
                <a:gd name="T7" fmla="*/ 12 h 12"/>
                <a:gd name="T8" fmla="*/ 2 w 2"/>
                <a:gd name="T9" fmla="*/ 0 h 12"/>
                <a:gd name="T10" fmla="*/ 2 w 2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2">
                  <a:moveTo>
                    <a:pt x="2" y="0"/>
                  </a:moveTo>
                  <a:lnTo>
                    <a:pt x="2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0" name="Freeform 54">
              <a:extLst>
                <a:ext uri="{FF2B5EF4-FFF2-40B4-BE49-F238E27FC236}">
                  <a16:creationId xmlns:a16="http://schemas.microsoft.com/office/drawing/2014/main" id="{2877B3D5-1040-4D78-9236-657A75BB9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581" y="2299167"/>
              <a:ext cx="4754" cy="17108"/>
            </a:xfrm>
            <a:custGeom>
              <a:avLst/>
              <a:gdLst>
                <a:gd name="T0" fmla="*/ 0 w 4"/>
                <a:gd name="T1" fmla="*/ 14 h 14"/>
                <a:gd name="T2" fmla="*/ 0 w 4"/>
                <a:gd name="T3" fmla="*/ 14 h 14"/>
                <a:gd name="T4" fmla="*/ 0 w 4"/>
                <a:gd name="T5" fmla="*/ 10 h 14"/>
                <a:gd name="T6" fmla="*/ 2 w 4"/>
                <a:gd name="T7" fmla="*/ 4 h 14"/>
                <a:gd name="T8" fmla="*/ 2 w 4"/>
                <a:gd name="T9" fmla="*/ 4 h 14"/>
                <a:gd name="T10" fmla="*/ 4 w 4"/>
                <a:gd name="T11" fmla="*/ 0 h 14"/>
                <a:gd name="T12" fmla="*/ 4 w 4"/>
                <a:gd name="T13" fmla="*/ 0 h 14"/>
                <a:gd name="T14" fmla="*/ 2 w 4"/>
                <a:gd name="T15" fmla="*/ 4 h 14"/>
                <a:gd name="T16" fmla="*/ 2 w 4"/>
                <a:gd name="T17" fmla="*/ 4 h 14"/>
                <a:gd name="T18" fmla="*/ 0 w 4"/>
                <a:gd name="T19" fmla="*/ 10 h 14"/>
                <a:gd name="T20" fmla="*/ 0 w 4"/>
                <a:gd name="T21" fmla="*/ 14 h 14"/>
                <a:gd name="T22" fmla="*/ 0 w 4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4">
                  <a:moveTo>
                    <a:pt x="0" y="14"/>
                  </a:moveTo>
                  <a:lnTo>
                    <a:pt x="0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1" name="Freeform 55">
              <a:extLst>
                <a:ext uri="{FF2B5EF4-FFF2-40B4-BE49-F238E27FC236}">
                  <a16:creationId xmlns:a16="http://schemas.microsoft.com/office/drawing/2014/main" id="{75AC6D4A-8986-42B3-85D2-79796A173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3931" y="2022994"/>
              <a:ext cx="7131" cy="9776"/>
            </a:xfrm>
            <a:custGeom>
              <a:avLst/>
              <a:gdLst>
                <a:gd name="T0" fmla="*/ 6 w 6"/>
                <a:gd name="T1" fmla="*/ 0 h 8"/>
                <a:gd name="T2" fmla="*/ 6 w 6"/>
                <a:gd name="T3" fmla="*/ 0 h 8"/>
                <a:gd name="T4" fmla="*/ 2 w 6"/>
                <a:gd name="T5" fmla="*/ 4 h 8"/>
                <a:gd name="T6" fmla="*/ 0 w 6"/>
                <a:gd name="T7" fmla="*/ 8 h 8"/>
                <a:gd name="T8" fmla="*/ 0 w 6"/>
                <a:gd name="T9" fmla="*/ 8 h 8"/>
                <a:gd name="T10" fmla="*/ 2 w 6"/>
                <a:gd name="T11" fmla="*/ 4 h 8"/>
                <a:gd name="T12" fmla="*/ 6 w 6"/>
                <a:gd name="T13" fmla="*/ 0 h 8"/>
                <a:gd name="T14" fmla="*/ 6 w 6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2" name="Freeform 56">
              <a:extLst>
                <a:ext uri="{FF2B5EF4-FFF2-40B4-BE49-F238E27FC236}">
                  <a16:creationId xmlns:a16="http://schemas.microsoft.com/office/drawing/2014/main" id="{C28C0826-5388-4859-A427-3692826E4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631" y="2294279"/>
              <a:ext cx="14262" cy="26884"/>
            </a:xfrm>
            <a:custGeom>
              <a:avLst/>
              <a:gdLst>
                <a:gd name="T0" fmla="*/ 12 w 12"/>
                <a:gd name="T1" fmla="*/ 2 h 22"/>
                <a:gd name="T2" fmla="*/ 12 w 12"/>
                <a:gd name="T3" fmla="*/ 2 h 22"/>
                <a:gd name="T4" fmla="*/ 8 w 12"/>
                <a:gd name="T5" fmla="*/ 0 h 22"/>
                <a:gd name="T6" fmla="*/ 4 w 12"/>
                <a:gd name="T7" fmla="*/ 0 h 22"/>
                <a:gd name="T8" fmla="*/ 2 w 12"/>
                <a:gd name="T9" fmla="*/ 2 h 22"/>
                <a:gd name="T10" fmla="*/ 0 w 12"/>
                <a:gd name="T11" fmla="*/ 6 h 22"/>
                <a:gd name="T12" fmla="*/ 0 w 12"/>
                <a:gd name="T13" fmla="*/ 16 h 22"/>
                <a:gd name="T14" fmla="*/ 0 w 12"/>
                <a:gd name="T15" fmla="*/ 20 h 22"/>
                <a:gd name="T16" fmla="*/ 2 w 12"/>
                <a:gd name="T17" fmla="*/ 22 h 22"/>
                <a:gd name="T18" fmla="*/ 2 w 12"/>
                <a:gd name="T19" fmla="*/ 22 h 22"/>
                <a:gd name="T20" fmla="*/ 0 w 12"/>
                <a:gd name="T21" fmla="*/ 16 h 22"/>
                <a:gd name="T22" fmla="*/ 0 w 12"/>
                <a:gd name="T23" fmla="*/ 6 h 22"/>
                <a:gd name="T24" fmla="*/ 2 w 12"/>
                <a:gd name="T25" fmla="*/ 4 h 22"/>
                <a:gd name="T26" fmla="*/ 4 w 12"/>
                <a:gd name="T27" fmla="*/ 0 h 22"/>
                <a:gd name="T28" fmla="*/ 8 w 12"/>
                <a:gd name="T29" fmla="*/ 0 h 22"/>
                <a:gd name="T30" fmla="*/ 12 w 12"/>
                <a:gd name="T31" fmla="*/ 2 h 22"/>
                <a:gd name="T32" fmla="*/ 12 w 12"/>
                <a:gd name="T3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22">
                  <a:moveTo>
                    <a:pt x="12" y="2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3" name="Freeform 57">
              <a:extLst>
                <a:ext uri="{FF2B5EF4-FFF2-40B4-BE49-F238E27FC236}">
                  <a16:creationId xmlns:a16="http://schemas.microsoft.com/office/drawing/2014/main" id="{4DB08241-25EE-4FEE-9A9E-9E9CEFB17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025" y="2294278"/>
              <a:ext cx="99835" cy="14664"/>
            </a:xfrm>
            <a:custGeom>
              <a:avLst/>
              <a:gdLst>
                <a:gd name="T0" fmla="*/ 8 w 84"/>
                <a:gd name="T1" fmla="*/ 4 h 12"/>
                <a:gd name="T2" fmla="*/ 8 w 84"/>
                <a:gd name="T3" fmla="*/ 4 h 12"/>
                <a:gd name="T4" fmla="*/ 10 w 84"/>
                <a:gd name="T5" fmla="*/ 2 h 12"/>
                <a:gd name="T6" fmla="*/ 14 w 84"/>
                <a:gd name="T7" fmla="*/ 0 h 12"/>
                <a:gd name="T8" fmla="*/ 22 w 84"/>
                <a:gd name="T9" fmla="*/ 2 h 12"/>
                <a:gd name="T10" fmla="*/ 30 w 84"/>
                <a:gd name="T11" fmla="*/ 4 h 12"/>
                <a:gd name="T12" fmla="*/ 34 w 84"/>
                <a:gd name="T13" fmla="*/ 4 h 12"/>
                <a:gd name="T14" fmla="*/ 34 w 84"/>
                <a:gd name="T15" fmla="*/ 4 h 12"/>
                <a:gd name="T16" fmla="*/ 40 w 84"/>
                <a:gd name="T17" fmla="*/ 4 h 12"/>
                <a:gd name="T18" fmla="*/ 46 w 84"/>
                <a:gd name="T19" fmla="*/ 6 h 12"/>
                <a:gd name="T20" fmla="*/ 52 w 84"/>
                <a:gd name="T21" fmla="*/ 8 h 12"/>
                <a:gd name="T22" fmla="*/ 56 w 84"/>
                <a:gd name="T23" fmla="*/ 8 h 12"/>
                <a:gd name="T24" fmla="*/ 58 w 84"/>
                <a:gd name="T25" fmla="*/ 6 h 12"/>
                <a:gd name="T26" fmla="*/ 58 w 84"/>
                <a:gd name="T27" fmla="*/ 6 h 12"/>
                <a:gd name="T28" fmla="*/ 62 w 84"/>
                <a:gd name="T29" fmla="*/ 4 h 12"/>
                <a:gd name="T30" fmla="*/ 64 w 84"/>
                <a:gd name="T31" fmla="*/ 4 h 12"/>
                <a:gd name="T32" fmla="*/ 70 w 84"/>
                <a:gd name="T33" fmla="*/ 6 h 12"/>
                <a:gd name="T34" fmla="*/ 76 w 84"/>
                <a:gd name="T35" fmla="*/ 6 h 12"/>
                <a:gd name="T36" fmla="*/ 80 w 84"/>
                <a:gd name="T37" fmla="*/ 6 h 12"/>
                <a:gd name="T38" fmla="*/ 80 w 84"/>
                <a:gd name="T39" fmla="*/ 6 h 12"/>
                <a:gd name="T40" fmla="*/ 82 w 84"/>
                <a:gd name="T41" fmla="*/ 6 h 12"/>
                <a:gd name="T42" fmla="*/ 84 w 84"/>
                <a:gd name="T43" fmla="*/ 8 h 12"/>
                <a:gd name="T44" fmla="*/ 84 w 84"/>
                <a:gd name="T45" fmla="*/ 8 h 12"/>
                <a:gd name="T46" fmla="*/ 82 w 84"/>
                <a:gd name="T47" fmla="*/ 6 h 12"/>
                <a:gd name="T48" fmla="*/ 80 w 84"/>
                <a:gd name="T49" fmla="*/ 6 h 12"/>
                <a:gd name="T50" fmla="*/ 80 w 84"/>
                <a:gd name="T51" fmla="*/ 6 h 12"/>
                <a:gd name="T52" fmla="*/ 76 w 84"/>
                <a:gd name="T53" fmla="*/ 6 h 12"/>
                <a:gd name="T54" fmla="*/ 70 w 84"/>
                <a:gd name="T55" fmla="*/ 4 h 12"/>
                <a:gd name="T56" fmla="*/ 64 w 84"/>
                <a:gd name="T57" fmla="*/ 4 h 12"/>
                <a:gd name="T58" fmla="*/ 60 w 84"/>
                <a:gd name="T59" fmla="*/ 4 h 12"/>
                <a:gd name="T60" fmla="*/ 58 w 84"/>
                <a:gd name="T61" fmla="*/ 6 h 12"/>
                <a:gd name="T62" fmla="*/ 58 w 84"/>
                <a:gd name="T63" fmla="*/ 6 h 12"/>
                <a:gd name="T64" fmla="*/ 56 w 84"/>
                <a:gd name="T65" fmla="*/ 8 h 12"/>
                <a:gd name="T66" fmla="*/ 52 w 84"/>
                <a:gd name="T67" fmla="*/ 8 h 12"/>
                <a:gd name="T68" fmla="*/ 46 w 84"/>
                <a:gd name="T69" fmla="*/ 6 h 12"/>
                <a:gd name="T70" fmla="*/ 40 w 84"/>
                <a:gd name="T71" fmla="*/ 4 h 12"/>
                <a:gd name="T72" fmla="*/ 34 w 84"/>
                <a:gd name="T73" fmla="*/ 4 h 12"/>
                <a:gd name="T74" fmla="*/ 34 w 84"/>
                <a:gd name="T75" fmla="*/ 4 h 12"/>
                <a:gd name="T76" fmla="*/ 28 w 84"/>
                <a:gd name="T77" fmla="*/ 4 h 12"/>
                <a:gd name="T78" fmla="*/ 20 w 84"/>
                <a:gd name="T79" fmla="*/ 2 h 12"/>
                <a:gd name="T80" fmla="*/ 12 w 84"/>
                <a:gd name="T81" fmla="*/ 0 h 12"/>
                <a:gd name="T82" fmla="*/ 10 w 84"/>
                <a:gd name="T83" fmla="*/ 2 h 12"/>
                <a:gd name="T84" fmla="*/ 6 w 84"/>
                <a:gd name="T85" fmla="*/ 4 h 12"/>
                <a:gd name="T86" fmla="*/ 6 w 84"/>
                <a:gd name="T87" fmla="*/ 4 h 12"/>
                <a:gd name="T88" fmla="*/ 2 w 84"/>
                <a:gd name="T89" fmla="*/ 10 h 12"/>
                <a:gd name="T90" fmla="*/ 2 w 84"/>
                <a:gd name="T91" fmla="*/ 12 h 12"/>
                <a:gd name="T92" fmla="*/ 0 w 84"/>
                <a:gd name="T93" fmla="*/ 10 h 12"/>
                <a:gd name="T94" fmla="*/ 0 w 84"/>
                <a:gd name="T95" fmla="*/ 10 h 12"/>
                <a:gd name="T96" fmla="*/ 2 w 84"/>
                <a:gd name="T97" fmla="*/ 12 h 12"/>
                <a:gd name="T98" fmla="*/ 4 w 84"/>
                <a:gd name="T99" fmla="*/ 10 h 12"/>
                <a:gd name="T100" fmla="*/ 8 w 84"/>
                <a:gd name="T101" fmla="*/ 4 h 12"/>
                <a:gd name="T102" fmla="*/ 8 w 84"/>
                <a:gd name="T10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" h="12">
                  <a:moveTo>
                    <a:pt x="8" y="4"/>
                  </a:moveTo>
                  <a:lnTo>
                    <a:pt x="8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22" y="2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40" y="4"/>
                  </a:lnTo>
                  <a:lnTo>
                    <a:pt x="46" y="6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82" y="6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0" y="4"/>
                  </a:lnTo>
                  <a:lnTo>
                    <a:pt x="64" y="4"/>
                  </a:lnTo>
                  <a:lnTo>
                    <a:pt x="60" y="4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28" y="4"/>
                  </a:lnTo>
                  <a:lnTo>
                    <a:pt x="20" y="2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4" name="Freeform 58">
              <a:extLst>
                <a:ext uri="{FF2B5EF4-FFF2-40B4-BE49-F238E27FC236}">
                  <a16:creationId xmlns:a16="http://schemas.microsoft.com/office/drawing/2014/main" id="{BF7E72BE-DD81-4BF0-AFDA-7C3B9F91F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405" y="1891018"/>
              <a:ext cx="28524" cy="95316"/>
            </a:xfrm>
            <a:custGeom>
              <a:avLst/>
              <a:gdLst>
                <a:gd name="T0" fmla="*/ 20 w 24"/>
                <a:gd name="T1" fmla="*/ 64 h 78"/>
                <a:gd name="T2" fmla="*/ 16 w 24"/>
                <a:gd name="T3" fmla="*/ 60 h 78"/>
                <a:gd name="T4" fmla="*/ 10 w 24"/>
                <a:gd name="T5" fmla="*/ 56 h 78"/>
                <a:gd name="T6" fmla="*/ 12 w 24"/>
                <a:gd name="T7" fmla="*/ 54 h 78"/>
                <a:gd name="T8" fmla="*/ 14 w 24"/>
                <a:gd name="T9" fmla="*/ 48 h 78"/>
                <a:gd name="T10" fmla="*/ 10 w 24"/>
                <a:gd name="T11" fmla="*/ 44 h 78"/>
                <a:gd name="T12" fmla="*/ 10 w 24"/>
                <a:gd name="T13" fmla="*/ 40 h 78"/>
                <a:gd name="T14" fmla="*/ 16 w 24"/>
                <a:gd name="T15" fmla="*/ 36 h 78"/>
                <a:gd name="T16" fmla="*/ 16 w 24"/>
                <a:gd name="T17" fmla="*/ 34 h 78"/>
                <a:gd name="T18" fmla="*/ 18 w 24"/>
                <a:gd name="T19" fmla="*/ 26 h 78"/>
                <a:gd name="T20" fmla="*/ 16 w 24"/>
                <a:gd name="T21" fmla="*/ 14 h 78"/>
                <a:gd name="T22" fmla="*/ 12 w 24"/>
                <a:gd name="T23" fmla="*/ 4 h 78"/>
                <a:gd name="T24" fmla="*/ 14 w 24"/>
                <a:gd name="T25" fmla="*/ 0 h 78"/>
                <a:gd name="T26" fmla="*/ 12 w 24"/>
                <a:gd name="T27" fmla="*/ 0 h 78"/>
                <a:gd name="T28" fmla="*/ 16 w 24"/>
                <a:gd name="T29" fmla="*/ 14 h 78"/>
                <a:gd name="T30" fmla="*/ 20 w 24"/>
                <a:gd name="T31" fmla="*/ 22 h 78"/>
                <a:gd name="T32" fmla="*/ 16 w 24"/>
                <a:gd name="T33" fmla="*/ 30 h 78"/>
                <a:gd name="T34" fmla="*/ 16 w 24"/>
                <a:gd name="T35" fmla="*/ 34 h 78"/>
                <a:gd name="T36" fmla="*/ 14 w 24"/>
                <a:gd name="T37" fmla="*/ 38 h 78"/>
                <a:gd name="T38" fmla="*/ 6 w 24"/>
                <a:gd name="T39" fmla="*/ 40 h 78"/>
                <a:gd name="T40" fmla="*/ 10 w 24"/>
                <a:gd name="T41" fmla="*/ 44 h 78"/>
                <a:gd name="T42" fmla="*/ 14 w 24"/>
                <a:gd name="T43" fmla="*/ 50 h 78"/>
                <a:gd name="T44" fmla="*/ 10 w 24"/>
                <a:gd name="T45" fmla="*/ 56 h 78"/>
                <a:gd name="T46" fmla="*/ 2 w 24"/>
                <a:gd name="T47" fmla="*/ 54 h 78"/>
                <a:gd name="T48" fmla="*/ 0 w 24"/>
                <a:gd name="T49" fmla="*/ 52 h 78"/>
                <a:gd name="T50" fmla="*/ 10 w 24"/>
                <a:gd name="T51" fmla="*/ 56 h 78"/>
                <a:gd name="T52" fmla="*/ 12 w 24"/>
                <a:gd name="T53" fmla="*/ 60 h 78"/>
                <a:gd name="T54" fmla="*/ 20 w 24"/>
                <a:gd name="T55" fmla="*/ 62 h 78"/>
                <a:gd name="T56" fmla="*/ 20 w 24"/>
                <a:gd name="T57" fmla="*/ 66 h 78"/>
                <a:gd name="T58" fmla="*/ 20 w 24"/>
                <a:gd name="T59" fmla="*/ 68 h 78"/>
                <a:gd name="T60" fmla="*/ 24 w 24"/>
                <a:gd name="T61" fmla="*/ 72 h 78"/>
                <a:gd name="T62" fmla="*/ 22 w 24"/>
                <a:gd name="T63" fmla="*/ 78 h 78"/>
                <a:gd name="T64" fmla="*/ 24 w 24"/>
                <a:gd name="T65" fmla="*/ 70 h 78"/>
                <a:gd name="T66" fmla="*/ 20 w 24"/>
                <a:gd name="T67" fmla="*/ 66 h 78"/>
                <a:gd name="T68" fmla="*/ 20 w 24"/>
                <a:gd name="T69" fmla="*/ 6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78">
                  <a:moveTo>
                    <a:pt x="20" y="64"/>
                  </a:moveTo>
                  <a:lnTo>
                    <a:pt x="20" y="64"/>
                  </a:lnTo>
                  <a:lnTo>
                    <a:pt x="20" y="62"/>
                  </a:lnTo>
                  <a:lnTo>
                    <a:pt x="16" y="60"/>
                  </a:lnTo>
                  <a:lnTo>
                    <a:pt x="12" y="58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4" y="50"/>
                  </a:lnTo>
                  <a:lnTo>
                    <a:pt x="14" y="48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6" y="40"/>
                  </a:lnTo>
                  <a:lnTo>
                    <a:pt x="10" y="40"/>
                  </a:lnTo>
                  <a:lnTo>
                    <a:pt x="14" y="38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0"/>
                  </a:lnTo>
                  <a:lnTo>
                    <a:pt x="18" y="26"/>
                  </a:lnTo>
                  <a:lnTo>
                    <a:pt x="20" y="22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20" y="22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4" y="48"/>
                  </a:lnTo>
                  <a:lnTo>
                    <a:pt x="14" y="50"/>
                  </a:lnTo>
                  <a:lnTo>
                    <a:pt x="12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2" y="54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60"/>
                  </a:lnTo>
                  <a:lnTo>
                    <a:pt x="16" y="60"/>
                  </a:lnTo>
                  <a:lnTo>
                    <a:pt x="20" y="62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22" y="70"/>
                  </a:lnTo>
                  <a:lnTo>
                    <a:pt x="24" y="72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24" y="72"/>
                  </a:lnTo>
                  <a:lnTo>
                    <a:pt x="24" y="70"/>
                  </a:lnTo>
                  <a:lnTo>
                    <a:pt x="20" y="68"/>
                  </a:lnTo>
                  <a:lnTo>
                    <a:pt x="20" y="66"/>
                  </a:lnTo>
                  <a:lnTo>
                    <a:pt x="20" y="64"/>
                  </a:lnTo>
                  <a:lnTo>
                    <a:pt x="20" y="6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5" name="Freeform 59">
              <a:extLst>
                <a:ext uri="{FF2B5EF4-FFF2-40B4-BE49-F238E27FC236}">
                  <a16:creationId xmlns:a16="http://schemas.microsoft.com/office/drawing/2014/main" id="{6798659C-1211-4928-AD1A-BFCE91BBE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784" y="2013218"/>
              <a:ext cx="2377" cy="21996"/>
            </a:xfrm>
            <a:custGeom>
              <a:avLst/>
              <a:gdLst>
                <a:gd name="T0" fmla="*/ 0 w 2"/>
                <a:gd name="T1" fmla="*/ 0 h 18"/>
                <a:gd name="T2" fmla="*/ 0 w 2"/>
                <a:gd name="T3" fmla="*/ 0 h 18"/>
                <a:gd name="T4" fmla="*/ 2 w 2"/>
                <a:gd name="T5" fmla="*/ 10 h 18"/>
                <a:gd name="T6" fmla="*/ 2 w 2"/>
                <a:gd name="T7" fmla="*/ 18 h 18"/>
                <a:gd name="T8" fmla="*/ 2 w 2"/>
                <a:gd name="T9" fmla="*/ 18 h 18"/>
                <a:gd name="T10" fmla="*/ 2 w 2"/>
                <a:gd name="T11" fmla="*/ 18 h 18"/>
                <a:gd name="T12" fmla="*/ 2 w 2"/>
                <a:gd name="T13" fmla="*/ 18 h 18"/>
                <a:gd name="T14" fmla="*/ 2 w 2"/>
                <a:gd name="T15" fmla="*/ 18 h 18"/>
                <a:gd name="T16" fmla="*/ 2 w 2"/>
                <a:gd name="T17" fmla="*/ 18 h 18"/>
                <a:gd name="T18" fmla="*/ 2 w 2"/>
                <a:gd name="T19" fmla="*/ 10 h 18"/>
                <a:gd name="T20" fmla="*/ 0 w 2"/>
                <a:gd name="T21" fmla="*/ 0 h 18"/>
                <a:gd name="T22" fmla="*/ 0 w 2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18">
                  <a:moveTo>
                    <a:pt x="0" y="0"/>
                  </a:moveTo>
                  <a:lnTo>
                    <a:pt x="0" y="0"/>
                  </a:lnTo>
                  <a:lnTo>
                    <a:pt x="2" y="10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6" name="Freeform 60">
              <a:extLst>
                <a:ext uri="{FF2B5EF4-FFF2-40B4-BE49-F238E27FC236}">
                  <a16:creationId xmlns:a16="http://schemas.microsoft.com/office/drawing/2014/main" id="{D3C2EB91-7877-4E50-A81B-C5CE6C0A2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763" y="2323606"/>
              <a:ext cx="9508" cy="21996"/>
            </a:xfrm>
            <a:custGeom>
              <a:avLst/>
              <a:gdLst>
                <a:gd name="T0" fmla="*/ 8 w 8"/>
                <a:gd name="T1" fmla="*/ 18 h 18"/>
                <a:gd name="T2" fmla="*/ 8 w 8"/>
                <a:gd name="T3" fmla="*/ 18 h 18"/>
                <a:gd name="T4" fmla="*/ 8 w 8"/>
                <a:gd name="T5" fmla="*/ 18 h 18"/>
                <a:gd name="T6" fmla="*/ 8 w 8"/>
                <a:gd name="T7" fmla="*/ 18 h 18"/>
                <a:gd name="T8" fmla="*/ 6 w 8"/>
                <a:gd name="T9" fmla="*/ 14 h 18"/>
                <a:gd name="T10" fmla="*/ 6 w 8"/>
                <a:gd name="T11" fmla="*/ 10 h 18"/>
                <a:gd name="T12" fmla="*/ 4 w 8"/>
                <a:gd name="T13" fmla="*/ 4 h 18"/>
                <a:gd name="T14" fmla="*/ 0 w 8"/>
                <a:gd name="T15" fmla="*/ 0 h 18"/>
                <a:gd name="T16" fmla="*/ 0 w 8"/>
                <a:gd name="T17" fmla="*/ 0 h 18"/>
                <a:gd name="T18" fmla="*/ 4 w 8"/>
                <a:gd name="T19" fmla="*/ 4 h 18"/>
                <a:gd name="T20" fmla="*/ 4 w 8"/>
                <a:gd name="T21" fmla="*/ 10 h 18"/>
                <a:gd name="T22" fmla="*/ 6 w 8"/>
                <a:gd name="T23" fmla="*/ 14 h 18"/>
                <a:gd name="T24" fmla="*/ 8 w 8"/>
                <a:gd name="T25" fmla="*/ 18 h 18"/>
                <a:gd name="T26" fmla="*/ 8 w 8"/>
                <a:gd name="T2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6" y="14"/>
                  </a:lnTo>
                  <a:lnTo>
                    <a:pt x="6" y="10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10"/>
                  </a:lnTo>
                  <a:lnTo>
                    <a:pt x="6" y="14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7" name="Freeform 61">
              <a:extLst>
                <a:ext uri="{FF2B5EF4-FFF2-40B4-BE49-F238E27FC236}">
                  <a16:creationId xmlns:a16="http://schemas.microsoft.com/office/drawing/2014/main" id="{5D9BFA88-4461-4F1B-8D54-EB81B6A07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421" y="1993667"/>
              <a:ext cx="0" cy="12220"/>
            </a:xfrm>
            <a:custGeom>
              <a:avLst/>
              <a:gdLst>
                <a:gd name="T0" fmla="*/ 10 h 10"/>
                <a:gd name="T1" fmla="*/ 10 h 10"/>
                <a:gd name="T2" fmla="*/ 0 h 10"/>
                <a:gd name="T3" fmla="*/ 0 h 10"/>
                <a:gd name="T4" fmla="*/ 0 h 10"/>
                <a:gd name="T5" fmla="*/ 0 h 10"/>
                <a:gd name="T6" fmla="*/ 10 h 10"/>
                <a:gd name="T7" fmla="*/ 1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10">
                  <a:moveTo>
                    <a:pt x="0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8" name="Freeform 62">
              <a:extLst>
                <a:ext uri="{FF2B5EF4-FFF2-40B4-BE49-F238E27FC236}">
                  <a16:creationId xmlns:a16="http://schemas.microsoft.com/office/drawing/2014/main" id="{96910403-8ECC-446F-AC65-248A4CF7E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236" y="2294278"/>
              <a:ext cx="28524" cy="21996"/>
            </a:xfrm>
            <a:custGeom>
              <a:avLst/>
              <a:gdLst>
                <a:gd name="T0" fmla="*/ 8 w 24"/>
                <a:gd name="T1" fmla="*/ 18 h 18"/>
                <a:gd name="T2" fmla="*/ 8 w 24"/>
                <a:gd name="T3" fmla="*/ 18 h 18"/>
                <a:gd name="T4" fmla="*/ 10 w 24"/>
                <a:gd name="T5" fmla="*/ 18 h 18"/>
                <a:gd name="T6" fmla="*/ 10 w 24"/>
                <a:gd name="T7" fmla="*/ 18 h 18"/>
                <a:gd name="T8" fmla="*/ 12 w 24"/>
                <a:gd name="T9" fmla="*/ 10 h 18"/>
                <a:gd name="T10" fmla="*/ 16 w 24"/>
                <a:gd name="T11" fmla="*/ 6 h 18"/>
                <a:gd name="T12" fmla="*/ 20 w 24"/>
                <a:gd name="T13" fmla="*/ 4 h 18"/>
                <a:gd name="T14" fmla="*/ 24 w 24"/>
                <a:gd name="T15" fmla="*/ 2 h 18"/>
                <a:gd name="T16" fmla="*/ 24 w 24"/>
                <a:gd name="T17" fmla="*/ 2 h 18"/>
                <a:gd name="T18" fmla="*/ 24 w 24"/>
                <a:gd name="T19" fmla="*/ 0 h 18"/>
                <a:gd name="T20" fmla="*/ 24 w 24"/>
                <a:gd name="T21" fmla="*/ 0 h 18"/>
                <a:gd name="T22" fmla="*/ 24 w 24"/>
                <a:gd name="T23" fmla="*/ 0 h 18"/>
                <a:gd name="T24" fmla="*/ 22 w 24"/>
                <a:gd name="T25" fmla="*/ 2 h 18"/>
                <a:gd name="T26" fmla="*/ 22 w 24"/>
                <a:gd name="T27" fmla="*/ 2 h 18"/>
                <a:gd name="T28" fmla="*/ 20 w 24"/>
                <a:gd name="T29" fmla="*/ 4 h 18"/>
                <a:gd name="T30" fmla="*/ 16 w 24"/>
                <a:gd name="T31" fmla="*/ 6 h 18"/>
                <a:gd name="T32" fmla="*/ 12 w 24"/>
                <a:gd name="T33" fmla="*/ 8 h 18"/>
                <a:gd name="T34" fmla="*/ 8 w 24"/>
                <a:gd name="T35" fmla="*/ 18 h 18"/>
                <a:gd name="T36" fmla="*/ 8 w 24"/>
                <a:gd name="T37" fmla="*/ 18 h 18"/>
                <a:gd name="T38" fmla="*/ 4 w 24"/>
                <a:gd name="T39" fmla="*/ 16 h 18"/>
                <a:gd name="T40" fmla="*/ 0 w 24"/>
                <a:gd name="T41" fmla="*/ 14 h 18"/>
                <a:gd name="T42" fmla="*/ 0 w 24"/>
                <a:gd name="T43" fmla="*/ 14 h 18"/>
                <a:gd name="T44" fmla="*/ 4 w 24"/>
                <a:gd name="T45" fmla="*/ 18 h 18"/>
                <a:gd name="T46" fmla="*/ 8 w 24"/>
                <a:gd name="T47" fmla="*/ 18 h 18"/>
                <a:gd name="T48" fmla="*/ 8 w 24"/>
                <a:gd name="T4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18">
                  <a:moveTo>
                    <a:pt x="8" y="18"/>
                  </a:moveTo>
                  <a:lnTo>
                    <a:pt x="8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2" y="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4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09" name="Freeform 63">
              <a:extLst>
                <a:ext uri="{FF2B5EF4-FFF2-40B4-BE49-F238E27FC236}">
                  <a16:creationId xmlns:a16="http://schemas.microsoft.com/office/drawing/2014/main" id="{6D9DBBF9-B482-4CB1-BD9A-ACD4E3741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193" y="2233178"/>
              <a:ext cx="2377" cy="7332"/>
            </a:xfrm>
            <a:custGeom>
              <a:avLst/>
              <a:gdLst>
                <a:gd name="T0" fmla="*/ 0 w 2"/>
                <a:gd name="T1" fmla="*/ 6 h 6"/>
                <a:gd name="T2" fmla="*/ 0 w 2"/>
                <a:gd name="T3" fmla="*/ 6 h 6"/>
                <a:gd name="T4" fmla="*/ 0 w 2"/>
                <a:gd name="T5" fmla="*/ 6 h 6"/>
                <a:gd name="T6" fmla="*/ 0 w 2"/>
                <a:gd name="T7" fmla="*/ 6 h 6"/>
                <a:gd name="T8" fmla="*/ 2 w 2"/>
                <a:gd name="T9" fmla="*/ 0 h 6"/>
                <a:gd name="T10" fmla="*/ 2 w 2"/>
                <a:gd name="T11" fmla="*/ 0 h 6"/>
                <a:gd name="T12" fmla="*/ 0 w 2"/>
                <a:gd name="T13" fmla="*/ 6 h 6"/>
                <a:gd name="T14" fmla="*/ 0 w 2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6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0" name="Freeform 64">
              <a:extLst>
                <a:ext uri="{FF2B5EF4-FFF2-40B4-BE49-F238E27FC236}">
                  <a16:creationId xmlns:a16="http://schemas.microsoft.com/office/drawing/2014/main" id="{1907507A-3233-4109-840B-94227C69C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8684" y="1839694"/>
              <a:ext cx="23771" cy="51324"/>
            </a:xfrm>
            <a:custGeom>
              <a:avLst/>
              <a:gdLst>
                <a:gd name="T0" fmla="*/ 10 w 20"/>
                <a:gd name="T1" fmla="*/ 34 h 42"/>
                <a:gd name="T2" fmla="*/ 10 w 20"/>
                <a:gd name="T3" fmla="*/ 34 h 42"/>
                <a:gd name="T4" fmla="*/ 8 w 20"/>
                <a:gd name="T5" fmla="*/ 32 h 42"/>
                <a:gd name="T6" fmla="*/ 8 w 20"/>
                <a:gd name="T7" fmla="*/ 30 h 42"/>
                <a:gd name="T8" fmla="*/ 12 w 20"/>
                <a:gd name="T9" fmla="*/ 26 h 42"/>
                <a:gd name="T10" fmla="*/ 18 w 20"/>
                <a:gd name="T11" fmla="*/ 22 h 42"/>
                <a:gd name="T12" fmla="*/ 20 w 20"/>
                <a:gd name="T13" fmla="*/ 18 h 42"/>
                <a:gd name="T14" fmla="*/ 20 w 20"/>
                <a:gd name="T15" fmla="*/ 14 h 42"/>
                <a:gd name="T16" fmla="*/ 20 w 20"/>
                <a:gd name="T17" fmla="*/ 14 h 42"/>
                <a:gd name="T18" fmla="*/ 18 w 20"/>
                <a:gd name="T19" fmla="*/ 12 h 42"/>
                <a:gd name="T20" fmla="*/ 16 w 20"/>
                <a:gd name="T21" fmla="*/ 10 h 42"/>
                <a:gd name="T22" fmla="*/ 12 w 20"/>
                <a:gd name="T23" fmla="*/ 10 h 42"/>
                <a:gd name="T24" fmla="*/ 8 w 20"/>
                <a:gd name="T25" fmla="*/ 10 h 42"/>
                <a:gd name="T26" fmla="*/ 8 w 20"/>
                <a:gd name="T27" fmla="*/ 8 h 42"/>
                <a:gd name="T28" fmla="*/ 6 w 20"/>
                <a:gd name="T29" fmla="*/ 6 h 42"/>
                <a:gd name="T30" fmla="*/ 6 w 20"/>
                <a:gd name="T31" fmla="*/ 6 h 42"/>
                <a:gd name="T32" fmla="*/ 8 w 20"/>
                <a:gd name="T33" fmla="*/ 2 h 42"/>
                <a:gd name="T34" fmla="*/ 10 w 20"/>
                <a:gd name="T35" fmla="*/ 0 h 42"/>
                <a:gd name="T36" fmla="*/ 10 w 20"/>
                <a:gd name="T37" fmla="*/ 0 h 42"/>
                <a:gd name="T38" fmla="*/ 8 w 20"/>
                <a:gd name="T39" fmla="*/ 2 h 42"/>
                <a:gd name="T40" fmla="*/ 6 w 20"/>
                <a:gd name="T41" fmla="*/ 6 h 42"/>
                <a:gd name="T42" fmla="*/ 6 w 20"/>
                <a:gd name="T43" fmla="*/ 6 h 42"/>
                <a:gd name="T44" fmla="*/ 8 w 20"/>
                <a:gd name="T45" fmla="*/ 8 h 42"/>
                <a:gd name="T46" fmla="*/ 8 w 20"/>
                <a:gd name="T47" fmla="*/ 10 h 42"/>
                <a:gd name="T48" fmla="*/ 12 w 20"/>
                <a:gd name="T49" fmla="*/ 10 h 42"/>
                <a:gd name="T50" fmla="*/ 16 w 20"/>
                <a:gd name="T51" fmla="*/ 10 h 42"/>
                <a:gd name="T52" fmla="*/ 18 w 20"/>
                <a:gd name="T53" fmla="*/ 12 h 42"/>
                <a:gd name="T54" fmla="*/ 20 w 20"/>
                <a:gd name="T55" fmla="*/ 14 h 42"/>
                <a:gd name="T56" fmla="*/ 20 w 20"/>
                <a:gd name="T57" fmla="*/ 14 h 42"/>
                <a:gd name="T58" fmla="*/ 18 w 20"/>
                <a:gd name="T59" fmla="*/ 18 h 42"/>
                <a:gd name="T60" fmla="*/ 18 w 20"/>
                <a:gd name="T61" fmla="*/ 22 h 42"/>
                <a:gd name="T62" fmla="*/ 12 w 20"/>
                <a:gd name="T63" fmla="*/ 26 h 42"/>
                <a:gd name="T64" fmla="*/ 8 w 20"/>
                <a:gd name="T65" fmla="*/ 30 h 42"/>
                <a:gd name="T66" fmla="*/ 8 w 20"/>
                <a:gd name="T67" fmla="*/ 32 h 42"/>
                <a:gd name="T68" fmla="*/ 10 w 20"/>
                <a:gd name="T69" fmla="*/ 34 h 42"/>
                <a:gd name="T70" fmla="*/ 10 w 20"/>
                <a:gd name="T71" fmla="*/ 34 h 42"/>
                <a:gd name="T72" fmla="*/ 10 w 20"/>
                <a:gd name="T73" fmla="*/ 36 h 42"/>
                <a:gd name="T74" fmla="*/ 10 w 20"/>
                <a:gd name="T75" fmla="*/ 38 h 42"/>
                <a:gd name="T76" fmla="*/ 0 w 20"/>
                <a:gd name="T77" fmla="*/ 42 h 42"/>
                <a:gd name="T78" fmla="*/ 0 w 20"/>
                <a:gd name="T79" fmla="*/ 42 h 42"/>
                <a:gd name="T80" fmla="*/ 10 w 20"/>
                <a:gd name="T81" fmla="*/ 38 h 42"/>
                <a:gd name="T82" fmla="*/ 12 w 20"/>
                <a:gd name="T83" fmla="*/ 36 h 42"/>
                <a:gd name="T84" fmla="*/ 10 w 20"/>
                <a:gd name="T85" fmla="*/ 34 h 42"/>
                <a:gd name="T86" fmla="*/ 10 w 20"/>
                <a:gd name="T87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" h="42">
                  <a:moveTo>
                    <a:pt x="10" y="34"/>
                  </a:moveTo>
                  <a:lnTo>
                    <a:pt x="10" y="34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12" y="26"/>
                  </a:lnTo>
                  <a:lnTo>
                    <a:pt x="18" y="22"/>
                  </a:lnTo>
                  <a:lnTo>
                    <a:pt x="20" y="1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12"/>
                  </a:lnTo>
                  <a:lnTo>
                    <a:pt x="16" y="10"/>
                  </a:lnTo>
                  <a:lnTo>
                    <a:pt x="12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8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8" y="22"/>
                  </a:lnTo>
                  <a:lnTo>
                    <a:pt x="12" y="26"/>
                  </a:lnTo>
                  <a:lnTo>
                    <a:pt x="8" y="30"/>
                  </a:lnTo>
                  <a:lnTo>
                    <a:pt x="8" y="32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0" y="34"/>
                  </a:lnTo>
                  <a:lnTo>
                    <a:pt x="10" y="3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1" name="Freeform 65">
              <a:extLst>
                <a:ext uri="{FF2B5EF4-FFF2-40B4-BE49-F238E27FC236}">
                  <a16:creationId xmlns:a16="http://schemas.microsoft.com/office/drawing/2014/main" id="{D731408B-BA00-4391-A918-2E9B38F1A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5074" y="2421365"/>
              <a:ext cx="2377" cy="7332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2 h 6"/>
                <a:gd name="T6" fmla="*/ 0 w 2"/>
                <a:gd name="T7" fmla="*/ 6 h 6"/>
                <a:gd name="T8" fmla="*/ 0 w 2"/>
                <a:gd name="T9" fmla="*/ 6 h 6"/>
                <a:gd name="T10" fmla="*/ 0 w 2"/>
                <a:gd name="T11" fmla="*/ 6 h 6"/>
                <a:gd name="T12" fmla="*/ 0 w 2"/>
                <a:gd name="T13" fmla="*/ 6 h 6"/>
                <a:gd name="T14" fmla="*/ 0 w 2"/>
                <a:gd name="T15" fmla="*/ 6 h 6"/>
                <a:gd name="T16" fmla="*/ 0 w 2"/>
                <a:gd name="T17" fmla="*/ 6 h 6"/>
                <a:gd name="T18" fmla="*/ 2 w 2"/>
                <a:gd name="T19" fmla="*/ 4 h 6"/>
                <a:gd name="T20" fmla="*/ 0 w 2"/>
                <a:gd name="T21" fmla="*/ 0 h 6"/>
                <a:gd name="T22" fmla="*/ 0 w 2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2" name="Freeform 66">
              <a:extLst>
                <a:ext uri="{FF2B5EF4-FFF2-40B4-BE49-F238E27FC236}">
                  <a16:creationId xmlns:a16="http://schemas.microsoft.com/office/drawing/2014/main" id="{B0CF75CC-A740-4286-A4B5-0CE8ADC9B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271" y="2345602"/>
              <a:ext cx="2377" cy="9776"/>
            </a:xfrm>
            <a:custGeom>
              <a:avLst/>
              <a:gdLst>
                <a:gd name="T0" fmla="*/ 2 w 2"/>
                <a:gd name="T1" fmla="*/ 0 h 8"/>
                <a:gd name="T2" fmla="*/ 2 w 2"/>
                <a:gd name="T3" fmla="*/ 0 h 8"/>
                <a:gd name="T4" fmla="*/ 2 w 2"/>
                <a:gd name="T5" fmla="*/ 2 h 8"/>
                <a:gd name="T6" fmla="*/ 2 w 2"/>
                <a:gd name="T7" fmla="*/ 4 h 8"/>
                <a:gd name="T8" fmla="*/ 0 w 2"/>
                <a:gd name="T9" fmla="*/ 6 h 8"/>
                <a:gd name="T10" fmla="*/ 0 w 2"/>
                <a:gd name="T11" fmla="*/ 8 h 8"/>
                <a:gd name="T12" fmla="*/ 0 w 2"/>
                <a:gd name="T13" fmla="*/ 8 h 8"/>
                <a:gd name="T14" fmla="*/ 2 w 2"/>
                <a:gd name="T15" fmla="*/ 4 h 8"/>
                <a:gd name="T16" fmla="*/ 2 w 2"/>
                <a:gd name="T17" fmla="*/ 2 h 8"/>
                <a:gd name="T18" fmla="*/ 2 w 2"/>
                <a:gd name="T19" fmla="*/ 0 h 8"/>
                <a:gd name="T20" fmla="*/ 2 w 2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3" name="Freeform 67">
              <a:extLst>
                <a:ext uri="{FF2B5EF4-FFF2-40B4-BE49-F238E27FC236}">
                  <a16:creationId xmlns:a16="http://schemas.microsoft.com/office/drawing/2014/main" id="{DB4A763D-5F0B-4539-9EF5-6020A0DAA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423" y="2201405"/>
              <a:ext cx="11885" cy="14664"/>
            </a:xfrm>
            <a:custGeom>
              <a:avLst/>
              <a:gdLst>
                <a:gd name="T0" fmla="*/ 4 w 10"/>
                <a:gd name="T1" fmla="*/ 6 h 12"/>
                <a:gd name="T2" fmla="*/ 4 w 10"/>
                <a:gd name="T3" fmla="*/ 6 h 12"/>
                <a:gd name="T4" fmla="*/ 10 w 10"/>
                <a:gd name="T5" fmla="*/ 2 h 12"/>
                <a:gd name="T6" fmla="*/ 10 w 10"/>
                <a:gd name="T7" fmla="*/ 0 h 12"/>
                <a:gd name="T8" fmla="*/ 10 w 10"/>
                <a:gd name="T9" fmla="*/ 0 h 12"/>
                <a:gd name="T10" fmla="*/ 8 w 10"/>
                <a:gd name="T11" fmla="*/ 2 h 12"/>
                <a:gd name="T12" fmla="*/ 4 w 10"/>
                <a:gd name="T13" fmla="*/ 6 h 12"/>
                <a:gd name="T14" fmla="*/ 4 w 10"/>
                <a:gd name="T15" fmla="*/ 6 h 12"/>
                <a:gd name="T16" fmla="*/ 0 w 10"/>
                <a:gd name="T17" fmla="*/ 8 h 12"/>
                <a:gd name="T18" fmla="*/ 0 w 10"/>
                <a:gd name="T19" fmla="*/ 12 h 12"/>
                <a:gd name="T20" fmla="*/ 0 w 10"/>
                <a:gd name="T21" fmla="*/ 12 h 12"/>
                <a:gd name="T22" fmla="*/ 0 w 10"/>
                <a:gd name="T23" fmla="*/ 8 h 12"/>
                <a:gd name="T24" fmla="*/ 4 w 10"/>
                <a:gd name="T25" fmla="*/ 6 h 12"/>
                <a:gd name="T26" fmla="*/ 4 w 10"/>
                <a:gd name="T2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2">
                  <a:moveTo>
                    <a:pt x="4" y="6"/>
                  </a:moveTo>
                  <a:lnTo>
                    <a:pt x="4" y="6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4" name="Freeform 68">
              <a:extLst>
                <a:ext uri="{FF2B5EF4-FFF2-40B4-BE49-F238E27FC236}">
                  <a16:creationId xmlns:a16="http://schemas.microsoft.com/office/drawing/2014/main" id="{4B418DC8-EED0-47AC-AF0E-A28983DEE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701" y="1913015"/>
              <a:ext cx="97458" cy="19552"/>
            </a:xfrm>
            <a:custGeom>
              <a:avLst/>
              <a:gdLst>
                <a:gd name="T0" fmla="*/ 74 w 82"/>
                <a:gd name="T1" fmla="*/ 12 h 16"/>
                <a:gd name="T2" fmla="*/ 62 w 82"/>
                <a:gd name="T3" fmla="*/ 10 h 16"/>
                <a:gd name="T4" fmla="*/ 56 w 82"/>
                <a:gd name="T5" fmla="*/ 4 h 16"/>
                <a:gd name="T6" fmla="*/ 52 w 82"/>
                <a:gd name="T7" fmla="*/ 4 h 16"/>
                <a:gd name="T8" fmla="*/ 48 w 82"/>
                <a:gd name="T9" fmla="*/ 4 h 16"/>
                <a:gd name="T10" fmla="*/ 44 w 82"/>
                <a:gd name="T11" fmla="*/ 2 h 16"/>
                <a:gd name="T12" fmla="*/ 40 w 82"/>
                <a:gd name="T13" fmla="*/ 2 h 16"/>
                <a:gd name="T14" fmla="*/ 36 w 82"/>
                <a:gd name="T15" fmla="*/ 0 h 16"/>
                <a:gd name="T16" fmla="*/ 36 w 82"/>
                <a:gd name="T17" fmla="*/ 4 h 16"/>
                <a:gd name="T18" fmla="*/ 32 w 82"/>
                <a:gd name="T19" fmla="*/ 8 h 16"/>
                <a:gd name="T20" fmla="*/ 20 w 82"/>
                <a:gd name="T21" fmla="*/ 12 h 16"/>
                <a:gd name="T22" fmla="*/ 16 w 82"/>
                <a:gd name="T23" fmla="*/ 14 h 16"/>
                <a:gd name="T24" fmla="*/ 10 w 82"/>
                <a:gd name="T25" fmla="*/ 12 h 16"/>
                <a:gd name="T26" fmla="*/ 6 w 82"/>
                <a:gd name="T27" fmla="*/ 12 h 16"/>
                <a:gd name="T28" fmla="*/ 0 w 82"/>
                <a:gd name="T29" fmla="*/ 12 h 16"/>
                <a:gd name="T30" fmla="*/ 2 w 82"/>
                <a:gd name="T31" fmla="*/ 12 h 16"/>
                <a:gd name="T32" fmla="*/ 6 w 82"/>
                <a:gd name="T33" fmla="*/ 12 h 16"/>
                <a:gd name="T34" fmla="*/ 12 w 82"/>
                <a:gd name="T35" fmla="*/ 14 h 16"/>
                <a:gd name="T36" fmla="*/ 20 w 82"/>
                <a:gd name="T37" fmla="*/ 12 h 16"/>
                <a:gd name="T38" fmla="*/ 28 w 82"/>
                <a:gd name="T39" fmla="*/ 10 h 16"/>
                <a:gd name="T40" fmla="*/ 34 w 82"/>
                <a:gd name="T41" fmla="*/ 8 h 16"/>
                <a:gd name="T42" fmla="*/ 36 w 82"/>
                <a:gd name="T43" fmla="*/ 4 h 16"/>
                <a:gd name="T44" fmla="*/ 38 w 82"/>
                <a:gd name="T45" fmla="*/ 0 h 16"/>
                <a:gd name="T46" fmla="*/ 44 w 82"/>
                <a:gd name="T47" fmla="*/ 2 h 16"/>
                <a:gd name="T48" fmla="*/ 46 w 82"/>
                <a:gd name="T49" fmla="*/ 2 h 16"/>
                <a:gd name="T50" fmla="*/ 48 w 82"/>
                <a:gd name="T51" fmla="*/ 4 h 16"/>
                <a:gd name="T52" fmla="*/ 52 w 82"/>
                <a:gd name="T53" fmla="*/ 4 h 16"/>
                <a:gd name="T54" fmla="*/ 58 w 82"/>
                <a:gd name="T55" fmla="*/ 6 h 16"/>
                <a:gd name="T56" fmla="*/ 66 w 82"/>
                <a:gd name="T57" fmla="*/ 12 h 16"/>
                <a:gd name="T58" fmla="*/ 74 w 82"/>
                <a:gd name="T59" fmla="*/ 12 h 16"/>
                <a:gd name="T60" fmla="*/ 82 w 82"/>
                <a:gd name="T61" fmla="*/ 16 h 16"/>
                <a:gd name="T62" fmla="*/ 80 w 82"/>
                <a:gd name="T63" fmla="*/ 14 h 16"/>
                <a:gd name="T64" fmla="*/ 74 w 82"/>
                <a:gd name="T6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16">
                  <a:moveTo>
                    <a:pt x="74" y="12"/>
                  </a:moveTo>
                  <a:lnTo>
                    <a:pt x="74" y="12"/>
                  </a:lnTo>
                  <a:lnTo>
                    <a:pt x="66" y="12"/>
                  </a:lnTo>
                  <a:lnTo>
                    <a:pt x="62" y="10"/>
                  </a:lnTo>
                  <a:lnTo>
                    <a:pt x="58" y="6"/>
                  </a:lnTo>
                  <a:lnTo>
                    <a:pt x="56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4" y="6"/>
                  </a:lnTo>
                  <a:lnTo>
                    <a:pt x="32" y="8"/>
                  </a:lnTo>
                  <a:lnTo>
                    <a:pt x="28" y="10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6" y="14"/>
                  </a:lnTo>
                  <a:lnTo>
                    <a:pt x="12" y="14"/>
                  </a:lnTo>
                  <a:lnTo>
                    <a:pt x="10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6" y="14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8" y="10"/>
                  </a:lnTo>
                  <a:lnTo>
                    <a:pt x="32" y="8"/>
                  </a:lnTo>
                  <a:lnTo>
                    <a:pt x="34" y="8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0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8" y="6"/>
                  </a:lnTo>
                  <a:lnTo>
                    <a:pt x="62" y="10"/>
                  </a:lnTo>
                  <a:lnTo>
                    <a:pt x="66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80" y="14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0" y="14"/>
                  </a:lnTo>
                  <a:lnTo>
                    <a:pt x="74" y="12"/>
                  </a:lnTo>
                  <a:lnTo>
                    <a:pt x="74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5" name="Freeform 69">
              <a:extLst>
                <a:ext uri="{FF2B5EF4-FFF2-40B4-BE49-F238E27FC236}">
                  <a16:creationId xmlns:a16="http://schemas.microsoft.com/office/drawing/2014/main" id="{780E048B-B2FC-4E49-9B19-B28E581E6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470" y="2250286"/>
              <a:ext cx="14262" cy="2444"/>
            </a:xfrm>
            <a:custGeom>
              <a:avLst/>
              <a:gdLst>
                <a:gd name="T0" fmla="*/ 0 w 12"/>
                <a:gd name="T1" fmla="*/ 0 h 2"/>
                <a:gd name="T2" fmla="*/ 0 w 12"/>
                <a:gd name="T3" fmla="*/ 0 h 2"/>
                <a:gd name="T4" fmla="*/ 4 w 12"/>
                <a:gd name="T5" fmla="*/ 0 h 2"/>
                <a:gd name="T6" fmla="*/ 6 w 12"/>
                <a:gd name="T7" fmla="*/ 2 h 2"/>
                <a:gd name="T8" fmla="*/ 8 w 12"/>
                <a:gd name="T9" fmla="*/ 2 h 2"/>
                <a:gd name="T10" fmla="*/ 12 w 12"/>
                <a:gd name="T11" fmla="*/ 0 h 2"/>
                <a:gd name="T12" fmla="*/ 12 w 12"/>
                <a:gd name="T13" fmla="*/ 0 h 2"/>
                <a:gd name="T14" fmla="*/ 8 w 12"/>
                <a:gd name="T15" fmla="*/ 2 h 2"/>
                <a:gd name="T16" fmla="*/ 6 w 12"/>
                <a:gd name="T17" fmla="*/ 2 h 2"/>
                <a:gd name="T18" fmla="*/ 4 w 12"/>
                <a:gd name="T19" fmla="*/ 0 h 2"/>
                <a:gd name="T20" fmla="*/ 0 w 12"/>
                <a:gd name="T21" fmla="*/ 0 h 2"/>
                <a:gd name="T22" fmla="*/ 0 w 12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6" name="Freeform 70">
              <a:extLst>
                <a:ext uri="{FF2B5EF4-FFF2-40B4-BE49-F238E27FC236}">
                  <a16:creationId xmlns:a16="http://schemas.microsoft.com/office/drawing/2014/main" id="{722F8C50-FECD-48E8-B611-88229F45E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3853" y="2499574"/>
              <a:ext cx="14262" cy="9776"/>
            </a:xfrm>
            <a:custGeom>
              <a:avLst/>
              <a:gdLst>
                <a:gd name="T0" fmla="*/ 6 w 12"/>
                <a:gd name="T1" fmla="*/ 4 h 8"/>
                <a:gd name="T2" fmla="*/ 6 w 12"/>
                <a:gd name="T3" fmla="*/ 4 h 8"/>
                <a:gd name="T4" fmla="*/ 10 w 12"/>
                <a:gd name="T5" fmla="*/ 6 h 8"/>
                <a:gd name="T6" fmla="*/ 12 w 12"/>
                <a:gd name="T7" fmla="*/ 8 h 8"/>
                <a:gd name="T8" fmla="*/ 12 w 12"/>
                <a:gd name="T9" fmla="*/ 8 h 8"/>
                <a:gd name="T10" fmla="*/ 10 w 12"/>
                <a:gd name="T11" fmla="*/ 6 h 8"/>
                <a:gd name="T12" fmla="*/ 6 w 12"/>
                <a:gd name="T13" fmla="*/ 4 h 8"/>
                <a:gd name="T14" fmla="*/ 6 w 12"/>
                <a:gd name="T15" fmla="*/ 4 h 8"/>
                <a:gd name="T16" fmla="*/ 2 w 12"/>
                <a:gd name="T17" fmla="*/ 2 h 8"/>
                <a:gd name="T18" fmla="*/ 0 w 12"/>
                <a:gd name="T19" fmla="*/ 0 h 8"/>
                <a:gd name="T20" fmla="*/ 0 w 12"/>
                <a:gd name="T21" fmla="*/ 0 h 8"/>
                <a:gd name="T22" fmla="*/ 2 w 12"/>
                <a:gd name="T23" fmla="*/ 2 h 8"/>
                <a:gd name="T24" fmla="*/ 6 w 12"/>
                <a:gd name="T25" fmla="*/ 4 h 8"/>
                <a:gd name="T26" fmla="*/ 6 w 12"/>
                <a:gd name="T2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8">
                  <a:moveTo>
                    <a:pt x="6" y="4"/>
                  </a:moveTo>
                  <a:lnTo>
                    <a:pt x="6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7" name="Freeform 71">
              <a:extLst>
                <a:ext uri="{FF2B5EF4-FFF2-40B4-BE49-F238E27FC236}">
                  <a16:creationId xmlns:a16="http://schemas.microsoft.com/office/drawing/2014/main" id="{B9119104-D313-4B9C-85FE-17C6DD773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297" y="2487353"/>
              <a:ext cx="66557" cy="7332"/>
            </a:xfrm>
            <a:custGeom>
              <a:avLst/>
              <a:gdLst>
                <a:gd name="T0" fmla="*/ 20 w 56"/>
                <a:gd name="T1" fmla="*/ 4 h 6"/>
                <a:gd name="T2" fmla="*/ 20 w 56"/>
                <a:gd name="T3" fmla="*/ 4 h 6"/>
                <a:gd name="T4" fmla="*/ 28 w 56"/>
                <a:gd name="T5" fmla="*/ 6 h 6"/>
                <a:gd name="T6" fmla="*/ 32 w 56"/>
                <a:gd name="T7" fmla="*/ 4 h 6"/>
                <a:gd name="T8" fmla="*/ 36 w 56"/>
                <a:gd name="T9" fmla="*/ 0 h 6"/>
                <a:gd name="T10" fmla="*/ 40 w 56"/>
                <a:gd name="T11" fmla="*/ 0 h 6"/>
                <a:gd name="T12" fmla="*/ 46 w 56"/>
                <a:gd name="T13" fmla="*/ 0 h 6"/>
                <a:gd name="T14" fmla="*/ 46 w 56"/>
                <a:gd name="T15" fmla="*/ 0 h 6"/>
                <a:gd name="T16" fmla="*/ 54 w 56"/>
                <a:gd name="T17" fmla="*/ 2 h 6"/>
                <a:gd name="T18" fmla="*/ 56 w 56"/>
                <a:gd name="T19" fmla="*/ 4 h 6"/>
                <a:gd name="T20" fmla="*/ 56 w 56"/>
                <a:gd name="T21" fmla="*/ 4 h 6"/>
                <a:gd name="T22" fmla="*/ 54 w 56"/>
                <a:gd name="T23" fmla="*/ 2 h 6"/>
                <a:gd name="T24" fmla="*/ 46 w 56"/>
                <a:gd name="T25" fmla="*/ 0 h 6"/>
                <a:gd name="T26" fmla="*/ 46 w 56"/>
                <a:gd name="T27" fmla="*/ 0 h 6"/>
                <a:gd name="T28" fmla="*/ 40 w 56"/>
                <a:gd name="T29" fmla="*/ 0 h 6"/>
                <a:gd name="T30" fmla="*/ 36 w 56"/>
                <a:gd name="T31" fmla="*/ 0 h 6"/>
                <a:gd name="T32" fmla="*/ 32 w 56"/>
                <a:gd name="T33" fmla="*/ 4 h 6"/>
                <a:gd name="T34" fmla="*/ 28 w 56"/>
                <a:gd name="T35" fmla="*/ 6 h 6"/>
                <a:gd name="T36" fmla="*/ 20 w 56"/>
                <a:gd name="T37" fmla="*/ 4 h 6"/>
                <a:gd name="T38" fmla="*/ 20 w 56"/>
                <a:gd name="T39" fmla="*/ 4 h 6"/>
                <a:gd name="T40" fmla="*/ 16 w 56"/>
                <a:gd name="T41" fmla="*/ 2 h 6"/>
                <a:gd name="T42" fmla="*/ 12 w 56"/>
                <a:gd name="T43" fmla="*/ 2 h 6"/>
                <a:gd name="T44" fmla="*/ 6 w 56"/>
                <a:gd name="T45" fmla="*/ 4 h 6"/>
                <a:gd name="T46" fmla="*/ 4 w 56"/>
                <a:gd name="T47" fmla="*/ 6 h 6"/>
                <a:gd name="T48" fmla="*/ 2 w 56"/>
                <a:gd name="T49" fmla="*/ 6 h 6"/>
                <a:gd name="T50" fmla="*/ 0 w 56"/>
                <a:gd name="T51" fmla="*/ 6 h 6"/>
                <a:gd name="T52" fmla="*/ 0 w 56"/>
                <a:gd name="T53" fmla="*/ 6 h 6"/>
                <a:gd name="T54" fmla="*/ 0 w 56"/>
                <a:gd name="T55" fmla="*/ 6 h 6"/>
                <a:gd name="T56" fmla="*/ 0 w 56"/>
                <a:gd name="T57" fmla="*/ 6 h 6"/>
                <a:gd name="T58" fmla="*/ 2 w 56"/>
                <a:gd name="T59" fmla="*/ 6 h 6"/>
                <a:gd name="T60" fmla="*/ 4 w 56"/>
                <a:gd name="T61" fmla="*/ 6 h 6"/>
                <a:gd name="T62" fmla="*/ 6 w 56"/>
                <a:gd name="T63" fmla="*/ 4 h 6"/>
                <a:gd name="T64" fmla="*/ 12 w 56"/>
                <a:gd name="T65" fmla="*/ 2 h 6"/>
                <a:gd name="T66" fmla="*/ 16 w 56"/>
                <a:gd name="T67" fmla="*/ 2 h 6"/>
                <a:gd name="T68" fmla="*/ 20 w 56"/>
                <a:gd name="T69" fmla="*/ 4 h 6"/>
                <a:gd name="T70" fmla="*/ 20 w 56"/>
                <a:gd name="T7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" h="6">
                  <a:moveTo>
                    <a:pt x="20" y="4"/>
                  </a:moveTo>
                  <a:lnTo>
                    <a:pt x="20" y="4"/>
                  </a:lnTo>
                  <a:lnTo>
                    <a:pt x="28" y="6"/>
                  </a:lnTo>
                  <a:lnTo>
                    <a:pt x="32" y="4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2" y="4"/>
                  </a:lnTo>
                  <a:lnTo>
                    <a:pt x="28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8" name="Freeform 72">
              <a:extLst>
                <a:ext uri="{FF2B5EF4-FFF2-40B4-BE49-F238E27FC236}">
                  <a16:creationId xmlns:a16="http://schemas.microsoft.com/office/drawing/2014/main" id="{17A5AE15-A4B5-4DC3-BE83-C083AD36E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707" y="2646214"/>
              <a:ext cx="9508" cy="7332"/>
            </a:xfrm>
            <a:custGeom>
              <a:avLst/>
              <a:gdLst>
                <a:gd name="T0" fmla="*/ 8 w 8"/>
                <a:gd name="T1" fmla="*/ 6 h 6"/>
                <a:gd name="T2" fmla="*/ 8 w 8"/>
                <a:gd name="T3" fmla="*/ 6 h 6"/>
                <a:gd name="T4" fmla="*/ 4 w 8"/>
                <a:gd name="T5" fmla="*/ 4 h 6"/>
                <a:gd name="T6" fmla="*/ 2 w 8"/>
                <a:gd name="T7" fmla="*/ 4 h 6"/>
                <a:gd name="T8" fmla="*/ 0 w 8"/>
                <a:gd name="T9" fmla="*/ 0 h 6"/>
                <a:gd name="T10" fmla="*/ 0 w 8"/>
                <a:gd name="T11" fmla="*/ 0 h 6"/>
                <a:gd name="T12" fmla="*/ 2 w 8"/>
                <a:gd name="T13" fmla="*/ 4 h 6"/>
                <a:gd name="T14" fmla="*/ 4 w 8"/>
                <a:gd name="T15" fmla="*/ 4 h 6"/>
                <a:gd name="T16" fmla="*/ 8 w 8"/>
                <a:gd name="T17" fmla="*/ 6 h 6"/>
                <a:gd name="T18" fmla="*/ 8 w 8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8" y="6"/>
                  </a:moveTo>
                  <a:lnTo>
                    <a:pt x="8" y="6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19" name="Freeform 73">
              <a:extLst>
                <a:ext uri="{FF2B5EF4-FFF2-40B4-BE49-F238E27FC236}">
                  <a16:creationId xmlns:a16="http://schemas.microsoft.com/office/drawing/2014/main" id="{5FE73E91-8F81-4BB5-88D5-32A200D5C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952" y="2697538"/>
              <a:ext cx="14262" cy="7332"/>
            </a:xfrm>
            <a:custGeom>
              <a:avLst/>
              <a:gdLst>
                <a:gd name="T0" fmla="*/ 8 w 12"/>
                <a:gd name="T1" fmla="*/ 4 h 6"/>
                <a:gd name="T2" fmla="*/ 8 w 12"/>
                <a:gd name="T3" fmla="*/ 4 h 6"/>
                <a:gd name="T4" fmla="*/ 10 w 12"/>
                <a:gd name="T5" fmla="*/ 4 h 6"/>
                <a:gd name="T6" fmla="*/ 12 w 12"/>
                <a:gd name="T7" fmla="*/ 6 h 6"/>
                <a:gd name="T8" fmla="*/ 12 w 12"/>
                <a:gd name="T9" fmla="*/ 6 h 6"/>
                <a:gd name="T10" fmla="*/ 12 w 12"/>
                <a:gd name="T11" fmla="*/ 4 h 6"/>
                <a:gd name="T12" fmla="*/ 8 w 12"/>
                <a:gd name="T13" fmla="*/ 4 h 6"/>
                <a:gd name="T14" fmla="*/ 8 w 12"/>
                <a:gd name="T15" fmla="*/ 4 h 6"/>
                <a:gd name="T16" fmla="*/ 4 w 12"/>
                <a:gd name="T17" fmla="*/ 2 h 6"/>
                <a:gd name="T18" fmla="*/ 0 w 12"/>
                <a:gd name="T19" fmla="*/ 0 h 6"/>
                <a:gd name="T20" fmla="*/ 0 w 12"/>
                <a:gd name="T21" fmla="*/ 0 h 6"/>
                <a:gd name="T22" fmla="*/ 4 w 12"/>
                <a:gd name="T23" fmla="*/ 2 h 6"/>
                <a:gd name="T24" fmla="*/ 8 w 12"/>
                <a:gd name="T25" fmla="*/ 4 h 6"/>
                <a:gd name="T26" fmla="*/ 8 w 12"/>
                <a:gd name="T2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6">
                  <a:moveTo>
                    <a:pt x="8" y="4"/>
                  </a:moveTo>
                  <a:lnTo>
                    <a:pt x="8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0" name="Freeform 74">
              <a:extLst>
                <a:ext uri="{FF2B5EF4-FFF2-40B4-BE49-F238E27FC236}">
                  <a16:creationId xmlns:a16="http://schemas.microsoft.com/office/drawing/2014/main" id="{CA9A8742-DA1C-4D8F-8C21-8AC0F1C4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891" y="1861690"/>
              <a:ext cx="19016" cy="46436"/>
            </a:xfrm>
            <a:custGeom>
              <a:avLst/>
              <a:gdLst>
                <a:gd name="T0" fmla="*/ 4 w 16"/>
                <a:gd name="T1" fmla="*/ 6 h 38"/>
                <a:gd name="T2" fmla="*/ 4 w 16"/>
                <a:gd name="T3" fmla="*/ 6 h 38"/>
                <a:gd name="T4" fmla="*/ 12 w 16"/>
                <a:gd name="T5" fmla="*/ 8 h 38"/>
                <a:gd name="T6" fmla="*/ 14 w 16"/>
                <a:gd name="T7" fmla="*/ 12 h 38"/>
                <a:gd name="T8" fmla="*/ 16 w 16"/>
                <a:gd name="T9" fmla="*/ 14 h 38"/>
                <a:gd name="T10" fmla="*/ 16 w 16"/>
                <a:gd name="T11" fmla="*/ 18 h 38"/>
                <a:gd name="T12" fmla="*/ 12 w 16"/>
                <a:gd name="T13" fmla="*/ 28 h 38"/>
                <a:gd name="T14" fmla="*/ 12 w 16"/>
                <a:gd name="T15" fmla="*/ 34 h 38"/>
                <a:gd name="T16" fmla="*/ 14 w 16"/>
                <a:gd name="T17" fmla="*/ 38 h 38"/>
                <a:gd name="T18" fmla="*/ 14 w 16"/>
                <a:gd name="T19" fmla="*/ 38 h 38"/>
                <a:gd name="T20" fmla="*/ 14 w 16"/>
                <a:gd name="T21" fmla="*/ 34 h 38"/>
                <a:gd name="T22" fmla="*/ 14 w 16"/>
                <a:gd name="T23" fmla="*/ 28 h 38"/>
                <a:gd name="T24" fmla="*/ 16 w 16"/>
                <a:gd name="T25" fmla="*/ 18 h 38"/>
                <a:gd name="T26" fmla="*/ 16 w 16"/>
                <a:gd name="T27" fmla="*/ 14 h 38"/>
                <a:gd name="T28" fmla="*/ 14 w 16"/>
                <a:gd name="T29" fmla="*/ 10 h 38"/>
                <a:gd name="T30" fmla="*/ 12 w 16"/>
                <a:gd name="T31" fmla="*/ 8 h 38"/>
                <a:gd name="T32" fmla="*/ 4 w 16"/>
                <a:gd name="T33" fmla="*/ 6 h 38"/>
                <a:gd name="T34" fmla="*/ 4 w 16"/>
                <a:gd name="T35" fmla="*/ 6 h 38"/>
                <a:gd name="T36" fmla="*/ 0 w 16"/>
                <a:gd name="T37" fmla="*/ 2 h 38"/>
                <a:gd name="T38" fmla="*/ 0 w 16"/>
                <a:gd name="T39" fmla="*/ 0 h 38"/>
                <a:gd name="T40" fmla="*/ 0 w 16"/>
                <a:gd name="T41" fmla="*/ 0 h 38"/>
                <a:gd name="T42" fmla="*/ 0 w 16"/>
                <a:gd name="T43" fmla="*/ 2 h 38"/>
                <a:gd name="T44" fmla="*/ 4 w 16"/>
                <a:gd name="T45" fmla="*/ 6 h 38"/>
                <a:gd name="T46" fmla="*/ 4 w 16"/>
                <a:gd name="T4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38">
                  <a:moveTo>
                    <a:pt x="4" y="6"/>
                  </a:moveTo>
                  <a:lnTo>
                    <a:pt x="4" y="6"/>
                  </a:lnTo>
                  <a:lnTo>
                    <a:pt x="12" y="8"/>
                  </a:lnTo>
                  <a:lnTo>
                    <a:pt x="14" y="12"/>
                  </a:lnTo>
                  <a:lnTo>
                    <a:pt x="16" y="14"/>
                  </a:lnTo>
                  <a:lnTo>
                    <a:pt x="16" y="18"/>
                  </a:lnTo>
                  <a:lnTo>
                    <a:pt x="12" y="28"/>
                  </a:lnTo>
                  <a:lnTo>
                    <a:pt x="12" y="34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4" y="34"/>
                  </a:lnTo>
                  <a:lnTo>
                    <a:pt x="14" y="28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1" name="Freeform 75">
              <a:extLst>
                <a:ext uri="{FF2B5EF4-FFF2-40B4-BE49-F238E27FC236}">
                  <a16:creationId xmlns:a16="http://schemas.microsoft.com/office/drawing/2014/main" id="{31B00B7F-620B-45B7-956F-31B009D85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153" y="1759042"/>
              <a:ext cx="19016" cy="73320"/>
            </a:xfrm>
            <a:custGeom>
              <a:avLst/>
              <a:gdLst>
                <a:gd name="T0" fmla="*/ 16 w 16"/>
                <a:gd name="T1" fmla="*/ 60 h 60"/>
                <a:gd name="T2" fmla="*/ 16 w 16"/>
                <a:gd name="T3" fmla="*/ 60 h 60"/>
                <a:gd name="T4" fmla="*/ 14 w 16"/>
                <a:gd name="T5" fmla="*/ 48 h 60"/>
                <a:gd name="T6" fmla="*/ 12 w 16"/>
                <a:gd name="T7" fmla="*/ 36 h 60"/>
                <a:gd name="T8" fmla="*/ 0 w 16"/>
                <a:gd name="T9" fmla="*/ 0 h 60"/>
                <a:gd name="T10" fmla="*/ 0 w 16"/>
                <a:gd name="T11" fmla="*/ 0 h 60"/>
                <a:gd name="T12" fmla="*/ 0 w 16"/>
                <a:gd name="T13" fmla="*/ 0 h 60"/>
                <a:gd name="T14" fmla="*/ 0 w 16"/>
                <a:gd name="T15" fmla="*/ 0 h 60"/>
                <a:gd name="T16" fmla="*/ 12 w 16"/>
                <a:gd name="T17" fmla="*/ 34 h 60"/>
                <a:gd name="T18" fmla="*/ 14 w 16"/>
                <a:gd name="T19" fmla="*/ 48 h 60"/>
                <a:gd name="T20" fmla="*/ 16 w 16"/>
                <a:gd name="T21" fmla="*/ 60 h 60"/>
                <a:gd name="T22" fmla="*/ 16 w 16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60">
                  <a:moveTo>
                    <a:pt x="16" y="60"/>
                  </a:moveTo>
                  <a:lnTo>
                    <a:pt x="16" y="60"/>
                  </a:lnTo>
                  <a:lnTo>
                    <a:pt x="14" y="48"/>
                  </a:lnTo>
                  <a:lnTo>
                    <a:pt x="12" y="3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34"/>
                  </a:lnTo>
                  <a:lnTo>
                    <a:pt x="14" y="48"/>
                  </a:lnTo>
                  <a:lnTo>
                    <a:pt x="16" y="60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2" name="Freeform 76">
              <a:extLst>
                <a:ext uri="{FF2B5EF4-FFF2-40B4-BE49-F238E27FC236}">
                  <a16:creationId xmlns:a16="http://schemas.microsoft.com/office/drawing/2014/main" id="{1CB49FD7-22A0-4B99-9BEC-FE295FC7F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025" y="1969227"/>
              <a:ext cx="9508" cy="4888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2 w 8"/>
                <a:gd name="T5" fmla="*/ 2 h 4"/>
                <a:gd name="T6" fmla="*/ 4 w 8"/>
                <a:gd name="T7" fmla="*/ 2 h 4"/>
                <a:gd name="T8" fmla="*/ 6 w 8"/>
                <a:gd name="T9" fmla="*/ 0 h 4"/>
                <a:gd name="T10" fmla="*/ 8 w 8"/>
                <a:gd name="T11" fmla="*/ 0 h 4"/>
                <a:gd name="T12" fmla="*/ 8 w 8"/>
                <a:gd name="T13" fmla="*/ 0 h 4"/>
                <a:gd name="T14" fmla="*/ 4 w 8"/>
                <a:gd name="T15" fmla="*/ 2 h 4"/>
                <a:gd name="T16" fmla="*/ 2 w 8"/>
                <a:gd name="T17" fmla="*/ 2 h 4"/>
                <a:gd name="T18" fmla="*/ 0 w 8"/>
                <a:gd name="T19" fmla="*/ 4 h 4"/>
                <a:gd name="T20" fmla="*/ 0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3" name="Freeform 77">
              <a:extLst>
                <a:ext uri="{FF2B5EF4-FFF2-40B4-BE49-F238E27FC236}">
                  <a16:creationId xmlns:a16="http://schemas.microsoft.com/office/drawing/2014/main" id="{D23B7126-358C-4CDB-8BB3-AA5144E7F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8517" y="2035215"/>
              <a:ext cx="121229" cy="180856"/>
            </a:xfrm>
            <a:custGeom>
              <a:avLst/>
              <a:gdLst>
                <a:gd name="T0" fmla="*/ 56 w 102"/>
                <a:gd name="T1" fmla="*/ 34 h 148"/>
                <a:gd name="T2" fmla="*/ 42 w 102"/>
                <a:gd name="T3" fmla="*/ 34 h 148"/>
                <a:gd name="T4" fmla="*/ 32 w 102"/>
                <a:gd name="T5" fmla="*/ 44 h 148"/>
                <a:gd name="T6" fmla="*/ 24 w 102"/>
                <a:gd name="T7" fmla="*/ 38 h 148"/>
                <a:gd name="T8" fmla="*/ 24 w 102"/>
                <a:gd name="T9" fmla="*/ 38 h 148"/>
                <a:gd name="T10" fmla="*/ 32 w 102"/>
                <a:gd name="T11" fmla="*/ 44 h 148"/>
                <a:gd name="T12" fmla="*/ 28 w 102"/>
                <a:gd name="T13" fmla="*/ 60 h 148"/>
                <a:gd name="T14" fmla="*/ 38 w 102"/>
                <a:gd name="T15" fmla="*/ 74 h 148"/>
                <a:gd name="T16" fmla="*/ 36 w 102"/>
                <a:gd name="T17" fmla="*/ 90 h 148"/>
                <a:gd name="T18" fmla="*/ 34 w 102"/>
                <a:gd name="T19" fmla="*/ 90 h 148"/>
                <a:gd name="T20" fmla="*/ 18 w 102"/>
                <a:gd name="T21" fmla="*/ 90 h 148"/>
                <a:gd name="T22" fmla="*/ 16 w 102"/>
                <a:gd name="T23" fmla="*/ 92 h 148"/>
                <a:gd name="T24" fmla="*/ 24 w 102"/>
                <a:gd name="T25" fmla="*/ 98 h 148"/>
                <a:gd name="T26" fmla="*/ 20 w 102"/>
                <a:gd name="T27" fmla="*/ 104 h 148"/>
                <a:gd name="T28" fmla="*/ 14 w 102"/>
                <a:gd name="T29" fmla="*/ 110 h 148"/>
                <a:gd name="T30" fmla="*/ 16 w 102"/>
                <a:gd name="T31" fmla="*/ 118 h 148"/>
                <a:gd name="T32" fmla="*/ 16 w 102"/>
                <a:gd name="T33" fmla="*/ 120 h 148"/>
                <a:gd name="T34" fmla="*/ 0 w 102"/>
                <a:gd name="T35" fmla="*/ 132 h 148"/>
                <a:gd name="T36" fmla="*/ 0 w 102"/>
                <a:gd name="T37" fmla="*/ 138 h 148"/>
                <a:gd name="T38" fmla="*/ 0 w 102"/>
                <a:gd name="T39" fmla="*/ 142 h 148"/>
                <a:gd name="T40" fmla="*/ 0 w 102"/>
                <a:gd name="T41" fmla="*/ 138 h 148"/>
                <a:gd name="T42" fmla="*/ 6 w 102"/>
                <a:gd name="T43" fmla="*/ 132 h 148"/>
                <a:gd name="T44" fmla="*/ 12 w 102"/>
                <a:gd name="T45" fmla="*/ 138 h 148"/>
                <a:gd name="T46" fmla="*/ 16 w 102"/>
                <a:gd name="T47" fmla="*/ 148 h 148"/>
                <a:gd name="T48" fmla="*/ 10 w 102"/>
                <a:gd name="T49" fmla="*/ 134 h 148"/>
                <a:gd name="T50" fmla="*/ 16 w 102"/>
                <a:gd name="T51" fmla="*/ 120 h 148"/>
                <a:gd name="T52" fmla="*/ 16 w 102"/>
                <a:gd name="T53" fmla="*/ 118 h 148"/>
                <a:gd name="T54" fmla="*/ 14 w 102"/>
                <a:gd name="T55" fmla="*/ 110 h 148"/>
                <a:gd name="T56" fmla="*/ 20 w 102"/>
                <a:gd name="T57" fmla="*/ 104 h 148"/>
                <a:gd name="T58" fmla="*/ 24 w 102"/>
                <a:gd name="T59" fmla="*/ 98 h 148"/>
                <a:gd name="T60" fmla="*/ 16 w 102"/>
                <a:gd name="T61" fmla="*/ 92 h 148"/>
                <a:gd name="T62" fmla="*/ 18 w 102"/>
                <a:gd name="T63" fmla="*/ 90 h 148"/>
                <a:gd name="T64" fmla="*/ 34 w 102"/>
                <a:gd name="T65" fmla="*/ 92 h 148"/>
                <a:gd name="T66" fmla="*/ 36 w 102"/>
                <a:gd name="T67" fmla="*/ 90 h 148"/>
                <a:gd name="T68" fmla="*/ 38 w 102"/>
                <a:gd name="T69" fmla="*/ 74 h 148"/>
                <a:gd name="T70" fmla="*/ 46 w 102"/>
                <a:gd name="T71" fmla="*/ 78 h 148"/>
                <a:gd name="T72" fmla="*/ 66 w 102"/>
                <a:gd name="T73" fmla="*/ 90 h 148"/>
                <a:gd name="T74" fmla="*/ 98 w 102"/>
                <a:gd name="T75" fmla="*/ 86 h 148"/>
                <a:gd name="T76" fmla="*/ 98 w 102"/>
                <a:gd name="T77" fmla="*/ 86 h 148"/>
                <a:gd name="T78" fmla="*/ 66 w 102"/>
                <a:gd name="T79" fmla="*/ 90 h 148"/>
                <a:gd name="T80" fmla="*/ 46 w 102"/>
                <a:gd name="T81" fmla="*/ 78 h 148"/>
                <a:gd name="T82" fmla="*/ 38 w 102"/>
                <a:gd name="T83" fmla="*/ 74 h 148"/>
                <a:gd name="T84" fmla="*/ 28 w 102"/>
                <a:gd name="T85" fmla="*/ 56 h 148"/>
                <a:gd name="T86" fmla="*/ 32 w 102"/>
                <a:gd name="T87" fmla="*/ 44 h 148"/>
                <a:gd name="T88" fmla="*/ 42 w 102"/>
                <a:gd name="T89" fmla="*/ 34 h 148"/>
                <a:gd name="T90" fmla="*/ 56 w 102"/>
                <a:gd name="T91" fmla="*/ 34 h 148"/>
                <a:gd name="T92" fmla="*/ 66 w 102"/>
                <a:gd name="T93" fmla="*/ 28 h 148"/>
                <a:gd name="T94" fmla="*/ 74 w 102"/>
                <a:gd name="T95" fmla="*/ 14 h 148"/>
                <a:gd name="T96" fmla="*/ 98 w 102"/>
                <a:gd name="T97" fmla="*/ 0 h 148"/>
                <a:gd name="T98" fmla="*/ 102 w 102"/>
                <a:gd name="T99" fmla="*/ 2 h 148"/>
                <a:gd name="T100" fmla="*/ 98 w 102"/>
                <a:gd name="T101" fmla="*/ 0 h 148"/>
                <a:gd name="T102" fmla="*/ 78 w 102"/>
                <a:gd name="T103" fmla="*/ 10 h 148"/>
                <a:gd name="T104" fmla="*/ 70 w 102"/>
                <a:gd name="T105" fmla="*/ 24 h 148"/>
                <a:gd name="T106" fmla="*/ 60 w 102"/>
                <a:gd name="T107" fmla="*/ 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" h="148">
                  <a:moveTo>
                    <a:pt x="60" y="32"/>
                  </a:moveTo>
                  <a:lnTo>
                    <a:pt x="60" y="32"/>
                  </a:lnTo>
                  <a:lnTo>
                    <a:pt x="56" y="34"/>
                  </a:lnTo>
                  <a:lnTo>
                    <a:pt x="52" y="34"/>
                  </a:lnTo>
                  <a:lnTo>
                    <a:pt x="46" y="34"/>
                  </a:lnTo>
                  <a:lnTo>
                    <a:pt x="42" y="34"/>
                  </a:lnTo>
                  <a:lnTo>
                    <a:pt x="40" y="34"/>
                  </a:lnTo>
                  <a:lnTo>
                    <a:pt x="36" y="38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28" y="40"/>
                  </a:lnTo>
                  <a:lnTo>
                    <a:pt x="24" y="38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4" y="38"/>
                  </a:lnTo>
                  <a:lnTo>
                    <a:pt x="28" y="40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0" y="50"/>
                  </a:lnTo>
                  <a:lnTo>
                    <a:pt x="28" y="56"/>
                  </a:lnTo>
                  <a:lnTo>
                    <a:pt x="28" y="60"/>
                  </a:lnTo>
                  <a:lnTo>
                    <a:pt x="30" y="62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6" y="80"/>
                  </a:lnTo>
                  <a:lnTo>
                    <a:pt x="36" y="86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0" y="92"/>
                  </a:lnTo>
                  <a:lnTo>
                    <a:pt x="24" y="90"/>
                  </a:lnTo>
                  <a:lnTo>
                    <a:pt x="18" y="90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6" y="92"/>
                  </a:lnTo>
                  <a:lnTo>
                    <a:pt x="20" y="94"/>
                  </a:lnTo>
                  <a:lnTo>
                    <a:pt x="22" y="98"/>
                  </a:lnTo>
                  <a:lnTo>
                    <a:pt x="24" y="98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0" y="104"/>
                  </a:lnTo>
                  <a:lnTo>
                    <a:pt x="18" y="104"/>
                  </a:lnTo>
                  <a:lnTo>
                    <a:pt x="14" y="106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6" y="114"/>
                  </a:lnTo>
                  <a:lnTo>
                    <a:pt x="16" y="118"/>
                  </a:lnTo>
                  <a:lnTo>
                    <a:pt x="16" y="120"/>
                  </a:lnTo>
                  <a:lnTo>
                    <a:pt x="16" y="120"/>
                  </a:lnTo>
                  <a:lnTo>
                    <a:pt x="16" y="120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4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34"/>
                  </a:lnTo>
                  <a:lnTo>
                    <a:pt x="2" y="132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2" y="138"/>
                  </a:lnTo>
                  <a:lnTo>
                    <a:pt x="12" y="144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4" y="144"/>
                  </a:lnTo>
                  <a:lnTo>
                    <a:pt x="12" y="138"/>
                  </a:lnTo>
                  <a:lnTo>
                    <a:pt x="10" y="134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16" y="120"/>
                  </a:lnTo>
                  <a:lnTo>
                    <a:pt x="16" y="120"/>
                  </a:lnTo>
                  <a:lnTo>
                    <a:pt x="18" y="120"/>
                  </a:lnTo>
                  <a:lnTo>
                    <a:pt x="16" y="118"/>
                  </a:lnTo>
                  <a:lnTo>
                    <a:pt x="16" y="114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6" y="106"/>
                  </a:lnTo>
                  <a:lnTo>
                    <a:pt x="18" y="104"/>
                  </a:lnTo>
                  <a:lnTo>
                    <a:pt x="20" y="104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98"/>
                  </a:lnTo>
                  <a:lnTo>
                    <a:pt x="22" y="98"/>
                  </a:lnTo>
                  <a:lnTo>
                    <a:pt x="20" y="94"/>
                  </a:lnTo>
                  <a:lnTo>
                    <a:pt x="16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24" y="90"/>
                  </a:lnTo>
                  <a:lnTo>
                    <a:pt x="30" y="92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86"/>
                  </a:lnTo>
                  <a:lnTo>
                    <a:pt x="36" y="80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2" y="76"/>
                  </a:lnTo>
                  <a:lnTo>
                    <a:pt x="46" y="78"/>
                  </a:lnTo>
                  <a:lnTo>
                    <a:pt x="52" y="84"/>
                  </a:lnTo>
                  <a:lnTo>
                    <a:pt x="60" y="88"/>
                  </a:lnTo>
                  <a:lnTo>
                    <a:pt x="66" y="90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66" y="90"/>
                  </a:lnTo>
                  <a:lnTo>
                    <a:pt x="60" y="88"/>
                  </a:lnTo>
                  <a:lnTo>
                    <a:pt x="52" y="84"/>
                  </a:lnTo>
                  <a:lnTo>
                    <a:pt x="46" y="78"/>
                  </a:lnTo>
                  <a:lnTo>
                    <a:pt x="42" y="76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0" y="62"/>
                  </a:lnTo>
                  <a:lnTo>
                    <a:pt x="28" y="60"/>
                  </a:lnTo>
                  <a:lnTo>
                    <a:pt x="28" y="56"/>
                  </a:lnTo>
                  <a:lnTo>
                    <a:pt x="30" y="50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6" y="38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6" y="34"/>
                  </a:lnTo>
                  <a:lnTo>
                    <a:pt x="54" y="34"/>
                  </a:lnTo>
                  <a:lnTo>
                    <a:pt x="56" y="3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6" y="28"/>
                  </a:lnTo>
                  <a:lnTo>
                    <a:pt x="70" y="26"/>
                  </a:lnTo>
                  <a:lnTo>
                    <a:pt x="72" y="18"/>
                  </a:lnTo>
                  <a:lnTo>
                    <a:pt x="74" y="14"/>
                  </a:lnTo>
                  <a:lnTo>
                    <a:pt x="78" y="10"/>
                  </a:lnTo>
                  <a:lnTo>
                    <a:pt x="86" y="6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00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6" y="4"/>
                  </a:lnTo>
                  <a:lnTo>
                    <a:pt x="78" y="10"/>
                  </a:lnTo>
                  <a:lnTo>
                    <a:pt x="74" y="14"/>
                  </a:lnTo>
                  <a:lnTo>
                    <a:pt x="72" y="18"/>
                  </a:lnTo>
                  <a:lnTo>
                    <a:pt x="70" y="24"/>
                  </a:lnTo>
                  <a:lnTo>
                    <a:pt x="66" y="28"/>
                  </a:lnTo>
                  <a:lnTo>
                    <a:pt x="60" y="32"/>
                  </a:lnTo>
                  <a:lnTo>
                    <a:pt x="60" y="3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4" name="Freeform 78">
              <a:extLst>
                <a:ext uri="{FF2B5EF4-FFF2-40B4-BE49-F238E27FC236}">
                  <a16:creationId xmlns:a16="http://schemas.microsoft.com/office/drawing/2014/main" id="{0C286326-5CDE-44F3-8929-6D656819B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172" y="1981447"/>
              <a:ext cx="2377" cy="9776"/>
            </a:xfrm>
            <a:custGeom>
              <a:avLst/>
              <a:gdLst>
                <a:gd name="T0" fmla="*/ 2 w 2"/>
                <a:gd name="T1" fmla="*/ 2 h 8"/>
                <a:gd name="T2" fmla="*/ 2 w 2"/>
                <a:gd name="T3" fmla="*/ 2 h 8"/>
                <a:gd name="T4" fmla="*/ 0 w 2"/>
                <a:gd name="T5" fmla="*/ 0 h 8"/>
                <a:gd name="T6" fmla="*/ 0 w 2"/>
                <a:gd name="T7" fmla="*/ 0 h 8"/>
                <a:gd name="T8" fmla="*/ 2 w 2"/>
                <a:gd name="T9" fmla="*/ 2 h 8"/>
                <a:gd name="T10" fmla="*/ 2 w 2"/>
                <a:gd name="T11" fmla="*/ 2 h 8"/>
                <a:gd name="T12" fmla="*/ 2 w 2"/>
                <a:gd name="T13" fmla="*/ 6 h 8"/>
                <a:gd name="T14" fmla="*/ 2 w 2"/>
                <a:gd name="T15" fmla="*/ 8 h 8"/>
                <a:gd name="T16" fmla="*/ 2 w 2"/>
                <a:gd name="T17" fmla="*/ 8 h 8"/>
                <a:gd name="T18" fmla="*/ 2 w 2"/>
                <a:gd name="T19" fmla="*/ 6 h 8"/>
                <a:gd name="T20" fmla="*/ 2 w 2"/>
                <a:gd name="T21" fmla="*/ 2 h 8"/>
                <a:gd name="T22" fmla="*/ 2 w 2"/>
                <a:gd name="T2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8">
                  <a:moveTo>
                    <a:pt x="2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5" name="Freeform 79">
              <a:extLst>
                <a:ext uri="{FF2B5EF4-FFF2-40B4-BE49-F238E27FC236}">
                  <a16:creationId xmlns:a16="http://schemas.microsoft.com/office/drawing/2014/main" id="{D75052B2-5488-4757-A937-8D18A90E5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051" y="1727271"/>
              <a:ext cx="59426" cy="19552"/>
            </a:xfrm>
            <a:custGeom>
              <a:avLst/>
              <a:gdLst>
                <a:gd name="T0" fmla="*/ 42 w 50"/>
                <a:gd name="T1" fmla="*/ 6 h 16"/>
                <a:gd name="T2" fmla="*/ 42 w 50"/>
                <a:gd name="T3" fmla="*/ 6 h 16"/>
                <a:gd name="T4" fmla="*/ 38 w 50"/>
                <a:gd name="T5" fmla="*/ 0 h 16"/>
                <a:gd name="T6" fmla="*/ 38 w 50"/>
                <a:gd name="T7" fmla="*/ 0 h 16"/>
                <a:gd name="T8" fmla="*/ 36 w 50"/>
                <a:gd name="T9" fmla="*/ 0 h 16"/>
                <a:gd name="T10" fmla="*/ 34 w 50"/>
                <a:gd name="T11" fmla="*/ 4 h 16"/>
                <a:gd name="T12" fmla="*/ 32 w 50"/>
                <a:gd name="T13" fmla="*/ 10 h 16"/>
                <a:gd name="T14" fmla="*/ 32 w 50"/>
                <a:gd name="T15" fmla="*/ 10 h 16"/>
                <a:gd name="T16" fmla="*/ 30 w 50"/>
                <a:gd name="T17" fmla="*/ 14 h 16"/>
                <a:gd name="T18" fmla="*/ 26 w 50"/>
                <a:gd name="T19" fmla="*/ 14 h 16"/>
                <a:gd name="T20" fmla="*/ 16 w 50"/>
                <a:gd name="T21" fmla="*/ 12 h 16"/>
                <a:gd name="T22" fmla="*/ 4 w 50"/>
                <a:gd name="T23" fmla="*/ 6 h 16"/>
                <a:gd name="T24" fmla="*/ 0 w 50"/>
                <a:gd name="T25" fmla="*/ 2 h 16"/>
                <a:gd name="T26" fmla="*/ 0 w 50"/>
                <a:gd name="T27" fmla="*/ 0 h 16"/>
                <a:gd name="T28" fmla="*/ 0 w 50"/>
                <a:gd name="T29" fmla="*/ 0 h 16"/>
                <a:gd name="T30" fmla="*/ 0 w 50"/>
                <a:gd name="T31" fmla="*/ 4 h 16"/>
                <a:gd name="T32" fmla="*/ 4 w 50"/>
                <a:gd name="T33" fmla="*/ 6 h 16"/>
                <a:gd name="T34" fmla="*/ 16 w 50"/>
                <a:gd name="T35" fmla="*/ 12 h 16"/>
                <a:gd name="T36" fmla="*/ 26 w 50"/>
                <a:gd name="T37" fmla="*/ 14 h 16"/>
                <a:gd name="T38" fmla="*/ 30 w 50"/>
                <a:gd name="T39" fmla="*/ 14 h 16"/>
                <a:gd name="T40" fmla="*/ 32 w 50"/>
                <a:gd name="T41" fmla="*/ 10 h 16"/>
                <a:gd name="T42" fmla="*/ 32 w 50"/>
                <a:gd name="T43" fmla="*/ 10 h 16"/>
                <a:gd name="T44" fmla="*/ 34 w 50"/>
                <a:gd name="T45" fmla="*/ 4 h 16"/>
                <a:gd name="T46" fmla="*/ 36 w 50"/>
                <a:gd name="T47" fmla="*/ 0 h 16"/>
                <a:gd name="T48" fmla="*/ 38 w 50"/>
                <a:gd name="T49" fmla="*/ 0 h 16"/>
                <a:gd name="T50" fmla="*/ 38 w 50"/>
                <a:gd name="T51" fmla="*/ 0 h 16"/>
                <a:gd name="T52" fmla="*/ 42 w 50"/>
                <a:gd name="T53" fmla="*/ 6 h 16"/>
                <a:gd name="T54" fmla="*/ 42 w 50"/>
                <a:gd name="T55" fmla="*/ 6 h 16"/>
                <a:gd name="T56" fmla="*/ 44 w 50"/>
                <a:gd name="T57" fmla="*/ 10 h 16"/>
                <a:gd name="T58" fmla="*/ 46 w 50"/>
                <a:gd name="T59" fmla="*/ 12 h 16"/>
                <a:gd name="T60" fmla="*/ 48 w 50"/>
                <a:gd name="T61" fmla="*/ 14 h 16"/>
                <a:gd name="T62" fmla="*/ 50 w 50"/>
                <a:gd name="T63" fmla="*/ 16 h 16"/>
                <a:gd name="T64" fmla="*/ 50 w 50"/>
                <a:gd name="T65" fmla="*/ 16 h 16"/>
                <a:gd name="T66" fmla="*/ 50 w 50"/>
                <a:gd name="T67" fmla="*/ 16 h 16"/>
                <a:gd name="T68" fmla="*/ 50 w 50"/>
                <a:gd name="T69" fmla="*/ 16 h 16"/>
                <a:gd name="T70" fmla="*/ 48 w 50"/>
                <a:gd name="T71" fmla="*/ 12 h 16"/>
                <a:gd name="T72" fmla="*/ 46 w 50"/>
                <a:gd name="T73" fmla="*/ 12 h 16"/>
                <a:gd name="T74" fmla="*/ 44 w 50"/>
                <a:gd name="T75" fmla="*/ 10 h 16"/>
                <a:gd name="T76" fmla="*/ 42 w 50"/>
                <a:gd name="T77" fmla="*/ 6 h 16"/>
                <a:gd name="T78" fmla="*/ 42 w 50"/>
                <a:gd name="T7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0" h="16">
                  <a:moveTo>
                    <a:pt x="42" y="6"/>
                  </a:moveTo>
                  <a:lnTo>
                    <a:pt x="42" y="6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0" y="14"/>
                  </a:lnTo>
                  <a:lnTo>
                    <a:pt x="26" y="14"/>
                  </a:lnTo>
                  <a:lnTo>
                    <a:pt x="16" y="12"/>
                  </a:ln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26" y="14"/>
                  </a:lnTo>
                  <a:lnTo>
                    <a:pt x="30" y="1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4" y="4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8" y="14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48" y="12"/>
                  </a:lnTo>
                  <a:lnTo>
                    <a:pt x="46" y="12"/>
                  </a:lnTo>
                  <a:lnTo>
                    <a:pt x="44" y="10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6" name="Freeform 80">
              <a:extLst>
                <a:ext uri="{FF2B5EF4-FFF2-40B4-BE49-F238E27FC236}">
                  <a16:creationId xmlns:a16="http://schemas.microsoft.com/office/drawing/2014/main" id="{B2211D37-0FD3-4568-8674-13A778619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560" y="1710163"/>
              <a:ext cx="2377" cy="2444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0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7" name="Freeform 81">
              <a:extLst>
                <a:ext uri="{FF2B5EF4-FFF2-40B4-BE49-F238E27FC236}">
                  <a16:creationId xmlns:a16="http://schemas.microsoft.com/office/drawing/2014/main" id="{BFFD2078-1DD4-4D45-850C-8494E972E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0240" y="1380222"/>
              <a:ext cx="7131" cy="7332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0 w 6"/>
                <a:gd name="T5" fmla="*/ 6 h 6"/>
                <a:gd name="T6" fmla="*/ 0 w 6"/>
                <a:gd name="T7" fmla="*/ 6 h 6"/>
                <a:gd name="T8" fmla="*/ 6 w 6"/>
                <a:gd name="T9" fmla="*/ 0 h 6"/>
                <a:gd name="T10" fmla="*/ 6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8" name="Freeform 82">
              <a:extLst>
                <a:ext uri="{FF2B5EF4-FFF2-40B4-BE49-F238E27FC236}">
                  <a16:creationId xmlns:a16="http://schemas.microsoft.com/office/drawing/2014/main" id="{F1C7EC3B-936A-4B59-893D-F34168424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518" y="1333787"/>
              <a:ext cx="2377" cy="4888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0 h 4"/>
                <a:gd name="T6" fmla="*/ 2 w 2"/>
                <a:gd name="T7" fmla="*/ 0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2 h 4"/>
                <a:gd name="T14" fmla="*/ 2 w 2"/>
                <a:gd name="T15" fmla="*/ 2 h 4"/>
                <a:gd name="T16" fmla="*/ 2 w 2"/>
                <a:gd name="T17" fmla="*/ 0 h 4"/>
                <a:gd name="T18" fmla="*/ 2 w 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29" name="Freeform 83">
              <a:extLst>
                <a:ext uri="{FF2B5EF4-FFF2-40B4-BE49-F238E27FC236}">
                  <a16:creationId xmlns:a16="http://schemas.microsoft.com/office/drawing/2014/main" id="{6062525C-3C37-4E35-9368-3E093C6DF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371" y="1355783"/>
              <a:ext cx="23771" cy="12220"/>
            </a:xfrm>
            <a:custGeom>
              <a:avLst/>
              <a:gdLst>
                <a:gd name="T0" fmla="*/ 18 w 20"/>
                <a:gd name="T1" fmla="*/ 4 h 10"/>
                <a:gd name="T2" fmla="*/ 18 w 20"/>
                <a:gd name="T3" fmla="*/ 4 h 10"/>
                <a:gd name="T4" fmla="*/ 20 w 20"/>
                <a:gd name="T5" fmla="*/ 0 h 10"/>
                <a:gd name="T6" fmla="*/ 20 w 20"/>
                <a:gd name="T7" fmla="*/ 0 h 10"/>
                <a:gd name="T8" fmla="*/ 18 w 20"/>
                <a:gd name="T9" fmla="*/ 4 h 10"/>
                <a:gd name="T10" fmla="*/ 18 w 20"/>
                <a:gd name="T11" fmla="*/ 4 h 10"/>
                <a:gd name="T12" fmla="*/ 12 w 20"/>
                <a:gd name="T13" fmla="*/ 8 h 10"/>
                <a:gd name="T14" fmla="*/ 6 w 20"/>
                <a:gd name="T15" fmla="*/ 10 h 10"/>
                <a:gd name="T16" fmla="*/ 2 w 20"/>
                <a:gd name="T17" fmla="*/ 10 h 10"/>
                <a:gd name="T18" fmla="*/ 0 w 20"/>
                <a:gd name="T19" fmla="*/ 10 h 10"/>
                <a:gd name="T20" fmla="*/ 0 w 20"/>
                <a:gd name="T21" fmla="*/ 10 h 10"/>
                <a:gd name="T22" fmla="*/ 2 w 20"/>
                <a:gd name="T23" fmla="*/ 10 h 10"/>
                <a:gd name="T24" fmla="*/ 6 w 20"/>
                <a:gd name="T25" fmla="*/ 10 h 10"/>
                <a:gd name="T26" fmla="*/ 12 w 20"/>
                <a:gd name="T27" fmla="*/ 8 h 10"/>
                <a:gd name="T28" fmla="*/ 18 w 20"/>
                <a:gd name="T29" fmla="*/ 4 h 10"/>
                <a:gd name="T30" fmla="*/ 18 w 20"/>
                <a:gd name="T3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0">
                  <a:moveTo>
                    <a:pt x="18" y="4"/>
                  </a:moveTo>
                  <a:lnTo>
                    <a:pt x="18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12" y="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0" name="Freeform 84">
              <a:extLst>
                <a:ext uri="{FF2B5EF4-FFF2-40B4-BE49-F238E27FC236}">
                  <a16:creationId xmlns:a16="http://schemas.microsoft.com/office/drawing/2014/main" id="{82DDDD7E-99BE-457B-8973-4B1C2C641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3922" y="2167191"/>
              <a:ext cx="21393" cy="31772"/>
            </a:xfrm>
            <a:custGeom>
              <a:avLst/>
              <a:gdLst>
                <a:gd name="T0" fmla="*/ 0 w 18"/>
                <a:gd name="T1" fmla="*/ 0 h 26"/>
                <a:gd name="T2" fmla="*/ 0 w 18"/>
                <a:gd name="T3" fmla="*/ 0 h 26"/>
                <a:gd name="T4" fmla="*/ 4 w 18"/>
                <a:gd name="T5" fmla="*/ 8 h 26"/>
                <a:gd name="T6" fmla="*/ 14 w 18"/>
                <a:gd name="T7" fmla="*/ 20 h 26"/>
                <a:gd name="T8" fmla="*/ 14 w 18"/>
                <a:gd name="T9" fmla="*/ 20 h 26"/>
                <a:gd name="T10" fmla="*/ 18 w 18"/>
                <a:gd name="T11" fmla="*/ 26 h 26"/>
                <a:gd name="T12" fmla="*/ 18 w 18"/>
                <a:gd name="T13" fmla="*/ 26 h 26"/>
                <a:gd name="T14" fmla="*/ 14 w 18"/>
                <a:gd name="T15" fmla="*/ 20 h 26"/>
                <a:gd name="T16" fmla="*/ 14 w 18"/>
                <a:gd name="T17" fmla="*/ 20 h 26"/>
                <a:gd name="T18" fmla="*/ 4 w 18"/>
                <a:gd name="T19" fmla="*/ 8 h 26"/>
                <a:gd name="T20" fmla="*/ 0 w 18"/>
                <a:gd name="T21" fmla="*/ 0 h 26"/>
                <a:gd name="T22" fmla="*/ 0 w 18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26">
                  <a:moveTo>
                    <a:pt x="0" y="0"/>
                  </a:moveTo>
                  <a:lnTo>
                    <a:pt x="0" y="0"/>
                  </a:lnTo>
                  <a:lnTo>
                    <a:pt x="4" y="8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4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1" name="Freeform 85">
              <a:extLst>
                <a:ext uri="{FF2B5EF4-FFF2-40B4-BE49-F238E27FC236}">
                  <a16:creationId xmlns:a16="http://schemas.microsoft.com/office/drawing/2014/main" id="{AE49EBF5-2A51-45B3-918C-1FA49A17F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6387" y="1074723"/>
              <a:ext cx="73688" cy="26884"/>
            </a:xfrm>
            <a:custGeom>
              <a:avLst/>
              <a:gdLst>
                <a:gd name="T0" fmla="*/ 62 w 62"/>
                <a:gd name="T1" fmla="*/ 0 h 22"/>
                <a:gd name="T2" fmla="*/ 62 w 62"/>
                <a:gd name="T3" fmla="*/ 0 h 22"/>
                <a:gd name="T4" fmla="*/ 58 w 62"/>
                <a:gd name="T5" fmla="*/ 4 h 22"/>
                <a:gd name="T6" fmla="*/ 54 w 62"/>
                <a:gd name="T7" fmla="*/ 4 h 22"/>
                <a:gd name="T8" fmla="*/ 46 w 62"/>
                <a:gd name="T9" fmla="*/ 4 h 22"/>
                <a:gd name="T10" fmla="*/ 36 w 62"/>
                <a:gd name="T11" fmla="*/ 2 h 22"/>
                <a:gd name="T12" fmla="*/ 32 w 62"/>
                <a:gd name="T13" fmla="*/ 2 h 22"/>
                <a:gd name="T14" fmla="*/ 28 w 62"/>
                <a:gd name="T15" fmla="*/ 2 h 22"/>
                <a:gd name="T16" fmla="*/ 28 w 62"/>
                <a:gd name="T17" fmla="*/ 2 h 22"/>
                <a:gd name="T18" fmla="*/ 14 w 62"/>
                <a:gd name="T19" fmla="*/ 10 h 22"/>
                <a:gd name="T20" fmla="*/ 0 w 62"/>
                <a:gd name="T21" fmla="*/ 22 h 22"/>
                <a:gd name="T22" fmla="*/ 0 w 62"/>
                <a:gd name="T23" fmla="*/ 22 h 22"/>
                <a:gd name="T24" fmla="*/ 14 w 62"/>
                <a:gd name="T25" fmla="*/ 10 h 22"/>
                <a:gd name="T26" fmla="*/ 28 w 62"/>
                <a:gd name="T27" fmla="*/ 2 h 22"/>
                <a:gd name="T28" fmla="*/ 28 w 62"/>
                <a:gd name="T29" fmla="*/ 2 h 22"/>
                <a:gd name="T30" fmla="*/ 32 w 62"/>
                <a:gd name="T31" fmla="*/ 2 h 22"/>
                <a:gd name="T32" fmla="*/ 36 w 62"/>
                <a:gd name="T33" fmla="*/ 2 h 22"/>
                <a:gd name="T34" fmla="*/ 46 w 62"/>
                <a:gd name="T35" fmla="*/ 4 h 22"/>
                <a:gd name="T36" fmla="*/ 54 w 62"/>
                <a:gd name="T37" fmla="*/ 6 h 22"/>
                <a:gd name="T38" fmla="*/ 58 w 62"/>
                <a:gd name="T39" fmla="*/ 4 h 22"/>
                <a:gd name="T40" fmla="*/ 62 w 62"/>
                <a:gd name="T41" fmla="*/ 0 h 22"/>
                <a:gd name="T42" fmla="*/ 62 w 62"/>
                <a:gd name="T4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" h="22">
                  <a:moveTo>
                    <a:pt x="62" y="0"/>
                  </a:moveTo>
                  <a:lnTo>
                    <a:pt x="62" y="0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46" y="4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14" y="1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4" y="1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2" y="2"/>
                  </a:lnTo>
                  <a:lnTo>
                    <a:pt x="36" y="2"/>
                  </a:lnTo>
                  <a:lnTo>
                    <a:pt x="46" y="4"/>
                  </a:lnTo>
                  <a:lnTo>
                    <a:pt x="54" y="6"/>
                  </a:lnTo>
                  <a:lnTo>
                    <a:pt x="58" y="4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2" name="Freeform 86">
              <a:extLst>
                <a:ext uri="{FF2B5EF4-FFF2-40B4-BE49-F238E27FC236}">
                  <a16:creationId xmlns:a16="http://schemas.microsoft.com/office/drawing/2014/main" id="{62DCC6E9-0A05-453F-9852-8B4C37BB2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122" y="2208739"/>
              <a:ext cx="7131" cy="2444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2 w 6"/>
                <a:gd name="T5" fmla="*/ 0 h 2"/>
                <a:gd name="T6" fmla="*/ 6 w 6"/>
                <a:gd name="T7" fmla="*/ 0 h 2"/>
                <a:gd name="T8" fmla="*/ 6 w 6"/>
                <a:gd name="T9" fmla="*/ 0 h 2"/>
                <a:gd name="T10" fmla="*/ 2 w 6"/>
                <a:gd name="T11" fmla="*/ 0 h 2"/>
                <a:gd name="T12" fmla="*/ 0 w 6"/>
                <a:gd name="T13" fmla="*/ 2 h 2"/>
                <a:gd name="T14" fmla="*/ 0 w 6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3" name="Freeform 87">
              <a:extLst>
                <a:ext uri="{FF2B5EF4-FFF2-40B4-BE49-F238E27FC236}">
                  <a16:creationId xmlns:a16="http://schemas.microsoft.com/office/drawing/2014/main" id="{89AF202E-3D5A-46E7-8E11-7A376CDB2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846" y="1047839"/>
              <a:ext cx="14262" cy="4888"/>
            </a:xfrm>
            <a:custGeom>
              <a:avLst/>
              <a:gdLst>
                <a:gd name="T0" fmla="*/ 6 w 12"/>
                <a:gd name="T1" fmla="*/ 4 h 4"/>
                <a:gd name="T2" fmla="*/ 6 w 12"/>
                <a:gd name="T3" fmla="*/ 4 h 4"/>
                <a:gd name="T4" fmla="*/ 10 w 12"/>
                <a:gd name="T5" fmla="*/ 4 h 4"/>
                <a:gd name="T6" fmla="*/ 12 w 12"/>
                <a:gd name="T7" fmla="*/ 2 h 4"/>
                <a:gd name="T8" fmla="*/ 12 w 12"/>
                <a:gd name="T9" fmla="*/ 2 h 4"/>
                <a:gd name="T10" fmla="*/ 8 w 12"/>
                <a:gd name="T11" fmla="*/ 0 h 4"/>
                <a:gd name="T12" fmla="*/ 8 w 12"/>
                <a:gd name="T13" fmla="*/ 0 h 4"/>
                <a:gd name="T14" fmla="*/ 6 w 12"/>
                <a:gd name="T15" fmla="*/ 0 h 4"/>
                <a:gd name="T16" fmla="*/ 6 w 12"/>
                <a:gd name="T17" fmla="*/ 0 h 4"/>
                <a:gd name="T18" fmla="*/ 0 w 12"/>
                <a:gd name="T19" fmla="*/ 0 h 4"/>
                <a:gd name="T20" fmla="*/ 0 w 12"/>
                <a:gd name="T21" fmla="*/ 0 h 4"/>
                <a:gd name="T22" fmla="*/ 2 w 12"/>
                <a:gd name="T23" fmla="*/ 2 h 4"/>
                <a:gd name="T24" fmla="*/ 6 w 12"/>
                <a:gd name="T25" fmla="*/ 4 h 4"/>
                <a:gd name="T26" fmla="*/ 6 w 12"/>
                <a:gd name="T2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4">
                  <a:moveTo>
                    <a:pt x="6" y="4"/>
                  </a:moveTo>
                  <a:lnTo>
                    <a:pt x="6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4" name="Freeform 88">
              <a:extLst>
                <a:ext uri="{FF2B5EF4-FFF2-40B4-BE49-F238E27FC236}">
                  <a16:creationId xmlns:a16="http://schemas.microsoft.com/office/drawing/2014/main" id="{249A249F-3C97-4C3E-9CA1-2E742869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4011" y="1282462"/>
              <a:ext cx="19016" cy="7332"/>
            </a:xfrm>
            <a:custGeom>
              <a:avLst/>
              <a:gdLst>
                <a:gd name="T0" fmla="*/ 16 w 16"/>
                <a:gd name="T1" fmla="*/ 0 h 6"/>
                <a:gd name="T2" fmla="*/ 16 w 16"/>
                <a:gd name="T3" fmla="*/ 0 h 6"/>
                <a:gd name="T4" fmla="*/ 16 w 16"/>
                <a:gd name="T5" fmla="*/ 0 h 6"/>
                <a:gd name="T6" fmla="*/ 16 w 16"/>
                <a:gd name="T7" fmla="*/ 0 h 6"/>
                <a:gd name="T8" fmla="*/ 12 w 16"/>
                <a:gd name="T9" fmla="*/ 4 h 6"/>
                <a:gd name="T10" fmla="*/ 8 w 16"/>
                <a:gd name="T11" fmla="*/ 4 h 6"/>
                <a:gd name="T12" fmla="*/ 4 w 16"/>
                <a:gd name="T13" fmla="*/ 4 h 6"/>
                <a:gd name="T14" fmla="*/ 0 w 16"/>
                <a:gd name="T15" fmla="*/ 6 h 6"/>
                <a:gd name="T16" fmla="*/ 0 w 16"/>
                <a:gd name="T17" fmla="*/ 6 h 6"/>
                <a:gd name="T18" fmla="*/ 0 w 16"/>
                <a:gd name="T19" fmla="*/ 6 h 6"/>
                <a:gd name="T20" fmla="*/ 0 w 16"/>
                <a:gd name="T21" fmla="*/ 6 h 6"/>
                <a:gd name="T22" fmla="*/ 4 w 16"/>
                <a:gd name="T23" fmla="*/ 4 h 6"/>
                <a:gd name="T24" fmla="*/ 8 w 16"/>
                <a:gd name="T25" fmla="*/ 4 h 6"/>
                <a:gd name="T26" fmla="*/ 12 w 16"/>
                <a:gd name="T27" fmla="*/ 4 h 6"/>
                <a:gd name="T28" fmla="*/ 16 w 16"/>
                <a:gd name="T29" fmla="*/ 0 h 6"/>
                <a:gd name="T30" fmla="*/ 16 w 16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6">
                  <a:moveTo>
                    <a:pt x="16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5" name="Freeform 89">
              <a:extLst>
                <a:ext uri="{FF2B5EF4-FFF2-40B4-BE49-F238E27FC236}">
                  <a16:creationId xmlns:a16="http://schemas.microsoft.com/office/drawing/2014/main" id="{EB4A0D68-3049-40ED-8004-8777E292E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432" y="2267393"/>
              <a:ext cx="0" cy="7332"/>
            </a:xfrm>
            <a:custGeom>
              <a:avLst/>
              <a:gdLst>
                <a:gd name="T0" fmla="*/ 6 h 6"/>
                <a:gd name="T1" fmla="*/ 6 h 6"/>
                <a:gd name="T2" fmla="*/ 2 h 6"/>
                <a:gd name="T3" fmla="*/ 2 h 6"/>
                <a:gd name="T4" fmla="*/ 0 h 6"/>
                <a:gd name="T5" fmla="*/ 0 h 6"/>
                <a:gd name="T6" fmla="*/ 2 h 6"/>
                <a:gd name="T7" fmla="*/ 2 h 6"/>
                <a:gd name="T8" fmla="*/ 6 h 6"/>
                <a:gd name="T9" fmla="*/ 6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6" name="Freeform 90">
              <a:extLst>
                <a:ext uri="{FF2B5EF4-FFF2-40B4-BE49-F238E27FC236}">
                  <a16:creationId xmlns:a16="http://schemas.microsoft.com/office/drawing/2014/main" id="{8A4BC929-DA57-46B6-99EA-016A5614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242" y="2228290"/>
              <a:ext cx="4754" cy="2444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0 w 4"/>
                <a:gd name="T5" fmla="*/ 2 h 2"/>
                <a:gd name="T6" fmla="*/ 0 w 4"/>
                <a:gd name="T7" fmla="*/ 2 h 2"/>
                <a:gd name="T8" fmla="*/ 4 w 4"/>
                <a:gd name="T9" fmla="*/ 0 h 2"/>
                <a:gd name="T10" fmla="*/ 4 w 4"/>
                <a:gd name="T11" fmla="*/ 0 h 2"/>
                <a:gd name="T12" fmla="*/ 2 w 4"/>
                <a:gd name="T13" fmla="*/ 2 h 2"/>
                <a:gd name="T14" fmla="*/ 2 w 4"/>
                <a:gd name="T15" fmla="*/ 2 h 2"/>
                <a:gd name="T16" fmla="*/ 0 w 4"/>
                <a:gd name="T17" fmla="*/ 2 h 2"/>
                <a:gd name="T18" fmla="*/ 0 w 4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7" name="Freeform 91">
              <a:extLst>
                <a:ext uri="{FF2B5EF4-FFF2-40B4-BE49-F238E27FC236}">
                  <a16:creationId xmlns:a16="http://schemas.microsoft.com/office/drawing/2014/main" id="{4998EFFF-E4F7-45D7-A3DE-808433333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7125" y="2218515"/>
              <a:ext cx="28524" cy="41548"/>
            </a:xfrm>
            <a:custGeom>
              <a:avLst/>
              <a:gdLst>
                <a:gd name="T0" fmla="*/ 8 w 24"/>
                <a:gd name="T1" fmla="*/ 20 h 34"/>
                <a:gd name="T2" fmla="*/ 8 w 24"/>
                <a:gd name="T3" fmla="*/ 20 h 34"/>
                <a:gd name="T4" fmla="*/ 4 w 24"/>
                <a:gd name="T5" fmla="*/ 16 h 34"/>
                <a:gd name="T6" fmla="*/ 2 w 24"/>
                <a:gd name="T7" fmla="*/ 12 h 34"/>
                <a:gd name="T8" fmla="*/ 2 w 24"/>
                <a:gd name="T9" fmla="*/ 2 h 34"/>
                <a:gd name="T10" fmla="*/ 2 w 24"/>
                <a:gd name="T11" fmla="*/ 2 h 34"/>
                <a:gd name="T12" fmla="*/ 2 w 24"/>
                <a:gd name="T13" fmla="*/ 0 h 34"/>
                <a:gd name="T14" fmla="*/ 0 w 24"/>
                <a:gd name="T15" fmla="*/ 2 h 34"/>
                <a:gd name="T16" fmla="*/ 0 w 24"/>
                <a:gd name="T17" fmla="*/ 2 h 34"/>
                <a:gd name="T18" fmla="*/ 2 w 24"/>
                <a:gd name="T19" fmla="*/ 0 h 34"/>
                <a:gd name="T20" fmla="*/ 2 w 24"/>
                <a:gd name="T21" fmla="*/ 2 h 34"/>
                <a:gd name="T22" fmla="*/ 2 w 24"/>
                <a:gd name="T23" fmla="*/ 2 h 34"/>
                <a:gd name="T24" fmla="*/ 2 w 24"/>
                <a:gd name="T25" fmla="*/ 12 h 34"/>
                <a:gd name="T26" fmla="*/ 4 w 24"/>
                <a:gd name="T27" fmla="*/ 16 h 34"/>
                <a:gd name="T28" fmla="*/ 8 w 24"/>
                <a:gd name="T29" fmla="*/ 20 h 34"/>
                <a:gd name="T30" fmla="*/ 8 w 24"/>
                <a:gd name="T31" fmla="*/ 20 h 34"/>
                <a:gd name="T32" fmla="*/ 12 w 24"/>
                <a:gd name="T33" fmla="*/ 24 h 34"/>
                <a:gd name="T34" fmla="*/ 16 w 24"/>
                <a:gd name="T35" fmla="*/ 30 h 34"/>
                <a:gd name="T36" fmla="*/ 20 w 24"/>
                <a:gd name="T37" fmla="*/ 34 h 34"/>
                <a:gd name="T38" fmla="*/ 22 w 24"/>
                <a:gd name="T39" fmla="*/ 34 h 34"/>
                <a:gd name="T40" fmla="*/ 24 w 24"/>
                <a:gd name="T41" fmla="*/ 34 h 34"/>
                <a:gd name="T42" fmla="*/ 24 w 24"/>
                <a:gd name="T43" fmla="*/ 34 h 34"/>
                <a:gd name="T44" fmla="*/ 24 w 24"/>
                <a:gd name="T45" fmla="*/ 34 h 34"/>
                <a:gd name="T46" fmla="*/ 24 w 24"/>
                <a:gd name="T47" fmla="*/ 34 h 34"/>
                <a:gd name="T48" fmla="*/ 22 w 24"/>
                <a:gd name="T49" fmla="*/ 34 h 34"/>
                <a:gd name="T50" fmla="*/ 20 w 24"/>
                <a:gd name="T51" fmla="*/ 34 h 34"/>
                <a:gd name="T52" fmla="*/ 16 w 24"/>
                <a:gd name="T53" fmla="*/ 30 h 34"/>
                <a:gd name="T54" fmla="*/ 12 w 24"/>
                <a:gd name="T55" fmla="*/ 24 h 34"/>
                <a:gd name="T56" fmla="*/ 8 w 24"/>
                <a:gd name="T57" fmla="*/ 20 h 34"/>
                <a:gd name="T58" fmla="*/ 8 w 24"/>
                <a:gd name="T5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4">
                  <a:moveTo>
                    <a:pt x="8" y="20"/>
                  </a:moveTo>
                  <a:lnTo>
                    <a:pt x="8" y="20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2" y="24"/>
                  </a:lnTo>
                  <a:lnTo>
                    <a:pt x="16" y="30"/>
                  </a:lnTo>
                  <a:lnTo>
                    <a:pt x="20" y="34"/>
                  </a:lnTo>
                  <a:lnTo>
                    <a:pt x="22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16" y="30"/>
                  </a:lnTo>
                  <a:lnTo>
                    <a:pt x="12" y="24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8" name="Freeform 92">
              <a:extLst>
                <a:ext uri="{FF2B5EF4-FFF2-40B4-BE49-F238E27FC236}">
                  <a16:creationId xmlns:a16="http://schemas.microsoft.com/office/drawing/2014/main" id="{0444B152-FA0D-40F5-87E8-B97B070F1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694" y="1597739"/>
              <a:ext cx="4754" cy="4888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4 w 4"/>
                <a:gd name="T9" fmla="*/ 0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39" name="Freeform 93">
              <a:extLst>
                <a:ext uri="{FF2B5EF4-FFF2-40B4-BE49-F238E27FC236}">
                  <a16:creationId xmlns:a16="http://schemas.microsoft.com/office/drawing/2014/main" id="{2A3E9D9E-0F4C-43FE-B845-EB2B26002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544" y="1622178"/>
              <a:ext cx="9508" cy="14664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12 h 12"/>
                <a:gd name="T4" fmla="*/ 2 w 8"/>
                <a:gd name="T5" fmla="*/ 8 h 12"/>
                <a:gd name="T6" fmla="*/ 2 w 8"/>
                <a:gd name="T7" fmla="*/ 8 h 12"/>
                <a:gd name="T8" fmla="*/ 8 w 8"/>
                <a:gd name="T9" fmla="*/ 0 h 12"/>
                <a:gd name="T10" fmla="*/ 8 w 8"/>
                <a:gd name="T11" fmla="*/ 0 h 12"/>
                <a:gd name="T12" fmla="*/ 2 w 8"/>
                <a:gd name="T13" fmla="*/ 10 h 12"/>
                <a:gd name="T14" fmla="*/ 2 w 8"/>
                <a:gd name="T15" fmla="*/ 10 h 12"/>
                <a:gd name="T16" fmla="*/ 0 w 8"/>
                <a:gd name="T17" fmla="*/ 12 h 12"/>
                <a:gd name="T18" fmla="*/ 0 w 8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0" y="12"/>
                  </a:lnTo>
                  <a:lnTo>
                    <a:pt x="2" y="8"/>
                  </a:lnTo>
                  <a:lnTo>
                    <a:pt x="2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0" name="Freeform 94">
              <a:extLst>
                <a:ext uri="{FF2B5EF4-FFF2-40B4-BE49-F238E27FC236}">
                  <a16:creationId xmlns:a16="http://schemas.microsoft.com/office/drawing/2014/main" id="{DC9C1A97-A354-4581-8B6E-48CCD166A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290" y="2228290"/>
              <a:ext cx="7131" cy="9776"/>
            </a:xfrm>
            <a:custGeom>
              <a:avLst/>
              <a:gdLst>
                <a:gd name="T0" fmla="*/ 2 w 6"/>
                <a:gd name="T1" fmla="*/ 4 h 8"/>
                <a:gd name="T2" fmla="*/ 2 w 6"/>
                <a:gd name="T3" fmla="*/ 4 h 8"/>
                <a:gd name="T4" fmla="*/ 6 w 6"/>
                <a:gd name="T5" fmla="*/ 2 h 8"/>
                <a:gd name="T6" fmla="*/ 6 w 6"/>
                <a:gd name="T7" fmla="*/ 0 h 8"/>
                <a:gd name="T8" fmla="*/ 6 w 6"/>
                <a:gd name="T9" fmla="*/ 0 h 8"/>
                <a:gd name="T10" fmla="*/ 6 w 6"/>
                <a:gd name="T11" fmla="*/ 2 h 8"/>
                <a:gd name="T12" fmla="*/ 2 w 6"/>
                <a:gd name="T13" fmla="*/ 4 h 8"/>
                <a:gd name="T14" fmla="*/ 2 w 6"/>
                <a:gd name="T15" fmla="*/ 4 h 8"/>
                <a:gd name="T16" fmla="*/ 0 w 6"/>
                <a:gd name="T17" fmla="*/ 6 h 8"/>
                <a:gd name="T18" fmla="*/ 0 w 6"/>
                <a:gd name="T19" fmla="*/ 8 h 8"/>
                <a:gd name="T20" fmla="*/ 0 w 6"/>
                <a:gd name="T21" fmla="*/ 8 h 8"/>
                <a:gd name="T22" fmla="*/ 2 w 6"/>
                <a:gd name="T23" fmla="*/ 4 h 8"/>
                <a:gd name="T24" fmla="*/ 2 w 6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lnTo>
                    <a:pt x="2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1" name="Freeform 95">
              <a:extLst>
                <a:ext uri="{FF2B5EF4-FFF2-40B4-BE49-F238E27FC236}">
                  <a16:creationId xmlns:a16="http://schemas.microsoft.com/office/drawing/2014/main" id="{D9257B39-F62A-45B9-9568-A0706C80A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701" y="2252730"/>
              <a:ext cx="11885" cy="4888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0 w 10"/>
                <a:gd name="T5" fmla="*/ 0 h 4"/>
                <a:gd name="T6" fmla="*/ 0 w 10"/>
                <a:gd name="T7" fmla="*/ 0 h 4"/>
                <a:gd name="T8" fmla="*/ 4 w 10"/>
                <a:gd name="T9" fmla="*/ 2 h 4"/>
                <a:gd name="T10" fmla="*/ 10 w 10"/>
                <a:gd name="T11" fmla="*/ 4 h 4"/>
                <a:gd name="T12" fmla="*/ 10 w 10"/>
                <a:gd name="T13" fmla="*/ 4 h 4"/>
                <a:gd name="T14" fmla="*/ 4 w 10"/>
                <a:gd name="T15" fmla="*/ 2 h 4"/>
                <a:gd name="T16" fmla="*/ 0 w 10"/>
                <a:gd name="T17" fmla="*/ 0 h 4"/>
                <a:gd name="T18" fmla="*/ 0 w 10"/>
                <a:gd name="T19" fmla="*/ 0 h 4"/>
                <a:gd name="T20" fmla="*/ 0 w 10"/>
                <a:gd name="T21" fmla="*/ 0 h 4"/>
                <a:gd name="T22" fmla="*/ 0 w 10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2" name="Freeform 96">
              <a:extLst>
                <a:ext uri="{FF2B5EF4-FFF2-40B4-BE49-F238E27FC236}">
                  <a16:creationId xmlns:a16="http://schemas.microsoft.com/office/drawing/2014/main" id="{D303B97B-1457-4696-B523-21E528887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651" y="2233179"/>
              <a:ext cx="7131" cy="9776"/>
            </a:xfrm>
            <a:custGeom>
              <a:avLst/>
              <a:gdLst>
                <a:gd name="T0" fmla="*/ 2 w 6"/>
                <a:gd name="T1" fmla="*/ 6 h 8"/>
                <a:gd name="T2" fmla="*/ 2 w 6"/>
                <a:gd name="T3" fmla="*/ 6 h 8"/>
                <a:gd name="T4" fmla="*/ 0 w 6"/>
                <a:gd name="T5" fmla="*/ 8 h 8"/>
                <a:gd name="T6" fmla="*/ 0 w 6"/>
                <a:gd name="T7" fmla="*/ 8 h 8"/>
                <a:gd name="T8" fmla="*/ 2 w 6"/>
                <a:gd name="T9" fmla="*/ 6 h 8"/>
                <a:gd name="T10" fmla="*/ 2 w 6"/>
                <a:gd name="T11" fmla="*/ 6 h 8"/>
                <a:gd name="T12" fmla="*/ 4 w 6"/>
                <a:gd name="T13" fmla="*/ 4 h 8"/>
                <a:gd name="T14" fmla="*/ 6 w 6"/>
                <a:gd name="T15" fmla="*/ 0 h 8"/>
                <a:gd name="T16" fmla="*/ 6 w 6"/>
                <a:gd name="T17" fmla="*/ 0 h 8"/>
                <a:gd name="T18" fmla="*/ 2 w 6"/>
                <a:gd name="T19" fmla="*/ 6 h 8"/>
                <a:gd name="T20" fmla="*/ 2 w 6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8">
                  <a:moveTo>
                    <a:pt x="2" y="6"/>
                  </a:move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3" name="Freeform 97">
              <a:extLst>
                <a:ext uri="{FF2B5EF4-FFF2-40B4-BE49-F238E27FC236}">
                  <a16:creationId xmlns:a16="http://schemas.microsoft.com/office/drawing/2014/main" id="{3F9A440E-269F-4AAD-9607-EEE513B96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382" y="1646619"/>
              <a:ext cx="11885" cy="31772"/>
            </a:xfrm>
            <a:custGeom>
              <a:avLst/>
              <a:gdLst>
                <a:gd name="T0" fmla="*/ 4 w 10"/>
                <a:gd name="T1" fmla="*/ 0 h 26"/>
                <a:gd name="T2" fmla="*/ 4 w 10"/>
                <a:gd name="T3" fmla="*/ 0 h 26"/>
                <a:gd name="T4" fmla="*/ 2 w 10"/>
                <a:gd name="T5" fmla="*/ 8 h 26"/>
                <a:gd name="T6" fmla="*/ 0 w 10"/>
                <a:gd name="T7" fmla="*/ 14 h 26"/>
                <a:gd name="T8" fmla="*/ 2 w 10"/>
                <a:gd name="T9" fmla="*/ 16 h 26"/>
                <a:gd name="T10" fmla="*/ 4 w 10"/>
                <a:gd name="T11" fmla="*/ 18 h 26"/>
                <a:gd name="T12" fmla="*/ 8 w 10"/>
                <a:gd name="T13" fmla="*/ 18 h 26"/>
                <a:gd name="T14" fmla="*/ 10 w 10"/>
                <a:gd name="T15" fmla="*/ 20 h 26"/>
                <a:gd name="T16" fmla="*/ 8 w 10"/>
                <a:gd name="T17" fmla="*/ 24 h 26"/>
                <a:gd name="T18" fmla="*/ 8 w 10"/>
                <a:gd name="T19" fmla="*/ 24 h 26"/>
                <a:gd name="T20" fmla="*/ 6 w 10"/>
                <a:gd name="T21" fmla="*/ 26 h 26"/>
                <a:gd name="T22" fmla="*/ 6 w 10"/>
                <a:gd name="T23" fmla="*/ 26 h 26"/>
                <a:gd name="T24" fmla="*/ 8 w 10"/>
                <a:gd name="T25" fmla="*/ 24 h 26"/>
                <a:gd name="T26" fmla="*/ 8 w 10"/>
                <a:gd name="T27" fmla="*/ 24 h 26"/>
                <a:gd name="T28" fmla="*/ 10 w 10"/>
                <a:gd name="T29" fmla="*/ 20 h 26"/>
                <a:gd name="T30" fmla="*/ 8 w 10"/>
                <a:gd name="T31" fmla="*/ 18 h 26"/>
                <a:gd name="T32" fmla="*/ 4 w 10"/>
                <a:gd name="T33" fmla="*/ 18 h 26"/>
                <a:gd name="T34" fmla="*/ 2 w 10"/>
                <a:gd name="T35" fmla="*/ 16 h 26"/>
                <a:gd name="T36" fmla="*/ 2 w 10"/>
                <a:gd name="T37" fmla="*/ 14 h 26"/>
                <a:gd name="T38" fmla="*/ 2 w 10"/>
                <a:gd name="T39" fmla="*/ 8 h 26"/>
                <a:gd name="T40" fmla="*/ 6 w 10"/>
                <a:gd name="T41" fmla="*/ 0 h 26"/>
                <a:gd name="T42" fmla="*/ 6 w 10"/>
                <a:gd name="T43" fmla="*/ 0 h 26"/>
                <a:gd name="T44" fmla="*/ 4 w 10"/>
                <a:gd name="T45" fmla="*/ 0 h 26"/>
                <a:gd name="T46" fmla="*/ 4 w 10"/>
                <a:gd name="T47" fmla="*/ 0 h 26"/>
                <a:gd name="T48" fmla="*/ 4 w 10"/>
                <a:gd name="T49" fmla="*/ 0 h 26"/>
                <a:gd name="T50" fmla="*/ 4 w 10"/>
                <a:gd name="T5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26">
                  <a:moveTo>
                    <a:pt x="4" y="0"/>
                  </a:moveTo>
                  <a:lnTo>
                    <a:pt x="4" y="0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0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8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4" name="Freeform 98">
              <a:extLst>
                <a:ext uri="{FF2B5EF4-FFF2-40B4-BE49-F238E27FC236}">
                  <a16:creationId xmlns:a16="http://schemas.microsoft.com/office/drawing/2014/main" id="{181817B9-A8A1-47AA-BAE0-E8521D946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090" y="2211182"/>
              <a:ext cx="19016" cy="14664"/>
            </a:xfrm>
            <a:custGeom>
              <a:avLst/>
              <a:gdLst>
                <a:gd name="T0" fmla="*/ 4 w 16"/>
                <a:gd name="T1" fmla="*/ 8 h 12"/>
                <a:gd name="T2" fmla="*/ 4 w 16"/>
                <a:gd name="T3" fmla="*/ 8 h 12"/>
                <a:gd name="T4" fmla="*/ 0 w 16"/>
                <a:gd name="T5" fmla="*/ 12 h 12"/>
                <a:gd name="T6" fmla="*/ 0 w 16"/>
                <a:gd name="T7" fmla="*/ 12 h 12"/>
                <a:gd name="T8" fmla="*/ 4 w 16"/>
                <a:gd name="T9" fmla="*/ 8 h 12"/>
                <a:gd name="T10" fmla="*/ 4 w 16"/>
                <a:gd name="T11" fmla="*/ 8 h 12"/>
                <a:gd name="T12" fmla="*/ 10 w 16"/>
                <a:gd name="T13" fmla="*/ 2 h 12"/>
                <a:gd name="T14" fmla="*/ 16 w 16"/>
                <a:gd name="T15" fmla="*/ 0 h 12"/>
                <a:gd name="T16" fmla="*/ 16 w 16"/>
                <a:gd name="T17" fmla="*/ 0 h 12"/>
                <a:gd name="T18" fmla="*/ 10 w 16"/>
                <a:gd name="T19" fmla="*/ 2 h 12"/>
                <a:gd name="T20" fmla="*/ 4 w 16"/>
                <a:gd name="T21" fmla="*/ 8 h 12"/>
                <a:gd name="T22" fmla="*/ 4 w 16"/>
                <a:gd name="T2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2">
                  <a:moveTo>
                    <a:pt x="4" y="8"/>
                  </a:moveTo>
                  <a:lnTo>
                    <a:pt x="4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5" name="Freeform 99">
              <a:extLst>
                <a:ext uri="{FF2B5EF4-FFF2-40B4-BE49-F238E27FC236}">
                  <a16:creationId xmlns:a16="http://schemas.microsoft.com/office/drawing/2014/main" id="{D5310BBE-7B0B-4B3F-9342-111BE1B12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782" y="2211183"/>
              <a:ext cx="49918" cy="24440"/>
            </a:xfrm>
            <a:custGeom>
              <a:avLst/>
              <a:gdLst>
                <a:gd name="T0" fmla="*/ 42 w 42"/>
                <a:gd name="T1" fmla="*/ 6 h 20"/>
                <a:gd name="T2" fmla="*/ 42 w 42"/>
                <a:gd name="T3" fmla="*/ 6 h 20"/>
                <a:gd name="T4" fmla="*/ 38 w 42"/>
                <a:gd name="T5" fmla="*/ 6 h 20"/>
                <a:gd name="T6" fmla="*/ 34 w 42"/>
                <a:gd name="T7" fmla="*/ 4 h 20"/>
                <a:gd name="T8" fmla="*/ 30 w 42"/>
                <a:gd name="T9" fmla="*/ 2 h 20"/>
                <a:gd name="T10" fmla="*/ 28 w 42"/>
                <a:gd name="T11" fmla="*/ 2 h 20"/>
                <a:gd name="T12" fmla="*/ 28 w 42"/>
                <a:gd name="T13" fmla="*/ 2 h 20"/>
                <a:gd name="T14" fmla="*/ 28 w 42"/>
                <a:gd name="T15" fmla="*/ 6 h 20"/>
                <a:gd name="T16" fmla="*/ 30 w 42"/>
                <a:gd name="T17" fmla="*/ 12 h 20"/>
                <a:gd name="T18" fmla="*/ 32 w 42"/>
                <a:gd name="T19" fmla="*/ 16 h 20"/>
                <a:gd name="T20" fmla="*/ 30 w 42"/>
                <a:gd name="T21" fmla="*/ 18 h 20"/>
                <a:gd name="T22" fmla="*/ 30 w 42"/>
                <a:gd name="T23" fmla="*/ 20 h 20"/>
                <a:gd name="T24" fmla="*/ 30 w 42"/>
                <a:gd name="T25" fmla="*/ 20 h 20"/>
                <a:gd name="T26" fmla="*/ 26 w 42"/>
                <a:gd name="T27" fmla="*/ 18 h 20"/>
                <a:gd name="T28" fmla="*/ 24 w 42"/>
                <a:gd name="T29" fmla="*/ 16 h 20"/>
                <a:gd name="T30" fmla="*/ 20 w 42"/>
                <a:gd name="T31" fmla="*/ 14 h 20"/>
                <a:gd name="T32" fmla="*/ 16 w 42"/>
                <a:gd name="T33" fmla="*/ 16 h 20"/>
                <a:gd name="T34" fmla="*/ 16 w 42"/>
                <a:gd name="T35" fmla="*/ 16 h 20"/>
                <a:gd name="T36" fmla="*/ 14 w 42"/>
                <a:gd name="T37" fmla="*/ 16 h 20"/>
                <a:gd name="T38" fmla="*/ 12 w 42"/>
                <a:gd name="T39" fmla="*/ 16 h 20"/>
                <a:gd name="T40" fmla="*/ 8 w 42"/>
                <a:gd name="T41" fmla="*/ 12 h 20"/>
                <a:gd name="T42" fmla="*/ 6 w 42"/>
                <a:gd name="T43" fmla="*/ 8 h 20"/>
                <a:gd name="T44" fmla="*/ 4 w 42"/>
                <a:gd name="T45" fmla="*/ 8 h 20"/>
                <a:gd name="T46" fmla="*/ 2 w 42"/>
                <a:gd name="T47" fmla="*/ 6 h 20"/>
                <a:gd name="T48" fmla="*/ 2 w 42"/>
                <a:gd name="T49" fmla="*/ 6 h 20"/>
                <a:gd name="T50" fmla="*/ 2 w 42"/>
                <a:gd name="T51" fmla="*/ 8 h 20"/>
                <a:gd name="T52" fmla="*/ 0 w 42"/>
                <a:gd name="T53" fmla="*/ 8 h 20"/>
                <a:gd name="T54" fmla="*/ 0 w 42"/>
                <a:gd name="T55" fmla="*/ 8 h 20"/>
                <a:gd name="T56" fmla="*/ 2 w 42"/>
                <a:gd name="T57" fmla="*/ 8 h 20"/>
                <a:gd name="T58" fmla="*/ 2 w 42"/>
                <a:gd name="T59" fmla="*/ 8 h 20"/>
                <a:gd name="T60" fmla="*/ 2 w 42"/>
                <a:gd name="T61" fmla="*/ 8 h 20"/>
                <a:gd name="T62" fmla="*/ 4 w 42"/>
                <a:gd name="T63" fmla="*/ 8 h 20"/>
                <a:gd name="T64" fmla="*/ 6 w 42"/>
                <a:gd name="T65" fmla="*/ 8 h 20"/>
                <a:gd name="T66" fmla="*/ 8 w 42"/>
                <a:gd name="T67" fmla="*/ 12 h 20"/>
                <a:gd name="T68" fmla="*/ 12 w 42"/>
                <a:gd name="T69" fmla="*/ 16 h 20"/>
                <a:gd name="T70" fmla="*/ 14 w 42"/>
                <a:gd name="T71" fmla="*/ 16 h 20"/>
                <a:gd name="T72" fmla="*/ 16 w 42"/>
                <a:gd name="T73" fmla="*/ 16 h 20"/>
                <a:gd name="T74" fmla="*/ 16 w 42"/>
                <a:gd name="T75" fmla="*/ 16 h 20"/>
                <a:gd name="T76" fmla="*/ 20 w 42"/>
                <a:gd name="T77" fmla="*/ 14 h 20"/>
                <a:gd name="T78" fmla="*/ 24 w 42"/>
                <a:gd name="T79" fmla="*/ 16 h 20"/>
                <a:gd name="T80" fmla="*/ 26 w 42"/>
                <a:gd name="T81" fmla="*/ 18 h 20"/>
                <a:gd name="T82" fmla="*/ 30 w 42"/>
                <a:gd name="T83" fmla="*/ 20 h 20"/>
                <a:gd name="T84" fmla="*/ 30 w 42"/>
                <a:gd name="T85" fmla="*/ 20 h 20"/>
                <a:gd name="T86" fmla="*/ 30 w 42"/>
                <a:gd name="T87" fmla="*/ 18 h 20"/>
                <a:gd name="T88" fmla="*/ 32 w 42"/>
                <a:gd name="T89" fmla="*/ 16 h 20"/>
                <a:gd name="T90" fmla="*/ 30 w 42"/>
                <a:gd name="T91" fmla="*/ 12 h 20"/>
                <a:gd name="T92" fmla="*/ 28 w 42"/>
                <a:gd name="T93" fmla="*/ 6 h 20"/>
                <a:gd name="T94" fmla="*/ 28 w 42"/>
                <a:gd name="T95" fmla="*/ 2 h 20"/>
                <a:gd name="T96" fmla="*/ 28 w 42"/>
                <a:gd name="T97" fmla="*/ 2 h 20"/>
                <a:gd name="T98" fmla="*/ 30 w 42"/>
                <a:gd name="T99" fmla="*/ 2 h 20"/>
                <a:gd name="T100" fmla="*/ 34 w 42"/>
                <a:gd name="T101" fmla="*/ 4 h 20"/>
                <a:gd name="T102" fmla="*/ 38 w 42"/>
                <a:gd name="T103" fmla="*/ 6 h 20"/>
                <a:gd name="T104" fmla="*/ 42 w 42"/>
                <a:gd name="T105" fmla="*/ 6 h 20"/>
                <a:gd name="T106" fmla="*/ 42 w 42"/>
                <a:gd name="T107" fmla="*/ 6 h 20"/>
                <a:gd name="T108" fmla="*/ 42 w 42"/>
                <a:gd name="T109" fmla="*/ 4 h 20"/>
                <a:gd name="T110" fmla="*/ 42 w 42"/>
                <a:gd name="T111" fmla="*/ 0 h 20"/>
                <a:gd name="T112" fmla="*/ 42 w 42"/>
                <a:gd name="T113" fmla="*/ 0 h 20"/>
                <a:gd name="T114" fmla="*/ 42 w 42"/>
                <a:gd name="T115" fmla="*/ 4 h 20"/>
                <a:gd name="T116" fmla="*/ 42 w 42"/>
                <a:gd name="T117" fmla="*/ 6 h 20"/>
                <a:gd name="T118" fmla="*/ 42 w 42"/>
                <a:gd name="T11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20">
                  <a:moveTo>
                    <a:pt x="42" y="6"/>
                  </a:moveTo>
                  <a:lnTo>
                    <a:pt x="42" y="6"/>
                  </a:lnTo>
                  <a:lnTo>
                    <a:pt x="38" y="6"/>
                  </a:lnTo>
                  <a:lnTo>
                    <a:pt x="34" y="4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6" y="18"/>
                  </a:lnTo>
                  <a:lnTo>
                    <a:pt x="24" y="16"/>
                  </a:lnTo>
                  <a:lnTo>
                    <a:pt x="20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8" y="12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12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0" y="14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6"/>
                  </a:lnTo>
                  <a:lnTo>
                    <a:pt x="30" y="12"/>
                  </a:lnTo>
                  <a:lnTo>
                    <a:pt x="28" y="6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6" name="Freeform 100">
              <a:extLst>
                <a:ext uri="{FF2B5EF4-FFF2-40B4-BE49-F238E27FC236}">
                  <a16:creationId xmlns:a16="http://schemas.microsoft.com/office/drawing/2014/main" id="{D60DF49F-110A-4F7D-999F-C8FE3E37C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945" y="2196518"/>
              <a:ext cx="9508" cy="14664"/>
            </a:xfrm>
            <a:custGeom>
              <a:avLst/>
              <a:gdLst>
                <a:gd name="T0" fmla="*/ 2 w 8"/>
                <a:gd name="T1" fmla="*/ 12 h 12"/>
                <a:gd name="T2" fmla="*/ 2 w 8"/>
                <a:gd name="T3" fmla="*/ 12 h 12"/>
                <a:gd name="T4" fmla="*/ 0 w 8"/>
                <a:gd name="T5" fmla="*/ 8 h 12"/>
                <a:gd name="T6" fmla="*/ 2 w 8"/>
                <a:gd name="T7" fmla="*/ 0 h 12"/>
                <a:gd name="T8" fmla="*/ 2 w 8"/>
                <a:gd name="T9" fmla="*/ 0 h 12"/>
                <a:gd name="T10" fmla="*/ 8 w 8"/>
                <a:gd name="T11" fmla="*/ 0 h 12"/>
                <a:gd name="T12" fmla="*/ 8 w 8"/>
                <a:gd name="T13" fmla="*/ 0 h 12"/>
                <a:gd name="T14" fmla="*/ 2 w 8"/>
                <a:gd name="T15" fmla="*/ 0 h 12"/>
                <a:gd name="T16" fmla="*/ 2 w 8"/>
                <a:gd name="T17" fmla="*/ 0 h 12"/>
                <a:gd name="T18" fmla="*/ 0 w 8"/>
                <a:gd name="T19" fmla="*/ 8 h 12"/>
                <a:gd name="T20" fmla="*/ 2 w 8"/>
                <a:gd name="T21" fmla="*/ 12 h 12"/>
                <a:gd name="T22" fmla="*/ 2 w 8"/>
                <a:gd name="T2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2">
                  <a:moveTo>
                    <a:pt x="2" y="12"/>
                  </a:moveTo>
                  <a:lnTo>
                    <a:pt x="2" y="12"/>
                  </a:lnTo>
                  <a:lnTo>
                    <a:pt x="0" y="8"/>
                  </a:lnTo>
                  <a:lnTo>
                    <a:pt x="2" y="0"/>
                  </a:lnTo>
                  <a:lnTo>
                    <a:pt x="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2" y="12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7" name="Freeform 101">
              <a:extLst>
                <a:ext uri="{FF2B5EF4-FFF2-40B4-BE49-F238E27FC236}">
                  <a16:creationId xmlns:a16="http://schemas.microsoft.com/office/drawing/2014/main" id="{E531D551-766E-42C7-83CF-0F22006C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3102" y="1712607"/>
              <a:ext cx="7131" cy="26884"/>
            </a:xfrm>
            <a:custGeom>
              <a:avLst/>
              <a:gdLst>
                <a:gd name="T0" fmla="*/ 6 w 6"/>
                <a:gd name="T1" fmla="*/ 22 h 22"/>
                <a:gd name="T2" fmla="*/ 6 w 6"/>
                <a:gd name="T3" fmla="*/ 22 h 22"/>
                <a:gd name="T4" fmla="*/ 4 w 6"/>
                <a:gd name="T5" fmla="*/ 18 h 22"/>
                <a:gd name="T6" fmla="*/ 2 w 6"/>
                <a:gd name="T7" fmla="*/ 14 h 22"/>
                <a:gd name="T8" fmla="*/ 0 w 6"/>
                <a:gd name="T9" fmla="*/ 8 h 22"/>
                <a:gd name="T10" fmla="*/ 0 w 6"/>
                <a:gd name="T11" fmla="*/ 4 h 22"/>
                <a:gd name="T12" fmla="*/ 0 w 6"/>
                <a:gd name="T13" fmla="*/ 0 h 22"/>
                <a:gd name="T14" fmla="*/ 0 w 6"/>
                <a:gd name="T15" fmla="*/ 0 h 22"/>
                <a:gd name="T16" fmla="*/ 0 w 6"/>
                <a:gd name="T17" fmla="*/ 8 h 22"/>
                <a:gd name="T18" fmla="*/ 2 w 6"/>
                <a:gd name="T19" fmla="*/ 14 h 22"/>
                <a:gd name="T20" fmla="*/ 4 w 6"/>
                <a:gd name="T21" fmla="*/ 18 h 22"/>
                <a:gd name="T22" fmla="*/ 6 w 6"/>
                <a:gd name="T23" fmla="*/ 22 h 22"/>
                <a:gd name="T24" fmla="*/ 6 w 6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2">
                  <a:moveTo>
                    <a:pt x="6" y="22"/>
                  </a:moveTo>
                  <a:lnTo>
                    <a:pt x="6" y="22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4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6" y="2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8" name="Freeform 102">
              <a:extLst>
                <a:ext uri="{FF2B5EF4-FFF2-40B4-BE49-F238E27FC236}">
                  <a16:creationId xmlns:a16="http://schemas.microsoft.com/office/drawing/2014/main" id="{68A8E0A7-B405-4091-92FC-25A2E045F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9339" y="2184299"/>
              <a:ext cx="54671" cy="19552"/>
            </a:xfrm>
            <a:custGeom>
              <a:avLst/>
              <a:gdLst>
                <a:gd name="T0" fmla="*/ 36 w 46"/>
                <a:gd name="T1" fmla="*/ 2 h 16"/>
                <a:gd name="T2" fmla="*/ 36 w 46"/>
                <a:gd name="T3" fmla="*/ 2 h 16"/>
                <a:gd name="T4" fmla="*/ 28 w 46"/>
                <a:gd name="T5" fmla="*/ 4 h 16"/>
                <a:gd name="T6" fmla="*/ 22 w 46"/>
                <a:gd name="T7" fmla="*/ 4 h 16"/>
                <a:gd name="T8" fmla="*/ 18 w 46"/>
                <a:gd name="T9" fmla="*/ 4 h 16"/>
                <a:gd name="T10" fmla="*/ 12 w 46"/>
                <a:gd name="T11" fmla="*/ 4 h 16"/>
                <a:gd name="T12" fmla="*/ 12 w 46"/>
                <a:gd name="T13" fmla="*/ 4 h 16"/>
                <a:gd name="T14" fmla="*/ 8 w 46"/>
                <a:gd name="T15" fmla="*/ 6 h 16"/>
                <a:gd name="T16" fmla="*/ 6 w 46"/>
                <a:gd name="T17" fmla="*/ 10 h 16"/>
                <a:gd name="T18" fmla="*/ 6 w 46"/>
                <a:gd name="T19" fmla="*/ 14 h 16"/>
                <a:gd name="T20" fmla="*/ 2 w 46"/>
                <a:gd name="T21" fmla="*/ 16 h 16"/>
                <a:gd name="T22" fmla="*/ 2 w 46"/>
                <a:gd name="T23" fmla="*/ 16 h 16"/>
                <a:gd name="T24" fmla="*/ 0 w 46"/>
                <a:gd name="T25" fmla="*/ 16 h 16"/>
                <a:gd name="T26" fmla="*/ 0 w 46"/>
                <a:gd name="T27" fmla="*/ 16 h 16"/>
                <a:gd name="T28" fmla="*/ 2 w 46"/>
                <a:gd name="T29" fmla="*/ 16 h 16"/>
                <a:gd name="T30" fmla="*/ 2 w 46"/>
                <a:gd name="T31" fmla="*/ 16 h 16"/>
                <a:gd name="T32" fmla="*/ 6 w 46"/>
                <a:gd name="T33" fmla="*/ 14 h 16"/>
                <a:gd name="T34" fmla="*/ 6 w 46"/>
                <a:gd name="T35" fmla="*/ 10 h 16"/>
                <a:gd name="T36" fmla="*/ 8 w 46"/>
                <a:gd name="T37" fmla="*/ 6 h 16"/>
                <a:gd name="T38" fmla="*/ 12 w 46"/>
                <a:gd name="T39" fmla="*/ 4 h 16"/>
                <a:gd name="T40" fmla="*/ 12 w 46"/>
                <a:gd name="T41" fmla="*/ 4 h 16"/>
                <a:gd name="T42" fmla="*/ 18 w 46"/>
                <a:gd name="T43" fmla="*/ 4 h 16"/>
                <a:gd name="T44" fmla="*/ 22 w 46"/>
                <a:gd name="T45" fmla="*/ 4 h 16"/>
                <a:gd name="T46" fmla="*/ 28 w 46"/>
                <a:gd name="T47" fmla="*/ 4 h 16"/>
                <a:gd name="T48" fmla="*/ 36 w 46"/>
                <a:gd name="T49" fmla="*/ 2 h 16"/>
                <a:gd name="T50" fmla="*/ 36 w 46"/>
                <a:gd name="T51" fmla="*/ 2 h 16"/>
                <a:gd name="T52" fmla="*/ 46 w 46"/>
                <a:gd name="T53" fmla="*/ 0 h 16"/>
                <a:gd name="T54" fmla="*/ 46 w 46"/>
                <a:gd name="T55" fmla="*/ 0 h 16"/>
                <a:gd name="T56" fmla="*/ 36 w 46"/>
                <a:gd name="T57" fmla="*/ 2 h 16"/>
                <a:gd name="T58" fmla="*/ 36 w 46"/>
                <a:gd name="T5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16">
                  <a:moveTo>
                    <a:pt x="36" y="2"/>
                  </a:moveTo>
                  <a:lnTo>
                    <a:pt x="36" y="2"/>
                  </a:lnTo>
                  <a:lnTo>
                    <a:pt x="28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6" y="14"/>
                  </a:lnTo>
                  <a:lnTo>
                    <a:pt x="6" y="10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8" y="4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49" name="Freeform 103">
              <a:extLst>
                <a:ext uri="{FF2B5EF4-FFF2-40B4-BE49-F238E27FC236}">
                  <a16:creationId xmlns:a16="http://schemas.microsoft.com/office/drawing/2014/main" id="{166FC6D9-503D-4E0B-9F06-4531BAD4F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4593" y="1666170"/>
              <a:ext cx="183031" cy="246844"/>
            </a:xfrm>
            <a:custGeom>
              <a:avLst/>
              <a:gdLst>
                <a:gd name="T0" fmla="*/ 76 w 154"/>
                <a:gd name="T1" fmla="*/ 180 h 202"/>
                <a:gd name="T2" fmla="*/ 82 w 154"/>
                <a:gd name="T3" fmla="*/ 186 h 202"/>
                <a:gd name="T4" fmla="*/ 114 w 154"/>
                <a:gd name="T5" fmla="*/ 170 h 202"/>
                <a:gd name="T6" fmla="*/ 130 w 154"/>
                <a:gd name="T7" fmla="*/ 166 h 202"/>
                <a:gd name="T8" fmla="*/ 144 w 154"/>
                <a:gd name="T9" fmla="*/ 164 h 202"/>
                <a:gd name="T10" fmla="*/ 148 w 154"/>
                <a:gd name="T11" fmla="*/ 146 h 202"/>
                <a:gd name="T12" fmla="*/ 148 w 154"/>
                <a:gd name="T13" fmla="*/ 92 h 202"/>
                <a:gd name="T14" fmla="*/ 144 w 154"/>
                <a:gd name="T15" fmla="*/ 74 h 202"/>
                <a:gd name="T16" fmla="*/ 144 w 154"/>
                <a:gd name="T17" fmla="*/ 66 h 202"/>
                <a:gd name="T18" fmla="*/ 132 w 154"/>
                <a:gd name="T19" fmla="*/ 68 h 202"/>
                <a:gd name="T20" fmla="*/ 130 w 154"/>
                <a:gd name="T21" fmla="*/ 64 h 202"/>
                <a:gd name="T22" fmla="*/ 124 w 154"/>
                <a:gd name="T23" fmla="*/ 56 h 202"/>
                <a:gd name="T24" fmla="*/ 116 w 154"/>
                <a:gd name="T25" fmla="*/ 54 h 202"/>
                <a:gd name="T26" fmla="*/ 108 w 154"/>
                <a:gd name="T27" fmla="*/ 64 h 202"/>
                <a:gd name="T28" fmla="*/ 82 w 154"/>
                <a:gd name="T29" fmla="*/ 50 h 202"/>
                <a:gd name="T30" fmla="*/ 86 w 154"/>
                <a:gd name="T31" fmla="*/ 44 h 202"/>
                <a:gd name="T32" fmla="*/ 92 w 154"/>
                <a:gd name="T33" fmla="*/ 36 h 202"/>
                <a:gd name="T34" fmla="*/ 96 w 154"/>
                <a:gd name="T35" fmla="*/ 34 h 202"/>
                <a:gd name="T36" fmla="*/ 102 w 154"/>
                <a:gd name="T37" fmla="*/ 32 h 202"/>
                <a:gd name="T38" fmla="*/ 102 w 154"/>
                <a:gd name="T39" fmla="*/ 32 h 202"/>
                <a:gd name="T40" fmla="*/ 108 w 154"/>
                <a:gd name="T41" fmla="*/ 18 h 202"/>
                <a:gd name="T42" fmla="*/ 114 w 154"/>
                <a:gd name="T43" fmla="*/ 10 h 202"/>
                <a:gd name="T44" fmla="*/ 114 w 154"/>
                <a:gd name="T45" fmla="*/ 2 h 202"/>
                <a:gd name="T46" fmla="*/ 104 w 154"/>
                <a:gd name="T47" fmla="*/ 2 h 202"/>
                <a:gd name="T48" fmla="*/ 94 w 154"/>
                <a:gd name="T49" fmla="*/ 6 h 202"/>
                <a:gd name="T50" fmla="*/ 70 w 154"/>
                <a:gd name="T51" fmla="*/ 20 h 202"/>
                <a:gd name="T52" fmla="*/ 70 w 154"/>
                <a:gd name="T53" fmla="*/ 28 h 202"/>
                <a:gd name="T54" fmla="*/ 58 w 154"/>
                <a:gd name="T55" fmla="*/ 38 h 202"/>
                <a:gd name="T56" fmla="*/ 74 w 154"/>
                <a:gd name="T57" fmla="*/ 40 h 202"/>
                <a:gd name="T58" fmla="*/ 78 w 154"/>
                <a:gd name="T59" fmla="*/ 44 h 202"/>
                <a:gd name="T60" fmla="*/ 60 w 154"/>
                <a:gd name="T61" fmla="*/ 60 h 202"/>
                <a:gd name="T62" fmla="*/ 46 w 154"/>
                <a:gd name="T63" fmla="*/ 60 h 202"/>
                <a:gd name="T64" fmla="*/ 26 w 154"/>
                <a:gd name="T65" fmla="*/ 54 h 202"/>
                <a:gd name="T66" fmla="*/ 10 w 154"/>
                <a:gd name="T67" fmla="*/ 62 h 202"/>
                <a:gd name="T68" fmla="*/ 18 w 154"/>
                <a:gd name="T69" fmla="*/ 64 h 202"/>
                <a:gd name="T70" fmla="*/ 16 w 154"/>
                <a:gd name="T71" fmla="*/ 76 h 202"/>
                <a:gd name="T72" fmla="*/ 28 w 154"/>
                <a:gd name="T73" fmla="*/ 82 h 202"/>
                <a:gd name="T74" fmla="*/ 18 w 154"/>
                <a:gd name="T75" fmla="*/ 92 h 202"/>
                <a:gd name="T76" fmla="*/ 14 w 154"/>
                <a:gd name="T77" fmla="*/ 102 h 202"/>
                <a:gd name="T78" fmla="*/ 38 w 154"/>
                <a:gd name="T79" fmla="*/ 112 h 202"/>
                <a:gd name="T80" fmla="*/ 50 w 154"/>
                <a:gd name="T81" fmla="*/ 112 h 202"/>
                <a:gd name="T82" fmla="*/ 38 w 154"/>
                <a:gd name="T83" fmla="*/ 118 h 202"/>
                <a:gd name="T84" fmla="*/ 34 w 154"/>
                <a:gd name="T85" fmla="*/ 132 h 202"/>
                <a:gd name="T86" fmla="*/ 20 w 154"/>
                <a:gd name="T87" fmla="*/ 146 h 202"/>
                <a:gd name="T88" fmla="*/ 48 w 154"/>
                <a:gd name="T89" fmla="*/ 140 h 202"/>
                <a:gd name="T90" fmla="*/ 42 w 154"/>
                <a:gd name="T91" fmla="*/ 148 h 202"/>
                <a:gd name="T92" fmla="*/ 20 w 154"/>
                <a:gd name="T93" fmla="*/ 154 h 202"/>
                <a:gd name="T94" fmla="*/ 18 w 154"/>
                <a:gd name="T95" fmla="*/ 160 h 202"/>
                <a:gd name="T96" fmla="*/ 4 w 154"/>
                <a:gd name="T97" fmla="*/ 164 h 202"/>
                <a:gd name="T98" fmla="*/ 12 w 154"/>
                <a:gd name="T99" fmla="*/ 172 h 202"/>
                <a:gd name="T100" fmla="*/ 4 w 154"/>
                <a:gd name="T101" fmla="*/ 182 h 202"/>
                <a:gd name="T102" fmla="*/ 16 w 154"/>
                <a:gd name="T103" fmla="*/ 188 h 202"/>
                <a:gd name="T104" fmla="*/ 12 w 154"/>
                <a:gd name="T105" fmla="*/ 196 h 202"/>
                <a:gd name="T106" fmla="*/ 30 w 154"/>
                <a:gd name="T107" fmla="*/ 192 h 202"/>
                <a:gd name="T108" fmla="*/ 26 w 154"/>
                <a:gd name="T109" fmla="*/ 202 h 202"/>
                <a:gd name="T110" fmla="*/ 66 w 154"/>
                <a:gd name="T111" fmla="*/ 19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202">
                  <a:moveTo>
                    <a:pt x="70" y="192"/>
                  </a:moveTo>
                  <a:lnTo>
                    <a:pt x="70" y="192"/>
                  </a:lnTo>
                  <a:lnTo>
                    <a:pt x="74" y="182"/>
                  </a:lnTo>
                  <a:lnTo>
                    <a:pt x="76" y="180"/>
                  </a:lnTo>
                  <a:lnTo>
                    <a:pt x="78" y="184"/>
                  </a:lnTo>
                  <a:lnTo>
                    <a:pt x="78" y="184"/>
                  </a:lnTo>
                  <a:lnTo>
                    <a:pt x="80" y="186"/>
                  </a:lnTo>
                  <a:lnTo>
                    <a:pt x="82" y="186"/>
                  </a:lnTo>
                  <a:lnTo>
                    <a:pt x="92" y="180"/>
                  </a:lnTo>
                  <a:lnTo>
                    <a:pt x="102" y="174"/>
                  </a:lnTo>
                  <a:lnTo>
                    <a:pt x="108" y="172"/>
                  </a:lnTo>
                  <a:lnTo>
                    <a:pt x="114" y="170"/>
                  </a:lnTo>
                  <a:lnTo>
                    <a:pt x="114" y="170"/>
                  </a:lnTo>
                  <a:lnTo>
                    <a:pt x="122" y="168"/>
                  </a:lnTo>
                  <a:lnTo>
                    <a:pt x="126" y="166"/>
                  </a:lnTo>
                  <a:lnTo>
                    <a:pt x="130" y="166"/>
                  </a:lnTo>
                  <a:lnTo>
                    <a:pt x="138" y="166"/>
                  </a:lnTo>
                  <a:lnTo>
                    <a:pt x="138" y="166"/>
                  </a:lnTo>
                  <a:lnTo>
                    <a:pt x="142" y="168"/>
                  </a:lnTo>
                  <a:lnTo>
                    <a:pt x="144" y="164"/>
                  </a:lnTo>
                  <a:lnTo>
                    <a:pt x="142" y="158"/>
                  </a:lnTo>
                  <a:lnTo>
                    <a:pt x="144" y="152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54" y="132"/>
                  </a:lnTo>
                  <a:lnTo>
                    <a:pt x="154" y="118"/>
                  </a:lnTo>
                  <a:lnTo>
                    <a:pt x="152" y="104"/>
                  </a:lnTo>
                  <a:lnTo>
                    <a:pt x="148" y="92"/>
                  </a:lnTo>
                  <a:lnTo>
                    <a:pt x="148" y="92"/>
                  </a:lnTo>
                  <a:lnTo>
                    <a:pt x="142" y="78"/>
                  </a:lnTo>
                  <a:lnTo>
                    <a:pt x="142" y="76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8" y="74"/>
                  </a:lnTo>
                  <a:lnTo>
                    <a:pt x="148" y="72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36" y="70"/>
                  </a:lnTo>
                  <a:lnTo>
                    <a:pt x="134" y="70"/>
                  </a:lnTo>
                  <a:lnTo>
                    <a:pt x="132" y="68"/>
                  </a:lnTo>
                  <a:lnTo>
                    <a:pt x="132" y="68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30" y="64"/>
                  </a:lnTo>
                  <a:lnTo>
                    <a:pt x="128" y="62"/>
                  </a:lnTo>
                  <a:lnTo>
                    <a:pt x="126" y="60"/>
                  </a:lnTo>
                  <a:lnTo>
                    <a:pt x="124" y="56"/>
                  </a:lnTo>
                  <a:lnTo>
                    <a:pt x="124" y="56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18" y="50"/>
                  </a:lnTo>
                  <a:lnTo>
                    <a:pt x="116" y="54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2" y="64"/>
                  </a:lnTo>
                  <a:lnTo>
                    <a:pt x="108" y="64"/>
                  </a:lnTo>
                  <a:lnTo>
                    <a:pt x="98" y="62"/>
                  </a:lnTo>
                  <a:lnTo>
                    <a:pt x="86" y="56"/>
                  </a:lnTo>
                  <a:lnTo>
                    <a:pt x="82" y="54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2" y="46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92" y="42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4" y="26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8" y="18"/>
                  </a:lnTo>
                  <a:lnTo>
                    <a:pt x="112" y="14"/>
                  </a:lnTo>
                  <a:lnTo>
                    <a:pt x="112" y="14"/>
                  </a:lnTo>
                  <a:lnTo>
                    <a:pt x="114" y="12"/>
                  </a:lnTo>
                  <a:lnTo>
                    <a:pt x="114" y="10"/>
                  </a:lnTo>
                  <a:lnTo>
                    <a:pt x="118" y="8"/>
                  </a:lnTo>
                  <a:lnTo>
                    <a:pt x="120" y="8"/>
                  </a:lnTo>
                  <a:lnTo>
                    <a:pt x="120" y="6"/>
                  </a:lnTo>
                  <a:lnTo>
                    <a:pt x="114" y="2"/>
                  </a:lnTo>
                  <a:lnTo>
                    <a:pt x="114" y="2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4" y="2"/>
                  </a:lnTo>
                  <a:lnTo>
                    <a:pt x="100" y="6"/>
                  </a:lnTo>
                  <a:lnTo>
                    <a:pt x="98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88" y="8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0" y="2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64" y="32"/>
                  </a:lnTo>
                  <a:lnTo>
                    <a:pt x="60" y="34"/>
                  </a:lnTo>
                  <a:lnTo>
                    <a:pt x="58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60" y="38"/>
                  </a:lnTo>
                  <a:lnTo>
                    <a:pt x="64" y="40"/>
                  </a:lnTo>
                  <a:lnTo>
                    <a:pt x="74" y="40"/>
                  </a:lnTo>
                  <a:lnTo>
                    <a:pt x="80" y="40"/>
                  </a:lnTo>
                  <a:lnTo>
                    <a:pt x="80" y="42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0" y="50"/>
                  </a:lnTo>
                  <a:lnTo>
                    <a:pt x="66" y="56"/>
                  </a:lnTo>
                  <a:lnTo>
                    <a:pt x="64" y="60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54" y="58"/>
                  </a:lnTo>
                  <a:lnTo>
                    <a:pt x="50" y="60"/>
                  </a:lnTo>
                  <a:lnTo>
                    <a:pt x="46" y="60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4" y="54"/>
                  </a:lnTo>
                  <a:lnTo>
                    <a:pt x="26" y="54"/>
                  </a:lnTo>
                  <a:lnTo>
                    <a:pt x="18" y="56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0" y="62"/>
                  </a:lnTo>
                  <a:lnTo>
                    <a:pt x="12" y="64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4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4" y="74"/>
                  </a:lnTo>
                  <a:lnTo>
                    <a:pt x="16" y="76"/>
                  </a:lnTo>
                  <a:lnTo>
                    <a:pt x="24" y="78"/>
                  </a:lnTo>
                  <a:lnTo>
                    <a:pt x="32" y="78"/>
                  </a:lnTo>
                  <a:lnTo>
                    <a:pt x="32" y="80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0" y="86"/>
                  </a:lnTo>
                  <a:lnTo>
                    <a:pt x="18" y="90"/>
                  </a:lnTo>
                  <a:lnTo>
                    <a:pt x="18" y="92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2" y="98"/>
                  </a:lnTo>
                  <a:lnTo>
                    <a:pt x="14" y="102"/>
                  </a:lnTo>
                  <a:lnTo>
                    <a:pt x="20" y="108"/>
                  </a:lnTo>
                  <a:lnTo>
                    <a:pt x="30" y="112"/>
                  </a:lnTo>
                  <a:lnTo>
                    <a:pt x="34" y="112"/>
                  </a:lnTo>
                  <a:lnTo>
                    <a:pt x="38" y="112"/>
                  </a:lnTo>
                  <a:lnTo>
                    <a:pt x="38" y="112"/>
                  </a:lnTo>
                  <a:lnTo>
                    <a:pt x="44" y="112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50" y="114"/>
                  </a:lnTo>
                  <a:lnTo>
                    <a:pt x="42" y="116"/>
                  </a:lnTo>
                  <a:lnTo>
                    <a:pt x="42" y="116"/>
                  </a:lnTo>
                  <a:lnTo>
                    <a:pt x="38" y="118"/>
                  </a:lnTo>
                  <a:lnTo>
                    <a:pt x="36" y="122"/>
                  </a:lnTo>
                  <a:lnTo>
                    <a:pt x="36" y="126"/>
                  </a:lnTo>
                  <a:lnTo>
                    <a:pt x="36" y="130"/>
                  </a:lnTo>
                  <a:lnTo>
                    <a:pt x="34" y="132"/>
                  </a:lnTo>
                  <a:lnTo>
                    <a:pt x="30" y="136"/>
                  </a:lnTo>
                  <a:lnTo>
                    <a:pt x="24" y="142"/>
                  </a:lnTo>
                  <a:lnTo>
                    <a:pt x="24" y="142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26" y="146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2" y="144"/>
                  </a:lnTo>
                  <a:lnTo>
                    <a:pt x="42" y="148"/>
                  </a:lnTo>
                  <a:lnTo>
                    <a:pt x="42" y="148"/>
                  </a:lnTo>
                  <a:lnTo>
                    <a:pt x="32" y="148"/>
                  </a:lnTo>
                  <a:lnTo>
                    <a:pt x="24" y="152"/>
                  </a:lnTo>
                  <a:lnTo>
                    <a:pt x="20" y="154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62"/>
                  </a:lnTo>
                  <a:lnTo>
                    <a:pt x="18" y="160"/>
                  </a:lnTo>
                  <a:lnTo>
                    <a:pt x="12" y="160"/>
                  </a:lnTo>
                  <a:lnTo>
                    <a:pt x="8" y="162"/>
                  </a:lnTo>
                  <a:lnTo>
                    <a:pt x="4" y="164"/>
                  </a:lnTo>
                  <a:lnTo>
                    <a:pt x="4" y="164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12" y="172"/>
                  </a:lnTo>
                  <a:lnTo>
                    <a:pt x="12" y="174"/>
                  </a:lnTo>
                  <a:lnTo>
                    <a:pt x="8" y="178"/>
                  </a:lnTo>
                  <a:lnTo>
                    <a:pt x="8" y="178"/>
                  </a:lnTo>
                  <a:lnTo>
                    <a:pt x="4" y="182"/>
                  </a:lnTo>
                  <a:lnTo>
                    <a:pt x="4" y="186"/>
                  </a:lnTo>
                  <a:lnTo>
                    <a:pt x="6" y="186"/>
                  </a:lnTo>
                  <a:lnTo>
                    <a:pt x="10" y="188"/>
                  </a:lnTo>
                  <a:lnTo>
                    <a:pt x="16" y="188"/>
                  </a:lnTo>
                  <a:lnTo>
                    <a:pt x="16" y="190"/>
                  </a:lnTo>
                  <a:lnTo>
                    <a:pt x="14" y="194"/>
                  </a:lnTo>
                  <a:lnTo>
                    <a:pt x="14" y="194"/>
                  </a:lnTo>
                  <a:lnTo>
                    <a:pt x="12" y="196"/>
                  </a:lnTo>
                  <a:lnTo>
                    <a:pt x="14" y="196"/>
                  </a:lnTo>
                  <a:lnTo>
                    <a:pt x="22" y="194"/>
                  </a:lnTo>
                  <a:lnTo>
                    <a:pt x="30" y="190"/>
                  </a:lnTo>
                  <a:lnTo>
                    <a:pt x="30" y="192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4" y="200"/>
                  </a:lnTo>
                  <a:lnTo>
                    <a:pt x="26" y="202"/>
                  </a:lnTo>
                  <a:lnTo>
                    <a:pt x="32" y="202"/>
                  </a:lnTo>
                  <a:lnTo>
                    <a:pt x="42" y="202"/>
                  </a:lnTo>
                  <a:lnTo>
                    <a:pt x="60" y="198"/>
                  </a:lnTo>
                  <a:lnTo>
                    <a:pt x="66" y="196"/>
                  </a:lnTo>
                  <a:lnTo>
                    <a:pt x="70" y="192"/>
                  </a:lnTo>
                  <a:lnTo>
                    <a:pt x="70" y="19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0" name="Freeform 104">
              <a:extLst>
                <a:ext uri="{FF2B5EF4-FFF2-40B4-BE49-F238E27FC236}">
                  <a16:creationId xmlns:a16="http://schemas.microsoft.com/office/drawing/2014/main" id="{74D6858F-5C65-4CDB-8AA6-83A2F79DD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3513" y="2098757"/>
              <a:ext cx="140245" cy="183300"/>
            </a:xfrm>
            <a:custGeom>
              <a:avLst/>
              <a:gdLst>
                <a:gd name="T0" fmla="*/ 48 w 118"/>
                <a:gd name="T1" fmla="*/ 76 h 150"/>
                <a:gd name="T2" fmla="*/ 52 w 118"/>
                <a:gd name="T3" fmla="*/ 82 h 150"/>
                <a:gd name="T4" fmla="*/ 56 w 118"/>
                <a:gd name="T5" fmla="*/ 94 h 150"/>
                <a:gd name="T6" fmla="*/ 50 w 118"/>
                <a:gd name="T7" fmla="*/ 118 h 150"/>
                <a:gd name="T8" fmla="*/ 50 w 118"/>
                <a:gd name="T9" fmla="*/ 128 h 150"/>
                <a:gd name="T10" fmla="*/ 52 w 118"/>
                <a:gd name="T11" fmla="*/ 138 h 150"/>
                <a:gd name="T12" fmla="*/ 50 w 118"/>
                <a:gd name="T13" fmla="*/ 146 h 150"/>
                <a:gd name="T14" fmla="*/ 54 w 118"/>
                <a:gd name="T15" fmla="*/ 150 h 150"/>
                <a:gd name="T16" fmla="*/ 60 w 118"/>
                <a:gd name="T17" fmla="*/ 148 h 150"/>
                <a:gd name="T18" fmla="*/ 64 w 118"/>
                <a:gd name="T19" fmla="*/ 142 h 150"/>
                <a:gd name="T20" fmla="*/ 66 w 118"/>
                <a:gd name="T21" fmla="*/ 138 h 150"/>
                <a:gd name="T22" fmla="*/ 74 w 118"/>
                <a:gd name="T23" fmla="*/ 126 h 150"/>
                <a:gd name="T24" fmla="*/ 82 w 118"/>
                <a:gd name="T25" fmla="*/ 114 h 150"/>
                <a:gd name="T26" fmla="*/ 80 w 118"/>
                <a:gd name="T27" fmla="*/ 108 h 150"/>
                <a:gd name="T28" fmla="*/ 80 w 118"/>
                <a:gd name="T29" fmla="*/ 100 h 150"/>
                <a:gd name="T30" fmla="*/ 86 w 118"/>
                <a:gd name="T31" fmla="*/ 98 h 150"/>
                <a:gd name="T32" fmla="*/ 90 w 118"/>
                <a:gd name="T33" fmla="*/ 100 h 150"/>
                <a:gd name="T34" fmla="*/ 100 w 118"/>
                <a:gd name="T35" fmla="*/ 104 h 150"/>
                <a:gd name="T36" fmla="*/ 108 w 118"/>
                <a:gd name="T37" fmla="*/ 104 h 150"/>
                <a:gd name="T38" fmla="*/ 114 w 118"/>
                <a:gd name="T39" fmla="*/ 106 h 150"/>
                <a:gd name="T40" fmla="*/ 118 w 118"/>
                <a:gd name="T41" fmla="*/ 104 h 150"/>
                <a:gd name="T42" fmla="*/ 114 w 118"/>
                <a:gd name="T43" fmla="*/ 100 h 150"/>
                <a:gd name="T44" fmla="*/ 112 w 118"/>
                <a:gd name="T45" fmla="*/ 94 h 150"/>
                <a:gd name="T46" fmla="*/ 112 w 118"/>
                <a:gd name="T47" fmla="*/ 84 h 150"/>
                <a:gd name="T48" fmla="*/ 108 w 118"/>
                <a:gd name="T49" fmla="*/ 80 h 150"/>
                <a:gd name="T50" fmla="*/ 104 w 118"/>
                <a:gd name="T51" fmla="*/ 76 h 150"/>
                <a:gd name="T52" fmla="*/ 100 w 118"/>
                <a:gd name="T53" fmla="*/ 64 h 150"/>
                <a:gd name="T54" fmla="*/ 98 w 118"/>
                <a:gd name="T55" fmla="*/ 56 h 150"/>
                <a:gd name="T56" fmla="*/ 96 w 118"/>
                <a:gd name="T57" fmla="*/ 56 h 150"/>
                <a:gd name="T58" fmla="*/ 88 w 118"/>
                <a:gd name="T59" fmla="*/ 52 h 150"/>
                <a:gd name="T60" fmla="*/ 86 w 118"/>
                <a:gd name="T61" fmla="*/ 40 h 150"/>
                <a:gd name="T62" fmla="*/ 88 w 118"/>
                <a:gd name="T63" fmla="*/ 34 h 150"/>
                <a:gd name="T64" fmla="*/ 88 w 118"/>
                <a:gd name="T65" fmla="*/ 24 h 150"/>
                <a:gd name="T66" fmla="*/ 84 w 118"/>
                <a:gd name="T67" fmla="*/ 24 h 150"/>
                <a:gd name="T68" fmla="*/ 80 w 118"/>
                <a:gd name="T69" fmla="*/ 24 h 150"/>
                <a:gd name="T70" fmla="*/ 72 w 118"/>
                <a:gd name="T71" fmla="*/ 16 h 150"/>
                <a:gd name="T72" fmla="*/ 66 w 118"/>
                <a:gd name="T73" fmla="*/ 14 h 150"/>
                <a:gd name="T74" fmla="*/ 62 w 118"/>
                <a:gd name="T75" fmla="*/ 14 h 150"/>
                <a:gd name="T76" fmla="*/ 46 w 118"/>
                <a:gd name="T77" fmla="*/ 6 h 150"/>
                <a:gd name="T78" fmla="*/ 32 w 118"/>
                <a:gd name="T79" fmla="*/ 0 h 150"/>
                <a:gd name="T80" fmla="*/ 28 w 118"/>
                <a:gd name="T81" fmla="*/ 0 h 150"/>
                <a:gd name="T82" fmla="*/ 14 w 118"/>
                <a:gd name="T83" fmla="*/ 4 h 150"/>
                <a:gd name="T84" fmla="*/ 2 w 118"/>
                <a:gd name="T85" fmla="*/ 8 h 150"/>
                <a:gd name="T86" fmla="*/ 0 w 118"/>
                <a:gd name="T87" fmla="*/ 12 h 150"/>
                <a:gd name="T88" fmla="*/ 10 w 118"/>
                <a:gd name="T89" fmla="*/ 14 h 150"/>
                <a:gd name="T90" fmla="*/ 18 w 118"/>
                <a:gd name="T91" fmla="*/ 26 h 150"/>
                <a:gd name="T92" fmla="*/ 28 w 118"/>
                <a:gd name="T93" fmla="*/ 46 h 150"/>
                <a:gd name="T94" fmla="*/ 32 w 118"/>
                <a:gd name="T95" fmla="*/ 50 h 150"/>
                <a:gd name="T96" fmla="*/ 32 w 118"/>
                <a:gd name="T97" fmla="*/ 52 h 150"/>
                <a:gd name="T98" fmla="*/ 34 w 118"/>
                <a:gd name="T99" fmla="*/ 56 h 150"/>
                <a:gd name="T100" fmla="*/ 48 w 118"/>
                <a:gd name="T101" fmla="*/ 7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50">
                  <a:moveTo>
                    <a:pt x="48" y="76"/>
                  </a:moveTo>
                  <a:lnTo>
                    <a:pt x="48" y="76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4" y="88"/>
                  </a:lnTo>
                  <a:lnTo>
                    <a:pt x="56" y="94"/>
                  </a:lnTo>
                  <a:lnTo>
                    <a:pt x="54" y="106"/>
                  </a:lnTo>
                  <a:lnTo>
                    <a:pt x="50" y="118"/>
                  </a:lnTo>
                  <a:lnTo>
                    <a:pt x="50" y="124"/>
                  </a:lnTo>
                  <a:lnTo>
                    <a:pt x="50" y="128"/>
                  </a:lnTo>
                  <a:lnTo>
                    <a:pt x="50" y="128"/>
                  </a:lnTo>
                  <a:lnTo>
                    <a:pt x="52" y="138"/>
                  </a:lnTo>
                  <a:lnTo>
                    <a:pt x="52" y="142"/>
                  </a:lnTo>
                  <a:lnTo>
                    <a:pt x="50" y="146"/>
                  </a:lnTo>
                  <a:lnTo>
                    <a:pt x="54" y="150"/>
                  </a:lnTo>
                  <a:lnTo>
                    <a:pt x="54" y="150"/>
                  </a:lnTo>
                  <a:lnTo>
                    <a:pt x="58" y="148"/>
                  </a:lnTo>
                  <a:lnTo>
                    <a:pt x="60" y="148"/>
                  </a:lnTo>
                  <a:lnTo>
                    <a:pt x="64" y="146"/>
                  </a:lnTo>
                  <a:lnTo>
                    <a:pt x="64" y="142"/>
                  </a:lnTo>
                  <a:lnTo>
                    <a:pt x="64" y="142"/>
                  </a:lnTo>
                  <a:lnTo>
                    <a:pt x="66" y="138"/>
                  </a:lnTo>
                  <a:lnTo>
                    <a:pt x="68" y="136"/>
                  </a:lnTo>
                  <a:lnTo>
                    <a:pt x="74" y="126"/>
                  </a:lnTo>
                  <a:lnTo>
                    <a:pt x="80" y="118"/>
                  </a:lnTo>
                  <a:lnTo>
                    <a:pt x="82" y="114"/>
                  </a:lnTo>
                  <a:lnTo>
                    <a:pt x="80" y="108"/>
                  </a:lnTo>
                  <a:lnTo>
                    <a:pt x="80" y="108"/>
                  </a:lnTo>
                  <a:lnTo>
                    <a:pt x="78" y="104"/>
                  </a:lnTo>
                  <a:lnTo>
                    <a:pt x="80" y="100"/>
                  </a:lnTo>
                  <a:lnTo>
                    <a:pt x="84" y="98"/>
                  </a:lnTo>
                  <a:lnTo>
                    <a:pt x="86" y="98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4" y="104"/>
                  </a:lnTo>
                  <a:lnTo>
                    <a:pt x="100" y="104"/>
                  </a:lnTo>
                  <a:lnTo>
                    <a:pt x="104" y="102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18" y="104"/>
                  </a:lnTo>
                  <a:lnTo>
                    <a:pt x="114" y="100"/>
                  </a:lnTo>
                  <a:lnTo>
                    <a:pt x="114" y="100"/>
                  </a:lnTo>
                  <a:lnTo>
                    <a:pt x="112" y="98"/>
                  </a:lnTo>
                  <a:lnTo>
                    <a:pt x="112" y="94"/>
                  </a:lnTo>
                  <a:lnTo>
                    <a:pt x="112" y="90"/>
                  </a:lnTo>
                  <a:lnTo>
                    <a:pt x="112" y="84"/>
                  </a:lnTo>
                  <a:lnTo>
                    <a:pt x="110" y="82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4" y="76"/>
                  </a:lnTo>
                  <a:lnTo>
                    <a:pt x="102" y="72"/>
                  </a:lnTo>
                  <a:lnTo>
                    <a:pt x="100" y="64"/>
                  </a:lnTo>
                  <a:lnTo>
                    <a:pt x="100" y="58"/>
                  </a:lnTo>
                  <a:lnTo>
                    <a:pt x="98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2" y="56"/>
                  </a:lnTo>
                  <a:lnTo>
                    <a:pt x="88" y="52"/>
                  </a:lnTo>
                  <a:lnTo>
                    <a:pt x="86" y="46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8" y="34"/>
                  </a:lnTo>
                  <a:lnTo>
                    <a:pt x="90" y="28"/>
                  </a:lnTo>
                  <a:lnTo>
                    <a:pt x="88" y="24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2" y="24"/>
                  </a:lnTo>
                  <a:lnTo>
                    <a:pt x="80" y="24"/>
                  </a:lnTo>
                  <a:lnTo>
                    <a:pt x="76" y="20"/>
                  </a:lnTo>
                  <a:lnTo>
                    <a:pt x="72" y="16"/>
                  </a:lnTo>
                  <a:lnTo>
                    <a:pt x="70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2" y="14"/>
                  </a:lnTo>
                  <a:lnTo>
                    <a:pt x="58" y="12"/>
                  </a:lnTo>
                  <a:lnTo>
                    <a:pt x="46" y="6"/>
                  </a:lnTo>
                  <a:lnTo>
                    <a:pt x="36" y="0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2" y="4"/>
                  </a:lnTo>
                  <a:lnTo>
                    <a:pt x="14" y="4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0" y="14"/>
                  </a:lnTo>
                  <a:lnTo>
                    <a:pt x="14" y="20"/>
                  </a:lnTo>
                  <a:lnTo>
                    <a:pt x="18" y="26"/>
                  </a:lnTo>
                  <a:lnTo>
                    <a:pt x="24" y="42"/>
                  </a:lnTo>
                  <a:lnTo>
                    <a:pt x="28" y="46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8" y="64"/>
                  </a:lnTo>
                  <a:lnTo>
                    <a:pt x="48" y="76"/>
                  </a:lnTo>
                  <a:lnTo>
                    <a:pt x="48" y="7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1" name="Freeform 105">
              <a:extLst>
                <a:ext uri="{FF2B5EF4-FFF2-40B4-BE49-F238E27FC236}">
                  <a16:creationId xmlns:a16="http://schemas.microsoft.com/office/drawing/2014/main" id="{DD9D2174-47DE-48B3-B7A3-E3C6BAD2A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040" y="2113422"/>
              <a:ext cx="387455" cy="276172"/>
            </a:xfrm>
            <a:custGeom>
              <a:avLst/>
              <a:gdLst>
                <a:gd name="T0" fmla="*/ 62 w 326"/>
                <a:gd name="T1" fmla="*/ 38 h 226"/>
                <a:gd name="T2" fmla="*/ 50 w 326"/>
                <a:gd name="T3" fmla="*/ 56 h 226"/>
                <a:gd name="T4" fmla="*/ 46 w 326"/>
                <a:gd name="T5" fmla="*/ 68 h 226"/>
                <a:gd name="T6" fmla="*/ 26 w 326"/>
                <a:gd name="T7" fmla="*/ 100 h 226"/>
                <a:gd name="T8" fmla="*/ 20 w 326"/>
                <a:gd name="T9" fmla="*/ 98 h 226"/>
                <a:gd name="T10" fmla="*/ 16 w 326"/>
                <a:gd name="T11" fmla="*/ 100 h 226"/>
                <a:gd name="T12" fmla="*/ 6 w 326"/>
                <a:gd name="T13" fmla="*/ 104 h 226"/>
                <a:gd name="T14" fmla="*/ 12 w 326"/>
                <a:gd name="T15" fmla="*/ 118 h 226"/>
                <a:gd name="T16" fmla="*/ 18 w 326"/>
                <a:gd name="T17" fmla="*/ 128 h 226"/>
                <a:gd name="T18" fmla="*/ 20 w 326"/>
                <a:gd name="T19" fmla="*/ 138 h 226"/>
                <a:gd name="T20" fmla="*/ 42 w 326"/>
                <a:gd name="T21" fmla="*/ 150 h 226"/>
                <a:gd name="T22" fmla="*/ 42 w 326"/>
                <a:gd name="T23" fmla="*/ 156 h 226"/>
                <a:gd name="T24" fmla="*/ 44 w 326"/>
                <a:gd name="T25" fmla="*/ 172 h 226"/>
                <a:gd name="T26" fmla="*/ 62 w 326"/>
                <a:gd name="T27" fmla="*/ 182 h 226"/>
                <a:gd name="T28" fmla="*/ 72 w 326"/>
                <a:gd name="T29" fmla="*/ 174 h 226"/>
                <a:gd name="T30" fmla="*/ 86 w 326"/>
                <a:gd name="T31" fmla="*/ 180 h 226"/>
                <a:gd name="T32" fmla="*/ 82 w 326"/>
                <a:gd name="T33" fmla="*/ 184 h 226"/>
                <a:gd name="T34" fmla="*/ 78 w 326"/>
                <a:gd name="T35" fmla="*/ 192 h 226"/>
                <a:gd name="T36" fmla="*/ 84 w 326"/>
                <a:gd name="T37" fmla="*/ 196 h 226"/>
                <a:gd name="T38" fmla="*/ 84 w 326"/>
                <a:gd name="T39" fmla="*/ 196 h 226"/>
                <a:gd name="T40" fmla="*/ 94 w 326"/>
                <a:gd name="T41" fmla="*/ 208 h 226"/>
                <a:gd name="T42" fmla="*/ 88 w 326"/>
                <a:gd name="T43" fmla="*/ 214 h 226"/>
                <a:gd name="T44" fmla="*/ 96 w 326"/>
                <a:gd name="T45" fmla="*/ 218 h 226"/>
                <a:gd name="T46" fmla="*/ 120 w 326"/>
                <a:gd name="T47" fmla="*/ 218 h 226"/>
                <a:gd name="T48" fmla="*/ 136 w 326"/>
                <a:gd name="T49" fmla="*/ 222 h 226"/>
                <a:gd name="T50" fmla="*/ 160 w 326"/>
                <a:gd name="T51" fmla="*/ 222 h 226"/>
                <a:gd name="T52" fmla="*/ 186 w 326"/>
                <a:gd name="T53" fmla="*/ 222 h 226"/>
                <a:gd name="T54" fmla="*/ 218 w 326"/>
                <a:gd name="T55" fmla="*/ 204 h 226"/>
                <a:gd name="T56" fmla="*/ 242 w 326"/>
                <a:gd name="T57" fmla="*/ 204 h 226"/>
                <a:gd name="T58" fmla="*/ 252 w 326"/>
                <a:gd name="T59" fmla="*/ 208 h 226"/>
                <a:gd name="T60" fmla="*/ 266 w 326"/>
                <a:gd name="T61" fmla="*/ 214 h 226"/>
                <a:gd name="T62" fmla="*/ 272 w 326"/>
                <a:gd name="T63" fmla="*/ 218 h 226"/>
                <a:gd name="T64" fmla="*/ 286 w 326"/>
                <a:gd name="T65" fmla="*/ 220 h 226"/>
                <a:gd name="T66" fmla="*/ 288 w 326"/>
                <a:gd name="T67" fmla="*/ 200 h 226"/>
                <a:gd name="T68" fmla="*/ 304 w 326"/>
                <a:gd name="T69" fmla="*/ 174 h 226"/>
                <a:gd name="T70" fmla="*/ 322 w 326"/>
                <a:gd name="T71" fmla="*/ 166 h 226"/>
                <a:gd name="T72" fmla="*/ 322 w 326"/>
                <a:gd name="T73" fmla="*/ 142 h 226"/>
                <a:gd name="T74" fmla="*/ 306 w 326"/>
                <a:gd name="T75" fmla="*/ 142 h 226"/>
                <a:gd name="T76" fmla="*/ 294 w 326"/>
                <a:gd name="T77" fmla="*/ 148 h 226"/>
                <a:gd name="T78" fmla="*/ 280 w 326"/>
                <a:gd name="T79" fmla="*/ 146 h 226"/>
                <a:gd name="T80" fmla="*/ 274 w 326"/>
                <a:gd name="T81" fmla="*/ 138 h 226"/>
                <a:gd name="T82" fmla="*/ 270 w 326"/>
                <a:gd name="T83" fmla="*/ 130 h 226"/>
                <a:gd name="T84" fmla="*/ 270 w 326"/>
                <a:gd name="T85" fmla="*/ 110 h 226"/>
                <a:gd name="T86" fmla="*/ 274 w 326"/>
                <a:gd name="T87" fmla="*/ 76 h 226"/>
                <a:gd name="T88" fmla="*/ 268 w 326"/>
                <a:gd name="T89" fmla="*/ 64 h 226"/>
                <a:gd name="T90" fmla="*/ 252 w 326"/>
                <a:gd name="T91" fmla="*/ 40 h 226"/>
                <a:gd name="T92" fmla="*/ 248 w 326"/>
                <a:gd name="T93" fmla="*/ 36 h 226"/>
                <a:gd name="T94" fmla="*/ 230 w 326"/>
                <a:gd name="T95" fmla="*/ 2 h 226"/>
                <a:gd name="T96" fmla="*/ 214 w 326"/>
                <a:gd name="T97" fmla="*/ 2 h 226"/>
                <a:gd name="T98" fmla="*/ 196 w 326"/>
                <a:gd name="T99" fmla="*/ 14 h 226"/>
                <a:gd name="T100" fmla="*/ 174 w 326"/>
                <a:gd name="T101" fmla="*/ 18 h 226"/>
                <a:gd name="T102" fmla="*/ 164 w 326"/>
                <a:gd name="T103" fmla="*/ 28 h 226"/>
                <a:gd name="T104" fmla="*/ 148 w 326"/>
                <a:gd name="T105" fmla="*/ 16 h 226"/>
                <a:gd name="T106" fmla="*/ 134 w 326"/>
                <a:gd name="T107" fmla="*/ 16 h 226"/>
                <a:gd name="T108" fmla="*/ 110 w 326"/>
                <a:gd name="T109" fmla="*/ 12 h 226"/>
                <a:gd name="T110" fmla="*/ 98 w 326"/>
                <a:gd name="T111" fmla="*/ 10 h 226"/>
                <a:gd name="T112" fmla="*/ 90 w 326"/>
                <a:gd name="T113" fmla="*/ 14 h 226"/>
                <a:gd name="T114" fmla="*/ 76 w 326"/>
                <a:gd name="T115" fmla="*/ 24 h 226"/>
                <a:gd name="T116" fmla="*/ 72 w 326"/>
                <a:gd name="T117" fmla="*/ 2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26">
                  <a:moveTo>
                    <a:pt x="68" y="28"/>
                  </a:moveTo>
                  <a:lnTo>
                    <a:pt x="68" y="28"/>
                  </a:lnTo>
                  <a:lnTo>
                    <a:pt x="64" y="34"/>
                  </a:lnTo>
                  <a:lnTo>
                    <a:pt x="62" y="38"/>
                  </a:lnTo>
                  <a:lnTo>
                    <a:pt x="60" y="42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0" y="56"/>
                  </a:lnTo>
                  <a:lnTo>
                    <a:pt x="48" y="60"/>
                  </a:lnTo>
                  <a:lnTo>
                    <a:pt x="48" y="62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36" y="88"/>
                  </a:lnTo>
                  <a:lnTo>
                    <a:pt x="30" y="96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18" y="98"/>
                  </a:lnTo>
                  <a:lnTo>
                    <a:pt x="18" y="98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8" y="102"/>
                  </a:lnTo>
                  <a:lnTo>
                    <a:pt x="16" y="102"/>
                  </a:lnTo>
                  <a:lnTo>
                    <a:pt x="16" y="102"/>
                  </a:lnTo>
                  <a:lnTo>
                    <a:pt x="6" y="104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6" y="112"/>
                  </a:lnTo>
                  <a:lnTo>
                    <a:pt x="12" y="118"/>
                  </a:lnTo>
                  <a:lnTo>
                    <a:pt x="16" y="122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18" y="128"/>
                  </a:lnTo>
                  <a:lnTo>
                    <a:pt x="18" y="128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20" y="138"/>
                  </a:lnTo>
                  <a:lnTo>
                    <a:pt x="22" y="140"/>
                  </a:lnTo>
                  <a:lnTo>
                    <a:pt x="30" y="146"/>
                  </a:lnTo>
                  <a:lnTo>
                    <a:pt x="38" y="148"/>
                  </a:lnTo>
                  <a:lnTo>
                    <a:pt x="42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42" y="156"/>
                  </a:lnTo>
                  <a:lnTo>
                    <a:pt x="42" y="156"/>
                  </a:lnTo>
                  <a:lnTo>
                    <a:pt x="40" y="162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4" y="178"/>
                  </a:lnTo>
                  <a:lnTo>
                    <a:pt x="62" y="182"/>
                  </a:lnTo>
                  <a:lnTo>
                    <a:pt x="62" y="182"/>
                  </a:lnTo>
                  <a:lnTo>
                    <a:pt x="66" y="182"/>
                  </a:lnTo>
                  <a:lnTo>
                    <a:pt x="68" y="182"/>
                  </a:lnTo>
                  <a:lnTo>
                    <a:pt x="70" y="178"/>
                  </a:lnTo>
                  <a:lnTo>
                    <a:pt x="72" y="174"/>
                  </a:lnTo>
                  <a:lnTo>
                    <a:pt x="74" y="174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86" y="180"/>
                  </a:lnTo>
                  <a:lnTo>
                    <a:pt x="86" y="180"/>
                  </a:lnTo>
                  <a:lnTo>
                    <a:pt x="86" y="182"/>
                  </a:lnTo>
                  <a:lnTo>
                    <a:pt x="86" y="182"/>
                  </a:lnTo>
                  <a:lnTo>
                    <a:pt x="82" y="184"/>
                  </a:lnTo>
                  <a:lnTo>
                    <a:pt x="78" y="186"/>
                  </a:lnTo>
                  <a:lnTo>
                    <a:pt x="78" y="188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4" y="198"/>
                  </a:lnTo>
                  <a:lnTo>
                    <a:pt x="84" y="198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92" y="200"/>
                  </a:lnTo>
                  <a:lnTo>
                    <a:pt x="94" y="204"/>
                  </a:lnTo>
                  <a:lnTo>
                    <a:pt x="94" y="204"/>
                  </a:lnTo>
                  <a:lnTo>
                    <a:pt x="94" y="208"/>
                  </a:lnTo>
                  <a:lnTo>
                    <a:pt x="92" y="210"/>
                  </a:lnTo>
                  <a:lnTo>
                    <a:pt x="90" y="212"/>
                  </a:lnTo>
                  <a:lnTo>
                    <a:pt x="88" y="214"/>
                  </a:lnTo>
                  <a:lnTo>
                    <a:pt x="88" y="214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2" y="218"/>
                  </a:lnTo>
                  <a:lnTo>
                    <a:pt x="96" y="218"/>
                  </a:lnTo>
                  <a:lnTo>
                    <a:pt x="102" y="216"/>
                  </a:lnTo>
                  <a:lnTo>
                    <a:pt x="110" y="216"/>
                  </a:lnTo>
                  <a:lnTo>
                    <a:pt x="114" y="216"/>
                  </a:lnTo>
                  <a:lnTo>
                    <a:pt x="120" y="218"/>
                  </a:lnTo>
                  <a:lnTo>
                    <a:pt x="120" y="218"/>
                  </a:lnTo>
                  <a:lnTo>
                    <a:pt x="126" y="222"/>
                  </a:lnTo>
                  <a:lnTo>
                    <a:pt x="130" y="222"/>
                  </a:lnTo>
                  <a:lnTo>
                    <a:pt x="136" y="222"/>
                  </a:lnTo>
                  <a:lnTo>
                    <a:pt x="144" y="220"/>
                  </a:lnTo>
                  <a:lnTo>
                    <a:pt x="152" y="218"/>
                  </a:lnTo>
                  <a:lnTo>
                    <a:pt x="152" y="218"/>
                  </a:lnTo>
                  <a:lnTo>
                    <a:pt x="160" y="222"/>
                  </a:lnTo>
                  <a:lnTo>
                    <a:pt x="170" y="224"/>
                  </a:lnTo>
                  <a:lnTo>
                    <a:pt x="176" y="226"/>
                  </a:lnTo>
                  <a:lnTo>
                    <a:pt x="180" y="226"/>
                  </a:lnTo>
                  <a:lnTo>
                    <a:pt x="186" y="222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204" y="210"/>
                  </a:lnTo>
                  <a:lnTo>
                    <a:pt x="218" y="204"/>
                  </a:lnTo>
                  <a:lnTo>
                    <a:pt x="226" y="202"/>
                  </a:lnTo>
                  <a:lnTo>
                    <a:pt x="232" y="202"/>
                  </a:lnTo>
                  <a:lnTo>
                    <a:pt x="238" y="202"/>
                  </a:lnTo>
                  <a:lnTo>
                    <a:pt x="242" y="204"/>
                  </a:lnTo>
                  <a:lnTo>
                    <a:pt x="242" y="204"/>
                  </a:lnTo>
                  <a:lnTo>
                    <a:pt x="244" y="208"/>
                  </a:lnTo>
                  <a:lnTo>
                    <a:pt x="246" y="208"/>
                  </a:lnTo>
                  <a:lnTo>
                    <a:pt x="252" y="208"/>
                  </a:lnTo>
                  <a:lnTo>
                    <a:pt x="258" y="206"/>
                  </a:lnTo>
                  <a:lnTo>
                    <a:pt x="262" y="210"/>
                  </a:lnTo>
                  <a:lnTo>
                    <a:pt x="262" y="210"/>
                  </a:lnTo>
                  <a:lnTo>
                    <a:pt x="266" y="214"/>
                  </a:lnTo>
                  <a:lnTo>
                    <a:pt x="266" y="214"/>
                  </a:lnTo>
                  <a:lnTo>
                    <a:pt x="268" y="216"/>
                  </a:lnTo>
                  <a:lnTo>
                    <a:pt x="268" y="216"/>
                  </a:lnTo>
                  <a:lnTo>
                    <a:pt x="272" y="218"/>
                  </a:lnTo>
                  <a:lnTo>
                    <a:pt x="27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2"/>
                  </a:lnTo>
                  <a:lnTo>
                    <a:pt x="286" y="222"/>
                  </a:lnTo>
                  <a:lnTo>
                    <a:pt x="288" y="200"/>
                  </a:lnTo>
                  <a:lnTo>
                    <a:pt x="292" y="192"/>
                  </a:lnTo>
                  <a:lnTo>
                    <a:pt x="294" y="184"/>
                  </a:lnTo>
                  <a:lnTo>
                    <a:pt x="298" y="178"/>
                  </a:lnTo>
                  <a:lnTo>
                    <a:pt x="304" y="174"/>
                  </a:lnTo>
                  <a:lnTo>
                    <a:pt x="308" y="172"/>
                  </a:lnTo>
                  <a:lnTo>
                    <a:pt x="316" y="170"/>
                  </a:lnTo>
                  <a:lnTo>
                    <a:pt x="316" y="170"/>
                  </a:lnTo>
                  <a:lnTo>
                    <a:pt x="322" y="166"/>
                  </a:lnTo>
                  <a:lnTo>
                    <a:pt x="324" y="162"/>
                  </a:lnTo>
                  <a:lnTo>
                    <a:pt x="326" y="148"/>
                  </a:lnTo>
                  <a:lnTo>
                    <a:pt x="326" y="148"/>
                  </a:lnTo>
                  <a:lnTo>
                    <a:pt x="322" y="142"/>
                  </a:lnTo>
                  <a:lnTo>
                    <a:pt x="316" y="140"/>
                  </a:lnTo>
                  <a:lnTo>
                    <a:pt x="310" y="140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00" y="144"/>
                  </a:lnTo>
                  <a:lnTo>
                    <a:pt x="298" y="146"/>
                  </a:lnTo>
                  <a:lnTo>
                    <a:pt x="294" y="146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290" y="150"/>
                  </a:lnTo>
                  <a:lnTo>
                    <a:pt x="286" y="150"/>
                  </a:lnTo>
                  <a:lnTo>
                    <a:pt x="280" y="146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0" y="134"/>
                  </a:lnTo>
                  <a:lnTo>
                    <a:pt x="270" y="130"/>
                  </a:lnTo>
                  <a:lnTo>
                    <a:pt x="272" y="126"/>
                  </a:lnTo>
                  <a:lnTo>
                    <a:pt x="270" y="116"/>
                  </a:lnTo>
                  <a:lnTo>
                    <a:pt x="270" y="116"/>
                  </a:lnTo>
                  <a:lnTo>
                    <a:pt x="270" y="110"/>
                  </a:lnTo>
                  <a:lnTo>
                    <a:pt x="270" y="106"/>
                  </a:lnTo>
                  <a:lnTo>
                    <a:pt x="274" y="94"/>
                  </a:lnTo>
                  <a:lnTo>
                    <a:pt x="274" y="82"/>
                  </a:lnTo>
                  <a:lnTo>
                    <a:pt x="274" y="76"/>
                  </a:lnTo>
                  <a:lnTo>
                    <a:pt x="272" y="70"/>
                  </a:lnTo>
                  <a:lnTo>
                    <a:pt x="272" y="70"/>
                  </a:lnTo>
                  <a:lnTo>
                    <a:pt x="268" y="64"/>
                  </a:lnTo>
                  <a:lnTo>
                    <a:pt x="268" y="64"/>
                  </a:lnTo>
                  <a:lnTo>
                    <a:pt x="258" y="52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52" y="38"/>
                  </a:lnTo>
                  <a:lnTo>
                    <a:pt x="252" y="38"/>
                  </a:lnTo>
                  <a:lnTo>
                    <a:pt x="248" y="36"/>
                  </a:lnTo>
                  <a:lnTo>
                    <a:pt x="244" y="30"/>
                  </a:lnTo>
                  <a:lnTo>
                    <a:pt x="238" y="16"/>
                  </a:lnTo>
                  <a:lnTo>
                    <a:pt x="234" y="8"/>
                  </a:lnTo>
                  <a:lnTo>
                    <a:pt x="230" y="2"/>
                  </a:lnTo>
                  <a:lnTo>
                    <a:pt x="226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14" y="2"/>
                  </a:lnTo>
                  <a:lnTo>
                    <a:pt x="210" y="4"/>
                  </a:lnTo>
                  <a:lnTo>
                    <a:pt x="206" y="8"/>
                  </a:lnTo>
                  <a:lnTo>
                    <a:pt x="200" y="12"/>
                  </a:lnTo>
                  <a:lnTo>
                    <a:pt x="196" y="14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78" y="16"/>
                  </a:lnTo>
                  <a:lnTo>
                    <a:pt x="174" y="18"/>
                  </a:lnTo>
                  <a:lnTo>
                    <a:pt x="170" y="20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4" y="28"/>
                  </a:lnTo>
                  <a:lnTo>
                    <a:pt x="160" y="28"/>
                  </a:lnTo>
                  <a:lnTo>
                    <a:pt x="156" y="22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38" y="16"/>
                  </a:lnTo>
                  <a:lnTo>
                    <a:pt x="134" y="16"/>
                  </a:lnTo>
                  <a:lnTo>
                    <a:pt x="128" y="14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10" y="12"/>
                  </a:lnTo>
                  <a:lnTo>
                    <a:pt x="104" y="10"/>
                  </a:lnTo>
                  <a:lnTo>
                    <a:pt x="102" y="8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6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86" y="20"/>
                  </a:lnTo>
                  <a:lnTo>
                    <a:pt x="82" y="22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2" y="24"/>
                  </a:lnTo>
                  <a:lnTo>
                    <a:pt x="68" y="28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2" name="Freeform 106">
              <a:extLst>
                <a:ext uri="{FF2B5EF4-FFF2-40B4-BE49-F238E27FC236}">
                  <a16:creationId xmlns:a16="http://schemas.microsoft.com/office/drawing/2014/main" id="{893EC6E5-8433-40B4-865F-F3D293D1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545" y="2162303"/>
              <a:ext cx="2377" cy="4888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4 h 4"/>
                <a:gd name="T8" fmla="*/ 0 w 2"/>
                <a:gd name="T9" fmla="*/ 0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3" name="Freeform 107">
              <a:extLst>
                <a:ext uri="{FF2B5EF4-FFF2-40B4-BE49-F238E27FC236}">
                  <a16:creationId xmlns:a16="http://schemas.microsoft.com/office/drawing/2014/main" id="{FD78B765-9A6B-4904-87E6-DC5E405EC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938" y="2198962"/>
              <a:ext cx="7131" cy="83096"/>
            </a:xfrm>
            <a:custGeom>
              <a:avLst/>
              <a:gdLst>
                <a:gd name="T0" fmla="*/ 0 w 6"/>
                <a:gd name="T1" fmla="*/ 46 h 68"/>
                <a:gd name="T2" fmla="*/ 0 w 6"/>
                <a:gd name="T3" fmla="*/ 46 h 68"/>
                <a:gd name="T4" fmla="*/ 0 w 6"/>
                <a:gd name="T5" fmla="*/ 42 h 68"/>
                <a:gd name="T6" fmla="*/ 0 w 6"/>
                <a:gd name="T7" fmla="*/ 36 h 68"/>
                <a:gd name="T8" fmla="*/ 4 w 6"/>
                <a:gd name="T9" fmla="*/ 24 h 68"/>
                <a:gd name="T10" fmla="*/ 6 w 6"/>
                <a:gd name="T11" fmla="*/ 12 h 68"/>
                <a:gd name="T12" fmla="*/ 4 w 6"/>
                <a:gd name="T13" fmla="*/ 6 h 68"/>
                <a:gd name="T14" fmla="*/ 2 w 6"/>
                <a:gd name="T15" fmla="*/ 0 h 68"/>
                <a:gd name="T16" fmla="*/ 2 w 6"/>
                <a:gd name="T17" fmla="*/ 0 h 68"/>
                <a:gd name="T18" fmla="*/ 4 w 6"/>
                <a:gd name="T19" fmla="*/ 6 h 68"/>
                <a:gd name="T20" fmla="*/ 4 w 6"/>
                <a:gd name="T21" fmla="*/ 12 h 68"/>
                <a:gd name="T22" fmla="*/ 4 w 6"/>
                <a:gd name="T23" fmla="*/ 24 h 68"/>
                <a:gd name="T24" fmla="*/ 0 w 6"/>
                <a:gd name="T25" fmla="*/ 36 h 68"/>
                <a:gd name="T26" fmla="*/ 0 w 6"/>
                <a:gd name="T27" fmla="*/ 40 h 68"/>
                <a:gd name="T28" fmla="*/ 0 w 6"/>
                <a:gd name="T29" fmla="*/ 46 h 68"/>
                <a:gd name="T30" fmla="*/ 0 w 6"/>
                <a:gd name="T31" fmla="*/ 46 h 68"/>
                <a:gd name="T32" fmla="*/ 2 w 6"/>
                <a:gd name="T33" fmla="*/ 56 h 68"/>
                <a:gd name="T34" fmla="*/ 0 w 6"/>
                <a:gd name="T35" fmla="*/ 60 h 68"/>
                <a:gd name="T36" fmla="*/ 0 w 6"/>
                <a:gd name="T37" fmla="*/ 64 h 68"/>
                <a:gd name="T38" fmla="*/ 4 w 6"/>
                <a:gd name="T39" fmla="*/ 68 h 68"/>
                <a:gd name="T40" fmla="*/ 4 w 6"/>
                <a:gd name="T41" fmla="*/ 68 h 68"/>
                <a:gd name="T42" fmla="*/ 4 w 6"/>
                <a:gd name="T43" fmla="*/ 68 h 68"/>
                <a:gd name="T44" fmla="*/ 4 w 6"/>
                <a:gd name="T45" fmla="*/ 68 h 68"/>
                <a:gd name="T46" fmla="*/ 0 w 6"/>
                <a:gd name="T47" fmla="*/ 64 h 68"/>
                <a:gd name="T48" fmla="*/ 2 w 6"/>
                <a:gd name="T49" fmla="*/ 60 h 68"/>
                <a:gd name="T50" fmla="*/ 2 w 6"/>
                <a:gd name="T51" fmla="*/ 56 h 68"/>
                <a:gd name="T52" fmla="*/ 0 w 6"/>
                <a:gd name="T53" fmla="*/ 46 h 68"/>
                <a:gd name="T54" fmla="*/ 0 w 6"/>
                <a:gd name="T55" fmla="*/ 4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" h="68">
                  <a:moveTo>
                    <a:pt x="0" y="46"/>
                  </a:moveTo>
                  <a:lnTo>
                    <a:pt x="0" y="46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4" y="24"/>
                  </a:lnTo>
                  <a:lnTo>
                    <a:pt x="6" y="12"/>
                  </a:lnTo>
                  <a:lnTo>
                    <a:pt x="4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6"/>
                  </a:lnTo>
                  <a:lnTo>
                    <a:pt x="4" y="12"/>
                  </a:lnTo>
                  <a:lnTo>
                    <a:pt x="4" y="2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64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4" name="Freeform 108">
              <a:extLst>
                <a:ext uri="{FF2B5EF4-FFF2-40B4-BE49-F238E27FC236}">
                  <a16:creationId xmlns:a16="http://schemas.microsoft.com/office/drawing/2014/main" id="{F82DB565-6E37-41B1-A9B4-72237895C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42" y="2480022"/>
              <a:ext cx="121229" cy="114868"/>
            </a:xfrm>
            <a:custGeom>
              <a:avLst/>
              <a:gdLst>
                <a:gd name="T0" fmla="*/ 16 w 102"/>
                <a:gd name="T1" fmla="*/ 24 h 94"/>
                <a:gd name="T2" fmla="*/ 20 w 102"/>
                <a:gd name="T3" fmla="*/ 32 h 94"/>
                <a:gd name="T4" fmla="*/ 14 w 102"/>
                <a:gd name="T5" fmla="*/ 40 h 94"/>
                <a:gd name="T6" fmla="*/ 10 w 102"/>
                <a:gd name="T7" fmla="*/ 42 h 94"/>
                <a:gd name="T8" fmla="*/ 8 w 102"/>
                <a:gd name="T9" fmla="*/ 52 h 94"/>
                <a:gd name="T10" fmla="*/ 4 w 102"/>
                <a:gd name="T11" fmla="*/ 62 h 94"/>
                <a:gd name="T12" fmla="*/ 0 w 102"/>
                <a:gd name="T13" fmla="*/ 64 h 94"/>
                <a:gd name="T14" fmla="*/ 6 w 102"/>
                <a:gd name="T15" fmla="*/ 72 h 94"/>
                <a:gd name="T16" fmla="*/ 16 w 102"/>
                <a:gd name="T17" fmla="*/ 72 h 94"/>
                <a:gd name="T18" fmla="*/ 26 w 102"/>
                <a:gd name="T19" fmla="*/ 70 h 94"/>
                <a:gd name="T20" fmla="*/ 24 w 102"/>
                <a:gd name="T21" fmla="*/ 72 h 94"/>
                <a:gd name="T22" fmla="*/ 6 w 102"/>
                <a:gd name="T23" fmla="*/ 82 h 94"/>
                <a:gd name="T24" fmla="*/ 6 w 102"/>
                <a:gd name="T25" fmla="*/ 88 h 94"/>
                <a:gd name="T26" fmla="*/ 8 w 102"/>
                <a:gd name="T27" fmla="*/ 92 h 94"/>
                <a:gd name="T28" fmla="*/ 20 w 102"/>
                <a:gd name="T29" fmla="*/ 80 h 94"/>
                <a:gd name="T30" fmla="*/ 36 w 102"/>
                <a:gd name="T31" fmla="*/ 70 h 94"/>
                <a:gd name="T32" fmla="*/ 46 w 102"/>
                <a:gd name="T33" fmla="*/ 60 h 94"/>
                <a:gd name="T34" fmla="*/ 54 w 102"/>
                <a:gd name="T35" fmla="*/ 52 h 94"/>
                <a:gd name="T36" fmla="*/ 58 w 102"/>
                <a:gd name="T37" fmla="*/ 52 h 94"/>
                <a:gd name="T38" fmla="*/ 64 w 102"/>
                <a:gd name="T39" fmla="*/ 54 h 94"/>
                <a:gd name="T40" fmla="*/ 68 w 102"/>
                <a:gd name="T41" fmla="*/ 52 h 94"/>
                <a:gd name="T42" fmla="*/ 76 w 102"/>
                <a:gd name="T43" fmla="*/ 50 h 94"/>
                <a:gd name="T44" fmla="*/ 92 w 102"/>
                <a:gd name="T45" fmla="*/ 54 h 94"/>
                <a:gd name="T46" fmla="*/ 98 w 102"/>
                <a:gd name="T47" fmla="*/ 50 h 94"/>
                <a:gd name="T48" fmla="*/ 102 w 102"/>
                <a:gd name="T49" fmla="*/ 44 h 94"/>
                <a:gd name="T50" fmla="*/ 100 w 102"/>
                <a:gd name="T51" fmla="*/ 40 h 94"/>
                <a:gd name="T52" fmla="*/ 84 w 102"/>
                <a:gd name="T53" fmla="*/ 34 h 94"/>
                <a:gd name="T54" fmla="*/ 74 w 102"/>
                <a:gd name="T55" fmla="*/ 28 h 94"/>
                <a:gd name="T56" fmla="*/ 68 w 102"/>
                <a:gd name="T57" fmla="*/ 14 h 94"/>
                <a:gd name="T58" fmla="*/ 68 w 102"/>
                <a:gd name="T59" fmla="*/ 6 h 94"/>
                <a:gd name="T60" fmla="*/ 60 w 102"/>
                <a:gd name="T61" fmla="*/ 8 h 94"/>
                <a:gd name="T62" fmla="*/ 54 w 102"/>
                <a:gd name="T63" fmla="*/ 8 h 94"/>
                <a:gd name="T64" fmla="*/ 50 w 102"/>
                <a:gd name="T65" fmla="*/ 6 h 94"/>
                <a:gd name="T66" fmla="*/ 40 w 102"/>
                <a:gd name="T67" fmla="*/ 0 h 94"/>
                <a:gd name="T68" fmla="*/ 34 w 102"/>
                <a:gd name="T69" fmla="*/ 4 h 94"/>
                <a:gd name="T70" fmla="*/ 30 w 102"/>
                <a:gd name="T71" fmla="*/ 6 h 94"/>
                <a:gd name="T72" fmla="*/ 24 w 102"/>
                <a:gd name="T73" fmla="*/ 6 h 94"/>
                <a:gd name="T74" fmla="*/ 18 w 102"/>
                <a:gd name="T75" fmla="*/ 8 h 94"/>
                <a:gd name="T76" fmla="*/ 16 w 102"/>
                <a:gd name="T77" fmla="*/ 14 h 94"/>
                <a:gd name="T78" fmla="*/ 12 w 102"/>
                <a:gd name="T79" fmla="*/ 14 h 94"/>
                <a:gd name="T80" fmla="*/ 10 w 102"/>
                <a:gd name="T81" fmla="*/ 18 h 94"/>
                <a:gd name="T82" fmla="*/ 16 w 102"/>
                <a:gd name="T83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94">
                  <a:moveTo>
                    <a:pt x="16" y="24"/>
                  </a:moveTo>
                  <a:lnTo>
                    <a:pt x="16" y="24"/>
                  </a:lnTo>
                  <a:lnTo>
                    <a:pt x="20" y="28"/>
                  </a:lnTo>
                  <a:lnTo>
                    <a:pt x="20" y="32"/>
                  </a:lnTo>
                  <a:lnTo>
                    <a:pt x="18" y="36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8" y="52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2"/>
                  </a:lnTo>
                  <a:lnTo>
                    <a:pt x="16" y="72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24" y="72"/>
                  </a:lnTo>
                  <a:lnTo>
                    <a:pt x="24" y="72"/>
                  </a:lnTo>
                  <a:lnTo>
                    <a:pt x="10" y="80"/>
                  </a:lnTo>
                  <a:lnTo>
                    <a:pt x="6" y="82"/>
                  </a:lnTo>
                  <a:lnTo>
                    <a:pt x="6" y="88"/>
                  </a:lnTo>
                  <a:lnTo>
                    <a:pt x="6" y="88"/>
                  </a:lnTo>
                  <a:lnTo>
                    <a:pt x="6" y="94"/>
                  </a:lnTo>
                  <a:lnTo>
                    <a:pt x="8" y="92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28" y="74"/>
                  </a:lnTo>
                  <a:lnTo>
                    <a:pt x="36" y="70"/>
                  </a:lnTo>
                  <a:lnTo>
                    <a:pt x="42" y="68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54" y="52"/>
                  </a:lnTo>
                  <a:lnTo>
                    <a:pt x="56" y="50"/>
                  </a:lnTo>
                  <a:lnTo>
                    <a:pt x="58" y="52"/>
                  </a:lnTo>
                  <a:lnTo>
                    <a:pt x="62" y="54"/>
                  </a:lnTo>
                  <a:lnTo>
                    <a:pt x="64" y="54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72" y="50"/>
                  </a:lnTo>
                  <a:lnTo>
                    <a:pt x="76" y="50"/>
                  </a:lnTo>
                  <a:lnTo>
                    <a:pt x="84" y="52"/>
                  </a:lnTo>
                  <a:lnTo>
                    <a:pt x="92" y="54"/>
                  </a:lnTo>
                  <a:lnTo>
                    <a:pt x="96" y="52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102" y="44"/>
                  </a:lnTo>
                  <a:lnTo>
                    <a:pt x="102" y="42"/>
                  </a:lnTo>
                  <a:lnTo>
                    <a:pt x="100" y="40"/>
                  </a:lnTo>
                  <a:lnTo>
                    <a:pt x="94" y="38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74" y="28"/>
                  </a:lnTo>
                  <a:lnTo>
                    <a:pt x="70" y="22"/>
                  </a:lnTo>
                  <a:lnTo>
                    <a:pt x="68" y="14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4" y="6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0" y="6"/>
                  </a:lnTo>
                  <a:lnTo>
                    <a:pt x="28" y="6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5" name="Freeform 109">
              <a:extLst>
                <a:ext uri="{FF2B5EF4-FFF2-40B4-BE49-F238E27FC236}">
                  <a16:creationId xmlns:a16="http://schemas.microsoft.com/office/drawing/2014/main" id="{D92A45FB-B251-4A2C-B8F8-B8B23C46B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76" y="1382667"/>
              <a:ext cx="190162" cy="141752"/>
            </a:xfrm>
            <a:custGeom>
              <a:avLst/>
              <a:gdLst>
                <a:gd name="T0" fmla="*/ 62 w 160"/>
                <a:gd name="T1" fmla="*/ 86 h 116"/>
                <a:gd name="T2" fmla="*/ 74 w 160"/>
                <a:gd name="T3" fmla="*/ 92 h 116"/>
                <a:gd name="T4" fmla="*/ 86 w 160"/>
                <a:gd name="T5" fmla="*/ 100 h 116"/>
                <a:gd name="T6" fmla="*/ 88 w 160"/>
                <a:gd name="T7" fmla="*/ 100 h 116"/>
                <a:gd name="T8" fmla="*/ 96 w 160"/>
                <a:gd name="T9" fmla="*/ 110 h 116"/>
                <a:gd name="T10" fmla="*/ 108 w 160"/>
                <a:gd name="T11" fmla="*/ 116 h 116"/>
                <a:gd name="T12" fmla="*/ 112 w 160"/>
                <a:gd name="T13" fmla="*/ 114 h 116"/>
                <a:gd name="T14" fmla="*/ 120 w 160"/>
                <a:gd name="T15" fmla="*/ 112 h 116"/>
                <a:gd name="T16" fmla="*/ 130 w 160"/>
                <a:gd name="T17" fmla="*/ 116 h 116"/>
                <a:gd name="T18" fmla="*/ 136 w 160"/>
                <a:gd name="T19" fmla="*/ 114 h 116"/>
                <a:gd name="T20" fmla="*/ 138 w 160"/>
                <a:gd name="T21" fmla="*/ 108 h 116"/>
                <a:gd name="T22" fmla="*/ 146 w 160"/>
                <a:gd name="T23" fmla="*/ 100 h 116"/>
                <a:gd name="T24" fmla="*/ 148 w 160"/>
                <a:gd name="T25" fmla="*/ 96 h 116"/>
                <a:gd name="T26" fmla="*/ 142 w 160"/>
                <a:gd name="T27" fmla="*/ 86 h 116"/>
                <a:gd name="T28" fmla="*/ 138 w 160"/>
                <a:gd name="T29" fmla="*/ 76 h 116"/>
                <a:gd name="T30" fmla="*/ 138 w 160"/>
                <a:gd name="T31" fmla="*/ 74 h 116"/>
                <a:gd name="T32" fmla="*/ 142 w 160"/>
                <a:gd name="T33" fmla="*/ 70 h 116"/>
                <a:gd name="T34" fmla="*/ 138 w 160"/>
                <a:gd name="T35" fmla="*/ 58 h 116"/>
                <a:gd name="T36" fmla="*/ 136 w 160"/>
                <a:gd name="T37" fmla="*/ 52 h 116"/>
                <a:gd name="T38" fmla="*/ 136 w 160"/>
                <a:gd name="T39" fmla="*/ 44 h 116"/>
                <a:gd name="T40" fmla="*/ 146 w 160"/>
                <a:gd name="T41" fmla="*/ 38 h 116"/>
                <a:gd name="T42" fmla="*/ 150 w 160"/>
                <a:gd name="T43" fmla="*/ 30 h 116"/>
                <a:gd name="T44" fmla="*/ 150 w 160"/>
                <a:gd name="T45" fmla="*/ 24 h 116"/>
                <a:gd name="T46" fmla="*/ 158 w 160"/>
                <a:gd name="T47" fmla="*/ 18 h 116"/>
                <a:gd name="T48" fmla="*/ 160 w 160"/>
                <a:gd name="T49" fmla="*/ 14 h 116"/>
                <a:gd name="T50" fmla="*/ 158 w 160"/>
                <a:gd name="T51" fmla="*/ 10 h 116"/>
                <a:gd name="T52" fmla="*/ 138 w 160"/>
                <a:gd name="T53" fmla="*/ 14 h 116"/>
                <a:gd name="T54" fmla="*/ 120 w 160"/>
                <a:gd name="T55" fmla="*/ 10 h 116"/>
                <a:gd name="T56" fmla="*/ 110 w 160"/>
                <a:gd name="T57" fmla="*/ 6 h 116"/>
                <a:gd name="T58" fmla="*/ 92 w 160"/>
                <a:gd name="T59" fmla="*/ 4 h 116"/>
                <a:gd name="T60" fmla="*/ 80 w 160"/>
                <a:gd name="T61" fmla="*/ 2 h 116"/>
                <a:gd name="T62" fmla="*/ 70 w 160"/>
                <a:gd name="T63" fmla="*/ 0 h 116"/>
                <a:gd name="T64" fmla="*/ 68 w 160"/>
                <a:gd name="T65" fmla="*/ 4 h 116"/>
                <a:gd name="T66" fmla="*/ 64 w 160"/>
                <a:gd name="T67" fmla="*/ 8 h 116"/>
                <a:gd name="T68" fmla="*/ 58 w 160"/>
                <a:gd name="T69" fmla="*/ 8 h 116"/>
                <a:gd name="T70" fmla="*/ 34 w 160"/>
                <a:gd name="T71" fmla="*/ 8 h 116"/>
                <a:gd name="T72" fmla="*/ 22 w 160"/>
                <a:gd name="T73" fmla="*/ 14 h 116"/>
                <a:gd name="T74" fmla="*/ 20 w 160"/>
                <a:gd name="T75" fmla="*/ 18 h 116"/>
                <a:gd name="T76" fmla="*/ 16 w 160"/>
                <a:gd name="T77" fmla="*/ 22 h 116"/>
                <a:gd name="T78" fmla="*/ 6 w 160"/>
                <a:gd name="T79" fmla="*/ 26 h 116"/>
                <a:gd name="T80" fmla="*/ 2 w 160"/>
                <a:gd name="T81" fmla="*/ 32 h 116"/>
                <a:gd name="T82" fmla="*/ 0 w 160"/>
                <a:gd name="T83" fmla="*/ 40 h 116"/>
                <a:gd name="T84" fmla="*/ 2 w 160"/>
                <a:gd name="T85" fmla="*/ 54 h 116"/>
                <a:gd name="T86" fmla="*/ 4 w 160"/>
                <a:gd name="T87" fmla="*/ 60 h 116"/>
                <a:gd name="T88" fmla="*/ 12 w 160"/>
                <a:gd name="T89" fmla="*/ 74 h 116"/>
                <a:gd name="T90" fmla="*/ 18 w 160"/>
                <a:gd name="T91" fmla="*/ 76 h 116"/>
                <a:gd name="T92" fmla="*/ 28 w 160"/>
                <a:gd name="T93" fmla="*/ 72 h 116"/>
                <a:gd name="T94" fmla="*/ 36 w 160"/>
                <a:gd name="T95" fmla="*/ 70 h 116"/>
                <a:gd name="T96" fmla="*/ 36 w 160"/>
                <a:gd name="T97" fmla="*/ 74 h 116"/>
                <a:gd name="T98" fmla="*/ 30 w 160"/>
                <a:gd name="T99" fmla="*/ 98 h 116"/>
                <a:gd name="T100" fmla="*/ 46 w 160"/>
                <a:gd name="T101" fmla="*/ 90 h 116"/>
                <a:gd name="T102" fmla="*/ 56 w 160"/>
                <a:gd name="T103" fmla="*/ 86 h 116"/>
                <a:gd name="T104" fmla="*/ 62 w 160"/>
                <a:gd name="T105" fmla="*/ 8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16">
                  <a:moveTo>
                    <a:pt x="62" y="86"/>
                  </a:moveTo>
                  <a:lnTo>
                    <a:pt x="62" y="86"/>
                  </a:lnTo>
                  <a:lnTo>
                    <a:pt x="68" y="88"/>
                  </a:lnTo>
                  <a:lnTo>
                    <a:pt x="74" y="92"/>
                  </a:lnTo>
                  <a:lnTo>
                    <a:pt x="78" y="96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8" y="100"/>
                  </a:lnTo>
                  <a:lnTo>
                    <a:pt x="92" y="102"/>
                  </a:lnTo>
                  <a:lnTo>
                    <a:pt x="96" y="110"/>
                  </a:lnTo>
                  <a:lnTo>
                    <a:pt x="104" y="114"/>
                  </a:lnTo>
                  <a:lnTo>
                    <a:pt x="108" y="116"/>
                  </a:lnTo>
                  <a:lnTo>
                    <a:pt x="112" y="114"/>
                  </a:lnTo>
                  <a:lnTo>
                    <a:pt x="112" y="114"/>
                  </a:lnTo>
                  <a:lnTo>
                    <a:pt x="118" y="112"/>
                  </a:lnTo>
                  <a:lnTo>
                    <a:pt x="120" y="112"/>
                  </a:lnTo>
                  <a:lnTo>
                    <a:pt x="126" y="114"/>
                  </a:lnTo>
                  <a:lnTo>
                    <a:pt x="130" y="116"/>
                  </a:lnTo>
                  <a:lnTo>
                    <a:pt x="132" y="116"/>
                  </a:lnTo>
                  <a:lnTo>
                    <a:pt x="136" y="114"/>
                  </a:lnTo>
                  <a:lnTo>
                    <a:pt x="136" y="114"/>
                  </a:lnTo>
                  <a:lnTo>
                    <a:pt x="138" y="108"/>
                  </a:lnTo>
                  <a:lnTo>
                    <a:pt x="140" y="102"/>
                  </a:lnTo>
                  <a:lnTo>
                    <a:pt x="146" y="100"/>
                  </a:lnTo>
                  <a:lnTo>
                    <a:pt x="148" y="98"/>
                  </a:lnTo>
                  <a:lnTo>
                    <a:pt x="148" y="96"/>
                  </a:lnTo>
                  <a:lnTo>
                    <a:pt x="142" y="86"/>
                  </a:lnTo>
                  <a:lnTo>
                    <a:pt x="142" y="86"/>
                  </a:lnTo>
                  <a:lnTo>
                    <a:pt x="138" y="80"/>
                  </a:lnTo>
                  <a:lnTo>
                    <a:pt x="138" y="7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40" y="72"/>
                  </a:lnTo>
                  <a:lnTo>
                    <a:pt x="142" y="70"/>
                  </a:lnTo>
                  <a:lnTo>
                    <a:pt x="140" y="66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6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40" y="42"/>
                  </a:lnTo>
                  <a:lnTo>
                    <a:pt x="146" y="38"/>
                  </a:lnTo>
                  <a:lnTo>
                    <a:pt x="148" y="34"/>
                  </a:lnTo>
                  <a:lnTo>
                    <a:pt x="150" y="30"/>
                  </a:lnTo>
                  <a:lnTo>
                    <a:pt x="150" y="30"/>
                  </a:lnTo>
                  <a:lnTo>
                    <a:pt x="150" y="24"/>
                  </a:lnTo>
                  <a:lnTo>
                    <a:pt x="152" y="22"/>
                  </a:lnTo>
                  <a:lnTo>
                    <a:pt x="158" y="18"/>
                  </a:lnTo>
                  <a:lnTo>
                    <a:pt x="160" y="16"/>
                  </a:lnTo>
                  <a:lnTo>
                    <a:pt x="160" y="14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48" y="12"/>
                  </a:lnTo>
                  <a:lnTo>
                    <a:pt x="138" y="14"/>
                  </a:lnTo>
                  <a:lnTo>
                    <a:pt x="130" y="14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10" y="6"/>
                  </a:lnTo>
                  <a:lnTo>
                    <a:pt x="102" y="4"/>
                  </a:lnTo>
                  <a:lnTo>
                    <a:pt x="92" y="4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8" y="4"/>
                  </a:lnTo>
                  <a:lnTo>
                    <a:pt x="66" y="8"/>
                  </a:lnTo>
                  <a:lnTo>
                    <a:pt x="64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34" y="8"/>
                  </a:lnTo>
                  <a:lnTo>
                    <a:pt x="26" y="12"/>
                  </a:lnTo>
                  <a:lnTo>
                    <a:pt x="22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0"/>
                  </a:lnTo>
                  <a:lnTo>
                    <a:pt x="16" y="22"/>
                  </a:lnTo>
                  <a:lnTo>
                    <a:pt x="10" y="24"/>
                  </a:lnTo>
                  <a:lnTo>
                    <a:pt x="6" y="26"/>
                  </a:lnTo>
                  <a:lnTo>
                    <a:pt x="2" y="28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8" y="68"/>
                  </a:lnTo>
                  <a:lnTo>
                    <a:pt x="12" y="74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4" y="76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36" y="74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40" y="94"/>
                  </a:lnTo>
                  <a:lnTo>
                    <a:pt x="46" y="90"/>
                  </a:lnTo>
                  <a:lnTo>
                    <a:pt x="50" y="8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62" y="86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6" name="Freeform 110">
              <a:extLst>
                <a:ext uri="{FF2B5EF4-FFF2-40B4-BE49-F238E27FC236}">
                  <a16:creationId xmlns:a16="http://schemas.microsoft.com/office/drawing/2014/main" id="{C02804F8-47B8-4E84-A3AC-A6AD23C9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64" y="1487759"/>
              <a:ext cx="297128" cy="158860"/>
            </a:xfrm>
            <a:custGeom>
              <a:avLst/>
              <a:gdLst>
                <a:gd name="T0" fmla="*/ 92 w 250"/>
                <a:gd name="T1" fmla="*/ 92 h 130"/>
                <a:gd name="T2" fmla="*/ 112 w 250"/>
                <a:gd name="T3" fmla="*/ 96 h 130"/>
                <a:gd name="T4" fmla="*/ 128 w 250"/>
                <a:gd name="T5" fmla="*/ 94 h 130"/>
                <a:gd name="T6" fmla="*/ 132 w 250"/>
                <a:gd name="T7" fmla="*/ 90 h 130"/>
                <a:gd name="T8" fmla="*/ 138 w 250"/>
                <a:gd name="T9" fmla="*/ 88 h 130"/>
                <a:gd name="T10" fmla="*/ 142 w 250"/>
                <a:gd name="T11" fmla="*/ 96 h 130"/>
                <a:gd name="T12" fmla="*/ 146 w 250"/>
                <a:gd name="T13" fmla="*/ 102 h 130"/>
                <a:gd name="T14" fmla="*/ 158 w 250"/>
                <a:gd name="T15" fmla="*/ 102 h 130"/>
                <a:gd name="T16" fmla="*/ 184 w 250"/>
                <a:gd name="T17" fmla="*/ 122 h 130"/>
                <a:gd name="T18" fmla="*/ 194 w 250"/>
                <a:gd name="T19" fmla="*/ 130 h 130"/>
                <a:gd name="T20" fmla="*/ 202 w 250"/>
                <a:gd name="T21" fmla="*/ 126 h 130"/>
                <a:gd name="T22" fmla="*/ 222 w 250"/>
                <a:gd name="T23" fmla="*/ 122 h 130"/>
                <a:gd name="T24" fmla="*/ 230 w 250"/>
                <a:gd name="T25" fmla="*/ 120 h 130"/>
                <a:gd name="T26" fmla="*/ 236 w 250"/>
                <a:gd name="T27" fmla="*/ 110 h 130"/>
                <a:gd name="T28" fmla="*/ 248 w 250"/>
                <a:gd name="T29" fmla="*/ 104 h 130"/>
                <a:gd name="T30" fmla="*/ 250 w 250"/>
                <a:gd name="T31" fmla="*/ 90 h 130"/>
                <a:gd name="T32" fmla="*/ 240 w 250"/>
                <a:gd name="T33" fmla="*/ 74 h 130"/>
                <a:gd name="T34" fmla="*/ 236 w 250"/>
                <a:gd name="T35" fmla="*/ 68 h 130"/>
                <a:gd name="T36" fmla="*/ 232 w 250"/>
                <a:gd name="T37" fmla="*/ 66 h 130"/>
                <a:gd name="T38" fmla="*/ 236 w 250"/>
                <a:gd name="T39" fmla="*/ 50 h 130"/>
                <a:gd name="T40" fmla="*/ 238 w 250"/>
                <a:gd name="T41" fmla="*/ 44 h 130"/>
                <a:gd name="T42" fmla="*/ 222 w 250"/>
                <a:gd name="T43" fmla="*/ 28 h 130"/>
                <a:gd name="T44" fmla="*/ 216 w 250"/>
                <a:gd name="T45" fmla="*/ 30 h 130"/>
                <a:gd name="T46" fmla="*/ 204 w 250"/>
                <a:gd name="T47" fmla="*/ 26 h 130"/>
                <a:gd name="T48" fmla="*/ 194 w 250"/>
                <a:gd name="T49" fmla="*/ 30 h 130"/>
                <a:gd name="T50" fmla="*/ 178 w 250"/>
                <a:gd name="T51" fmla="*/ 16 h 130"/>
                <a:gd name="T52" fmla="*/ 172 w 250"/>
                <a:gd name="T53" fmla="*/ 14 h 130"/>
                <a:gd name="T54" fmla="*/ 154 w 250"/>
                <a:gd name="T55" fmla="*/ 2 h 130"/>
                <a:gd name="T56" fmla="*/ 142 w 250"/>
                <a:gd name="T57" fmla="*/ 0 h 130"/>
                <a:gd name="T58" fmla="*/ 132 w 250"/>
                <a:gd name="T59" fmla="*/ 4 h 130"/>
                <a:gd name="T60" fmla="*/ 116 w 250"/>
                <a:gd name="T61" fmla="*/ 12 h 130"/>
                <a:gd name="T62" fmla="*/ 114 w 250"/>
                <a:gd name="T63" fmla="*/ 12 h 130"/>
                <a:gd name="T64" fmla="*/ 116 w 250"/>
                <a:gd name="T65" fmla="*/ 24 h 130"/>
                <a:gd name="T66" fmla="*/ 118 w 250"/>
                <a:gd name="T67" fmla="*/ 48 h 130"/>
                <a:gd name="T68" fmla="*/ 106 w 250"/>
                <a:gd name="T69" fmla="*/ 56 h 130"/>
                <a:gd name="T70" fmla="*/ 82 w 250"/>
                <a:gd name="T71" fmla="*/ 56 h 130"/>
                <a:gd name="T72" fmla="*/ 70 w 250"/>
                <a:gd name="T73" fmla="*/ 34 h 130"/>
                <a:gd name="T74" fmla="*/ 60 w 250"/>
                <a:gd name="T75" fmla="*/ 28 h 130"/>
                <a:gd name="T76" fmla="*/ 54 w 250"/>
                <a:gd name="T77" fmla="*/ 18 h 130"/>
                <a:gd name="T78" fmla="*/ 28 w 250"/>
                <a:gd name="T79" fmla="*/ 26 h 130"/>
                <a:gd name="T80" fmla="*/ 20 w 250"/>
                <a:gd name="T81" fmla="*/ 32 h 130"/>
                <a:gd name="T82" fmla="*/ 14 w 250"/>
                <a:gd name="T83" fmla="*/ 50 h 130"/>
                <a:gd name="T84" fmla="*/ 14 w 250"/>
                <a:gd name="T85" fmla="*/ 56 h 130"/>
                <a:gd name="T86" fmla="*/ 2 w 250"/>
                <a:gd name="T87" fmla="*/ 72 h 130"/>
                <a:gd name="T88" fmla="*/ 0 w 250"/>
                <a:gd name="T89" fmla="*/ 90 h 130"/>
                <a:gd name="T90" fmla="*/ 2 w 250"/>
                <a:gd name="T91" fmla="*/ 108 h 130"/>
                <a:gd name="T92" fmla="*/ 22 w 250"/>
                <a:gd name="T93" fmla="*/ 96 h 130"/>
                <a:gd name="T94" fmla="*/ 66 w 250"/>
                <a:gd name="T95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0" h="130">
                  <a:moveTo>
                    <a:pt x="66" y="90"/>
                  </a:moveTo>
                  <a:lnTo>
                    <a:pt x="66" y="90"/>
                  </a:lnTo>
                  <a:lnTo>
                    <a:pt x="92" y="92"/>
                  </a:lnTo>
                  <a:lnTo>
                    <a:pt x="102" y="94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8" y="98"/>
                  </a:lnTo>
                  <a:lnTo>
                    <a:pt x="122" y="98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2" y="90"/>
                  </a:lnTo>
                  <a:lnTo>
                    <a:pt x="132" y="90"/>
                  </a:lnTo>
                  <a:lnTo>
                    <a:pt x="134" y="88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40" y="90"/>
                  </a:lnTo>
                  <a:lnTo>
                    <a:pt x="140" y="92"/>
                  </a:lnTo>
                  <a:lnTo>
                    <a:pt x="142" y="96"/>
                  </a:lnTo>
                  <a:lnTo>
                    <a:pt x="142" y="98"/>
                  </a:lnTo>
                  <a:lnTo>
                    <a:pt x="144" y="100"/>
                  </a:lnTo>
                  <a:lnTo>
                    <a:pt x="146" y="102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8" y="102"/>
                  </a:lnTo>
                  <a:lnTo>
                    <a:pt x="164" y="106"/>
                  </a:lnTo>
                  <a:lnTo>
                    <a:pt x="174" y="112"/>
                  </a:lnTo>
                  <a:lnTo>
                    <a:pt x="184" y="122"/>
                  </a:lnTo>
                  <a:lnTo>
                    <a:pt x="188" y="126"/>
                  </a:lnTo>
                  <a:lnTo>
                    <a:pt x="194" y="130"/>
                  </a:lnTo>
                  <a:lnTo>
                    <a:pt x="194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202" y="126"/>
                  </a:lnTo>
                  <a:lnTo>
                    <a:pt x="206" y="124"/>
                  </a:lnTo>
                  <a:lnTo>
                    <a:pt x="216" y="122"/>
                  </a:lnTo>
                  <a:lnTo>
                    <a:pt x="222" y="122"/>
                  </a:lnTo>
                  <a:lnTo>
                    <a:pt x="228" y="122"/>
                  </a:lnTo>
                  <a:lnTo>
                    <a:pt x="228" y="122"/>
                  </a:lnTo>
                  <a:lnTo>
                    <a:pt x="230" y="120"/>
                  </a:lnTo>
                  <a:lnTo>
                    <a:pt x="230" y="120"/>
                  </a:lnTo>
                  <a:lnTo>
                    <a:pt x="236" y="110"/>
                  </a:lnTo>
                  <a:lnTo>
                    <a:pt x="236" y="110"/>
                  </a:lnTo>
                  <a:lnTo>
                    <a:pt x="240" y="106"/>
                  </a:lnTo>
                  <a:lnTo>
                    <a:pt x="248" y="104"/>
                  </a:lnTo>
                  <a:lnTo>
                    <a:pt x="248" y="104"/>
                  </a:lnTo>
                  <a:lnTo>
                    <a:pt x="248" y="102"/>
                  </a:lnTo>
                  <a:lnTo>
                    <a:pt x="250" y="96"/>
                  </a:lnTo>
                  <a:lnTo>
                    <a:pt x="250" y="90"/>
                  </a:lnTo>
                  <a:lnTo>
                    <a:pt x="244" y="82"/>
                  </a:lnTo>
                  <a:lnTo>
                    <a:pt x="244" y="82"/>
                  </a:lnTo>
                  <a:lnTo>
                    <a:pt x="240" y="74"/>
                  </a:lnTo>
                  <a:lnTo>
                    <a:pt x="238" y="70"/>
                  </a:lnTo>
                  <a:lnTo>
                    <a:pt x="238" y="68"/>
                  </a:lnTo>
                  <a:lnTo>
                    <a:pt x="236" y="68"/>
                  </a:lnTo>
                  <a:lnTo>
                    <a:pt x="236" y="68"/>
                  </a:lnTo>
                  <a:lnTo>
                    <a:pt x="234" y="68"/>
                  </a:lnTo>
                  <a:lnTo>
                    <a:pt x="232" y="66"/>
                  </a:lnTo>
                  <a:lnTo>
                    <a:pt x="232" y="60"/>
                  </a:lnTo>
                  <a:lnTo>
                    <a:pt x="234" y="54"/>
                  </a:lnTo>
                  <a:lnTo>
                    <a:pt x="236" y="50"/>
                  </a:lnTo>
                  <a:lnTo>
                    <a:pt x="236" y="50"/>
                  </a:lnTo>
                  <a:lnTo>
                    <a:pt x="238" y="46"/>
                  </a:lnTo>
                  <a:lnTo>
                    <a:pt x="238" y="44"/>
                  </a:lnTo>
                  <a:lnTo>
                    <a:pt x="236" y="40"/>
                  </a:lnTo>
                  <a:lnTo>
                    <a:pt x="228" y="36"/>
                  </a:lnTo>
                  <a:lnTo>
                    <a:pt x="222" y="28"/>
                  </a:lnTo>
                  <a:lnTo>
                    <a:pt x="222" y="28"/>
                  </a:lnTo>
                  <a:lnTo>
                    <a:pt x="218" y="30"/>
                  </a:lnTo>
                  <a:lnTo>
                    <a:pt x="216" y="30"/>
                  </a:lnTo>
                  <a:lnTo>
                    <a:pt x="212" y="28"/>
                  </a:lnTo>
                  <a:lnTo>
                    <a:pt x="206" y="26"/>
                  </a:lnTo>
                  <a:lnTo>
                    <a:pt x="204" y="26"/>
                  </a:lnTo>
                  <a:lnTo>
                    <a:pt x="198" y="28"/>
                  </a:lnTo>
                  <a:lnTo>
                    <a:pt x="198" y="28"/>
                  </a:lnTo>
                  <a:lnTo>
                    <a:pt x="194" y="30"/>
                  </a:lnTo>
                  <a:lnTo>
                    <a:pt x="190" y="28"/>
                  </a:lnTo>
                  <a:lnTo>
                    <a:pt x="182" y="24"/>
                  </a:lnTo>
                  <a:lnTo>
                    <a:pt x="178" y="16"/>
                  </a:lnTo>
                  <a:lnTo>
                    <a:pt x="174" y="14"/>
                  </a:lnTo>
                  <a:lnTo>
                    <a:pt x="172" y="14"/>
                  </a:lnTo>
                  <a:lnTo>
                    <a:pt x="172" y="14"/>
                  </a:lnTo>
                  <a:lnTo>
                    <a:pt x="164" y="10"/>
                  </a:lnTo>
                  <a:lnTo>
                    <a:pt x="160" y="6"/>
                  </a:lnTo>
                  <a:lnTo>
                    <a:pt x="154" y="2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36" y="2"/>
                  </a:lnTo>
                  <a:lnTo>
                    <a:pt x="132" y="4"/>
                  </a:lnTo>
                  <a:lnTo>
                    <a:pt x="126" y="8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4" y="12"/>
                  </a:lnTo>
                  <a:lnTo>
                    <a:pt x="114" y="18"/>
                  </a:lnTo>
                  <a:lnTo>
                    <a:pt x="116" y="24"/>
                  </a:lnTo>
                  <a:lnTo>
                    <a:pt x="118" y="38"/>
                  </a:lnTo>
                  <a:lnTo>
                    <a:pt x="120" y="42"/>
                  </a:lnTo>
                  <a:lnTo>
                    <a:pt x="118" y="48"/>
                  </a:lnTo>
                  <a:lnTo>
                    <a:pt x="114" y="52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96" y="58"/>
                  </a:lnTo>
                  <a:lnTo>
                    <a:pt x="88" y="58"/>
                  </a:lnTo>
                  <a:lnTo>
                    <a:pt x="82" y="56"/>
                  </a:lnTo>
                  <a:lnTo>
                    <a:pt x="78" y="50"/>
                  </a:lnTo>
                  <a:lnTo>
                    <a:pt x="74" y="40"/>
                  </a:lnTo>
                  <a:lnTo>
                    <a:pt x="70" y="34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0" y="28"/>
                  </a:lnTo>
                  <a:lnTo>
                    <a:pt x="56" y="26"/>
                  </a:lnTo>
                  <a:lnTo>
                    <a:pt x="56" y="22"/>
                  </a:lnTo>
                  <a:lnTo>
                    <a:pt x="54" y="18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28" y="26"/>
                  </a:lnTo>
                  <a:lnTo>
                    <a:pt x="24" y="3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4" y="42"/>
                  </a:lnTo>
                  <a:lnTo>
                    <a:pt x="14" y="46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2" y="60"/>
                  </a:lnTo>
                  <a:lnTo>
                    <a:pt x="6" y="64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2" y="96"/>
                  </a:lnTo>
                  <a:lnTo>
                    <a:pt x="36" y="90"/>
                  </a:lnTo>
                  <a:lnTo>
                    <a:pt x="50" y="90"/>
                  </a:lnTo>
                  <a:lnTo>
                    <a:pt x="66" y="90"/>
                  </a:lnTo>
                  <a:lnTo>
                    <a:pt x="66" y="9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7" name="Freeform 111">
              <a:extLst>
                <a:ext uri="{FF2B5EF4-FFF2-40B4-BE49-F238E27FC236}">
                  <a16:creationId xmlns:a16="http://schemas.microsoft.com/office/drawing/2014/main" id="{14194AC9-D9AC-4799-966A-FCA3FAD8C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431" y="1487758"/>
              <a:ext cx="30902" cy="14664"/>
            </a:xfrm>
            <a:custGeom>
              <a:avLst/>
              <a:gdLst>
                <a:gd name="T0" fmla="*/ 26 w 26"/>
                <a:gd name="T1" fmla="*/ 0 h 12"/>
                <a:gd name="T2" fmla="*/ 26 w 26"/>
                <a:gd name="T3" fmla="*/ 0 h 12"/>
                <a:gd name="T4" fmla="*/ 20 w 26"/>
                <a:gd name="T5" fmla="*/ 2 h 12"/>
                <a:gd name="T6" fmla="*/ 16 w 26"/>
                <a:gd name="T7" fmla="*/ 4 h 12"/>
                <a:gd name="T8" fmla="*/ 10 w 26"/>
                <a:gd name="T9" fmla="*/ 8 h 12"/>
                <a:gd name="T10" fmla="*/ 0 w 26"/>
                <a:gd name="T11" fmla="*/ 12 h 12"/>
                <a:gd name="T12" fmla="*/ 0 w 26"/>
                <a:gd name="T13" fmla="*/ 12 h 12"/>
                <a:gd name="T14" fmla="*/ 0 w 26"/>
                <a:gd name="T15" fmla="*/ 12 h 12"/>
                <a:gd name="T16" fmla="*/ 0 w 26"/>
                <a:gd name="T17" fmla="*/ 12 h 12"/>
                <a:gd name="T18" fmla="*/ 10 w 26"/>
                <a:gd name="T19" fmla="*/ 8 h 12"/>
                <a:gd name="T20" fmla="*/ 16 w 26"/>
                <a:gd name="T21" fmla="*/ 4 h 12"/>
                <a:gd name="T22" fmla="*/ 20 w 26"/>
                <a:gd name="T23" fmla="*/ 2 h 12"/>
                <a:gd name="T24" fmla="*/ 26 w 26"/>
                <a:gd name="T25" fmla="*/ 0 h 12"/>
                <a:gd name="T26" fmla="*/ 26 w 26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12">
                  <a:moveTo>
                    <a:pt x="26" y="0"/>
                  </a:moveTo>
                  <a:lnTo>
                    <a:pt x="26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8"/>
                  </a:lnTo>
                  <a:lnTo>
                    <a:pt x="16" y="4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8" name="Freeform 112">
              <a:extLst>
                <a:ext uri="{FF2B5EF4-FFF2-40B4-BE49-F238E27FC236}">
                  <a16:creationId xmlns:a16="http://schemas.microsoft.com/office/drawing/2014/main" id="{9372612C-57F3-416E-8F2A-57B242AE2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152" y="1756599"/>
              <a:ext cx="0" cy="2444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2 h 2"/>
                <a:gd name="T5" fmla="*/ 2 h 2"/>
                <a:gd name="T6" fmla="*/ 0 h 2"/>
                <a:gd name="T7" fmla="*/ 0 h 2"/>
                <a:gd name="T8" fmla="*/ 2 h 2"/>
                <a:gd name="T9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59" name="Freeform 113">
              <a:extLst>
                <a:ext uri="{FF2B5EF4-FFF2-40B4-BE49-F238E27FC236}">
                  <a16:creationId xmlns:a16="http://schemas.microsoft.com/office/drawing/2014/main" id="{1D320474-13DB-4275-A4CA-786D8E393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941" y="1595294"/>
              <a:ext cx="235325" cy="161304"/>
            </a:xfrm>
            <a:custGeom>
              <a:avLst/>
              <a:gdLst>
                <a:gd name="T0" fmla="*/ 86 w 198"/>
                <a:gd name="T1" fmla="*/ 126 h 132"/>
                <a:gd name="T2" fmla="*/ 86 w 198"/>
                <a:gd name="T3" fmla="*/ 130 h 132"/>
                <a:gd name="T4" fmla="*/ 86 w 198"/>
                <a:gd name="T5" fmla="*/ 130 h 132"/>
                <a:gd name="T6" fmla="*/ 86 w 198"/>
                <a:gd name="T7" fmla="*/ 132 h 132"/>
                <a:gd name="T8" fmla="*/ 102 w 198"/>
                <a:gd name="T9" fmla="*/ 132 h 132"/>
                <a:gd name="T10" fmla="*/ 116 w 198"/>
                <a:gd name="T11" fmla="*/ 132 h 132"/>
                <a:gd name="T12" fmla="*/ 128 w 198"/>
                <a:gd name="T13" fmla="*/ 128 h 132"/>
                <a:gd name="T14" fmla="*/ 136 w 198"/>
                <a:gd name="T15" fmla="*/ 122 h 132"/>
                <a:gd name="T16" fmla="*/ 148 w 198"/>
                <a:gd name="T17" fmla="*/ 114 h 132"/>
                <a:gd name="T18" fmla="*/ 154 w 198"/>
                <a:gd name="T19" fmla="*/ 116 h 132"/>
                <a:gd name="T20" fmla="*/ 160 w 198"/>
                <a:gd name="T21" fmla="*/ 122 h 132"/>
                <a:gd name="T22" fmla="*/ 162 w 198"/>
                <a:gd name="T23" fmla="*/ 122 h 132"/>
                <a:gd name="T24" fmla="*/ 166 w 198"/>
                <a:gd name="T25" fmla="*/ 118 h 132"/>
                <a:gd name="T26" fmla="*/ 162 w 198"/>
                <a:gd name="T27" fmla="*/ 110 h 132"/>
                <a:gd name="T28" fmla="*/ 160 w 198"/>
                <a:gd name="T29" fmla="*/ 96 h 132"/>
                <a:gd name="T30" fmla="*/ 162 w 198"/>
                <a:gd name="T31" fmla="*/ 92 h 132"/>
                <a:gd name="T32" fmla="*/ 168 w 198"/>
                <a:gd name="T33" fmla="*/ 84 h 132"/>
                <a:gd name="T34" fmla="*/ 178 w 198"/>
                <a:gd name="T35" fmla="*/ 76 h 132"/>
                <a:gd name="T36" fmla="*/ 188 w 198"/>
                <a:gd name="T37" fmla="*/ 72 h 132"/>
                <a:gd name="T38" fmla="*/ 194 w 198"/>
                <a:gd name="T39" fmla="*/ 68 h 132"/>
                <a:gd name="T40" fmla="*/ 196 w 198"/>
                <a:gd name="T41" fmla="*/ 66 h 132"/>
                <a:gd name="T42" fmla="*/ 198 w 198"/>
                <a:gd name="T43" fmla="*/ 62 h 132"/>
                <a:gd name="T44" fmla="*/ 192 w 198"/>
                <a:gd name="T45" fmla="*/ 60 h 132"/>
                <a:gd name="T46" fmla="*/ 188 w 198"/>
                <a:gd name="T47" fmla="*/ 56 h 132"/>
                <a:gd name="T48" fmla="*/ 192 w 198"/>
                <a:gd name="T49" fmla="*/ 42 h 132"/>
                <a:gd name="T50" fmla="*/ 192 w 198"/>
                <a:gd name="T51" fmla="*/ 42 h 132"/>
                <a:gd name="T52" fmla="*/ 192 w 198"/>
                <a:gd name="T53" fmla="*/ 42 h 132"/>
                <a:gd name="T54" fmla="*/ 186 w 198"/>
                <a:gd name="T55" fmla="*/ 38 h 132"/>
                <a:gd name="T56" fmla="*/ 172 w 198"/>
                <a:gd name="T57" fmla="*/ 26 h 132"/>
                <a:gd name="T58" fmla="*/ 156 w 198"/>
                <a:gd name="T59" fmla="*/ 16 h 132"/>
                <a:gd name="T60" fmla="*/ 150 w 198"/>
                <a:gd name="T61" fmla="*/ 14 h 132"/>
                <a:gd name="T62" fmla="*/ 140 w 198"/>
                <a:gd name="T63" fmla="*/ 12 h 132"/>
                <a:gd name="T64" fmla="*/ 138 w 198"/>
                <a:gd name="T65" fmla="*/ 8 h 132"/>
                <a:gd name="T66" fmla="*/ 138 w 198"/>
                <a:gd name="T67" fmla="*/ 2 h 132"/>
                <a:gd name="T68" fmla="*/ 136 w 198"/>
                <a:gd name="T69" fmla="*/ 0 h 132"/>
                <a:gd name="T70" fmla="*/ 130 w 198"/>
                <a:gd name="T71" fmla="*/ 2 h 132"/>
                <a:gd name="T72" fmla="*/ 126 w 198"/>
                <a:gd name="T73" fmla="*/ 6 h 132"/>
                <a:gd name="T74" fmla="*/ 120 w 198"/>
                <a:gd name="T75" fmla="*/ 10 h 132"/>
                <a:gd name="T76" fmla="*/ 110 w 198"/>
                <a:gd name="T77" fmla="*/ 8 h 132"/>
                <a:gd name="T78" fmla="*/ 98 w 198"/>
                <a:gd name="T79" fmla="*/ 6 h 132"/>
                <a:gd name="T80" fmla="*/ 64 w 198"/>
                <a:gd name="T81" fmla="*/ 4 h 132"/>
                <a:gd name="T82" fmla="*/ 48 w 198"/>
                <a:gd name="T83" fmla="*/ 2 h 132"/>
                <a:gd name="T84" fmla="*/ 20 w 198"/>
                <a:gd name="T85" fmla="*/ 8 h 132"/>
                <a:gd name="T86" fmla="*/ 0 w 198"/>
                <a:gd name="T87" fmla="*/ 20 h 132"/>
                <a:gd name="T88" fmla="*/ 4 w 198"/>
                <a:gd name="T89" fmla="*/ 40 h 132"/>
                <a:gd name="T90" fmla="*/ 6 w 198"/>
                <a:gd name="T91" fmla="*/ 46 h 132"/>
                <a:gd name="T92" fmla="*/ 8 w 198"/>
                <a:gd name="T93" fmla="*/ 64 h 132"/>
                <a:gd name="T94" fmla="*/ 24 w 198"/>
                <a:gd name="T95" fmla="*/ 70 h 132"/>
                <a:gd name="T96" fmla="*/ 44 w 198"/>
                <a:gd name="T97" fmla="*/ 74 h 132"/>
                <a:gd name="T98" fmla="*/ 58 w 198"/>
                <a:gd name="T99" fmla="*/ 78 h 132"/>
                <a:gd name="T100" fmla="*/ 62 w 198"/>
                <a:gd name="T101" fmla="*/ 82 h 132"/>
                <a:gd name="T102" fmla="*/ 62 w 198"/>
                <a:gd name="T103" fmla="*/ 90 h 132"/>
                <a:gd name="T104" fmla="*/ 60 w 198"/>
                <a:gd name="T105" fmla="*/ 102 h 132"/>
                <a:gd name="T106" fmla="*/ 60 w 198"/>
                <a:gd name="T107" fmla="*/ 110 h 132"/>
                <a:gd name="T108" fmla="*/ 70 w 198"/>
                <a:gd name="T109" fmla="*/ 112 h 132"/>
                <a:gd name="T110" fmla="*/ 82 w 198"/>
                <a:gd name="T111" fmla="*/ 120 h 132"/>
                <a:gd name="T112" fmla="*/ 86 w 198"/>
                <a:gd name="T113" fmla="*/ 126 h 132"/>
                <a:gd name="T114" fmla="*/ 86 w 198"/>
                <a:gd name="T115" fmla="*/ 12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8" h="132">
                  <a:moveTo>
                    <a:pt x="86" y="126"/>
                  </a:moveTo>
                  <a:lnTo>
                    <a:pt x="86" y="126"/>
                  </a:lnTo>
                  <a:lnTo>
                    <a:pt x="86" y="130"/>
                  </a:lnTo>
                  <a:lnTo>
                    <a:pt x="86" y="130"/>
                  </a:lnTo>
                  <a:lnTo>
                    <a:pt x="86" y="130"/>
                  </a:lnTo>
                  <a:lnTo>
                    <a:pt x="86" y="130"/>
                  </a:lnTo>
                  <a:lnTo>
                    <a:pt x="86" y="132"/>
                  </a:lnTo>
                  <a:lnTo>
                    <a:pt x="86" y="132"/>
                  </a:lnTo>
                  <a:lnTo>
                    <a:pt x="94" y="132"/>
                  </a:lnTo>
                  <a:lnTo>
                    <a:pt x="102" y="132"/>
                  </a:lnTo>
                  <a:lnTo>
                    <a:pt x="112" y="132"/>
                  </a:lnTo>
                  <a:lnTo>
                    <a:pt x="116" y="132"/>
                  </a:lnTo>
                  <a:lnTo>
                    <a:pt x="122" y="132"/>
                  </a:lnTo>
                  <a:lnTo>
                    <a:pt x="128" y="128"/>
                  </a:lnTo>
                  <a:lnTo>
                    <a:pt x="136" y="122"/>
                  </a:lnTo>
                  <a:lnTo>
                    <a:pt x="136" y="122"/>
                  </a:lnTo>
                  <a:lnTo>
                    <a:pt x="144" y="116"/>
                  </a:lnTo>
                  <a:lnTo>
                    <a:pt x="148" y="114"/>
                  </a:lnTo>
                  <a:lnTo>
                    <a:pt x="152" y="114"/>
                  </a:lnTo>
                  <a:lnTo>
                    <a:pt x="154" y="116"/>
                  </a:lnTo>
                  <a:lnTo>
                    <a:pt x="158" y="122"/>
                  </a:lnTo>
                  <a:lnTo>
                    <a:pt x="160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66" y="118"/>
                  </a:lnTo>
                  <a:lnTo>
                    <a:pt x="166" y="118"/>
                  </a:lnTo>
                  <a:lnTo>
                    <a:pt x="164" y="114"/>
                  </a:lnTo>
                  <a:lnTo>
                    <a:pt x="162" y="110"/>
                  </a:lnTo>
                  <a:lnTo>
                    <a:pt x="160" y="10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62" y="92"/>
                  </a:lnTo>
                  <a:lnTo>
                    <a:pt x="162" y="92"/>
                  </a:lnTo>
                  <a:lnTo>
                    <a:pt x="168" y="84"/>
                  </a:lnTo>
                  <a:lnTo>
                    <a:pt x="174" y="78"/>
                  </a:lnTo>
                  <a:lnTo>
                    <a:pt x="178" y="76"/>
                  </a:lnTo>
                  <a:lnTo>
                    <a:pt x="182" y="74"/>
                  </a:lnTo>
                  <a:lnTo>
                    <a:pt x="188" y="72"/>
                  </a:lnTo>
                  <a:lnTo>
                    <a:pt x="192" y="72"/>
                  </a:lnTo>
                  <a:lnTo>
                    <a:pt x="194" y="68"/>
                  </a:lnTo>
                  <a:lnTo>
                    <a:pt x="194" y="68"/>
                  </a:lnTo>
                  <a:lnTo>
                    <a:pt x="196" y="66"/>
                  </a:lnTo>
                  <a:lnTo>
                    <a:pt x="196" y="66"/>
                  </a:lnTo>
                  <a:lnTo>
                    <a:pt x="198" y="62"/>
                  </a:lnTo>
                  <a:lnTo>
                    <a:pt x="196" y="60"/>
                  </a:lnTo>
                  <a:lnTo>
                    <a:pt x="192" y="60"/>
                  </a:lnTo>
                  <a:lnTo>
                    <a:pt x="190" y="58"/>
                  </a:lnTo>
                  <a:lnTo>
                    <a:pt x="188" y="56"/>
                  </a:lnTo>
                  <a:lnTo>
                    <a:pt x="190" y="50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86" y="38"/>
                  </a:lnTo>
                  <a:lnTo>
                    <a:pt x="180" y="34"/>
                  </a:lnTo>
                  <a:lnTo>
                    <a:pt x="172" y="26"/>
                  </a:lnTo>
                  <a:lnTo>
                    <a:pt x="162" y="18"/>
                  </a:lnTo>
                  <a:lnTo>
                    <a:pt x="156" y="16"/>
                  </a:lnTo>
                  <a:lnTo>
                    <a:pt x="150" y="14"/>
                  </a:lnTo>
                  <a:lnTo>
                    <a:pt x="150" y="14"/>
                  </a:lnTo>
                  <a:lnTo>
                    <a:pt x="144" y="14"/>
                  </a:lnTo>
                  <a:lnTo>
                    <a:pt x="140" y="12"/>
                  </a:lnTo>
                  <a:lnTo>
                    <a:pt x="140" y="10"/>
                  </a:lnTo>
                  <a:lnTo>
                    <a:pt x="138" y="8"/>
                  </a:lnTo>
                  <a:lnTo>
                    <a:pt x="138" y="4"/>
                  </a:lnTo>
                  <a:lnTo>
                    <a:pt x="138" y="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2" y="0"/>
                  </a:lnTo>
                  <a:lnTo>
                    <a:pt x="130" y="2"/>
                  </a:lnTo>
                  <a:lnTo>
                    <a:pt x="130" y="2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0" y="10"/>
                  </a:lnTo>
                  <a:lnTo>
                    <a:pt x="116" y="10"/>
                  </a:lnTo>
                  <a:lnTo>
                    <a:pt x="110" y="8"/>
                  </a:lnTo>
                  <a:lnTo>
                    <a:pt x="110" y="8"/>
                  </a:lnTo>
                  <a:lnTo>
                    <a:pt x="98" y="6"/>
                  </a:lnTo>
                  <a:lnTo>
                    <a:pt x="90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48" y="2"/>
                  </a:lnTo>
                  <a:lnTo>
                    <a:pt x="34" y="4"/>
                  </a:lnTo>
                  <a:lnTo>
                    <a:pt x="2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8" y="52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24" y="70"/>
                  </a:lnTo>
                  <a:lnTo>
                    <a:pt x="34" y="74"/>
                  </a:lnTo>
                  <a:lnTo>
                    <a:pt x="44" y="74"/>
                  </a:lnTo>
                  <a:lnTo>
                    <a:pt x="50" y="74"/>
                  </a:lnTo>
                  <a:lnTo>
                    <a:pt x="58" y="78"/>
                  </a:lnTo>
                  <a:lnTo>
                    <a:pt x="58" y="78"/>
                  </a:lnTo>
                  <a:lnTo>
                    <a:pt x="62" y="82"/>
                  </a:lnTo>
                  <a:lnTo>
                    <a:pt x="62" y="84"/>
                  </a:lnTo>
                  <a:lnTo>
                    <a:pt x="62" y="90"/>
                  </a:lnTo>
                  <a:lnTo>
                    <a:pt x="60" y="98"/>
                  </a:lnTo>
                  <a:lnTo>
                    <a:pt x="60" y="102"/>
                  </a:lnTo>
                  <a:lnTo>
                    <a:pt x="60" y="110"/>
                  </a:lnTo>
                  <a:lnTo>
                    <a:pt x="60" y="110"/>
                  </a:lnTo>
                  <a:lnTo>
                    <a:pt x="66" y="110"/>
                  </a:lnTo>
                  <a:lnTo>
                    <a:pt x="70" y="112"/>
                  </a:lnTo>
                  <a:lnTo>
                    <a:pt x="76" y="116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0" name="Freeform 114">
              <a:extLst>
                <a:ext uri="{FF2B5EF4-FFF2-40B4-BE49-F238E27FC236}">
                  <a16:creationId xmlns:a16="http://schemas.microsoft.com/office/drawing/2014/main" id="{6D5EBB83-AF3E-44C6-B0B9-0F32E8377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446" y="1595294"/>
              <a:ext cx="73688" cy="51324"/>
            </a:xfrm>
            <a:custGeom>
              <a:avLst/>
              <a:gdLst>
                <a:gd name="T0" fmla="*/ 20 w 62"/>
                <a:gd name="T1" fmla="*/ 14 h 42"/>
                <a:gd name="T2" fmla="*/ 20 w 62"/>
                <a:gd name="T3" fmla="*/ 14 h 42"/>
                <a:gd name="T4" fmla="*/ 14 w 62"/>
                <a:gd name="T5" fmla="*/ 14 h 42"/>
                <a:gd name="T6" fmla="*/ 12 w 62"/>
                <a:gd name="T7" fmla="*/ 12 h 42"/>
                <a:gd name="T8" fmla="*/ 10 w 62"/>
                <a:gd name="T9" fmla="*/ 10 h 42"/>
                <a:gd name="T10" fmla="*/ 10 w 62"/>
                <a:gd name="T11" fmla="*/ 8 h 42"/>
                <a:gd name="T12" fmla="*/ 8 w 62"/>
                <a:gd name="T13" fmla="*/ 4 h 42"/>
                <a:gd name="T14" fmla="*/ 8 w 62"/>
                <a:gd name="T15" fmla="*/ 2 h 42"/>
                <a:gd name="T16" fmla="*/ 6 w 62"/>
                <a:gd name="T17" fmla="*/ 0 h 42"/>
                <a:gd name="T18" fmla="*/ 6 w 62"/>
                <a:gd name="T19" fmla="*/ 0 h 42"/>
                <a:gd name="T20" fmla="*/ 2 w 62"/>
                <a:gd name="T21" fmla="*/ 0 h 42"/>
                <a:gd name="T22" fmla="*/ 0 w 62"/>
                <a:gd name="T23" fmla="*/ 2 h 42"/>
                <a:gd name="T24" fmla="*/ 0 w 62"/>
                <a:gd name="T25" fmla="*/ 2 h 42"/>
                <a:gd name="T26" fmla="*/ 2 w 62"/>
                <a:gd name="T27" fmla="*/ 0 h 42"/>
                <a:gd name="T28" fmla="*/ 6 w 62"/>
                <a:gd name="T29" fmla="*/ 0 h 42"/>
                <a:gd name="T30" fmla="*/ 6 w 62"/>
                <a:gd name="T31" fmla="*/ 0 h 42"/>
                <a:gd name="T32" fmla="*/ 8 w 62"/>
                <a:gd name="T33" fmla="*/ 2 h 42"/>
                <a:gd name="T34" fmla="*/ 8 w 62"/>
                <a:gd name="T35" fmla="*/ 4 h 42"/>
                <a:gd name="T36" fmla="*/ 8 w 62"/>
                <a:gd name="T37" fmla="*/ 8 h 42"/>
                <a:gd name="T38" fmla="*/ 10 w 62"/>
                <a:gd name="T39" fmla="*/ 10 h 42"/>
                <a:gd name="T40" fmla="*/ 10 w 62"/>
                <a:gd name="T41" fmla="*/ 12 h 42"/>
                <a:gd name="T42" fmla="*/ 14 w 62"/>
                <a:gd name="T43" fmla="*/ 14 h 42"/>
                <a:gd name="T44" fmla="*/ 20 w 62"/>
                <a:gd name="T45" fmla="*/ 14 h 42"/>
                <a:gd name="T46" fmla="*/ 20 w 62"/>
                <a:gd name="T47" fmla="*/ 14 h 42"/>
                <a:gd name="T48" fmla="*/ 26 w 62"/>
                <a:gd name="T49" fmla="*/ 16 h 42"/>
                <a:gd name="T50" fmla="*/ 32 w 62"/>
                <a:gd name="T51" fmla="*/ 18 h 42"/>
                <a:gd name="T52" fmla="*/ 42 w 62"/>
                <a:gd name="T53" fmla="*/ 26 h 42"/>
                <a:gd name="T54" fmla="*/ 50 w 62"/>
                <a:gd name="T55" fmla="*/ 34 h 42"/>
                <a:gd name="T56" fmla="*/ 56 w 62"/>
                <a:gd name="T57" fmla="*/ 38 h 42"/>
                <a:gd name="T58" fmla="*/ 62 w 62"/>
                <a:gd name="T59" fmla="*/ 42 h 42"/>
                <a:gd name="T60" fmla="*/ 62 w 62"/>
                <a:gd name="T61" fmla="*/ 42 h 42"/>
                <a:gd name="T62" fmla="*/ 62 w 62"/>
                <a:gd name="T63" fmla="*/ 42 h 42"/>
                <a:gd name="T64" fmla="*/ 62 w 62"/>
                <a:gd name="T65" fmla="*/ 42 h 42"/>
                <a:gd name="T66" fmla="*/ 56 w 62"/>
                <a:gd name="T67" fmla="*/ 38 h 42"/>
                <a:gd name="T68" fmla="*/ 52 w 62"/>
                <a:gd name="T69" fmla="*/ 34 h 42"/>
                <a:gd name="T70" fmla="*/ 42 w 62"/>
                <a:gd name="T71" fmla="*/ 24 h 42"/>
                <a:gd name="T72" fmla="*/ 32 w 62"/>
                <a:gd name="T73" fmla="*/ 18 h 42"/>
                <a:gd name="T74" fmla="*/ 26 w 62"/>
                <a:gd name="T75" fmla="*/ 14 h 42"/>
                <a:gd name="T76" fmla="*/ 20 w 62"/>
                <a:gd name="T77" fmla="*/ 14 h 42"/>
                <a:gd name="T78" fmla="*/ 20 w 62"/>
                <a:gd name="T79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" h="42">
                  <a:moveTo>
                    <a:pt x="20" y="14"/>
                  </a:moveTo>
                  <a:lnTo>
                    <a:pt x="20" y="14"/>
                  </a:lnTo>
                  <a:lnTo>
                    <a:pt x="14" y="14"/>
                  </a:lnTo>
                  <a:lnTo>
                    <a:pt x="12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4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6" y="16"/>
                  </a:lnTo>
                  <a:lnTo>
                    <a:pt x="32" y="18"/>
                  </a:lnTo>
                  <a:lnTo>
                    <a:pt x="42" y="26"/>
                  </a:lnTo>
                  <a:lnTo>
                    <a:pt x="50" y="34"/>
                  </a:lnTo>
                  <a:lnTo>
                    <a:pt x="56" y="38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56" y="38"/>
                  </a:lnTo>
                  <a:lnTo>
                    <a:pt x="52" y="34"/>
                  </a:lnTo>
                  <a:lnTo>
                    <a:pt x="42" y="24"/>
                  </a:lnTo>
                  <a:lnTo>
                    <a:pt x="32" y="18"/>
                  </a:lnTo>
                  <a:lnTo>
                    <a:pt x="26" y="14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1" name="Freeform 115">
              <a:extLst>
                <a:ext uri="{FF2B5EF4-FFF2-40B4-BE49-F238E27FC236}">
                  <a16:creationId xmlns:a16="http://schemas.microsoft.com/office/drawing/2014/main" id="{3A2F800B-0A87-48A2-8798-F346400A1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941" y="1597738"/>
              <a:ext cx="149753" cy="21996"/>
            </a:xfrm>
            <a:custGeom>
              <a:avLst/>
              <a:gdLst>
                <a:gd name="T0" fmla="*/ 64 w 126"/>
                <a:gd name="T1" fmla="*/ 2 h 18"/>
                <a:gd name="T2" fmla="*/ 64 w 126"/>
                <a:gd name="T3" fmla="*/ 2 h 18"/>
                <a:gd name="T4" fmla="*/ 90 w 126"/>
                <a:gd name="T5" fmla="*/ 2 h 18"/>
                <a:gd name="T6" fmla="*/ 98 w 126"/>
                <a:gd name="T7" fmla="*/ 4 h 18"/>
                <a:gd name="T8" fmla="*/ 110 w 126"/>
                <a:gd name="T9" fmla="*/ 6 h 18"/>
                <a:gd name="T10" fmla="*/ 110 w 126"/>
                <a:gd name="T11" fmla="*/ 6 h 18"/>
                <a:gd name="T12" fmla="*/ 116 w 126"/>
                <a:gd name="T13" fmla="*/ 8 h 18"/>
                <a:gd name="T14" fmla="*/ 120 w 126"/>
                <a:gd name="T15" fmla="*/ 8 h 18"/>
                <a:gd name="T16" fmla="*/ 126 w 126"/>
                <a:gd name="T17" fmla="*/ 4 h 18"/>
                <a:gd name="T18" fmla="*/ 126 w 126"/>
                <a:gd name="T19" fmla="*/ 4 h 18"/>
                <a:gd name="T20" fmla="*/ 120 w 126"/>
                <a:gd name="T21" fmla="*/ 8 h 18"/>
                <a:gd name="T22" fmla="*/ 116 w 126"/>
                <a:gd name="T23" fmla="*/ 8 h 18"/>
                <a:gd name="T24" fmla="*/ 110 w 126"/>
                <a:gd name="T25" fmla="*/ 6 h 18"/>
                <a:gd name="T26" fmla="*/ 110 w 126"/>
                <a:gd name="T27" fmla="*/ 6 h 18"/>
                <a:gd name="T28" fmla="*/ 100 w 126"/>
                <a:gd name="T29" fmla="*/ 4 h 18"/>
                <a:gd name="T30" fmla="*/ 90 w 126"/>
                <a:gd name="T31" fmla="*/ 2 h 18"/>
                <a:gd name="T32" fmla="*/ 64 w 126"/>
                <a:gd name="T33" fmla="*/ 0 h 18"/>
                <a:gd name="T34" fmla="*/ 64 w 126"/>
                <a:gd name="T35" fmla="*/ 0 h 18"/>
                <a:gd name="T36" fmla="*/ 48 w 126"/>
                <a:gd name="T37" fmla="*/ 0 h 18"/>
                <a:gd name="T38" fmla="*/ 34 w 126"/>
                <a:gd name="T39" fmla="*/ 0 h 18"/>
                <a:gd name="T40" fmla="*/ 20 w 126"/>
                <a:gd name="T41" fmla="*/ 6 h 18"/>
                <a:gd name="T42" fmla="*/ 0 w 126"/>
                <a:gd name="T43" fmla="*/ 18 h 18"/>
                <a:gd name="T44" fmla="*/ 0 w 126"/>
                <a:gd name="T45" fmla="*/ 18 h 18"/>
                <a:gd name="T46" fmla="*/ 0 w 126"/>
                <a:gd name="T47" fmla="*/ 18 h 18"/>
                <a:gd name="T48" fmla="*/ 20 w 126"/>
                <a:gd name="T49" fmla="*/ 6 h 18"/>
                <a:gd name="T50" fmla="*/ 34 w 126"/>
                <a:gd name="T51" fmla="*/ 2 h 18"/>
                <a:gd name="T52" fmla="*/ 48 w 126"/>
                <a:gd name="T53" fmla="*/ 0 h 18"/>
                <a:gd name="T54" fmla="*/ 64 w 126"/>
                <a:gd name="T55" fmla="*/ 2 h 18"/>
                <a:gd name="T56" fmla="*/ 64 w 126"/>
                <a:gd name="T5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6" h="18">
                  <a:moveTo>
                    <a:pt x="64" y="2"/>
                  </a:moveTo>
                  <a:lnTo>
                    <a:pt x="64" y="2"/>
                  </a:lnTo>
                  <a:lnTo>
                    <a:pt x="90" y="2"/>
                  </a:lnTo>
                  <a:lnTo>
                    <a:pt x="98" y="4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6" y="8"/>
                  </a:lnTo>
                  <a:lnTo>
                    <a:pt x="120" y="8"/>
                  </a:lnTo>
                  <a:lnTo>
                    <a:pt x="126" y="4"/>
                  </a:lnTo>
                  <a:lnTo>
                    <a:pt x="126" y="4"/>
                  </a:lnTo>
                  <a:lnTo>
                    <a:pt x="120" y="8"/>
                  </a:lnTo>
                  <a:lnTo>
                    <a:pt x="116" y="8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00" y="4"/>
                  </a:lnTo>
                  <a:lnTo>
                    <a:pt x="90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0" y="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0" y="6"/>
                  </a:lnTo>
                  <a:lnTo>
                    <a:pt x="34" y="2"/>
                  </a:lnTo>
                  <a:lnTo>
                    <a:pt x="48" y="0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2" name="Freeform 116">
              <a:extLst>
                <a:ext uri="{FF2B5EF4-FFF2-40B4-BE49-F238E27FC236}">
                  <a16:creationId xmlns:a16="http://schemas.microsoft.com/office/drawing/2014/main" id="{E29E9203-9D9F-4485-973A-1F3F58115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890" y="1614846"/>
              <a:ext cx="389832" cy="312832"/>
            </a:xfrm>
            <a:custGeom>
              <a:avLst/>
              <a:gdLst>
                <a:gd name="T0" fmla="*/ 314 w 328"/>
                <a:gd name="T1" fmla="*/ 126 h 256"/>
                <a:gd name="T2" fmla="*/ 296 w 328"/>
                <a:gd name="T3" fmla="*/ 122 h 256"/>
                <a:gd name="T4" fmla="*/ 298 w 328"/>
                <a:gd name="T5" fmla="*/ 110 h 256"/>
                <a:gd name="T6" fmla="*/ 278 w 328"/>
                <a:gd name="T7" fmla="*/ 96 h 256"/>
                <a:gd name="T8" fmla="*/ 270 w 328"/>
                <a:gd name="T9" fmla="*/ 78 h 256"/>
                <a:gd name="T10" fmla="*/ 264 w 328"/>
                <a:gd name="T11" fmla="*/ 66 h 256"/>
                <a:gd name="T12" fmla="*/ 272 w 328"/>
                <a:gd name="T13" fmla="*/ 58 h 256"/>
                <a:gd name="T14" fmla="*/ 266 w 328"/>
                <a:gd name="T15" fmla="*/ 38 h 256"/>
                <a:gd name="T16" fmla="*/ 268 w 328"/>
                <a:gd name="T17" fmla="*/ 28 h 256"/>
                <a:gd name="T18" fmla="*/ 256 w 328"/>
                <a:gd name="T19" fmla="*/ 24 h 256"/>
                <a:gd name="T20" fmla="*/ 236 w 328"/>
                <a:gd name="T21" fmla="*/ 16 h 256"/>
                <a:gd name="T22" fmla="*/ 216 w 328"/>
                <a:gd name="T23" fmla="*/ 24 h 256"/>
                <a:gd name="T24" fmla="*/ 212 w 328"/>
                <a:gd name="T25" fmla="*/ 10 h 256"/>
                <a:gd name="T26" fmla="*/ 196 w 328"/>
                <a:gd name="T27" fmla="*/ 10 h 256"/>
                <a:gd name="T28" fmla="*/ 180 w 328"/>
                <a:gd name="T29" fmla="*/ 0 h 256"/>
                <a:gd name="T30" fmla="*/ 172 w 328"/>
                <a:gd name="T31" fmla="*/ 0 h 256"/>
                <a:gd name="T32" fmla="*/ 160 w 328"/>
                <a:gd name="T33" fmla="*/ 6 h 256"/>
                <a:gd name="T34" fmla="*/ 152 w 328"/>
                <a:gd name="T35" fmla="*/ 18 h 256"/>
                <a:gd name="T36" fmla="*/ 140 w 328"/>
                <a:gd name="T37" fmla="*/ 18 h 256"/>
                <a:gd name="T38" fmla="*/ 120 w 328"/>
                <a:gd name="T39" fmla="*/ 26 h 256"/>
                <a:gd name="T40" fmla="*/ 118 w 328"/>
                <a:gd name="T41" fmla="*/ 44 h 256"/>
                <a:gd name="T42" fmla="*/ 122 w 328"/>
                <a:gd name="T43" fmla="*/ 50 h 256"/>
                <a:gd name="T44" fmla="*/ 114 w 328"/>
                <a:gd name="T45" fmla="*/ 58 h 256"/>
                <a:gd name="T46" fmla="*/ 94 w 328"/>
                <a:gd name="T47" fmla="*/ 68 h 256"/>
                <a:gd name="T48" fmla="*/ 86 w 328"/>
                <a:gd name="T49" fmla="*/ 80 h 256"/>
                <a:gd name="T50" fmla="*/ 90 w 328"/>
                <a:gd name="T51" fmla="*/ 98 h 256"/>
                <a:gd name="T52" fmla="*/ 88 w 328"/>
                <a:gd name="T53" fmla="*/ 106 h 256"/>
                <a:gd name="T54" fmla="*/ 78 w 328"/>
                <a:gd name="T55" fmla="*/ 98 h 256"/>
                <a:gd name="T56" fmla="*/ 62 w 328"/>
                <a:gd name="T57" fmla="*/ 106 h 256"/>
                <a:gd name="T58" fmla="*/ 38 w 328"/>
                <a:gd name="T59" fmla="*/ 118 h 256"/>
                <a:gd name="T60" fmla="*/ 12 w 328"/>
                <a:gd name="T61" fmla="*/ 118 h 256"/>
                <a:gd name="T62" fmla="*/ 28 w 328"/>
                <a:gd name="T63" fmla="*/ 178 h 256"/>
                <a:gd name="T64" fmla="*/ 8 w 328"/>
                <a:gd name="T65" fmla="*/ 192 h 256"/>
                <a:gd name="T66" fmla="*/ 0 w 328"/>
                <a:gd name="T67" fmla="*/ 204 h 256"/>
                <a:gd name="T68" fmla="*/ 14 w 328"/>
                <a:gd name="T69" fmla="*/ 212 h 256"/>
                <a:gd name="T70" fmla="*/ 14 w 328"/>
                <a:gd name="T71" fmla="*/ 236 h 256"/>
                <a:gd name="T72" fmla="*/ 16 w 328"/>
                <a:gd name="T73" fmla="*/ 242 h 256"/>
                <a:gd name="T74" fmla="*/ 22 w 328"/>
                <a:gd name="T75" fmla="*/ 236 h 256"/>
                <a:gd name="T76" fmla="*/ 32 w 328"/>
                <a:gd name="T77" fmla="*/ 236 h 256"/>
                <a:gd name="T78" fmla="*/ 50 w 328"/>
                <a:gd name="T79" fmla="*/ 222 h 256"/>
                <a:gd name="T80" fmla="*/ 90 w 328"/>
                <a:gd name="T81" fmla="*/ 220 h 256"/>
                <a:gd name="T82" fmla="*/ 128 w 328"/>
                <a:gd name="T83" fmla="*/ 230 h 256"/>
                <a:gd name="T84" fmla="*/ 146 w 328"/>
                <a:gd name="T85" fmla="*/ 236 h 256"/>
                <a:gd name="T86" fmla="*/ 182 w 328"/>
                <a:gd name="T87" fmla="*/ 238 h 256"/>
                <a:gd name="T88" fmla="*/ 190 w 328"/>
                <a:gd name="T89" fmla="*/ 246 h 256"/>
                <a:gd name="T90" fmla="*/ 206 w 328"/>
                <a:gd name="T91" fmla="*/ 236 h 256"/>
                <a:gd name="T92" fmla="*/ 214 w 328"/>
                <a:gd name="T93" fmla="*/ 250 h 256"/>
                <a:gd name="T94" fmla="*/ 232 w 328"/>
                <a:gd name="T95" fmla="*/ 246 h 256"/>
                <a:gd name="T96" fmla="*/ 250 w 328"/>
                <a:gd name="T97" fmla="*/ 256 h 256"/>
                <a:gd name="T98" fmla="*/ 256 w 328"/>
                <a:gd name="T99" fmla="*/ 242 h 256"/>
                <a:gd name="T100" fmla="*/ 266 w 328"/>
                <a:gd name="T101" fmla="*/ 220 h 256"/>
                <a:gd name="T102" fmla="*/ 296 w 328"/>
                <a:gd name="T103" fmla="*/ 212 h 256"/>
                <a:gd name="T104" fmla="*/ 290 w 328"/>
                <a:gd name="T105" fmla="*/ 188 h 256"/>
                <a:gd name="T106" fmla="*/ 284 w 328"/>
                <a:gd name="T107" fmla="*/ 170 h 256"/>
                <a:gd name="T108" fmla="*/ 282 w 328"/>
                <a:gd name="T109" fmla="*/ 158 h 256"/>
                <a:gd name="T110" fmla="*/ 296 w 328"/>
                <a:gd name="T111" fmla="*/ 156 h 256"/>
                <a:gd name="T112" fmla="*/ 310 w 328"/>
                <a:gd name="T113" fmla="*/ 162 h 256"/>
                <a:gd name="T114" fmla="*/ 324 w 328"/>
                <a:gd name="T115" fmla="*/ 150 h 256"/>
                <a:gd name="T116" fmla="*/ 326 w 328"/>
                <a:gd name="T117" fmla="*/ 140 h 256"/>
                <a:gd name="T118" fmla="*/ 320 w 328"/>
                <a:gd name="T119" fmla="*/ 1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8" h="256">
                  <a:moveTo>
                    <a:pt x="320" y="132"/>
                  </a:moveTo>
                  <a:lnTo>
                    <a:pt x="320" y="132"/>
                  </a:lnTo>
                  <a:lnTo>
                    <a:pt x="318" y="128"/>
                  </a:lnTo>
                  <a:lnTo>
                    <a:pt x="314" y="126"/>
                  </a:lnTo>
                  <a:lnTo>
                    <a:pt x="304" y="126"/>
                  </a:lnTo>
                  <a:lnTo>
                    <a:pt x="300" y="124"/>
                  </a:lnTo>
                  <a:lnTo>
                    <a:pt x="296" y="124"/>
                  </a:lnTo>
                  <a:lnTo>
                    <a:pt x="296" y="122"/>
                  </a:lnTo>
                  <a:lnTo>
                    <a:pt x="298" y="116"/>
                  </a:lnTo>
                  <a:lnTo>
                    <a:pt x="298" y="116"/>
                  </a:lnTo>
                  <a:lnTo>
                    <a:pt x="300" y="114"/>
                  </a:lnTo>
                  <a:lnTo>
                    <a:pt x="298" y="110"/>
                  </a:lnTo>
                  <a:lnTo>
                    <a:pt x="292" y="108"/>
                  </a:lnTo>
                  <a:lnTo>
                    <a:pt x="286" y="106"/>
                  </a:lnTo>
                  <a:lnTo>
                    <a:pt x="282" y="102"/>
                  </a:lnTo>
                  <a:lnTo>
                    <a:pt x="278" y="96"/>
                  </a:lnTo>
                  <a:lnTo>
                    <a:pt x="276" y="88"/>
                  </a:lnTo>
                  <a:lnTo>
                    <a:pt x="276" y="88"/>
                  </a:lnTo>
                  <a:lnTo>
                    <a:pt x="274" y="82"/>
                  </a:lnTo>
                  <a:lnTo>
                    <a:pt x="270" y="78"/>
                  </a:lnTo>
                  <a:lnTo>
                    <a:pt x="266" y="72"/>
                  </a:lnTo>
                  <a:lnTo>
                    <a:pt x="264" y="70"/>
                  </a:lnTo>
                  <a:lnTo>
                    <a:pt x="262" y="68"/>
                  </a:lnTo>
                  <a:lnTo>
                    <a:pt x="264" y="66"/>
                  </a:lnTo>
                  <a:lnTo>
                    <a:pt x="266" y="64"/>
                  </a:lnTo>
                  <a:lnTo>
                    <a:pt x="266" y="64"/>
                  </a:lnTo>
                  <a:lnTo>
                    <a:pt x="270" y="60"/>
                  </a:lnTo>
                  <a:lnTo>
                    <a:pt x="272" y="58"/>
                  </a:lnTo>
                  <a:lnTo>
                    <a:pt x="268" y="54"/>
                  </a:lnTo>
                  <a:lnTo>
                    <a:pt x="266" y="48"/>
                  </a:lnTo>
                  <a:lnTo>
                    <a:pt x="266" y="44"/>
                  </a:lnTo>
                  <a:lnTo>
                    <a:pt x="266" y="38"/>
                  </a:lnTo>
                  <a:lnTo>
                    <a:pt x="266" y="38"/>
                  </a:lnTo>
                  <a:lnTo>
                    <a:pt x="268" y="34"/>
                  </a:lnTo>
                  <a:lnTo>
                    <a:pt x="268" y="30"/>
                  </a:lnTo>
                  <a:lnTo>
                    <a:pt x="268" y="28"/>
                  </a:lnTo>
                  <a:lnTo>
                    <a:pt x="266" y="28"/>
                  </a:lnTo>
                  <a:lnTo>
                    <a:pt x="260" y="26"/>
                  </a:lnTo>
                  <a:lnTo>
                    <a:pt x="258" y="26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0" y="18"/>
                  </a:lnTo>
                  <a:lnTo>
                    <a:pt x="244" y="16"/>
                  </a:lnTo>
                  <a:lnTo>
                    <a:pt x="236" y="16"/>
                  </a:lnTo>
                  <a:lnTo>
                    <a:pt x="224" y="22"/>
                  </a:lnTo>
                  <a:lnTo>
                    <a:pt x="224" y="22"/>
                  </a:lnTo>
                  <a:lnTo>
                    <a:pt x="218" y="24"/>
                  </a:lnTo>
                  <a:lnTo>
                    <a:pt x="216" y="24"/>
                  </a:lnTo>
                  <a:lnTo>
                    <a:pt x="214" y="20"/>
                  </a:lnTo>
                  <a:lnTo>
                    <a:pt x="214" y="16"/>
                  </a:lnTo>
                  <a:lnTo>
                    <a:pt x="214" y="14"/>
                  </a:lnTo>
                  <a:lnTo>
                    <a:pt x="212" y="10"/>
                  </a:lnTo>
                  <a:lnTo>
                    <a:pt x="210" y="8"/>
                  </a:lnTo>
                  <a:lnTo>
                    <a:pt x="202" y="10"/>
                  </a:lnTo>
                  <a:lnTo>
                    <a:pt x="202" y="10"/>
                  </a:lnTo>
                  <a:lnTo>
                    <a:pt x="196" y="10"/>
                  </a:lnTo>
                  <a:lnTo>
                    <a:pt x="192" y="10"/>
                  </a:lnTo>
                  <a:lnTo>
                    <a:pt x="188" y="6"/>
                  </a:lnTo>
                  <a:lnTo>
                    <a:pt x="184" y="2"/>
                  </a:lnTo>
                  <a:lnTo>
                    <a:pt x="180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64" y="4"/>
                  </a:lnTo>
                  <a:lnTo>
                    <a:pt x="160" y="6"/>
                  </a:lnTo>
                  <a:lnTo>
                    <a:pt x="160" y="6"/>
                  </a:lnTo>
                  <a:lnTo>
                    <a:pt x="154" y="14"/>
                  </a:lnTo>
                  <a:lnTo>
                    <a:pt x="154" y="14"/>
                  </a:lnTo>
                  <a:lnTo>
                    <a:pt x="152" y="18"/>
                  </a:lnTo>
                  <a:lnTo>
                    <a:pt x="152" y="18"/>
                  </a:lnTo>
                  <a:lnTo>
                    <a:pt x="148" y="18"/>
                  </a:lnTo>
                  <a:lnTo>
                    <a:pt x="146" y="20"/>
                  </a:lnTo>
                  <a:lnTo>
                    <a:pt x="140" y="18"/>
                  </a:lnTo>
                  <a:lnTo>
                    <a:pt x="130" y="20"/>
                  </a:lnTo>
                  <a:lnTo>
                    <a:pt x="126" y="22"/>
                  </a:lnTo>
                  <a:lnTo>
                    <a:pt x="120" y="26"/>
                  </a:lnTo>
                  <a:lnTo>
                    <a:pt x="120" y="26"/>
                  </a:lnTo>
                  <a:lnTo>
                    <a:pt x="116" y="34"/>
                  </a:lnTo>
                  <a:lnTo>
                    <a:pt x="116" y="40"/>
                  </a:lnTo>
                  <a:lnTo>
                    <a:pt x="116" y="42"/>
                  </a:lnTo>
                  <a:lnTo>
                    <a:pt x="118" y="44"/>
                  </a:lnTo>
                  <a:lnTo>
                    <a:pt x="122" y="44"/>
                  </a:lnTo>
                  <a:lnTo>
                    <a:pt x="124" y="46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18" y="56"/>
                  </a:lnTo>
                  <a:lnTo>
                    <a:pt x="114" y="58"/>
                  </a:lnTo>
                  <a:lnTo>
                    <a:pt x="108" y="58"/>
                  </a:lnTo>
                  <a:lnTo>
                    <a:pt x="104" y="60"/>
                  </a:lnTo>
                  <a:lnTo>
                    <a:pt x="100" y="64"/>
                  </a:lnTo>
                  <a:lnTo>
                    <a:pt x="94" y="68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6" y="84"/>
                  </a:lnTo>
                  <a:lnTo>
                    <a:pt x="86" y="88"/>
                  </a:lnTo>
                  <a:lnTo>
                    <a:pt x="88" y="94"/>
                  </a:lnTo>
                  <a:lnTo>
                    <a:pt x="90" y="98"/>
                  </a:lnTo>
                  <a:lnTo>
                    <a:pt x="92" y="102"/>
                  </a:lnTo>
                  <a:lnTo>
                    <a:pt x="92" y="102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6" y="108"/>
                  </a:lnTo>
                  <a:lnTo>
                    <a:pt x="84" y="106"/>
                  </a:lnTo>
                  <a:lnTo>
                    <a:pt x="80" y="100"/>
                  </a:lnTo>
                  <a:lnTo>
                    <a:pt x="78" y="98"/>
                  </a:lnTo>
                  <a:lnTo>
                    <a:pt x="74" y="98"/>
                  </a:lnTo>
                  <a:lnTo>
                    <a:pt x="70" y="100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54" y="112"/>
                  </a:lnTo>
                  <a:lnTo>
                    <a:pt x="48" y="116"/>
                  </a:lnTo>
                  <a:lnTo>
                    <a:pt x="42" y="118"/>
                  </a:lnTo>
                  <a:lnTo>
                    <a:pt x="38" y="118"/>
                  </a:lnTo>
                  <a:lnTo>
                    <a:pt x="28" y="116"/>
                  </a:lnTo>
                  <a:lnTo>
                    <a:pt x="20" y="116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24" y="154"/>
                  </a:lnTo>
                  <a:lnTo>
                    <a:pt x="26" y="166"/>
                  </a:lnTo>
                  <a:lnTo>
                    <a:pt x="28" y="178"/>
                  </a:lnTo>
                  <a:lnTo>
                    <a:pt x="28" y="178"/>
                  </a:lnTo>
                  <a:lnTo>
                    <a:pt x="26" y="182"/>
                  </a:lnTo>
                  <a:lnTo>
                    <a:pt x="22" y="186"/>
                  </a:lnTo>
                  <a:lnTo>
                    <a:pt x="22" y="186"/>
                  </a:lnTo>
                  <a:lnTo>
                    <a:pt x="8" y="192"/>
                  </a:lnTo>
                  <a:lnTo>
                    <a:pt x="2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4"/>
                  </a:lnTo>
                  <a:lnTo>
                    <a:pt x="4" y="208"/>
                  </a:lnTo>
                  <a:lnTo>
                    <a:pt x="4" y="208"/>
                  </a:lnTo>
                  <a:lnTo>
                    <a:pt x="12" y="210"/>
                  </a:lnTo>
                  <a:lnTo>
                    <a:pt x="14" y="212"/>
                  </a:lnTo>
                  <a:lnTo>
                    <a:pt x="16" y="216"/>
                  </a:lnTo>
                  <a:lnTo>
                    <a:pt x="16" y="220"/>
                  </a:lnTo>
                  <a:lnTo>
                    <a:pt x="14" y="230"/>
                  </a:lnTo>
                  <a:lnTo>
                    <a:pt x="14" y="236"/>
                  </a:lnTo>
                  <a:lnTo>
                    <a:pt x="14" y="240"/>
                  </a:lnTo>
                  <a:lnTo>
                    <a:pt x="14" y="240"/>
                  </a:lnTo>
                  <a:lnTo>
                    <a:pt x="16" y="242"/>
                  </a:lnTo>
                  <a:lnTo>
                    <a:pt x="16" y="242"/>
                  </a:lnTo>
                  <a:lnTo>
                    <a:pt x="16" y="242"/>
                  </a:lnTo>
                  <a:lnTo>
                    <a:pt x="16" y="242"/>
                  </a:lnTo>
                  <a:lnTo>
                    <a:pt x="20" y="238"/>
                  </a:lnTo>
                  <a:lnTo>
                    <a:pt x="22" y="236"/>
                  </a:lnTo>
                  <a:lnTo>
                    <a:pt x="28" y="236"/>
                  </a:lnTo>
                  <a:lnTo>
                    <a:pt x="28" y="236"/>
                  </a:lnTo>
                  <a:lnTo>
                    <a:pt x="30" y="238"/>
                  </a:lnTo>
                  <a:lnTo>
                    <a:pt x="32" y="236"/>
                  </a:lnTo>
                  <a:lnTo>
                    <a:pt x="34" y="232"/>
                  </a:lnTo>
                  <a:lnTo>
                    <a:pt x="36" y="228"/>
                  </a:lnTo>
                  <a:lnTo>
                    <a:pt x="42" y="226"/>
                  </a:lnTo>
                  <a:lnTo>
                    <a:pt x="50" y="222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78" y="218"/>
                  </a:lnTo>
                  <a:lnTo>
                    <a:pt x="90" y="220"/>
                  </a:lnTo>
                  <a:lnTo>
                    <a:pt x="106" y="224"/>
                  </a:lnTo>
                  <a:lnTo>
                    <a:pt x="118" y="228"/>
                  </a:lnTo>
                  <a:lnTo>
                    <a:pt x="124" y="230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36" y="230"/>
                  </a:lnTo>
                  <a:lnTo>
                    <a:pt x="140" y="234"/>
                  </a:lnTo>
                  <a:lnTo>
                    <a:pt x="146" y="236"/>
                  </a:lnTo>
                  <a:lnTo>
                    <a:pt x="160" y="236"/>
                  </a:lnTo>
                  <a:lnTo>
                    <a:pt x="160" y="236"/>
                  </a:lnTo>
                  <a:lnTo>
                    <a:pt x="172" y="238"/>
                  </a:lnTo>
                  <a:lnTo>
                    <a:pt x="182" y="238"/>
                  </a:lnTo>
                  <a:lnTo>
                    <a:pt x="186" y="242"/>
                  </a:lnTo>
                  <a:lnTo>
                    <a:pt x="188" y="244"/>
                  </a:lnTo>
                  <a:lnTo>
                    <a:pt x="188" y="246"/>
                  </a:lnTo>
                  <a:lnTo>
                    <a:pt x="190" y="246"/>
                  </a:lnTo>
                  <a:lnTo>
                    <a:pt x="198" y="240"/>
                  </a:lnTo>
                  <a:lnTo>
                    <a:pt x="198" y="240"/>
                  </a:lnTo>
                  <a:lnTo>
                    <a:pt x="202" y="238"/>
                  </a:lnTo>
                  <a:lnTo>
                    <a:pt x="206" y="236"/>
                  </a:lnTo>
                  <a:lnTo>
                    <a:pt x="208" y="238"/>
                  </a:lnTo>
                  <a:lnTo>
                    <a:pt x="208" y="242"/>
                  </a:lnTo>
                  <a:lnTo>
                    <a:pt x="212" y="248"/>
                  </a:lnTo>
                  <a:lnTo>
                    <a:pt x="214" y="250"/>
                  </a:lnTo>
                  <a:lnTo>
                    <a:pt x="216" y="248"/>
                  </a:lnTo>
                  <a:lnTo>
                    <a:pt x="216" y="248"/>
                  </a:lnTo>
                  <a:lnTo>
                    <a:pt x="224" y="246"/>
                  </a:lnTo>
                  <a:lnTo>
                    <a:pt x="232" y="246"/>
                  </a:lnTo>
                  <a:lnTo>
                    <a:pt x="240" y="246"/>
                  </a:lnTo>
                  <a:lnTo>
                    <a:pt x="244" y="248"/>
                  </a:lnTo>
                  <a:lnTo>
                    <a:pt x="244" y="248"/>
                  </a:lnTo>
                  <a:lnTo>
                    <a:pt x="250" y="256"/>
                  </a:lnTo>
                  <a:lnTo>
                    <a:pt x="254" y="256"/>
                  </a:lnTo>
                  <a:lnTo>
                    <a:pt x="256" y="252"/>
                  </a:lnTo>
                  <a:lnTo>
                    <a:pt x="256" y="242"/>
                  </a:lnTo>
                  <a:lnTo>
                    <a:pt x="256" y="242"/>
                  </a:lnTo>
                  <a:lnTo>
                    <a:pt x="256" y="236"/>
                  </a:lnTo>
                  <a:lnTo>
                    <a:pt x="258" y="230"/>
                  </a:lnTo>
                  <a:lnTo>
                    <a:pt x="262" y="224"/>
                  </a:lnTo>
                  <a:lnTo>
                    <a:pt x="266" y="220"/>
                  </a:lnTo>
                  <a:lnTo>
                    <a:pt x="272" y="216"/>
                  </a:lnTo>
                  <a:lnTo>
                    <a:pt x="278" y="212"/>
                  </a:lnTo>
                  <a:lnTo>
                    <a:pt x="28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2" y="204"/>
                  </a:lnTo>
                  <a:lnTo>
                    <a:pt x="290" y="198"/>
                  </a:lnTo>
                  <a:lnTo>
                    <a:pt x="290" y="188"/>
                  </a:lnTo>
                  <a:lnTo>
                    <a:pt x="292" y="186"/>
                  </a:lnTo>
                  <a:lnTo>
                    <a:pt x="290" y="182"/>
                  </a:lnTo>
                  <a:lnTo>
                    <a:pt x="288" y="176"/>
                  </a:lnTo>
                  <a:lnTo>
                    <a:pt x="284" y="170"/>
                  </a:lnTo>
                  <a:lnTo>
                    <a:pt x="284" y="170"/>
                  </a:lnTo>
                  <a:lnTo>
                    <a:pt x="282" y="168"/>
                  </a:lnTo>
                  <a:lnTo>
                    <a:pt x="280" y="164"/>
                  </a:lnTo>
                  <a:lnTo>
                    <a:pt x="282" y="158"/>
                  </a:lnTo>
                  <a:lnTo>
                    <a:pt x="284" y="156"/>
                  </a:lnTo>
                  <a:lnTo>
                    <a:pt x="288" y="154"/>
                  </a:lnTo>
                  <a:lnTo>
                    <a:pt x="292" y="154"/>
                  </a:lnTo>
                  <a:lnTo>
                    <a:pt x="296" y="156"/>
                  </a:lnTo>
                  <a:lnTo>
                    <a:pt x="296" y="156"/>
                  </a:lnTo>
                  <a:lnTo>
                    <a:pt x="302" y="160"/>
                  </a:lnTo>
                  <a:lnTo>
                    <a:pt x="306" y="162"/>
                  </a:lnTo>
                  <a:lnTo>
                    <a:pt x="310" y="162"/>
                  </a:lnTo>
                  <a:lnTo>
                    <a:pt x="312" y="160"/>
                  </a:lnTo>
                  <a:lnTo>
                    <a:pt x="318" y="156"/>
                  </a:lnTo>
                  <a:lnTo>
                    <a:pt x="324" y="150"/>
                  </a:lnTo>
                  <a:lnTo>
                    <a:pt x="324" y="150"/>
                  </a:lnTo>
                  <a:lnTo>
                    <a:pt x="328" y="146"/>
                  </a:lnTo>
                  <a:lnTo>
                    <a:pt x="328" y="144"/>
                  </a:lnTo>
                  <a:lnTo>
                    <a:pt x="328" y="142"/>
                  </a:lnTo>
                  <a:lnTo>
                    <a:pt x="326" y="140"/>
                  </a:lnTo>
                  <a:lnTo>
                    <a:pt x="322" y="138"/>
                  </a:lnTo>
                  <a:lnTo>
                    <a:pt x="320" y="134"/>
                  </a:lnTo>
                  <a:lnTo>
                    <a:pt x="320" y="132"/>
                  </a:lnTo>
                  <a:lnTo>
                    <a:pt x="320" y="13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3" name="Freeform 117">
              <a:extLst>
                <a:ext uri="{FF2B5EF4-FFF2-40B4-BE49-F238E27FC236}">
                  <a16:creationId xmlns:a16="http://schemas.microsoft.com/office/drawing/2014/main" id="{700F5077-61DC-4ED1-B2C2-6E67F4D6A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52" y="1614846"/>
              <a:ext cx="14262" cy="7332"/>
            </a:xfrm>
            <a:custGeom>
              <a:avLst/>
              <a:gdLst>
                <a:gd name="T0" fmla="*/ 12 w 12"/>
                <a:gd name="T1" fmla="*/ 2 h 6"/>
                <a:gd name="T2" fmla="*/ 12 w 12"/>
                <a:gd name="T3" fmla="*/ 2 h 6"/>
                <a:gd name="T4" fmla="*/ 12 w 12"/>
                <a:gd name="T5" fmla="*/ 0 h 6"/>
                <a:gd name="T6" fmla="*/ 12 w 12"/>
                <a:gd name="T7" fmla="*/ 0 h 6"/>
                <a:gd name="T8" fmla="*/ 4 w 12"/>
                <a:gd name="T9" fmla="*/ 2 h 6"/>
                <a:gd name="T10" fmla="*/ 0 w 12"/>
                <a:gd name="T11" fmla="*/ 6 h 6"/>
                <a:gd name="T12" fmla="*/ 0 w 12"/>
                <a:gd name="T13" fmla="*/ 6 h 6"/>
                <a:gd name="T14" fmla="*/ 4 w 12"/>
                <a:gd name="T15" fmla="*/ 4 h 6"/>
                <a:gd name="T16" fmla="*/ 12 w 12"/>
                <a:gd name="T17" fmla="*/ 2 h 6"/>
                <a:gd name="T18" fmla="*/ 12 w 12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2" y="2"/>
                  </a:move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4" name="Freeform 118">
              <a:extLst>
                <a:ext uri="{FF2B5EF4-FFF2-40B4-BE49-F238E27FC236}">
                  <a16:creationId xmlns:a16="http://schemas.microsoft.com/office/drawing/2014/main" id="{CBCB130D-1D16-49C8-8C58-B0C19404B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3512" y="1636843"/>
              <a:ext cx="38033" cy="9776"/>
            </a:xfrm>
            <a:custGeom>
              <a:avLst/>
              <a:gdLst>
                <a:gd name="T0" fmla="*/ 0 w 32"/>
                <a:gd name="T1" fmla="*/ 8 h 8"/>
                <a:gd name="T2" fmla="*/ 0 w 32"/>
                <a:gd name="T3" fmla="*/ 8 h 8"/>
                <a:gd name="T4" fmla="*/ 6 w 32"/>
                <a:gd name="T5" fmla="*/ 4 h 8"/>
                <a:gd name="T6" fmla="*/ 10 w 32"/>
                <a:gd name="T7" fmla="*/ 2 h 8"/>
                <a:gd name="T8" fmla="*/ 20 w 32"/>
                <a:gd name="T9" fmla="*/ 0 h 8"/>
                <a:gd name="T10" fmla="*/ 26 w 32"/>
                <a:gd name="T11" fmla="*/ 2 h 8"/>
                <a:gd name="T12" fmla="*/ 28 w 32"/>
                <a:gd name="T13" fmla="*/ 0 h 8"/>
                <a:gd name="T14" fmla="*/ 32 w 32"/>
                <a:gd name="T15" fmla="*/ 0 h 8"/>
                <a:gd name="T16" fmla="*/ 32 w 32"/>
                <a:gd name="T17" fmla="*/ 0 h 8"/>
                <a:gd name="T18" fmla="*/ 26 w 32"/>
                <a:gd name="T19" fmla="*/ 0 h 8"/>
                <a:gd name="T20" fmla="*/ 20 w 32"/>
                <a:gd name="T21" fmla="*/ 0 h 8"/>
                <a:gd name="T22" fmla="*/ 10 w 32"/>
                <a:gd name="T23" fmla="*/ 2 h 8"/>
                <a:gd name="T24" fmla="*/ 6 w 32"/>
                <a:gd name="T25" fmla="*/ 4 h 8"/>
                <a:gd name="T26" fmla="*/ 0 w 32"/>
                <a:gd name="T27" fmla="*/ 8 h 8"/>
                <a:gd name="T28" fmla="*/ 0 w 32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8">
                  <a:moveTo>
                    <a:pt x="0" y="8"/>
                  </a:moveTo>
                  <a:lnTo>
                    <a:pt x="0" y="8"/>
                  </a:lnTo>
                  <a:lnTo>
                    <a:pt x="6" y="4"/>
                  </a:lnTo>
                  <a:lnTo>
                    <a:pt x="10" y="2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5" name="Freeform 119">
              <a:extLst>
                <a:ext uri="{FF2B5EF4-FFF2-40B4-BE49-F238E27FC236}">
                  <a16:creationId xmlns:a16="http://schemas.microsoft.com/office/drawing/2014/main" id="{CDD5FF1C-C761-4995-9346-CCF765AB0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3104" y="1678391"/>
              <a:ext cx="40409" cy="34216"/>
            </a:xfrm>
            <a:custGeom>
              <a:avLst/>
              <a:gdLst>
                <a:gd name="T0" fmla="*/ 2 w 34"/>
                <a:gd name="T1" fmla="*/ 24 h 28"/>
                <a:gd name="T2" fmla="*/ 2 w 34"/>
                <a:gd name="T3" fmla="*/ 24 h 28"/>
                <a:gd name="T4" fmla="*/ 0 w 34"/>
                <a:gd name="T5" fmla="*/ 28 h 28"/>
                <a:gd name="T6" fmla="*/ 0 w 34"/>
                <a:gd name="T7" fmla="*/ 28 h 28"/>
                <a:gd name="T8" fmla="*/ 2 w 34"/>
                <a:gd name="T9" fmla="*/ 24 h 28"/>
                <a:gd name="T10" fmla="*/ 2 w 34"/>
                <a:gd name="T11" fmla="*/ 24 h 28"/>
                <a:gd name="T12" fmla="*/ 8 w 34"/>
                <a:gd name="T13" fmla="*/ 16 h 28"/>
                <a:gd name="T14" fmla="*/ 14 w 34"/>
                <a:gd name="T15" fmla="*/ 12 h 28"/>
                <a:gd name="T16" fmla="*/ 18 w 34"/>
                <a:gd name="T17" fmla="*/ 8 h 28"/>
                <a:gd name="T18" fmla="*/ 22 w 34"/>
                <a:gd name="T19" fmla="*/ 6 h 28"/>
                <a:gd name="T20" fmla="*/ 28 w 34"/>
                <a:gd name="T21" fmla="*/ 6 h 28"/>
                <a:gd name="T22" fmla="*/ 32 w 34"/>
                <a:gd name="T23" fmla="*/ 4 h 28"/>
                <a:gd name="T24" fmla="*/ 34 w 34"/>
                <a:gd name="T25" fmla="*/ 0 h 28"/>
                <a:gd name="T26" fmla="*/ 34 w 34"/>
                <a:gd name="T27" fmla="*/ 0 h 28"/>
                <a:gd name="T28" fmla="*/ 32 w 34"/>
                <a:gd name="T29" fmla="*/ 4 h 28"/>
                <a:gd name="T30" fmla="*/ 28 w 34"/>
                <a:gd name="T31" fmla="*/ 4 h 28"/>
                <a:gd name="T32" fmla="*/ 22 w 34"/>
                <a:gd name="T33" fmla="*/ 6 h 28"/>
                <a:gd name="T34" fmla="*/ 18 w 34"/>
                <a:gd name="T35" fmla="*/ 8 h 28"/>
                <a:gd name="T36" fmla="*/ 14 w 34"/>
                <a:gd name="T37" fmla="*/ 10 h 28"/>
                <a:gd name="T38" fmla="*/ 8 w 34"/>
                <a:gd name="T39" fmla="*/ 16 h 28"/>
                <a:gd name="T40" fmla="*/ 2 w 34"/>
                <a:gd name="T41" fmla="*/ 24 h 28"/>
                <a:gd name="T42" fmla="*/ 2 w 34"/>
                <a:gd name="T4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28">
                  <a:moveTo>
                    <a:pt x="2" y="24"/>
                  </a:moveTo>
                  <a:lnTo>
                    <a:pt x="2" y="2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8" y="16"/>
                  </a:lnTo>
                  <a:lnTo>
                    <a:pt x="14" y="12"/>
                  </a:lnTo>
                  <a:lnTo>
                    <a:pt x="18" y="8"/>
                  </a:lnTo>
                  <a:lnTo>
                    <a:pt x="22" y="6"/>
                  </a:lnTo>
                  <a:lnTo>
                    <a:pt x="28" y="6"/>
                  </a:lnTo>
                  <a:lnTo>
                    <a:pt x="32" y="4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2" y="4"/>
                  </a:lnTo>
                  <a:lnTo>
                    <a:pt x="28" y="4"/>
                  </a:lnTo>
                  <a:lnTo>
                    <a:pt x="22" y="6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6" name="Freeform 120">
              <a:extLst>
                <a:ext uri="{FF2B5EF4-FFF2-40B4-BE49-F238E27FC236}">
                  <a16:creationId xmlns:a16="http://schemas.microsoft.com/office/drawing/2014/main" id="{54286165-9B00-43A2-9E0C-1116C41EB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154" y="1734603"/>
              <a:ext cx="95081" cy="24440"/>
            </a:xfrm>
            <a:custGeom>
              <a:avLst/>
              <a:gdLst>
                <a:gd name="T0" fmla="*/ 76 w 80"/>
                <a:gd name="T1" fmla="*/ 8 h 20"/>
                <a:gd name="T2" fmla="*/ 76 w 80"/>
                <a:gd name="T3" fmla="*/ 8 h 20"/>
                <a:gd name="T4" fmla="*/ 74 w 80"/>
                <a:gd name="T5" fmla="*/ 8 h 20"/>
                <a:gd name="T6" fmla="*/ 72 w 80"/>
                <a:gd name="T7" fmla="*/ 8 h 20"/>
                <a:gd name="T8" fmla="*/ 68 w 80"/>
                <a:gd name="T9" fmla="*/ 2 h 20"/>
                <a:gd name="T10" fmla="*/ 66 w 80"/>
                <a:gd name="T11" fmla="*/ 0 h 20"/>
                <a:gd name="T12" fmla="*/ 62 w 80"/>
                <a:gd name="T13" fmla="*/ 0 h 20"/>
                <a:gd name="T14" fmla="*/ 58 w 80"/>
                <a:gd name="T15" fmla="*/ 2 h 20"/>
                <a:gd name="T16" fmla="*/ 50 w 80"/>
                <a:gd name="T17" fmla="*/ 8 h 20"/>
                <a:gd name="T18" fmla="*/ 50 w 80"/>
                <a:gd name="T19" fmla="*/ 8 h 20"/>
                <a:gd name="T20" fmla="*/ 42 w 80"/>
                <a:gd name="T21" fmla="*/ 14 h 20"/>
                <a:gd name="T22" fmla="*/ 36 w 80"/>
                <a:gd name="T23" fmla="*/ 18 h 20"/>
                <a:gd name="T24" fmla="*/ 30 w 80"/>
                <a:gd name="T25" fmla="*/ 18 h 20"/>
                <a:gd name="T26" fmla="*/ 26 w 80"/>
                <a:gd name="T27" fmla="*/ 18 h 20"/>
                <a:gd name="T28" fmla="*/ 16 w 80"/>
                <a:gd name="T29" fmla="*/ 18 h 20"/>
                <a:gd name="T30" fmla="*/ 8 w 80"/>
                <a:gd name="T31" fmla="*/ 18 h 20"/>
                <a:gd name="T32" fmla="*/ 0 w 80"/>
                <a:gd name="T33" fmla="*/ 18 h 20"/>
                <a:gd name="T34" fmla="*/ 0 w 80"/>
                <a:gd name="T35" fmla="*/ 18 h 20"/>
                <a:gd name="T36" fmla="*/ 0 w 80"/>
                <a:gd name="T37" fmla="*/ 18 h 20"/>
                <a:gd name="T38" fmla="*/ 0 w 80"/>
                <a:gd name="T39" fmla="*/ 18 h 20"/>
                <a:gd name="T40" fmla="*/ 0 w 80"/>
                <a:gd name="T41" fmla="*/ 20 h 20"/>
                <a:gd name="T42" fmla="*/ 0 w 80"/>
                <a:gd name="T43" fmla="*/ 20 h 20"/>
                <a:gd name="T44" fmla="*/ 8 w 80"/>
                <a:gd name="T45" fmla="*/ 18 h 20"/>
                <a:gd name="T46" fmla="*/ 16 w 80"/>
                <a:gd name="T47" fmla="*/ 18 h 20"/>
                <a:gd name="T48" fmla="*/ 26 w 80"/>
                <a:gd name="T49" fmla="*/ 20 h 20"/>
                <a:gd name="T50" fmla="*/ 30 w 80"/>
                <a:gd name="T51" fmla="*/ 20 h 20"/>
                <a:gd name="T52" fmla="*/ 36 w 80"/>
                <a:gd name="T53" fmla="*/ 18 h 20"/>
                <a:gd name="T54" fmla="*/ 42 w 80"/>
                <a:gd name="T55" fmla="*/ 14 h 20"/>
                <a:gd name="T56" fmla="*/ 50 w 80"/>
                <a:gd name="T57" fmla="*/ 8 h 20"/>
                <a:gd name="T58" fmla="*/ 50 w 80"/>
                <a:gd name="T59" fmla="*/ 8 h 20"/>
                <a:gd name="T60" fmla="*/ 58 w 80"/>
                <a:gd name="T61" fmla="*/ 2 h 20"/>
                <a:gd name="T62" fmla="*/ 62 w 80"/>
                <a:gd name="T63" fmla="*/ 0 h 20"/>
                <a:gd name="T64" fmla="*/ 66 w 80"/>
                <a:gd name="T65" fmla="*/ 0 h 20"/>
                <a:gd name="T66" fmla="*/ 68 w 80"/>
                <a:gd name="T67" fmla="*/ 2 h 20"/>
                <a:gd name="T68" fmla="*/ 72 w 80"/>
                <a:gd name="T69" fmla="*/ 8 h 20"/>
                <a:gd name="T70" fmla="*/ 74 w 80"/>
                <a:gd name="T71" fmla="*/ 10 h 20"/>
                <a:gd name="T72" fmla="*/ 76 w 80"/>
                <a:gd name="T73" fmla="*/ 8 h 20"/>
                <a:gd name="T74" fmla="*/ 76 w 80"/>
                <a:gd name="T75" fmla="*/ 8 h 20"/>
                <a:gd name="T76" fmla="*/ 80 w 80"/>
                <a:gd name="T77" fmla="*/ 4 h 20"/>
                <a:gd name="T78" fmla="*/ 80 w 80"/>
                <a:gd name="T79" fmla="*/ 4 h 20"/>
                <a:gd name="T80" fmla="*/ 76 w 80"/>
                <a:gd name="T81" fmla="*/ 8 h 20"/>
                <a:gd name="T82" fmla="*/ 76 w 80"/>
                <a:gd name="T8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" h="20">
                  <a:moveTo>
                    <a:pt x="76" y="8"/>
                  </a:moveTo>
                  <a:lnTo>
                    <a:pt x="76" y="8"/>
                  </a:lnTo>
                  <a:lnTo>
                    <a:pt x="74" y="8"/>
                  </a:lnTo>
                  <a:lnTo>
                    <a:pt x="72" y="8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2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42" y="14"/>
                  </a:lnTo>
                  <a:lnTo>
                    <a:pt x="36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16" y="18"/>
                  </a:lnTo>
                  <a:lnTo>
                    <a:pt x="8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8" y="18"/>
                  </a:lnTo>
                  <a:lnTo>
                    <a:pt x="16" y="18"/>
                  </a:lnTo>
                  <a:lnTo>
                    <a:pt x="26" y="20"/>
                  </a:lnTo>
                  <a:lnTo>
                    <a:pt x="30" y="20"/>
                  </a:lnTo>
                  <a:lnTo>
                    <a:pt x="36" y="18"/>
                  </a:lnTo>
                  <a:lnTo>
                    <a:pt x="42" y="14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72" y="8"/>
                  </a:lnTo>
                  <a:lnTo>
                    <a:pt x="74" y="10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76" y="8"/>
                  </a:lnTo>
                  <a:lnTo>
                    <a:pt x="76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7" name="Freeform 121">
              <a:extLst>
                <a:ext uri="{FF2B5EF4-FFF2-40B4-BE49-F238E27FC236}">
                  <a16:creationId xmlns:a16="http://schemas.microsoft.com/office/drawing/2014/main" id="{59192260-CEE0-4A75-B1F9-4EDB6854C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828" y="1700387"/>
              <a:ext cx="406472" cy="364156"/>
            </a:xfrm>
            <a:custGeom>
              <a:avLst/>
              <a:gdLst>
                <a:gd name="T0" fmla="*/ 324 w 342"/>
                <a:gd name="T1" fmla="*/ 150 h 298"/>
                <a:gd name="T2" fmla="*/ 312 w 342"/>
                <a:gd name="T3" fmla="*/ 138 h 298"/>
                <a:gd name="T4" fmla="*/ 314 w 342"/>
                <a:gd name="T5" fmla="*/ 122 h 298"/>
                <a:gd name="T6" fmla="*/ 336 w 342"/>
                <a:gd name="T7" fmla="*/ 108 h 298"/>
                <a:gd name="T8" fmla="*/ 320 w 342"/>
                <a:gd name="T9" fmla="*/ 48 h 298"/>
                <a:gd name="T10" fmla="*/ 320 w 342"/>
                <a:gd name="T11" fmla="*/ 44 h 298"/>
                <a:gd name="T12" fmla="*/ 316 w 342"/>
                <a:gd name="T13" fmla="*/ 34 h 298"/>
                <a:gd name="T14" fmla="*/ 294 w 342"/>
                <a:gd name="T15" fmla="*/ 24 h 298"/>
                <a:gd name="T16" fmla="*/ 218 w 342"/>
                <a:gd name="T17" fmla="*/ 24 h 298"/>
                <a:gd name="T18" fmla="*/ 156 w 342"/>
                <a:gd name="T19" fmla="*/ 24 h 298"/>
                <a:gd name="T20" fmla="*/ 146 w 342"/>
                <a:gd name="T21" fmla="*/ 6 h 298"/>
                <a:gd name="T22" fmla="*/ 160 w 342"/>
                <a:gd name="T23" fmla="*/ 12 h 298"/>
                <a:gd name="T24" fmla="*/ 132 w 342"/>
                <a:gd name="T25" fmla="*/ 0 h 298"/>
                <a:gd name="T26" fmla="*/ 98 w 342"/>
                <a:gd name="T27" fmla="*/ 10 h 298"/>
                <a:gd name="T28" fmla="*/ 74 w 342"/>
                <a:gd name="T29" fmla="*/ 24 h 298"/>
                <a:gd name="T30" fmla="*/ 50 w 342"/>
                <a:gd name="T31" fmla="*/ 34 h 298"/>
                <a:gd name="T32" fmla="*/ 0 w 342"/>
                <a:gd name="T33" fmla="*/ 48 h 298"/>
                <a:gd name="T34" fmla="*/ 0 w 342"/>
                <a:gd name="T35" fmla="*/ 52 h 298"/>
                <a:gd name="T36" fmla="*/ 10 w 342"/>
                <a:gd name="T37" fmla="*/ 52 h 298"/>
                <a:gd name="T38" fmla="*/ 12 w 342"/>
                <a:gd name="T39" fmla="*/ 64 h 298"/>
                <a:gd name="T40" fmla="*/ 4 w 342"/>
                <a:gd name="T41" fmla="*/ 80 h 298"/>
                <a:gd name="T42" fmla="*/ 6 w 342"/>
                <a:gd name="T43" fmla="*/ 110 h 298"/>
                <a:gd name="T44" fmla="*/ 12 w 342"/>
                <a:gd name="T45" fmla="*/ 128 h 298"/>
                <a:gd name="T46" fmla="*/ 20 w 342"/>
                <a:gd name="T47" fmla="*/ 144 h 298"/>
                <a:gd name="T48" fmla="*/ 16 w 342"/>
                <a:gd name="T49" fmla="*/ 166 h 298"/>
                <a:gd name="T50" fmla="*/ 26 w 342"/>
                <a:gd name="T51" fmla="*/ 178 h 298"/>
                <a:gd name="T52" fmla="*/ 32 w 342"/>
                <a:gd name="T53" fmla="*/ 198 h 298"/>
                <a:gd name="T54" fmla="*/ 48 w 342"/>
                <a:gd name="T55" fmla="*/ 210 h 298"/>
                <a:gd name="T56" fmla="*/ 76 w 342"/>
                <a:gd name="T57" fmla="*/ 218 h 298"/>
                <a:gd name="T58" fmla="*/ 74 w 342"/>
                <a:gd name="T59" fmla="*/ 222 h 298"/>
                <a:gd name="T60" fmla="*/ 76 w 342"/>
                <a:gd name="T61" fmla="*/ 234 h 298"/>
                <a:gd name="T62" fmla="*/ 94 w 342"/>
                <a:gd name="T63" fmla="*/ 238 h 298"/>
                <a:gd name="T64" fmla="*/ 92 w 342"/>
                <a:gd name="T65" fmla="*/ 230 h 298"/>
                <a:gd name="T66" fmla="*/ 114 w 342"/>
                <a:gd name="T67" fmla="*/ 234 h 298"/>
                <a:gd name="T68" fmla="*/ 120 w 342"/>
                <a:gd name="T69" fmla="*/ 246 h 298"/>
                <a:gd name="T70" fmla="*/ 140 w 342"/>
                <a:gd name="T71" fmla="*/ 248 h 298"/>
                <a:gd name="T72" fmla="*/ 160 w 342"/>
                <a:gd name="T73" fmla="*/ 274 h 298"/>
                <a:gd name="T74" fmla="*/ 164 w 342"/>
                <a:gd name="T75" fmla="*/ 276 h 298"/>
                <a:gd name="T76" fmla="*/ 164 w 342"/>
                <a:gd name="T77" fmla="*/ 280 h 298"/>
                <a:gd name="T78" fmla="*/ 184 w 342"/>
                <a:gd name="T79" fmla="*/ 272 h 298"/>
                <a:gd name="T80" fmla="*/ 192 w 342"/>
                <a:gd name="T81" fmla="*/ 286 h 298"/>
                <a:gd name="T82" fmla="*/ 198 w 342"/>
                <a:gd name="T83" fmla="*/ 290 h 298"/>
                <a:gd name="T84" fmla="*/ 206 w 342"/>
                <a:gd name="T85" fmla="*/ 286 h 298"/>
                <a:gd name="T86" fmla="*/ 234 w 342"/>
                <a:gd name="T87" fmla="*/ 280 h 298"/>
                <a:gd name="T88" fmla="*/ 268 w 342"/>
                <a:gd name="T89" fmla="*/ 286 h 298"/>
                <a:gd name="T90" fmla="*/ 286 w 342"/>
                <a:gd name="T91" fmla="*/ 296 h 298"/>
                <a:gd name="T92" fmla="*/ 292 w 342"/>
                <a:gd name="T93" fmla="*/ 290 h 298"/>
                <a:gd name="T94" fmla="*/ 292 w 342"/>
                <a:gd name="T95" fmla="*/ 272 h 298"/>
                <a:gd name="T96" fmla="*/ 326 w 342"/>
                <a:gd name="T97" fmla="*/ 232 h 298"/>
                <a:gd name="T98" fmla="*/ 342 w 342"/>
                <a:gd name="T99" fmla="*/ 222 h 298"/>
                <a:gd name="T100" fmla="*/ 336 w 342"/>
                <a:gd name="T101" fmla="*/ 210 h 298"/>
                <a:gd name="T102" fmla="*/ 330 w 342"/>
                <a:gd name="T103" fmla="*/ 194 h 298"/>
                <a:gd name="T104" fmla="*/ 324 w 342"/>
                <a:gd name="T105" fmla="*/ 17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2" h="298">
                  <a:moveTo>
                    <a:pt x="322" y="170"/>
                  </a:moveTo>
                  <a:lnTo>
                    <a:pt x="322" y="170"/>
                  </a:lnTo>
                  <a:lnTo>
                    <a:pt x="320" y="166"/>
                  </a:lnTo>
                  <a:lnTo>
                    <a:pt x="320" y="160"/>
                  </a:lnTo>
                  <a:lnTo>
                    <a:pt x="324" y="150"/>
                  </a:lnTo>
                  <a:lnTo>
                    <a:pt x="324" y="146"/>
                  </a:lnTo>
                  <a:lnTo>
                    <a:pt x="322" y="144"/>
                  </a:lnTo>
                  <a:lnTo>
                    <a:pt x="320" y="140"/>
                  </a:lnTo>
                  <a:lnTo>
                    <a:pt x="312" y="138"/>
                  </a:lnTo>
                  <a:lnTo>
                    <a:pt x="312" y="138"/>
                  </a:lnTo>
                  <a:lnTo>
                    <a:pt x="308" y="134"/>
                  </a:lnTo>
                  <a:lnTo>
                    <a:pt x="308" y="132"/>
                  </a:lnTo>
                  <a:lnTo>
                    <a:pt x="308" y="132"/>
                  </a:lnTo>
                  <a:lnTo>
                    <a:pt x="310" y="128"/>
                  </a:lnTo>
                  <a:lnTo>
                    <a:pt x="314" y="122"/>
                  </a:lnTo>
                  <a:lnTo>
                    <a:pt x="330" y="114"/>
                  </a:lnTo>
                  <a:lnTo>
                    <a:pt x="330" y="114"/>
                  </a:lnTo>
                  <a:lnTo>
                    <a:pt x="334" y="112"/>
                  </a:lnTo>
                  <a:lnTo>
                    <a:pt x="336" y="108"/>
                  </a:lnTo>
                  <a:lnTo>
                    <a:pt x="336" y="108"/>
                  </a:lnTo>
                  <a:lnTo>
                    <a:pt x="334" y="96"/>
                  </a:lnTo>
                  <a:lnTo>
                    <a:pt x="332" y="82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44"/>
                  </a:lnTo>
                  <a:lnTo>
                    <a:pt x="320" y="44"/>
                  </a:lnTo>
                  <a:lnTo>
                    <a:pt x="320" y="44"/>
                  </a:lnTo>
                  <a:lnTo>
                    <a:pt x="320" y="44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16" y="34"/>
                  </a:lnTo>
                  <a:lnTo>
                    <a:pt x="316" y="34"/>
                  </a:lnTo>
                  <a:lnTo>
                    <a:pt x="310" y="30"/>
                  </a:lnTo>
                  <a:lnTo>
                    <a:pt x="304" y="26"/>
                  </a:lnTo>
                  <a:lnTo>
                    <a:pt x="300" y="24"/>
                  </a:lnTo>
                  <a:lnTo>
                    <a:pt x="294" y="24"/>
                  </a:lnTo>
                  <a:lnTo>
                    <a:pt x="294" y="24"/>
                  </a:lnTo>
                  <a:lnTo>
                    <a:pt x="284" y="26"/>
                  </a:lnTo>
                  <a:lnTo>
                    <a:pt x="274" y="28"/>
                  </a:lnTo>
                  <a:lnTo>
                    <a:pt x="248" y="28"/>
                  </a:lnTo>
                  <a:lnTo>
                    <a:pt x="218" y="24"/>
                  </a:lnTo>
                  <a:lnTo>
                    <a:pt x="186" y="20"/>
                  </a:lnTo>
                  <a:lnTo>
                    <a:pt x="186" y="20"/>
                  </a:lnTo>
                  <a:lnTo>
                    <a:pt x="176" y="24"/>
                  </a:lnTo>
                  <a:lnTo>
                    <a:pt x="166" y="26"/>
                  </a:lnTo>
                  <a:lnTo>
                    <a:pt x="156" y="24"/>
                  </a:lnTo>
                  <a:lnTo>
                    <a:pt x="152" y="22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6" y="6"/>
                  </a:lnTo>
                  <a:lnTo>
                    <a:pt x="146" y="6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6" y="12"/>
                  </a:lnTo>
                  <a:lnTo>
                    <a:pt x="160" y="14"/>
                  </a:lnTo>
                  <a:lnTo>
                    <a:pt x="160" y="12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48" y="4"/>
                  </a:lnTo>
                  <a:lnTo>
                    <a:pt x="140" y="0"/>
                  </a:lnTo>
                  <a:lnTo>
                    <a:pt x="132" y="0"/>
                  </a:lnTo>
                  <a:lnTo>
                    <a:pt x="120" y="2"/>
                  </a:lnTo>
                  <a:lnTo>
                    <a:pt x="120" y="2"/>
                  </a:lnTo>
                  <a:lnTo>
                    <a:pt x="104" y="6"/>
                  </a:lnTo>
                  <a:lnTo>
                    <a:pt x="100" y="8"/>
                  </a:lnTo>
                  <a:lnTo>
                    <a:pt x="98" y="10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2" y="16"/>
                  </a:lnTo>
                  <a:lnTo>
                    <a:pt x="78" y="18"/>
                  </a:lnTo>
                  <a:lnTo>
                    <a:pt x="74" y="24"/>
                  </a:lnTo>
                  <a:lnTo>
                    <a:pt x="72" y="26"/>
                  </a:lnTo>
                  <a:lnTo>
                    <a:pt x="68" y="28"/>
                  </a:lnTo>
                  <a:lnTo>
                    <a:pt x="60" y="30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32" y="38"/>
                  </a:lnTo>
                  <a:lnTo>
                    <a:pt x="20" y="44"/>
                  </a:lnTo>
                  <a:lnTo>
                    <a:pt x="12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4" y="54"/>
                  </a:lnTo>
                  <a:lnTo>
                    <a:pt x="6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2" y="56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4"/>
                  </a:lnTo>
                  <a:lnTo>
                    <a:pt x="10" y="64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4" y="70"/>
                  </a:lnTo>
                  <a:lnTo>
                    <a:pt x="4" y="80"/>
                  </a:lnTo>
                  <a:lnTo>
                    <a:pt x="2" y="92"/>
                  </a:lnTo>
                  <a:lnTo>
                    <a:pt x="0" y="96"/>
                  </a:lnTo>
                  <a:lnTo>
                    <a:pt x="0" y="102"/>
                  </a:lnTo>
                  <a:lnTo>
                    <a:pt x="2" y="106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14" y="118"/>
                  </a:lnTo>
                  <a:lnTo>
                    <a:pt x="14" y="122"/>
                  </a:lnTo>
                  <a:lnTo>
                    <a:pt x="14" y="124"/>
                  </a:lnTo>
                  <a:lnTo>
                    <a:pt x="12" y="128"/>
                  </a:lnTo>
                  <a:lnTo>
                    <a:pt x="12" y="130"/>
                  </a:lnTo>
                  <a:lnTo>
                    <a:pt x="14" y="134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0" y="144"/>
                  </a:lnTo>
                  <a:lnTo>
                    <a:pt x="20" y="148"/>
                  </a:lnTo>
                  <a:lnTo>
                    <a:pt x="18" y="150"/>
                  </a:lnTo>
                  <a:lnTo>
                    <a:pt x="16" y="156"/>
                  </a:lnTo>
                  <a:lnTo>
                    <a:pt x="16" y="160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18" y="170"/>
                  </a:lnTo>
                  <a:lnTo>
                    <a:pt x="20" y="172"/>
                  </a:lnTo>
                  <a:lnTo>
                    <a:pt x="24" y="176"/>
                  </a:lnTo>
                  <a:lnTo>
                    <a:pt x="26" y="178"/>
                  </a:lnTo>
                  <a:lnTo>
                    <a:pt x="28" y="184"/>
                  </a:lnTo>
                  <a:lnTo>
                    <a:pt x="26" y="192"/>
                  </a:lnTo>
                  <a:lnTo>
                    <a:pt x="24" y="202"/>
                  </a:lnTo>
                  <a:lnTo>
                    <a:pt x="24" y="202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4" y="198"/>
                  </a:lnTo>
                  <a:lnTo>
                    <a:pt x="38" y="202"/>
                  </a:lnTo>
                  <a:lnTo>
                    <a:pt x="42" y="206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62" y="214"/>
                  </a:lnTo>
                  <a:lnTo>
                    <a:pt x="70" y="214"/>
                  </a:lnTo>
                  <a:lnTo>
                    <a:pt x="74" y="216"/>
                  </a:lnTo>
                  <a:lnTo>
                    <a:pt x="76" y="218"/>
                  </a:lnTo>
                  <a:lnTo>
                    <a:pt x="76" y="218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6" y="220"/>
                  </a:lnTo>
                  <a:lnTo>
                    <a:pt x="74" y="222"/>
                  </a:lnTo>
                  <a:lnTo>
                    <a:pt x="72" y="222"/>
                  </a:lnTo>
                  <a:lnTo>
                    <a:pt x="70" y="224"/>
                  </a:lnTo>
                  <a:lnTo>
                    <a:pt x="70" y="224"/>
                  </a:lnTo>
                  <a:lnTo>
                    <a:pt x="70" y="228"/>
                  </a:lnTo>
                  <a:lnTo>
                    <a:pt x="76" y="234"/>
                  </a:lnTo>
                  <a:lnTo>
                    <a:pt x="76" y="234"/>
                  </a:lnTo>
                  <a:lnTo>
                    <a:pt x="82" y="242"/>
                  </a:lnTo>
                  <a:lnTo>
                    <a:pt x="88" y="244"/>
                  </a:lnTo>
                  <a:lnTo>
                    <a:pt x="92" y="242"/>
                  </a:lnTo>
                  <a:lnTo>
                    <a:pt x="94" y="238"/>
                  </a:lnTo>
                  <a:lnTo>
                    <a:pt x="94" y="238"/>
                  </a:lnTo>
                  <a:lnTo>
                    <a:pt x="94" y="236"/>
                  </a:lnTo>
                  <a:lnTo>
                    <a:pt x="94" y="232"/>
                  </a:lnTo>
                  <a:lnTo>
                    <a:pt x="94" y="232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94" y="230"/>
                  </a:lnTo>
                  <a:lnTo>
                    <a:pt x="100" y="230"/>
                  </a:lnTo>
                  <a:lnTo>
                    <a:pt x="114" y="234"/>
                  </a:lnTo>
                  <a:lnTo>
                    <a:pt x="114" y="234"/>
                  </a:lnTo>
                  <a:lnTo>
                    <a:pt x="118" y="236"/>
                  </a:lnTo>
                  <a:lnTo>
                    <a:pt x="118" y="238"/>
                  </a:lnTo>
                  <a:lnTo>
                    <a:pt x="118" y="242"/>
                  </a:lnTo>
                  <a:lnTo>
                    <a:pt x="120" y="246"/>
                  </a:lnTo>
                  <a:lnTo>
                    <a:pt x="120" y="246"/>
                  </a:lnTo>
                  <a:lnTo>
                    <a:pt x="124" y="248"/>
                  </a:lnTo>
                  <a:lnTo>
                    <a:pt x="128" y="248"/>
                  </a:lnTo>
                  <a:lnTo>
                    <a:pt x="132" y="248"/>
                  </a:lnTo>
                  <a:lnTo>
                    <a:pt x="140" y="248"/>
                  </a:lnTo>
                  <a:lnTo>
                    <a:pt x="140" y="248"/>
                  </a:lnTo>
                  <a:lnTo>
                    <a:pt x="148" y="254"/>
                  </a:lnTo>
                  <a:lnTo>
                    <a:pt x="154" y="260"/>
                  </a:lnTo>
                  <a:lnTo>
                    <a:pt x="156" y="266"/>
                  </a:lnTo>
                  <a:lnTo>
                    <a:pt x="160" y="274"/>
                  </a:lnTo>
                  <a:lnTo>
                    <a:pt x="160" y="274"/>
                  </a:lnTo>
                  <a:lnTo>
                    <a:pt x="160" y="274"/>
                  </a:lnTo>
                  <a:lnTo>
                    <a:pt x="160" y="274"/>
                  </a:lnTo>
                  <a:lnTo>
                    <a:pt x="162" y="274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8"/>
                  </a:lnTo>
                  <a:lnTo>
                    <a:pt x="164" y="278"/>
                  </a:lnTo>
                  <a:lnTo>
                    <a:pt x="164" y="280"/>
                  </a:lnTo>
                  <a:lnTo>
                    <a:pt x="164" y="280"/>
                  </a:lnTo>
                  <a:lnTo>
                    <a:pt x="164" y="280"/>
                  </a:lnTo>
                  <a:lnTo>
                    <a:pt x="168" y="280"/>
                  </a:lnTo>
                  <a:lnTo>
                    <a:pt x="174" y="274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4" y="272"/>
                  </a:lnTo>
                  <a:lnTo>
                    <a:pt x="188" y="274"/>
                  </a:lnTo>
                  <a:lnTo>
                    <a:pt x="192" y="278"/>
                  </a:lnTo>
                  <a:lnTo>
                    <a:pt x="192" y="278"/>
                  </a:lnTo>
                  <a:lnTo>
                    <a:pt x="194" y="282"/>
                  </a:lnTo>
                  <a:lnTo>
                    <a:pt x="192" y="286"/>
                  </a:lnTo>
                  <a:lnTo>
                    <a:pt x="192" y="286"/>
                  </a:lnTo>
                  <a:lnTo>
                    <a:pt x="192" y="288"/>
                  </a:lnTo>
                  <a:lnTo>
                    <a:pt x="192" y="288"/>
                  </a:lnTo>
                  <a:lnTo>
                    <a:pt x="196" y="288"/>
                  </a:lnTo>
                  <a:lnTo>
                    <a:pt x="198" y="290"/>
                  </a:lnTo>
                  <a:lnTo>
                    <a:pt x="200" y="290"/>
                  </a:lnTo>
                  <a:lnTo>
                    <a:pt x="200" y="290"/>
                  </a:lnTo>
                  <a:lnTo>
                    <a:pt x="202" y="290"/>
                  </a:lnTo>
                  <a:lnTo>
                    <a:pt x="202" y="290"/>
                  </a:lnTo>
                  <a:lnTo>
                    <a:pt x="206" y="286"/>
                  </a:lnTo>
                  <a:lnTo>
                    <a:pt x="210" y="282"/>
                  </a:lnTo>
                  <a:lnTo>
                    <a:pt x="212" y="280"/>
                  </a:lnTo>
                  <a:lnTo>
                    <a:pt x="214" y="280"/>
                  </a:lnTo>
                  <a:lnTo>
                    <a:pt x="214" y="280"/>
                  </a:lnTo>
                  <a:lnTo>
                    <a:pt x="234" y="280"/>
                  </a:lnTo>
                  <a:lnTo>
                    <a:pt x="250" y="280"/>
                  </a:lnTo>
                  <a:lnTo>
                    <a:pt x="266" y="284"/>
                  </a:lnTo>
                  <a:lnTo>
                    <a:pt x="266" y="284"/>
                  </a:lnTo>
                  <a:lnTo>
                    <a:pt x="268" y="286"/>
                  </a:lnTo>
                  <a:lnTo>
                    <a:pt x="268" y="286"/>
                  </a:lnTo>
                  <a:lnTo>
                    <a:pt x="268" y="288"/>
                  </a:lnTo>
                  <a:lnTo>
                    <a:pt x="268" y="288"/>
                  </a:lnTo>
                  <a:lnTo>
                    <a:pt x="272" y="292"/>
                  </a:lnTo>
                  <a:lnTo>
                    <a:pt x="286" y="296"/>
                  </a:lnTo>
                  <a:lnTo>
                    <a:pt x="286" y="296"/>
                  </a:lnTo>
                  <a:lnTo>
                    <a:pt x="296" y="298"/>
                  </a:lnTo>
                  <a:lnTo>
                    <a:pt x="298" y="298"/>
                  </a:lnTo>
                  <a:lnTo>
                    <a:pt x="296" y="296"/>
                  </a:lnTo>
                  <a:lnTo>
                    <a:pt x="294" y="292"/>
                  </a:lnTo>
                  <a:lnTo>
                    <a:pt x="292" y="290"/>
                  </a:lnTo>
                  <a:lnTo>
                    <a:pt x="294" y="288"/>
                  </a:lnTo>
                  <a:lnTo>
                    <a:pt x="294" y="288"/>
                  </a:lnTo>
                  <a:lnTo>
                    <a:pt x="294" y="284"/>
                  </a:lnTo>
                  <a:lnTo>
                    <a:pt x="292" y="278"/>
                  </a:lnTo>
                  <a:lnTo>
                    <a:pt x="292" y="272"/>
                  </a:lnTo>
                  <a:lnTo>
                    <a:pt x="296" y="266"/>
                  </a:lnTo>
                  <a:lnTo>
                    <a:pt x="296" y="266"/>
                  </a:lnTo>
                  <a:lnTo>
                    <a:pt x="312" y="244"/>
                  </a:lnTo>
                  <a:lnTo>
                    <a:pt x="322" y="236"/>
                  </a:lnTo>
                  <a:lnTo>
                    <a:pt x="326" y="232"/>
                  </a:lnTo>
                  <a:lnTo>
                    <a:pt x="330" y="230"/>
                  </a:lnTo>
                  <a:lnTo>
                    <a:pt x="330" y="230"/>
                  </a:lnTo>
                  <a:lnTo>
                    <a:pt x="338" y="228"/>
                  </a:lnTo>
                  <a:lnTo>
                    <a:pt x="340" y="226"/>
                  </a:lnTo>
                  <a:lnTo>
                    <a:pt x="342" y="222"/>
                  </a:lnTo>
                  <a:lnTo>
                    <a:pt x="340" y="218"/>
                  </a:lnTo>
                  <a:lnTo>
                    <a:pt x="336" y="212"/>
                  </a:lnTo>
                  <a:lnTo>
                    <a:pt x="336" y="212"/>
                  </a:lnTo>
                  <a:lnTo>
                    <a:pt x="336" y="210"/>
                  </a:lnTo>
                  <a:lnTo>
                    <a:pt x="336" y="210"/>
                  </a:lnTo>
                  <a:lnTo>
                    <a:pt x="340" y="210"/>
                  </a:lnTo>
                  <a:lnTo>
                    <a:pt x="340" y="208"/>
                  </a:lnTo>
                  <a:lnTo>
                    <a:pt x="340" y="206"/>
                  </a:lnTo>
                  <a:lnTo>
                    <a:pt x="330" y="194"/>
                  </a:lnTo>
                  <a:lnTo>
                    <a:pt x="330" y="194"/>
                  </a:lnTo>
                  <a:lnTo>
                    <a:pt x="324" y="186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4" y="172"/>
                  </a:lnTo>
                  <a:lnTo>
                    <a:pt x="324" y="172"/>
                  </a:lnTo>
                  <a:lnTo>
                    <a:pt x="324" y="174"/>
                  </a:lnTo>
                  <a:lnTo>
                    <a:pt x="324" y="174"/>
                  </a:lnTo>
                  <a:lnTo>
                    <a:pt x="322" y="170"/>
                  </a:lnTo>
                  <a:lnTo>
                    <a:pt x="322" y="17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8" name="Freeform 122">
              <a:extLst>
                <a:ext uri="{FF2B5EF4-FFF2-40B4-BE49-F238E27FC236}">
                  <a16:creationId xmlns:a16="http://schemas.microsoft.com/office/drawing/2014/main" id="{23CF2163-C5A3-44BF-806C-485D57D6B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398" y="1741934"/>
              <a:ext cx="4754" cy="7332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4 w 4"/>
                <a:gd name="T5" fmla="*/ 6 h 6"/>
                <a:gd name="T6" fmla="*/ 4 w 4"/>
                <a:gd name="T7" fmla="*/ 6 h 6"/>
                <a:gd name="T8" fmla="*/ 0 w 4"/>
                <a:gd name="T9" fmla="*/ 0 h 6"/>
                <a:gd name="T10" fmla="*/ 0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69" name="Freeform 123">
              <a:extLst>
                <a:ext uri="{FF2B5EF4-FFF2-40B4-BE49-F238E27FC236}">
                  <a16:creationId xmlns:a16="http://schemas.microsoft.com/office/drawing/2014/main" id="{0DE46D8F-70D5-4EBC-81D1-CFCC15F2B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152" y="1754154"/>
              <a:ext cx="0" cy="4888"/>
            </a:xfrm>
            <a:custGeom>
              <a:avLst/>
              <a:gdLst>
                <a:gd name="T0" fmla="*/ 2 h 4"/>
                <a:gd name="T1" fmla="*/ 2 h 4"/>
                <a:gd name="T2" fmla="*/ 2 h 4"/>
                <a:gd name="T3" fmla="*/ 2 h 4"/>
                <a:gd name="T4" fmla="*/ 2 h 4"/>
                <a:gd name="T5" fmla="*/ 2 h 4"/>
                <a:gd name="T6" fmla="*/ 0 h 4"/>
                <a:gd name="T7" fmla="*/ 0 h 4"/>
                <a:gd name="T8" fmla="*/ 4 h 4"/>
                <a:gd name="T9" fmla="*/ 4 h 4"/>
                <a:gd name="T10" fmla="*/ 4 h 4"/>
                <a:gd name="T11" fmla="*/ 4 h 4"/>
                <a:gd name="T12" fmla="*/ 4 h 4"/>
                <a:gd name="T13" fmla="*/ 4 h 4"/>
                <a:gd name="T14" fmla="*/ 2 h 4"/>
                <a:gd name="T15" fmla="*/ 2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4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0" name="Freeform 124">
              <a:extLst>
                <a:ext uri="{FF2B5EF4-FFF2-40B4-BE49-F238E27FC236}">
                  <a16:creationId xmlns:a16="http://schemas.microsoft.com/office/drawing/2014/main" id="{0F50C623-2522-40CD-8B37-24958E34D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7530" y="1908126"/>
              <a:ext cx="2377" cy="4888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4 h 4"/>
                <a:gd name="T6" fmla="*/ 2 w 2"/>
                <a:gd name="T7" fmla="*/ 4 h 4"/>
                <a:gd name="T8" fmla="*/ 2 w 2"/>
                <a:gd name="T9" fmla="*/ 2 h 4"/>
                <a:gd name="T10" fmla="*/ 2 w 2"/>
                <a:gd name="T11" fmla="*/ 2 h 4"/>
                <a:gd name="T12" fmla="*/ 2 w 2"/>
                <a:gd name="T13" fmla="*/ 2 h 4"/>
                <a:gd name="T14" fmla="*/ 2 w 2"/>
                <a:gd name="T15" fmla="*/ 2 h 4"/>
                <a:gd name="T16" fmla="*/ 0 w 2"/>
                <a:gd name="T17" fmla="*/ 0 h 4"/>
                <a:gd name="T18" fmla="*/ 0 w 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1" name="Freeform 125">
              <a:extLst>
                <a:ext uri="{FF2B5EF4-FFF2-40B4-BE49-F238E27FC236}">
                  <a16:creationId xmlns:a16="http://schemas.microsoft.com/office/drawing/2014/main" id="{0E7D88BC-4C0A-4196-B5CD-457CE7843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891" y="1832362"/>
              <a:ext cx="33278" cy="29328"/>
            </a:xfrm>
            <a:custGeom>
              <a:avLst/>
              <a:gdLst>
                <a:gd name="T0" fmla="*/ 22 w 28"/>
                <a:gd name="T1" fmla="*/ 6 h 24"/>
                <a:gd name="T2" fmla="*/ 22 w 28"/>
                <a:gd name="T3" fmla="*/ 6 h 24"/>
                <a:gd name="T4" fmla="*/ 6 w 28"/>
                <a:gd name="T5" fmla="*/ 14 h 24"/>
                <a:gd name="T6" fmla="*/ 2 w 28"/>
                <a:gd name="T7" fmla="*/ 20 h 24"/>
                <a:gd name="T8" fmla="*/ 0 w 28"/>
                <a:gd name="T9" fmla="*/ 24 h 24"/>
                <a:gd name="T10" fmla="*/ 0 w 28"/>
                <a:gd name="T11" fmla="*/ 24 h 24"/>
                <a:gd name="T12" fmla="*/ 2 w 28"/>
                <a:gd name="T13" fmla="*/ 20 h 24"/>
                <a:gd name="T14" fmla="*/ 8 w 28"/>
                <a:gd name="T15" fmla="*/ 14 h 24"/>
                <a:gd name="T16" fmla="*/ 22 w 28"/>
                <a:gd name="T17" fmla="*/ 8 h 24"/>
                <a:gd name="T18" fmla="*/ 22 w 28"/>
                <a:gd name="T19" fmla="*/ 8 h 24"/>
                <a:gd name="T20" fmla="*/ 26 w 28"/>
                <a:gd name="T21" fmla="*/ 4 h 24"/>
                <a:gd name="T22" fmla="*/ 28 w 28"/>
                <a:gd name="T23" fmla="*/ 0 h 24"/>
                <a:gd name="T24" fmla="*/ 28 w 28"/>
                <a:gd name="T25" fmla="*/ 0 h 24"/>
                <a:gd name="T26" fmla="*/ 26 w 28"/>
                <a:gd name="T27" fmla="*/ 4 h 24"/>
                <a:gd name="T28" fmla="*/ 22 w 28"/>
                <a:gd name="T29" fmla="*/ 6 h 24"/>
                <a:gd name="T30" fmla="*/ 22 w 28"/>
                <a:gd name="T31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24">
                  <a:moveTo>
                    <a:pt x="22" y="6"/>
                  </a:moveTo>
                  <a:lnTo>
                    <a:pt x="22" y="6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8" y="14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6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6" y="4"/>
                  </a:lnTo>
                  <a:lnTo>
                    <a:pt x="22" y="6"/>
                  </a:lnTo>
                  <a:lnTo>
                    <a:pt x="22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2" name="Freeform 126">
              <a:extLst>
                <a:ext uri="{FF2B5EF4-FFF2-40B4-BE49-F238E27FC236}">
                  <a16:creationId xmlns:a16="http://schemas.microsoft.com/office/drawing/2014/main" id="{26B46C40-9770-4817-906A-E642F170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152" y="17565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3" name="Freeform 127">
              <a:extLst>
                <a:ext uri="{FF2B5EF4-FFF2-40B4-BE49-F238E27FC236}">
                  <a16:creationId xmlns:a16="http://schemas.microsoft.com/office/drawing/2014/main" id="{48E5CC17-872F-4855-8BDB-C4D320987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542" y="1937453"/>
              <a:ext cx="530077" cy="527904"/>
            </a:xfrm>
            <a:custGeom>
              <a:avLst/>
              <a:gdLst>
                <a:gd name="T0" fmla="*/ 404 w 446"/>
                <a:gd name="T1" fmla="*/ 336 h 432"/>
                <a:gd name="T2" fmla="*/ 408 w 446"/>
                <a:gd name="T3" fmla="*/ 314 h 432"/>
                <a:gd name="T4" fmla="*/ 400 w 446"/>
                <a:gd name="T5" fmla="*/ 294 h 432"/>
                <a:gd name="T6" fmla="*/ 402 w 446"/>
                <a:gd name="T7" fmla="*/ 272 h 432"/>
                <a:gd name="T8" fmla="*/ 402 w 446"/>
                <a:gd name="T9" fmla="*/ 252 h 432"/>
                <a:gd name="T10" fmla="*/ 398 w 446"/>
                <a:gd name="T11" fmla="*/ 242 h 432"/>
                <a:gd name="T12" fmla="*/ 382 w 446"/>
                <a:gd name="T13" fmla="*/ 240 h 432"/>
                <a:gd name="T14" fmla="*/ 370 w 446"/>
                <a:gd name="T15" fmla="*/ 246 h 432"/>
                <a:gd name="T16" fmla="*/ 376 w 446"/>
                <a:gd name="T17" fmla="*/ 228 h 432"/>
                <a:gd name="T18" fmla="*/ 386 w 446"/>
                <a:gd name="T19" fmla="*/ 210 h 432"/>
                <a:gd name="T20" fmla="*/ 398 w 446"/>
                <a:gd name="T21" fmla="*/ 200 h 432"/>
                <a:gd name="T22" fmla="*/ 404 w 446"/>
                <a:gd name="T23" fmla="*/ 184 h 432"/>
                <a:gd name="T24" fmla="*/ 424 w 446"/>
                <a:gd name="T25" fmla="*/ 176 h 432"/>
                <a:gd name="T26" fmla="*/ 444 w 446"/>
                <a:gd name="T27" fmla="*/ 106 h 432"/>
                <a:gd name="T28" fmla="*/ 400 w 446"/>
                <a:gd name="T29" fmla="*/ 96 h 432"/>
                <a:gd name="T30" fmla="*/ 370 w 446"/>
                <a:gd name="T31" fmla="*/ 82 h 432"/>
                <a:gd name="T32" fmla="*/ 364 w 446"/>
                <a:gd name="T33" fmla="*/ 80 h 432"/>
                <a:gd name="T34" fmla="*/ 332 w 446"/>
                <a:gd name="T35" fmla="*/ 62 h 432"/>
                <a:gd name="T36" fmla="*/ 318 w 446"/>
                <a:gd name="T37" fmla="*/ 56 h 432"/>
                <a:gd name="T38" fmla="*/ 294 w 446"/>
                <a:gd name="T39" fmla="*/ 38 h 432"/>
                <a:gd name="T40" fmla="*/ 274 w 446"/>
                <a:gd name="T41" fmla="*/ 20 h 432"/>
                <a:gd name="T42" fmla="*/ 252 w 446"/>
                <a:gd name="T43" fmla="*/ 0 h 432"/>
                <a:gd name="T44" fmla="*/ 218 w 446"/>
                <a:gd name="T45" fmla="*/ 32 h 432"/>
                <a:gd name="T46" fmla="*/ 220 w 446"/>
                <a:gd name="T47" fmla="*/ 46 h 432"/>
                <a:gd name="T48" fmla="*/ 168 w 446"/>
                <a:gd name="T49" fmla="*/ 74 h 432"/>
                <a:gd name="T50" fmla="*/ 160 w 446"/>
                <a:gd name="T51" fmla="*/ 90 h 432"/>
                <a:gd name="T52" fmla="*/ 122 w 446"/>
                <a:gd name="T53" fmla="*/ 72 h 432"/>
                <a:gd name="T54" fmla="*/ 102 w 446"/>
                <a:gd name="T55" fmla="*/ 78 h 432"/>
                <a:gd name="T56" fmla="*/ 112 w 446"/>
                <a:gd name="T57" fmla="*/ 112 h 432"/>
                <a:gd name="T58" fmla="*/ 102 w 446"/>
                <a:gd name="T59" fmla="*/ 122 h 432"/>
                <a:gd name="T60" fmla="*/ 88 w 446"/>
                <a:gd name="T61" fmla="*/ 122 h 432"/>
                <a:gd name="T62" fmla="*/ 60 w 446"/>
                <a:gd name="T63" fmla="*/ 112 h 432"/>
                <a:gd name="T64" fmla="*/ 42 w 446"/>
                <a:gd name="T65" fmla="*/ 120 h 432"/>
                <a:gd name="T66" fmla="*/ 18 w 446"/>
                <a:gd name="T67" fmla="*/ 122 h 432"/>
                <a:gd name="T68" fmla="*/ 14 w 446"/>
                <a:gd name="T69" fmla="*/ 138 h 432"/>
                <a:gd name="T70" fmla="*/ 14 w 446"/>
                <a:gd name="T71" fmla="*/ 146 h 432"/>
                <a:gd name="T72" fmla="*/ 6 w 446"/>
                <a:gd name="T73" fmla="*/ 156 h 432"/>
                <a:gd name="T74" fmla="*/ 44 w 446"/>
                <a:gd name="T75" fmla="*/ 168 h 432"/>
                <a:gd name="T76" fmla="*/ 72 w 446"/>
                <a:gd name="T77" fmla="*/ 180 h 432"/>
                <a:gd name="T78" fmla="*/ 86 w 446"/>
                <a:gd name="T79" fmla="*/ 192 h 432"/>
                <a:gd name="T80" fmla="*/ 96 w 446"/>
                <a:gd name="T81" fmla="*/ 204 h 432"/>
                <a:gd name="T82" fmla="*/ 110 w 446"/>
                <a:gd name="T83" fmla="*/ 234 h 432"/>
                <a:gd name="T84" fmla="*/ 128 w 446"/>
                <a:gd name="T85" fmla="*/ 260 h 432"/>
                <a:gd name="T86" fmla="*/ 136 w 446"/>
                <a:gd name="T87" fmla="*/ 278 h 432"/>
                <a:gd name="T88" fmla="*/ 130 w 446"/>
                <a:gd name="T89" fmla="*/ 278 h 432"/>
                <a:gd name="T90" fmla="*/ 126 w 446"/>
                <a:gd name="T91" fmla="*/ 314 h 432"/>
                <a:gd name="T92" fmla="*/ 118 w 446"/>
                <a:gd name="T93" fmla="*/ 362 h 432"/>
                <a:gd name="T94" fmla="*/ 118 w 446"/>
                <a:gd name="T95" fmla="*/ 390 h 432"/>
                <a:gd name="T96" fmla="*/ 146 w 446"/>
                <a:gd name="T97" fmla="*/ 408 h 432"/>
                <a:gd name="T98" fmla="*/ 184 w 446"/>
                <a:gd name="T99" fmla="*/ 412 h 432"/>
                <a:gd name="T100" fmla="*/ 220 w 446"/>
                <a:gd name="T101" fmla="*/ 416 h 432"/>
                <a:gd name="T102" fmla="*/ 254 w 446"/>
                <a:gd name="T103" fmla="*/ 430 h 432"/>
                <a:gd name="T104" fmla="*/ 272 w 446"/>
                <a:gd name="T105" fmla="*/ 398 h 432"/>
                <a:gd name="T106" fmla="*/ 306 w 446"/>
                <a:gd name="T107" fmla="*/ 372 h 432"/>
                <a:gd name="T108" fmla="*/ 332 w 446"/>
                <a:gd name="T109" fmla="*/ 382 h 432"/>
                <a:gd name="T110" fmla="*/ 360 w 446"/>
                <a:gd name="T111" fmla="*/ 390 h 432"/>
                <a:gd name="T112" fmla="*/ 396 w 446"/>
                <a:gd name="T113" fmla="*/ 380 h 432"/>
                <a:gd name="T114" fmla="*/ 428 w 446"/>
                <a:gd name="T115" fmla="*/ 344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6" h="432">
                  <a:moveTo>
                    <a:pt x="428" y="344"/>
                  </a:moveTo>
                  <a:lnTo>
                    <a:pt x="428" y="344"/>
                  </a:lnTo>
                  <a:lnTo>
                    <a:pt x="426" y="342"/>
                  </a:lnTo>
                  <a:lnTo>
                    <a:pt x="424" y="342"/>
                  </a:lnTo>
                  <a:lnTo>
                    <a:pt x="416" y="344"/>
                  </a:lnTo>
                  <a:lnTo>
                    <a:pt x="412" y="344"/>
                  </a:lnTo>
                  <a:lnTo>
                    <a:pt x="408" y="342"/>
                  </a:lnTo>
                  <a:lnTo>
                    <a:pt x="406" y="340"/>
                  </a:lnTo>
                  <a:lnTo>
                    <a:pt x="404" y="336"/>
                  </a:lnTo>
                  <a:lnTo>
                    <a:pt x="404" y="336"/>
                  </a:lnTo>
                  <a:lnTo>
                    <a:pt x="402" y="332"/>
                  </a:lnTo>
                  <a:lnTo>
                    <a:pt x="402" y="328"/>
                  </a:lnTo>
                  <a:lnTo>
                    <a:pt x="404" y="322"/>
                  </a:lnTo>
                  <a:lnTo>
                    <a:pt x="404" y="322"/>
                  </a:lnTo>
                  <a:lnTo>
                    <a:pt x="406" y="320"/>
                  </a:lnTo>
                  <a:lnTo>
                    <a:pt x="406" y="320"/>
                  </a:lnTo>
                  <a:lnTo>
                    <a:pt x="408" y="318"/>
                  </a:lnTo>
                  <a:lnTo>
                    <a:pt x="408" y="314"/>
                  </a:lnTo>
                  <a:lnTo>
                    <a:pt x="406" y="310"/>
                  </a:lnTo>
                  <a:lnTo>
                    <a:pt x="398" y="306"/>
                  </a:lnTo>
                  <a:lnTo>
                    <a:pt x="398" y="306"/>
                  </a:lnTo>
                  <a:lnTo>
                    <a:pt x="392" y="300"/>
                  </a:lnTo>
                  <a:lnTo>
                    <a:pt x="392" y="298"/>
                  </a:lnTo>
                  <a:lnTo>
                    <a:pt x="394" y="298"/>
                  </a:lnTo>
                  <a:lnTo>
                    <a:pt x="394" y="298"/>
                  </a:lnTo>
                  <a:lnTo>
                    <a:pt x="396" y="296"/>
                  </a:lnTo>
                  <a:lnTo>
                    <a:pt x="400" y="294"/>
                  </a:lnTo>
                  <a:lnTo>
                    <a:pt x="406" y="292"/>
                  </a:lnTo>
                  <a:lnTo>
                    <a:pt x="410" y="288"/>
                  </a:lnTo>
                  <a:lnTo>
                    <a:pt x="410" y="288"/>
                  </a:lnTo>
                  <a:lnTo>
                    <a:pt x="412" y="286"/>
                  </a:lnTo>
                  <a:lnTo>
                    <a:pt x="412" y="286"/>
                  </a:lnTo>
                  <a:lnTo>
                    <a:pt x="412" y="284"/>
                  </a:lnTo>
                  <a:lnTo>
                    <a:pt x="410" y="280"/>
                  </a:lnTo>
                  <a:lnTo>
                    <a:pt x="404" y="276"/>
                  </a:lnTo>
                  <a:lnTo>
                    <a:pt x="402" y="272"/>
                  </a:lnTo>
                  <a:lnTo>
                    <a:pt x="402" y="270"/>
                  </a:lnTo>
                  <a:lnTo>
                    <a:pt x="402" y="264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2" y="252"/>
                  </a:lnTo>
                  <a:lnTo>
                    <a:pt x="400" y="250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8" y="242"/>
                  </a:lnTo>
                  <a:lnTo>
                    <a:pt x="398" y="242"/>
                  </a:lnTo>
                  <a:lnTo>
                    <a:pt x="398" y="238"/>
                  </a:lnTo>
                  <a:lnTo>
                    <a:pt x="398" y="234"/>
                  </a:lnTo>
                  <a:lnTo>
                    <a:pt x="396" y="232"/>
                  </a:lnTo>
                  <a:lnTo>
                    <a:pt x="390" y="232"/>
                  </a:lnTo>
                  <a:lnTo>
                    <a:pt x="390" y="232"/>
                  </a:lnTo>
                  <a:lnTo>
                    <a:pt x="384" y="236"/>
                  </a:lnTo>
                  <a:lnTo>
                    <a:pt x="382" y="240"/>
                  </a:lnTo>
                  <a:lnTo>
                    <a:pt x="382" y="240"/>
                  </a:lnTo>
                  <a:lnTo>
                    <a:pt x="382" y="242"/>
                  </a:lnTo>
                  <a:lnTo>
                    <a:pt x="382" y="242"/>
                  </a:lnTo>
                  <a:lnTo>
                    <a:pt x="380" y="246"/>
                  </a:lnTo>
                  <a:lnTo>
                    <a:pt x="378" y="248"/>
                  </a:lnTo>
                  <a:lnTo>
                    <a:pt x="378" y="248"/>
                  </a:lnTo>
                  <a:lnTo>
                    <a:pt x="372" y="250"/>
                  </a:lnTo>
                  <a:lnTo>
                    <a:pt x="370" y="248"/>
                  </a:lnTo>
                  <a:lnTo>
                    <a:pt x="370" y="246"/>
                  </a:lnTo>
                  <a:lnTo>
                    <a:pt x="370" y="246"/>
                  </a:lnTo>
                  <a:lnTo>
                    <a:pt x="370" y="244"/>
                  </a:lnTo>
                  <a:lnTo>
                    <a:pt x="372" y="242"/>
                  </a:lnTo>
                  <a:lnTo>
                    <a:pt x="372" y="242"/>
                  </a:lnTo>
                  <a:lnTo>
                    <a:pt x="376" y="240"/>
                  </a:lnTo>
                  <a:lnTo>
                    <a:pt x="376" y="238"/>
                  </a:lnTo>
                  <a:lnTo>
                    <a:pt x="376" y="238"/>
                  </a:lnTo>
                  <a:lnTo>
                    <a:pt x="376" y="232"/>
                  </a:lnTo>
                  <a:lnTo>
                    <a:pt x="376" y="228"/>
                  </a:lnTo>
                  <a:lnTo>
                    <a:pt x="376" y="228"/>
                  </a:lnTo>
                  <a:lnTo>
                    <a:pt x="376" y="224"/>
                  </a:lnTo>
                  <a:lnTo>
                    <a:pt x="380" y="222"/>
                  </a:lnTo>
                  <a:lnTo>
                    <a:pt x="380" y="222"/>
                  </a:lnTo>
                  <a:lnTo>
                    <a:pt x="384" y="218"/>
                  </a:lnTo>
                  <a:lnTo>
                    <a:pt x="386" y="216"/>
                  </a:lnTo>
                  <a:lnTo>
                    <a:pt x="386" y="216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8" y="208"/>
                  </a:lnTo>
                  <a:lnTo>
                    <a:pt x="392" y="206"/>
                  </a:lnTo>
                  <a:lnTo>
                    <a:pt x="392" y="206"/>
                  </a:lnTo>
                  <a:lnTo>
                    <a:pt x="396" y="202"/>
                  </a:lnTo>
                  <a:lnTo>
                    <a:pt x="398" y="200"/>
                  </a:lnTo>
                  <a:lnTo>
                    <a:pt x="398" y="200"/>
                  </a:lnTo>
                  <a:lnTo>
                    <a:pt x="398" y="196"/>
                  </a:lnTo>
                  <a:lnTo>
                    <a:pt x="398" y="196"/>
                  </a:lnTo>
                  <a:lnTo>
                    <a:pt x="398" y="194"/>
                  </a:lnTo>
                  <a:lnTo>
                    <a:pt x="402" y="192"/>
                  </a:lnTo>
                  <a:lnTo>
                    <a:pt x="402" y="192"/>
                  </a:lnTo>
                  <a:lnTo>
                    <a:pt x="406" y="190"/>
                  </a:lnTo>
                  <a:lnTo>
                    <a:pt x="406" y="190"/>
                  </a:lnTo>
                  <a:lnTo>
                    <a:pt x="406" y="186"/>
                  </a:lnTo>
                  <a:lnTo>
                    <a:pt x="404" y="184"/>
                  </a:lnTo>
                  <a:lnTo>
                    <a:pt x="404" y="184"/>
                  </a:lnTo>
                  <a:lnTo>
                    <a:pt x="406" y="182"/>
                  </a:lnTo>
                  <a:lnTo>
                    <a:pt x="406" y="182"/>
                  </a:lnTo>
                  <a:lnTo>
                    <a:pt x="410" y="180"/>
                  </a:lnTo>
                  <a:lnTo>
                    <a:pt x="414" y="180"/>
                  </a:lnTo>
                  <a:lnTo>
                    <a:pt x="418" y="180"/>
                  </a:lnTo>
                  <a:lnTo>
                    <a:pt x="424" y="176"/>
                  </a:lnTo>
                  <a:lnTo>
                    <a:pt x="424" y="176"/>
                  </a:lnTo>
                  <a:lnTo>
                    <a:pt x="424" y="176"/>
                  </a:lnTo>
                  <a:lnTo>
                    <a:pt x="424" y="176"/>
                  </a:lnTo>
                  <a:lnTo>
                    <a:pt x="426" y="156"/>
                  </a:lnTo>
                  <a:lnTo>
                    <a:pt x="428" y="142"/>
                  </a:lnTo>
                  <a:lnTo>
                    <a:pt x="432" y="130"/>
                  </a:lnTo>
                  <a:lnTo>
                    <a:pt x="438" y="122"/>
                  </a:lnTo>
                  <a:lnTo>
                    <a:pt x="446" y="112"/>
                  </a:lnTo>
                  <a:lnTo>
                    <a:pt x="446" y="108"/>
                  </a:lnTo>
                  <a:lnTo>
                    <a:pt x="444" y="106"/>
                  </a:lnTo>
                  <a:lnTo>
                    <a:pt x="444" y="106"/>
                  </a:lnTo>
                  <a:lnTo>
                    <a:pt x="428" y="100"/>
                  </a:lnTo>
                  <a:lnTo>
                    <a:pt x="422" y="98"/>
                  </a:lnTo>
                  <a:lnTo>
                    <a:pt x="414" y="100"/>
                  </a:lnTo>
                  <a:lnTo>
                    <a:pt x="414" y="100"/>
                  </a:lnTo>
                  <a:lnTo>
                    <a:pt x="408" y="100"/>
                  </a:lnTo>
                  <a:lnTo>
                    <a:pt x="406" y="98"/>
                  </a:lnTo>
                  <a:lnTo>
                    <a:pt x="404" y="96"/>
                  </a:lnTo>
                  <a:lnTo>
                    <a:pt x="400" y="96"/>
                  </a:lnTo>
                  <a:lnTo>
                    <a:pt x="400" y="96"/>
                  </a:lnTo>
                  <a:lnTo>
                    <a:pt x="396" y="94"/>
                  </a:lnTo>
                  <a:lnTo>
                    <a:pt x="394" y="90"/>
                  </a:lnTo>
                  <a:lnTo>
                    <a:pt x="390" y="86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78" y="82"/>
                  </a:lnTo>
                  <a:lnTo>
                    <a:pt x="370" y="82"/>
                  </a:lnTo>
                  <a:lnTo>
                    <a:pt x="370" y="82"/>
                  </a:lnTo>
                  <a:lnTo>
                    <a:pt x="366" y="80"/>
                  </a:lnTo>
                  <a:lnTo>
                    <a:pt x="366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0" y="82"/>
                  </a:lnTo>
                  <a:lnTo>
                    <a:pt x="356" y="82"/>
                  </a:lnTo>
                  <a:lnTo>
                    <a:pt x="350" y="78"/>
                  </a:lnTo>
                  <a:lnTo>
                    <a:pt x="346" y="72"/>
                  </a:lnTo>
                  <a:lnTo>
                    <a:pt x="344" y="70"/>
                  </a:lnTo>
                  <a:lnTo>
                    <a:pt x="340" y="68"/>
                  </a:lnTo>
                  <a:lnTo>
                    <a:pt x="340" y="68"/>
                  </a:lnTo>
                  <a:lnTo>
                    <a:pt x="334" y="66"/>
                  </a:lnTo>
                  <a:lnTo>
                    <a:pt x="332" y="62"/>
                  </a:lnTo>
                  <a:lnTo>
                    <a:pt x="332" y="60"/>
                  </a:lnTo>
                  <a:lnTo>
                    <a:pt x="332" y="56"/>
                  </a:lnTo>
                  <a:lnTo>
                    <a:pt x="332" y="52"/>
                  </a:lnTo>
                  <a:lnTo>
                    <a:pt x="334" y="50"/>
                  </a:lnTo>
                  <a:lnTo>
                    <a:pt x="332" y="48"/>
                  </a:lnTo>
                  <a:lnTo>
                    <a:pt x="332" y="48"/>
                  </a:lnTo>
                  <a:lnTo>
                    <a:pt x="328" y="48"/>
                  </a:lnTo>
                  <a:lnTo>
                    <a:pt x="326" y="50"/>
                  </a:lnTo>
                  <a:lnTo>
                    <a:pt x="318" y="56"/>
                  </a:lnTo>
                  <a:lnTo>
                    <a:pt x="316" y="60"/>
                  </a:lnTo>
                  <a:lnTo>
                    <a:pt x="314" y="60"/>
                  </a:lnTo>
                  <a:lnTo>
                    <a:pt x="312" y="58"/>
                  </a:lnTo>
                  <a:lnTo>
                    <a:pt x="310" y="50"/>
                  </a:lnTo>
                  <a:lnTo>
                    <a:pt x="310" y="50"/>
                  </a:lnTo>
                  <a:lnTo>
                    <a:pt x="308" y="46"/>
                  </a:lnTo>
                  <a:lnTo>
                    <a:pt x="306" y="42"/>
                  </a:lnTo>
                  <a:lnTo>
                    <a:pt x="300" y="40"/>
                  </a:lnTo>
                  <a:lnTo>
                    <a:pt x="294" y="3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290" y="34"/>
                  </a:lnTo>
                  <a:lnTo>
                    <a:pt x="288" y="30"/>
                  </a:lnTo>
                  <a:lnTo>
                    <a:pt x="284" y="30"/>
                  </a:lnTo>
                  <a:lnTo>
                    <a:pt x="280" y="30"/>
                  </a:lnTo>
                  <a:lnTo>
                    <a:pt x="276" y="24"/>
                  </a:lnTo>
                  <a:lnTo>
                    <a:pt x="276" y="24"/>
                  </a:lnTo>
                  <a:lnTo>
                    <a:pt x="274" y="20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62" y="18"/>
                  </a:lnTo>
                  <a:lnTo>
                    <a:pt x="258" y="16"/>
                  </a:lnTo>
                  <a:lnTo>
                    <a:pt x="256" y="1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36" y="4"/>
                  </a:lnTo>
                  <a:lnTo>
                    <a:pt x="226" y="6"/>
                  </a:lnTo>
                  <a:lnTo>
                    <a:pt x="220" y="12"/>
                  </a:lnTo>
                  <a:lnTo>
                    <a:pt x="218" y="18"/>
                  </a:lnTo>
                  <a:lnTo>
                    <a:pt x="218" y="18"/>
                  </a:lnTo>
                  <a:lnTo>
                    <a:pt x="218" y="28"/>
                  </a:lnTo>
                  <a:lnTo>
                    <a:pt x="218" y="32"/>
                  </a:lnTo>
                  <a:lnTo>
                    <a:pt x="220" y="36"/>
                  </a:lnTo>
                  <a:lnTo>
                    <a:pt x="220" y="36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18" y="40"/>
                  </a:lnTo>
                  <a:lnTo>
                    <a:pt x="220" y="42"/>
                  </a:lnTo>
                  <a:lnTo>
                    <a:pt x="220" y="42"/>
                  </a:lnTo>
                  <a:lnTo>
                    <a:pt x="220" y="44"/>
                  </a:lnTo>
                  <a:lnTo>
                    <a:pt x="220" y="46"/>
                  </a:lnTo>
                  <a:lnTo>
                    <a:pt x="216" y="48"/>
                  </a:lnTo>
                  <a:lnTo>
                    <a:pt x="214" y="50"/>
                  </a:lnTo>
                  <a:lnTo>
                    <a:pt x="214" y="50"/>
                  </a:lnTo>
                  <a:lnTo>
                    <a:pt x="212" y="52"/>
                  </a:lnTo>
                  <a:lnTo>
                    <a:pt x="208" y="54"/>
                  </a:lnTo>
                  <a:lnTo>
                    <a:pt x="184" y="64"/>
                  </a:lnTo>
                  <a:lnTo>
                    <a:pt x="184" y="64"/>
                  </a:lnTo>
                  <a:lnTo>
                    <a:pt x="170" y="72"/>
                  </a:lnTo>
                  <a:lnTo>
                    <a:pt x="168" y="74"/>
                  </a:lnTo>
                  <a:lnTo>
                    <a:pt x="168" y="76"/>
                  </a:lnTo>
                  <a:lnTo>
                    <a:pt x="170" y="80"/>
                  </a:lnTo>
                  <a:lnTo>
                    <a:pt x="174" y="82"/>
                  </a:lnTo>
                  <a:lnTo>
                    <a:pt x="174" y="82"/>
                  </a:lnTo>
                  <a:lnTo>
                    <a:pt x="176" y="84"/>
                  </a:lnTo>
                  <a:lnTo>
                    <a:pt x="174" y="84"/>
                  </a:lnTo>
                  <a:lnTo>
                    <a:pt x="162" y="90"/>
                  </a:lnTo>
                  <a:lnTo>
                    <a:pt x="162" y="90"/>
                  </a:lnTo>
                  <a:lnTo>
                    <a:pt x="160" y="90"/>
                  </a:lnTo>
                  <a:lnTo>
                    <a:pt x="156" y="92"/>
                  </a:lnTo>
                  <a:lnTo>
                    <a:pt x="148" y="90"/>
                  </a:lnTo>
                  <a:lnTo>
                    <a:pt x="138" y="88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4" y="88"/>
                  </a:lnTo>
                  <a:lnTo>
                    <a:pt x="124" y="86"/>
                  </a:lnTo>
                  <a:lnTo>
                    <a:pt x="122" y="78"/>
                  </a:lnTo>
                  <a:lnTo>
                    <a:pt x="122" y="72"/>
                  </a:lnTo>
                  <a:lnTo>
                    <a:pt x="120" y="70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08" y="72"/>
                  </a:lnTo>
                  <a:lnTo>
                    <a:pt x="102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2" y="78"/>
                  </a:lnTo>
                  <a:lnTo>
                    <a:pt x="102" y="82"/>
                  </a:lnTo>
                  <a:lnTo>
                    <a:pt x="102" y="84"/>
                  </a:lnTo>
                  <a:lnTo>
                    <a:pt x="104" y="88"/>
                  </a:lnTo>
                  <a:lnTo>
                    <a:pt x="104" y="88"/>
                  </a:lnTo>
                  <a:lnTo>
                    <a:pt x="108" y="92"/>
                  </a:lnTo>
                  <a:lnTo>
                    <a:pt x="110" y="98"/>
                  </a:lnTo>
                  <a:lnTo>
                    <a:pt x="112" y="106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12" y="116"/>
                  </a:lnTo>
                  <a:lnTo>
                    <a:pt x="112" y="118"/>
                  </a:lnTo>
                  <a:lnTo>
                    <a:pt x="114" y="122"/>
                  </a:lnTo>
                  <a:lnTo>
                    <a:pt x="116" y="124"/>
                  </a:lnTo>
                  <a:lnTo>
                    <a:pt x="110" y="126"/>
                  </a:lnTo>
                  <a:lnTo>
                    <a:pt x="110" y="126"/>
                  </a:lnTo>
                  <a:lnTo>
                    <a:pt x="106" y="126"/>
                  </a:lnTo>
                  <a:lnTo>
                    <a:pt x="102" y="124"/>
                  </a:lnTo>
                  <a:lnTo>
                    <a:pt x="102" y="122"/>
                  </a:lnTo>
                  <a:lnTo>
                    <a:pt x="100" y="120"/>
                  </a:lnTo>
                  <a:lnTo>
                    <a:pt x="100" y="120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6" y="124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88" y="124"/>
                  </a:lnTo>
                  <a:lnTo>
                    <a:pt x="88" y="122"/>
                  </a:lnTo>
                  <a:lnTo>
                    <a:pt x="86" y="122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76" y="128"/>
                  </a:lnTo>
                  <a:lnTo>
                    <a:pt x="72" y="130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64" y="116"/>
                  </a:lnTo>
                  <a:lnTo>
                    <a:pt x="60" y="112"/>
                  </a:lnTo>
                  <a:lnTo>
                    <a:pt x="56" y="110"/>
                  </a:lnTo>
                  <a:lnTo>
                    <a:pt x="54" y="112"/>
                  </a:lnTo>
                  <a:lnTo>
                    <a:pt x="54" y="112"/>
                  </a:lnTo>
                  <a:lnTo>
                    <a:pt x="48" y="114"/>
                  </a:lnTo>
                  <a:lnTo>
                    <a:pt x="46" y="114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2" y="118"/>
                  </a:lnTo>
                  <a:lnTo>
                    <a:pt x="42" y="120"/>
                  </a:lnTo>
                  <a:lnTo>
                    <a:pt x="40" y="122"/>
                  </a:lnTo>
                  <a:lnTo>
                    <a:pt x="36" y="122"/>
                  </a:lnTo>
                  <a:lnTo>
                    <a:pt x="30" y="120"/>
                  </a:lnTo>
                  <a:lnTo>
                    <a:pt x="30" y="120"/>
                  </a:lnTo>
                  <a:lnTo>
                    <a:pt x="28" y="118"/>
                  </a:lnTo>
                  <a:lnTo>
                    <a:pt x="26" y="120"/>
                  </a:lnTo>
                  <a:lnTo>
                    <a:pt x="24" y="122"/>
                  </a:lnTo>
                  <a:lnTo>
                    <a:pt x="18" y="122"/>
                  </a:lnTo>
                  <a:lnTo>
                    <a:pt x="18" y="122"/>
                  </a:lnTo>
                  <a:lnTo>
                    <a:pt x="8" y="124"/>
                  </a:lnTo>
                  <a:lnTo>
                    <a:pt x="4" y="128"/>
                  </a:lnTo>
                  <a:lnTo>
                    <a:pt x="0" y="132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2" y="138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14" y="140"/>
                  </a:lnTo>
                  <a:lnTo>
                    <a:pt x="12" y="140"/>
                  </a:lnTo>
                  <a:lnTo>
                    <a:pt x="8" y="142"/>
                  </a:lnTo>
                  <a:lnTo>
                    <a:pt x="6" y="144"/>
                  </a:lnTo>
                  <a:lnTo>
                    <a:pt x="6" y="144"/>
                  </a:lnTo>
                  <a:lnTo>
                    <a:pt x="8" y="146"/>
                  </a:lnTo>
                  <a:lnTo>
                    <a:pt x="12" y="146"/>
                  </a:lnTo>
                  <a:lnTo>
                    <a:pt x="14" y="146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8" y="150"/>
                  </a:lnTo>
                  <a:lnTo>
                    <a:pt x="16" y="150"/>
                  </a:lnTo>
                  <a:lnTo>
                    <a:pt x="8" y="152"/>
                  </a:lnTo>
                  <a:lnTo>
                    <a:pt x="4" y="152"/>
                  </a:lnTo>
                  <a:lnTo>
                    <a:pt x="4" y="154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12" y="160"/>
                  </a:lnTo>
                  <a:lnTo>
                    <a:pt x="14" y="164"/>
                  </a:lnTo>
                  <a:lnTo>
                    <a:pt x="16" y="166"/>
                  </a:lnTo>
                  <a:lnTo>
                    <a:pt x="20" y="164"/>
                  </a:lnTo>
                  <a:lnTo>
                    <a:pt x="20" y="164"/>
                  </a:lnTo>
                  <a:lnTo>
                    <a:pt x="26" y="164"/>
                  </a:lnTo>
                  <a:lnTo>
                    <a:pt x="30" y="164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50" y="172"/>
                  </a:lnTo>
                  <a:lnTo>
                    <a:pt x="54" y="174"/>
                  </a:lnTo>
                  <a:lnTo>
                    <a:pt x="58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6" y="176"/>
                  </a:lnTo>
                  <a:lnTo>
                    <a:pt x="66" y="178"/>
                  </a:lnTo>
                  <a:lnTo>
                    <a:pt x="66" y="180"/>
                  </a:lnTo>
                  <a:lnTo>
                    <a:pt x="72" y="180"/>
                  </a:lnTo>
                  <a:lnTo>
                    <a:pt x="72" y="180"/>
                  </a:lnTo>
                  <a:lnTo>
                    <a:pt x="80" y="180"/>
                  </a:lnTo>
                  <a:lnTo>
                    <a:pt x="82" y="182"/>
                  </a:lnTo>
                  <a:lnTo>
                    <a:pt x="80" y="184"/>
                  </a:lnTo>
                  <a:lnTo>
                    <a:pt x="80" y="184"/>
                  </a:lnTo>
                  <a:lnTo>
                    <a:pt x="78" y="188"/>
                  </a:lnTo>
                  <a:lnTo>
                    <a:pt x="78" y="190"/>
                  </a:lnTo>
                  <a:lnTo>
                    <a:pt x="80" y="192"/>
                  </a:lnTo>
                  <a:lnTo>
                    <a:pt x="86" y="192"/>
                  </a:lnTo>
                  <a:lnTo>
                    <a:pt x="86" y="192"/>
                  </a:lnTo>
                  <a:lnTo>
                    <a:pt x="90" y="194"/>
                  </a:lnTo>
                  <a:lnTo>
                    <a:pt x="90" y="196"/>
                  </a:lnTo>
                  <a:lnTo>
                    <a:pt x="88" y="198"/>
                  </a:lnTo>
                  <a:lnTo>
                    <a:pt x="90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6" y="202"/>
                  </a:lnTo>
                  <a:lnTo>
                    <a:pt x="96" y="204"/>
                  </a:lnTo>
                  <a:lnTo>
                    <a:pt x="96" y="206"/>
                  </a:lnTo>
                  <a:lnTo>
                    <a:pt x="94" y="208"/>
                  </a:lnTo>
                  <a:lnTo>
                    <a:pt x="94" y="208"/>
                  </a:lnTo>
                  <a:lnTo>
                    <a:pt x="92" y="210"/>
                  </a:lnTo>
                  <a:lnTo>
                    <a:pt x="92" y="214"/>
                  </a:lnTo>
                  <a:lnTo>
                    <a:pt x="96" y="220"/>
                  </a:lnTo>
                  <a:lnTo>
                    <a:pt x="102" y="228"/>
                  </a:lnTo>
                  <a:lnTo>
                    <a:pt x="110" y="234"/>
                  </a:lnTo>
                  <a:lnTo>
                    <a:pt x="110" y="234"/>
                  </a:lnTo>
                  <a:lnTo>
                    <a:pt x="118" y="238"/>
                  </a:lnTo>
                  <a:lnTo>
                    <a:pt x="124" y="240"/>
                  </a:lnTo>
                  <a:lnTo>
                    <a:pt x="126" y="240"/>
                  </a:lnTo>
                  <a:lnTo>
                    <a:pt x="124" y="242"/>
                  </a:lnTo>
                  <a:lnTo>
                    <a:pt x="124" y="242"/>
                  </a:lnTo>
                  <a:lnTo>
                    <a:pt x="124" y="246"/>
                  </a:lnTo>
                  <a:lnTo>
                    <a:pt x="126" y="248"/>
                  </a:lnTo>
                  <a:lnTo>
                    <a:pt x="128" y="252"/>
                  </a:lnTo>
                  <a:lnTo>
                    <a:pt x="128" y="260"/>
                  </a:lnTo>
                  <a:lnTo>
                    <a:pt x="128" y="260"/>
                  </a:lnTo>
                  <a:lnTo>
                    <a:pt x="126" y="262"/>
                  </a:lnTo>
                  <a:lnTo>
                    <a:pt x="124" y="266"/>
                  </a:lnTo>
                  <a:lnTo>
                    <a:pt x="120" y="266"/>
                  </a:lnTo>
                  <a:lnTo>
                    <a:pt x="120" y="268"/>
                  </a:lnTo>
                  <a:lnTo>
                    <a:pt x="120" y="268"/>
                  </a:lnTo>
                  <a:lnTo>
                    <a:pt x="128" y="272"/>
                  </a:lnTo>
                  <a:lnTo>
                    <a:pt x="128" y="272"/>
                  </a:lnTo>
                  <a:lnTo>
                    <a:pt x="136" y="278"/>
                  </a:lnTo>
                  <a:lnTo>
                    <a:pt x="140" y="284"/>
                  </a:lnTo>
                  <a:lnTo>
                    <a:pt x="140" y="290"/>
                  </a:lnTo>
                  <a:lnTo>
                    <a:pt x="142" y="296"/>
                  </a:lnTo>
                  <a:lnTo>
                    <a:pt x="142" y="296"/>
                  </a:lnTo>
                  <a:lnTo>
                    <a:pt x="142" y="298"/>
                  </a:lnTo>
                  <a:lnTo>
                    <a:pt x="140" y="292"/>
                  </a:lnTo>
                  <a:lnTo>
                    <a:pt x="136" y="284"/>
                  </a:lnTo>
                  <a:lnTo>
                    <a:pt x="132" y="280"/>
                  </a:lnTo>
                  <a:lnTo>
                    <a:pt x="130" y="278"/>
                  </a:lnTo>
                  <a:lnTo>
                    <a:pt x="130" y="278"/>
                  </a:lnTo>
                  <a:lnTo>
                    <a:pt x="126" y="284"/>
                  </a:lnTo>
                  <a:lnTo>
                    <a:pt x="124" y="302"/>
                  </a:lnTo>
                  <a:lnTo>
                    <a:pt x="124" y="302"/>
                  </a:lnTo>
                  <a:lnTo>
                    <a:pt x="122" y="316"/>
                  </a:lnTo>
                  <a:lnTo>
                    <a:pt x="122" y="316"/>
                  </a:lnTo>
                  <a:lnTo>
                    <a:pt x="124" y="316"/>
                  </a:lnTo>
                  <a:lnTo>
                    <a:pt x="124" y="316"/>
                  </a:lnTo>
                  <a:lnTo>
                    <a:pt x="126" y="314"/>
                  </a:lnTo>
                  <a:lnTo>
                    <a:pt x="126" y="316"/>
                  </a:lnTo>
                  <a:lnTo>
                    <a:pt x="128" y="318"/>
                  </a:lnTo>
                  <a:lnTo>
                    <a:pt x="126" y="320"/>
                  </a:lnTo>
                  <a:lnTo>
                    <a:pt x="126" y="320"/>
                  </a:lnTo>
                  <a:lnTo>
                    <a:pt x="124" y="320"/>
                  </a:lnTo>
                  <a:lnTo>
                    <a:pt x="122" y="324"/>
                  </a:lnTo>
                  <a:lnTo>
                    <a:pt x="120" y="344"/>
                  </a:lnTo>
                  <a:lnTo>
                    <a:pt x="120" y="344"/>
                  </a:lnTo>
                  <a:lnTo>
                    <a:pt x="118" y="362"/>
                  </a:lnTo>
                  <a:lnTo>
                    <a:pt x="114" y="372"/>
                  </a:lnTo>
                  <a:lnTo>
                    <a:pt x="110" y="378"/>
                  </a:lnTo>
                  <a:lnTo>
                    <a:pt x="106" y="380"/>
                  </a:lnTo>
                  <a:lnTo>
                    <a:pt x="106" y="380"/>
                  </a:lnTo>
                  <a:lnTo>
                    <a:pt x="110" y="384"/>
                  </a:lnTo>
                  <a:lnTo>
                    <a:pt x="114" y="386"/>
                  </a:lnTo>
                  <a:lnTo>
                    <a:pt x="118" y="386"/>
                  </a:lnTo>
                  <a:lnTo>
                    <a:pt x="118" y="390"/>
                  </a:lnTo>
                  <a:lnTo>
                    <a:pt x="118" y="390"/>
                  </a:lnTo>
                  <a:lnTo>
                    <a:pt x="118" y="394"/>
                  </a:lnTo>
                  <a:lnTo>
                    <a:pt x="120" y="396"/>
                  </a:lnTo>
                  <a:lnTo>
                    <a:pt x="128" y="398"/>
                  </a:lnTo>
                  <a:lnTo>
                    <a:pt x="136" y="400"/>
                  </a:lnTo>
                  <a:lnTo>
                    <a:pt x="140" y="402"/>
                  </a:lnTo>
                  <a:lnTo>
                    <a:pt x="142" y="406"/>
                  </a:lnTo>
                  <a:lnTo>
                    <a:pt x="142" y="406"/>
                  </a:lnTo>
                  <a:lnTo>
                    <a:pt x="144" y="408"/>
                  </a:lnTo>
                  <a:lnTo>
                    <a:pt x="146" y="408"/>
                  </a:lnTo>
                  <a:lnTo>
                    <a:pt x="152" y="408"/>
                  </a:lnTo>
                  <a:lnTo>
                    <a:pt x="158" y="408"/>
                  </a:lnTo>
                  <a:lnTo>
                    <a:pt x="160" y="410"/>
                  </a:lnTo>
                  <a:lnTo>
                    <a:pt x="162" y="412"/>
                  </a:lnTo>
                  <a:lnTo>
                    <a:pt x="162" y="412"/>
                  </a:lnTo>
                  <a:lnTo>
                    <a:pt x="166" y="414"/>
                  </a:lnTo>
                  <a:lnTo>
                    <a:pt x="170" y="412"/>
                  </a:lnTo>
                  <a:lnTo>
                    <a:pt x="174" y="412"/>
                  </a:lnTo>
                  <a:lnTo>
                    <a:pt x="184" y="412"/>
                  </a:lnTo>
                  <a:lnTo>
                    <a:pt x="184" y="412"/>
                  </a:lnTo>
                  <a:lnTo>
                    <a:pt x="186" y="412"/>
                  </a:lnTo>
                  <a:lnTo>
                    <a:pt x="188" y="412"/>
                  </a:lnTo>
                  <a:lnTo>
                    <a:pt x="190" y="408"/>
                  </a:lnTo>
                  <a:lnTo>
                    <a:pt x="192" y="406"/>
                  </a:lnTo>
                  <a:lnTo>
                    <a:pt x="196" y="408"/>
                  </a:lnTo>
                  <a:lnTo>
                    <a:pt x="216" y="418"/>
                  </a:lnTo>
                  <a:lnTo>
                    <a:pt x="216" y="418"/>
                  </a:lnTo>
                  <a:lnTo>
                    <a:pt x="220" y="416"/>
                  </a:lnTo>
                  <a:lnTo>
                    <a:pt x="222" y="418"/>
                  </a:lnTo>
                  <a:lnTo>
                    <a:pt x="224" y="420"/>
                  </a:lnTo>
                  <a:lnTo>
                    <a:pt x="226" y="422"/>
                  </a:lnTo>
                  <a:lnTo>
                    <a:pt x="226" y="422"/>
                  </a:lnTo>
                  <a:lnTo>
                    <a:pt x="236" y="428"/>
                  </a:lnTo>
                  <a:lnTo>
                    <a:pt x="242" y="428"/>
                  </a:lnTo>
                  <a:lnTo>
                    <a:pt x="246" y="428"/>
                  </a:lnTo>
                  <a:lnTo>
                    <a:pt x="254" y="430"/>
                  </a:lnTo>
                  <a:lnTo>
                    <a:pt x="254" y="430"/>
                  </a:lnTo>
                  <a:lnTo>
                    <a:pt x="258" y="432"/>
                  </a:lnTo>
                  <a:lnTo>
                    <a:pt x="260" y="430"/>
                  </a:lnTo>
                  <a:lnTo>
                    <a:pt x="264" y="426"/>
                  </a:lnTo>
                  <a:lnTo>
                    <a:pt x="272" y="426"/>
                  </a:lnTo>
                  <a:lnTo>
                    <a:pt x="272" y="426"/>
                  </a:lnTo>
                  <a:lnTo>
                    <a:pt x="272" y="414"/>
                  </a:lnTo>
                  <a:lnTo>
                    <a:pt x="272" y="410"/>
                  </a:lnTo>
                  <a:lnTo>
                    <a:pt x="272" y="406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4" y="394"/>
                  </a:lnTo>
                  <a:lnTo>
                    <a:pt x="274" y="390"/>
                  </a:lnTo>
                  <a:lnTo>
                    <a:pt x="280" y="388"/>
                  </a:lnTo>
                  <a:lnTo>
                    <a:pt x="286" y="384"/>
                  </a:lnTo>
                  <a:lnTo>
                    <a:pt x="292" y="380"/>
                  </a:lnTo>
                  <a:lnTo>
                    <a:pt x="292" y="380"/>
                  </a:lnTo>
                  <a:lnTo>
                    <a:pt x="304" y="372"/>
                  </a:lnTo>
                  <a:lnTo>
                    <a:pt x="306" y="372"/>
                  </a:lnTo>
                  <a:lnTo>
                    <a:pt x="306" y="374"/>
                  </a:lnTo>
                  <a:lnTo>
                    <a:pt x="308" y="378"/>
                  </a:lnTo>
                  <a:lnTo>
                    <a:pt x="310" y="378"/>
                  </a:lnTo>
                  <a:lnTo>
                    <a:pt x="314" y="380"/>
                  </a:lnTo>
                  <a:lnTo>
                    <a:pt x="314" y="380"/>
                  </a:lnTo>
                  <a:lnTo>
                    <a:pt x="322" y="380"/>
                  </a:lnTo>
                  <a:lnTo>
                    <a:pt x="324" y="382"/>
                  </a:lnTo>
                  <a:lnTo>
                    <a:pt x="326" y="382"/>
                  </a:lnTo>
                  <a:lnTo>
                    <a:pt x="332" y="382"/>
                  </a:lnTo>
                  <a:lnTo>
                    <a:pt x="332" y="382"/>
                  </a:lnTo>
                  <a:lnTo>
                    <a:pt x="338" y="380"/>
                  </a:lnTo>
                  <a:lnTo>
                    <a:pt x="344" y="382"/>
                  </a:lnTo>
                  <a:lnTo>
                    <a:pt x="346" y="384"/>
                  </a:lnTo>
                  <a:lnTo>
                    <a:pt x="350" y="390"/>
                  </a:lnTo>
                  <a:lnTo>
                    <a:pt x="350" y="390"/>
                  </a:lnTo>
                  <a:lnTo>
                    <a:pt x="354" y="392"/>
                  </a:lnTo>
                  <a:lnTo>
                    <a:pt x="358" y="392"/>
                  </a:lnTo>
                  <a:lnTo>
                    <a:pt x="360" y="390"/>
                  </a:lnTo>
                  <a:lnTo>
                    <a:pt x="364" y="394"/>
                  </a:lnTo>
                  <a:lnTo>
                    <a:pt x="364" y="394"/>
                  </a:lnTo>
                  <a:lnTo>
                    <a:pt x="372" y="394"/>
                  </a:lnTo>
                  <a:lnTo>
                    <a:pt x="384" y="394"/>
                  </a:lnTo>
                  <a:lnTo>
                    <a:pt x="392" y="388"/>
                  </a:lnTo>
                  <a:lnTo>
                    <a:pt x="396" y="386"/>
                  </a:lnTo>
                  <a:lnTo>
                    <a:pt x="396" y="382"/>
                  </a:lnTo>
                  <a:lnTo>
                    <a:pt x="396" y="382"/>
                  </a:lnTo>
                  <a:lnTo>
                    <a:pt x="396" y="380"/>
                  </a:lnTo>
                  <a:lnTo>
                    <a:pt x="398" y="378"/>
                  </a:lnTo>
                  <a:lnTo>
                    <a:pt x="406" y="374"/>
                  </a:lnTo>
                  <a:lnTo>
                    <a:pt x="422" y="364"/>
                  </a:lnTo>
                  <a:lnTo>
                    <a:pt x="422" y="364"/>
                  </a:lnTo>
                  <a:lnTo>
                    <a:pt x="424" y="360"/>
                  </a:lnTo>
                  <a:lnTo>
                    <a:pt x="426" y="354"/>
                  </a:lnTo>
                  <a:lnTo>
                    <a:pt x="428" y="348"/>
                  </a:lnTo>
                  <a:lnTo>
                    <a:pt x="430" y="346"/>
                  </a:lnTo>
                  <a:lnTo>
                    <a:pt x="428" y="344"/>
                  </a:lnTo>
                  <a:lnTo>
                    <a:pt x="428" y="34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4" name="Freeform 128">
              <a:extLst>
                <a:ext uri="{FF2B5EF4-FFF2-40B4-BE49-F238E27FC236}">
                  <a16:creationId xmlns:a16="http://schemas.microsoft.com/office/drawing/2014/main" id="{D5800850-D391-430D-AEA3-933A6EC7F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2625" y="2475135"/>
              <a:ext cx="135491" cy="298168"/>
            </a:xfrm>
            <a:custGeom>
              <a:avLst/>
              <a:gdLst>
                <a:gd name="T0" fmla="*/ 88 w 114"/>
                <a:gd name="T1" fmla="*/ 192 h 244"/>
                <a:gd name="T2" fmla="*/ 86 w 114"/>
                <a:gd name="T3" fmla="*/ 186 h 244"/>
                <a:gd name="T4" fmla="*/ 80 w 114"/>
                <a:gd name="T5" fmla="*/ 184 h 244"/>
                <a:gd name="T6" fmla="*/ 76 w 114"/>
                <a:gd name="T7" fmla="*/ 178 h 244"/>
                <a:gd name="T8" fmla="*/ 84 w 114"/>
                <a:gd name="T9" fmla="*/ 156 h 244"/>
                <a:gd name="T10" fmla="*/ 88 w 114"/>
                <a:gd name="T11" fmla="*/ 146 h 244"/>
                <a:gd name="T12" fmla="*/ 82 w 114"/>
                <a:gd name="T13" fmla="*/ 144 h 244"/>
                <a:gd name="T14" fmla="*/ 78 w 114"/>
                <a:gd name="T15" fmla="*/ 136 h 244"/>
                <a:gd name="T16" fmla="*/ 70 w 114"/>
                <a:gd name="T17" fmla="*/ 122 h 244"/>
                <a:gd name="T18" fmla="*/ 78 w 114"/>
                <a:gd name="T19" fmla="*/ 118 h 244"/>
                <a:gd name="T20" fmla="*/ 90 w 114"/>
                <a:gd name="T21" fmla="*/ 112 h 244"/>
                <a:gd name="T22" fmla="*/ 88 w 114"/>
                <a:gd name="T23" fmla="*/ 100 h 244"/>
                <a:gd name="T24" fmla="*/ 90 w 114"/>
                <a:gd name="T25" fmla="*/ 88 h 244"/>
                <a:gd name="T26" fmla="*/ 94 w 114"/>
                <a:gd name="T27" fmla="*/ 62 h 244"/>
                <a:gd name="T28" fmla="*/ 96 w 114"/>
                <a:gd name="T29" fmla="*/ 54 h 244"/>
                <a:gd name="T30" fmla="*/ 114 w 114"/>
                <a:gd name="T31" fmla="*/ 30 h 244"/>
                <a:gd name="T32" fmla="*/ 112 w 114"/>
                <a:gd name="T33" fmla="*/ 26 h 244"/>
                <a:gd name="T34" fmla="*/ 104 w 114"/>
                <a:gd name="T35" fmla="*/ 22 h 244"/>
                <a:gd name="T36" fmla="*/ 102 w 114"/>
                <a:gd name="T37" fmla="*/ 18 h 244"/>
                <a:gd name="T38" fmla="*/ 100 w 114"/>
                <a:gd name="T39" fmla="*/ 12 h 244"/>
                <a:gd name="T40" fmla="*/ 86 w 114"/>
                <a:gd name="T41" fmla="*/ 10 h 244"/>
                <a:gd name="T42" fmla="*/ 74 w 114"/>
                <a:gd name="T43" fmla="*/ 16 h 244"/>
                <a:gd name="T44" fmla="*/ 62 w 114"/>
                <a:gd name="T45" fmla="*/ 12 h 244"/>
                <a:gd name="T46" fmla="*/ 50 w 114"/>
                <a:gd name="T47" fmla="*/ 16 h 244"/>
                <a:gd name="T48" fmla="*/ 46 w 114"/>
                <a:gd name="T49" fmla="*/ 16 h 244"/>
                <a:gd name="T50" fmla="*/ 46 w 114"/>
                <a:gd name="T51" fmla="*/ 16 h 244"/>
                <a:gd name="T52" fmla="*/ 44 w 114"/>
                <a:gd name="T53" fmla="*/ 12 h 244"/>
                <a:gd name="T54" fmla="*/ 50 w 114"/>
                <a:gd name="T55" fmla="*/ 4 h 244"/>
                <a:gd name="T56" fmla="*/ 44 w 114"/>
                <a:gd name="T57" fmla="*/ 0 h 244"/>
                <a:gd name="T58" fmla="*/ 26 w 114"/>
                <a:gd name="T59" fmla="*/ 14 h 244"/>
                <a:gd name="T60" fmla="*/ 26 w 114"/>
                <a:gd name="T61" fmla="*/ 24 h 244"/>
                <a:gd name="T62" fmla="*/ 26 w 114"/>
                <a:gd name="T63" fmla="*/ 36 h 244"/>
                <a:gd name="T64" fmla="*/ 32 w 114"/>
                <a:gd name="T65" fmla="*/ 52 h 244"/>
                <a:gd name="T66" fmla="*/ 26 w 114"/>
                <a:gd name="T67" fmla="*/ 84 h 244"/>
                <a:gd name="T68" fmla="*/ 24 w 114"/>
                <a:gd name="T69" fmla="*/ 96 h 244"/>
                <a:gd name="T70" fmla="*/ 16 w 114"/>
                <a:gd name="T71" fmla="*/ 118 h 244"/>
                <a:gd name="T72" fmla="*/ 6 w 114"/>
                <a:gd name="T73" fmla="*/ 132 h 244"/>
                <a:gd name="T74" fmla="*/ 6 w 114"/>
                <a:gd name="T75" fmla="*/ 140 h 244"/>
                <a:gd name="T76" fmla="*/ 0 w 114"/>
                <a:gd name="T77" fmla="*/ 160 h 244"/>
                <a:gd name="T78" fmla="*/ 6 w 114"/>
                <a:gd name="T79" fmla="*/ 164 h 244"/>
                <a:gd name="T80" fmla="*/ 12 w 114"/>
                <a:gd name="T81" fmla="*/ 168 h 244"/>
                <a:gd name="T82" fmla="*/ 12 w 114"/>
                <a:gd name="T83" fmla="*/ 176 h 244"/>
                <a:gd name="T84" fmla="*/ 14 w 114"/>
                <a:gd name="T85" fmla="*/ 176 h 244"/>
                <a:gd name="T86" fmla="*/ 26 w 114"/>
                <a:gd name="T87" fmla="*/ 182 h 244"/>
                <a:gd name="T88" fmla="*/ 24 w 114"/>
                <a:gd name="T89" fmla="*/ 198 h 244"/>
                <a:gd name="T90" fmla="*/ 22 w 114"/>
                <a:gd name="T91" fmla="*/ 232 h 244"/>
                <a:gd name="T92" fmla="*/ 20 w 114"/>
                <a:gd name="T93" fmla="*/ 244 h 244"/>
                <a:gd name="T94" fmla="*/ 26 w 114"/>
                <a:gd name="T95" fmla="*/ 240 h 244"/>
                <a:gd name="T96" fmla="*/ 48 w 114"/>
                <a:gd name="T97" fmla="*/ 242 h 244"/>
                <a:gd name="T98" fmla="*/ 62 w 114"/>
                <a:gd name="T99" fmla="*/ 244 h 244"/>
                <a:gd name="T100" fmla="*/ 74 w 114"/>
                <a:gd name="T101" fmla="*/ 234 h 244"/>
                <a:gd name="T102" fmla="*/ 74 w 114"/>
                <a:gd name="T103" fmla="*/ 234 h 244"/>
                <a:gd name="T104" fmla="*/ 72 w 114"/>
                <a:gd name="T105" fmla="*/ 218 h 244"/>
                <a:gd name="T106" fmla="*/ 80 w 114"/>
                <a:gd name="T107" fmla="*/ 1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44">
                  <a:moveTo>
                    <a:pt x="80" y="196"/>
                  </a:moveTo>
                  <a:lnTo>
                    <a:pt x="80" y="196"/>
                  </a:lnTo>
                  <a:lnTo>
                    <a:pt x="88" y="192"/>
                  </a:lnTo>
                  <a:lnTo>
                    <a:pt x="88" y="188"/>
                  </a:lnTo>
                  <a:lnTo>
                    <a:pt x="88" y="188"/>
                  </a:lnTo>
                  <a:lnTo>
                    <a:pt x="86" y="186"/>
                  </a:lnTo>
                  <a:lnTo>
                    <a:pt x="84" y="186"/>
                  </a:lnTo>
                  <a:lnTo>
                    <a:pt x="84" y="186"/>
                  </a:lnTo>
                  <a:lnTo>
                    <a:pt x="80" y="184"/>
                  </a:lnTo>
                  <a:lnTo>
                    <a:pt x="76" y="182"/>
                  </a:lnTo>
                  <a:lnTo>
                    <a:pt x="76" y="182"/>
                  </a:lnTo>
                  <a:lnTo>
                    <a:pt x="76" y="178"/>
                  </a:lnTo>
                  <a:lnTo>
                    <a:pt x="76" y="172"/>
                  </a:lnTo>
                  <a:lnTo>
                    <a:pt x="78" y="164"/>
                  </a:lnTo>
                  <a:lnTo>
                    <a:pt x="84" y="156"/>
                  </a:lnTo>
                  <a:lnTo>
                    <a:pt x="84" y="156"/>
                  </a:lnTo>
                  <a:lnTo>
                    <a:pt x="88" y="150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4" y="144"/>
                  </a:lnTo>
                  <a:lnTo>
                    <a:pt x="82" y="144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78" y="136"/>
                  </a:lnTo>
                  <a:lnTo>
                    <a:pt x="78" y="136"/>
                  </a:lnTo>
                  <a:lnTo>
                    <a:pt x="74" y="128"/>
                  </a:lnTo>
                  <a:lnTo>
                    <a:pt x="70" y="122"/>
                  </a:lnTo>
                  <a:lnTo>
                    <a:pt x="70" y="120"/>
                  </a:lnTo>
                  <a:lnTo>
                    <a:pt x="70" y="118"/>
                  </a:lnTo>
                  <a:lnTo>
                    <a:pt x="78" y="118"/>
                  </a:lnTo>
                  <a:lnTo>
                    <a:pt x="78" y="118"/>
                  </a:lnTo>
                  <a:lnTo>
                    <a:pt x="86" y="116"/>
                  </a:lnTo>
                  <a:lnTo>
                    <a:pt x="90" y="112"/>
                  </a:lnTo>
                  <a:lnTo>
                    <a:pt x="90" y="108"/>
                  </a:lnTo>
                  <a:lnTo>
                    <a:pt x="88" y="100"/>
                  </a:lnTo>
                  <a:lnTo>
                    <a:pt x="88" y="100"/>
                  </a:lnTo>
                  <a:lnTo>
                    <a:pt x="86" y="96"/>
                  </a:lnTo>
                  <a:lnTo>
                    <a:pt x="88" y="94"/>
                  </a:lnTo>
                  <a:lnTo>
                    <a:pt x="90" y="88"/>
                  </a:lnTo>
                  <a:lnTo>
                    <a:pt x="92" y="78"/>
                  </a:lnTo>
                  <a:lnTo>
                    <a:pt x="94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4" y="58"/>
                  </a:lnTo>
                  <a:lnTo>
                    <a:pt x="96" y="54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4" y="30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2" y="26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18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0" y="12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86" y="10"/>
                  </a:lnTo>
                  <a:lnTo>
                    <a:pt x="82" y="10"/>
                  </a:lnTo>
                  <a:lnTo>
                    <a:pt x="78" y="14"/>
                  </a:lnTo>
                  <a:lnTo>
                    <a:pt x="74" y="16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2" y="12"/>
                  </a:lnTo>
                  <a:lnTo>
                    <a:pt x="58" y="12"/>
                  </a:lnTo>
                  <a:lnTo>
                    <a:pt x="52" y="14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6" y="8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42" y="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4" y="20"/>
                  </a:lnTo>
                  <a:lnTo>
                    <a:pt x="24" y="22"/>
                  </a:lnTo>
                  <a:lnTo>
                    <a:pt x="26" y="24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6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2" y="52"/>
                  </a:lnTo>
                  <a:lnTo>
                    <a:pt x="32" y="58"/>
                  </a:lnTo>
                  <a:lnTo>
                    <a:pt x="28" y="72"/>
                  </a:lnTo>
                  <a:lnTo>
                    <a:pt x="26" y="84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6"/>
                  </a:lnTo>
                  <a:lnTo>
                    <a:pt x="22" y="10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2" y="128"/>
                  </a:lnTo>
                  <a:lnTo>
                    <a:pt x="8" y="130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6" y="136"/>
                  </a:lnTo>
                  <a:lnTo>
                    <a:pt x="6" y="140"/>
                  </a:lnTo>
                  <a:lnTo>
                    <a:pt x="6" y="144"/>
                  </a:lnTo>
                  <a:lnTo>
                    <a:pt x="2" y="154"/>
                  </a:lnTo>
                  <a:lnTo>
                    <a:pt x="0" y="160"/>
                  </a:lnTo>
                  <a:lnTo>
                    <a:pt x="2" y="164"/>
                  </a:lnTo>
                  <a:lnTo>
                    <a:pt x="6" y="164"/>
                  </a:lnTo>
                  <a:lnTo>
                    <a:pt x="6" y="164"/>
                  </a:lnTo>
                  <a:lnTo>
                    <a:pt x="12" y="164"/>
                  </a:lnTo>
                  <a:lnTo>
                    <a:pt x="12" y="166"/>
                  </a:lnTo>
                  <a:lnTo>
                    <a:pt x="12" y="168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2" y="176"/>
                  </a:lnTo>
                  <a:lnTo>
                    <a:pt x="12" y="178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8" y="174"/>
                  </a:lnTo>
                  <a:lnTo>
                    <a:pt x="22" y="176"/>
                  </a:lnTo>
                  <a:lnTo>
                    <a:pt x="26" y="182"/>
                  </a:lnTo>
                  <a:lnTo>
                    <a:pt x="26" y="190"/>
                  </a:lnTo>
                  <a:lnTo>
                    <a:pt x="26" y="190"/>
                  </a:lnTo>
                  <a:lnTo>
                    <a:pt x="24" y="198"/>
                  </a:lnTo>
                  <a:lnTo>
                    <a:pt x="24" y="204"/>
                  </a:lnTo>
                  <a:lnTo>
                    <a:pt x="26" y="212"/>
                  </a:lnTo>
                  <a:lnTo>
                    <a:pt x="22" y="232"/>
                  </a:lnTo>
                  <a:lnTo>
                    <a:pt x="22" y="232"/>
                  </a:lnTo>
                  <a:lnTo>
                    <a:pt x="20" y="244"/>
                  </a:lnTo>
                  <a:lnTo>
                    <a:pt x="20" y="244"/>
                  </a:lnTo>
                  <a:lnTo>
                    <a:pt x="22" y="244"/>
                  </a:lnTo>
                  <a:lnTo>
                    <a:pt x="22" y="244"/>
                  </a:lnTo>
                  <a:lnTo>
                    <a:pt x="26" y="240"/>
                  </a:lnTo>
                  <a:lnTo>
                    <a:pt x="30" y="238"/>
                  </a:lnTo>
                  <a:lnTo>
                    <a:pt x="36" y="238"/>
                  </a:lnTo>
                  <a:lnTo>
                    <a:pt x="48" y="242"/>
                  </a:lnTo>
                  <a:lnTo>
                    <a:pt x="48" y="242"/>
                  </a:lnTo>
                  <a:lnTo>
                    <a:pt x="58" y="244"/>
                  </a:lnTo>
                  <a:lnTo>
                    <a:pt x="62" y="244"/>
                  </a:lnTo>
                  <a:lnTo>
                    <a:pt x="66" y="240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2" y="228"/>
                  </a:lnTo>
                  <a:lnTo>
                    <a:pt x="72" y="218"/>
                  </a:lnTo>
                  <a:lnTo>
                    <a:pt x="74" y="206"/>
                  </a:lnTo>
                  <a:lnTo>
                    <a:pt x="76" y="202"/>
                  </a:lnTo>
                  <a:lnTo>
                    <a:pt x="80" y="196"/>
                  </a:lnTo>
                  <a:lnTo>
                    <a:pt x="80" y="19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5" name="Freeform 129">
              <a:extLst>
                <a:ext uri="{FF2B5EF4-FFF2-40B4-BE49-F238E27FC236}">
                  <a16:creationId xmlns:a16="http://schemas.microsoft.com/office/drawing/2014/main" id="{989BB9BB-1618-4297-B9F5-447D968F6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4258" y="2428697"/>
              <a:ext cx="40409" cy="95316"/>
            </a:xfrm>
            <a:custGeom>
              <a:avLst/>
              <a:gdLst>
                <a:gd name="T0" fmla="*/ 30 w 34"/>
                <a:gd name="T1" fmla="*/ 0 h 78"/>
                <a:gd name="T2" fmla="*/ 30 w 34"/>
                <a:gd name="T3" fmla="*/ 0 h 78"/>
                <a:gd name="T4" fmla="*/ 28 w 34"/>
                <a:gd name="T5" fmla="*/ 0 h 78"/>
                <a:gd name="T6" fmla="*/ 26 w 34"/>
                <a:gd name="T7" fmla="*/ 0 h 78"/>
                <a:gd name="T8" fmla="*/ 26 w 34"/>
                <a:gd name="T9" fmla="*/ 6 h 78"/>
                <a:gd name="T10" fmla="*/ 26 w 34"/>
                <a:gd name="T11" fmla="*/ 12 h 78"/>
                <a:gd name="T12" fmla="*/ 24 w 34"/>
                <a:gd name="T13" fmla="*/ 14 h 78"/>
                <a:gd name="T14" fmla="*/ 22 w 34"/>
                <a:gd name="T15" fmla="*/ 14 h 78"/>
                <a:gd name="T16" fmla="*/ 22 w 34"/>
                <a:gd name="T17" fmla="*/ 14 h 78"/>
                <a:gd name="T18" fmla="*/ 20 w 34"/>
                <a:gd name="T19" fmla="*/ 12 h 78"/>
                <a:gd name="T20" fmla="*/ 16 w 34"/>
                <a:gd name="T21" fmla="*/ 12 h 78"/>
                <a:gd name="T22" fmla="*/ 12 w 34"/>
                <a:gd name="T23" fmla="*/ 16 h 78"/>
                <a:gd name="T24" fmla="*/ 10 w 34"/>
                <a:gd name="T25" fmla="*/ 20 h 78"/>
                <a:gd name="T26" fmla="*/ 6 w 34"/>
                <a:gd name="T27" fmla="*/ 20 h 78"/>
                <a:gd name="T28" fmla="*/ 6 w 34"/>
                <a:gd name="T29" fmla="*/ 20 h 78"/>
                <a:gd name="T30" fmla="*/ 4 w 34"/>
                <a:gd name="T31" fmla="*/ 22 h 78"/>
                <a:gd name="T32" fmla="*/ 2 w 34"/>
                <a:gd name="T33" fmla="*/ 24 h 78"/>
                <a:gd name="T34" fmla="*/ 0 w 34"/>
                <a:gd name="T35" fmla="*/ 36 h 78"/>
                <a:gd name="T36" fmla="*/ 0 w 34"/>
                <a:gd name="T37" fmla="*/ 46 h 78"/>
                <a:gd name="T38" fmla="*/ 2 w 34"/>
                <a:gd name="T39" fmla="*/ 50 h 78"/>
                <a:gd name="T40" fmla="*/ 4 w 34"/>
                <a:gd name="T41" fmla="*/ 50 h 78"/>
                <a:gd name="T42" fmla="*/ 4 w 34"/>
                <a:gd name="T43" fmla="*/ 50 h 78"/>
                <a:gd name="T44" fmla="*/ 6 w 34"/>
                <a:gd name="T45" fmla="*/ 52 h 78"/>
                <a:gd name="T46" fmla="*/ 8 w 34"/>
                <a:gd name="T47" fmla="*/ 52 h 78"/>
                <a:gd name="T48" fmla="*/ 4 w 34"/>
                <a:gd name="T49" fmla="*/ 56 h 78"/>
                <a:gd name="T50" fmla="*/ 4 w 34"/>
                <a:gd name="T51" fmla="*/ 56 h 78"/>
                <a:gd name="T52" fmla="*/ 4 w 34"/>
                <a:gd name="T53" fmla="*/ 60 h 78"/>
                <a:gd name="T54" fmla="*/ 8 w 34"/>
                <a:gd name="T55" fmla="*/ 60 h 78"/>
                <a:gd name="T56" fmla="*/ 8 w 34"/>
                <a:gd name="T57" fmla="*/ 60 h 78"/>
                <a:gd name="T58" fmla="*/ 10 w 34"/>
                <a:gd name="T59" fmla="*/ 62 h 78"/>
                <a:gd name="T60" fmla="*/ 8 w 34"/>
                <a:gd name="T61" fmla="*/ 64 h 78"/>
                <a:gd name="T62" fmla="*/ 8 w 34"/>
                <a:gd name="T63" fmla="*/ 66 h 78"/>
                <a:gd name="T64" fmla="*/ 8 w 34"/>
                <a:gd name="T65" fmla="*/ 68 h 78"/>
                <a:gd name="T66" fmla="*/ 10 w 34"/>
                <a:gd name="T67" fmla="*/ 70 h 78"/>
                <a:gd name="T68" fmla="*/ 10 w 34"/>
                <a:gd name="T69" fmla="*/ 70 h 78"/>
                <a:gd name="T70" fmla="*/ 16 w 34"/>
                <a:gd name="T71" fmla="*/ 72 h 78"/>
                <a:gd name="T72" fmla="*/ 18 w 34"/>
                <a:gd name="T73" fmla="*/ 76 h 78"/>
                <a:gd name="T74" fmla="*/ 18 w 34"/>
                <a:gd name="T75" fmla="*/ 76 h 78"/>
                <a:gd name="T76" fmla="*/ 20 w 34"/>
                <a:gd name="T77" fmla="*/ 78 h 78"/>
                <a:gd name="T78" fmla="*/ 20 w 34"/>
                <a:gd name="T79" fmla="*/ 78 h 78"/>
                <a:gd name="T80" fmla="*/ 22 w 34"/>
                <a:gd name="T81" fmla="*/ 76 h 78"/>
                <a:gd name="T82" fmla="*/ 22 w 34"/>
                <a:gd name="T83" fmla="*/ 74 h 78"/>
                <a:gd name="T84" fmla="*/ 22 w 34"/>
                <a:gd name="T85" fmla="*/ 70 h 78"/>
                <a:gd name="T86" fmla="*/ 24 w 34"/>
                <a:gd name="T87" fmla="*/ 70 h 78"/>
                <a:gd name="T88" fmla="*/ 24 w 34"/>
                <a:gd name="T89" fmla="*/ 70 h 78"/>
                <a:gd name="T90" fmla="*/ 26 w 34"/>
                <a:gd name="T91" fmla="*/ 66 h 78"/>
                <a:gd name="T92" fmla="*/ 28 w 34"/>
                <a:gd name="T93" fmla="*/ 62 h 78"/>
                <a:gd name="T94" fmla="*/ 28 w 34"/>
                <a:gd name="T95" fmla="*/ 52 h 78"/>
                <a:gd name="T96" fmla="*/ 28 w 34"/>
                <a:gd name="T97" fmla="*/ 52 h 78"/>
                <a:gd name="T98" fmla="*/ 30 w 34"/>
                <a:gd name="T99" fmla="*/ 48 h 78"/>
                <a:gd name="T100" fmla="*/ 32 w 34"/>
                <a:gd name="T101" fmla="*/ 46 h 78"/>
                <a:gd name="T102" fmla="*/ 34 w 34"/>
                <a:gd name="T103" fmla="*/ 40 h 78"/>
                <a:gd name="T104" fmla="*/ 34 w 34"/>
                <a:gd name="T105" fmla="*/ 32 h 78"/>
                <a:gd name="T106" fmla="*/ 34 w 34"/>
                <a:gd name="T107" fmla="*/ 32 h 78"/>
                <a:gd name="T108" fmla="*/ 32 w 34"/>
                <a:gd name="T109" fmla="*/ 22 h 78"/>
                <a:gd name="T110" fmla="*/ 32 w 34"/>
                <a:gd name="T111" fmla="*/ 18 h 78"/>
                <a:gd name="T112" fmla="*/ 30 w 34"/>
                <a:gd name="T113" fmla="*/ 12 h 78"/>
                <a:gd name="T114" fmla="*/ 30 w 34"/>
                <a:gd name="T115" fmla="*/ 12 h 78"/>
                <a:gd name="T116" fmla="*/ 32 w 34"/>
                <a:gd name="T117" fmla="*/ 4 h 78"/>
                <a:gd name="T118" fmla="*/ 32 w 34"/>
                <a:gd name="T119" fmla="*/ 2 h 78"/>
                <a:gd name="T120" fmla="*/ 30 w 34"/>
                <a:gd name="T121" fmla="*/ 0 h 78"/>
                <a:gd name="T122" fmla="*/ 30 w 34"/>
                <a:gd name="T1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78">
                  <a:moveTo>
                    <a:pt x="30" y="0"/>
                  </a:move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2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2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6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10" y="62"/>
                  </a:lnTo>
                  <a:lnTo>
                    <a:pt x="8" y="64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6" y="72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76"/>
                  </a:lnTo>
                  <a:lnTo>
                    <a:pt x="22" y="74"/>
                  </a:lnTo>
                  <a:lnTo>
                    <a:pt x="22" y="70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6" y="66"/>
                  </a:lnTo>
                  <a:lnTo>
                    <a:pt x="28" y="6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30" y="48"/>
                  </a:lnTo>
                  <a:lnTo>
                    <a:pt x="32" y="46"/>
                  </a:lnTo>
                  <a:lnTo>
                    <a:pt x="34" y="40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2" y="22"/>
                  </a:lnTo>
                  <a:lnTo>
                    <a:pt x="32" y="18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6" name="Freeform 130">
              <a:extLst>
                <a:ext uri="{FF2B5EF4-FFF2-40B4-BE49-F238E27FC236}">
                  <a16:creationId xmlns:a16="http://schemas.microsoft.com/office/drawing/2014/main" id="{12179CEE-069C-4DCB-8F88-1A6DC9657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518" y="2697539"/>
              <a:ext cx="128360" cy="92872"/>
            </a:xfrm>
            <a:custGeom>
              <a:avLst/>
              <a:gdLst>
                <a:gd name="T0" fmla="*/ 82 w 108"/>
                <a:gd name="T1" fmla="*/ 6 h 76"/>
                <a:gd name="T2" fmla="*/ 82 w 108"/>
                <a:gd name="T3" fmla="*/ 6 h 76"/>
                <a:gd name="T4" fmla="*/ 78 w 108"/>
                <a:gd name="T5" fmla="*/ 6 h 76"/>
                <a:gd name="T6" fmla="*/ 74 w 108"/>
                <a:gd name="T7" fmla="*/ 8 h 76"/>
                <a:gd name="T8" fmla="*/ 62 w 108"/>
                <a:gd name="T9" fmla="*/ 12 h 76"/>
                <a:gd name="T10" fmla="*/ 56 w 108"/>
                <a:gd name="T11" fmla="*/ 14 h 76"/>
                <a:gd name="T12" fmla="*/ 48 w 108"/>
                <a:gd name="T13" fmla="*/ 14 h 76"/>
                <a:gd name="T14" fmla="*/ 42 w 108"/>
                <a:gd name="T15" fmla="*/ 14 h 76"/>
                <a:gd name="T16" fmla="*/ 36 w 108"/>
                <a:gd name="T17" fmla="*/ 8 h 76"/>
                <a:gd name="T18" fmla="*/ 36 w 108"/>
                <a:gd name="T19" fmla="*/ 8 h 76"/>
                <a:gd name="T20" fmla="*/ 30 w 108"/>
                <a:gd name="T21" fmla="*/ 4 h 76"/>
                <a:gd name="T22" fmla="*/ 24 w 108"/>
                <a:gd name="T23" fmla="*/ 4 h 76"/>
                <a:gd name="T24" fmla="*/ 22 w 108"/>
                <a:gd name="T25" fmla="*/ 6 h 76"/>
                <a:gd name="T26" fmla="*/ 20 w 108"/>
                <a:gd name="T27" fmla="*/ 8 h 76"/>
                <a:gd name="T28" fmla="*/ 16 w 108"/>
                <a:gd name="T29" fmla="*/ 12 h 76"/>
                <a:gd name="T30" fmla="*/ 14 w 108"/>
                <a:gd name="T31" fmla="*/ 12 h 76"/>
                <a:gd name="T32" fmla="*/ 12 w 108"/>
                <a:gd name="T33" fmla="*/ 8 h 76"/>
                <a:gd name="T34" fmla="*/ 12 w 108"/>
                <a:gd name="T35" fmla="*/ 8 h 76"/>
                <a:gd name="T36" fmla="*/ 8 w 108"/>
                <a:gd name="T37" fmla="*/ 6 h 76"/>
                <a:gd name="T38" fmla="*/ 4 w 108"/>
                <a:gd name="T39" fmla="*/ 8 h 76"/>
                <a:gd name="T40" fmla="*/ 2 w 108"/>
                <a:gd name="T41" fmla="*/ 14 h 76"/>
                <a:gd name="T42" fmla="*/ 0 w 108"/>
                <a:gd name="T43" fmla="*/ 26 h 76"/>
                <a:gd name="T44" fmla="*/ 0 w 108"/>
                <a:gd name="T45" fmla="*/ 26 h 76"/>
                <a:gd name="T46" fmla="*/ 2 w 108"/>
                <a:gd name="T47" fmla="*/ 30 h 76"/>
                <a:gd name="T48" fmla="*/ 4 w 108"/>
                <a:gd name="T49" fmla="*/ 32 h 76"/>
                <a:gd name="T50" fmla="*/ 18 w 108"/>
                <a:gd name="T51" fmla="*/ 36 h 76"/>
                <a:gd name="T52" fmla="*/ 18 w 108"/>
                <a:gd name="T53" fmla="*/ 36 h 76"/>
                <a:gd name="T54" fmla="*/ 26 w 108"/>
                <a:gd name="T55" fmla="*/ 40 h 76"/>
                <a:gd name="T56" fmla="*/ 36 w 108"/>
                <a:gd name="T57" fmla="*/ 48 h 76"/>
                <a:gd name="T58" fmla="*/ 44 w 108"/>
                <a:gd name="T59" fmla="*/ 54 h 76"/>
                <a:gd name="T60" fmla="*/ 52 w 108"/>
                <a:gd name="T61" fmla="*/ 56 h 76"/>
                <a:gd name="T62" fmla="*/ 52 w 108"/>
                <a:gd name="T63" fmla="*/ 56 h 76"/>
                <a:gd name="T64" fmla="*/ 60 w 108"/>
                <a:gd name="T65" fmla="*/ 58 h 76"/>
                <a:gd name="T66" fmla="*/ 64 w 108"/>
                <a:gd name="T67" fmla="*/ 62 h 76"/>
                <a:gd name="T68" fmla="*/ 70 w 108"/>
                <a:gd name="T69" fmla="*/ 68 h 76"/>
                <a:gd name="T70" fmla="*/ 78 w 108"/>
                <a:gd name="T71" fmla="*/ 72 h 76"/>
                <a:gd name="T72" fmla="*/ 78 w 108"/>
                <a:gd name="T73" fmla="*/ 72 h 76"/>
                <a:gd name="T74" fmla="*/ 90 w 108"/>
                <a:gd name="T75" fmla="*/ 76 h 76"/>
                <a:gd name="T76" fmla="*/ 92 w 108"/>
                <a:gd name="T77" fmla="*/ 74 h 76"/>
                <a:gd name="T78" fmla="*/ 92 w 108"/>
                <a:gd name="T79" fmla="*/ 72 h 76"/>
                <a:gd name="T80" fmla="*/ 92 w 108"/>
                <a:gd name="T81" fmla="*/ 72 h 76"/>
                <a:gd name="T82" fmla="*/ 92 w 108"/>
                <a:gd name="T83" fmla="*/ 64 h 76"/>
                <a:gd name="T84" fmla="*/ 94 w 108"/>
                <a:gd name="T85" fmla="*/ 58 h 76"/>
                <a:gd name="T86" fmla="*/ 94 w 108"/>
                <a:gd name="T87" fmla="*/ 50 h 76"/>
                <a:gd name="T88" fmla="*/ 94 w 108"/>
                <a:gd name="T89" fmla="*/ 48 h 76"/>
                <a:gd name="T90" fmla="*/ 92 w 108"/>
                <a:gd name="T91" fmla="*/ 44 h 76"/>
                <a:gd name="T92" fmla="*/ 92 w 108"/>
                <a:gd name="T93" fmla="*/ 44 h 76"/>
                <a:gd name="T94" fmla="*/ 90 w 108"/>
                <a:gd name="T95" fmla="*/ 42 h 76"/>
                <a:gd name="T96" fmla="*/ 90 w 108"/>
                <a:gd name="T97" fmla="*/ 36 h 76"/>
                <a:gd name="T98" fmla="*/ 96 w 108"/>
                <a:gd name="T99" fmla="*/ 24 h 76"/>
                <a:gd name="T100" fmla="*/ 108 w 108"/>
                <a:gd name="T101" fmla="*/ 2 h 76"/>
                <a:gd name="T102" fmla="*/ 108 w 108"/>
                <a:gd name="T103" fmla="*/ 2 h 76"/>
                <a:gd name="T104" fmla="*/ 108 w 108"/>
                <a:gd name="T105" fmla="*/ 0 h 76"/>
                <a:gd name="T106" fmla="*/ 108 w 108"/>
                <a:gd name="T107" fmla="*/ 0 h 76"/>
                <a:gd name="T108" fmla="*/ 100 w 108"/>
                <a:gd name="T109" fmla="*/ 2 h 76"/>
                <a:gd name="T110" fmla="*/ 92 w 108"/>
                <a:gd name="T111" fmla="*/ 6 h 76"/>
                <a:gd name="T112" fmla="*/ 88 w 108"/>
                <a:gd name="T113" fmla="*/ 6 h 76"/>
                <a:gd name="T114" fmla="*/ 82 w 108"/>
                <a:gd name="T115" fmla="*/ 6 h 76"/>
                <a:gd name="T116" fmla="*/ 82 w 108"/>
                <a:gd name="T117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8" h="76">
                  <a:moveTo>
                    <a:pt x="82" y="6"/>
                  </a:moveTo>
                  <a:lnTo>
                    <a:pt x="82" y="6"/>
                  </a:lnTo>
                  <a:lnTo>
                    <a:pt x="78" y="6"/>
                  </a:lnTo>
                  <a:lnTo>
                    <a:pt x="74" y="8"/>
                  </a:lnTo>
                  <a:lnTo>
                    <a:pt x="62" y="12"/>
                  </a:lnTo>
                  <a:lnTo>
                    <a:pt x="56" y="14"/>
                  </a:lnTo>
                  <a:lnTo>
                    <a:pt x="48" y="14"/>
                  </a:lnTo>
                  <a:lnTo>
                    <a:pt x="42" y="14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0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0" y="8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2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6" y="40"/>
                  </a:lnTo>
                  <a:lnTo>
                    <a:pt x="36" y="48"/>
                  </a:lnTo>
                  <a:lnTo>
                    <a:pt x="44" y="54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60" y="58"/>
                  </a:lnTo>
                  <a:lnTo>
                    <a:pt x="64" y="62"/>
                  </a:lnTo>
                  <a:lnTo>
                    <a:pt x="70" y="68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90" y="76"/>
                  </a:lnTo>
                  <a:lnTo>
                    <a:pt x="92" y="74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64"/>
                  </a:lnTo>
                  <a:lnTo>
                    <a:pt x="94" y="58"/>
                  </a:lnTo>
                  <a:lnTo>
                    <a:pt x="94" y="50"/>
                  </a:lnTo>
                  <a:lnTo>
                    <a:pt x="94" y="48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0" y="42"/>
                  </a:lnTo>
                  <a:lnTo>
                    <a:pt x="90" y="36"/>
                  </a:lnTo>
                  <a:lnTo>
                    <a:pt x="96" y="24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0" y="2"/>
                  </a:lnTo>
                  <a:lnTo>
                    <a:pt x="92" y="6"/>
                  </a:lnTo>
                  <a:lnTo>
                    <a:pt x="88" y="6"/>
                  </a:lnTo>
                  <a:lnTo>
                    <a:pt x="82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7" name="Freeform 132">
              <a:extLst>
                <a:ext uri="{FF2B5EF4-FFF2-40B4-BE49-F238E27FC236}">
                  <a16:creationId xmlns:a16="http://schemas.microsoft.com/office/drawing/2014/main" id="{4E1B7005-8A29-4A49-85B4-0A6C365CA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241" y="2531345"/>
              <a:ext cx="68934" cy="131976"/>
            </a:xfrm>
            <a:custGeom>
              <a:avLst/>
              <a:gdLst>
                <a:gd name="T0" fmla="*/ 52 w 58"/>
                <a:gd name="T1" fmla="*/ 6 h 108"/>
                <a:gd name="T2" fmla="*/ 52 w 58"/>
                <a:gd name="T3" fmla="*/ 6 h 108"/>
                <a:gd name="T4" fmla="*/ 48 w 58"/>
                <a:gd name="T5" fmla="*/ 2 h 108"/>
                <a:gd name="T6" fmla="*/ 42 w 58"/>
                <a:gd name="T7" fmla="*/ 0 h 108"/>
                <a:gd name="T8" fmla="*/ 34 w 58"/>
                <a:gd name="T9" fmla="*/ 2 h 108"/>
                <a:gd name="T10" fmla="*/ 24 w 58"/>
                <a:gd name="T11" fmla="*/ 10 h 108"/>
                <a:gd name="T12" fmla="*/ 24 w 58"/>
                <a:gd name="T13" fmla="*/ 10 h 108"/>
                <a:gd name="T14" fmla="*/ 16 w 58"/>
                <a:gd name="T15" fmla="*/ 16 h 108"/>
                <a:gd name="T16" fmla="*/ 12 w 58"/>
                <a:gd name="T17" fmla="*/ 16 h 108"/>
                <a:gd name="T18" fmla="*/ 8 w 58"/>
                <a:gd name="T19" fmla="*/ 16 h 108"/>
                <a:gd name="T20" fmla="*/ 4 w 58"/>
                <a:gd name="T21" fmla="*/ 14 h 108"/>
                <a:gd name="T22" fmla="*/ 2 w 58"/>
                <a:gd name="T23" fmla="*/ 14 h 108"/>
                <a:gd name="T24" fmla="*/ 2 w 58"/>
                <a:gd name="T25" fmla="*/ 14 h 108"/>
                <a:gd name="T26" fmla="*/ 0 w 58"/>
                <a:gd name="T27" fmla="*/ 22 h 108"/>
                <a:gd name="T28" fmla="*/ 0 w 58"/>
                <a:gd name="T29" fmla="*/ 22 h 108"/>
                <a:gd name="T30" fmla="*/ 2 w 58"/>
                <a:gd name="T31" fmla="*/ 28 h 108"/>
                <a:gd name="T32" fmla="*/ 6 w 58"/>
                <a:gd name="T33" fmla="*/ 32 h 108"/>
                <a:gd name="T34" fmla="*/ 10 w 58"/>
                <a:gd name="T35" fmla="*/ 40 h 108"/>
                <a:gd name="T36" fmla="*/ 10 w 58"/>
                <a:gd name="T37" fmla="*/ 52 h 108"/>
                <a:gd name="T38" fmla="*/ 10 w 58"/>
                <a:gd name="T39" fmla="*/ 52 h 108"/>
                <a:gd name="T40" fmla="*/ 10 w 58"/>
                <a:gd name="T41" fmla="*/ 58 h 108"/>
                <a:gd name="T42" fmla="*/ 12 w 58"/>
                <a:gd name="T43" fmla="*/ 62 h 108"/>
                <a:gd name="T44" fmla="*/ 12 w 58"/>
                <a:gd name="T45" fmla="*/ 66 h 108"/>
                <a:gd name="T46" fmla="*/ 10 w 58"/>
                <a:gd name="T47" fmla="*/ 74 h 108"/>
                <a:gd name="T48" fmla="*/ 10 w 58"/>
                <a:gd name="T49" fmla="*/ 74 h 108"/>
                <a:gd name="T50" fmla="*/ 10 w 58"/>
                <a:gd name="T51" fmla="*/ 88 h 108"/>
                <a:gd name="T52" fmla="*/ 12 w 58"/>
                <a:gd name="T53" fmla="*/ 98 h 108"/>
                <a:gd name="T54" fmla="*/ 18 w 58"/>
                <a:gd name="T55" fmla="*/ 106 h 108"/>
                <a:gd name="T56" fmla="*/ 20 w 58"/>
                <a:gd name="T57" fmla="*/ 108 h 108"/>
                <a:gd name="T58" fmla="*/ 24 w 58"/>
                <a:gd name="T59" fmla="*/ 108 h 108"/>
                <a:gd name="T60" fmla="*/ 24 w 58"/>
                <a:gd name="T61" fmla="*/ 108 h 108"/>
                <a:gd name="T62" fmla="*/ 28 w 58"/>
                <a:gd name="T63" fmla="*/ 108 h 108"/>
                <a:gd name="T64" fmla="*/ 30 w 58"/>
                <a:gd name="T65" fmla="*/ 106 h 108"/>
                <a:gd name="T66" fmla="*/ 32 w 58"/>
                <a:gd name="T67" fmla="*/ 100 h 108"/>
                <a:gd name="T68" fmla="*/ 36 w 58"/>
                <a:gd name="T69" fmla="*/ 96 h 108"/>
                <a:gd name="T70" fmla="*/ 38 w 58"/>
                <a:gd name="T71" fmla="*/ 94 h 108"/>
                <a:gd name="T72" fmla="*/ 40 w 58"/>
                <a:gd name="T73" fmla="*/ 96 h 108"/>
                <a:gd name="T74" fmla="*/ 40 w 58"/>
                <a:gd name="T75" fmla="*/ 96 h 108"/>
                <a:gd name="T76" fmla="*/ 46 w 58"/>
                <a:gd name="T77" fmla="*/ 98 h 108"/>
                <a:gd name="T78" fmla="*/ 48 w 58"/>
                <a:gd name="T79" fmla="*/ 96 h 108"/>
                <a:gd name="T80" fmla="*/ 50 w 58"/>
                <a:gd name="T81" fmla="*/ 94 h 108"/>
                <a:gd name="T82" fmla="*/ 52 w 58"/>
                <a:gd name="T83" fmla="*/ 86 h 108"/>
                <a:gd name="T84" fmla="*/ 56 w 58"/>
                <a:gd name="T85" fmla="*/ 70 h 108"/>
                <a:gd name="T86" fmla="*/ 56 w 58"/>
                <a:gd name="T87" fmla="*/ 70 h 108"/>
                <a:gd name="T88" fmla="*/ 56 w 58"/>
                <a:gd name="T89" fmla="*/ 56 h 108"/>
                <a:gd name="T90" fmla="*/ 54 w 58"/>
                <a:gd name="T91" fmla="*/ 48 h 108"/>
                <a:gd name="T92" fmla="*/ 52 w 58"/>
                <a:gd name="T93" fmla="*/ 44 h 108"/>
                <a:gd name="T94" fmla="*/ 56 w 58"/>
                <a:gd name="T95" fmla="*/ 38 h 108"/>
                <a:gd name="T96" fmla="*/ 56 w 58"/>
                <a:gd name="T97" fmla="*/ 38 h 108"/>
                <a:gd name="T98" fmla="*/ 58 w 58"/>
                <a:gd name="T99" fmla="*/ 36 h 108"/>
                <a:gd name="T100" fmla="*/ 58 w 58"/>
                <a:gd name="T101" fmla="*/ 32 h 108"/>
                <a:gd name="T102" fmla="*/ 58 w 58"/>
                <a:gd name="T103" fmla="*/ 22 h 108"/>
                <a:gd name="T104" fmla="*/ 54 w 58"/>
                <a:gd name="T105" fmla="*/ 14 h 108"/>
                <a:gd name="T106" fmla="*/ 52 w 58"/>
                <a:gd name="T107" fmla="*/ 6 h 108"/>
                <a:gd name="T108" fmla="*/ 52 w 58"/>
                <a:gd name="T109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" h="108">
                  <a:moveTo>
                    <a:pt x="52" y="6"/>
                  </a:moveTo>
                  <a:lnTo>
                    <a:pt x="52" y="6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6" y="32"/>
                  </a:lnTo>
                  <a:lnTo>
                    <a:pt x="10" y="40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8"/>
                  </a:lnTo>
                  <a:lnTo>
                    <a:pt x="12" y="62"/>
                  </a:lnTo>
                  <a:lnTo>
                    <a:pt x="12" y="66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88"/>
                  </a:lnTo>
                  <a:lnTo>
                    <a:pt x="12" y="98"/>
                  </a:lnTo>
                  <a:lnTo>
                    <a:pt x="18" y="106"/>
                  </a:lnTo>
                  <a:lnTo>
                    <a:pt x="20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8" y="108"/>
                  </a:lnTo>
                  <a:lnTo>
                    <a:pt x="30" y="106"/>
                  </a:lnTo>
                  <a:lnTo>
                    <a:pt x="32" y="100"/>
                  </a:lnTo>
                  <a:lnTo>
                    <a:pt x="36" y="96"/>
                  </a:lnTo>
                  <a:lnTo>
                    <a:pt x="38" y="9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50" y="94"/>
                  </a:lnTo>
                  <a:lnTo>
                    <a:pt x="52" y="86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56" y="56"/>
                  </a:lnTo>
                  <a:lnTo>
                    <a:pt x="54" y="48"/>
                  </a:lnTo>
                  <a:lnTo>
                    <a:pt x="52" y="44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58" y="32"/>
                  </a:lnTo>
                  <a:lnTo>
                    <a:pt x="58" y="22"/>
                  </a:lnTo>
                  <a:lnTo>
                    <a:pt x="54" y="14"/>
                  </a:lnTo>
                  <a:lnTo>
                    <a:pt x="52" y="6"/>
                  </a:lnTo>
                  <a:lnTo>
                    <a:pt x="52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8" name="Freeform 133">
              <a:extLst>
                <a:ext uri="{FF2B5EF4-FFF2-40B4-BE49-F238E27FC236}">
                  <a16:creationId xmlns:a16="http://schemas.microsoft.com/office/drawing/2014/main" id="{A54FF7DB-0E17-4C57-A587-6F0677E98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3439" y="2301611"/>
              <a:ext cx="19016" cy="26884"/>
            </a:xfrm>
            <a:custGeom>
              <a:avLst/>
              <a:gdLst>
                <a:gd name="T0" fmla="*/ 6 w 16"/>
                <a:gd name="T1" fmla="*/ 8 h 22"/>
                <a:gd name="T2" fmla="*/ 6 w 16"/>
                <a:gd name="T3" fmla="*/ 8 h 22"/>
                <a:gd name="T4" fmla="*/ 14 w 16"/>
                <a:gd name="T5" fmla="*/ 12 h 22"/>
                <a:gd name="T6" fmla="*/ 16 w 16"/>
                <a:gd name="T7" fmla="*/ 16 h 22"/>
                <a:gd name="T8" fmla="*/ 16 w 16"/>
                <a:gd name="T9" fmla="*/ 20 h 22"/>
                <a:gd name="T10" fmla="*/ 14 w 16"/>
                <a:gd name="T11" fmla="*/ 22 h 22"/>
                <a:gd name="T12" fmla="*/ 14 w 16"/>
                <a:gd name="T13" fmla="*/ 22 h 22"/>
                <a:gd name="T14" fmla="*/ 16 w 16"/>
                <a:gd name="T15" fmla="*/ 20 h 22"/>
                <a:gd name="T16" fmla="*/ 16 w 16"/>
                <a:gd name="T17" fmla="*/ 16 h 22"/>
                <a:gd name="T18" fmla="*/ 14 w 16"/>
                <a:gd name="T19" fmla="*/ 12 h 22"/>
                <a:gd name="T20" fmla="*/ 8 w 16"/>
                <a:gd name="T21" fmla="*/ 8 h 22"/>
                <a:gd name="T22" fmla="*/ 8 w 16"/>
                <a:gd name="T23" fmla="*/ 8 h 22"/>
                <a:gd name="T24" fmla="*/ 2 w 16"/>
                <a:gd name="T25" fmla="*/ 2 h 22"/>
                <a:gd name="T26" fmla="*/ 2 w 16"/>
                <a:gd name="T27" fmla="*/ 0 h 22"/>
                <a:gd name="T28" fmla="*/ 2 w 16"/>
                <a:gd name="T29" fmla="*/ 0 h 22"/>
                <a:gd name="T30" fmla="*/ 0 w 16"/>
                <a:gd name="T31" fmla="*/ 0 h 22"/>
                <a:gd name="T32" fmla="*/ 0 w 16"/>
                <a:gd name="T33" fmla="*/ 2 h 22"/>
                <a:gd name="T34" fmla="*/ 6 w 16"/>
                <a:gd name="T35" fmla="*/ 8 h 22"/>
                <a:gd name="T36" fmla="*/ 6 w 16"/>
                <a:gd name="T3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22">
                  <a:moveTo>
                    <a:pt x="6" y="8"/>
                  </a:moveTo>
                  <a:lnTo>
                    <a:pt x="6" y="8"/>
                  </a:lnTo>
                  <a:lnTo>
                    <a:pt x="14" y="12"/>
                  </a:lnTo>
                  <a:lnTo>
                    <a:pt x="16" y="16"/>
                  </a:lnTo>
                  <a:lnTo>
                    <a:pt x="16" y="2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6" y="16"/>
                  </a:lnTo>
                  <a:lnTo>
                    <a:pt x="14" y="12"/>
                  </a:lnTo>
                  <a:lnTo>
                    <a:pt x="8" y="8"/>
                  </a:lnTo>
                  <a:lnTo>
                    <a:pt x="8" y="8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79" name="Freeform 134">
              <a:extLst>
                <a:ext uri="{FF2B5EF4-FFF2-40B4-BE49-F238E27FC236}">
                  <a16:creationId xmlns:a16="http://schemas.microsoft.com/office/drawing/2014/main" id="{3F93AF52-50D3-4588-BA54-0455FF1DB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324" y="2252730"/>
              <a:ext cx="11885" cy="34216"/>
            </a:xfrm>
            <a:custGeom>
              <a:avLst/>
              <a:gdLst>
                <a:gd name="T0" fmla="*/ 10 w 10"/>
                <a:gd name="T1" fmla="*/ 28 h 28"/>
                <a:gd name="T2" fmla="*/ 10 w 10"/>
                <a:gd name="T3" fmla="*/ 28 h 28"/>
                <a:gd name="T4" fmla="*/ 10 w 10"/>
                <a:gd name="T5" fmla="*/ 26 h 28"/>
                <a:gd name="T6" fmla="*/ 8 w 10"/>
                <a:gd name="T7" fmla="*/ 22 h 28"/>
                <a:gd name="T8" fmla="*/ 4 w 10"/>
                <a:gd name="T9" fmla="*/ 18 h 28"/>
                <a:gd name="T10" fmla="*/ 2 w 10"/>
                <a:gd name="T11" fmla="*/ 14 h 28"/>
                <a:gd name="T12" fmla="*/ 0 w 10"/>
                <a:gd name="T13" fmla="*/ 12 h 28"/>
                <a:gd name="T14" fmla="*/ 0 w 10"/>
                <a:gd name="T15" fmla="*/ 6 h 28"/>
                <a:gd name="T16" fmla="*/ 2 w 10"/>
                <a:gd name="T17" fmla="*/ 0 h 28"/>
                <a:gd name="T18" fmla="*/ 2 w 10"/>
                <a:gd name="T19" fmla="*/ 0 h 28"/>
                <a:gd name="T20" fmla="*/ 2 w 10"/>
                <a:gd name="T21" fmla="*/ 0 h 28"/>
                <a:gd name="T22" fmla="*/ 2 w 10"/>
                <a:gd name="T23" fmla="*/ 0 h 28"/>
                <a:gd name="T24" fmla="*/ 0 w 10"/>
                <a:gd name="T25" fmla="*/ 6 h 28"/>
                <a:gd name="T26" fmla="*/ 0 w 10"/>
                <a:gd name="T27" fmla="*/ 12 h 28"/>
                <a:gd name="T28" fmla="*/ 0 w 10"/>
                <a:gd name="T29" fmla="*/ 14 h 28"/>
                <a:gd name="T30" fmla="*/ 2 w 10"/>
                <a:gd name="T31" fmla="*/ 18 h 28"/>
                <a:gd name="T32" fmla="*/ 8 w 10"/>
                <a:gd name="T33" fmla="*/ 22 h 28"/>
                <a:gd name="T34" fmla="*/ 10 w 10"/>
                <a:gd name="T35" fmla="*/ 26 h 28"/>
                <a:gd name="T36" fmla="*/ 10 w 10"/>
                <a:gd name="T37" fmla="*/ 28 h 28"/>
                <a:gd name="T38" fmla="*/ 10 w 10"/>
                <a:gd name="T3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28">
                  <a:moveTo>
                    <a:pt x="10" y="28"/>
                  </a:moveTo>
                  <a:lnTo>
                    <a:pt x="10" y="28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8" y="22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0" y="2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0" name="Freeform 135">
              <a:extLst>
                <a:ext uri="{FF2B5EF4-FFF2-40B4-BE49-F238E27FC236}">
                  <a16:creationId xmlns:a16="http://schemas.microsoft.com/office/drawing/2014/main" id="{F4C57F9D-89DB-452F-AE51-AE667108A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323" y="2330938"/>
              <a:ext cx="33278" cy="51324"/>
            </a:xfrm>
            <a:custGeom>
              <a:avLst/>
              <a:gdLst>
                <a:gd name="T0" fmla="*/ 26 w 28"/>
                <a:gd name="T1" fmla="*/ 22 h 42"/>
                <a:gd name="T2" fmla="*/ 26 w 28"/>
                <a:gd name="T3" fmla="*/ 22 h 42"/>
                <a:gd name="T4" fmla="*/ 24 w 28"/>
                <a:gd name="T5" fmla="*/ 20 h 42"/>
                <a:gd name="T6" fmla="*/ 22 w 28"/>
                <a:gd name="T7" fmla="*/ 20 h 42"/>
                <a:gd name="T8" fmla="*/ 16 w 28"/>
                <a:gd name="T9" fmla="*/ 22 h 42"/>
                <a:gd name="T10" fmla="*/ 12 w 28"/>
                <a:gd name="T11" fmla="*/ 22 h 42"/>
                <a:gd name="T12" fmla="*/ 8 w 28"/>
                <a:gd name="T13" fmla="*/ 20 h 42"/>
                <a:gd name="T14" fmla="*/ 4 w 28"/>
                <a:gd name="T15" fmla="*/ 18 h 42"/>
                <a:gd name="T16" fmla="*/ 2 w 28"/>
                <a:gd name="T17" fmla="*/ 12 h 42"/>
                <a:gd name="T18" fmla="*/ 2 w 28"/>
                <a:gd name="T19" fmla="*/ 12 h 42"/>
                <a:gd name="T20" fmla="*/ 0 w 28"/>
                <a:gd name="T21" fmla="*/ 10 h 42"/>
                <a:gd name="T22" fmla="*/ 0 w 28"/>
                <a:gd name="T23" fmla="*/ 6 h 42"/>
                <a:gd name="T24" fmla="*/ 2 w 28"/>
                <a:gd name="T25" fmla="*/ 0 h 42"/>
                <a:gd name="T26" fmla="*/ 2 w 28"/>
                <a:gd name="T27" fmla="*/ 0 h 42"/>
                <a:gd name="T28" fmla="*/ 0 w 28"/>
                <a:gd name="T29" fmla="*/ 6 h 42"/>
                <a:gd name="T30" fmla="*/ 0 w 28"/>
                <a:gd name="T31" fmla="*/ 10 h 42"/>
                <a:gd name="T32" fmla="*/ 2 w 28"/>
                <a:gd name="T33" fmla="*/ 14 h 42"/>
                <a:gd name="T34" fmla="*/ 2 w 28"/>
                <a:gd name="T35" fmla="*/ 14 h 42"/>
                <a:gd name="T36" fmla="*/ 4 w 28"/>
                <a:gd name="T37" fmla="*/ 18 h 42"/>
                <a:gd name="T38" fmla="*/ 6 w 28"/>
                <a:gd name="T39" fmla="*/ 20 h 42"/>
                <a:gd name="T40" fmla="*/ 10 w 28"/>
                <a:gd name="T41" fmla="*/ 22 h 42"/>
                <a:gd name="T42" fmla="*/ 14 w 28"/>
                <a:gd name="T43" fmla="*/ 22 h 42"/>
                <a:gd name="T44" fmla="*/ 22 w 28"/>
                <a:gd name="T45" fmla="*/ 20 h 42"/>
                <a:gd name="T46" fmla="*/ 24 w 28"/>
                <a:gd name="T47" fmla="*/ 20 h 42"/>
                <a:gd name="T48" fmla="*/ 26 w 28"/>
                <a:gd name="T49" fmla="*/ 22 h 42"/>
                <a:gd name="T50" fmla="*/ 26 w 28"/>
                <a:gd name="T51" fmla="*/ 22 h 42"/>
                <a:gd name="T52" fmla="*/ 28 w 28"/>
                <a:gd name="T53" fmla="*/ 24 h 42"/>
                <a:gd name="T54" fmla="*/ 26 w 28"/>
                <a:gd name="T55" fmla="*/ 26 h 42"/>
                <a:gd name="T56" fmla="*/ 24 w 28"/>
                <a:gd name="T57" fmla="*/ 32 h 42"/>
                <a:gd name="T58" fmla="*/ 22 w 28"/>
                <a:gd name="T59" fmla="*/ 38 h 42"/>
                <a:gd name="T60" fmla="*/ 20 w 28"/>
                <a:gd name="T61" fmla="*/ 42 h 42"/>
                <a:gd name="T62" fmla="*/ 20 w 28"/>
                <a:gd name="T63" fmla="*/ 42 h 42"/>
                <a:gd name="T64" fmla="*/ 22 w 28"/>
                <a:gd name="T65" fmla="*/ 42 h 42"/>
                <a:gd name="T66" fmla="*/ 22 w 28"/>
                <a:gd name="T67" fmla="*/ 42 h 42"/>
                <a:gd name="T68" fmla="*/ 22 w 28"/>
                <a:gd name="T69" fmla="*/ 38 h 42"/>
                <a:gd name="T70" fmla="*/ 24 w 28"/>
                <a:gd name="T71" fmla="*/ 32 h 42"/>
                <a:gd name="T72" fmla="*/ 28 w 28"/>
                <a:gd name="T73" fmla="*/ 26 h 42"/>
                <a:gd name="T74" fmla="*/ 28 w 28"/>
                <a:gd name="T75" fmla="*/ 24 h 42"/>
                <a:gd name="T76" fmla="*/ 26 w 28"/>
                <a:gd name="T77" fmla="*/ 22 h 42"/>
                <a:gd name="T78" fmla="*/ 26 w 28"/>
                <a:gd name="T79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42">
                  <a:moveTo>
                    <a:pt x="26" y="22"/>
                  </a:moveTo>
                  <a:lnTo>
                    <a:pt x="26" y="22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16" y="22"/>
                  </a:lnTo>
                  <a:lnTo>
                    <a:pt x="12" y="22"/>
                  </a:lnTo>
                  <a:lnTo>
                    <a:pt x="8" y="20"/>
                  </a:lnTo>
                  <a:lnTo>
                    <a:pt x="4" y="18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22" y="20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32"/>
                  </a:lnTo>
                  <a:lnTo>
                    <a:pt x="22" y="38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2" y="38"/>
                  </a:lnTo>
                  <a:lnTo>
                    <a:pt x="24" y="32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6" y="2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1" name="Freeform 136">
              <a:extLst>
                <a:ext uri="{FF2B5EF4-FFF2-40B4-BE49-F238E27FC236}">
                  <a16:creationId xmlns:a16="http://schemas.microsoft.com/office/drawing/2014/main" id="{D136E5C4-4ECB-4916-9B18-621949E62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292" y="2140306"/>
              <a:ext cx="185408" cy="119756"/>
            </a:xfrm>
            <a:custGeom>
              <a:avLst/>
              <a:gdLst>
                <a:gd name="T0" fmla="*/ 154 w 156"/>
                <a:gd name="T1" fmla="*/ 46 h 98"/>
                <a:gd name="T2" fmla="*/ 148 w 156"/>
                <a:gd name="T3" fmla="*/ 44 h 98"/>
                <a:gd name="T4" fmla="*/ 140 w 156"/>
                <a:gd name="T5" fmla="*/ 46 h 98"/>
                <a:gd name="T6" fmla="*/ 134 w 156"/>
                <a:gd name="T7" fmla="*/ 38 h 98"/>
                <a:gd name="T8" fmla="*/ 120 w 156"/>
                <a:gd name="T9" fmla="*/ 36 h 98"/>
                <a:gd name="T10" fmla="*/ 124 w 156"/>
                <a:gd name="T11" fmla="*/ 14 h 98"/>
                <a:gd name="T12" fmla="*/ 116 w 156"/>
                <a:gd name="T13" fmla="*/ 8 h 98"/>
                <a:gd name="T14" fmla="*/ 104 w 156"/>
                <a:gd name="T15" fmla="*/ 8 h 98"/>
                <a:gd name="T16" fmla="*/ 92 w 156"/>
                <a:gd name="T17" fmla="*/ 0 h 98"/>
                <a:gd name="T18" fmla="*/ 86 w 156"/>
                <a:gd name="T19" fmla="*/ 4 h 98"/>
                <a:gd name="T20" fmla="*/ 80 w 156"/>
                <a:gd name="T21" fmla="*/ 10 h 98"/>
                <a:gd name="T22" fmla="*/ 62 w 156"/>
                <a:gd name="T23" fmla="*/ 12 h 98"/>
                <a:gd name="T24" fmla="*/ 44 w 156"/>
                <a:gd name="T25" fmla="*/ 16 h 98"/>
                <a:gd name="T26" fmla="*/ 34 w 156"/>
                <a:gd name="T27" fmla="*/ 18 h 98"/>
                <a:gd name="T28" fmla="*/ 36 w 156"/>
                <a:gd name="T29" fmla="*/ 24 h 98"/>
                <a:gd name="T30" fmla="*/ 28 w 156"/>
                <a:gd name="T31" fmla="*/ 30 h 98"/>
                <a:gd name="T32" fmla="*/ 28 w 156"/>
                <a:gd name="T33" fmla="*/ 34 h 98"/>
                <a:gd name="T34" fmla="*/ 18 w 156"/>
                <a:gd name="T35" fmla="*/ 42 h 98"/>
                <a:gd name="T36" fmla="*/ 16 w 156"/>
                <a:gd name="T37" fmla="*/ 44 h 98"/>
                <a:gd name="T38" fmla="*/ 16 w 156"/>
                <a:gd name="T39" fmla="*/ 50 h 98"/>
                <a:gd name="T40" fmla="*/ 6 w 156"/>
                <a:gd name="T41" fmla="*/ 58 h 98"/>
                <a:gd name="T42" fmla="*/ 6 w 156"/>
                <a:gd name="T43" fmla="*/ 72 h 98"/>
                <a:gd name="T44" fmla="*/ 2 w 156"/>
                <a:gd name="T45" fmla="*/ 76 h 98"/>
                <a:gd name="T46" fmla="*/ 2 w 156"/>
                <a:gd name="T47" fmla="*/ 82 h 98"/>
                <a:gd name="T48" fmla="*/ 12 w 156"/>
                <a:gd name="T49" fmla="*/ 76 h 98"/>
                <a:gd name="T50" fmla="*/ 14 w 156"/>
                <a:gd name="T51" fmla="*/ 68 h 98"/>
                <a:gd name="T52" fmla="*/ 28 w 156"/>
                <a:gd name="T53" fmla="*/ 68 h 98"/>
                <a:gd name="T54" fmla="*/ 26 w 156"/>
                <a:gd name="T55" fmla="*/ 82 h 98"/>
                <a:gd name="T56" fmla="*/ 34 w 156"/>
                <a:gd name="T57" fmla="*/ 86 h 98"/>
                <a:gd name="T58" fmla="*/ 34 w 156"/>
                <a:gd name="T59" fmla="*/ 92 h 98"/>
                <a:gd name="T60" fmla="*/ 44 w 156"/>
                <a:gd name="T61" fmla="*/ 96 h 98"/>
                <a:gd name="T62" fmla="*/ 54 w 156"/>
                <a:gd name="T63" fmla="*/ 90 h 98"/>
                <a:gd name="T64" fmla="*/ 62 w 156"/>
                <a:gd name="T65" fmla="*/ 92 h 98"/>
                <a:gd name="T66" fmla="*/ 70 w 156"/>
                <a:gd name="T67" fmla="*/ 88 h 98"/>
                <a:gd name="T68" fmla="*/ 74 w 156"/>
                <a:gd name="T69" fmla="*/ 74 h 98"/>
                <a:gd name="T70" fmla="*/ 78 w 156"/>
                <a:gd name="T71" fmla="*/ 72 h 98"/>
                <a:gd name="T72" fmla="*/ 86 w 156"/>
                <a:gd name="T73" fmla="*/ 64 h 98"/>
                <a:gd name="T74" fmla="*/ 88 w 156"/>
                <a:gd name="T75" fmla="*/ 80 h 98"/>
                <a:gd name="T76" fmla="*/ 100 w 156"/>
                <a:gd name="T77" fmla="*/ 94 h 98"/>
                <a:gd name="T78" fmla="*/ 108 w 156"/>
                <a:gd name="T79" fmla="*/ 98 h 98"/>
                <a:gd name="T80" fmla="*/ 108 w 156"/>
                <a:gd name="T81" fmla="*/ 84 h 98"/>
                <a:gd name="T82" fmla="*/ 114 w 156"/>
                <a:gd name="T83" fmla="*/ 76 h 98"/>
                <a:gd name="T84" fmla="*/ 114 w 156"/>
                <a:gd name="T85" fmla="*/ 66 h 98"/>
                <a:gd name="T86" fmla="*/ 118 w 156"/>
                <a:gd name="T87" fmla="*/ 66 h 98"/>
                <a:gd name="T88" fmla="*/ 128 w 156"/>
                <a:gd name="T89" fmla="*/ 74 h 98"/>
                <a:gd name="T90" fmla="*/ 138 w 156"/>
                <a:gd name="T91" fmla="*/ 74 h 98"/>
                <a:gd name="T92" fmla="*/ 144 w 156"/>
                <a:gd name="T93" fmla="*/ 76 h 98"/>
                <a:gd name="T94" fmla="*/ 142 w 156"/>
                <a:gd name="T95" fmla="*/ 60 h 98"/>
                <a:gd name="T96" fmla="*/ 152 w 156"/>
                <a:gd name="T97" fmla="*/ 64 h 98"/>
                <a:gd name="T98" fmla="*/ 156 w 156"/>
                <a:gd name="T99" fmla="*/ 58 h 98"/>
                <a:gd name="T100" fmla="*/ 152 w 156"/>
                <a:gd name="T101" fmla="*/ 5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6" h="98">
                  <a:moveTo>
                    <a:pt x="154" y="46"/>
                  </a:moveTo>
                  <a:lnTo>
                    <a:pt x="154" y="46"/>
                  </a:lnTo>
                  <a:lnTo>
                    <a:pt x="154" y="46"/>
                  </a:lnTo>
                  <a:lnTo>
                    <a:pt x="154" y="46"/>
                  </a:lnTo>
                  <a:lnTo>
                    <a:pt x="154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40" y="46"/>
                  </a:lnTo>
                  <a:lnTo>
                    <a:pt x="138" y="46"/>
                  </a:lnTo>
                  <a:lnTo>
                    <a:pt x="138" y="42"/>
                  </a:lnTo>
                  <a:lnTo>
                    <a:pt x="136" y="40"/>
                  </a:lnTo>
                  <a:lnTo>
                    <a:pt x="134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20" y="36"/>
                  </a:lnTo>
                  <a:lnTo>
                    <a:pt x="124" y="30"/>
                  </a:lnTo>
                  <a:lnTo>
                    <a:pt x="126" y="22"/>
                  </a:lnTo>
                  <a:lnTo>
                    <a:pt x="126" y="18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16" y="8"/>
                  </a:lnTo>
                  <a:lnTo>
                    <a:pt x="112" y="8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4" y="8"/>
                  </a:lnTo>
                  <a:lnTo>
                    <a:pt x="100" y="6"/>
                  </a:lnTo>
                  <a:lnTo>
                    <a:pt x="98" y="4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4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2" y="10"/>
                  </a:lnTo>
                  <a:lnTo>
                    <a:pt x="66" y="12"/>
                  </a:lnTo>
                  <a:lnTo>
                    <a:pt x="62" y="12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48" y="14"/>
                  </a:lnTo>
                  <a:lnTo>
                    <a:pt x="44" y="16"/>
                  </a:lnTo>
                  <a:lnTo>
                    <a:pt x="40" y="14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6" y="20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42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6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4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2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10" y="78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4" y="68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8" y="68"/>
                  </a:lnTo>
                  <a:lnTo>
                    <a:pt x="30" y="72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8" y="82"/>
                  </a:lnTo>
                  <a:lnTo>
                    <a:pt x="30" y="84"/>
                  </a:lnTo>
                  <a:lnTo>
                    <a:pt x="34" y="86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8" y="94"/>
                  </a:lnTo>
                  <a:lnTo>
                    <a:pt x="44" y="96"/>
                  </a:lnTo>
                  <a:lnTo>
                    <a:pt x="44" y="96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8" y="90"/>
                  </a:lnTo>
                  <a:lnTo>
                    <a:pt x="60" y="92"/>
                  </a:lnTo>
                  <a:lnTo>
                    <a:pt x="62" y="92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6" y="82"/>
                  </a:lnTo>
                  <a:lnTo>
                    <a:pt x="76" y="78"/>
                  </a:lnTo>
                  <a:lnTo>
                    <a:pt x="74" y="76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6" y="64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76"/>
                  </a:lnTo>
                  <a:lnTo>
                    <a:pt x="88" y="80"/>
                  </a:lnTo>
                  <a:lnTo>
                    <a:pt x="92" y="84"/>
                  </a:lnTo>
                  <a:lnTo>
                    <a:pt x="92" y="84"/>
                  </a:lnTo>
                  <a:lnTo>
                    <a:pt x="96" y="88"/>
                  </a:lnTo>
                  <a:lnTo>
                    <a:pt x="100" y="94"/>
                  </a:lnTo>
                  <a:lnTo>
                    <a:pt x="104" y="98"/>
                  </a:lnTo>
                  <a:lnTo>
                    <a:pt x="106" y="98"/>
                  </a:lnTo>
                  <a:lnTo>
                    <a:pt x="108" y="98"/>
                  </a:lnTo>
                  <a:lnTo>
                    <a:pt x="108" y="98"/>
                  </a:lnTo>
                  <a:lnTo>
                    <a:pt x="108" y="96"/>
                  </a:lnTo>
                  <a:lnTo>
                    <a:pt x="108" y="92"/>
                  </a:lnTo>
                  <a:lnTo>
                    <a:pt x="106" y="88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0" y="82"/>
                  </a:lnTo>
                  <a:lnTo>
                    <a:pt x="110" y="82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6" y="66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8" y="66"/>
                  </a:lnTo>
                  <a:lnTo>
                    <a:pt x="120" y="66"/>
                  </a:lnTo>
                  <a:lnTo>
                    <a:pt x="122" y="70"/>
                  </a:lnTo>
                  <a:lnTo>
                    <a:pt x="126" y="74"/>
                  </a:lnTo>
                  <a:lnTo>
                    <a:pt x="128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4" y="72"/>
                  </a:lnTo>
                  <a:lnTo>
                    <a:pt x="138" y="74"/>
                  </a:lnTo>
                  <a:lnTo>
                    <a:pt x="140" y="76"/>
                  </a:lnTo>
                  <a:lnTo>
                    <a:pt x="144" y="78"/>
                  </a:lnTo>
                  <a:lnTo>
                    <a:pt x="144" y="78"/>
                  </a:lnTo>
                  <a:lnTo>
                    <a:pt x="144" y="76"/>
                  </a:lnTo>
                  <a:lnTo>
                    <a:pt x="146" y="74"/>
                  </a:lnTo>
                  <a:lnTo>
                    <a:pt x="144" y="70"/>
                  </a:lnTo>
                  <a:lnTo>
                    <a:pt x="142" y="64"/>
                  </a:lnTo>
                  <a:lnTo>
                    <a:pt x="142" y="60"/>
                  </a:lnTo>
                  <a:lnTo>
                    <a:pt x="142" y="60"/>
                  </a:lnTo>
                  <a:lnTo>
                    <a:pt x="144" y="60"/>
                  </a:lnTo>
                  <a:lnTo>
                    <a:pt x="148" y="62"/>
                  </a:lnTo>
                  <a:lnTo>
                    <a:pt x="152" y="64"/>
                  </a:lnTo>
                  <a:lnTo>
                    <a:pt x="156" y="64"/>
                  </a:lnTo>
                  <a:lnTo>
                    <a:pt x="156" y="64"/>
                  </a:lnTo>
                  <a:lnTo>
                    <a:pt x="156" y="62"/>
                  </a:lnTo>
                  <a:lnTo>
                    <a:pt x="156" y="58"/>
                  </a:lnTo>
                  <a:lnTo>
                    <a:pt x="156" y="58"/>
                  </a:lnTo>
                  <a:lnTo>
                    <a:pt x="154" y="58"/>
                  </a:lnTo>
                  <a:lnTo>
                    <a:pt x="154" y="58"/>
                  </a:lnTo>
                  <a:lnTo>
                    <a:pt x="152" y="54"/>
                  </a:lnTo>
                  <a:lnTo>
                    <a:pt x="154" y="46"/>
                  </a:lnTo>
                  <a:lnTo>
                    <a:pt x="154" y="4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2" name="Freeform 137">
              <a:extLst>
                <a:ext uri="{FF2B5EF4-FFF2-40B4-BE49-F238E27FC236}">
                  <a16:creationId xmlns:a16="http://schemas.microsoft.com/office/drawing/2014/main" id="{3DF3A0E5-EC20-45CE-BF28-101455BD4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569" y="2176967"/>
              <a:ext cx="0" cy="4888"/>
            </a:xfrm>
            <a:custGeom>
              <a:avLst/>
              <a:gdLst>
                <a:gd name="T0" fmla="*/ 4 h 4"/>
                <a:gd name="T1" fmla="*/ 4 h 4"/>
                <a:gd name="T2" fmla="*/ 0 h 4"/>
                <a:gd name="T3" fmla="*/ 0 h 4"/>
                <a:gd name="T4" fmla="*/ 4 h 4"/>
                <a:gd name="T5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3" name="Freeform 138">
              <a:extLst>
                <a:ext uri="{FF2B5EF4-FFF2-40B4-BE49-F238E27FC236}">
                  <a16:creationId xmlns:a16="http://schemas.microsoft.com/office/drawing/2014/main" id="{36A11BA0-93B1-4C2A-A9DA-AAD892EC4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421" y="2216070"/>
              <a:ext cx="0" cy="12220"/>
            </a:xfrm>
            <a:custGeom>
              <a:avLst/>
              <a:gdLst>
                <a:gd name="T0" fmla="*/ 0 h 10"/>
                <a:gd name="T1" fmla="*/ 0 h 10"/>
                <a:gd name="T2" fmla="*/ 4 h 10"/>
                <a:gd name="T3" fmla="*/ 10 h 10"/>
                <a:gd name="T4" fmla="*/ 10 h 10"/>
                <a:gd name="T5" fmla="*/ 4 h 10"/>
                <a:gd name="T6" fmla="*/ 0 h 10"/>
                <a:gd name="T7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4" name="Freeform 139">
              <a:extLst>
                <a:ext uri="{FF2B5EF4-FFF2-40B4-BE49-F238E27FC236}">
                  <a16:creationId xmlns:a16="http://schemas.microsoft.com/office/drawing/2014/main" id="{6D3DC5E4-F924-4BB4-BA90-AFBD2E198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701" y="2162302"/>
              <a:ext cx="2377" cy="7332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2 w 2"/>
                <a:gd name="T5" fmla="*/ 2 h 6"/>
                <a:gd name="T6" fmla="*/ 2 w 2"/>
                <a:gd name="T7" fmla="*/ 6 h 6"/>
                <a:gd name="T8" fmla="*/ 2 w 2"/>
                <a:gd name="T9" fmla="*/ 6 h 6"/>
                <a:gd name="T10" fmla="*/ 2 w 2"/>
                <a:gd name="T11" fmla="*/ 2 h 6"/>
                <a:gd name="T12" fmla="*/ 0 w 2"/>
                <a:gd name="T13" fmla="*/ 0 h 6"/>
                <a:gd name="T14" fmla="*/ 0 w 2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5" name="Freeform 140">
              <a:extLst>
                <a:ext uri="{FF2B5EF4-FFF2-40B4-BE49-F238E27FC236}">
                  <a16:creationId xmlns:a16="http://schemas.microsoft.com/office/drawing/2014/main" id="{2C678B56-E5A1-44AF-95E0-30A7D160B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193" y="2240511"/>
              <a:ext cx="9508" cy="1222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4 w 8"/>
                <a:gd name="T11" fmla="*/ 2 h 10"/>
                <a:gd name="T12" fmla="*/ 6 w 8"/>
                <a:gd name="T13" fmla="*/ 4 h 10"/>
                <a:gd name="T14" fmla="*/ 8 w 8"/>
                <a:gd name="T15" fmla="*/ 10 h 10"/>
                <a:gd name="T16" fmla="*/ 8 w 8"/>
                <a:gd name="T17" fmla="*/ 10 h 10"/>
                <a:gd name="T18" fmla="*/ 8 w 8"/>
                <a:gd name="T19" fmla="*/ 10 h 10"/>
                <a:gd name="T20" fmla="*/ 8 w 8"/>
                <a:gd name="T21" fmla="*/ 10 h 10"/>
                <a:gd name="T22" fmla="*/ 8 w 8"/>
                <a:gd name="T23" fmla="*/ 4 h 10"/>
                <a:gd name="T24" fmla="*/ 4 w 8"/>
                <a:gd name="T25" fmla="*/ 2 h 10"/>
                <a:gd name="T26" fmla="*/ 2 w 8"/>
                <a:gd name="T27" fmla="*/ 0 h 10"/>
                <a:gd name="T28" fmla="*/ 0 w 8"/>
                <a:gd name="T29" fmla="*/ 0 h 10"/>
                <a:gd name="T30" fmla="*/ 0 w 8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6" y="4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6" name="Freeform 141">
              <a:extLst>
                <a:ext uri="{FF2B5EF4-FFF2-40B4-BE49-F238E27FC236}">
                  <a16:creationId xmlns:a16="http://schemas.microsoft.com/office/drawing/2014/main" id="{3DC37DFD-CCD0-4B6E-B18A-D2773F955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290" y="2233179"/>
              <a:ext cx="14262" cy="9776"/>
            </a:xfrm>
            <a:custGeom>
              <a:avLst/>
              <a:gdLst>
                <a:gd name="T0" fmla="*/ 8 w 12"/>
                <a:gd name="T1" fmla="*/ 6 h 8"/>
                <a:gd name="T2" fmla="*/ 8 w 12"/>
                <a:gd name="T3" fmla="*/ 6 h 8"/>
                <a:gd name="T4" fmla="*/ 2 w 12"/>
                <a:gd name="T5" fmla="*/ 6 h 8"/>
                <a:gd name="T6" fmla="*/ 0 w 12"/>
                <a:gd name="T7" fmla="*/ 6 h 8"/>
                <a:gd name="T8" fmla="*/ 0 w 12"/>
                <a:gd name="T9" fmla="*/ 4 h 8"/>
                <a:gd name="T10" fmla="*/ 0 w 12"/>
                <a:gd name="T11" fmla="*/ 4 h 8"/>
                <a:gd name="T12" fmla="*/ 0 w 12"/>
                <a:gd name="T13" fmla="*/ 6 h 8"/>
                <a:gd name="T14" fmla="*/ 2 w 12"/>
                <a:gd name="T15" fmla="*/ 8 h 8"/>
                <a:gd name="T16" fmla="*/ 8 w 12"/>
                <a:gd name="T17" fmla="*/ 6 h 8"/>
                <a:gd name="T18" fmla="*/ 8 w 12"/>
                <a:gd name="T19" fmla="*/ 6 h 8"/>
                <a:gd name="T20" fmla="*/ 10 w 12"/>
                <a:gd name="T21" fmla="*/ 4 h 8"/>
                <a:gd name="T22" fmla="*/ 12 w 12"/>
                <a:gd name="T23" fmla="*/ 0 h 8"/>
                <a:gd name="T24" fmla="*/ 12 w 12"/>
                <a:gd name="T25" fmla="*/ 0 h 8"/>
                <a:gd name="T26" fmla="*/ 10 w 12"/>
                <a:gd name="T27" fmla="*/ 2 h 8"/>
                <a:gd name="T28" fmla="*/ 8 w 12"/>
                <a:gd name="T29" fmla="*/ 6 h 8"/>
                <a:gd name="T30" fmla="*/ 8 w 12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8">
                  <a:moveTo>
                    <a:pt x="8" y="6"/>
                  </a:moveTo>
                  <a:lnTo>
                    <a:pt x="8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7" name="Freeform 142">
              <a:extLst>
                <a:ext uri="{FF2B5EF4-FFF2-40B4-BE49-F238E27FC236}">
                  <a16:creationId xmlns:a16="http://schemas.microsoft.com/office/drawing/2014/main" id="{3F45E986-5734-4F2E-84F3-244036FE6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552" y="2220959"/>
              <a:ext cx="21393" cy="12220"/>
            </a:xfrm>
            <a:custGeom>
              <a:avLst/>
              <a:gdLst>
                <a:gd name="T0" fmla="*/ 10 w 18"/>
                <a:gd name="T1" fmla="*/ 0 h 10"/>
                <a:gd name="T2" fmla="*/ 10 w 18"/>
                <a:gd name="T3" fmla="*/ 0 h 10"/>
                <a:gd name="T4" fmla="*/ 2 w 18"/>
                <a:gd name="T5" fmla="*/ 2 h 10"/>
                <a:gd name="T6" fmla="*/ 0 w 18"/>
                <a:gd name="T7" fmla="*/ 8 h 10"/>
                <a:gd name="T8" fmla="*/ 0 w 18"/>
                <a:gd name="T9" fmla="*/ 8 h 10"/>
                <a:gd name="T10" fmla="*/ 2 w 18"/>
                <a:gd name="T11" fmla="*/ 4 h 10"/>
                <a:gd name="T12" fmla="*/ 8 w 18"/>
                <a:gd name="T13" fmla="*/ 0 h 10"/>
                <a:gd name="T14" fmla="*/ 8 w 18"/>
                <a:gd name="T15" fmla="*/ 0 h 10"/>
                <a:gd name="T16" fmla="*/ 14 w 18"/>
                <a:gd name="T17" fmla="*/ 0 h 10"/>
                <a:gd name="T18" fmla="*/ 16 w 18"/>
                <a:gd name="T19" fmla="*/ 2 h 10"/>
                <a:gd name="T20" fmla="*/ 16 w 18"/>
                <a:gd name="T21" fmla="*/ 6 h 10"/>
                <a:gd name="T22" fmla="*/ 16 w 18"/>
                <a:gd name="T23" fmla="*/ 10 h 10"/>
                <a:gd name="T24" fmla="*/ 16 w 18"/>
                <a:gd name="T25" fmla="*/ 10 h 10"/>
                <a:gd name="T26" fmla="*/ 18 w 18"/>
                <a:gd name="T27" fmla="*/ 6 h 10"/>
                <a:gd name="T28" fmla="*/ 16 w 18"/>
                <a:gd name="T29" fmla="*/ 2 h 10"/>
                <a:gd name="T30" fmla="*/ 14 w 18"/>
                <a:gd name="T31" fmla="*/ 0 h 10"/>
                <a:gd name="T32" fmla="*/ 10 w 18"/>
                <a:gd name="T33" fmla="*/ 0 h 10"/>
                <a:gd name="T34" fmla="*/ 10 w 18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10">
                  <a:moveTo>
                    <a:pt x="10" y="0"/>
                  </a:moveTo>
                  <a:lnTo>
                    <a:pt x="10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6" y="6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8" name="Freeform 143">
              <a:extLst>
                <a:ext uri="{FF2B5EF4-FFF2-40B4-BE49-F238E27FC236}">
                  <a16:creationId xmlns:a16="http://schemas.microsoft.com/office/drawing/2014/main" id="{18BFC938-199E-49BA-8C2F-43C3924DE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307" y="2194073"/>
              <a:ext cx="0" cy="7332"/>
            </a:xfrm>
            <a:custGeom>
              <a:avLst/>
              <a:gdLst>
                <a:gd name="T0" fmla="*/ 0 h 6"/>
                <a:gd name="T1" fmla="*/ 0 h 6"/>
                <a:gd name="T2" fmla="*/ 6 h 6"/>
                <a:gd name="T3" fmla="*/ 6 h 6"/>
                <a:gd name="T4" fmla="*/ 0 h 6"/>
                <a:gd name="T5" fmla="*/ 0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89" name="Freeform 144">
              <a:extLst>
                <a:ext uri="{FF2B5EF4-FFF2-40B4-BE49-F238E27FC236}">
                  <a16:creationId xmlns:a16="http://schemas.microsoft.com/office/drawing/2014/main" id="{0F317B0E-8D39-4B90-A46D-28564FDD7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274" y="2242954"/>
              <a:ext cx="2377" cy="17108"/>
            </a:xfrm>
            <a:custGeom>
              <a:avLst/>
              <a:gdLst>
                <a:gd name="T0" fmla="*/ 2 w 2"/>
                <a:gd name="T1" fmla="*/ 14 h 14"/>
                <a:gd name="T2" fmla="*/ 2 w 2"/>
                <a:gd name="T3" fmla="*/ 14 h 14"/>
                <a:gd name="T4" fmla="*/ 2 w 2"/>
                <a:gd name="T5" fmla="*/ 14 h 14"/>
                <a:gd name="T6" fmla="*/ 2 w 2"/>
                <a:gd name="T7" fmla="*/ 14 h 14"/>
                <a:gd name="T8" fmla="*/ 2 w 2"/>
                <a:gd name="T9" fmla="*/ 12 h 14"/>
                <a:gd name="T10" fmla="*/ 2 w 2"/>
                <a:gd name="T11" fmla="*/ 8 h 14"/>
                <a:gd name="T12" fmla="*/ 0 w 2"/>
                <a:gd name="T13" fmla="*/ 4 h 14"/>
                <a:gd name="T14" fmla="*/ 2 w 2"/>
                <a:gd name="T15" fmla="*/ 0 h 14"/>
                <a:gd name="T16" fmla="*/ 2 w 2"/>
                <a:gd name="T17" fmla="*/ 0 h 14"/>
                <a:gd name="T18" fmla="*/ 0 w 2"/>
                <a:gd name="T19" fmla="*/ 4 h 14"/>
                <a:gd name="T20" fmla="*/ 2 w 2"/>
                <a:gd name="T21" fmla="*/ 8 h 14"/>
                <a:gd name="T22" fmla="*/ 2 w 2"/>
                <a:gd name="T23" fmla="*/ 12 h 14"/>
                <a:gd name="T24" fmla="*/ 2 w 2"/>
                <a:gd name="T25" fmla="*/ 14 h 14"/>
                <a:gd name="T26" fmla="*/ 2 w 2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14">
                  <a:moveTo>
                    <a:pt x="2" y="14"/>
                  </a:move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0" name="Freeform 145">
              <a:extLst>
                <a:ext uri="{FF2B5EF4-FFF2-40B4-BE49-F238E27FC236}">
                  <a16:creationId xmlns:a16="http://schemas.microsoft.com/office/drawing/2014/main" id="{6EDCF499-82EA-44CA-983B-A9F110BE3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734" y="2230734"/>
              <a:ext cx="11885" cy="19552"/>
            </a:xfrm>
            <a:custGeom>
              <a:avLst/>
              <a:gdLst>
                <a:gd name="T0" fmla="*/ 4 w 10"/>
                <a:gd name="T1" fmla="*/ 14 h 16"/>
                <a:gd name="T2" fmla="*/ 4 w 10"/>
                <a:gd name="T3" fmla="*/ 14 h 16"/>
                <a:gd name="T4" fmla="*/ 0 w 10"/>
                <a:gd name="T5" fmla="*/ 16 h 16"/>
                <a:gd name="T6" fmla="*/ 0 w 10"/>
                <a:gd name="T7" fmla="*/ 16 h 16"/>
                <a:gd name="T8" fmla="*/ 4 w 10"/>
                <a:gd name="T9" fmla="*/ 14 h 16"/>
                <a:gd name="T10" fmla="*/ 4 w 10"/>
                <a:gd name="T11" fmla="*/ 14 h 16"/>
                <a:gd name="T12" fmla="*/ 10 w 10"/>
                <a:gd name="T13" fmla="*/ 8 h 16"/>
                <a:gd name="T14" fmla="*/ 10 w 10"/>
                <a:gd name="T15" fmla="*/ 4 h 16"/>
                <a:gd name="T16" fmla="*/ 8 w 10"/>
                <a:gd name="T17" fmla="*/ 2 h 16"/>
                <a:gd name="T18" fmla="*/ 8 w 10"/>
                <a:gd name="T19" fmla="*/ 0 h 16"/>
                <a:gd name="T20" fmla="*/ 8 w 10"/>
                <a:gd name="T21" fmla="*/ 0 h 16"/>
                <a:gd name="T22" fmla="*/ 8 w 10"/>
                <a:gd name="T23" fmla="*/ 2 h 16"/>
                <a:gd name="T24" fmla="*/ 10 w 10"/>
                <a:gd name="T25" fmla="*/ 4 h 16"/>
                <a:gd name="T26" fmla="*/ 10 w 10"/>
                <a:gd name="T27" fmla="*/ 8 h 16"/>
                <a:gd name="T28" fmla="*/ 4 w 10"/>
                <a:gd name="T29" fmla="*/ 14 h 16"/>
                <a:gd name="T30" fmla="*/ 4 w 10"/>
                <a:gd name="T3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6">
                  <a:moveTo>
                    <a:pt x="4" y="14"/>
                  </a:moveTo>
                  <a:lnTo>
                    <a:pt x="4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0" y="8"/>
                  </a:lnTo>
                  <a:lnTo>
                    <a:pt x="10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1" name="Freeform 146">
              <a:extLst>
                <a:ext uri="{FF2B5EF4-FFF2-40B4-BE49-F238E27FC236}">
                  <a16:creationId xmlns:a16="http://schemas.microsoft.com/office/drawing/2014/main" id="{4EE7B405-9D90-4744-BB01-0729D2772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995" y="2220958"/>
              <a:ext cx="7131" cy="7332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6 w 6"/>
                <a:gd name="T5" fmla="*/ 0 h 6"/>
                <a:gd name="T6" fmla="*/ 6 w 6"/>
                <a:gd name="T7" fmla="*/ 0 h 6"/>
                <a:gd name="T8" fmla="*/ 0 w 6"/>
                <a:gd name="T9" fmla="*/ 6 h 6"/>
                <a:gd name="T10" fmla="*/ 0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2" name="Freeform 147">
              <a:extLst>
                <a:ext uri="{FF2B5EF4-FFF2-40B4-BE49-F238E27FC236}">
                  <a16:creationId xmlns:a16="http://schemas.microsoft.com/office/drawing/2014/main" id="{0A8610C0-3975-4587-AABD-61071BE9F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781" y="2220959"/>
              <a:ext cx="0" cy="12220"/>
            </a:xfrm>
            <a:custGeom>
              <a:avLst/>
              <a:gdLst>
                <a:gd name="T0" fmla="*/ 10 h 10"/>
                <a:gd name="T1" fmla="*/ 10 h 10"/>
                <a:gd name="T2" fmla="*/ 6 h 10"/>
                <a:gd name="T3" fmla="*/ 0 h 10"/>
                <a:gd name="T4" fmla="*/ 0 h 10"/>
                <a:gd name="T5" fmla="*/ 6 h 10"/>
                <a:gd name="T6" fmla="*/ 10 h 10"/>
                <a:gd name="T7" fmla="*/ 1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10">
                  <a:moveTo>
                    <a:pt x="0" y="10"/>
                  </a:moveTo>
                  <a:lnTo>
                    <a:pt x="0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3" name="Freeform 148">
              <a:extLst>
                <a:ext uri="{FF2B5EF4-FFF2-40B4-BE49-F238E27FC236}">
                  <a16:creationId xmlns:a16="http://schemas.microsoft.com/office/drawing/2014/main" id="{5577EBD3-DC2C-45FD-A3D9-008070223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9586" y="2250286"/>
              <a:ext cx="11885" cy="7332"/>
            </a:xfrm>
            <a:custGeom>
              <a:avLst/>
              <a:gdLst>
                <a:gd name="T0" fmla="*/ 0 w 10"/>
                <a:gd name="T1" fmla="*/ 6 h 6"/>
                <a:gd name="T2" fmla="*/ 0 w 10"/>
                <a:gd name="T3" fmla="*/ 6 h 6"/>
                <a:gd name="T4" fmla="*/ 6 w 10"/>
                <a:gd name="T5" fmla="*/ 2 h 6"/>
                <a:gd name="T6" fmla="*/ 6 w 10"/>
                <a:gd name="T7" fmla="*/ 2 h 6"/>
                <a:gd name="T8" fmla="*/ 10 w 10"/>
                <a:gd name="T9" fmla="*/ 0 h 6"/>
                <a:gd name="T10" fmla="*/ 10 w 10"/>
                <a:gd name="T11" fmla="*/ 0 h 6"/>
                <a:gd name="T12" fmla="*/ 6 w 10"/>
                <a:gd name="T13" fmla="*/ 2 h 6"/>
                <a:gd name="T14" fmla="*/ 6 w 10"/>
                <a:gd name="T15" fmla="*/ 2 h 6"/>
                <a:gd name="T16" fmla="*/ 0 w 10"/>
                <a:gd name="T17" fmla="*/ 6 h 6"/>
                <a:gd name="T18" fmla="*/ 0 w 10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0" y="6"/>
                  </a:moveTo>
                  <a:lnTo>
                    <a:pt x="0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4" name="Freeform 149">
              <a:extLst>
                <a:ext uri="{FF2B5EF4-FFF2-40B4-BE49-F238E27FC236}">
                  <a16:creationId xmlns:a16="http://schemas.microsoft.com/office/drawing/2014/main" id="{AA450C8E-EE76-4397-B595-FD47CB6A0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913" y="2066987"/>
              <a:ext cx="313768" cy="158860"/>
            </a:xfrm>
            <a:custGeom>
              <a:avLst/>
              <a:gdLst>
                <a:gd name="T0" fmla="*/ 226 w 264"/>
                <a:gd name="T1" fmla="*/ 106 h 130"/>
                <a:gd name="T2" fmla="*/ 242 w 264"/>
                <a:gd name="T3" fmla="*/ 94 h 130"/>
                <a:gd name="T4" fmla="*/ 240 w 264"/>
                <a:gd name="T5" fmla="*/ 84 h 130"/>
                <a:gd name="T6" fmla="*/ 246 w 264"/>
                <a:gd name="T7" fmla="*/ 78 h 130"/>
                <a:gd name="T8" fmla="*/ 248 w 264"/>
                <a:gd name="T9" fmla="*/ 72 h 130"/>
                <a:gd name="T10" fmla="*/ 240 w 264"/>
                <a:gd name="T11" fmla="*/ 64 h 130"/>
                <a:gd name="T12" fmla="*/ 260 w 264"/>
                <a:gd name="T13" fmla="*/ 64 h 130"/>
                <a:gd name="T14" fmla="*/ 262 w 264"/>
                <a:gd name="T15" fmla="*/ 60 h 130"/>
                <a:gd name="T16" fmla="*/ 256 w 264"/>
                <a:gd name="T17" fmla="*/ 36 h 130"/>
                <a:gd name="T18" fmla="*/ 258 w 264"/>
                <a:gd name="T19" fmla="*/ 18 h 130"/>
                <a:gd name="T20" fmla="*/ 246 w 264"/>
                <a:gd name="T21" fmla="*/ 10 h 130"/>
                <a:gd name="T22" fmla="*/ 238 w 264"/>
                <a:gd name="T23" fmla="*/ 12 h 130"/>
                <a:gd name="T24" fmla="*/ 218 w 264"/>
                <a:gd name="T25" fmla="*/ 8 h 130"/>
                <a:gd name="T26" fmla="*/ 202 w 264"/>
                <a:gd name="T27" fmla="*/ 4 h 130"/>
                <a:gd name="T28" fmla="*/ 194 w 264"/>
                <a:gd name="T29" fmla="*/ 2 h 130"/>
                <a:gd name="T30" fmla="*/ 190 w 264"/>
                <a:gd name="T31" fmla="*/ 4 h 130"/>
                <a:gd name="T32" fmla="*/ 182 w 264"/>
                <a:gd name="T33" fmla="*/ 16 h 130"/>
                <a:gd name="T34" fmla="*/ 158 w 264"/>
                <a:gd name="T35" fmla="*/ 20 h 130"/>
                <a:gd name="T36" fmla="*/ 152 w 264"/>
                <a:gd name="T37" fmla="*/ 12 h 130"/>
                <a:gd name="T38" fmla="*/ 142 w 264"/>
                <a:gd name="T39" fmla="*/ 22 h 130"/>
                <a:gd name="T40" fmla="*/ 136 w 264"/>
                <a:gd name="T41" fmla="*/ 26 h 130"/>
                <a:gd name="T42" fmla="*/ 128 w 264"/>
                <a:gd name="T43" fmla="*/ 34 h 130"/>
                <a:gd name="T44" fmla="*/ 118 w 264"/>
                <a:gd name="T45" fmla="*/ 40 h 130"/>
                <a:gd name="T46" fmla="*/ 118 w 264"/>
                <a:gd name="T47" fmla="*/ 50 h 130"/>
                <a:gd name="T48" fmla="*/ 120 w 264"/>
                <a:gd name="T49" fmla="*/ 58 h 130"/>
                <a:gd name="T50" fmla="*/ 118 w 264"/>
                <a:gd name="T51" fmla="*/ 62 h 130"/>
                <a:gd name="T52" fmla="*/ 126 w 264"/>
                <a:gd name="T53" fmla="*/ 74 h 130"/>
                <a:gd name="T54" fmla="*/ 122 w 264"/>
                <a:gd name="T55" fmla="*/ 76 h 130"/>
                <a:gd name="T56" fmla="*/ 112 w 264"/>
                <a:gd name="T57" fmla="*/ 68 h 130"/>
                <a:gd name="T58" fmla="*/ 102 w 264"/>
                <a:gd name="T59" fmla="*/ 66 h 130"/>
                <a:gd name="T60" fmla="*/ 94 w 264"/>
                <a:gd name="T61" fmla="*/ 66 h 130"/>
                <a:gd name="T62" fmla="*/ 88 w 264"/>
                <a:gd name="T63" fmla="*/ 70 h 130"/>
                <a:gd name="T64" fmla="*/ 74 w 264"/>
                <a:gd name="T65" fmla="*/ 70 h 130"/>
                <a:gd name="T66" fmla="*/ 52 w 264"/>
                <a:gd name="T67" fmla="*/ 76 h 130"/>
                <a:gd name="T68" fmla="*/ 38 w 264"/>
                <a:gd name="T69" fmla="*/ 72 h 130"/>
                <a:gd name="T70" fmla="*/ 34 w 264"/>
                <a:gd name="T71" fmla="*/ 76 h 130"/>
                <a:gd name="T72" fmla="*/ 28 w 264"/>
                <a:gd name="T73" fmla="*/ 84 h 130"/>
                <a:gd name="T74" fmla="*/ 20 w 264"/>
                <a:gd name="T75" fmla="*/ 76 h 130"/>
                <a:gd name="T76" fmla="*/ 4 w 264"/>
                <a:gd name="T77" fmla="*/ 74 h 130"/>
                <a:gd name="T78" fmla="*/ 6 w 264"/>
                <a:gd name="T79" fmla="*/ 78 h 130"/>
                <a:gd name="T80" fmla="*/ 2 w 264"/>
                <a:gd name="T81" fmla="*/ 98 h 130"/>
                <a:gd name="T82" fmla="*/ 16 w 264"/>
                <a:gd name="T83" fmla="*/ 100 h 130"/>
                <a:gd name="T84" fmla="*/ 22 w 264"/>
                <a:gd name="T85" fmla="*/ 106 h 130"/>
                <a:gd name="T86" fmla="*/ 32 w 264"/>
                <a:gd name="T87" fmla="*/ 100 h 130"/>
                <a:gd name="T88" fmla="*/ 34 w 264"/>
                <a:gd name="T89" fmla="*/ 106 h 130"/>
                <a:gd name="T90" fmla="*/ 40 w 264"/>
                <a:gd name="T91" fmla="*/ 106 h 130"/>
                <a:gd name="T92" fmla="*/ 52 w 264"/>
                <a:gd name="T93" fmla="*/ 112 h 130"/>
                <a:gd name="T94" fmla="*/ 58 w 264"/>
                <a:gd name="T95" fmla="*/ 102 h 130"/>
                <a:gd name="T96" fmla="*/ 72 w 264"/>
                <a:gd name="T97" fmla="*/ 100 h 130"/>
                <a:gd name="T98" fmla="*/ 96 w 264"/>
                <a:gd name="T99" fmla="*/ 96 h 130"/>
                <a:gd name="T100" fmla="*/ 94 w 264"/>
                <a:gd name="T101" fmla="*/ 100 h 130"/>
                <a:gd name="T102" fmla="*/ 96 w 264"/>
                <a:gd name="T103" fmla="*/ 106 h 130"/>
                <a:gd name="T104" fmla="*/ 98 w 264"/>
                <a:gd name="T105" fmla="*/ 110 h 130"/>
                <a:gd name="T106" fmla="*/ 146 w 264"/>
                <a:gd name="T107" fmla="*/ 124 h 130"/>
                <a:gd name="T108" fmla="*/ 158 w 264"/>
                <a:gd name="T109" fmla="*/ 128 h 130"/>
                <a:gd name="T110" fmla="*/ 172 w 264"/>
                <a:gd name="T111" fmla="*/ 126 h 130"/>
                <a:gd name="T112" fmla="*/ 176 w 264"/>
                <a:gd name="T113" fmla="*/ 130 h 130"/>
                <a:gd name="T114" fmla="*/ 192 w 264"/>
                <a:gd name="T115" fmla="*/ 118 h 130"/>
                <a:gd name="T116" fmla="*/ 208 w 264"/>
                <a:gd name="T117" fmla="*/ 118 h 130"/>
                <a:gd name="T118" fmla="*/ 214 w 264"/>
                <a:gd name="T119" fmla="*/ 116 h 130"/>
                <a:gd name="T120" fmla="*/ 226 w 264"/>
                <a:gd name="T121" fmla="*/ 1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4" h="130">
                  <a:moveTo>
                    <a:pt x="226" y="112"/>
                  </a:moveTo>
                  <a:lnTo>
                    <a:pt x="226" y="112"/>
                  </a:lnTo>
                  <a:lnTo>
                    <a:pt x="226" y="108"/>
                  </a:lnTo>
                  <a:lnTo>
                    <a:pt x="226" y="106"/>
                  </a:lnTo>
                  <a:lnTo>
                    <a:pt x="230" y="106"/>
                  </a:lnTo>
                  <a:lnTo>
                    <a:pt x="230" y="106"/>
                  </a:lnTo>
                  <a:lnTo>
                    <a:pt x="242" y="94"/>
                  </a:lnTo>
                  <a:lnTo>
                    <a:pt x="242" y="94"/>
                  </a:lnTo>
                  <a:lnTo>
                    <a:pt x="242" y="94"/>
                  </a:lnTo>
                  <a:lnTo>
                    <a:pt x="242" y="92"/>
                  </a:lnTo>
                  <a:lnTo>
                    <a:pt x="242" y="88"/>
                  </a:lnTo>
                  <a:lnTo>
                    <a:pt x="240" y="84"/>
                  </a:lnTo>
                  <a:lnTo>
                    <a:pt x="240" y="84"/>
                  </a:lnTo>
                  <a:lnTo>
                    <a:pt x="240" y="80"/>
                  </a:lnTo>
                  <a:lnTo>
                    <a:pt x="244" y="78"/>
                  </a:lnTo>
                  <a:lnTo>
                    <a:pt x="246" y="78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50" y="72"/>
                  </a:lnTo>
                  <a:lnTo>
                    <a:pt x="248" y="72"/>
                  </a:lnTo>
                  <a:lnTo>
                    <a:pt x="246" y="68"/>
                  </a:lnTo>
                  <a:lnTo>
                    <a:pt x="242" y="66"/>
                  </a:lnTo>
                  <a:lnTo>
                    <a:pt x="240" y="64"/>
                  </a:lnTo>
                  <a:lnTo>
                    <a:pt x="240" y="64"/>
                  </a:lnTo>
                  <a:lnTo>
                    <a:pt x="244" y="64"/>
                  </a:lnTo>
                  <a:lnTo>
                    <a:pt x="250" y="64"/>
                  </a:lnTo>
                  <a:lnTo>
                    <a:pt x="256" y="66"/>
                  </a:lnTo>
                  <a:lnTo>
                    <a:pt x="260" y="64"/>
                  </a:lnTo>
                  <a:lnTo>
                    <a:pt x="260" y="64"/>
                  </a:lnTo>
                  <a:lnTo>
                    <a:pt x="262" y="64"/>
                  </a:lnTo>
                  <a:lnTo>
                    <a:pt x="262" y="64"/>
                  </a:lnTo>
                  <a:lnTo>
                    <a:pt x="262" y="60"/>
                  </a:lnTo>
                  <a:lnTo>
                    <a:pt x="262" y="54"/>
                  </a:lnTo>
                  <a:lnTo>
                    <a:pt x="264" y="48"/>
                  </a:lnTo>
                  <a:lnTo>
                    <a:pt x="264" y="48"/>
                  </a:lnTo>
                  <a:lnTo>
                    <a:pt x="256" y="36"/>
                  </a:lnTo>
                  <a:lnTo>
                    <a:pt x="254" y="34"/>
                  </a:lnTo>
                  <a:lnTo>
                    <a:pt x="254" y="30"/>
                  </a:lnTo>
                  <a:lnTo>
                    <a:pt x="256" y="24"/>
                  </a:lnTo>
                  <a:lnTo>
                    <a:pt x="258" y="18"/>
                  </a:lnTo>
                  <a:lnTo>
                    <a:pt x="258" y="18"/>
                  </a:lnTo>
                  <a:lnTo>
                    <a:pt x="254" y="14"/>
                  </a:lnTo>
                  <a:lnTo>
                    <a:pt x="250" y="12"/>
                  </a:lnTo>
                  <a:lnTo>
                    <a:pt x="246" y="10"/>
                  </a:lnTo>
                  <a:lnTo>
                    <a:pt x="246" y="10"/>
                  </a:lnTo>
                  <a:lnTo>
                    <a:pt x="242" y="10"/>
                  </a:lnTo>
                  <a:lnTo>
                    <a:pt x="238" y="12"/>
                  </a:lnTo>
                  <a:lnTo>
                    <a:pt x="238" y="12"/>
                  </a:lnTo>
                  <a:lnTo>
                    <a:pt x="232" y="12"/>
                  </a:lnTo>
                  <a:lnTo>
                    <a:pt x="232" y="12"/>
                  </a:lnTo>
                  <a:lnTo>
                    <a:pt x="226" y="12"/>
                  </a:lnTo>
                  <a:lnTo>
                    <a:pt x="218" y="8"/>
                  </a:lnTo>
                  <a:lnTo>
                    <a:pt x="212" y="6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202" y="4"/>
                  </a:lnTo>
                  <a:lnTo>
                    <a:pt x="202" y="4"/>
                  </a:lnTo>
                  <a:lnTo>
                    <a:pt x="198" y="4"/>
                  </a:lnTo>
                  <a:lnTo>
                    <a:pt x="198" y="4"/>
                  </a:lnTo>
                  <a:lnTo>
                    <a:pt x="194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0" y="0"/>
                  </a:lnTo>
                  <a:lnTo>
                    <a:pt x="190" y="4"/>
                  </a:lnTo>
                  <a:lnTo>
                    <a:pt x="190" y="4"/>
                  </a:lnTo>
                  <a:lnTo>
                    <a:pt x="190" y="10"/>
                  </a:lnTo>
                  <a:lnTo>
                    <a:pt x="188" y="12"/>
                  </a:lnTo>
                  <a:lnTo>
                    <a:pt x="182" y="16"/>
                  </a:lnTo>
                  <a:lnTo>
                    <a:pt x="166" y="22"/>
                  </a:lnTo>
                  <a:lnTo>
                    <a:pt x="166" y="22"/>
                  </a:lnTo>
                  <a:lnTo>
                    <a:pt x="160" y="22"/>
                  </a:lnTo>
                  <a:lnTo>
                    <a:pt x="158" y="20"/>
                  </a:lnTo>
                  <a:lnTo>
                    <a:pt x="156" y="16"/>
                  </a:lnTo>
                  <a:lnTo>
                    <a:pt x="154" y="14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0" y="18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2" y="22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6" y="26"/>
                  </a:lnTo>
                  <a:lnTo>
                    <a:pt x="136" y="26"/>
                  </a:lnTo>
                  <a:lnTo>
                    <a:pt x="136" y="32"/>
                  </a:lnTo>
                  <a:lnTo>
                    <a:pt x="134" y="34"/>
                  </a:lnTo>
                  <a:lnTo>
                    <a:pt x="134" y="34"/>
                  </a:lnTo>
                  <a:lnTo>
                    <a:pt x="128" y="34"/>
                  </a:lnTo>
                  <a:lnTo>
                    <a:pt x="124" y="36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6" y="42"/>
                  </a:lnTo>
                  <a:lnTo>
                    <a:pt x="116" y="46"/>
                  </a:lnTo>
                  <a:lnTo>
                    <a:pt x="118" y="50"/>
                  </a:lnTo>
                  <a:lnTo>
                    <a:pt x="122" y="54"/>
                  </a:lnTo>
                  <a:lnTo>
                    <a:pt x="122" y="56"/>
                  </a:lnTo>
                  <a:lnTo>
                    <a:pt x="120" y="58"/>
                  </a:lnTo>
                  <a:lnTo>
                    <a:pt x="120" y="5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22" y="66"/>
                  </a:lnTo>
                  <a:lnTo>
                    <a:pt x="126" y="70"/>
                  </a:lnTo>
                  <a:lnTo>
                    <a:pt x="126" y="72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2" y="76"/>
                  </a:lnTo>
                  <a:lnTo>
                    <a:pt x="120" y="76"/>
                  </a:lnTo>
                  <a:lnTo>
                    <a:pt x="116" y="72"/>
                  </a:lnTo>
                  <a:lnTo>
                    <a:pt x="114" y="68"/>
                  </a:lnTo>
                  <a:lnTo>
                    <a:pt x="112" y="68"/>
                  </a:lnTo>
                  <a:lnTo>
                    <a:pt x="110" y="68"/>
                  </a:lnTo>
                  <a:lnTo>
                    <a:pt x="110" y="68"/>
                  </a:lnTo>
                  <a:lnTo>
                    <a:pt x="106" y="68"/>
                  </a:lnTo>
                  <a:lnTo>
                    <a:pt x="102" y="66"/>
                  </a:lnTo>
                  <a:lnTo>
                    <a:pt x="100" y="64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94" y="68"/>
                  </a:lnTo>
                  <a:lnTo>
                    <a:pt x="94" y="68"/>
                  </a:lnTo>
                  <a:lnTo>
                    <a:pt x="88" y="70"/>
                  </a:lnTo>
                  <a:lnTo>
                    <a:pt x="84" y="68"/>
                  </a:lnTo>
                  <a:lnTo>
                    <a:pt x="80" y="68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68" y="76"/>
                  </a:lnTo>
                  <a:lnTo>
                    <a:pt x="62" y="80"/>
                  </a:lnTo>
                  <a:lnTo>
                    <a:pt x="56" y="80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48" y="72"/>
                  </a:lnTo>
                  <a:lnTo>
                    <a:pt x="46" y="72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32" y="84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6" y="84"/>
                  </a:lnTo>
                  <a:lnTo>
                    <a:pt x="24" y="82"/>
                  </a:lnTo>
                  <a:lnTo>
                    <a:pt x="20" y="76"/>
                  </a:lnTo>
                  <a:lnTo>
                    <a:pt x="16" y="72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6" y="78"/>
                  </a:lnTo>
                  <a:lnTo>
                    <a:pt x="6" y="82"/>
                  </a:lnTo>
                  <a:lnTo>
                    <a:pt x="4" y="90"/>
                  </a:lnTo>
                  <a:lnTo>
                    <a:pt x="0" y="96"/>
                  </a:lnTo>
                  <a:lnTo>
                    <a:pt x="2" y="98"/>
                  </a:lnTo>
                  <a:lnTo>
                    <a:pt x="4" y="98"/>
                  </a:lnTo>
                  <a:lnTo>
                    <a:pt x="4" y="98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18" y="102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8" y="104"/>
                  </a:lnTo>
                  <a:lnTo>
                    <a:pt x="28" y="104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4" y="100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40" y="106"/>
                  </a:lnTo>
                  <a:lnTo>
                    <a:pt x="40" y="106"/>
                  </a:lnTo>
                  <a:lnTo>
                    <a:pt x="46" y="110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52" y="112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6" y="106"/>
                  </a:lnTo>
                  <a:lnTo>
                    <a:pt x="58" y="102"/>
                  </a:lnTo>
                  <a:lnTo>
                    <a:pt x="62" y="100"/>
                  </a:lnTo>
                  <a:lnTo>
                    <a:pt x="62" y="100"/>
                  </a:lnTo>
                  <a:lnTo>
                    <a:pt x="68" y="100"/>
                  </a:lnTo>
                  <a:lnTo>
                    <a:pt x="72" y="100"/>
                  </a:lnTo>
                  <a:lnTo>
                    <a:pt x="78" y="100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6" y="98"/>
                  </a:lnTo>
                  <a:lnTo>
                    <a:pt x="94" y="98"/>
                  </a:lnTo>
                  <a:lnTo>
                    <a:pt x="94" y="100"/>
                  </a:lnTo>
                  <a:lnTo>
                    <a:pt x="94" y="102"/>
                  </a:lnTo>
                  <a:lnTo>
                    <a:pt x="94" y="102"/>
                  </a:lnTo>
                  <a:lnTo>
                    <a:pt x="94" y="104"/>
                  </a:lnTo>
                  <a:lnTo>
                    <a:pt x="96" y="106"/>
                  </a:lnTo>
                  <a:lnTo>
                    <a:pt x="98" y="106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10"/>
                  </a:lnTo>
                  <a:lnTo>
                    <a:pt x="100" y="112"/>
                  </a:lnTo>
                  <a:lnTo>
                    <a:pt x="108" y="116"/>
                  </a:lnTo>
                  <a:lnTo>
                    <a:pt x="124" y="120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58" y="128"/>
                  </a:lnTo>
                  <a:lnTo>
                    <a:pt x="162" y="128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72" y="126"/>
                  </a:lnTo>
                  <a:lnTo>
                    <a:pt x="174" y="128"/>
                  </a:lnTo>
                  <a:lnTo>
                    <a:pt x="174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80" y="126"/>
                  </a:lnTo>
                  <a:lnTo>
                    <a:pt x="180" y="126"/>
                  </a:lnTo>
                  <a:lnTo>
                    <a:pt x="186" y="120"/>
                  </a:lnTo>
                  <a:lnTo>
                    <a:pt x="192" y="118"/>
                  </a:lnTo>
                  <a:lnTo>
                    <a:pt x="192" y="118"/>
                  </a:lnTo>
                  <a:lnTo>
                    <a:pt x="202" y="118"/>
                  </a:lnTo>
                  <a:lnTo>
                    <a:pt x="202" y="118"/>
                  </a:lnTo>
                  <a:lnTo>
                    <a:pt x="208" y="118"/>
                  </a:lnTo>
                  <a:lnTo>
                    <a:pt x="208" y="118"/>
                  </a:lnTo>
                  <a:lnTo>
                    <a:pt x="210" y="116"/>
                  </a:lnTo>
                  <a:lnTo>
                    <a:pt x="214" y="116"/>
                  </a:lnTo>
                  <a:lnTo>
                    <a:pt x="214" y="116"/>
                  </a:lnTo>
                  <a:lnTo>
                    <a:pt x="218" y="116"/>
                  </a:lnTo>
                  <a:lnTo>
                    <a:pt x="218" y="116"/>
                  </a:lnTo>
                  <a:lnTo>
                    <a:pt x="226" y="116"/>
                  </a:lnTo>
                  <a:lnTo>
                    <a:pt x="226" y="116"/>
                  </a:lnTo>
                  <a:lnTo>
                    <a:pt x="226" y="114"/>
                  </a:lnTo>
                  <a:lnTo>
                    <a:pt x="226" y="112"/>
                  </a:lnTo>
                  <a:lnTo>
                    <a:pt x="226" y="1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5" name="Freeform 150">
              <a:extLst>
                <a:ext uri="{FF2B5EF4-FFF2-40B4-BE49-F238E27FC236}">
                  <a16:creationId xmlns:a16="http://schemas.microsoft.com/office/drawing/2014/main" id="{E9E72AA2-E05B-454F-82C2-80D515930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255" y="2184299"/>
              <a:ext cx="64180" cy="34216"/>
            </a:xfrm>
            <a:custGeom>
              <a:avLst/>
              <a:gdLst>
                <a:gd name="T0" fmla="*/ 6 w 54"/>
                <a:gd name="T1" fmla="*/ 12 h 28"/>
                <a:gd name="T2" fmla="*/ 6 w 54"/>
                <a:gd name="T3" fmla="*/ 12 h 28"/>
                <a:gd name="T4" fmla="*/ 6 w 54"/>
                <a:gd name="T5" fmla="*/ 10 h 28"/>
                <a:gd name="T6" fmla="*/ 4 w 54"/>
                <a:gd name="T7" fmla="*/ 10 h 28"/>
                <a:gd name="T8" fmla="*/ 2 w 54"/>
                <a:gd name="T9" fmla="*/ 8 h 28"/>
                <a:gd name="T10" fmla="*/ 2 w 54"/>
                <a:gd name="T11" fmla="*/ 6 h 28"/>
                <a:gd name="T12" fmla="*/ 2 w 54"/>
                <a:gd name="T13" fmla="*/ 6 h 28"/>
                <a:gd name="T14" fmla="*/ 2 w 54"/>
                <a:gd name="T15" fmla="*/ 4 h 28"/>
                <a:gd name="T16" fmla="*/ 2 w 54"/>
                <a:gd name="T17" fmla="*/ 2 h 28"/>
                <a:gd name="T18" fmla="*/ 4 w 54"/>
                <a:gd name="T19" fmla="*/ 2 h 28"/>
                <a:gd name="T20" fmla="*/ 4 w 54"/>
                <a:gd name="T21" fmla="*/ 0 h 28"/>
                <a:gd name="T22" fmla="*/ 4 w 54"/>
                <a:gd name="T23" fmla="*/ 0 h 28"/>
                <a:gd name="T24" fmla="*/ 2 w 54"/>
                <a:gd name="T25" fmla="*/ 2 h 28"/>
                <a:gd name="T26" fmla="*/ 0 w 54"/>
                <a:gd name="T27" fmla="*/ 6 h 28"/>
                <a:gd name="T28" fmla="*/ 0 w 54"/>
                <a:gd name="T29" fmla="*/ 6 h 28"/>
                <a:gd name="T30" fmla="*/ 2 w 54"/>
                <a:gd name="T31" fmla="*/ 8 h 28"/>
                <a:gd name="T32" fmla="*/ 4 w 54"/>
                <a:gd name="T33" fmla="*/ 8 h 28"/>
                <a:gd name="T34" fmla="*/ 4 w 54"/>
                <a:gd name="T35" fmla="*/ 10 h 28"/>
                <a:gd name="T36" fmla="*/ 6 w 54"/>
                <a:gd name="T37" fmla="*/ 12 h 28"/>
                <a:gd name="T38" fmla="*/ 6 w 54"/>
                <a:gd name="T39" fmla="*/ 12 h 28"/>
                <a:gd name="T40" fmla="*/ 6 w 54"/>
                <a:gd name="T41" fmla="*/ 14 h 28"/>
                <a:gd name="T42" fmla="*/ 8 w 54"/>
                <a:gd name="T43" fmla="*/ 16 h 28"/>
                <a:gd name="T44" fmla="*/ 16 w 54"/>
                <a:gd name="T45" fmla="*/ 20 h 28"/>
                <a:gd name="T46" fmla="*/ 32 w 54"/>
                <a:gd name="T47" fmla="*/ 24 h 28"/>
                <a:gd name="T48" fmla="*/ 54 w 54"/>
                <a:gd name="T49" fmla="*/ 28 h 28"/>
                <a:gd name="T50" fmla="*/ 54 w 54"/>
                <a:gd name="T51" fmla="*/ 28 h 28"/>
                <a:gd name="T52" fmla="*/ 54 w 54"/>
                <a:gd name="T53" fmla="*/ 28 h 28"/>
                <a:gd name="T54" fmla="*/ 54 w 54"/>
                <a:gd name="T55" fmla="*/ 28 h 28"/>
                <a:gd name="T56" fmla="*/ 54 w 54"/>
                <a:gd name="T57" fmla="*/ 28 h 28"/>
                <a:gd name="T58" fmla="*/ 54 w 54"/>
                <a:gd name="T59" fmla="*/ 28 h 28"/>
                <a:gd name="T60" fmla="*/ 32 w 54"/>
                <a:gd name="T61" fmla="*/ 24 h 28"/>
                <a:gd name="T62" fmla="*/ 16 w 54"/>
                <a:gd name="T63" fmla="*/ 20 h 28"/>
                <a:gd name="T64" fmla="*/ 8 w 54"/>
                <a:gd name="T65" fmla="*/ 16 h 28"/>
                <a:gd name="T66" fmla="*/ 6 w 54"/>
                <a:gd name="T67" fmla="*/ 14 h 28"/>
                <a:gd name="T68" fmla="*/ 6 w 54"/>
                <a:gd name="T69" fmla="*/ 12 h 28"/>
                <a:gd name="T70" fmla="*/ 6 w 54"/>
                <a:gd name="T71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" h="28">
                  <a:moveTo>
                    <a:pt x="6" y="12"/>
                  </a:moveTo>
                  <a:lnTo>
                    <a:pt x="6" y="12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8" y="16"/>
                  </a:lnTo>
                  <a:lnTo>
                    <a:pt x="16" y="20"/>
                  </a:lnTo>
                  <a:lnTo>
                    <a:pt x="32" y="24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32" y="24"/>
                  </a:lnTo>
                  <a:lnTo>
                    <a:pt x="16" y="20"/>
                  </a:lnTo>
                  <a:lnTo>
                    <a:pt x="8" y="16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6" name="Freeform 151">
              <a:extLst>
                <a:ext uri="{FF2B5EF4-FFF2-40B4-BE49-F238E27FC236}">
                  <a16:creationId xmlns:a16="http://schemas.microsoft.com/office/drawing/2014/main" id="{C711D255-8466-4B4B-AF1F-F5AC5424B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7454" y="2196518"/>
              <a:ext cx="11885" cy="7332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6 h 6"/>
                <a:gd name="T4" fmla="*/ 6 w 10"/>
                <a:gd name="T5" fmla="*/ 4 h 6"/>
                <a:gd name="T6" fmla="*/ 0 w 10"/>
                <a:gd name="T7" fmla="*/ 0 h 6"/>
                <a:gd name="T8" fmla="*/ 0 w 10"/>
                <a:gd name="T9" fmla="*/ 0 h 6"/>
                <a:gd name="T10" fmla="*/ 6 w 10"/>
                <a:gd name="T11" fmla="*/ 4 h 6"/>
                <a:gd name="T12" fmla="*/ 10 w 10"/>
                <a:gd name="T13" fmla="*/ 6 h 6"/>
                <a:gd name="T14" fmla="*/ 10 w 10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6">
                  <a:moveTo>
                    <a:pt x="10" y="6"/>
                  </a:moveTo>
                  <a:lnTo>
                    <a:pt x="10" y="6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7" name="Freeform 152">
              <a:extLst>
                <a:ext uri="{FF2B5EF4-FFF2-40B4-BE49-F238E27FC236}">
                  <a16:creationId xmlns:a16="http://schemas.microsoft.com/office/drawing/2014/main" id="{EB28E0DB-344C-464D-803E-B324D9E3A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946" y="2189186"/>
              <a:ext cx="2377" cy="7332"/>
            </a:xfrm>
            <a:custGeom>
              <a:avLst/>
              <a:gdLst>
                <a:gd name="T0" fmla="*/ 2 w 2"/>
                <a:gd name="T1" fmla="*/ 6 h 6"/>
                <a:gd name="T2" fmla="*/ 2 w 2"/>
                <a:gd name="T3" fmla="*/ 6 h 6"/>
                <a:gd name="T4" fmla="*/ 2 w 2"/>
                <a:gd name="T5" fmla="*/ 6 h 6"/>
                <a:gd name="T6" fmla="*/ 2 w 2"/>
                <a:gd name="T7" fmla="*/ 6 h 6"/>
                <a:gd name="T8" fmla="*/ 2 w 2"/>
                <a:gd name="T9" fmla="*/ 6 h 6"/>
                <a:gd name="T10" fmla="*/ 2 w 2"/>
                <a:gd name="T11" fmla="*/ 6 h 6"/>
                <a:gd name="T12" fmla="*/ 2 w 2"/>
                <a:gd name="T13" fmla="*/ 0 h 6"/>
                <a:gd name="T14" fmla="*/ 0 w 2"/>
                <a:gd name="T15" fmla="*/ 0 h 6"/>
                <a:gd name="T16" fmla="*/ 0 w 2"/>
                <a:gd name="T17" fmla="*/ 0 h 6"/>
                <a:gd name="T18" fmla="*/ 2 w 2"/>
                <a:gd name="T19" fmla="*/ 0 h 6"/>
                <a:gd name="T20" fmla="*/ 2 w 2"/>
                <a:gd name="T21" fmla="*/ 6 h 6"/>
                <a:gd name="T22" fmla="*/ 2 w 2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8" name="Freeform 153">
              <a:extLst>
                <a:ext uri="{FF2B5EF4-FFF2-40B4-BE49-F238E27FC236}">
                  <a16:creationId xmlns:a16="http://schemas.microsoft.com/office/drawing/2014/main" id="{23D27822-E45C-4B91-8A1F-B7819A3B7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912" y="2157415"/>
              <a:ext cx="33278" cy="39104"/>
            </a:xfrm>
            <a:custGeom>
              <a:avLst/>
              <a:gdLst>
                <a:gd name="T0" fmla="*/ 4 w 28"/>
                <a:gd name="T1" fmla="*/ 24 h 32"/>
                <a:gd name="T2" fmla="*/ 4 w 28"/>
                <a:gd name="T3" fmla="*/ 24 h 32"/>
                <a:gd name="T4" fmla="*/ 14 w 28"/>
                <a:gd name="T5" fmla="*/ 24 h 32"/>
                <a:gd name="T6" fmla="*/ 16 w 28"/>
                <a:gd name="T7" fmla="*/ 26 h 32"/>
                <a:gd name="T8" fmla="*/ 18 w 28"/>
                <a:gd name="T9" fmla="*/ 28 h 32"/>
                <a:gd name="T10" fmla="*/ 18 w 28"/>
                <a:gd name="T11" fmla="*/ 32 h 32"/>
                <a:gd name="T12" fmla="*/ 20 w 28"/>
                <a:gd name="T13" fmla="*/ 32 h 32"/>
                <a:gd name="T14" fmla="*/ 22 w 28"/>
                <a:gd name="T15" fmla="*/ 32 h 32"/>
                <a:gd name="T16" fmla="*/ 22 w 28"/>
                <a:gd name="T17" fmla="*/ 32 h 32"/>
                <a:gd name="T18" fmla="*/ 28 w 28"/>
                <a:gd name="T19" fmla="*/ 30 h 32"/>
                <a:gd name="T20" fmla="*/ 28 w 28"/>
                <a:gd name="T21" fmla="*/ 30 h 32"/>
                <a:gd name="T22" fmla="*/ 22 w 28"/>
                <a:gd name="T23" fmla="*/ 32 h 32"/>
                <a:gd name="T24" fmla="*/ 22 w 28"/>
                <a:gd name="T25" fmla="*/ 32 h 32"/>
                <a:gd name="T26" fmla="*/ 20 w 28"/>
                <a:gd name="T27" fmla="*/ 32 h 32"/>
                <a:gd name="T28" fmla="*/ 18 w 28"/>
                <a:gd name="T29" fmla="*/ 32 h 32"/>
                <a:gd name="T30" fmla="*/ 18 w 28"/>
                <a:gd name="T31" fmla="*/ 28 h 32"/>
                <a:gd name="T32" fmla="*/ 16 w 28"/>
                <a:gd name="T33" fmla="*/ 26 h 32"/>
                <a:gd name="T34" fmla="*/ 14 w 28"/>
                <a:gd name="T35" fmla="*/ 24 h 32"/>
                <a:gd name="T36" fmla="*/ 4 w 28"/>
                <a:gd name="T37" fmla="*/ 24 h 32"/>
                <a:gd name="T38" fmla="*/ 4 w 28"/>
                <a:gd name="T39" fmla="*/ 24 h 32"/>
                <a:gd name="T40" fmla="*/ 2 w 28"/>
                <a:gd name="T41" fmla="*/ 24 h 32"/>
                <a:gd name="T42" fmla="*/ 0 w 28"/>
                <a:gd name="T43" fmla="*/ 22 h 32"/>
                <a:gd name="T44" fmla="*/ 4 w 28"/>
                <a:gd name="T45" fmla="*/ 16 h 32"/>
                <a:gd name="T46" fmla="*/ 6 w 28"/>
                <a:gd name="T47" fmla="*/ 8 h 32"/>
                <a:gd name="T48" fmla="*/ 6 w 28"/>
                <a:gd name="T49" fmla="*/ 4 h 32"/>
                <a:gd name="T50" fmla="*/ 4 w 28"/>
                <a:gd name="T51" fmla="*/ 0 h 32"/>
                <a:gd name="T52" fmla="*/ 4 w 28"/>
                <a:gd name="T53" fmla="*/ 0 h 32"/>
                <a:gd name="T54" fmla="*/ 4 w 28"/>
                <a:gd name="T55" fmla="*/ 0 h 32"/>
                <a:gd name="T56" fmla="*/ 4 w 28"/>
                <a:gd name="T57" fmla="*/ 0 h 32"/>
                <a:gd name="T58" fmla="*/ 4 w 28"/>
                <a:gd name="T59" fmla="*/ 0 h 32"/>
                <a:gd name="T60" fmla="*/ 4 w 28"/>
                <a:gd name="T61" fmla="*/ 0 h 32"/>
                <a:gd name="T62" fmla="*/ 6 w 28"/>
                <a:gd name="T63" fmla="*/ 4 h 32"/>
                <a:gd name="T64" fmla="*/ 6 w 28"/>
                <a:gd name="T65" fmla="*/ 8 h 32"/>
                <a:gd name="T66" fmla="*/ 4 w 28"/>
                <a:gd name="T67" fmla="*/ 16 h 32"/>
                <a:gd name="T68" fmla="*/ 0 w 28"/>
                <a:gd name="T69" fmla="*/ 22 h 32"/>
                <a:gd name="T70" fmla="*/ 2 w 28"/>
                <a:gd name="T71" fmla="*/ 24 h 32"/>
                <a:gd name="T72" fmla="*/ 4 w 28"/>
                <a:gd name="T73" fmla="*/ 24 h 32"/>
                <a:gd name="T74" fmla="*/ 4 w 28"/>
                <a:gd name="T7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" h="32">
                  <a:moveTo>
                    <a:pt x="4" y="24"/>
                  </a:moveTo>
                  <a:lnTo>
                    <a:pt x="4" y="24"/>
                  </a:lnTo>
                  <a:lnTo>
                    <a:pt x="14" y="24"/>
                  </a:lnTo>
                  <a:lnTo>
                    <a:pt x="16" y="26"/>
                  </a:lnTo>
                  <a:lnTo>
                    <a:pt x="18" y="28"/>
                  </a:lnTo>
                  <a:lnTo>
                    <a:pt x="18" y="32"/>
                  </a:lnTo>
                  <a:lnTo>
                    <a:pt x="20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2"/>
                  </a:lnTo>
                  <a:lnTo>
                    <a:pt x="18" y="32"/>
                  </a:lnTo>
                  <a:lnTo>
                    <a:pt x="18" y="28"/>
                  </a:lnTo>
                  <a:lnTo>
                    <a:pt x="16" y="26"/>
                  </a:lnTo>
                  <a:lnTo>
                    <a:pt x="1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4" y="16"/>
                  </a:lnTo>
                  <a:lnTo>
                    <a:pt x="6" y="8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4" y="16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4"/>
                  </a:lnTo>
                  <a:lnTo>
                    <a:pt x="4" y="2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499" name="Freeform 154">
              <a:extLst>
                <a:ext uri="{FF2B5EF4-FFF2-40B4-BE49-F238E27FC236}">
                  <a16:creationId xmlns:a16="http://schemas.microsoft.com/office/drawing/2014/main" id="{BB183128-8E8B-4A61-8433-A9FC2A540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633" y="1939898"/>
              <a:ext cx="273358" cy="153972"/>
            </a:xfrm>
            <a:custGeom>
              <a:avLst/>
              <a:gdLst>
                <a:gd name="T0" fmla="*/ 112 w 230"/>
                <a:gd name="T1" fmla="*/ 10 h 126"/>
                <a:gd name="T2" fmla="*/ 102 w 230"/>
                <a:gd name="T3" fmla="*/ 2 h 126"/>
                <a:gd name="T4" fmla="*/ 92 w 230"/>
                <a:gd name="T5" fmla="*/ 6 h 126"/>
                <a:gd name="T6" fmla="*/ 88 w 230"/>
                <a:gd name="T7" fmla="*/ 8 h 126"/>
                <a:gd name="T8" fmla="*/ 84 w 230"/>
                <a:gd name="T9" fmla="*/ 8 h 126"/>
                <a:gd name="T10" fmla="*/ 76 w 230"/>
                <a:gd name="T11" fmla="*/ 0 h 126"/>
                <a:gd name="T12" fmla="*/ 72 w 230"/>
                <a:gd name="T13" fmla="*/ 2 h 126"/>
                <a:gd name="T14" fmla="*/ 72 w 230"/>
                <a:gd name="T15" fmla="*/ 8 h 126"/>
                <a:gd name="T16" fmla="*/ 60 w 230"/>
                <a:gd name="T17" fmla="*/ 12 h 126"/>
                <a:gd name="T18" fmla="*/ 32 w 230"/>
                <a:gd name="T19" fmla="*/ 28 h 126"/>
                <a:gd name="T20" fmla="*/ 8 w 230"/>
                <a:gd name="T21" fmla="*/ 36 h 126"/>
                <a:gd name="T22" fmla="*/ 0 w 230"/>
                <a:gd name="T23" fmla="*/ 44 h 126"/>
                <a:gd name="T24" fmla="*/ 10 w 230"/>
                <a:gd name="T25" fmla="*/ 56 h 126"/>
                <a:gd name="T26" fmla="*/ 8 w 230"/>
                <a:gd name="T27" fmla="*/ 72 h 126"/>
                <a:gd name="T28" fmla="*/ 22 w 230"/>
                <a:gd name="T29" fmla="*/ 84 h 126"/>
                <a:gd name="T30" fmla="*/ 36 w 230"/>
                <a:gd name="T31" fmla="*/ 94 h 126"/>
                <a:gd name="T32" fmla="*/ 58 w 230"/>
                <a:gd name="T33" fmla="*/ 116 h 126"/>
                <a:gd name="T34" fmla="*/ 60 w 230"/>
                <a:gd name="T35" fmla="*/ 118 h 126"/>
                <a:gd name="T36" fmla="*/ 66 w 230"/>
                <a:gd name="T37" fmla="*/ 126 h 126"/>
                <a:gd name="T38" fmla="*/ 88 w 230"/>
                <a:gd name="T39" fmla="*/ 120 h 126"/>
                <a:gd name="T40" fmla="*/ 96 w 230"/>
                <a:gd name="T41" fmla="*/ 108 h 126"/>
                <a:gd name="T42" fmla="*/ 98 w 230"/>
                <a:gd name="T43" fmla="*/ 104 h 126"/>
                <a:gd name="T44" fmla="*/ 104 w 230"/>
                <a:gd name="T45" fmla="*/ 108 h 126"/>
                <a:gd name="T46" fmla="*/ 108 w 230"/>
                <a:gd name="T47" fmla="*/ 108 h 126"/>
                <a:gd name="T48" fmla="*/ 118 w 230"/>
                <a:gd name="T49" fmla="*/ 108 h 126"/>
                <a:gd name="T50" fmla="*/ 138 w 230"/>
                <a:gd name="T51" fmla="*/ 116 h 126"/>
                <a:gd name="T52" fmla="*/ 144 w 230"/>
                <a:gd name="T53" fmla="*/ 116 h 126"/>
                <a:gd name="T54" fmla="*/ 152 w 230"/>
                <a:gd name="T55" fmla="*/ 114 h 126"/>
                <a:gd name="T56" fmla="*/ 164 w 230"/>
                <a:gd name="T57" fmla="*/ 122 h 126"/>
                <a:gd name="T58" fmla="*/ 172 w 230"/>
                <a:gd name="T59" fmla="*/ 112 h 126"/>
                <a:gd name="T60" fmla="*/ 184 w 230"/>
                <a:gd name="T61" fmla="*/ 112 h 126"/>
                <a:gd name="T62" fmla="*/ 192 w 230"/>
                <a:gd name="T63" fmla="*/ 110 h 126"/>
                <a:gd name="T64" fmla="*/ 204 w 230"/>
                <a:gd name="T65" fmla="*/ 96 h 126"/>
                <a:gd name="T66" fmla="*/ 218 w 230"/>
                <a:gd name="T67" fmla="*/ 82 h 126"/>
                <a:gd name="T68" fmla="*/ 230 w 230"/>
                <a:gd name="T69" fmla="*/ 78 h 126"/>
                <a:gd name="T70" fmla="*/ 224 w 230"/>
                <a:gd name="T71" fmla="*/ 64 h 126"/>
                <a:gd name="T72" fmla="*/ 210 w 230"/>
                <a:gd name="T73" fmla="*/ 52 h 126"/>
                <a:gd name="T74" fmla="*/ 194 w 230"/>
                <a:gd name="T75" fmla="*/ 52 h 126"/>
                <a:gd name="T76" fmla="*/ 188 w 230"/>
                <a:gd name="T77" fmla="*/ 46 h 126"/>
                <a:gd name="T78" fmla="*/ 184 w 230"/>
                <a:gd name="T79" fmla="*/ 40 h 126"/>
                <a:gd name="T80" fmla="*/ 164 w 230"/>
                <a:gd name="T81" fmla="*/ 34 h 126"/>
                <a:gd name="T82" fmla="*/ 164 w 230"/>
                <a:gd name="T83" fmla="*/ 36 h 126"/>
                <a:gd name="T84" fmla="*/ 164 w 230"/>
                <a:gd name="T85" fmla="*/ 42 h 126"/>
                <a:gd name="T86" fmla="*/ 158 w 230"/>
                <a:gd name="T87" fmla="*/ 48 h 126"/>
                <a:gd name="T88" fmla="*/ 146 w 230"/>
                <a:gd name="T89" fmla="*/ 40 h 126"/>
                <a:gd name="T90" fmla="*/ 140 w 230"/>
                <a:gd name="T91" fmla="*/ 28 h 126"/>
                <a:gd name="T92" fmla="*/ 148 w 230"/>
                <a:gd name="T93" fmla="*/ 24 h 126"/>
                <a:gd name="T94" fmla="*/ 146 w 230"/>
                <a:gd name="T95" fmla="*/ 22 h 126"/>
                <a:gd name="T96" fmla="*/ 132 w 230"/>
                <a:gd name="T97" fmla="*/ 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0" h="126">
                  <a:moveTo>
                    <a:pt x="118" y="14"/>
                  </a:moveTo>
                  <a:lnTo>
                    <a:pt x="118" y="14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4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88" y="8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2" y="2"/>
                  </a:lnTo>
                  <a:lnTo>
                    <a:pt x="72" y="4"/>
                  </a:lnTo>
                  <a:lnTo>
                    <a:pt x="72" y="6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48" y="18"/>
                  </a:lnTo>
                  <a:lnTo>
                    <a:pt x="40" y="22"/>
                  </a:lnTo>
                  <a:lnTo>
                    <a:pt x="32" y="28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6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10" y="56"/>
                  </a:lnTo>
                  <a:lnTo>
                    <a:pt x="10" y="60"/>
                  </a:lnTo>
                  <a:lnTo>
                    <a:pt x="8" y="68"/>
                  </a:lnTo>
                  <a:lnTo>
                    <a:pt x="8" y="72"/>
                  </a:lnTo>
                  <a:lnTo>
                    <a:pt x="10" y="74"/>
                  </a:lnTo>
                  <a:lnTo>
                    <a:pt x="14" y="78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30" y="88"/>
                  </a:lnTo>
                  <a:lnTo>
                    <a:pt x="36" y="94"/>
                  </a:lnTo>
                  <a:lnTo>
                    <a:pt x="44" y="104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0" y="118"/>
                  </a:lnTo>
                  <a:lnTo>
                    <a:pt x="62" y="120"/>
                  </a:lnTo>
                  <a:lnTo>
                    <a:pt x="64" y="124"/>
                  </a:lnTo>
                  <a:lnTo>
                    <a:pt x="66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88" y="120"/>
                  </a:lnTo>
                  <a:lnTo>
                    <a:pt x="94" y="116"/>
                  </a:lnTo>
                  <a:lnTo>
                    <a:pt x="96" y="112"/>
                  </a:lnTo>
                  <a:lnTo>
                    <a:pt x="96" y="108"/>
                  </a:lnTo>
                  <a:lnTo>
                    <a:pt x="96" y="108"/>
                  </a:lnTo>
                  <a:lnTo>
                    <a:pt x="96" y="104"/>
                  </a:lnTo>
                  <a:lnTo>
                    <a:pt x="98" y="104"/>
                  </a:lnTo>
                  <a:lnTo>
                    <a:pt x="98" y="104"/>
                  </a:lnTo>
                  <a:lnTo>
                    <a:pt x="100" y="106"/>
                  </a:lnTo>
                  <a:lnTo>
                    <a:pt x="104" y="108"/>
                  </a:lnTo>
                  <a:lnTo>
                    <a:pt x="104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8" y="108"/>
                  </a:lnTo>
                  <a:lnTo>
                    <a:pt x="124" y="112"/>
                  </a:lnTo>
                  <a:lnTo>
                    <a:pt x="132" y="116"/>
                  </a:lnTo>
                  <a:lnTo>
                    <a:pt x="138" y="116"/>
                  </a:lnTo>
                  <a:lnTo>
                    <a:pt x="138" y="116"/>
                  </a:lnTo>
                  <a:lnTo>
                    <a:pt x="144" y="116"/>
                  </a:lnTo>
                  <a:lnTo>
                    <a:pt x="144" y="116"/>
                  </a:lnTo>
                  <a:lnTo>
                    <a:pt x="148" y="114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6" y="116"/>
                  </a:lnTo>
                  <a:lnTo>
                    <a:pt x="160" y="118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8" y="116"/>
                  </a:lnTo>
                  <a:lnTo>
                    <a:pt x="172" y="112"/>
                  </a:lnTo>
                  <a:lnTo>
                    <a:pt x="174" y="112"/>
                  </a:lnTo>
                  <a:lnTo>
                    <a:pt x="178" y="112"/>
                  </a:lnTo>
                  <a:lnTo>
                    <a:pt x="184" y="112"/>
                  </a:lnTo>
                  <a:lnTo>
                    <a:pt x="188" y="112"/>
                  </a:lnTo>
                  <a:lnTo>
                    <a:pt x="192" y="110"/>
                  </a:lnTo>
                  <a:lnTo>
                    <a:pt x="192" y="110"/>
                  </a:lnTo>
                  <a:lnTo>
                    <a:pt x="198" y="106"/>
                  </a:lnTo>
                  <a:lnTo>
                    <a:pt x="202" y="102"/>
                  </a:lnTo>
                  <a:lnTo>
                    <a:pt x="204" y="96"/>
                  </a:lnTo>
                  <a:lnTo>
                    <a:pt x="206" y="92"/>
                  </a:lnTo>
                  <a:lnTo>
                    <a:pt x="210" y="88"/>
                  </a:lnTo>
                  <a:lnTo>
                    <a:pt x="218" y="82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0"/>
                  </a:lnTo>
                  <a:lnTo>
                    <a:pt x="224" y="64"/>
                  </a:lnTo>
                  <a:lnTo>
                    <a:pt x="218" y="58"/>
                  </a:lnTo>
                  <a:lnTo>
                    <a:pt x="210" y="52"/>
                  </a:lnTo>
                  <a:lnTo>
                    <a:pt x="210" y="52"/>
                  </a:lnTo>
                  <a:lnTo>
                    <a:pt x="202" y="52"/>
                  </a:lnTo>
                  <a:lnTo>
                    <a:pt x="198" y="52"/>
                  </a:lnTo>
                  <a:lnTo>
                    <a:pt x="194" y="52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88" y="46"/>
                  </a:lnTo>
                  <a:lnTo>
                    <a:pt x="188" y="44"/>
                  </a:lnTo>
                  <a:lnTo>
                    <a:pt x="188" y="40"/>
                  </a:lnTo>
                  <a:lnTo>
                    <a:pt x="184" y="40"/>
                  </a:lnTo>
                  <a:lnTo>
                    <a:pt x="184" y="40"/>
                  </a:lnTo>
                  <a:lnTo>
                    <a:pt x="170" y="34"/>
                  </a:lnTo>
                  <a:lnTo>
                    <a:pt x="164" y="34"/>
                  </a:lnTo>
                  <a:lnTo>
                    <a:pt x="162" y="34"/>
                  </a:lnTo>
                  <a:lnTo>
                    <a:pt x="162" y="34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64" y="40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2" y="46"/>
                  </a:lnTo>
                  <a:lnTo>
                    <a:pt x="158" y="48"/>
                  </a:lnTo>
                  <a:lnTo>
                    <a:pt x="152" y="46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0" y="32"/>
                  </a:lnTo>
                  <a:lnTo>
                    <a:pt x="140" y="28"/>
                  </a:lnTo>
                  <a:lnTo>
                    <a:pt x="140" y="28"/>
                  </a:lnTo>
                  <a:lnTo>
                    <a:pt x="142" y="26"/>
                  </a:lnTo>
                  <a:lnTo>
                    <a:pt x="144" y="26"/>
                  </a:lnTo>
                  <a:lnTo>
                    <a:pt x="148" y="24"/>
                  </a:lnTo>
                  <a:lnTo>
                    <a:pt x="148" y="24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4" y="20"/>
                  </a:lnTo>
                  <a:lnTo>
                    <a:pt x="140" y="20"/>
                  </a:lnTo>
                  <a:lnTo>
                    <a:pt x="132" y="18"/>
                  </a:lnTo>
                  <a:lnTo>
                    <a:pt x="118" y="14"/>
                  </a:lnTo>
                  <a:lnTo>
                    <a:pt x="118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0" name="Freeform 155">
              <a:extLst>
                <a:ext uri="{FF2B5EF4-FFF2-40B4-BE49-F238E27FC236}">
                  <a16:creationId xmlns:a16="http://schemas.microsoft.com/office/drawing/2014/main" id="{D94E0E18-4F6E-4C3B-A326-F732F7648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976" y="1942343"/>
              <a:ext cx="66557" cy="26884"/>
            </a:xfrm>
            <a:custGeom>
              <a:avLst/>
              <a:gdLst>
                <a:gd name="T0" fmla="*/ 26 w 56"/>
                <a:gd name="T1" fmla="*/ 12 h 22"/>
                <a:gd name="T2" fmla="*/ 26 w 56"/>
                <a:gd name="T3" fmla="*/ 12 h 22"/>
                <a:gd name="T4" fmla="*/ 40 w 56"/>
                <a:gd name="T5" fmla="*/ 16 h 22"/>
                <a:gd name="T6" fmla="*/ 48 w 56"/>
                <a:gd name="T7" fmla="*/ 18 h 22"/>
                <a:gd name="T8" fmla="*/ 52 w 56"/>
                <a:gd name="T9" fmla="*/ 18 h 22"/>
                <a:gd name="T10" fmla="*/ 54 w 56"/>
                <a:gd name="T11" fmla="*/ 20 h 22"/>
                <a:gd name="T12" fmla="*/ 54 w 56"/>
                <a:gd name="T13" fmla="*/ 20 h 22"/>
                <a:gd name="T14" fmla="*/ 56 w 56"/>
                <a:gd name="T15" fmla="*/ 22 h 22"/>
                <a:gd name="T16" fmla="*/ 56 w 56"/>
                <a:gd name="T17" fmla="*/ 22 h 22"/>
                <a:gd name="T18" fmla="*/ 54 w 56"/>
                <a:gd name="T19" fmla="*/ 20 h 22"/>
                <a:gd name="T20" fmla="*/ 54 w 56"/>
                <a:gd name="T21" fmla="*/ 20 h 22"/>
                <a:gd name="T22" fmla="*/ 52 w 56"/>
                <a:gd name="T23" fmla="*/ 18 h 22"/>
                <a:gd name="T24" fmla="*/ 48 w 56"/>
                <a:gd name="T25" fmla="*/ 16 h 22"/>
                <a:gd name="T26" fmla="*/ 40 w 56"/>
                <a:gd name="T27" fmla="*/ 16 h 22"/>
                <a:gd name="T28" fmla="*/ 26 w 56"/>
                <a:gd name="T29" fmla="*/ 12 h 22"/>
                <a:gd name="T30" fmla="*/ 26 w 56"/>
                <a:gd name="T31" fmla="*/ 12 h 22"/>
                <a:gd name="T32" fmla="*/ 20 w 56"/>
                <a:gd name="T33" fmla="*/ 8 h 22"/>
                <a:gd name="T34" fmla="*/ 16 w 56"/>
                <a:gd name="T35" fmla="*/ 4 h 22"/>
                <a:gd name="T36" fmla="*/ 12 w 56"/>
                <a:gd name="T37" fmla="*/ 0 h 22"/>
                <a:gd name="T38" fmla="*/ 10 w 56"/>
                <a:gd name="T39" fmla="*/ 0 h 22"/>
                <a:gd name="T40" fmla="*/ 10 w 56"/>
                <a:gd name="T41" fmla="*/ 0 h 22"/>
                <a:gd name="T42" fmla="*/ 2 w 56"/>
                <a:gd name="T43" fmla="*/ 4 h 22"/>
                <a:gd name="T44" fmla="*/ 2 w 56"/>
                <a:gd name="T45" fmla="*/ 4 h 22"/>
                <a:gd name="T46" fmla="*/ 0 w 56"/>
                <a:gd name="T47" fmla="*/ 4 h 22"/>
                <a:gd name="T48" fmla="*/ 0 w 56"/>
                <a:gd name="T49" fmla="*/ 4 h 22"/>
                <a:gd name="T50" fmla="*/ 10 w 56"/>
                <a:gd name="T51" fmla="*/ 0 h 22"/>
                <a:gd name="T52" fmla="*/ 10 w 56"/>
                <a:gd name="T53" fmla="*/ 0 h 22"/>
                <a:gd name="T54" fmla="*/ 12 w 56"/>
                <a:gd name="T55" fmla="*/ 0 h 22"/>
                <a:gd name="T56" fmla="*/ 16 w 56"/>
                <a:gd name="T57" fmla="*/ 6 h 22"/>
                <a:gd name="T58" fmla="*/ 20 w 56"/>
                <a:gd name="T59" fmla="*/ 8 h 22"/>
                <a:gd name="T60" fmla="*/ 26 w 56"/>
                <a:gd name="T61" fmla="*/ 12 h 22"/>
                <a:gd name="T62" fmla="*/ 26 w 56"/>
                <a:gd name="T6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" h="22">
                  <a:moveTo>
                    <a:pt x="26" y="12"/>
                  </a:moveTo>
                  <a:lnTo>
                    <a:pt x="26" y="12"/>
                  </a:lnTo>
                  <a:lnTo>
                    <a:pt x="40" y="16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48" y="16"/>
                  </a:lnTo>
                  <a:lnTo>
                    <a:pt x="4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0" y="8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6"/>
                  </a:lnTo>
                  <a:lnTo>
                    <a:pt x="20" y="8"/>
                  </a:lnTo>
                  <a:lnTo>
                    <a:pt x="26" y="12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1" name="Freeform 156">
              <a:extLst>
                <a:ext uri="{FF2B5EF4-FFF2-40B4-BE49-F238E27FC236}">
                  <a16:creationId xmlns:a16="http://schemas.microsoft.com/office/drawing/2014/main" id="{9572ED25-82FA-4E60-95F0-20F59B0DC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172" y="1981447"/>
              <a:ext cx="80819" cy="53768"/>
            </a:xfrm>
            <a:custGeom>
              <a:avLst/>
              <a:gdLst>
                <a:gd name="T0" fmla="*/ 22 w 68"/>
                <a:gd name="T1" fmla="*/ 6 h 44"/>
                <a:gd name="T2" fmla="*/ 22 w 68"/>
                <a:gd name="T3" fmla="*/ 6 h 44"/>
                <a:gd name="T4" fmla="*/ 26 w 68"/>
                <a:gd name="T5" fmla="*/ 6 h 44"/>
                <a:gd name="T6" fmla="*/ 26 w 68"/>
                <a:gd name="T7" fmla="*/ 10 h 44"/>
                <a:gd name="T8" fmla="*/ 26 w 68"/>
                <a:gd name="T9" fmla="*/ 12 h 44"/>
                <a:gd name="T10" fmla="*/ 28 w 68"/>
                <a:gd name="T11" fmla="*/ 16 h 44"/>
                <a:gd name="T12" fmla="*/ 28 w 68"/>
                <a:gd name="T13" fmla="*/ 16 h 44"/>
                <a:gd name="T14" fmla="*/ 32 w 68"/>
                <a:gd name="T15" fmla="*/ 18 h 44"/>
                <a:gd name="T16" fmla="*/ 36 w 68"/>
                <a:gd name="T17" fmla="*/ 18 h 44"/>
                <a:gd name="T18" fmla="*/ 40 w 68"/>
                <a:gd name="T19" fmla="*/ 18 h 44"/>
                <a:gd name="T20" fmla="*/ 48 w 68"/>
                <a:gd name="T21" fmla="*/ 18 h 44"/>
                <a:gd name="T22" fmla="*/ 48 w 68"/>
                <a:gd name="T23" fmla="*/ 18 h 44"/>
                <a:gd name="T24" fmla="*/ 56 w 68"/>
                <a:gd name="T25" fmla="*/ 24 h 44"/>
                <a:gd name="T26" fmla="*/ 62 w 68"/>
                <a:gd name="T27" fmla="*/ 30 h 44"/>
                <a:gd name="T28" fmla="*/ 64 w 68"/>
                <a:gd name="T29" fmla="*/ 36 h 44"/>
                <a:gd name="T30" fmla="*/ 68 w 68"/>
                <a:gd name="T31" fmla="*/ 44 h 44"/>
                <a:gd name="T32" fmla="*/ 68 w 68"/>
                <a:gd name="T33" fmla="*/ 44 h 44"/>
                <a:gd name="T34" fmla="*/ 68 w 68"/>
                <a:gd name="T35" fmla="*/ 44 h 44"/>
                <a:gd name="T36" fmla="*/ 68 w 68"/>
                <a:gd name="T37" fmla="*/ 44 h 44"/>
                <a:gd name="T38" fmla="*/ 68 w 68"/>
                <a:gd name="T39" fmla="*/ 44 h 44"/>
                <a:gd name="T40" fmla="*/ 68 w 68"/>
                <a:gd name="T41" fmla="*/ 44 h 44"/>
                <a:gd name="T42" fmla="*/ 64 w 68"/>
                <a:gd name="T43" fmla="*/ 36 h 44"/>
                <a:gd name="T44" fmla="*/ 62 w 68"/>
                <a:gd name="T45" fmla="*/ 30 h 44"/>
                <a:gd name="T46" fmla="*/ 56 w 68"/>
                <a:gd name="T47" fmla="*/ 24 h 44"/>
                <a:gd name="T48" fmla="*/ 48 w 68"/>
                <a:gd name="T49" fmla="*/ 18 h 44"/>
                <a:gd name="T50" fmla="*/ 48 w 68"/>
                <a:gd name="T51" fmla="*/ 18 h 44"/>
                <a:gd name="T52" fmla="*/ 40 w 68"/>
                <a:gd name="T53" fmla="*/ 18 h 44"/>
                <a:gd name="T54" fmla="*/ 36 w 68"/>
                <a:gd name="T55" fmla="*/ 18 h 44"/>
                <a:gd name="T56" fmla="*/ 32 w 68"/>
                <a:gd name="T57" fmla="*/ 18 h 44"/>
                <a:gd name="T58" fmla="*/ 28 w 68"/>
                <a:gd name="T59" fmla="*/ 16 h 44"/>
                <a:gd name="T60" fmla="*/ 28 w 68"/>
                <a:gd name="T61" fmla="*/ 16 h 44"/>
                <a:gd name="T62" fmla="*/ 26 w 68"/>
                <a:gd name="T63" fmla="*/ 12 h 44"/>
                <a:gd name="T64" fmla="*/ 26 w 68"/>
                <a:gd name="T65" fmla="*/ 8 h 44"/>
                <a:gd name="T66" fmla="*/ 26 w 68"/>
                <a:gd name="T67" fmla="*/ 6 h 44"/>
                <a:gd name="T68" fmla="*/ 22 w 68"/>
                <a:gd name="T69" fmla="*/ 4 h 44"/>
                <a:gd name="T70" fmla="*/ 22 w 68"/>
                <a:gd name="T71" fmla="*/ 4 h 44"/>
                <a:gd name="T72" fmla="*/ 8 w 68"/>
                <a:gd name="T73" fmla="*/ 0 h 44"/>
                <a:gd name="T74" fmla="*/ 2 w 68"/>
                <a:gd name="T75" fmla="*/ 0 h 44"/>
                <a:gd name="T76" fmla="*/ 0 w 68"/>
                <a:gd name="T77" fmla="*/ 0 h 44"/>
                <a:gd name="T78" fmla="*/ 0 w 68"/>
                <a:gd name="T79" fmla="*/ 0 h 44"/>
                <a:gd name="T80" fmla="*/ 2 w 68"/>
                <a:gd name="T81" fmla="*/ 0 h 44"/>
                <a:gd name="T82" fmla="*/ 8 w 68"/>
                <a:gd name="T83" fmla="*/ 0 h 44"/>
                <a:gd name="T84" fmla="*/ 22 w 68"/>
                <a:gd name="T85" fmla="*/ 6 h 44"/>
                <a:gd name="T86" fmla="*/ 22 w 68"/>
                <a:gd name="T87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" h="44">
                  <a:moveTo>
                    <a:pt x="22" y="6"/>
                  </a:moveTo>
                  <a:lnTo>
                    <a:pt x="22" y="6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40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6" y="24"/>
                  </a:lnTo>
                  <a:lnTo>
                    <a:pt x="62" y="30"/>
                  </a:lnTo>
                  <a:lnTo>
                    <a:pt x="64" y="36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4" y="36"/>
                  </a:lnTo>
                  <a:lnTo>
                    <a:pt x="62" y="30"/>
                  </a:lnTo>
                  <a:lnTo>
                    <a:pt x="56" y="24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0" y="18"/>
                  </a:lnTo>
                  <a:lnTo>
                    <a:pt x="36" y="18"/>
                  </a:lnTo>
                  <a:lnTo>
                    <a:pt x="32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8" y="0"/>
                  </a:lnTo>
                  <a:lnTo>
                    <a:pt x="22" y="6"/>
                  </a:lnTo>
                  <a:lnTo>
                    <a:pt x="22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2" name="Freeform 157">
              <a:extLst>
                <a:ext uri="{FF2B5EF4-FFF2-40B4-BE49-F238E27FC236}">
                  <a16:creationId xmlns:a16="http://schemas.microsoft.com/office/drawing/2014/main" id="{C39F99E0-F41D-4661-9460-AB71D8087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024" y="1974115"/>
              <a:ext cx="28524" cy="24440"/>
            </a:xfrm>
            <a:custGeom>
              <a:avLst/>
              <a:gdLst>
                <a:gd name="T0" fmla="*/ 6 w 24"/>
                <a:gd name="T1" fmla="*/ 12 h 20"/>
                <a:gd name="T2" fmla="*/ 6 w 24"/>
                <a:gd name="T3" fmla="*/ 12 h 20"/>
                <a:gd name="T4" fmla="*/ 12 w 24"/>
                <a:gd name="T5" fmla="*/ 18 h 20"/>
                <a:gd name="T6" fmla="*/ 18 w 24"/>
                <a:gd name="T7" fmla="*/ 20 h 20"/>
                <a:gd name="T8" fmla="*/ 22 w 24"/>
                <a:gd name="T9" fmla="*/ 18 h 20"/>
                <a:gd name="T10" fmla="*/ 24 w 24"/>
                <a:gd name="T11" fmla="*/ 14 h 20"/>
                <a:gd name="T12" fmla="*/ 24 w 24"/>
                <a:gd name="T13" fmla="*/ 14 h 20"/>
                <a:gd name="T14" fmla="*/ 22 w 24"/>
                <a:gd name="T15" fmla="*/ 18 h 20"/>
                <a:gd name="T16" fmla="*/ 18 w 24"/>
                <a:gd name="T17" fmla="*/ 20 h 20"/>
                <a:gd name="T18" fmla="*/ 12 w 24"/>
                <a:gd name="T19" fmla="*/ 18 h 20"/>
                <a:gd name="T20" fmla="*/ 6 w 24"/>
                <a:gd name="T21" fmla="*/ 10 h 20"/>
                <a:gd name="T22" fmla="*/ 6 w 24"/>
                <a:gd name="T23" fmla="*/ 10 h 20"/>
                <a:gd name="T24" fmla="*/ 0 w 24"/>
                <a:gd name="T25" fmla="*/ 4 h 20"/>
                <a:gd name="T26" fmla="*/ 0 w 24"/>
                <a:gd name="T27" fmla="*/ 0 h 20"/>
                <a:gd name="T28" fmla="*/ 0 w 24"/>
                <a:gd name="T29" fmla="*/ 0 h 20"/>
                <a:gd name="T30" fmla="*/ 0 w 24"/>
                <a:gd name="T31" fmla="*/ 4 h 20"/>
                <a:gd name="T32" fmla="*/ 6 w 24"/>
                <a:gd name="T33" fmla="*/ 12 h 20"/>
                <a:gd name="T34" fmla="*/ 6 w 24"/>
                <a:gd name="T35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0">
                  <a:moveTo>
                    <a:pt x="6" y="12"/>
                  </a:moveTo>
                  <a:lnTo>
                    <a:pt x="6" y="12"/>
                  </a:lnTo>
                  <a:lnTo>
                    <a:pt x="12" y="18"/>
                  </a:lnTo>
                  <a:lnTo>
                    <a:pt x="18" y="20"/>
                  </a:lnTo>
                  <a:lnTo>
                    <a:pt x="22" y="18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18"/>
                  </a:lnTo>
                  <a:lnTo>
                    <a:pt x="18" y="20"/>
                  </a:lnTo>
                  <a:lnTo>
                    <a:pt x="12" y="1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3" name="Freeform 158">
              <a:extLst>
                <a:ext uri="{FF2B5EF4-FFF2-40B4-BE49-F238E27FC236}">
                  <a16:creationId xmlns:a16="http://schemas.microsoft.com/office/drawing/2014/main" id="{A50F9C96-C409-4808-B4B8-25E642638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566" y="2066987"/>
              <a:ext cx="47540" cy="26884"/>
            </a:xfrm>
            <a:custGeom>
              <a:avLst/>
              <a:gdLst>
                <a:gd name="T0" fmla="*/ 14 w 40"/>
                <a:gd name="T1" fmla="*/ 22 h 22"/>
                <a:gd name="T2" fmla="*/ 14 w 40"/>
                <a:gd name="T3" fmla="*/ 22 h 22"/>
                <a:gd name="T4" fmla="*/ 30 w 40"/>
                <a:gd name="T5" fmla="*/ 16 h 22"/>
                <a:gd name="T6" fmla="*/ 36 w 40"/>
                <a:gd name="T7" fmla="*/ 12 h 22"/>
                <a:gd name="T8" fmla="*/ 38 w 40"/>
                <a:gd name="T9" fmla="*/ 10 h 22"/>
                <a:gd name="T10" fmla="*/ 38 w 40"/>
                <a:gd name="T11" fmla="*/ 4 h 22"/>
                <a:gd name="T12" fmla="*/ 38 w 40"/>
                <a:gd name="T13" fmla="*/ 4 h 22"/>
                <a:gd name="T14" fmla="*/ 38 w 40"/>
                <a:gd name="T15" fmla="*/ 0 h 22"/>
                <a:gd name="T16" fmla="*/ 40 w 40"/>
                <a:gd name="T17" fmla="*/ 0 h 22"/>
                <a:gd name="T18" fmla="*/ 40 w 40"/>
                <a:gd name="T19" fmla="*/ 0 h 22"/>
                <a:gd name="T20" fmla="*/ 38 w 40"/>
                <a:gd name="T21" fmla="*/ 0 h 22"/>
                <a:gd name="T22" fmla="*/ 38 w 40"/>
                <a:gd name="T23" fmla="*/ 4 h 22"/>
                <a:gd name="T24" fmla="*/ 38 w 40"/>
                <a:gd name="T25" fmla="*/ 4 h 22"/>
                <a:gd name="T26" fmla="*/ 38 w 40"/>
                <a:gd name="T27" fmla="*/ 8 h 22"/>
                <a:gd name="T28" fmla="*/ 36 w 40"/>
                <a:gd name="T29" fmla="*/ 12 h 22"/>
                <a:gd name="T30" fmla="*/ 30 w 40"/>
                <a:gd name="T31" fmla="*/ 16 h 22"/>
                <a:gd name="T32" fmla="*/ 14 w 40"/>
                <a:gd name="T33" fmla="*/ 22 h 22"/>
                <a:gd name="T34" fmla="*/ 14 w 40"/>
                <a:gd name="T35" fmla="*/ 22 h 22"/>
                <a:gd name="T36" fmla="*/ 8 w 40"/>
                <a:gd name="T37" fmla="*/ 22 h 22"/>
                <a:gd name="T38" fmla="*/ 6 w 40"/>
                <a:gd name="T39" fmla="*/ 20 h 22"/>
                <a:gd name="T40" fmla="*/ 4 w 40"/>
                <a:gd name="T41" fmla="*/ 16 h 22"/>
                <a:gd name="T42" fmla="*/ 2 w 40"/>
                <a:gd name="T43" fmla="*/ 14 h 22"/>
                <a:gd name="T44" fmla="*/ 0 w 40"/>
                <a:gd name="T45" fmla="*/ 12 h 22"/>
                <a:gd name="T46" fmla="*/ 0 w 40"/>
                <a:gd name="T47" fmla="*/ 12 h 22"/>
                <a:gd name="T48" fmla="*/ 0 w 40"/>
                <a:gd name="T49" fmla="*/ 12 h 22"/>
                <a:gd name="T50" fmla="*/ 0 w 40"/>
                <a:gd name="T51" fmla="*/ 12 h 22"/>
                <a:gd name="T52" fmla="*/ 2 w 40"/>
                <a:gd name="T53" fmla="*/ 14 h 22"/>
                <a:gd name="T54" fmla="*/ 4 w 40"/>
                <a:gd name="T55" fmla="*/ 16 h 22"/>
                <a:gd name="T56" fmla="*/ 6 w 40"/>
                <a:gd name="T57" fmla="*/ 20 h 22"/>
                <a:gd name="T58" fmla="*/ 8 w 40"/>
                <a:gd name="T59" fmla="*/ 22 h 22"/>
                <a:gd name="T60" fmla="*/ 14 w 40"/>
                <a:gd name="T61" fmla="*/ 22 h 22"/>
                <a:gd name="T62" fmla="*/ 14 w 40"/>
                <a:gd name="T6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22">
                  <a:moveTo>
                    <a:pt x="14" y="22"/>
                  </a:moveTo>
                  <a:lnTo>
                    <a:pt x="14" y="22"/>
                  </a:lnTo>
                  <a:lnTo>
                    <a:pt x="30" y="16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8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14" y="22"/>
                  </a:lnTo>
                  <a:lnTo>
                    <a:pt x="14" y="2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4" name="Freeform 159">
              <a:extLst>
                <a:ext uri="{FF2B5EF4-FFF2-40B4-BE49-F238E27FC236}">
                  <a16:creationId xmlns:a16="http://schemas.microsoft.com/office/drawing/2014/main" id="{B9230F9E-CC07-43EB-97A1-2522D9335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237" y="2071874"/>
              <a:ext cx="9508" cy="0"/>
            </a:xfrm>
            <a:custGeom>
              <a:avLst/>
              <a:gdLst>
                <a:gd name="T0" fmla="*/ 8 w 8"/>
                <a:gd name="T1" fmla="*/ 8 w 8"/>
                <a:gd name="T2" fmla="*/ 4 w 8"/>
                <a:gd name="T3" fmla="*/ 4 w 8"/>
                <a:gd name="T4" fmla="*/ 0 w 8"/>
                <a:gd name="T5" fmla="*/ 0 w 8"/>
                <a:gd name="T6" fmla="*/ 4 w 8"/>
                <a:gd name="T7" fmla="*/ 4 w 8"/>
                <a:gd name="T8" fmla="*/ 8 w 8"/>
                <a:gd name="T9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5" name="Freeform 160">
              <a:extLst>
                <a:ext uri="{FF2B5EF4-FFF2-40B4-BE49-F238E27FC236}">
                  <a16:creationId xmlns:a16="http://schemas.microsoft.com/office/drawing/2014/main" id="{C1869C7B-988F-4725-956A-E097989B8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648" y="2079207"/>
              <a:ext cx="16640" cy="2444"/>
            </a:xfrm>
            <a:custGeom>
              <a:avLst/>
              <a:gdLst>
                <a:gd name="T0" fmla="*/ 14 w 14"/>
                <a:gd name="T1" fmla="*/ 0 h 2"/>
                <a:gd name="T2" fmla="*/ 14 w 14"/>
                <a:gd name="T3" fmla="*/ 0 h 2"/>
                <a:gd name="T4" fmla="*/ 10 w 14"/>
                <a:gd name="T5" fmla="*/ 0 h 2"/>
                <a:gd name="T6" fmla="*/ 6 w 14"/>
                <a:gd name="T7" fmla="*/ 2 h 2"/>
                <a:gd name="T8" fmla="*/ 6 w 14"/>
                <a:gd name="T9" fmla="*/ 2 h 2"/>
                <a:gd name="T10" fmla="*/ 0 w 14"/>
                <a:gd name="T11" fmla="*/ 2 h 2"/>
                <a:gd name="T12" fmla="*/ 0 w 14"/>
                <a:gd name="T13" fmla="*/ 2 h 2"/>
                <a:gd name="T14" fmla="*/ 6 w 14"/>
                <a:gd name="T15" fmla="*/ 2 h 2"/>
                <a:gd name="T16" fmla="*/ 6 w 14"/>
                <a:gd name="T17" fmla="*/ 2 h 2"/>
                <a:gd name="T18" fmla="*/ 10 w 14"/>
                <a:gd name="T19" fmla="*/ 0 h 2"/>
                <a:gd name="T20" fmla="*/ 14 w 14"/>
                <a:gd name="T21" fmla="*/ 0 h 2"/>
                <a:gd name="T22" fmla="*/ 14 w 14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">
                  <a:moveTo>
                    <a:pt x="14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6" name="Freeform 161">
              <a:extLst>
                <a:ext uri="{FF2B5EF4-FFF2-40B4-BE49-F238E27FC236}">
                  <a16:creationId xmlns:a16="http://schemas.microsoft.com/office/drawing/2014/main" id="{34BDB0E2-3A53-4E49-BB53-7E43AE826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612" y="2355378"/>
              <a:ext cx="254342" cy="173524"/>
            </a:xfrm>
            <a:custGeom>
              <a:avLst/>
              <a:gdLst>
                <a:gd name="T0" fmla="*/ 190 w 214"/>
                <a:gd name="T1" fmla="*/ 12 h 142"/>
                <a:gd name="T2" fmla="*/ 170 w 214"/>
                <a:gd name="T3" fmla="*/ 8 h 142"/>
                <a:gd name="T4" fmla="*/ 154 w 214"/>
                <a:gd name="T5" fmla="*/ 4 h 142"/>
                <a:gd name="T6" fmla="*/ 120 w 214"/>
                <a:gd name="T7" fmla="*/ 22 h 142"/>
                <a:gd name="T8" fmla="*/ 98 w 214"/>
                <a:gd name="T9" fmla="*/ 28 h 142"/>
                <a:gd name="T10" fmla="*/ 72 w 214"/>
                <a:gd name="T11" fmla="*/ 22 h 142"/>
                <a:gd name="T12" fmla="*/ 48 w 214"/>
                <a:gd name="T13" fmla="*/ 22 h 142"/>
                <a:gd name="T14" fmla="*/ 30 w 214"/>
                <a:gd name="T15" fmla="*/ 20 h 142"/>
                <a:gd name="T16" fmla="*/ 18 w 214"/>
                <a:gd name="T17" fmla="*/ 18 h 142"/>
                <a:gd name="T18" fmla="*/ 20 w 214"/>
                <a:gd name="T19" fmla="*/ 12 h 142"/>
                <a:gd name="T20" fmla="*/ 20 w 214"/>
                <a:gd name="T21" fmla="*/ 4 h 142"/>
                <a:gd name="T22" fmla="*/ 12 w 214"/>
                <a:gd name="T23" fmla="*/ 0 h 142"/>
                <a:gd name="T24" fmla="*/ 2 w 214"/>
                <a:gd name="T25" fmla="*/ 10 h 142"/>
                <a:gd name="T26" fmla="*/ 2 w 214"/>
                <a:gd name="T27" fmla="*/ 22 h 142"/>
                <a:gd name="T28" fmla="*/ 22 w 214"/>
                <a:gd name="T29" fmla="*/ 48 h 142"/>
                <a:gd name="T30" fmla="*/ 16 w 214"/>
                <a:gd name="T31" fmla="*/ 60 h 142"/>
                <a:gd name="T32" fmla="*/ 4 w 214"/>
                <a:gd name="T33" fmla="*/ 70 h 142"/>
                <a:gd name="T34" fmla="*/ 6 w 214"/>
                <a:gd name="T35" fmla="*/ 86 h 142"/>
                <a:gd name="T36" fmla="*/ 10 w 214"/>
                <a:gd name="T37" fmla="*/ 102 h 142"/>
                <a:gd name="T38" fmla="*/ 22 w 214"/>
                <a:gd name="T39" fmla="*/ 116 h 142"/>
                <a:gd name="T40" fmla="*/ 20 w 214"/>
                <a:gd name="T41" fmla="*/ 134 h 142"/>
                <a:gd name="T42" fmla="*/ 20 w 214"/>
                <a:gd name="T43" fmla="*/ 136 h 142"/>
                <a:gd name="T44" fmla="*/ 24 w 214"/>
                <a:gd name="T45" fmla="*/ 138 h 142"/>
                <a:gd name="T46" fmla="*/ 40 w 214"/>
                <a:gd name="T47" fmla="*/ 136 h 142"/>
                <a:gd name="T48" fmla="*/ 56 w 214"/>
                <a:gd name="T49" fmla="*/ 132 h 142"/>
                <a:gd name="T50" fmla="*/ 66 w 214"/>
                <a:gd name="T51" fmla="*/ 128 h 142"/>
                <a:gd name="T52" fmla="*/ 72 w 214"/>
                <a:gd name="T53" fmla="*/ 128 h 142"/>
                <a:gd name="T54" fmla="*/ 78 w 214"/>
                <a:gd name="T55" fmla="*/ 132 h 142"/>
                <a:gd name="T56" fmla="*/ 84 w 214"/>
                <a:gd name="T57" fmla="*/ 136 h 142"/>
                <a:gd name="T58" fmla="*/ 92 w 214"/>
                <a:gd name="T59" fmla="*/ 136 h 142"/>
                <a:gd name="T60" fmla="*/ 96 w 214"/>
                <a:gd name="T61" fmla="*/ 140 h 142"/>
                <a:gd name="T62" fmla="*/ 122 w 214"/>
                <a:gd name="T63" fmla="*/ 138 h 142"/>
                <a:gd name="T64" fmla="*/ 128 w 214"/>
                <a:gd name="T65" fmla="*/ 126 h 142"/>
                <a:gd name="T66" fmla="*/ 136 w 214"/>
                <a:gd name="T67" fmla="*/ 120 h 142"/>
                <a:gd name="T68" fmla="*/ 138 w 214"/>
                <a:gd name="T69" fmla="*/ 116 h 142"/>
                <a:gd name="T70" fmla="*/ 146 w 214"/>
                <a:gd name="T71" fmla="*/ 110 h 142"/>
                <a:gd name="T72" fmla="*/ 158 w 214"/>
                <a:gd name="T73" fmla="*/ 108 h 142"/>
                <a:gd name="T74" fmla="*/ 166 w 214"/>
                <a:gd name="T75" fmla="*/ 102 h 142"/>
                <a:gd name="T76" fmla="*/ 182 w 214"/>
                <a:gd name="T77" fmla="*/ 110 h 142"/>
                <a:gd name="T78" fmla="*/ 196 w 214"/>
                <a:gd name="T79" fmla="*/ 108 h 142"/>
                <a:gd name="T80" fmla="*/ 190 w 214"/>
                <a:gd name="T81" fmla="*/ 98 h 142"/>
                <a:gd name="T82" fmla="*/ 184 w 214"/>
                <a:gd name="T83" fmla="*/ 90 h 142"/>
                <a:gd name="T84" fmla="*/ 174 w 214"/>
                <a:gd name="T85" fmla="*/ 84 h 142"/>
                <a:gd name="T86" fmla="*/ 186 w 214"/>
                <a:gd name="T87" fmla="*/ 72 h 142"/>
                <a:gd name="T88" fmla="*/ 190 w 214"/>
                <a:gd name="T89" fmla="*/ 54 h 142"/>
                <a:gd name="T90" fmla="*/ 198 w 214"/>
                <a:gd name="T91" fmla="*/ 40 h 142"/>
                <a:gd name="T92" fmla="*/ 212 w 214"/>
                <a:gd name="T93" fmla="*/ 38 h 142"/>
                <a:gd name="T94" fmla="*/ 204 w 214"/>
                <a:gd name="T95" fmla="*/ 22 h 142"/>
                <a:gd name="T96" fmla="*/ 194 w 214"/>
                <a:gd name="T97" fmla="*/ 1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4" h="142">
                  <a:moveTo>
                    <a:pt x="194" y="16"/>
                  </a:moveTo>
                  <a:lnTo>
                    <a:pt x="194" y="16"/>
                  </a:lnTo>
                  <a:lnTo>
                    <a:pt x="190" y="12"/>
                  </a:lnTo>
                  <a:lnTo>
                    <a:pt x="190" y="12"/>
                  </a:lnTo>
                  <a:lnTo>
                    <a:pt x="186" y="10"/>
                  </a:lnTo>
                  <a:lnTo>
                    <a:pt x="180" y="10"/>
                  </a:lnTo>
                  <a:lnTo>
                    <a:pt x="176" y="10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66" y="6"/>
                  </a:lnTo>
                  <a:lnTo>
                    <a:pt x="160" y="4"/>
                  </a:lnTo>
                  <a:lnTo>
                    <a:pt x="154" y="4"/>
                  </a:lnTo>
                  <a:lnTo>
                    <a:pt x="146" y="6"/>
                  </a:lnTo>
                  <a:lnTo>
                    <a:pt x="132" y="14"/>
                  </a:lnTo>
                  <a:lnTo>
                    <a:pt x="120" y="22"/>
                  </a:lnTo>
                  <a:lnTo>
                    <a:pt x="120" y="22"/>
                  </a:lnTo>
                  <a:lnTo>
                    <a:pt x="114" y="26"/>
                  </a:lnTo>
                  <a:lnTo>
                    <a:pt x="110" y="28"/>
                  </a:lnTo>
                  <a:lnTo>
                    <a:pt x="104" y="28"/>
                  </a:lnTo>
                  <a:lnTo>
                    <a:pt x="98" y="28"/>
                  </a:lnTo>
                  <a:lnTo>
                    <a:pt x="90" y="24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72" y="22"/>
                  </a:lnTo>
                  <a:lnTo>
                    <a:pt x="66" y="24"/>
                  </a:lnTo>
                  <a:lnTo>
                    <a:pt x="58" y="26"/>
                  </a:lnTo>
                  <a:lnTo>
                    <a:pt x="54" y="24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2" y="20"/>
                  </a:lnTo>
                  <a:lnTo>
                    <a:pt x="38" y="18"/>
                  </a:lnTo>
                  <a:lnTo>
                    <a:pt x="30" y="20"/>
                  </a:lnTo>
                  <a:lnTo>
                    <a:pt x="24" y="20"/>
                  </a:lnTo>
                  <a:lnTo>
                    <a:pt x="20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32"/>
                  </a:lnTo>
                  <a:lnTo>
                    <a:pt x="8" y="38"/>
                  </a:lnTo>
                  <a:lnTo>
                    <a:pt x="16" y="44"/>
                  </a:lnTo>
                  <a:lnTo>
                    <a:pt x="22" y="48"/>
                  </a:lnTo>
                  <a:lnTo>
                    <a:pt x="20" y="52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6" y="60"/>
                  </a:lnTo>
                  <a:lnTo>
                    <a:pt x="12" y="62"/>
                  </a:lnTo>
                  <a:lnTo>
                    <a:pt x="8" y="64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6" y="8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6" y="98"/>
                  </a:lnTo>
                  <a:lnTo>
                    <a:pt x="10" y="102"/>
                  </a:lnTo>
                  <a:lnTo>
                    <a:pt x="16" y="104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2" y="116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0" y="134"/>
                  </a:lnTo>
                  <a:lnTo>
                    <a:pt x="20" y="134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4" y="138"/>
                  </a:lnTo>
                  <a:lnTo>
                    <a:pt x="24" y="138"/>
                  </a:lnTo>
                  <a:lnTo>
                    <a:pt x="28" y="138"/>
                  </a:lnTo>
                  <a:lnTo>
                    <a:pt x="30" y="136"/>
                  </a:lnTo>
                  <a:lnTo>
                    <a:pt x="32" y="134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4" y="136"/>
                  </a:lnTo>
                  <a:lnTo>
                    <a:pt x="48" y="134"/>
                  </a:lnTo>
                  <a:lnTo>
                    <a:pt x="56" y="132"/>
                  </a:lnTo>
                  <a:lnTo>
                    <a:pt x="62" y="128"/>
                  </a:lnTo>
                  <a:lnTo>
                    <a:pt x="64" y="126"/>
                  </a:lnTo>
                  <a:lnTo>
                    <a:pt x="66" y="128"/>
                  </a:lnTo>
                  <a:lnTo>
                    <a:pt x="66" y="128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70" y="128"/>
                  </a:lnTo>
                  <a:lnTo>
                    <a:pt x="72" y="128"/>
                  </a:lnTo>
                  <a:lnTo>
                    <a:pt x="74" y="126"/>
                  </a:lnTo>
                  <a:lnTo>
                    <a:pt x="76" y="126"/>
                  </a:lnTo>
                  <a:lnTo>
                    <a:pt x="76" y="126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80" y="134"/>
                  </a:lnTo>
                  <a:lnTo>
                    <a:pt x="80" y="134"/>
                  </a:lnTo>
                  <a:lnTo>
                    <a:pt x="84" y="136"/>
                  </a:lnTo>
                  <a:lnTo>
                    <a:pt x="86" y="134"/>
                  </a:lnTo>
                  <a:lnTo>
                    <a:pt x="88" y="134"/>
                  </a:lnTo>
                  <a:lnTo>
                    <a:pt x="92" y="136"/>
                  </a:lnTo>
                  <a:lnTo>
                    <a:pt x="92" y="136"/>
                  </a:lnTo>
                  <a:lnTo>
                    <a:pt x="94" y="136"/>
                  </a:lnTo>
                  <a:lnTo>
                    <a:pt x="94" y="136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102" y="142"/>
                  </a:lnTo>
                  <a:lnTo>
                    <a:pt x="108" y="142"/>
                  </a:lnTo>
                  <a:lnTo>
                    <a:pt x="114" y="140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28" y="136"/>
                  </a:lnTo>
                  <a:lnTo>
                    <a:pt x="130" y="134"/>
                  </a:lnTo>
                  <a:lnTo>
                    <a:pt x="128" y="126"/>
                  </a:lnTo>
                  <a:lnTo>
                    <a:pt x="128" y="122"/>
                  </a:lnTo>
                  <a:lnTo>
                    <a:pt x="128" y="120"/>
                  </a:lnTo>
                  <a:lnTo>
                    <a:pt x="132" y="118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8" y="116"/>
                  </a:lnTo>
                  <a:lnTo>
                    <a:pt x="140" y="116"/>
                  </a:lnTo>
                  <a:lnTo>
                    <a:pt x="144" y="114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8" y="106"/>
                  </a:lnTo>
                  <a:lnTo>
                    <a:pt x="150" y="106"/>
                  </a:lnTo>
                  <a:lnTo>
                    <a:pt x="154" y="108"/>
                  </a:lnTo>
                  <a:lnTo>
                    <a:pt x="158" y="108"/>
                  </a:lnTo>
                  <a:lnTo>
                    <a:pt x="160" y="104"/>
                  </a:lnTo>
                  <a:lnTo>
                    <a:pt x="160" y="104"/>
                  </a:lnTo>
                  <a:lnTo>
                    <a:pt x="164" y="102"/>
                  </a:lnTo>
                  <a:lnTo>
                    <a:pt x="166" y="102"/>
                  </a:lnTo>
                  <a:lnTo>
                    <a:pt x="172" y="104"/>
                  </a:lnTo>
                  <a:lnTo>
                    <a:pt x="176" y="108"/>
                  </a:lnTo>
                  <a:lnTo>
                    <a:pt x="182" y="110"/>
                  </a:lnTo>
                  <a:lnTo>
                    <a:pt x="182" y="110"/>
                  </a:lnTo>
                  <a:lnTo>
                    <a:pt x="186" y="110"/>
                  </a:lnTo>
                  <a:lnTo>
                    <a:pt x="188" y="108"/>
                  </a:lnTo>
                  <a:lnTo>
                    <a:pt x="190" y="108"/>
                  </a:lnTo>
                  <a:lnTo>
                    <a:pt x="196" y="108"/>
                  </a:lnTo>
                  <a:lnTo>
                    <a:pt x="196" y="108"/>
                  </a:lnTo>
                  <a:lnTo>
                    <a:pt x="194" y="104"/>
                  </a:lnTo>
                  <a:lnTo>
                    <a:pt x="194" y="102"/>
                  </a:lnTo>
                  <a:lnTo>
                    <a:pt x="190" y="98"/>
                  </a:lnTo>
                  <a:lnTo>
                    <a:pt x="186" y="96"/>
                  </a:lnTo>
                  <a:lnTo>
                    <a:pt x="184" y="94"/>
                  </a:lnTo>
                  <a:lnTo>
                    <a:pt x="184" y="90"/>
                  </a:lnTo>
                  <a:lnTo>
                    <a:pt x="184" y="90"/>
                  </a:lnTo>
                  <a:lnTo>
                    <a:pt x="184" y="88"/>
                  </a:lnTo>
                  <a:lnTo>
                    <a:pt x="182" y="86"/>
                  </a:lnTo>
                  <a:lnTo>
                    <a:pt x="176" y="84"/>
                  </a:lnTo>
                  <a:lnTo>
                    <a:pt x="174" y="84"/>
                  </a:lnTo>
                  <a:lnTo>
                    <a:pt x="174" y="82"/>
                  </a:lnTo>
                  <a:lnTo>
                    <a:pt x="182" y="76"/>
                  </a:lnTo>
                  <a:lnTo>
                    <a:pt x="182" y="76"/>
                  </a:lnTo>
                  <a:lnTo>
                    <a:pt x="186" y="72"/>
                  </a:lnTo>
                  <a:lnTo>
                    <a:pt x="190" y="68"/>
                  </a:lnTo>
                  <a:lnTo>
                    <a:pt x="190" y="66"/>
                  </a:lnTo>
                  <a:lnTo>
                    <a:pt x="190" y="62"/>
                  </a:lnTo>
                  <a:lnTo>
                    <a:pt x="190" y="54"/>
                  </a:lnTo>
                  <a:lnTo>
                    <a:pt x="190" y="50"/>
                  </a:lnTo>
                  <a:lnTo>
                    <a:pt x="194" y="44"/>
                  </a:lnTo>
                  <a:lnTo>
                    <a:pt x="194" y="44"/>
                  </a:lnTo>
                  <a:lnTo>
                    <a:pt x="198" y="40"/>
                  </a:lnTo>
                  <a:lnTo>
                    <a:pt x="200" y="38"/>
                  </a:lnTo>
                  <a:lnTo>
                    <a:pt x="208" y="40"/>
                  </a:lnTo>
                  <a:lnTo>
                    <a:pt x="210" y="40"/>
                  </a:lnTo>
                  <a:lnTo>
                    <a:pt x="212" y="38"/>
                  </a:lnTo>
                  <a:lnTo>
                    <a:pt x="212" y="32"/>
                  </a:lnTo>
                  <a:lnTo>
                    <a:pt x="214" y="22"/>
                  </a:lnTo>
                  <a:lnTo>
                    <a:pt x="214" y="22"/>
                  </a:lnTo>
                  <a:lnTo>
                    <a:pt x="204" y="22"/>
                  </a:lnTo>
                  <a:lnTo>
                    <a:pt x="200" y="22"/>
                  </a:lnTo>
                  <a:lnTo>
                    <a:pt x="196" y="18"/>
                  </a:lnTo>
                  <a:lnTo>
                    <a:pt x="196" y="18"/>
                  </a:lnTo>
                  <a:lnTo>
                    <a:pt x="194" y="16"/>
                  </a:lnTo>
                  <a:lnTo>
                    <a:pt x="194" y="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7" name="Freeform 162">
              <a:extLst>
                <a:ext uri="{FF2B5EF4-FFF2-40B4-BE49-F238E27FC236}">
                  <a16:creationId xmlns:a16="http://schemas.microsoft.com/office/drawing/2014/main" id="{79920C6E-D852-4386-9F15-7F5444DDB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6630" y="2360266"/>
              <a:ext cx="206801" cy="29328"/>
            </a:xfrm>
            <a:custGeom>
              <a:avLst/>
              <a:gdLst>
                <a:gd name="T0" fmla="*/ 32 w 174"/>
                <a:gd name="T1" fmla="*/ 18 h 24"/>
                <a:gd name="T2" fmla="*/ 42 w 174"/>
                <a:gd name="T3" fmla="*/ 22 h 24"/>
                <a:gd name="T4" fmla="*/ 56 w 174"/>
                <a:gd name="T5" fmla="*/ 18 h 24"/>
                <a:gd name="T6" fmla="*/ 64 w 174"/>
                <a:gd name="T7" fmla="*/ 18 h 24"/>
                <a:gd name="T8" fmla="*/ 82 w 174"/>
                <a:gd name="T9" fmla="*/ 24 h 24"/>
                <a:gd name="T10" fmla="*/ 94 w 174"/>
                <a:gd name="T11" fmla="*/ 24 h 24"/>
                <a:gd name="T12" fmla="*/ 104 w 174"/>
                <a:gd name="T13" fmla="*/ 18 h 24"/>
                <a:gd name="T14" fmla="*/ 116 w 174"/>
                <a:gd name="T15" fmla="*/ 10 h 24"/>
                <a:gd name="T16" fmla="*/ 138 w 174"/>
                <a:gd name="T17" fmla="*/ 0 h 24"/>
                <a:gd name="T18" fmla="*/ 150 w 174"/>
                <a:gd name="T19" fmla="*/ 2 h 24"/>
                <a:gd name="T20" fmla="*/ 154 w 174"/>
                <a:gd name="T21" fmla="*/ 4 h 24"/>
                <a:gd name="T22" fmla="*/ 164 w 174"/>
                <a:gd name="T23" fmla="*/ 6 h 24"/>
                <a:gd name="T24" fmla="*/ 174 w 174"/>
                <a:gd name="T25" fmla="*/ 8 h 24"/>
                <a:gd name="T26" fmla="*/ 170 w 174"/>
                <a:gd name="T27" fmla="*/ 4 h 24"/>
                <a:gd name="T28" fmla="*/ 158 w 174"/>
                <a:gd name="T29" fmla="*/ 6 h 24"/>
                <a:gd name="T30" fmla="*/ 154 w 174"/>
                <a:gd name="T31" fmla="*/ 2 h 24"/>
                <a:gd name="T32" fmla="*/ 150 w 174"/>
                <a:gd name="T33" fmla="*/ 0 h 24"/>
                <a:gd name="T34" fmla="*/ 138 w 174"/>
                <a:gd name="T35" fmla="*/ 0 h 24"/>
                <a:gd name="T36" fmla="*/ 116 w 174"/>
                <a:gd name="T37" fmla="*/ 8 h 24"/>
                <a:gd name="T38" fmla="*/ 104 w 174"/>
                <a:gd name="T39" fmla="*/ 16 h 24"/>
                <a:gd name="T40" fmla="*/ 92 w 174"/>
                <a:gd name="T41" fmla="*/ 24 h 24"/>
                <a:gd name="T42" fmla="*/ 82 w 174"/>
                <a:gd name="T43" fmla="*/ 22 h 24"/>
                <a:gd name="T44" fmla="*/ 64 w 174"/>
                <a:gd name="T45" fmla="*/ 16 h 24"/>
                <a:gd name="T46" fmla="*/ 56 w 174"/>
                <a:gd name="T47" fmla="*/ 18 h 24"/>
                <a:gd name="T48" fmla="*/ 42 w 174"/>
                <a:gd name="T49" fmla="*/ 20 h 24"/>
                <a:gd name="T50" fmla="*/ 32 w 174"/>
                <a:gd name="T51" fmla="*/ 16 h 24"/>
                <a:gd name="T52" fmla="*/ 26 w 174"/>
                <a:gd name="T53" fmla="*/ 14 h 24"/>
                <a:gd name="T54" fmla="*/ 14 w 174"/>
                <a:gd name="T55" fmla="*/ 14 h 24"/>
                <a:gd name="T56" fmla="*/ 4 w 174"/>
                <a:gd name="T57" fmla="*/ 16 h 24"/>
                <a:gd name="T58" fmla="*/ 2 w 174"/>
                <a:gd name="T59" fmla="*/ 14 h 24"/>
                <a:gd name="T60" fmla="*/ 0 w 174"/>
                <a:gd name="T61" fmla="*/ 12 h 24"/>
                <a:gd name="T62" fmla="*/ 2 w 174"/>
                <a:gd name="T63" fmla="*/ 14 h 24"/>
                <a:gd name="T64" fmla="*/ 8 w 174"/>
                <a:gd name="T65" fmla="*/ 16 h 24"/>
                <a:gd name="T66" fmla="*/ 22 w 174"/>
                <a:gd name="T67" fmla="*/ 14 h 24"/>
                <a:gd name="T68" fmla="*/ 32 w 174"/>
                <a:gd name="T69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" h="24">
                  <a:moveTo>
                    <a:pt x="32" y="18"/>
                  </a:moveTo>
                  <a:lnTo>
                    <a:pt x="32" y="18"/>
                  </a:lnTo>
                  <a:lnTo>
                    <a:pt x="38" y="20"/>
                  </a:lnTo>
                  <a:lnTo>
                    <a:pt x="42" y="22"/>
                  </a:lnTo>
                  <a:lnTo>
                    <a:pt x="50" y="20"/>
                  </a:lnTo>
                  <a:lnTo>
                    <a:pt x="56" y="18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74" y="20"/>
                  </a:lnTo>
                  <a:lnTo>
                    <a:pt x="82" y="24"/>
                  </a:lnTo>
                  <a:lnTo>
                    <a:pt x="88" y="24"/>
                  </a:lnTo>
                  <a:lnTo>
                    <a:pt x="94" y="24"/>
                  </a:lnTo>
                  <a:lnTo>
                    <a:pt x="98" y="22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16" y="10"/>
                  </a:lnTo>
                  <a:lnTo>
                    <a:pt x="130" y="2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2"/>
                  </a:lnTo>
                  <a:lnTo>
                    <a:pt x="154" y="4"/>
                  </a:lnTo>
                  <a:lnTo>
                    <a:pt x="154" y="4"/>
                  </a:lnTo>
                  <a:lnTo>
                    <a:pt x="160" y="6"/>
                  </a:lnTo>
                  <a:lnTo>
                    <a:pt x="164" y="6"/>
                  </a:lnTo>
                  <a:lnTo>
                    <a:pt x="170" y="6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0" y="4"/>
                  </a:lnTo>
                  <a:lnTo>
                    <a:pt x="164" y="6"/>
                  </a:lnTo>
                  <a:lnTo>
                    <a:pt x="158" y="6"/>
                  </a:lnTo>
                  <a:lnTo>
                    <a:pt x="156" y="6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0" y="2"/>
                  </a:lnTo>
                  <a:lnTo>
                    <a:pt x="116" y="8"/>
                  </a:lnTo>
                  <a:lnTo>
                    <a:pt x="104" y="16"/>
                  </a:lnTo>
                  <a:lnTo>
                    <a:pt x="104" y="16"/>
                  </a:lnTo>
                  <a:lnTo>
                    <a:pt x="98" y="20"/>
                  </a:lnTo>
                  <a:lnTo>
                    <a:pt x="92" y="24"/>
                  </a:lnTo>
                  <a:lnTo>
                    <a:pt x="88" y="24"/>
                  </a:lnTo>
                  <a:lnTo>
                    <a:pt x="82" y="22"/>
                  </a:lnTo>
                  <a:lnTo>
                    <a:pt x="72" y="20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56" y="18"/>
                  </a:lnTo>
                  <a:lnTo>
                    <a:pt x="48" y="20"/>
                  </a:lnTo>
                  <a:lnTo>
                    <a:pt x="42" y="20"/>
                  </a:lnTo>
                  <a:lnTo>
                    <a:pt x="38" y="20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26" y="14"/>
                  </a:lnTo>
                  <a:lnTo>
                    <a:pt x="22" y="14"/>
                  </a:lnTo>
                  <a:lnTo>
                    <a:pt x="14" y="14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4" y="16"/>
                  </a:lnTo>
                  <a:lnTo>
                    <a:pt x="22" y="14"/>
                  </a:lnTo>
                  <a:lnTo>
                    <a:pt x="26" y="16"/>
                  </a:lnTo>
                  <a:lnTo>
                    <a:pt x="32" y="18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8" name="Freeform 163">
              <a:extLst>
                <a:ext uri="{FF2B5EF4-FFF2-40B4-BE49-F238E27FC236}">
                  <a16:creationId xmlns:a16="http://schemas.microsoft.com/office/drawing/2014/main" id="{F67CB8B1-A66E-4C24-B271-4E55FE650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75" y="2352934"/>
              <a:ext cx="11885" cy="9776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8 h 8"/>
                <a:gd name="T4" fmla="*/ 8 w 10"/>
                <a:gd name="T5" fmla="*/ 4 h 8"/>
                <a:gd name="T6" fmla="*/ 0 w 10"/>
                <a:gd name="T7" fmla="*/ 0 h 8"/>
                <a:gd name="T8" fmla="*/ 0 w 10"/>
                <a:gd name="T9" fmla="*/ 0 h 8"/>
                <a:gd name="T10" fmla="*/ 0 w 10"/>
                <a:gd name="T11" fmla="*/ 2 h 8"/>
                <a:gd name="T12" fmla="*/ 0 w 10"/>
                <a:gd name="T13" fmla="*/ 2 h 8"/>
                <a:gd name="T14" fmla="*/ 0 w 10"/>
                <a:gd name="T15" fmla="*/ 2 h 8"/>
                <a:gd name="T16" fmla="*/ 0 w 10"/>
                <a:gd name="T17" fmla="*/ 2 h 8"/>
                <a:gd name="T18" fmla="*/ 8 w 10"/>
                <a:gd name="T19" fmla="*/ 6 h 8"/>
                <a:gd name="T20" fmla="*/ 10 w 10"/>
                <a:gd name="T21" fmla="*/ 8 h 8"/>
                <a:gd name="T22" fmla="*/ 10 w 10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10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09" name="Freeform 164">
              <a:extLst>
                <a:ext uri="{FF2B5EF4-FFF2-40B4-BE49-F238E27FC236}">
                  <a16:creationId xmlns:a16="http://schemas.microsoft.com/office/drawing/2014/main" id="{AF74D76D-0039-4903-B471-73E6080A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0560" y="2377374"/>
              <a:ext cx="21393" cy="4888"/>
            </a:xfrm>
            <a:custGeom>
              <a:avLst/>
              <a:gdLst>
                <a:gd name="T0" fmla="*/ 0 w 18"/>
                <a:gd name="T1" fmla="*/ 0 h 4"/>
                <a:gd name="T2" fmla="*/ 0 w 18"/>
                <a:gd name="T3" fmla="*/ 0 h 4"/>
                <a:gd name="T4" fmla="*/ 4 w 18"/>
                <a:gd name="T5" fmla="*/ 4 h 4"/>
                <a:gd name="T6" fmla="*/ 8 w 18"/>
                <a:gd name="T7" fmla="*/ 4 h 4"/>
                <a:gd name="T8" fmla="*/ 18 w 18"/>
                <a:gd name="T9" fmla="*/ 4 h 4"/>
                <a:gd name="T10" fmla="*/ 18 w 18"/>
                <a:gd name="T11" fmla="*/ 4 h 4"/>
                <a:gd name="T12" fmla="*/ 18 w 18"/>
                <a:gd name="T13" fmla="*/ 4 h 4"/>
                <a:gd name="T14" fmla="*/ 18 w 18"/>
                <a:gd name="T15" fmla="*/ 4 h 4"/>
                <a:gd name="T16" fmla="*/ 8 w 18"/>
                <a:gd name="T17" fmla="*/ 4 h 4"/>
                <a:gd name="T18" fmla="*/ 4 w 18"/>
                <a:gd name="T19" fmla="*/ 2 h 4"/>
                <a:gd name="T20" fmla="*/ 0 w 18"/>
                <a:gd name="T21" fmla="*/ 0 h 4"/>
                <a:gd name="T22" fmla="*/ 0 w 18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0" name="Freeform 165">
              <a:extLst>
                <a:ext uri="{FF2B5EF4-FFF2-40B4-BE49-F238E27FC236}">
                  <a16:creationId xmlns:a16="http://schemas.microsoft.com/office/drawing/2014/main" id="{56BF7C52-EED8-4736-84F2-2607C2206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614" y="2240511"/>
              <a:ext cx="168769" cy="251732"/>
            </a:xfrm>
            <a:custGeom>
              <a:avLst/>
              <a:gdLst>
                <a:gd name="T0" fmla="*/ 22 w 142"/>
                <a:gd name="T1" fmla="*/ 44 h 206"/>
                <a:gd name="T2" fmla="*/ 18 w 142"/>
                <a:gd name="T3" fmla="*/ 48 h 206"/>
                <a:gd name="T4" fmla="*/ 8 w 142"/>
                <a:gd name="T5" fmla="*/ 62 h 206"/>
                <a:gd name="T6" fmla="*/ 18 w 142"/>
                <a:gd name="T7" fmla="*/ 60 h 206"/>
                <a:gd name="T8" fmla="*/ 18 w 142"/>
                <a:gd name="T9" fmla="*/ 66 h 206"/>
                <a:gd name="T10" fmla="*/ 12 w 142"/>
                <a:gd name="T11" fmla="*/ 84 h 206"/>
                <a:gd name="T12" fmla="*/ 26 w 142"/>
                <a:gd name="T13" fmla="*/ 100 h 206"/>
                <a:gd name="T14" fmla="*/ 28 w 142"/>
                <a:gd name="T15" fmla="*/ 106 h 206"/>
                <a:gd name="T16" fmla="*/ 20 w 142"/>
                <a:gd name="T17" fmla="*/ 104 h 206"/>
                <a:gd name="T18" fmla="*/ 16 w 142"/>
                <a:gd name="T19" fmla="*/ 104 h 206"/>
                <a:gd name="T20" fmla="*/ 26 w 142"/>
                <a:gd name="T21" fmla="*/ 120 h 206"/>
                <a:gd name="T22" fmla="*/ 26 w 142"/>
                <a:gd name="T23" fmla="*/ 124 h 206"/>
                <a:gd name="T24" fmla="*/ 22 w 142"/>
                <a:gd name="T25" fmla="*/ 124 h 206"/>
                <a:gd name="T26" fmla="*/ 16 w 142"/>
                <a:gd name="T27" fmla="*/ 128 h 206"/>
                <a:gd name="T28" fmla="*/ 26 w 142"/>
                <a:gd name="T29" fmla="*/ 138 h 206"/>
                <a:gd name="T30" fmla="*/ 54 w 142"/>
                <a:gd name="T31" fmla="*/ 158 h 206"/>
                <a:gd name="T32" fmla="*/ 52 w 142"/>
                <a:gd name="T33" fmla="*/ 162 h 206"/>
                <a:gd name="T34" fmla="*/ 40 w 142"/>
                <a:gd name="T35" fmla="*/ 166 h 206"/>
                <a:gd name="T36" fmla="*/ 44 w 142"/>
                <a:gd name="T37" fmla="*/ 168 h 206"/>
                <a:gd name="T38" fmla="*/ 44 w 142"/>
                <a:gd name="T39" fmla="*/ 174 h 206"/>
                <a:gd name="T40" fmla="*/ 48 w 142"/>
                <a:gd name="T41" fmla="*/ 180 h 206"/>
                <a:gd name="T42" fmla="*/ 54 w 142"/>
                <a:gd name="T43" fmla="*/ 186 h 206"/>
                <a:gd name="T44" fmla="*/ 62 w 142"/>
                <a:gd name="T45" fmla="*/ 206 h 206"/>
                <a:gd name="T46" fmla="*/ 66 w 142"/>
                <a:gd name="T47" fmla="*/ 204 h 206"/>
                <a:gd name="T48" fmla="*/ 70 w 142"/>
                <a:gd name="T49" fmla="*/ 194 h 206"/>
                <a:gd name="T50" fmla="*/ 82 w 142"/>
                <a:gd name="T51" fmla="*/ 190 h 206"/>
                <a:gd name="T52" fmla="*/ 96 w 142"/>
                <a:gd name="T53" fmla="*/ 188 h 206"/>
                <a:gd name="T54" fmla="*/ 110 w 142"/>
                <a:gd name="T55" fmla="*/ 186 h 206"/>
                <a:gd name="T56" fmla="*/ 122 w 142"/>
                <a:gd name="T57" fmla="*/ 184 h 206"/>
                <a:gd name="T58" fmla="*/ 128 w 142"/>
                <a:gd name="T59" fmla="*/ 180 h 206"/>
                <a:gd name="T60" fmla="*/ 126 w 142"/>
                <a:gd name="T61" fmla="*/ 164 h 206"/>
                <a:gd name="T62" fmla="*/ 130 w 142"/>
                <a:gd name="T63" fmla="*/ 158 h 206"/>
                <a:gd name="T64" fmla="*/ 140 w 142"/>
                <a:gd name="T65" fmla="*/ 150 h 206"/>
                <a:gd name="T66" fmla="*/ 142 w 142"/>
                <a:gd name="T67" fmla="*/ 142 h 206"/>
                <a:gd name="T68" fmla="*/ 126 w 142"/>
                <a:gd name="T69" fmla="*/ 126 h 206"/>
                <a:gd name="T70" fmla="*/ 122 w 142"/>
                <a:gd name="T71" fmla="*/ 108 h 206"/>
                <a:gd name="T72" fmla="*/ 130 w 142"/>
                <a:gd name="T73" fmla="*/ 100 h 206"/>
                <a:gd name="T74" fmla="*/ 134 w 142"/>
                <a:gd name="T75" fmla="*/ 92 h 206"/>
                <a:gd name="T76" fmla="*/ 128 w 142"/>
                <a:gd name="T77" fmla="*/ 88 h 206"/>
                <a:gd name="T78" fmla="*/ 130 w 142"/>
                <a:gd name="T79" fmla="*/ 80 h 206"/>
                <a:gd name="T80" fmla="*/ 136 w 142"/>
                <a:gd name="T81" fmla="*/ 76 h 206"/>
                <a:gd name="T82" fmla="*/ 126 w 142"/>
                <a:gd name="T83" fmla="*/ 70 h 206"/>
                <a:gd name="T84" fmla="*/ 122 w 142"/>
                <a:gd name="T85" fmla="*/ 74 h 206"/>
                <a:gd name="T86" fmla="*/ 112 w 142"/>
                <a:gd name="T87" fmla="*/ 78 h 206"/>
                <a:gd name="T88" fmla="*/ 98 w 142"/>
                <a:gd name="T89" fmla="*/ 72 h 206"/>
                <a:gd name="T90" fmla="*/ 90 w 142"/>
                <a:gd name="T91" fmla="*/ 62 h 206"/>
                <a:gd name="T92" fmla="*/ 92 w 142"/>
                <a:gd name="T93" fmla="*/ 52 h 206"/>
                <a:gd name="T94" fmla="*/ 92 w 142"/>
                <a:gd name="T95" fmla="*/ 46 h 206"/>
                <a:gd name="T96" fmla="*/ 72 w 142"/>
                <a:gd name="T97" fmla="*/ 36 h 206"/>
                <a:gd name="T98" fmla="*/ 68 w 142"/>
                <a:gd name="T99" fmla="*/ 28 h 206"/>
                <a:gd name="T100" fmla="*/ 68 w 142"/>
                <a:gd name="T101" fmla="*/ 22 h 206"/>
                <a:gd name="T102" fmla="*/ 62 w 142"/>
                <a:gd name="T103" fmla="*/ 14 h 206"/>
                <a:gd name="T104" fmla="*/ 50 w 142"/>
                <a:gd name="T105" fmla="*/ 2 h 206"/>
                <a:gd name="T106" fmla="*/ 50 w 142"/>
                <a:gd name="T107" fmla="*/ 0 h 206"/>
                <a:gd name="T108" fmla="*/ 50 w 142"/>
                <a:gd name="T109" fmla="*/ 2 h 206"/>
                <a:gd name="T110" fmla="*/ 26 w 142"/>
                <a:gd name="T111" fmla="*/ 0 h 206"/>
                <a:gd name="T112" fmla="*/ 14 w 142"/>
                <a:gd name="T113" fmla="*/ 6 h 206"/>
                <a:gd name="T114" fmla="*/ 0 w 142"/>
                <a:gd name="T115" fmla="*/ 10 h 206"/>
                <a:gd name="T116" fmla="*/ 6 w 142"/>
                <a:gd name="T117" fmla="*/ 34 h 206"/>
                <a:gd name="T118" fmla="*/ 14 w 142"/>
                <a:gd name="T119" fmla="*/ 42 h 206"/>
                <a:gd name="T120" fmla="*/ 22 w 142"/>
                <a:gd name="T121" fmla="*/ 4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" h="206">
                  <a:moveTo>
                    <a:pt x="22" y="44"/>
                  </a:moveTo>
                  <a:lnTo>
                    <a:pt x="22" y="44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0" y="54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14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0" y="62"/>
                  </a:lnTo>
                  <a:lnTo>
                    <a:pt x="18" y="66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4"/>
                  </a:lnTo>
                  <a:lnTo>
                    <a:pt x="12" y="88"/>
                  </a:lnTo>
                  <a:lnTo>
                    <a:pt x="20" y="96"/>
                  </a:lnTo>
                  <a:lnTo>
                    <a:pt x="26" y="100"/>
                  </a:lnTo>
                  <a:lnTo>
                    <a:pt x="28" y="104"/>
                  </a:lnTo>
                  <a:lnTo>
                    <a:pt x="28" y="106"/>
                  </a:lnTo>
                  <a:lnTo>
                    <a:pt x="28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0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22" y="112"/>
                  </a:lnTo>
                  <a:lnTo>
                    <a:pt x="26" y="120"/>
                  </a:lnTo>
                  <a:lnTo>
                    <a:pt x="26" y="122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2" y="124"/>
                  </a:lnTo>
                  <a:lnTo>
                    <a:pt x="20" y="124"/>
                  </a:lnTo>
                  <a:lnTo>
                    <a:pt x="20" y="124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20" y="134"/>
                  </a:lnTo>
                  <a:lnTo>
                    <a:pt x="26" y="138"/>
                  </a:lnTo>
                  <a:lnTo>
                    <a:pt x="38" y="148"/>
                  </a:lnTo>
                  <a:lnTo>
                    <a:pt x="50" y="154"/>
                  </a:lnTo>
                  <a:lnTo>
                    <a:pt x="54" y="158"/>
                  </a:lnTo>
                  <a:lnTo>
                    <a:pt x="54" y="158"/>
                  </a:lnTo>
                  <a:lnTo>
                    <a:pt x="54" y="160"/>
                  </a:lnTo>
                  <a:lnTo>
                    <a:pt x="52" y="162"/>
                  </a:lnTo>
                  <a:lnTo>
                    <a:pt x="46" y="164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4" y="168"/>
                  </a:lnTo>
                  <a:lnTo>
                    <a:pt x="44" y="170"/>
                  </a:lnTo>
                  <a:lnTo>
                    <a:pt x="42" y="172"/>
                  </a:lnTo>
                  <a:lnTo>
                    <a:pt x="44" y="174"/>
                  </a:lnTo>
                  <a:lnTo>
                    <a:pt x="44" y="174"/>
                  </a:lnTo>
                  <a:lnTo>
                    <a:pt x="46" y="176"/>
                  </a:lnTo>
                  <a:lnTo>
                    <a:pt x="48" y="180"/>
                  </a:lnTo>
                  <a:lnTo>
                    <a:pt x="50" y="184"/>
                  </a:lnTo>
                  <a:lnTo>
                    <a:pt x="54" y="186"/>
                  </a:lnTo>
                  <a:lnTo>
                    <a:pt x="54" y="186"/>
                  </a:lnTo>
                  <a:lnTo>
                    <a:pt x="60" y="190"/>
                  </a:lnTo>
                  <a:lnTo>
                    <a:pt x="62" y="194"/>
                  </a:lnTo>
                  <a:lnTo>
                    <a:pt x="62" y="206"/>
                  </a:lnTo>
                  <a:lnTo>
                    <a:pt x="62" y="206"/>
                  </a:lnTo>
                  <a:lnTo>
                    <a:pt x="64" y="20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68" y="196"/>
                  </a:lnTo>
                  <a:lnTo>
                    <a:pt x="70" y="194"/>
                  </a:lnTo>
                  <a:lnTo>
                    <a:pt x="74" y="192"/>
                  </a:lnTo>
                  <a:lnTo>
                    <a:pt x="74" y="192"/>
                  </a:lnTo>
                  <a:lnTo>
                    <a:pt x="82" y="190"/>
                  </a:lnTo>
                  <a:lnTo>
                    <a:pt x="86" y="188"/>
                  </a:lnTo>
                  <a:lnTo>
                    <a:pt x="90" y="186"/>
                  </a:lnTo>
                  <a:lnTo>
                    <a:pt x="96" y="188"/>
                  </a:lnTo>
                  <a:lnTo>
                    <a:pt x="96" y="188"/>
                  </a:lnTo>
                  <a:lnTo>
                    <a:pt x="104" y="188"/>
                  </a:lnTo>
                  <a:lnTo>
                    <a:pt x="110" y="186"/>
                  </a:lnTo>
                  <a:lnTo>
                    <a:pt x="116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8" y="180"/>
                  </a:lnTo>
                  <a:lnTo>
                    <a:pt x="128" y="176"/>
                  </a:lnTo>
                  <a:lnTo>
                    <a:pt x="126" y="170"/>
                  </a:lnTo>
                  <a:lnTo>
                    <a:pt x="126" y="164"/>
                  </a:lnTo>
                  <a:lnTo>
                    <a:pt x="126" y="164"/>
                  </a:lnTo>
                  <a:lnTo>
                    <a:pt x="126" y="158"/>
                  </a:lnTo>
                  <a:lnTo>
                    <a:pt x="130" y="158"/>
                  </a:lnTo>
                  <a:lnTo>
                    <a:pt x="134" y="156"/>
                  </a:lnTo>
                  <a:lnTo>
                    <a:pt x="138" y="154"/>
                  </a:lnTo>
                  <a:lnTo>
                    <a:pt x="140" y="150"/>
                  </a:lnTo>
                  <a:lnTo>
                    <a:pt x="140" y="150"/>
                  </a:lnTo>
                  <a:lnTo>
                    <a:pt x="142" y="146"/>
                  </a:lnTo>
                  <a:lnTo>
                    <a:pt x="142" y="142"/>
                  </a:lnTo>
                  <a:lnTo>
                    <a:pt x="138" y="138"/>
                  </a:lnTo>
                  <a:lnTo>
                    <a:pt x="130" y="132"/>
                  </a:lnTo>
                  <a:lnTo>
                    <a:pt x="126" y="12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2" y="108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30" y="100"/>
                  </a:lnTo>
                  <a:lnTo>
                    <a:pt x="130" y="100"/>
                  </a:lnTo>
                  <a:lnTo>
                    <a:pt x="132" y="98"/>
                  </a:lnTo>
                  <a:lnTo>
                    <a:pt x="134" y="92"/>
                  </a:lnTo>
                  <a:lnTo>
                    <a:pt x="134" y="92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4" y="78"/>
                  </a:lnTo>
                  <a:lnTo>
                    <a:pt x="136" y="78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4" y="70"/>
                  </a:lnTo>
                  <a:lnTo>
                    <a:pt x="122" y="70"/>
                  </a:lnTo>
                  <a:lnTo>
                    <a:pt x="122" y="74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04" y="76"/>
                  </a:lnTo>
                  <a:lnTo>
                    <a:pt x="98" y="72"/>
                  </a:lnTo>
                  <a:lnTo>
                    <a:pt x="94" y="68"/>
                  </a:lnTo>
                  <a:lnTo>
                    <a:pt x="90" y="62"/>
                  </a:lnTo>
                  <a:lnTo>
                    <a:pt x="90" y="62"/>
                  </a:lnTo>
                  <a:lnTo>
                    <a:pt x="90" y="5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92" y="46"/>
                  </a:lnTo>
                  <a:lnTo>
                    <a:pt x="88" y="44"/>
                  </a:lnTo>
                  <a:lnTo>
                    <a:pt x="80" y="42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6" y="18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8"/>
                  </a:lnTo>
                  <a:lnTo>
                    <a:pt x="6" y="26"/>
                  </a:lnTo>
                  <a:lnTo>
                    <a:pt x="6" y="34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1" name="Freeform 166">
              <a:extLst>
                <a:ext uri="{FF2B5EF4-FFF2-40B4-BE49-F238E27FC236}">
                  <a16:creationId xmlns:a16="http://schemas.microsoft.com/office/drawing/2014/main" id="{15DC6F27-247C-4FFB-9C6A-95F9F42C5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4744" y="2348046"/>
              <a:ext cx="7131" cy="4888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0 w 6"/>
                <a:gd name="T5" fmla="*/ 0 h 4"/>
                <a:gd name="T6" fmla="*/ 0 w 6"/>
                <a:gd name="T7" fmla="*/ 0 h 4"/>
                <a:gd name="T8" fmla="*/ 6 w 6"/>
                <a:gd name="T9" fmla="*/ 4 h 4"/>
                <a:gd name="T10" fmla="*/ 6 w 6"/>
                <a:gd name="T11" fmla="*/ 4 h 4"/>
                <a:gd name="T12" fmla="*/ 6 w 6"/>
                <a:gd name="T13" fmla="*/ 4 h 4"/>
                <a:gd name="T14" fmla="*/ 6 w 6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2" name="Freeform 167">
              <a:extLst>
                <a:ext uri="{FF2B5EF4-FFF2-40B4-BE49-F238E27FC236}">
                  <a16:creationId xmlns:a16="http://schemas.microsoft.com/office/drawing/2014/main" id="{FE9FFBEA-69E1-46F6-84AE-C28465D3D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038" y="2242954"/>
              <a:ext cx="21393" cy="24440"/>
            </a:xfrm>
            <a:custGeom>
              <a:avLst/>
              <a:gdLst>
                <a:gd name="T0" fmla="*/ 18 w 18"/>
                <a:gd name="T1" fmla="*/ 20 h 20"/>
                <a:gd name="T2" fmla="*/ 18 w 18"/>
                <a:gd name="T3" fmla="*/ 20 h 20"/>
                <a:gd name="T4" fmla="*/ 16 w 18"/>
                <a:gd name="T5" fmla="*/ 16 h 20"/>
                <a:gd name="T6" fmla="*/ 12 w 18"/>
                <a:gd name="T7" fmla="*/ 12 h 20"/>
                <a:gd name="T8" fmla="*/ 6 w 18"/>
                <a:gd name="T9" fmla="*/ 6 h 20"/>
                <a:gd name="T10" fmla="*/ 0 w 18"/>
                <a:gd name="T11" fmla="*/ 0 h 20"/>
                <a:gd name="T12" fmla="*/ 0 w 18"/>
                <a:gd name="T13" fmla="*/ 0 h 20"/>
                <a:gd name="T14" fmla="*/ 0 w 18"/>
                <a:gd name="T15" fmla="*/ 0 h 20"/>
                <a:gd name="T16" fmla="*/ 0 w 18"/>
                <a:gd name="T17" fmla="*/ 0 h 20"/>
                <a:gd name="T18" fmla="*/ 6 w 18"/>
                <a:gd name="T19" fmla="*/ 6 h 20"/>
                <a:gd name="T20" fmla="*/ 12 w 18"/>
                <a:gd name="T21" fmla="*/ 12 h 20"/>
                <a:gd name="T22" fmla="*/ 16 w 18"/>
                <a:gd name="T23" fmla="*/ 16 h 20"/>
                <a:gd name="T24" fmla="*/ 18 w 18"/>
                <a:gd name="T25" fmla="*/ 20 h 20"/>
                <a:gd name="T26" fmla="*/ 18 w 18"/>
                <a:gd name="T2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20">
                  <a:moveTo>
                    <a:pt x="18" y="20"/>
                  </a:moveTo>
                  <a:lnTo>
                    <a:pt x="18" y="20"/>
                  </a:lnTo>
                  <a:lnTo>
                    <a:pt x="16" y="16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2" y="12"/>
                  </a:lnTo>
                  <a:lnTo>
                    <a:pt x="16" y="16"/>
                  </a:lnTo>
                  <a:lnTo>
                    <a:pt x="18" y="20"/>
                  </a:lnTo>
                  <a:lnTo>
                    <a:pt x="18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3" name="Freeform 168">
              <a:extLst>
                <a:ext uri="{FF2B5EF4-FFF2-40B4-BE49-F238E27FC236}">
                  <a16:creationId xmlns:a16="http://schemas.microsoft.com/office/drawing/2014/main" id="{7FD32D59-D179-4A63-9EEE-310CBBCBA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433" y="2274727"/>
              <a:ext cx="30902" cy="24440"/>
            </a:xfrm>
            <a:custGeom>
              <a:avLst/>
              <a:gdLst>
                <a:gd name="T0" fmla="*/ 26 w 26"/>
                <a:gd name="T1" fmla="*/ 20 h 20"/>
                <a:gd name="T2" fmla="*/ 26 w 26"/>
                <a:gd name="T3" fmla="*/ 20 h 20"/>
                <a:gd name="T4" fmla="*/ 24 w 26"/>
                <a:gd name="T5" fmla="*/ 18 h 20"/>
                <a:gd name="T6" fmla="*/ 20 w 26"/>
                <a:gd name="T7" fmla="*/ 16 h 20"/>
                <a:gd name="T8" fmla="*/ 12 w 26"/>
                <a:gd name="T9" fmla="*/ 14 h 20"/>
                <a:gd name="T10" fmla="*/ 4 w 26"/>
                <a:gd name="T11" fmla="*/ 8 h 20"/>
                <a:gd name="T12" fmla="*/ 2 w 26"/>
                <a:gd name="T13" fmla="*/ 6 h 20"/>
                <a:gd name="T14" fmla="*/ 0 w 26"/>
                <a:gd name="T15" fmla="*/ 0 h 20"/>
                <a:gd name="T16" fmla="*/ 0 w 26"/>
                <a:gd name="T17" fmla="*/ 0 h 20"/>
                <a:gd name="T18" fmla="*/ 2 w 26"/>
                <a:gd name="T19" fmla="*/ 6 h 20"/>
                <a:gd name="T20" fmla="*/ 4 w 26"/>
                <a:gd name="T21" fmla="*/ 8 h 20"/>
                <a:gd name="T22" fmla="*/ 12 w 26"/>
                <a:gd name="T23" fmla="*/ 14 h 20"/>
                <a:gd name="T24" fmla="*/ 20 w 26"/>
                <a:gd name="T25" fmla="*/ 16 h 20"/>
                <a:gd name="T26" fmla="*/ 24 w 26"/>
                <a:gd name="T27" fmla="*/ 18 h 20"/>
                <a:gd name="T28" fmla="*/ 26 w 26"/>
                <a:gd name="T29" fmla="*/ 20 h 20"/>
                <a:gd name="T30" fmla="*/ 26 w 26"/>
                <a:gd name="T3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20">
                  <a:moveTo>
                    <a:pt x="26" y="20"/>
                  </a:moveTo>
                  <a:lnTo>
                    <a:pt x="26" y="20"/>
                  </a:lnTo>
                  <a:lnTo>
                    <a:pt x="24" y="18"/>
                  </a:lnTo>
                  <a:lnTo>
                    <a:pt x="20" y="16"/>
                  </a:lnTo>
                  <a:lnTo>
                    <a:pt x="12" y="14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6"/>
                  </a:lnTo>
                  <a:lnTo>
                    <a:pt x="4" y="8"/>
                  </a:lnTo>
                  <a:lnTo>
                    <a:pt x="12" y="14"/>
                  </a:lnTo>
                  <a:lnTo>
                    <a:pt x="20" y="16"/>
                  </a:lnTo>
                  <a:lnTo>
                    <a:pt x="24" y="18"/>
                  </a:lnTo>
                  <a:lnTo>
                    <a:pt x="26" y="20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4" name="Freeform 169">
              <a:extLst>
                <a:ext uri="{FF2B5EF4-FFF2-40B4-BE49-F238E27FC236}">
                  <a16:creationId xmlns:a16="http://schemas.microsoft.com/office/drawing/2014/main" id="{F1F703ED-D3A9-4673-9902-699864BD1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581" y="2316275"/>
              <a:ext cx="54671" cy="19552"/>
            </a:xfrm>
            <a:custGeom>
              <a:avLst/>
              <a:gdLst>
                <a:gd name="T0" fmla="*/ 22 w 46"/>
                <a:gd name="T1" fmla="*/ 16 h 16"/>
                <a:gd name="T2" fmla="*/ 22 w 46"/>
                <a:gd name="T3" fmla="*/ 16 h 16"/>
                <a:gd name="T4" fmla="*/ 26 w 46"/>
                <a:gd name="T5" fmla="*/ 16 h 16"/>
                <a:gd name="T6" fmla="*/ 28 w 46"/>
                <a:gd name="T7" fmla="*/ 16 h 16"/>
                <a:gd name="T8" fmla="*/ 32 w 46"/>
                <a:gd name="T9" fmla="*/ 12 h 16"/>
                <a:gd name="T10" fmla="*/ 32 w 46"/>
                <a:gd name="T11" fmla="*/ 8 h 16"/>
                <a:gd name="T12" fmla="*/ 34 w 46"/>
                <a:gd name="T13" fmla="*/ 8 h 16"/>
                <a:gd name="T14" fmla="*/ 36 w 46"/>
                <a:gd name="T15" fmla="*/ 8 h 16"/>
                <a:gd name="T16" fmla="*/ 36 w 46"/>
                <a:gd name="T17" fmla="*/ 8 h 16"/>
                <a:gd name="T18" fmla="*/ 46 w 46"/>
                <a:gd name="T19" fmla="*/ 14 h 16"/>
                <a:gd name="T20" fmla="*/ 46 w 46"/>
                <a:gd name="T21" fmla="*/ 14 h 16"/>
                <a:gd name="T22" fmla="*/ 36 w 46"/>
                <a:gd name="T23" fmla="*/ 8 h 16"/>
                <a:gd name="T24" fmla="*/ 36 w 46"/>
                <a:gd name="T25" fmla="*/ 8 h 16"/>
                <a:gd name="T26" fmla="*/ 34 w 46"/>
                <a:gd name="T27" fmla="*/ 8 h 16"/>
                <a:gd name="T28" fmla="*/ 32 w 46"/>
                <a:gd name="T29" fmla="*/ 8 h 16"/>
                <a:gd name="T30" fmla="*/ 30 w 46"/>
                <a:gd name="T31" fmla="*/ 12 h 16"/>
                <a:gd name="T32" fmla="*/ 28 w 46"/>
                <a:gd name="T33" fmla="*/ 16 h 16"/>
                <a:gd name="T34" fmla="*/ 26 w 46"/>
                <a:gd name="T35" fmla="*/ 16 h 16"/>
                <a:gd name="T36" fmla="*/ 22 w 46"/>
                <a:gd name="T37" fmla="*/ 16 h 16"/>
                <a:gd name="T38" fmla="*/ 22 w 46"/>
                <a:gd name="T39" fmla="*/ 16 h 16"/>
                <a:gd name="T40" fmla="*/ 14 w 46"/>
                <a:gd name="T41" fmla="*/ 12 h 16"/>
                <a:gd name="T42" fmla="*/ 8 w 46"/>
                <a:gd name="T43" fmla="*/ 10 h 16"/>
                <a:gd name="T44" fmla="*/ 4 w 46"/>
                <a:gd name="T45" fmla="*/ 6 h 16"/>
                <a:gd name="T46" fmla="*/ 0 w 46"/>
                <a:gd name="T47" fmla="*/ 0 h 16"/>
                <a:gd name="T48" fmla="*/ 0 w 46"/>
                <a:gd name="T49" fmla="*/ 0 h 16"/>
                <a:gd name="T50" fmla="*/ 4 w 46"/>
                <a:gd name="T51" fmla="*/ 6 h 16"/>
                <a:gd name="T52" fmla="*/ 8 w 46"/>
                <a:gd name="T53" fmla="*/ 10 h 16"/>
                <a:gd name="T54" fmla="*/ 14 w 46"/>
                <a:gd name="T55" fmla="*/ 14 h 16"/>
                <a:gd name="T56" fmla="*/ 22 w 46"/>
                <a:gd name="T57" fmla="*/ 16 h 16"/>
                <a:gd name="T58" fmla="*/ 22 w 46"/>
                <a:gd name="T5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16">
                  <a:moveTo>
                    <a:pt x="22" y="16"/>
                  </a:moveTo>
                  <a:lnTo>
                    <a:pt x="22" y="16"/>
                  </a:lnTo>
                  <a:lnTo>
                    <a:pt x="26" y="16"/>
                  </a:lnTo>
                  <a:lnTo>
                    <a:pt x="28" y="16"/>
                  </a:lnTo>
                  <a:lnTo>
                    <a:pt x="32" y="12"/>
                  </a:lnTo>
                  <a:lnTo>
                    <a:pt x="32" y="8"/>
                  </a:lnTo>
                  <a:lnTo>
                    <a:pt x="34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14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8" y="10"/>
                  </a:lnTo>
                  <a:lnTo>
                    <a:pt x="14" y="14"/>
                  </a:lnTo>
                  <a:lnTo>
                    <a:pt x="22" y="16"/>
                  </a:lnTo>
                  <a:lnTo>
                    <a:pt x="22" y="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5" name="Freeform 170">
              <a:extLst>
                <a:ext uri="{FF2B5EF4-FFF2-40B4-BE49-F238E27FC236}">
                  <a16:creationId xmlns:a16="http://schemas.microsoft.com/office/drawing/2014/main" id="{487D8ED7-C8F8-4D93-8697-B41953BA8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989" y="2362710"/>
              <a:ext cx="7131" cy="4888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4 h 4"/>
                <a:gd name="T6" fmla="*/ 0 w 6"/>
                <a:gd name="T7" fmla="*/ 4 h 4"/>
                <a:gd name="T8" fmla="*/ 6 w 6"/>
                <a:gd name="T9" fmla="*/ 0 h 4"/>
                <a:gd name="T10" fmla="*/ 6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6" name="Freeform 171">
              <a:extLst>
                <a:ext uri="{FF2B5EF4-FFF2-40B4-BE49-F238E27FC236}">
                  <a16:creationId xmlns:a16="http://schemas.microsoft.com/office/drawing/2014/main" id="{302A37E5-721F-4744-826D-85D2C28C3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547" y="2465358"/>
              <a:ext cx="102212" cy="85540"/>
            </a:xfrm>
            <a:custGeom>
              <a:avLst/>
              <a:gdLst>
                <a:gd name="T0" fmla="*/ 64 w 86"/>
                <a:gd name="T1" fmla="*/ 0 h 70"/>
                <a:gd name="T2" fmla="*/ 52 w 86"/>
                <a:gd name="T3" fmla="*/ 2 h 70"/>
                <a:gd name="T4" fmla="*/ 38 w 86"/>
                <a:gd name="T5" fmla="*/ 4 h 70"/>
                <a:gd name="T6" fmla="*/ 32 w 86"/>
                <a:gd name="T7" fmla="*/ 4 h 70"/>
                <a:gd name="T8" fmla="*/ 26 w 86"/>
                <a:gd name="T9" fmla="*/ 6 h 70"/>
                <a:gd name="T10" fmla="*/ 18 w 86"/>
                <a:gd name="T11" fmla="*/ 10 h 70"/>
                <a:gd name="T12" fmla="*/ 10 w 86"/>
                <a:gd name="T13" fmla="*/ 14 h 70"/>
                <a:gd name="T14" fmla="*/ 8 w 86"/>
                <a:gd name="T15" fmla="*/ 22 h 70"/>
                <a:gd name="T16" fmla="*/ 4 w 86"/>
                <a:gd name="T17" fmla="*/ 22 h 70"/>
                <a:gd name="T18" fmla="*/ 4 w 86"/>
                <a:gd name="T19" fmla="*/ 22 h 70"/>
                <a:gd name="T20" fmla="*/ 2 w 86"/>
                <a:gd name="T21" fmla="*/ 22 h 70"/>
                <a:gd name="T22" fmla="*/ 2 w 86"/>
                <a:gd name="T23" fmla="*/ 30 h 70"/>
                <a:gd name="T24" fmla="*/ 2 w 86"/>
                <a:gd name="T25" fmla="*/ 36 h 70"/>
                <a:gd name="T26" fmla="*/ 0 w 86"/>
                <a:gd name="T27" fmla="*/ 38 h 70"/>
                <a:gd name="T28" fmla="*/ 0 w 86"/>
                <a:gd name="T29" fmla="*/ 38 h 70"/>
                <a:gd name="T30" fmla="*/ 0 w 86"/>
                <a:gd name="T31" fmla="*/ 40 h 70"/>
                <a:gd name="T32" fmla="*/ 2 w 86"/>
                <a:gd name="T33" fmla="*/ 44 h 70"/>
                <a:gd name="T34" fmla="*/ 0 w 86"/>
                <a:gd name="T35" fmla="*/ 46 h 70"/>
                <a:gd name="T36" fmla="*/ 4 w 86"/>
                <a:gd name="T37" fmla="*/ 60 h 70"/>
                <a:gd name="T38" fmla="*/ 12 w 86"/>
                <a:gd name="T39" fmla="*/ 66 h 70"/>
                <a:gd name="T40" fmla="*/ 12 w 86"/>
                <a:gd name="T41" fmla="*/ 66 h 70"/>
                <a:gd name="T42" fmla="*/ 14 w 86"/>
                <a:gd name="T43" fmla="*/ 66 h 70"/>
                <a:gd name="T44" fmla="*/ 14 w 86"/>
                <a:gd name="T45" fmla="*/ 66 h 70"/>
                <a:gd name="T46" fmla="*/ 16 w 86"/>
                <a:gd name="T47" fmla="*/ 70 h 70"/>
                <a:gd name="T48" fmla="*/ 30 w 86"/>
                <a:gd name="T49" fmla="*/ 68 h 70"/>
                <a:gd name="T50" fmla="*/ 44 w 86"/>
                <a:gd name="T51" fmla="*/ 64 h 70"/>
                <a:gd name="T52" fmla="*/ 50 w 86"/>
                <a:gd name="T53" fmla="*/ 56 h 70"/>
                <a:gd name="T54" fmla="*/ 54 w 86"/>
                <a:gd name="T55" fmla="*/ 56 h 70"/>
                <a:gd name="T56" fmla="*/ 60 w 86"/>
                <a:gd name="T57" fmla="*/ 56 h 70"/>
                <a:gd name="T58" fmla="*/ 68 w 86"/>
                <a:gd name="T59" fmla="*/ 58 h 70"/>
                <a:gd name="T60" fmla="*/ 72 w 86"/>
                <a:gd name="T61" fmla="*/ 58 h 70"/>
                <a:gd name="T62" fmla="*/ 78 w 86"/>
                <a:gd name="T63" fmla="*/ 54 h 70"/>
                <a:gd name="T64" fmla="*/ 80 w 86"/>
                <a:gd name="T65" fmla="*/ 48 h 70"/>
                <a:gd name="T66" fmla="*/ 84 w 86"/>
                <a:gd name="T67" fmla="*/ 46 h 70"/>
                <a:gd name="T68" fmla="*/ 84 w 86"/>
                <a:gd name="T69" fmla="*/ 46 h 70"/>
                <a:gd name="T70" fmla="*/ 84 w 86"/>
                <a:gd name="T71" fmla="*/ 46 h 70"/>
                <a:gd name="T72" fmla="*/ 84 w 86"/>
                <a:gd name="T73" fmla="*/ 44 h 70"/>
                <a:gd name="T74" fmla="*/ 86 w 86"/>
                <a:gd name="T75" fmla="*/ 32 h 70"/>
                <a:gd name="T76" fmla="*/ 84 w 86"/>
                <a:gd name="T77" fmla="*/ 20 h 70"/>
                <a:gd name="T78" fmla="*/ 80 w 86"/>
                <a:gd name="T79" fmla="*/ 16 h 70"/>
                <a:gd name="T80" fmla="*/ 70 w 86"/>
                <a:gd name="T81" fmla="*/ 8 h 70"/>
                <a:gd name="T82" fmla="*/ 64 w 86"/>
                <a:gd name="T83" fmla="*/ 0 h 70"/>
                <a:gd name="T84" fmla="*/ 64 w 86"/>
                <a:gd name="T85" fmla="*/ 0 h 70"/>
                <a:gd name="T86" fmla="*/ 64 w 86"/>
                <a:gd name="T87" fmla="*/ 0 h 70"/>
                <a:gd name="T88" fmla="*/ 64 w 86"/>
                <a:gd name="T8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70">
                  <a:moveTo>
                    <a:pt x="64" y="0"/>
                  </a:moveTo>
                  <a:lnTo>
                    <a:pt x="64" y="0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46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2" y="4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2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6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3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4" y="60"/>
                  </a:lnTo>
                  <a:lnTo>
                    <a:pt x="8" y="64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30" y="68"/>
                  </a:lnTo>
                  <a:lnTo>
                    <a:pt x="40" y="66"/>
                  </a:lnTo>
                  <a:lnTo>
                    <a:pt x="44" y="64"/>
                  </a:lnTo>
                  <a:lnTo>
                    <a:pt x="48" y="62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74" y="58"/>
                  </a:lnTo>
                  <a:lnTo>
                    <a:pt x="78" y="54"/>
                  </a:lnTo>
                  <a:lnTo>
                    <a:pt x="80" y="50"/>
                  </a:lnTo>
                  <a:lnTo>
                    <a:pt x="80" y="48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6" y="32"/>
                  </a:lnTo>
                  <a:lnTo>
                    <a:pt x="86" y="32"/>
                  </a:lnTo>
                  <a:lnTo>
                    <a:pt x="86" y="26"/>
                  </a:lnTo>
                  <a:lnTo>
                    <a:pt x="84" y="20"/>
                  </a:lnTo>
                  <a:lnTo>
                    <a:pt x="84" y="20"/>
                  </a:lnTo>
                  <a:lnTo>
                    <a:pt x="80" y="16"/>
                  </a:lnTo>
                  <a:lnTo>
                    <a:pt x="74" y="12"/>
                  </a:lnTo>
                  <a:lnTo>
                    <a:pt x="70" y="8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7" name="Freeform 172">
              <a:extLst>
                <a:ext uri="{FF2B5EF4-FFF2-40B4-BE49-F238E27FC236}">
                  <a16:creationId xmlns:a16="http://schemas.microsoft.com/office/drawing/2014/main" id="{AA936AD8-A90C-4A48-860F-F4FF29023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613" y="2465359"/>
              <a:ext cx="26147" cy="39104"/>
            </a:xfrm>
            <a:custGeom>
              <a:avLst/>
              <a:gdLst>
                <a:gd name="T0" fmla="*/ 20 w 22"/>
                <a:gd name="T1" fmla="*/ 20 h 32"/>
                <a:gd name="T2" fmla="*/ 20 w 22"/>
                <a:gd name="T3" fmla="*/ 20 h 32"/>
                <a:gd name="T4" fmla="*/ 22 w 22"/>
                <a:gd name="T5" fmla="*/ 26 h 32"/>
                <a:gd name="T6" fmla="*/ 22 w 22"/>
                <a:gd name="T7" fmla="*/ 32 h 32"/>
                <a:gd name="T8" fmla="*/ 22 w 22"/>
                <a:gd name="T9" fmla="*/ 32 h 32"/>
                <a:gd name="T10" fmla="*/ 22 w 22"/>
                <a:gd name="T11" fmla="*/ 26 h 32"/>
                <a:gd name="T12" fmla="*/ 20 w 22"/>
                <a:gd name="T13" fmla="*/ 20 h 32"/>
                <a:gd name="T14" fmla="*/ 20 w 22"/>
                <a:gd name="T15" fmla="*/ 20 h 32"/>
                <a:gd name="T16" fmla="*/ 16 w 22"/>
                <a:gd name="T17" fmla="*/ 14 h 32"/>
                <a:gd name="T18" fmla="*/ 10 w 22"/>
                <a:gd name="T19" fmla="*/ 12 h 32"/>
                <a:gd name="T20" fmla="*/ 6 w 22"/>
                <a:gd name="T21" fmla="*/ 8 h 32"/>
                <a:gd name="T22" fmla="*/ 0 w 22"/>
                <a:gd name="T23" fmla="*/ 0 h 32"/>
                <a:gd name="T24" fmla="*/ 0 w 22"/>
                <a:gd name="T25" fmla="*/ 0 h 32"/>
                <a:gd name="T26" fmla="*/ 0 w 22"/>
                <a:gd name="T27" fmla="*/ 0 h 32"/>
                <a:gd name="T28" fmla="*/ 0 w 22"/>
                <a:gd name="T29" fmla="*/ 0 h 32"/>
                <a:gd name="T30" fmla="*/ 6 w 22"/>
                <a:gd name="T31" fmla="*/ 8 h 32"/>
                <a:gd name="T32" fmla="*/ 10 w 22"/>
                <a:gd name="T33" fmla="*/ 12 h 32"/>
                <a:gd name="T34" fmla="*/ 16 w 22"/>
                <a:gd name="T35" fmla="*/ 16 h 32"/>
                <a:gd name="T36" fmla="*/ 20 w 22"/>
                <a:gd name="T37" fmla="*/ 20 h 32"/>
                <a:gd name="T38" fmla="*/ 20 w 22"/>
                <a:gd name="T3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32">
                  <a:moveTo>
                    <a:pt x="20" y="20"/>
                  </a:moveTo>
                  <a:lnTo>
                    <a:pt x="20" y="20"/>
                  </a:lnTo>
                  <a:lnTo>
                    <a:pt x="22" y="26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2" y="26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6" y="14"/>
                  </a:lnTo>
                  <a:lnTo>
                    <a:pt x="10" y="12"/>
                  </a:lnTo>
                  <a:lnTo>
                    <a:pt x="6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0" y="12"/>
                  </a:lnTo>
                  <a:lnTo>
                    <a:pt x="16" y="16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8" name="Freeform 173">
              <a:extLst>
                <a:ext uri="{FF2B5EF4-FFF2-40B4-BE49-F238E27FC236}">
                  <a16:creationId xmlns:a16="http://schemas.microsoft.com/office/drawing/2014/main" id="{39B7768E-A7BF-474B-A153-E58F0E7EC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382" y="2519127"/>
              <a:ext cx="0" cy="2444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  <a:gd name="T5" fmla="*/ 2 h 2"/>
                <a:gd name="T6" fmla="*/ 2 h 2"/>
                <a:gd name="T7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19" name="Freeform 174">
              <a:extLst>
                <a:ext uri="{FF2B5EF4-FFF2-40B4-BE49-F238E27FC236}">
                  <a16:creationId xmlns:a16="http://schemas.microsoft.com/office/drawing/2014/main" id="{7637D748-D79B-4D06-B20E-1D3DDE74A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302" y="2465358"/>
              <a:ext cx="71311" cy="26884"/>
            </a:xfrm>
            <a:custGeom>
              <a:avLst/>
              <a:gdLst>
                <a:gd name="T0" fmla="*/ 14 w 60"/>
                <a:gd name="T1" fmla="*/ 10 h 22"/>
                <a:gd name="T2" fmla="*/ 14 w 60"/>
                <a:gd name="T3" fmla="*/ 10 h 22"/>
                <a:gd name="T4" fmla="*/ 22 w 60"/>
                <a:gd name="T5" fmla="*/ 6 h 22"/>
                <a:gd name="T6" fmla="*/ 24 w 60"/>
                <a:gd name="T7" fmla="*/ 4 h 22"/>
                <a:gd name="T8" fmla="*/ 28 w 60"/>
                <a:gd name="T9" fmla="*/ 4 h 22"/>
                <a:gd name="T10" fmla="*/ 34 w 60"/>
                <a:gd name="T11" fmla="*/ 4 h 22"/>
                <a:gd name="T12" fmla="*/ 34 w 60"/>
                <a:gd name="T13" fmla="*/ 4 h 22"/>
                <a:gd name="T14" fmla="*/ 42 w 60"/>
                <a:gd name="T15" fmla="*/ 4 h 22"/>
                <a:gd name="T16" fmla="*/ 48 w 60"/>
                <a:gd name="T17" fmla="*/ 2 h 22"/>
                <a:gd name="T18" fmla="*/ 54 w 60"/>
                <a:gd name="T19" fmla="*/ 0 h 22"/>
                <a:gd name="T20" fmla="*/ 60 w 60"/>
                <a:gd name="T21" fmla="*/ 0 h 22"/>
                <a:gd name="T22" fmla="*/ 60 w 60"/>
                <a:gd name="T23" fmla="*/ 0 h 22"/>
                <a:gd name="T24" fmla="*/ 60 w 60"/>
                <a:gd name="T25" fmla="*/ 0 h 22"/>
                <a:gd name="T26" fmla="*/ 60 w 60"/>
                <a:gd name="T27" fmla="*/ 0 h 22"/>
                <a:gd name="T28" fmla="*/ 60 w 60"/>
                <a:gd name="T29" fmla="*/ 0 h 22"/>
                <a:gd name="T30" fmla="*/ 60 w 60"/>
                <a:gd name="T31" fmla="*/ 0 h 22"/>
                <a:gd name="T32" fmla="*/ 54 w 60"/>
                <a:gd name="T33" fmla="*/ 0 h 22"/>
                <a:gd name="T34" fmla="*/ 48 w 60"/>
                <a:gd name="T35" fmla="*/ 2 h 22"/>
                <a:gd name="T36" fmla="*/ 42 w 60"/>
                <a:gd name="T37" fmla="*/ 4 h 22"/>
                <a:gd name="T38" fmla="*/ 34 w 60"/>
                <a:gd name="T39" fmla="*/ 4 h 22"/>
                <a:gd name="T40" fmla="*/ 34 w 60"/>
                <a:gd name="T41" fmla="*/ 4 h 22"/>
                <a:gd name="T42" fmla="*/ 28 w 60"/>
                <a:gd name="T43" fmla="*/ 2 h 22"/>
                <a:gd name="T44" fmla="*/ 24 w 60"/>
                <a:gd name="T45" fmla="*/ 4 h 22"/>
                <a:gd name="T46" fmla="*/ 20 w 60"/>
                <a:gd name="T47" fmla="*/ 6 h 22"/>
                <a:gd name="T48" fmla="*/ 12 w 60"/>
                <a:gd name="T49" fmla="*/ 8 h 22"/>
                <a:gd name="T50" fmla="*/ 12 w 60"/>
                <a:gd name="T51" fmla="*/ 8 h 22"/>
                <a:gd name="T52" fmla="*/ 8 w 60"/>
                <a:gd name="T53" fmla="*/ 10 h 22"/>
                <a:gd name="T54" fmla="*/ 6 w 60"/>
                <a:gd name="T55" fmla="*/ 12 h 22"/>
                <a:gd name="T56" fmla="*/ 4 w 60"/>
                <a:gd name="T57" fmla="*/ 18 h 22"/>
                <a:gd name="T58" fmla="*/ 4 w 60"/>
                <a:gd name="T59" fmla="*/ 20 h 22"/>
                <a:gd name="T60" fmla="*/ 2 w 60"/>
                <a:gd name="T61" fmla="*/ 22 h 22"/>
                <a:gd name="T62" fmla="*/ 0 w 60"/>
                <a:gd name="T63" fmla="*/ 22 h 22"/>
                <a:gd name="T64" fmla="*/ 0 w 60"/>
                <a:gd name="T65" fmla="*/ 22 h 22"/>
                <a:gd name="T66" fmla="*/ 0 w 60"/>
                <a:gd name="T67" fmla="*/ 22 h 22"/>
                <a:gd name="T68" fmla="*/ 0 w 60"/>
                <a:gd name="T69" fmla="*/ 22 h 22"/>
                <a:gd name="T70" fmla="*/ 2 w 60"/>
                <a:gd name="T71" fmla="*/ 22 h 22"/>
                <a:gd name="T72" fmla="*/ 4 w 60"/>
                <a:gd name="T73" fmla="*/ 22 h 22"/>
                <a:gd name="T74" fmla="*/ 4 w 60"/>
                <a:gd name="T75" fmla="*/ 18 h 22"/>
                <a:gd name="T76" fmla="*/ 6 w 60"/>
                <a:gd name="T77" fmla="*/ 14 h 22"/>
                <a:gd name="T78" fmla="*/ 8 w 60"/>
                <a:gd name="T79" fmla="*/ 10 h 22"/>
                <a:gd name="T80" fmla="*/ 14 w 60"/>
                <a:gd name="T81" fmla="*/ 10 h 22"/>
                <a:gd name="T82" fmla="*/ 14 w 60"/>
                <a:gd name="T83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" h="22">
                  <a:moveTo>
                    <a:pt x="14" y="10"/>
                  </a:moveTo>
                  <a:lnTo>
                    <a:pt x="14" y="10"/>
                  </a:lnTo>
                  <a:lnTo>
                    <a:pt x="22" y="6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48" y="2"/>
                  </a:lnTo>
                  <a:lnTo>
                    <a:pt x="42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28" y="2"/>
                  </a:lnTo>
                  <a:lnTo>
                    <a:pt x="24" y="4"/>
                  </a:lnTo>
                  <a:lnTo>
                    <a:pt x="20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4" y="22"/>
                  </a:lnTo>
                  <a:lnTo>
                    <a:pt x="4" y="18"/>
                  </a:lnTo>
                  <a:lnTo>
                    <a:pt x="6" y="14"/>
                  </a:lnTo>
                  <a:lnTo>
                    <a:pt x="8" y="10"/>
                  </a:lnTo>
                  <a:lnTo>
                    <a:pt x="14" y="10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0" name="Freeform 175">
              <a:extLst>
                <a:ext uri="{FF2B5EF4-FFF2-40B4-BE49-F238E27FC236}">
                  <a16:creationId xmlns:a16="http://schemas.microsoft.com/office/drawing/2014/main" id="{EF5F610A-D723-425F-8D13-A37C7F514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630" y="2445807"/>
              <a:ext cx="71311" cy="173524"/>
            </a:xfrm>
            <a:custGeom>
              <a:avLst/>
              <a:gdLst>
                <a:gd name="T0" fmla="*/ 40 w 60"/>
                <a:gd name="T1" fmla="*/ 136 h 142"/>
                <a:gd name="T2" fmla="*/ 36 w 60"/>
                <a:gd name="T3" fmla="*/ 130 h 142"/>
                <a:gd name="T4" fmla="*/ 36 w 60"/>
                <a:gd name="T5" fmla="*/ 126 h 142"/>
                <a:gd name="T6" fmla="*/ 42 w 60"/>
                <a:gd name="T7" fmla="*/ 124 h 142"/>
                <a:gd name="T8" fmla="*/ 48 w 60"/>
                <a:gd name="T9" fmla="*/ 116 h 142"/>
                <a:gd name="T10" fmla="*/ 50 w 60"/>
                <a:gd name="T11" fmla="*/ 106 h 142"/>
                <a:gd name="T12" fmla="*/ 56 w 60"/>
                <a:gd name="T13" fmla="*/ 104 h 142"/>
                <a:gd name="T14" fmla="*/ 60 w 60"/>
                <a:gd name="T15" fmla="*/ 100 h 142"/>
                <a:gd name="T16" fmla="*/ 60 w 60"/>
                <a:gd name="T17" fmla="*/ 92 h 142"/>
                <a:gd name="T18" fmla="*/ 58 w 60"/>
                <a:gd name="T19" fmla="*/ 86 h 142"/>
                <a:gd name="T20" fmla="*/ 58 w 60"/>
                <a:gd name="T21" fmla="*/ 86 h 142"/>
                <a:gd name="T22" fmla="*/ 58 w 60"/>
                <a:gd name="T23" fmla="*/ 82 h 142"/>
                <a:gd name="T24" fmla="*/ 56 w 60"/>
                <a:gd name="T25" fmla="*/ 82 h 142"/>
                <a:gd name="T26" fmla="*/ 54 w 60"/>
                <a:gd name="T27" fmla="*/ 82 h 142"/>
                <a:gd name="T28" fmla="*/ 54 w 60"/>
                <a:gd name="T29" fmla="*/ 82 h 142"/>
                <a:gd name="T30" fmla="*/ 50 w 60"/>
                <a:gd name="T31" fmla="*/ 82 h 142"/>
                <a:gd name="T32" fmla="*/ 42 w 60"/>
                <a:gd name="T33" fmla="*/ 68 h 142"/>
                <a:gd name="T34" fmla="*/ 42 w 60"/>
                <a:gd name="T35" fmla="*/ 62 h 142"/>
                <a:gd name="T36" fmla="*/ 42 w 60"/>
                <a:gd name="T37" fmla="*/ 58 h 142"/>
                <a:gd name="T38" fmla="*/ 42 w 60"/>
                <a:gd name="T39" fmla="*/ 54 h 142"/>
                <a:gd name="T40" fmla="*/ 42 w 60"/>
                <a:gd name="T41" fmla="*/ 52 h 142"/>
                <a:gd name="T42" fmla="*/ 44 w 60"/>
                <a:gd name="T43" fmla="*/ 52 h 142"/>
                <a:gd name="T44" fmla="*/ 44 w 60"/>
                <a:gd name="T45" fmla="*/ 46 h 142"/>
                <a:gd name="T46" fmla="*/ 44 w 60"/>
                <a:gd name="T47" fmla="*/ 38 h 142"/>
                <a:gd name="T48" fmla="*/ 42 w 60"/>
                <a:gd name="T49" fmla="*/ 22 h 142"/>
                <a:gd name="T50" fmla="*/ 38 w 60"/>
                <a:gd name="T51" fmla="*/ 18 h 142"/>
                <a:gd name="T52" fmla="*/ 32 w 60"/>
                <a:gd name="T53" fmla="*/ 12 h 142"/>
                <a:gd name="T54" fmla="*/ 26 w 60"/>
                <a:gd name="T55" fmla="*/ 6 h 142"/>
                <a:gd name="T56" fmla="*/ 22 w 60"/>
                <a:gd name="T57" fmla="*/ 10 h 142"/>
                <a:gd name="T58" fmla="*/ 18 w 60"/>
                <a:gd name="T59" fmla="*/ 8 h 142"/>
                <a:gd name="T60" fmla="*/ 16 w 60"/>
                <a:gd name="T61" fmla="*/ 4 h 142"/>
                <a:gd name="T62" fmla="*/ 14 w 60"/>
                <a:gd name="T63" fmla="*/ 0 h 142"/>
                <a:gd name="T64" fmla="*/ 8 w 60"/>
                <a:gd name="T65" fmla="*/ 12 h 142"/>
                <a:gd name="T66" fmla="*/ 2 w 60"/>
                <a:gd name="T67" fmla="*/ 20 h 142"/>
                <a:gd name="T68" fmla="*/ 2 w 60"/>
                <a:gd name="T69" fmla="*/ 22 h 142"/>
                <a:gd name="T70" fmla="*/ 2 w 60"/>
                <a:gd name="T71" fmla="*/ 26 h 142"/>
                <a:gd name="T72" fmla="*/ 2 w 60"/>
                <a:gd name="T73" fmla="*/ 38 h 142"/>
                <a:gd name="T74" fmla="*/ 2 w 60"/>
                <a:gd name="T75" fmla="*/ 38 h 142"/>
                <a:gd name="T76" fmla="*/ 2 w 60"/>
                <a:gd name="T77" fmla="*/ 38 h 142"/>
                <a:gd name="T78" fmla="*/ 6 w 60"/>
                <a:gd name="T79" fmla="*/ 40 h 142"/>
                <a:gd name="T80" fmla="*/ 8 w 60"/>
                <a:gd name="T81" fmla="*/ 58 h 142"/>
                <a:gd name="T82" fmla="*/ 4 w 60"/>
                <a:gd name="T83" fmla="*/ 76 h 142"/>
                <a:gd name="T84" fmla="*/ 6 w 60"/>
                <a:gd name="T85" fmla="*/ 80 h 142"/>
                <a:gd name="T86" fmla="*/ 6 w 60"/>
                <a:gd name="T87" fmla="*/ 84 h 142"/>
                <a:gd name="T88" fmla="*/ 0 w 60"/>
                <a:gd name="T89" fmla="*/ 92 h 142"/>
                <a:gd name="T90" fmla="*/ 2 w 60"/>
                <a:gd name="T91" fmla="*/ 100 h 142"/>
                <a:gd name="T92" fmla="*/ 2 w 60"/>
                <a:gd name="T93" fmla="*/ 108 h 142"/>
                <a:gd name="T94" fmla="*/ 2 w 60"/>
                <a:gd name="T95" fmla="*/ 112 h 142"/>
                <a:gd name="T96" fmla="*/ 8 w 60"/>
                <a:gd name="T97" fmla="*/ 116 h 142"/>
                <a:gd name="T98" fmla="*/ 18 w 60"/>
                <a:gd name="T99" fmla="*/ 126 h 142"/>
                <a:gd name="T100" fmla="*/ 22 w 60"/>
                <a:gd name="T101" fmla="*/ 138 h 142"/>
                <a:gd name="T102" fmla="*/ 26 w 60"/>
                <a:gd name="T103" fmla="*/ 142 h 142"/>
                <a:gd name="T104" fmla="*/ 34 w 60"/>
                <a:gd name="T105" fmla="*/ 140 h 142"/>
                <a:gd name="T106" fmla="*/ 40 w 60"/>
                <a:gd name="T107" fmla="*/ 13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" h="142">
                  <a:moveTo>
                    <a:pt x="40" y="136"/>
                  </a:moveTo>
                  <a:lnTo>
                    <a:pt x="40" y="136"/>
                  </a:lnTo>
                  <a:lnTo>
                    <a:pt x="36" y="132"/>
                  </a:lnTo>
                  <a:lnTo>
                    <a:pt x="36" y="130"/>
                  </a:lnTo>
                  <a:lnTo>
                    <a:pt x="36" y="126"/>
                  </a:lnTo>
                  <a:lnTo>
                    <a:pt x="36" y="126"/>
                  </a:lnTo>
                  <a:lnTo>
                    <a:pt x="38" y="124"/>
                  </a:lnTo>
                  <a:lnTo>
                    <a:pt x="42" y="124"/>
                  </a:lnTo>
                  <a:lnTo>
                    <a:pt x="46" y="122"/>
                  </a:lnTo>
                  <a:lnTo>
                    <a:pt x="48" y="116"/>
                  </a:lnTo>
                  <a:lnTo>
                    <a:pt x="48" y="116"/>
                  </a:lnTo>
                  <a:lnTo>
                    <a:pt x="50" y="106"/>
                  </a:lnTo>
                  <a:lnTo>
                    <a:pt x="54" y="104"/>
                  </a:lnTo>
                  <a:lnTo>
                    <a:pt x="56" y="104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96"/>
                  </a:lnTo>
                  <a:lnTo>
                    <a:pt x="60" y="92"/>
                  </a:lnTo>
                  <a:lnTo>
                    <a:pt x="58" y="90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8" y="82"/>
                  </a:lnTo>
                  <a:lnTo>
                    <a:pt x="56" y="82"/>
                  </a:lnTo>
                  <a:lnTo>
                    <a:pt x="56" y="82"/>
                  </a:lnTo>
                  <a:lnTo>
                    <a:pt x="56" y="82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0" y="82"/>
                  </a:lnTo>
                  <a:lnTo>
                    <a:pt x="46" y="76"/>
                  </a:lnTo>
                  <a:lnTo>
                    <a:pt x="42" y="68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4" y="60"/>
                  </a:lnTo>
                  <a:lnTo>
                    <a:pt x="42" y="58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46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26"/>
                  </a:lnTo>
                  <a:lnTo>
                    <a:pt x="42" y="22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2" y="16"/>
                  </a:lnTo>
                  <a:lnTo>
                    <a:pt x="32" y="12"/>
                  </a:lnTo>
                  <a:lnTo>
                    <a:pt x="30" y="8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8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0"/>
                  </a:lnTo>
                  <a:lnTo>
                    <a:pt x="8" y="44"/>
                  </a:lnTo>
                  <a:lnTo>
                    <a:pt x="8" y="58"/>
                  </a:lnTo>
                  <a:lnTo>
                    <a:pt x="6" y="72"/>
                  </a:lnTo>
                  <a:lnTo>
                    <a:pt x="4" y="76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6" y="82"/>
                  </a:lnTo>
                  <a:lnTo>
                    <a:pt x="6" y="84"/>
                  </a:lnTo>
                  <a:lnTo>
                    <a:pt x="2" y="86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0"/>
                  </a:lnTo>
                  <a:lnTo>
                    <a:pt x="2" y="112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4" y="120"/>
                  </a:lnTo>
                  <a:lnTo>
                    <a:pt x="18" y="126"/>
                  </a:lnTo>
                  <a:lnTo>
                    <a:pt x="22" y="132"/>
                  </a:lnTo>
                  <a:lnTo>
                    <a:pt x="22" y="138"/>
                  </a:lnTo>
                  <a:lnTo>
                    <a:pt x="24" y="140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34" y="140"/>
                  </a:lnTo>
                  <a:lnTo>
                    <a:pt x="36" y="138"/>
                  </a:lnTo>
                  <a:lnTo>
                    <a:pt x="40" y="136"/>
                  </a:lnTo>
                  <a:lnTo>
                    <a:pt x="40" y="13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1" name="Freeform 176">
              <a:extLst>
                <a:ext uri="{FF2B5EF4-FFF2-40B4-BE49-F238E27FC236}">
                  <a16:creationId xmlns:a16="http://schemas.microsoft.com/office/drawing/2014/main" id="{482A0704-FDD8-4BE8-B5D2-81076283F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548" y="2509351"/>
              <a:ext cx="2377" cy="2444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2 h 2"/>
                <a:gd name="T10" fmla="*/ 0 w 2"/>
                <a:gd name="T11" fmla="*/ 2 h 2"/>
                <a:gd name="T12" fmla="*/ 0 w 2"/>
                <a:gd name="T13" fmla="*/ 2 h 2"/>
                <a:gd name="T14" fmla="*/ 0 w 2"/>
                <a:gd name="T15" fmla="*/ 2 h 2"/>
                <a:gd name="T16" fmla="*/ 2 w 2"/>
                <a:gd name="T17" fmla="*/ 0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2" name="Freeform 177">
              <a:extLst>
                <a:ext uri="{FF2B5EF4-FFF2-40B4-BE49-F238E27FC236}">
                  <a16:creationId xmlns:a16="http://schemas.microsoft.com/office/drawing/2014/main" id="{149499F0-6200-445E-9164-5EC29C555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5810" y="2546009"/>
              <a:ext cx="2377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2 w 2"/>
                <a:gd name="T5" fmla="*/ 2 w 2"/>
                <a:gd name="T6" fmla="*/ 0 w 2"/>
                <a:gd name="T7" fmla="*/ 0 w 2"/>
                <a:gd name="T8" fmla="*/ 0 w 2"/>
                <a:gd name="T9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3" name="Freeform 178">
              <a:extLst>
                <a:ext uri="{FF2B5EF4-FFF2-40B4-BE49-F238E27FC236}">
                  <a16:creationId xmlns:a16="http://schemas.microsoft.com/office/drawing/2014/main" id="{BD3F90B6-C13C-4814-B96D-CD3FE3DAD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647" y="2093870"/>
              <a:ext cx="273358" cy="168636"/>
            </a:xfrm>
            <a:custGeom>
              <a:avLst/>
              <a:gdLst>
                <a:gd name="T0" fmla="*/ 186 w 230"/>
                <a:gd name="T1" fmla="*/ 4 h 138"/>
                <a:gd name="T2" fmla="*/ 180 w 230"/>
                <a:gd name="T3" fmla="*/ 0 h 138"/>
                <a:gd name="T4" fmla="*/ 170 w 230"/>
                <a:gd name="T5" fmla="*/ 4 h 138"/>
                <a:gd name="T6" fmla="*/ 158 w 230"/>
                <a:gd name="T7" fmla="*/ 0 h 138"/>
                <a:gd name="T8" fmla="*/ 148 w 230"/>
                <a:gd name="T9" fmla="*/ 2 h 138"/>
                <a:gd name="T10" fmla="*/ 142 w 230"/>
                <a:gd name="T11" fmla="*/ 16 h 138"/>
                <a:gd name="T12" fmla="*/ 130 w 230"/>
                <a:gd name="T13" fmla="*/ 22 h 138"/>
                <a:gd name="T14" fmla="*/ 126 w 230"/>
                <a:gd name="T15" fmla="*/ 22 h 138"/>
                <a:gd name="T16" fmla="*/ 116 w 230"/>
                <a:gd name="T17" fmla="*/ 18 h 138"/>
                <a:gd name="T18" fmla="*/ 116 w 230"/>
                <a:gd name="T19" fmla="*/ 20 h 138"/>
                <a:gd name="T20" fmla="*/ 112 w 230"/>
                <a:gd name="T21" fmla="*/ 24 h 138"/>
                <a:gd name="T22" fmla="*/ 98 w 230"/>
                <a:gd name="T23" fmla="*/ 24 h 138"/>
                <a:gd name="T24" fmla="*/ 90 w 230"/>
                <a:gd name="T25" fmla="*/ 26 h 138"/>
                <a:gd name="T26" fmla="*/ 90 w 230"/>
                <a:gd name="T27" fmla="*/ 34 h 138"/>
                <a:gd name="T28" fmla="*/ 92 w 230"/>
                <a:gd name="T29" fmla="*/ 38 h 138"/>
                <a:gd name="T30" fmla="*/ 92 w 230"/>
                <a:gd name="T31" fmla="*/ 38 h 138"/>
                <a:gd name="T32" fmla="*/ 60 w 230"/>
                <a:gd name="T33" fmla="*/ 42 h 138"/>
                <a:gd name="T34" fmla="*/ 40 w 230"/>
                <a:gd name="T35" fmla="*/ 30 h 138"/>
                <a:gd name="T36" fmla="*/ 32 w 230"/>
                <a:gd name="T37" fmla="*/ 26 h 138"/>
                <a:gd name="T38" fmla="*/ 30 w 230"/>
                <a:gd name="T39" fmla="*/ 42 h 138"/>
                <a:gd name="T40" fmla="*/ 28 w 230"/>
                <a:gd name="T41" fmla="*/ 44 h 138"/>
                <a:gd name="T42" fmla="*/ 12 w 230"/>
                <a:gd name="T43" fmla="*/ 42 h 138"/>
                <a:gd name="T44" fmla="*/ 10 w 230"/>
                <a:gd name="T45" fmla="*/ 44 h 138"/>
                <a:gd name="T46" fmla="*/ 18 w 230"/>
                <a:gd name="T47" fmla="*/ 50 h 138"/>
                <a:gd name="T48" fmla="*/ 14 w 230"/>
                <a:gd name="T49" fmla="*/ 56 h 138"/>
                <a:gd name="T50" fmla="*/ 8 w 230"/>
                <a:gd name="T51" fmla="*/ 62 h 138"/>
                <a:gd name="T52" fmla="*/ 10 w 230"/>
                <a:gd name="T53" fmla="*/ 70 h 138"/>
                <a:gd name="T54" fmla="*/ 10 w 230"/>
                <a:gd name="T55" fmla="*/ 72 h 138"/>
                <a:gd name="T56" fmla="*/ 4 w 230"/>
                <a:gd name="T57" fmla="*/ 86 h 138"/>
                <a:gd name="T58" fmla="*/ 10 w 230"/>
                <a:gd name="T59" fmla="*/ 100 h 138"/>
                <a:gd name="T60" fmla="*/ 10 w 230"/>
                <a:gd name="T61" fmla="*/ 102 h 138"/>
                <a:gd name="T62" fmla="*/ 28 w 230"/>
                <a:gd name="T63" fmla="*/ 114 h 138"/>
                <a:gd name="T64" fmla="*/ 44 w 230"/>
                <a:gd name="T65" fmla="*/ 128 h 138"/>
                <a:gd name="T66" fmla="*/ 60 w 230"/>
                <a:gd name="T67" fmla="*/ 134 h 138"/>
                <a:gd name="T68" fmla="*/ 76 w 230"/>
                <a:gd name="T69" fmla="*/ 138 h 138"/>
                <a:gd name="T70" fmla="*/ 82 w 230"/>
                <a:gd name="T71" fmla="*/ 132 h 138"/>
                <a:gd name="T72" fmla="*/ 90 w 230"/>
                <a:gd name="T73" fmla="*/ 130 h 138"/>
                <a:gd name="T74" fmla="*/ 90 w 230"/>
                <a:gd name="T75" fmla="*/ 130 h 138"/>
                <a:gd name="T76" fmla="*/ 90 w 230"/>
                <a:gd name="T77" fmla="*/ 130 h 138"/>
                <a:gd name="T78" fmla="*/ 110 w 230"/>
                <a:gd name="T79" fmla="*/ 122 h 138"/>
                <a:gd name="T80" fmla="*/ 116 w 230"/>
                <a:gd name="T81" fmla="*/ 120 h 138"/>
                <a:gd name="T82" fmla="*/ 140 w 230"/>
                <a:gd name="T83" fmla="*/ 120 h 138"/>
                <a:gd name="T84" fmla="*/ 156 w 230"/>
                <a:gd name="T85" fmla="*/ 118 h 138"/>
                <a:gd name="T86" fmla="*/ 156 w 230"/>
                <a:gd name="T87" fmla="*/ 116 h 138"/>
                <a:gd name="T88" fmla="*/ 158 w 230"/>
                <a:gd name="T89" fmla="*/ 114 h 138"/>
                <a:gd name="T90" fmla="*/ 164 w 230"/>
                <a:gd name="T91" fmla="*/ 116 h 138"/>
                <a:gd name="T92" fmla="*/ 166 w 230"/>
                <a:gd name="T93" fmla="*/ 116 h 138"/>
                <a:gd name="T94" fmla="*/ 186 w 230"/>
                <a:gd name="T95" fmla="*/ 84 h 138"/>
                <a:gd name="T96" fmla="*/ 188 w 230"/>
                <a:gd name="T97" fmla="*/ 76 h 138"/>
                <a:gd name="T98" fmla="*/ 194 w 230"/>
                <a:gd name="T99" fmla="*/ 66 h 138"/>
                <a:gd name="T100" fmla="*/ 202 w 230"/>
                <a:gd name="T101" fmla="*/ 50 h 138"/>
                <a:gd name="T102" fmla="*/ 212 w 230"/>
                <a:gd name="T103" fmla="*/ 40 h 138"/>
                <a:gd name="T104" fmla="*/ 216 w 230"/>
                <a:gd name="T105" fmla="*/ 40 h 138"/>
                <a:gd name="T106" fmla="*/ 230 w 230"/>
                <a:gd name="T107" fmla="*/ 30 h 138"/>
                <a:gd name="T108" fmla="*/ 230 w 230"/>
                <a:gd name="T109" fmla="*/ 28 h 138"/>
                <a:gd name="T110" fmla="*/ 228 w 230"/>
                <a:gd name="T111" fmla="*/ 24 h 138"/>
                <a:gd name="T112" fmla="*/ 222 w 230"/>
                <a:gd name="T113" fmla="*/ 24 h 138"/>
                <a:gd name="T114" fmla="*/ 212 w 230"/>
                <a:gd name="T115" fmla="*/ 12 h 138"/>
                <a:gd name="T116" fmla="*/ 200 w 230"/>
                <a:gd name="T117" fmla="*/ 8 h 138"/>
                <a:gd name="T118" fmla="*/ 192 w 230"/>
                <a:gd name="T119" fmla="*/ 1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0" h="138">
                  <a:moveTo>
                    <a:pt x="188" y="10"/>
                  </a:moveTo>
                  <a:lnTo>
                    <a:pt x="188" y="10"/>
                  </a:lnTo>
                  <a:lnTo>
                    <a:pt x="186" y="4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62" y="2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8" y="2"/>
                  </a:lnTo>
                  <a:lnTo>
                    <a:pt x="146" y="6"/>
                  </a:lnTo>
                  <a:lnTo>
                    <a:pt x="144" y="12"/>
                  </a:lnTo>
                  <a:lnTo>
                    <a:pt x="142" y="16"/>
                  </a:lnTo>
                  <a:lnTo>
                    <a:pt x="142" y="16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6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4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98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88" y="30"/>
                  </a:lnTo>
                  <a:lnTo>
                    <a:pt x="90" y="34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0" y="42"/>
                  </a:lnTo>
                  <a:lnTo>
                    <a:pt x="54" y="40"/>
                  </a:lnTo>
                  <a:lnTo>
                    <a:pt x="46" y="36"/>
                  </a:lnTo>
                  <a:lnTo>
                    <a:pt x="40" y="30"/>
                  </a:lnTo>
                  <a:lnTo>
                    <a:pt x="36" y="28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30" y="3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4" y="44"/>
                  </a:lnTo>
                  <a:lnTo>
                    <a:pt x="18" y="42"/>
                  </a:lnTo>
                  <a:lnTo>
                    <a:pt x="12" y="42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4" y="46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56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10" y="66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4" y="86"/>
                  </a:lnTo>
                  <a:lnTo>
                    <a:pt x="6" y="90"/>
                  </a:lnTo>
                  <a:lnTo>
                    <a:pt x="8" y="96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28" y="114"/>
                  </a:lnTo>
                  <a:lnTo>
                    <a:pt x="36" y="122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4" y="128"/>
                  </a:lnTo>
                  <a:lnTo>
                    <a:pt x="50" y="130"/>
                  </a:lnTo>
                  <a:lnTo>
                    <a:pt x="60" y="134"/>
                  </a:lnTo>
                  <a:lnTo>
                    <a:pt x="68" y="138"/>
                  </a:lnTo>
                  <a:lnTo>
                    <a:pt x="72" y="138"/>
                  </a:lnTo>
                  <a:lnTo>
                    <a:pt x="76" y="138"/>
                  </a:lnTo>
                  <a:lnTo>
                    <a:pt x="76" y="138"/>
                  </a:lnTo>
                  <a:lnTo>
                    <a:pt x="80" y="136"/>
                  </a:lnTo>
                  <a:lnTo>
                    <a:pt x="82" y="132"/>
                  </a:lnTo>
                  <a:lnTo>
                    <a:pt x="84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104" y="126"/>
                  </a:lnTo>
                  <a:lnTo>
                    <a:pt x="104" y="126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26" y="12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56" y="118"/>
                  </a:lnTo>
                  <a:lnTo>
                    <a:pt x="156" y="118"/>
                  </a:lnTo>
                  <a:lnTo>
                    <a:pt x="158" y="118"/>
                  </a:lnTo>
                  <a:lnTo>
                    <a:pt x="156" y="116"/>
                  </a:lnTo>
                  <a:lnTo>
                    <a:pt x="156" y="116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60" y="114"/>
                  </a:lnTo>
                  <a:lnTo>
                    <a:pt x="160" y="114"/>
                  </a:lnTo>
                  <a:lnTo>
                    <a:pt x="164" y="116"/>
                  </a:lnTo>
                  <a:lnTo>
                    <a:pt x="164" y="116"/>
                  </a:lnTo>
                  <a:lnTo>
                    <a:pt x="166" y="116"/>
                  </a:lnTo>
                  <a:lnTo>
                    <a:pt x="166" y="116"/>
                  </a:lnTo>
                  <a:lnTo>
                    <a:pt x="170" y="112"/>
                  </a:lnTo>
                  <a:lnTo>
                    <a:pt x="176" y="104"/>
                  </a:lnTo>
                  <a:lnTo>
                    <a:pt x="186" y="84"/>
                  </a:lnTo>
                  <a:lnTo>
                    <a:pt x="186" y="84"/>
                  </a:lnTo>
                  <a:lnTo>
                    <a:pt x="188" y="78"/>
                  </a:lnTo>
                  <a:lnTo>
                    <a:pt x="188" y="76"/>
                  </a:lnTo>
                  <a:lnTo>
                    <a:pt x="188" y="72"/>
                  </a:lnTo>
                  <a:lnTo>
                    <a:pt x="194" y="66"/>
                  </a:lnTo>
                  <a:lnTo>
                    <a:pt x="194" y="66"/>
                  </a:lnTo>
                  <a:lnTo>
                    <a:pt x="200" y="58"/>
                  </a:lnTo>
                  <a:lnTo>
                    <a:pt x="202" y="54"/>
                  </a:lnTo>
                  <a:lnTo>
                    <a:pt x="202" y="50"/>
                  </a:lnTo>
                  <a:lnTo>
                    <a:pt x="206" y="44"/>
                  </a:lnTo>
                  <a:lnTo>
                    <a:pt x="206" y="44"/>
                  </a:lnTo>
                  <a:lnTo>
                    <a:pt x="212" y="40"/>
                  </a:lnTo>
                  <a:lnTo>
                    <a:pt x="214" y="40"/>
                  </a:lnTo>
                  <a:lnTo>
                    <a:pt x="214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22" y="38"/>
                  </a:lnTo>
                  <a:lnTo>
                    <a:pt x="230" y="30"/>
                  </a:lnTo>
                  <a:lnTo>
                    <a:pt x="230" y="30"/>
                  </a:lnTo>
                  <a:lnTo>
                    <a:pt x="230" y="28"/>
                  </a:lnTo>
                  <a:lnTo>
                    <a:pt x="230" y="28"/>
                  </a:lnTo>
                  <a:lnTo>
                    <a:pt x="230" y="26"/>
                  </a:lnTo>
                  <a:lnTo>
                    <a:pt x="230" y="24"/>
                  </a:lnTo>
                  <a:lnTo>
                    <a:pt x="228" y="24"/>
                  </a:lnTo>
                  <a:lnTo>
                    <a:pt x="224" y="24"/>
                  </a:lnTo>
                  <a:lnTo>
                    <a:pt x="224" y="24"/>
                  </a:lnTo>
                  <a:lnTo>
                    <a:pt x="222" y="24"/>
                  </a:lnTo>
                  <a:lnTo>
                    <a:pt x="220" y="22"/>
                  </a:lnTo>
                  <a:lnTo>
                    <a:pt x="218" y="18"/>
                  </a:lnTo>
                  <a:lnTo>
                    <a:pt x="212" y="12"/>
                  </a:lnTo>
                  <a:lnTo>
                    <a:pt x="202" y="6"/>
                  </a:lnTo>
                  <a:lnTo>
                    <a:pt x="202" y="6"/>
                  </a:lnTo>
                  <a:lnTo>
                    <a:pt x="200" y="8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192" y="10"/>
                  </a:lnTo>
                  <a:lnTo>
                    <a:pt x="188" y="10"/>
                  </a:lnTo>
                  <a:lnTo>
                    <a:pt x="188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4" name="Freeform 179">
              <a:extLst>
                <a:ext uri="{FF2B5EF4-FFF2-40B4-BE49-F238E27FC236}">
                  <a16:creationId xmlns:a16="http://schemas.microsoft.com/office/drawing/2014/main" id="{3363B1BB-DE89-4C9B-BD33-A40569DCF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5809" y="2233179"/>
              <a:ext cx="4754" cy="2444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2 h 2"/>
                <a:gd name="T6" fmla="*/ 4 w 4"/>
                <a:gd name="T7" fmla="*/ 2 h 2"/>
                <a:gd name="T8" fmla="*/ 0 w 4"/>
                <a:gd name="T9" fmla="*/ 0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5" name="Freeform 180">
              <a:extLst>
                <a:ext uri="{FF2B5EF4-FFF2-40B4-BE49-F238E27FC236}">
                  <a16:creationId xmlns:a16="http://schemas.microsoft.com/office/drawing/2014/main" id="{5458FEAE-AAAE-4EF4-BEF1-94221A538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384" y="2240511"/>
              <a:ext cx="35656" cy="2444"/>
            </a:xfrm>
            <a:custGeom>
              <a:avLst/>
              <a:gdLst>
                <a:gd name="T0" fmla="*/ 30 w 30"/>
                <a:gd name="T1" fmla="*/ 2 h 2"/>
                <a:gd name="T2" fmla="*/ 30 w 30"/>
                <a:gd name="T3" fmla="*/ 2 h 2"/>
                <a:gd name="T4" fmla="*/ 30 w 30"/>
                <a:gd name="T5" fmla="*/ 0 h 2"/>
                <a:gd name="T6" fmla="*/ 30 w 30"/>
                <a:gd name="T7" fmla="*/ 0 h 2"/>
                <a:gd name="T8" fmla="*/ 30 w 30"/>
                <a:gd name="T9" fmla="*/ 0 h 2"/>
                <a:gd name="T10" fmla="*/ 30 w 30"/>
                <a:gd name="T11" fmla="*/ 0 h 2"/>
                <a:gd name="T12" fmla="*/ 16 w 30"/>
                <a:gd name="T13" fmla="*/ 0 h 2"/>
                <a:gd name="T14" fmla="*/ 6 w 30"/>
                <a:gd name="T15" fmla="*/ 0 h 2"/>
                <a:gd name="T16" fmla="*/ 6 w 30"/>
                <a:gd name="T17" fmla="*/ 0 h 2"/>
                <a:gd name="T18" fmla="*/ 0 w 30"/>
                <a:gd name="T19" fmla="*/ 2 h 2"/>
                <a:gd name="T20" fmla="*/ 0 w 30"/>
                <a:gd name="T21" fmla="*/ 2 h 2"/>
                <a:gd name="T22" fmla="*/ 6 w 30"/>
                <a:gd name="T23" fmla="*/ 0 h 2"/>
                <a:gd name="T24" fmla="*/ 6 w 30"/>
                <a:gd name="T25" fmla="*/ 0 h 2"/>
                <a:gd name="T26" fmla="*/ 14 w 30"/>
                <a:gd name="T27" fmla="*/ 0 h 2"/>
                <a:gd name="T28" fmla="*/ 30 w 30"/>
                <a:gd name="T29" fmla="*/ 2 h 2"/>
                <a:gd name="T30" fmla="*/ 30 w 30"/>
                <a:gd name="T3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2">
                  <a:moveTo>
                    <a:pt x="30" y="2"/>
                  </a:moveTo>
                  <a:lnTo>
                    <a:pt x="3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4" y="0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6" name="Freeform 181">
              <a:extLst>
                <a:ext uri="{FF2B5EF4-FFF2-40B4-BE49-F238E27FC236}">
                  <a16:creationId xmlns:a16="http://schemas.microsoft.com/office/drawing/2014/main" id="{36A60892-AF8C-4E0F-9035-9C21C016A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613" y="2247843"/>
              <a:ext cx="16640" cy="4888"/>
            </a:xfrm>
            <a:custGeom>
              <a:avLst/>
              <a:gdLst>
                <a:gd name="T0" fmla="*/ 0 w 14"/>
                <a:gd name="T1" fmla="*/ 4 h 4"/>
                <a:gd name="T2" fmla="*/ 0 w 14"/>
                <a:gd name="T3" fmla="*/ 4 h 4"/>
                <a:gd name="T4" fmla="*/ 0 w 14"/>
                <a:gd name="T5" fmla="*/ 4 h 4"/>
                <a:gd name="T6" fmla="*/ 0 w 14"/>
                <a:gd name="T7" fmla="*/ 4 h 4"/>
                <a:gd name="T8" fmla="*/ 14 w 14"/>
                <a:gd name="T9" fmla="*/ 0 h 4"/>
                <a:gd name="T10" fmla="*/ 14 w 14"/>
                <a:gd name="T11" fmla="*/ 0 h 4"/>
                <a:gd name="T12" fmla="*/ 0 w 14"/>
                <a:gd name="T13" fmla="*/ 4 h 4"/>
                <a:gd name="T14" fmla="*/ 0 w 1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4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7" name="Freeform 182">
              <a:extLst>
                <a:ext uri="{FF2B5EF4-FFF2-40B4-BE49-F238E27FC236}">
                  <a16:creationId xmlns:a16="http://schemas.microsoft.com/office/drawing/2014/main" id="{D671B2D9-31A6-464E-93A3-95D39C3BB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795" y="2032771"/>
              <a:ext cx="232949" cy="112424"/>
            </a:xfrm>
            <a:custGeom>
              <a:avLst/>
              <a:gdLst>
                <a:gd name="T0" fmla="*/ 160 w 196"/>
                <a:gd name="T1" fmla="*/ 8 h 92"/>
                <a:gd name="T2" fmla="*/ 126 w 196"/>
                <a:gd name="T3" fmla="*/ 8 h 92"/>
                <a:gd name="T4" fmla="*/ 116 w 196"/>
                <a:gd name="T5" fmla="*/ 14 h 92"/>
                <a:gd name="T6" fmla="*/ 110 w 196"/>
                <a:gd name="T7" fmla="*/ 20 h 92"/>
                <a:gd name="T8" fmla="*/ 104 w 196"/>
                <a:gd name="T9" fmla="*/ 18 h 92"/>
                <a:gd name="T10" fmla="*/ 102 w 196"/>
                <a:gd name="T11" fmla="*/ 16 h 92"/>
                <a:gd name="T12" fmla="*/ 102 w 196"/>
                <a:gd name="T13" fmla="*/ 10 h 92"/>
                <a:gd name="T14" fmla="*/ 98 w 196"/>
                <a:gd name="T15" fmla="*/ 2 h 92"/>
                <a:gd name="T16" fmla="*/ 84 w 196"/>
                <a:gd name="T17" fmla="*/ 2 h 92"/>
                <a:gd name="T18" fmla="*/ 76 w 196"/>
                <a:gd name="T19" fmla="*/ 10 h 92"/>
                <a:gd name="T20" fmla="*/ 74 w 196"/>
                <a:gd name="T21" fmla="*/ 8 h 92"/>
                <a:gd name="T22" fmla="*/ 74 w 196"/>
                <a:gd name="T23" fmla="*/ 4 h 92"/>
                <a:gd name="T24" fmla="*/ 70 w 196"/>
                <a:gd name="T25" fmla="*/ 2 h 92"/>
                <a:gd name="T26" fmla="*/ 50 w 196"/>
                <a:gd name="T27" fmla="*/ 12 h 92"/>
                <a:gd name="T28" fmla="*/ 42 w 196"/>
                <a:gd name="T29" fmla="*/ 28 h 92"/>
                <a:gd name="T30" fmla="*/ 32 w 196"/>
                <a:gd name="T31" fmla="*/ 34 h 92"/>
                <a:gd name="T32" fmla="*/ 18 w 196"/>
                <a:gd name="T33" fmla="*/ 36 h 92"/>
                <a:gd name="T34" fmla="*/ 8 w 196"/>
                <a:gd name="T35" fmla="*/ 40 h 92"/>
                <a:gd name="T36" fmla="*/ 2 w 196"/>
                <a:gd name="T37" fmla="*/ 52 h 92"/>
                <a:gd name="T38" fmla="*/ 2 w 196"/>
                <a:gd name="T39" fmla="*/ 64 h 92"/>
                <a:gd name="T40" fmla="*/ 14 w 196"/>
                <a:gd name="T41" fmla="*/ 78 h 92"/>
                <a:gd name="T42" fmla="*/ 32 w 196"/>
                <a:gd name="T43" fmla="*/ 90 h 92"/>
                <a:gd name="T44" fmla="*/ 44 w 196"/>
                <a:gd name="T45" fmla="*/ 92 h 92"/>
                <a:gd name="T46" fmla="*/ 66 w 196"/>
                <a:gd name="T47" fmla="*/ 82 h 92"/>
                <a:gd name="T48" fmla="*/ 68 w 196"/>
                <a:gd name="T49" fmla="*/ 76 h 92"/>
                <a:gd name="T50" fmla="*/ 76 w 196"/>
                <a:gd name="T51" fmla="*/ 74 h 92"/>
                <a:gd name="T52" fmla="*/ 90 w 196"/>
                <a:gd name="T53" fmla="*/ 74 h 92"/>
                <a:gd name="T54" fmla="*/ 92 w 196"/>
                <a:gd name="T55" fmla="*/ 70 h 92"/>
                <a:gd name="T56" fmla="*/ 94 w 196"/>
                <a:gd name="T57" fmla="*/ 68 h 92"/>
                <a:gd name="T58" fmla="*/ 104 w 196"/>
                <a:gd name="T59" fmla="*/ 72 h 92"/>
                <a:gd name="T60" fmla="*/ 108 w 196"/>
                <a:gd name="T61" fmla="*/ 72 h 92"/>
                <a:gd name="T62" fmla="*/ 120 w 196"/>
                <a:gd name="T63" fmla="*/ 66 h 92"/>
                <a:gd name="T64" fmla="*/ 126 w 196"/>
                <a:gd name="T65" fmla="*/ 52 h 92"/>
                <a:gd name="T66" fmla="*/ 130 w 196"/>
                <a:gd name="T67" fmla="*/ 50 h 92"/>
                <a:gd name="T68" fmla="*/ 130 w 196"/>
                <a:gd name="T69" fmla="*/ 50 h 92"/>
                <a:gd name="T70" fmla="*/ 148 w 196"/>
                <a:gd name="T71" fmla="*/ 54 h 92"/>
                <a:gd name="T72" fmla="*/ 152 w 196"/>
                <a:gd name="T73" fmla="*/ 52 h 92"/>
                <a:gd name="T74" fmla="*/ 162 w 196"/>
                <a:gd name="T75" fmla="*/ 50 h 92"/>
                <a:gd name="T76" fmla="*/ 168 w 196"/>
                <a:gd name="T77" fmla="*/ 60 h 92"/>
                <a:gd name="T78" fmla="*/ 172 w 196"/>
                <a:gd name="T79" fmla="*/ 60 h 92"/>
                <a:gd name="T80" fmla="*/ 180 w 196"/>
                <a:gd name="T81" fmla="*/ 56 h 92"/>
                <a:gd name="T82" fmla="*/ 182 w 196"/>
                <a:gd name="T83" fmla="*/ 56 h 92"/>
                <a:gd name="T84" fmla="*/ 188 w 196"/>
                <a:gd name="T85" fmla="*/ 44 h 92"/>
                <a:gd name="T86" fmla="*/ 192 w 196"/>
                <a:gd name="T87" fmla="*/ 38 h 92"/>
                <a:gd name="T88" fmla="*/ 196 w 196"/>
                <a:gd name="T89" fmla="*/ 24 h 92"/>
                <a:gd name="T90" fmla="*/ 178 w 196"/>
                <a:gd name="T91" fmla="*/ 16 h 92"/>
                <a:gd name="T92" fmla="*/ 178 w 196"/>
                <a:gd name="T93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6" h="92">
                  <a:moveTo>
                    <a:pt x="176" y="12"/>
                  </a:moveTo>
                  <a:lnTo>
                    <a:pt x="176" y="12"/>
                  </a:lnTo>
                  <a:lnTo>
                    <a:pt x="160" y="8"/>
                  </a:lnTo>
                  <a:lnTo>
                    <a:pt x="146" y="8"/>
                  </a:lnTo>
                  <a:lnTo>
                    <a:pt x="126" y="8"/>
                  </a:lnTo>
                  <a:lnTo>
                    <a:pt x="126" y="8"/>
                  </a:lnTo>
                  <a:lnTo>
                    <a:pt x="122" y="8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8"/>
                  </a:lnTo>
                  <a:lnTo>
                    <a:pt x="112" y="2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8" y="18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0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98" y="2"/>
                  </a:lnTo>
                  <a:lnTo>
                    <a:pt x="94" y="0"/>
                  </a:lnTo>
                  <a:lnTo>
                    <a:pt x="88" y="0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0" y="8"/>
                  </a:lnTo>
                  <a:lnTo>
                    <a:pt x="76" y="10"/>
                  </a:lnTo>
                  <a:lnTo>
                    <a:pt x="74" y="10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58" y="8"/>
                  </a:lnTo>
                  <a:lnTo>
                    <a:pt x="50" y="12"/>
                  </a:lnTo>
                  <a:lnTo>
                    <a:pt x="46" y="16"/>
                  </a:lnTo>
                  <a:lnTo>
                    <a:pt x="44" y="20"/>
                  </a:lnTo>
                  <a:lnTo>
                    <a:pt x="42" y="28"/>
                  </a:lnTo>
                  <a:lnTo>
                    <a:pt x="38" y="30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8" y="40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4" y="78"/>
                  </a:lnTo>
                  <a:lnTo>
                    <a:pt x="18" y="80"/>
                  </a:lnTo>
                  <a:lnTo>
                    <a:pt x="24" y="86"/>
                  </a:lnTo>
                  <a:lnTo>
                    <a:pt x="32" y="90"/>
                  </a:lnTo>
                  <a:lnTo>
                    <a:pt x="38" y="92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66" y="82"/>
                  </a:lnTo>
                  <a:lnTo>
                    <a:pt x="66" y="80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86" y="76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2" y="74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8"/>
                  </a:lnTo>
                  <a:lnTo>
                    <a:pt x="94" y="68"/>
                  </a:lnTo>
                  <a:lnTo>
                    <a:pt x="98" y="68"/>
                  </a:lnTo>
                  <a:lnTo>
                    <a:pt x="100" y="70"/>
                  </a:lnTo>
                  <a:lnTo>
                    <a:pt x="104" y="7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2" y="62"/>
                  </a:lnTo>
                  <a:lnTo>
                    <a:pt x="124" y="56"/>
                  </a:lnTo>
                  <a:lnTo>
                    <a:pt x="126" y="52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6" y="50"/>
                  </a:lnTo>
                  <a:lnTo>
                    <a:pt x="140" y="52"/>
                  </a:lnTo>
                  <a:lnTo>
                    <a:pt x="148" y="54"/>
                  </a:lnTo>
                  <a:lnTo>
                    <a:pt x="148" y="54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8" y="50"/>
                  </a:lnTo>
                  <a:lnTo>
                    <a:pt x="158" y="50"/>
                  </a:lnTo>
                  <a:lnTo>
                    <a:pt x="162" y="50"/>
                  </a:lnTo>
                  <a:lnTo>
                    <a:pt x="164" y="54"/>
                  </a:lnTo>
                  <a:lnTo>
                    <a:pt x="168" y="60"/>
                  </a:lnTo>
                  <a:lnTo>
                    <a:pt x="168" y="60"/>
                  </a:lnTo>
                  <a:lnTo>
                    <a:pt x="170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8" y="58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4" y="48"/>
                  </a:lnTo>
                  <a:lnTo>
                    <a:pt x="188" y="44"/>
                  </a:lnTo>
                  <a:lnTo>
                    <a:pt x="190" y="42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96" y="30"/>
                  </a:lnTo>
                  <a:lnTo>
                    <a:pt x="196" y="28"/>
                  </a:lnTo>
                  <a:lnTo>
                    <a:pt x="196" y="24"/>
                  </a:lnTo>
                  <a:lnTo>
                    <a:pt x="196" y="24"/>
                  </a:lnTo>
                  <a:lnTo>
                    <a:pt x="182" y="20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6" y="12"/>
                  </a:lnTo>
                  <a:lnTo>
                    <a:pt x="176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8" name="Freeform 183">
              <a:extLst>
                <a:ext uri="{FF2B5EF4-FFF2-40B4-BE49-F238E27FC236}">
                  <a16:creationId xmlns:a16="http://schemas.microsoft.com/office/drawing/2014/main" id="{F513F7C6-455A-4EBD-B055-4F592FDEE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9744" y="2037659"/>
              <a:ext cx="0" cy="4888"/>
            </a:xfrm>
            <a:custGeom>
              <a:avLst/>
              <a:gdLst>
                <a:gd name="T0" fmla="*/ 4 h 4"/>
                <a:gd name="T1" fmla="*/ 4 h 4"/>
                <a:gd name="T2" fmla="*/ 2 h 4"/>
                <a:gd name="T3" fmla="*/ 2 h 4"/>
                <a:gd name="T4" fmla="*/ 0 h 4"/>
                <a:gd name="T5" fmla="*/ 0 h 4"/>
                <a:gd name="T6" fmla="*/ 2 h 4"/>
                <a:gd name="T7" fmla="*/ 2 h 4"/>
                <a:gd name="T8" fmla="*/ 4 h 4"/>
                <a:gd name="T9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29" name="Freeform 184">
              <a:extLst>
                <a:ext uri="{FF2B5EF4-FFF2-40B4-BE49-F238E27FC236}">
                  <a16:creationId xmlns:a16="http://schemas.microsoft.com/office/drawing/2014/main" id="{28F0BE67-916B-4CDC-8AA4-D2D7176C8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023" y="2040102"/>
              <a:ext cx="2377" cy="12220"/>
            </a:xfrm>
            <a:custGeom>
              <a:avLst/>
              <a:gdLst>
                <a:gd name="T0" fmla="*/ 0 w 2"/>
                <a:gd name="T1" fmla="*/ 8 h 10"/>
                <a:gd name="T2" fmla="*/ 0 w 2"/>
                <a:gd name="T3" fmla="*/ 8 h 10"/>
                <a:gd name="T4" fmla="*/ 0 w 2"/>
                <a:gd name="T5" fmla="*/ 10 h 10"/>
                <a:gd name="T6" fmla="*/ 0 w 2"/>
                <a:gd name="T7" fmla="*/ 10 h 10"/>
                <a:gd name="T8" fmla="*/ 0 w 2"/>
                <a:gd name="T9" fmla="*/ 8 h 10"/>
                <a:gd name="T10" fmla="*/ 0 w 2"/>
                <a:gd name="T11" fmla="*/ 8 h 10"/>
                <a:gd name="T12" fmla="*/ 2 w 2"/>
                <a:gd name="T13" fmla="*/ 4 h 10"/>
                <a:gd name="T14" fmla="*/ 0 w 2"/>
                <a:gd name="T15" fmla="*/ 0 h 10"/>
                <a:gd name="T16" fmla="*/ 0 w 2"/>
                <a:gd name="T17" fmla="*/ 0 h 10"/>
                <a:gd name="T18" fmla="*/ 0 w 2"/>
                <a:gd name="T19" fmla="*/ 4 h 10"/>
                <a:gd name="T20" fmla="*/ 0 w 2"/>
                <a:gd name="T21" fmla="*/ 8 h 10"/>
                <a:gd name="T22" fmla="*/ 0 w 2"/>
                <a:gd name="T23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10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0" name="Freeform 185">
              <a:extLst>
                <a:ext uri="{FF2B5EF4-FFF2-40B4-BE49-F238E27FC236}">
                  <a16:creationId xmlns:a16="http://schemas.microsoft.com/office/drawing/2014/main" id="{9E68023C-DB09-499A-BF1E-55B251D9F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8761" y="2115866"/>
              <a:ext cx="4754" cy="7332"/>
            </a:xfrm>
            <a:custGeom>
              <a:avLst/>
              <a:gdLst>
                <a:gd name="T0" fmla="*/ 4 w 4"/>
                <a:gd name="T1" fmla="*/ 2 h 6"/>
                <a:gd name="T2" fmla="*/ 4 w 4"/>
                <a:gd name="T3" fmla="*/ 2 h 6"/>
                <a:gd name="T4" fmla="*/ 4 w 4"/>
                <a:gd name="T5" fmla="*/ 0 h 6"/>
                <a:gd name="T6" fmla="*/ 4 w 4"/>
                <a:gd name="T7" fmla="*/ 0 h 6"/>
                <a:gd name="T8" fmla="*/ 2 w 4"/>
                <a:gd name="T9" fmla="*/ 2 h 6"/>
                <a:gd name="T10" fmla="*/ 2 w 4"/>
                <a:gd name="T11" fmla="*/ 2 h 6"/>
                <a:gd name="T12" fmla="*/ 2 w 4"/>
                <a:gd name="T13" fmla="*/ 6 h 6"/>
                <a:gd name="T14" fmla="*/ 0 w 4"/>
                <a:gd name="T15" fmla="*/ 6 h 6"/>
                <a:gd name="T16" fmla="*/ 0 w 4"/>
                <a:gd name="T17" fmla="*/ 6 h 6"/>
                <a:gd name="T18" fmla="*/ 2 w 4"/>
                <a:gd name="T19" fmla="*/ 6 h 6"/>
                <a:gd name="T20" fmla="*/ 4 w 4"/>
                <a:gd name="T21" fmla="*/ 2 h 6"/>
                <a:gd name="T22" fmla="*/ 4 w 4"/>
                <a:gd name="T2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1" name="Freeform 186">
              <a:extLst>
                <a:ext uri="{FF2B5EF4-FFF2-40B4-BE49-F238E27FC236}">
                  <a16:creationId xmlns:a16="http://schemas.microsoft.com/office/drawing/2014/main" id="{4C113728-7AE7-4918-A304-5F1E17827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237" y="2125642"/>
              <a:ext cx="4754" cy="14664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4 h 12"/>
                <a:gd name="T6" fmla="*/ 0 w 4"/>
                <a:gd name="T7" fmla="*/ 6 h 12"/>
                <a:gd name="T8" fmla="*/ 4 w 4"/>
                <a:gd name="T9" fmla="*/ 12 h 12"/>
                <a:gd name="T10" fmla="*/ 4 w 4"/>
                <a:gd name="T11" fmla="*/ 12 h 12"/>
                <a:gd name="T12" fmla="*/ 4 w 4"/>
                <a:gd name="T13" fmla="*/ 12 h 12"/>
                <a:gd name="T14" fmla="*/ 4 w 4"/>
                <a:gd name="T15" fmla="*/ 12 h 12"/>
                <a:gd name="T16" fmla="*/ 2 w 4"/>
                <a:gd name="T17" fmla="*/ 8 h 12"/>
                <a:gd name="T18" fmla="*/ 0 w 4"/>
                <a:gd name="T19" fmla="*/ 4 h 12"/>
                <a:gd name="T20" fmla="*/ 2 w 4"/>
                <a:gd name="T21" fmla="*/ 0 h 12"/>
                <a:gd name="T22" fmla="*/ 2 w 4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2" name="Freeform 187">
              <a:extLst>
                <a:ext uri="{FF2B5EF4-FFF2-40B4-BE49-F238E27FC236}">
                  <a16:creationId xmlns:a16="http://schemas.microsoft.com/office/drawing/2014/main" id="{AFDF7851-9900-4B69-9250-9D158F9C3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0155" y="2093871"/>
              <a:ext cx="26147" cy="2688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0 h 22"/>
                <a:gd name="T4" fmla="*/ 22 w 22"/>
                <a:gd name="T5" fmla="*/ 0 h 22"/>
                <a:gd name="T6" fmla="*/ 22 w 22"/>
                <a:gd name="T7" fmla="*/ 0 h 22"/>
                <a:gd name="T8" fmla="*/ 18 w 22"/>
                <a:gd name="T9" fmla="*/ 2 h 22"/>
                <a:gd name="T10" fmla="*/ 16 w 22"/>
                <a:gd name="T11" fmla="*/ 6 h 22"/>
                <a:gd name="T12" fmla="*/ 14 w 22"/>
                <a:gd name="T13" fmla="*/ 12 h 22"/>
                <a:gd name="T14" fmla="*/ 12 w 22"/>
                <a:gd name="T15" fmla="*/ 16 h 22"/>
                <a:gd name="T16" fmla="*/ 12 w 22"/>
                <a:gd name="T17" fmla="*/ 16 h 22"/>
                <a:gd name="T18" fmla="*/ 0 w 22"/>
                <a:gd name="T19" fmla="*/ 22 h 22"/>
                <a:gd name="T20" fmla="*/ 0 w 22"/>
                <a:gd name="T21" fmla="*/ 22 h 22"/>
                <a:gd name="T22" fmla="*/ 12 w 22"/>
                <a:gd name="T23" fmla="*/ 16 h 22"/>
                <a:gd name="T24" fmla="*/ 12 w 22"/>
                <a:gd name="T25" fmla="*/ 16 h 22"/>
                <a:gd name="T26" fmla="*/ 14 w 22"/>
                <a:gd name="T27" fmla="*/ 12 h 22"/>
                <a:gd name="T28" fmla="*/ 16 w 22"/>
                <a:gd name="T29" fmla="*/ 6 h 22"/>
                <a:gd name="T30" fmla="*/ 18 w 22"/>
                <a:gd name="T31" fmla="*/ 2 h 22"/>
                <a:gd name="T32" fmla="*/ 22 w 22"/>
                <a:gd name="T33" fmla="*/ 0 h 22"/>
                <a:gd name="T34" fmla="*/ 22 w 22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6" y="6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12"/>
                  </a:lnTo>
                  <a:lnTo>
                    <a:pt x="16" y="6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3" name="Freeform 188">
              <a:extLst>
                <a:ext uri="{FF2B5EF4-FFF2-40B4-BE49-F238E27FC236}">
                  <a16:creationId xmlns:a16="http://schemas.microsoft.com/office/drawing/2014/main" id="{1A13B8F2-7998-4873-B5A7-CC8943DF2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696" y="2093871"/>
              <a:ext cx="11885" cy="4888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4 w 10"/>
                <a:gd name="T5" fmla="*/ 2 h 4"/>
                <a:gd name="T6" fmla="*/ 4 w 10"/>
                <a:gd name="T7" fmla="*/ 2 h 4"/>
                <a:gd name="T8" fmla="*/ 0 w 10"/>
                <a:gd name="T9" fmla="*/ 4 h 4"/>
                <a:gd name="T10" fmla="*/ 0 w 10"/>
                <a:gd name="T11" fmla="*/ 4 h 4"/>
                <a:gd name="T12" fmla="*/ 6 w 10"/>
                <a:gd name="T13" fmla="*/ 2 h 4"/>
                <a:gd name="T14" fmla="*/ 6 w 10"/>
                <a:gd name="T15" fmla="*/ 2 h 4"/>
                <a:gd name="T16" fmla="*/ 10 w 10"/>
                <a:gd name="T17" fmla="*/ 0 h 4"/>
                <a:gd name="T18" fmla="*/ 10 w 10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4" name="Freeform 189">
              <a:extLst>
                <a:ext uri="{FF2B5EF4-FFF2-40B4-BE49-F238E27FC236}">
                  <a16:creationId xmlns:a16="http://schemas.microsoft.com/office/drawing/2014/main" id="{5A66766D-40B1-461E-89A4-AA1BE749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6218" y="2101203"/>
              <a:ext cx="9508" cy="4888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6 w 8"/>
                <a:gd name="T5" fmla="*/ 2 h 4"/>
                <a:gd name="T6" fmla="*/ 8 w 8"/>
                <a:gd name="T7" fmla="*/ 0 h 4"/>
                <a:gd name="T8" fmla="*/ 8 w 8"/>
                <a:gd name="T9" fmla="*/ 0 h 4"/>
                <a:gd name="T10" fmla="*/ 8 w 8"/>
                <a:gd name="T11" fmla="*/ 0 h 4"/>
                <a:gd name="T12" fmla="*/ 8 w 8"/>
                <a:gd name="T13" fmla="*/ 0 h 4"/>
                <a:gd name="T14" fmla="*/ 6 w 8"/>
                <a:gd name="T15" fmla="*/ 2 h 4"/>
                <a:gd name="T16" fmla="*/ 0 w 8"/>
                <a:gd name="T17" fmla="*/ 4 h 4"/>
                <a:gd name="T18" fmla="*/ 0 w 8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0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5" name="Freeform 190">
              <a:extLst>
                <a:ext uri="{FF2B5EF4-FFF2-40B4-BE49-F238E27FC236}">
                  <a16:creationId xmlns:a16="http://schemas.microsoft.com/office/drawing/2014/main" id="{2F228036-6A7D-413A-8E92-E4AF48B5B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550" y="2196519"/>
              <a:ext cx="125982" cy="85540"/>
            </a:xfrm>
            <a:custGeom>
              <a:avLst/>
              <a:gdLst>
                <a:gd name="T0" fmla="*/ 44 w 106"/>
                <a:gd name="T1" fmla="*/ 62 h 70"/>
                <a:gd name="T2" fmla="*/ 50 w 106"/>
                <a:gd name="T3" fmla="*/ 68 h 70"/>
                <a:gd name="T4" fmla="*/ 54 w 106"/>
                <a:gd name="T5" fmla="*/ 66 h 70"/>
                <a:gd name="T6" fmla="*/ 64 w 106"/>
                <a:gd name="T7" fmla="*/ 70 h 70"/>
                <a:gd name="T8" fmla="*/ 66 w 106"/>
                <a:gd name="T9" fmla="*/ 66 h 70"/>
                <a:gd name="T10" fmla="*/ 66 w 106"/>
                <a:gd name="T11" fmla="*/ 62 h 70"/>
                <a:gd name="T12" fmla="*/ 72 w 106"/>
                <a:gd name="T13" fmla="*/ 54 h 70"/>
                <a:gd name="T14" fmla="*/ 80 w 106"/>
                <a:gd name="T15" fmla="*/ 48 h 70"/>
                <a:gd name="T16" fmla="*/ 80 w 106"/>
                <a:gd name="T17" fmla="*/ 48 h 70"/>
                <a:gd name="T18" fmla="*/ 76 w 106"/>
                <a:gd name="T19" fmla="*/ 36 h 70"/>
                <a:gd name="T20" fmla="*/ 76 w 106"/>
                <a:gd name="T21" fmla="*/ 34 h 70"/>
                <a:gd name="T22" fmla="*/ 80 w 106"/>
                <a:gd name="T23" fmla="*/ 30 h 70"/>
                <a:gd name="T24" fmla="*/ 94 w 106"/>
                <a:gd name="T25" fmla="*/ 26 h 70"/>
                <a:gd name="T26" fmla="*/ 98 w 106"/>
                <a:gd name="T27" fmla="*/ 24 h 70"/>
                <a:gd name="T28" fmla="*/ 98 w 106"/>
                <a:gd name="T29" fmla="*/ 22 h 70"/>
                <a:gd name="T30" fmla="*/ 98 w 106"/>
                <a:gd name="T31" fmla="*/ 18 h 70"/>
                <a:gd name="T32" fmla="*/ 98 w 106"/>
                <a:gd name="T33" fmla="*/ 16 h 70"/>
                <a:gd name="T34" fmla="*/ 106 w 106"/>
                <a:gd name="T35" fmla="*/ 18 h 70"/>
                <a:gd name="T36" fmla="*/ 106 w 106"/>
                <a:gd name="T37" fmla="*/ 16 h 70"/>
                <a:gd name="T38" fmla="*/ 102 w 106"/>
                <a:gd name="T39" fmla="*/ 12 h 70"/>
                <a:gd name="T40" fmla="*/ 100 w 106"/>
                <a:gd name="T41" fmla="*/ 2 h 70"/>
                <a:gd name="T42" fmla="*/ 96 w 106"/>
                <a:gd name="T43" fmla="*/ 0 h 70"/>
                <a:gd name="T44" fmla="*/ 90 w 106"/>
                <a:gd name="T45" fmla="*/ 2 h 70"/>
                <a:gd name="T46" fmla="*/ 90 w 106"/>
                <a:gd name="T47" fmla="*/ 6 h 70"/>
                <a:gd name="T48" fmla="*/ 90 w 106"/>
                <a:gd name="T49" fmla="*/ 10 h 70"/>
                <a:gd name="T50" fmla="*/ 80 w 106"/>
                <a:gd name="T51" fmla="*/ 10 h 70"/>
                <a:gd name="T52" fmla="*/ 78 w 106"/>
                <a:gd name="T53" fmla="*/ 10 h 70"/>
                <a:gd name="T54" fmla="*/ 74 w 106"/>
                <a:gd name="T55" fmla="*/ 10 h 70"/>
                <a:gd name="T56" fmla="*/ 72 w 106"/>
                <a:gd name="T57" fmla="*/ 12 h 70"/>
                <a:gd name="T58" fmla="*/ 66 w 106"/>
                <a:gd name="T59" fmla="*/ 12 h 70"/>
                <a:gd name="T60" fmla="*/ 56 w 106"/>
                <a:gd name="T61" fmla="*/ 12 h 70"/>
                <a:gd name="T62" fmla="*/ 44 w 106"/>
                <a:gd name="T63" fmla="*/ 20 h 70"/>
                <a:gd name="T64" fmla="*/ 40 w 106"/>
                <a:gd name="T65" fmla="*/ 24 h 70"/>
                <a:gd name="T66" fmla="*/ 38 w 106"/>
                <a:gd name="T67" fmla="*/ 24 h 70"/>
                <a:gd name="T68" fmla="*/ 34 w 106"/>
                <a:gd name="T69" fmla="*/ 20 h 70"/>
                <a:gd name="T70" fmla="*/ 30 w 106"/>
                <a:gd name="T71" fmla="*/ 20 h 70"/>
                <a:gd name="T72" fmla="*/ 22 w 106"/>
                <a:gd name="T73" fmla="*/ 22 h 70"/>
                <a:gd name="T74" fmla="*/ 10 w 106"/>
                <a:gd name="T75" fmla="*/ 18 h 70"/>
                <a:gd name="T76" fmla="*/ 2 w 106"/>
                <a:gd name="T77" fmla="*/ 26 h 70"/>
                <a:gd name="T78" fmla="*/ 0 w 106"/>
                <a:gd name="T79" fmla="*/ 28 h 70"/>
                <a:gd name="T80" fmla="*/ 0 w 106"/>
                <a:gd name="T81" fmla="*/ 30 h 70"/>
                <a:gd name="T82" fmla="*/ 4 w 106"/>
                <a:gd name="T83" fmla="*/ 32 h 70"/>
                <a:gd name="T84" fmla="*/ 8 w 106"/>
                <a:gd name="T85" fmla="*/ 34 h 70"/>
                <a:gd name="T86" fmla="*/ 8 w 106"/>
                <a:gd name="T87" fmla="*/ 38 h 70"/>
                <a:gd name="T88" fmla="*/ 6 w 106"/>
                <a:gd name="T89" fmla="*/ 40 h 70"/>
                <a:gd name="T90" fmla="*/ 4 w 106"/>
                <a:gd name="T91" fmla="*/ 44 h 70"/>
                <a:gd name="T92" fmla="*/ 8 w 106"/>
                <a:gd name="T93" fmla="*/ 52 h 70"/>
                <a:gd name="T94" fmla="*/ 14 w 106"/>
                <a:gd name="T95" fmla="*/ 56 h 70"/>
                <a:gd name="T96" fmla="*/ 16 w 106"/>
                <a:gd name="T97" fmla="*/ 62 h 70"/>
                <a:gd name="T98" fmla="*/ 10 w 106"/>
                <a:gd name="T99" fmla="*/ 64 h 70"/>
                <a:gd name="T100" fmla="*/ 10 w 106"/>
                <a:gd name="T101" fmla="*/ 64 h 70"/>
                <a:gd name="T102" fmla="*/ 10 w 106"/>
                <a:gd name="T103" fmla="*/ 64 h 70"/>
                <a:gd name="T104" fmla="*/ 10 w 106"/>
                <a:gd name="T105" fmla="*/ 66 h 70"/>
                <a:gd name="T106" fmla="*/ 6 w 106"/>
                <a:gd name="T107" fmla="*/ 66 h 70"/>
                <a:gd name="T108" fmla="*/ 4 w 106"/>
                <a:gd name="T109" fmla="*/ 68 h 70"/>
                <a:gd name="T110" fmla="*/ 28 w 106"/>
                <a:gd name="T111" fmla="*/ 66 h 70"/>
                <a:gd name="T112" fmla="*/ 40 w 106"/>
                <a:gd name="T113" fmla="*/ 60 h 70"/>
                <a:gd name="T114" fmla="*/ 44 w 106"/>
                <a:gd name="T115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6" h="70">
                  <a:moveTo>
                    <a:pt x="44" y="62"/>
                  </a:moveTo>
                  <a:lnTo>
                    <a:pt x="44" y="62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2" y="66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64" y="70"/>
                  </a:lnTo>
                  <a:lnTo>
                    <a:pt x="66" y="70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2" y="54"/>
                  </a:lnTo>
                  <a:lnTo>
                    <a:pt x="76" y="52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80" y="30"/>
                  </a:lnTo>
                  <a:lnTo>
                    <a:pt x="88" y="28"/>
                  </a:lnTo>
                  <a:lnTo>
                    <a:pt x="94" y="26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102" y="16"/>
                  </a:lnTo>
                  <a:lnTo>
                    <a:pt x="106" y="18"/>
                  </a:lnTo>
                  <a:lnTo>
                    <a:pt x="106" y="18"/>
                  </a:lnTo>
                  <a:lnTo>
                    <a:pt x="106" y="16"/>
                  </a:lnTo>
                  <a:lnTo>
                    <a:pt x="106" y="16"/>
                  </a:lnTo>
                  <a:lnTo>
                    <a:pt x="102" y="12"/>
                  </a:lnTo>
                  <a:lnTo>
                    <a:pt x="102" y="6"/>
                  </a:lnTo>
                  <a:lnTo>
                    <a:pt x="100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2" y="0"/>
                  </a:lnTo>
                  <a:lnTo>
                    <a:pt x="90" y="2"/>
                  </a:lnTo>
                  <a:lnTo>
                    <a:pt x="90" y="6"/>
                  </a:lnTo>
                  <a:lnTo>
                    <a:pt x="90" y="6"/>
                  </a:lnTo>
                  <a:lnTo>
                    <a:pt x="90" y="8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4" y="10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0" y="14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4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6" y="22"/>
                  </a:lnTo>
                  <a:lnTo>
                    <a:pt x="22" y="22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4" y="56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4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6"/>
                  </a:lnTo>
                  <a:lnTo>
                    <a:pt x="8" y="66"/>
                  </a:lnTo>
                  <a:lnTo>
                    <a:pt x="6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18" y="68"/>
                  </a:lnTo>
                  <a:lnTo>
                    <a:pt x="28" y="66"/>
                  </a:lnTo>
                  <a:lnTo>
                    <a:pt x="36" y="62"/>
                  </a:lnTo>
                  <a:lnTo>
                    <a:pt x="40" y="60"/>
                  </a:lnTo>
                  <a:lnTo>
                    <a:pt x="44" y="62"/>
                  </a:lnTo>
                  <a:lnTo>
                    <a:pt x="44" y="6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6" name="Freeform 191">
              <a:extLst>
                <a:ext uri="{FF2B5EF4-FFF2-40B4-BE49-F238E27FC236}">
                  <a16:creationId xmlns:a16="http://schemas.microsoft.com/office/drawing/2014/main" id="{A5C37410-0522-47D9-8C76-9CEE36A6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3436" y="2272282"/>
              <a:ext cx="7131" cy="2444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4 w 6"/>
                <a:gd name="T5" fmla="*/ 2 h 2"/>
                <a:gd name="T6" fmla="*/ 0 w 6"/>
                <a:gd name="T7" fmla="*/ 2 h 2"/>
                <a:gd name="T8" fmla="*/ 0 w 6"/>
                <a:gd name="T9" fmla="*/ 2 h 2"/>
                <a:gd name="T10" fmla="*/ 0 w 6"/>
                <a:gd name="T11" fmla="*/ 2 h 2"/>
                <a:gd name="T12" fmla="*/ 0 w 6"/>
                <a:gd name="T13" fmla="*/ 2 h 2"/>
                <a:gd name="T14" fmla="*/ 4 w 6"/>
                <a:gd name="T15" fmla="*/ 2 h 2"/>
                <a:gd name="T16" fmla="*/ 6 w 6"/>
                <a:gd name="T17" fmla="*/ 0 h 2"/>
                <a:gd name="T18" fmla="*/ 6 w 6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7" name="Freeform 192">
              <a:extLst>
                <a:ext uri="{FF2B5EF4-FFF2-40B4-BE49-F238E27FC236}">
                  <a16:creationId xmlns:a16="http://schemas.microsoft.com/office/drawing/2014/main" id="{636E4933-4D2E-4A16-A65A-7DC3B9209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304" y="2238066"/>
              <a:ext cx="4754" cy="12220"/>
            </a:xfrm>
            <a:custGeom>
              <a:avLst/>
              <a:gdLst>
                <a:gd name="T0" fmla="*/ 0 w 4"/>
                <a:gd name="T1" fmla="*/ 10 h 10"/>
                <a:gd name="T2" fmla="*/ 0 w 4"/>
                <a:gd name="T3" fmla="*/ 10 h 10"/>
                <a:gd name="T4" fmla="*/ 2 w 4"/>
                <a:gd name="T5" fmla="*/ 6 h 10"/>
                <a:gd name="T6" fmla="*/ 4 w 4"/>
                <a:gd name="T7" fmla="*/ 4 h 10"/>
                <a:gd name="T8" fmla="*/ 4 w 4"/>
                <a:gd name="T9" fmla="*/ 4 h 10"/>
                <a:gd name="T10" fmla="*/ 4 w 4"/>
                <a:gd name="T11" fmla="*/ 0 h 10"/>
                <a:gd name="T12" fmla="*/ 4 w 4"/>
                <a:gd name="T13" fmla="*/ 0 h 10"/>
                <a:gd name="T14" fmla="*/ 4 w 4"/>
                <a:gd name="T15" fmla="*/ 2 h 10"/>
                <a:gd name="T16" fmla="*/ 4 w 4"/>
                <a:gd name="T17" fmla="*/ 2 h 10"/>
                <a:gd name="T18" fmla="*/ 2 w 4"/>
                <a:gd name="T19" fmla="*/ 6 h 10"/>
                <a:gd name="T20" fmla="*/ 0 w 4"/>
                <a:gd name="T21" fmla="*/ 10 h 10"/>
                <a:gd name="T22" fmla="*/ 0 w 4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0">
                  <a:moveTo>
                    <a:pt x="0" y="10"/>
                  </a:move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8" name="Freeform 193">
              <a:extLst>
                <a:ext uri="{FF2B5EF4-FFF2-40B4-BE49-F238E27FC236}">
                  <a16:creationId xmlns:a16="http://schemas.microsoft.com/office/drawing/2014/main" id="{C09310E1-E12C-48C3-A6AF-17B33DEFA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551" y="2218515"/>
              <a:ext cx="11885" cy="12220"/>
            </a:xfrm>
            <a:custGeom>
              <a:avLst/>
              <a:gdLst>
                <a:gd name="T0" fmla="*/ 0 w 10"/>
                <a:gd name="T1" fmla="*/ 10 h 10"/>
                <a:gd name="T2" fmla="*/ 0 w 10"/>
                <a:gd name="T3" fmla="*/ 10 h 10"/>
                <a:gd name="T4" fmla="*/ 2 w 10"/>
                <a:gd name="T5" fmla="*/ 8 h 10"/>
                <a:gd name="T6" fmla="*/ 6 w 10"/>
                <a:gd name="T7" fmla="*/ 6 h 10"/>
                <a:gd name="T8" fmla="*/ 10 w 10"/>
                <a:gd name="T9" fmla="*/ 0 h 10"/>
                <a:gd name="T10" fmla="*/ 10 w 10"/>
                <a:gd name="T11" fmla="*/ 0 h 10"/>
                <a:gd name="T12" fmla="*/ 10 w 10"/>
                <a:gd name="T13" fmla="*/ 0 h 10"/>
                <a:gd name="T14" fmla="*/ 10 w 10"/>
                <a:gd name="T15" fmla="*/ 0 h 10"/>
                <a:gd name="T16" fmla="*/ 4 w 10"/>
                <a:gd name="T17" fmla="*/ 6 h 10"/>
                <a:gd name="T18" fmla="*/ 2 w 10"/>
                <a:gd name="T19" fmla="*/ 8 h 10"/>
                <a:gd name="T20" fmla="*/ 0 w 10"/>
                <a:gd name="T21" fmla="*/ 10 h 10"/>
                <a:gd name="T22" fmla="*/ 0 w 10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lnTo>
                    <a:pt x="0" y="10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39" name="Freeform 194">
              <a:extLst>
                <a:ext uri="{FF2B5EF4-FFF2-40B4-BE49-F238E27FC236}">
                  <a16:creationId xmlns:a16="http://schemas.microsoft.com/office/drawing/2014/main" id="{1B680C74-3C5D-4A7D-8372-A152E54C6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4253" y="2208737"/>
              <a:ext cx="14262" cy="0"/>
            </a:xfrm>
            <a:custGeom>
              <a:avLst/>
              <a:gdLst>
                <a:gd name="T0" fmla="*/ 4 w 12"/>
                <a:gd name="T1" fmla="*/ 4 w 12"/>
                <a:gd name="T2" fmla="*/ 0 w 12"/>
                <a:gd name="T3" fmla="*/ 0 w 12"/>
                <a:gd name="T4" fmla="*/ 2 w 12"/>
                <a:gd name="T5" fmla="*/ 2 w 12"/>
                <a:gd name="T6" fmla="*/ 12 w 12"/>
                <a:gd name="T7" fmla="*/ 12 w 12"/>
                <a:gd name="T8" fmla="*/ 4 w 12"/>
                <a:gd name="T9" fmla="*/ 4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2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0" name="Freeform 195">
              <a:extLst>
                <a:ext uri="{FF2B5EF4-FFF2-40B4-BE49-F238E27FC236}">
                  <a16:creationId xmlns:a16="http://schemas.microsoft.com/office/drawing/2014/main" id="{6E2CEE5E-97E8-45D3-A595-A9C8E677C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107" y="2211182"/>
              <a:ext cx="19016" cy="0"/>
            </a:xfrm>
            <a:custGeom>
              <a:avLst/>
              <a:gdLst>
                <a:gd name="T0" fmla="*/ 10 w 16"/>
                <a:gd name="T1" fmla="*/ 10 w 16"/>
                <a:gd name="T2" fmla="*/ 0 w 16"/>
                <a:gd name="T3" fmla="*/ 0 w 16"/>
                <a:gd name="T4" fmla="*/ 10 w 16"/>
                <a:gd name="T5" fmla="*/ 10 w 16"/>
                <a:gd name="T6" fmla="*/ 16 w 16"/>
                <a:gd name="T7" fmla="*/ 16 w 16"/>
                <a:gd name="T8" fmla="*/ 10 w 16"/>
                <a:gd name="T9" fmla="*/ 1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6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1" name="Freeform 196">
              <a:extLst>
                <a:ext uri="{FF2B5EF4-FFF2-40B4-BE49-F238E27FC236}">
                  <a16:creationId xmlns:a16="http://schemas.microsoft.com/office/drawing/2014/main" id="{2FA3F3C3-6A4C-4595-A0E8-921755E67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3436" y="2218514"/>
              <a:ext cx="35656" cy="7332"/>
            </a:xfrm>
            <a:custGeom>
              <a:avLst/>
              <a:gdLst>
                <a:gd name="T0" fmla="*/ 22 w 30"/>
                <a:gd name="T1" fmla="*/ 2 h 6"/>
                <a:gd name="T2" fmla="*/ 22 w 30"/>
                <a:gd name="T3" fmla="*/ 2 h 6"/>
                <a:gd name="T4" fmla="*/ 16 w 30"/>
                <a:gd name="T5" fmla="*/ 4 h 6"/>
                <a:gd name="T6" fmla="*/ 12 w 30"/>
                <a:gd name="T7" fmla="*/ 4 h 6"/>
                <a:gd name="T8" fmla="*/ 0 w 30"/>
                <a:gd name="T9" fmla="*/ 0 h 6"/>
                <a:gd name="T10" fmla="*/ 0 w 30"/>
                <a:gd name="T11" fmla="*/ 0 h 6"/>
                <a:gd name="T12" fmla="*/ 0 w 30"/>
                <a:gd name="T13" fmla="*/ 0 h 6"/>
                <a:gd name="T14" fmla="*/ 0 w 30"/>
                <a:gd name="T15" fmla="*/ 0 h 6"/>
                <a:gd name="T16" fmla="*/ 0 w 30"/>
                <a:gd name="T17" fmla="*/ 0 h 6"/>
                <a:gd name="T18" fmla="*/ 0 w 30"/>
                <a:gd name="T19" fmla="*/ 0 h 6"/>
                <a:gd name="T20" fmla="*/ 0 w 30"/>
                <a:gd name="T21" fmla="*/ 0 h 6"/>
                <a:gd name="T22" fmla="*/ 0 w 30"/>
                <a:gd name="T23" fmla="*/ 0 h 6"/>
                <a:gd name="T24" fmla="*/ 12 w 30"/>
                <a:gd name="T25" fmla="*/ 4 h 6"/>
                <a:gd name="T26" fmla="*/ 16 w 30"/>
                <a:gd name="T27" fmla="*/ 4 h 6"/>
                <a:gd name="T28" fmla="*/ 20 w 30"/>
                <a:gd name="T29" fmla="*/ 2 h 6"/>
                <a:gd name="T30" fmla="*/ 20 w 30"/>
                <a:gd name="T31" fmla="*/ 2 h 6"/>
                <a:gd name="T32" fmla="*/ 24 w 30"/>
                <a:gd name="T33" fmla="*/ 2 h 6"/>
                <a:gd name="T34" fmla="*/ 28 w 30"/>
                <a:gd name="T35" fmla="*/ 4 h 6"/>
                <a:gd name="T36" fmla="*/ 28 w 30"/>
                <a:gd name="T37" fmla="*/ 6 h 6"/>
                <a:gd name="T38" fmla="*/ 30 w 30"/>
                <a:gd name="T39" fmla="*/ 6 h 6"/>
                <a:gd name="T40" fmla="*/ 30 w 30"/>
                <a:gd name="T41" fmla="*/ 6 h 6"/>
                <a:gd name="T42" fmla="*/ 28 w 30"/>
                <a:gd name="T43" fmla="*/ 6 h 6"/>
                <a:gd name="T44" fmla="*/ 28 w 30"/>
                <a:gd name="T45" fmla="*/ 4 h 6"/>
                <a:gd name="T46" fmla="*/ 26 w 30"/>
                <a:gd name="T47" fmla="*/ 2 h 6"/>
                <a:gd name="T48" fmla="*/ 22 w 30"/>
                <a:gd name="T49" fmla="*/ 2 h 6"/>
                <a:gd name="T50" fmla="*/ 22 w 30"/>
                <a:gd name="T5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6">
                  <a:moveTo>
                    <a:pt x="22" y="2"/>
                  </a:moveTo>
                  <a:lnTo>
                    <a:pt x="22" y="2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4" y="2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2" name="Freeform 197">
              <a:extLst>
                <a:ext uri="{FF2B5EF4-FFF2-40B4-BE49-F238E27FC236}">
                  <a16:creationId xmlns:a16="http://schemas.microsoft.com/office/drawing/2014/main" id="{68A2DCD8-88F7-4FAE-B34A-FDB2D0628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3435" y="22185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3" name="Freeform 198">
              <a:extLst>
                <a:ext uri="{FF2B5EF4-FFF2-40B4-BE49-F238E27FC236}">
                  <a16:creationId xmlns:a16="http://schemas.microsoft.com/office/drawing/2014/main" id="{D02C6CA5-E0AB-4D42-B864-C3D0A8EC4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532" y="2216071"/>
              <a:ext cx="0" cy="2444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  <a:gd name="T5" fmla="*/ 2 h 2"/>
                <a:gd name="T6" fmla="*/ 2 h 2"/>
                <a:gd name="T7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4" name="Freeform 199">
              <a:extLst>
                <a:ext uri="{FF2B5EF4-FFF2-40B4-BE49-F238E27FC236}">
                  <a16:creationId xmlns:a16="http://schemas.microsoft.com/office/drawing/2014/main" id="{05E9CE10-B430-4994-9B19-30963C5F9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632" y="2294279"/>
              <a:ext cx="159261" cy="158860"/>
            </a:xfrm>
            <a:custGeom>
              <a:avLst/>
              <a:gdLst>
                <a:gd name="T0" fmla="*/ 128 w 134"/>
                <a:gd name="T1" fmla="*/ 80 h 130"/>
                <a:gd name="T2" fmla="*/ 130 w 134"/>
                <a:gd name="T3" fmla="*/ 80 h 130"/>
                <a:gd name="T4" fmla="*/ 130 w 134"/>
                <a:gd name="T5" fmla="*/ 76 h 130"/>
                <a:gd name="T6" fmla="*/ 122 w 134"/>
                <a:gd name="T7" fmla="*/ 60 h 130"/>
                <a:gd name="T8" fmla="*/ 126 w 134"/>
                <a:gd name="T9" fmla="*/ 60 h 130"/>
                <a:gd name="T10" fmla="*/ 134 w 134"/>
                <a:gd name="T11" fmla="*/ 62 h 130"/>
                <a:gd name="T12" fmla="*/ 132 w 134"/>
                <a:gd name="T13" fmla="*/ 56 h 130"/>
                <a:gd name="T14" fmla="*/ 116 w 134"/>
                <a:gd name="T15" fmla="*/ 40 h 130"/>
                <a:gd name="T16" fmla="*/ 124 w 134"/>
                <a:gd name="T17" fmla="*/ 22 h 130"/>
                <a:gd name="T18" fmla="*/ 124 w 134"/>
                <a:gd name="T19" fmla="*/ 16 h 130"/>
                <a:gd name="T20" fmla="*/ 114 w 134"/>
                <a:gd name="T21" fmla="*/ 18 h 130"/>
                <a:gd name="T22" fmla="*/ 112 w 134"/>
                <a:gd name="T23" fmla="*/ 18 h 130"/>
                <a:gd name="T24" fmla="*/ 104 w 134"/>
                <a:gd name="T25" fmla="*/ 14 h 130"/>
                <a:gd name="T26" fmla="*/ 100 w 134"/>
                <a:gd name="T27" fmla="*/ 6 h 130"/>
                <a:gd name="T28" fmla="*/ 94 w 134"/>
                <a:gd name="T29" fmla="*/ 6 h 130"/>
                <a:gd name="T30" fmla="*/ 80 w 134"/>
                <a:gd name="T31" fmla="*/ 4 h 130"/>
                <a:gd name="T32" fmla="*/ 74 w 134"/>
                <a:gd name="T33" fmla="*/ 8 h 130"/>
                <a:gd name="T34" fmla="*/ 58 w 134"/>
                <a:gd name="T35" fmla="*/ 4 h 130"/>
                <a:gd name="T36" fmla="*/ 48 w 134"/>
                <a:gd name="T37" fmla="*/ 4 h 130"/>
                <a:gd name="T38" fmla="*/ 28 w 134"/>
                <a:gd name="T39" fmla="*/ 2 h 130"/>
                <a:gd name="T40" fmla="*/ 22 w 134"/>
                <a:gd name="T41" fmla="*/ 10 h 130"/>
                <a:gd name="T42" fmla="*/ 18 w 134"/>
                <a:gd name="T43" fmla="*/ 10 h 130"/>
                <a:gd name="T44" fmla="*/ 12 w 134"/>
                <a:gd name="T45" fmla="*/ 2 h 130"/>
                <a:gd name="T46" fmla="*/ 4 w 134"/>
                <a:gd name="T47" fmla="*/ 0 h 130"/>
                <a:gd name="T48" fmla="*/ 0 w 134"/>
                <a:gd name="T49" fmla="*/ 16 h 130"/>
                <a:gd name="T50" fmla="*/ 4 w 134"/>
                <a:gd name="T51" fmla="*/ 24 h 130"/>
                <a:gd name="T52" fmla="*/ 6 w 134"/>
                <a:gd name="T53" fmla="*/ 24 h 130"/>
                <a:gd name="T54" fmla="*/ 12 w 134"/>
                <a:gd name="T55" fmla="*/ 38 h 130"/>
                <a:gd name="T56" fmla="*/ 16 w 134"/>
                <a:gd name="T57" fmla="*/ 42 h 130"/>
                <a:gd name="T58" fmla="*/ 16 w 134"/>
                <a:gd name="T59" fmla="*/ 46 h 130"/>
                <a:gd name="T60" fmla="*/ 16 w 134"/>
                <a:gd name="T61" fmla="*/ 50 h 130"/>
                <a:gd name="T62" fmla="*/ 24 w 134"/>
                <a:gd name="T63" fmla="*/ 56 h 130"/>
                <a:gd name="T64" fmla="*/ 36 w 134"/>
                <a:gd name="T65" fmla="*/ 72 h 130"/>
                <a:gd name="T66" fmla="*/ 46 w 134"/>
                <a:gd name="T67" fmla="*/ 82 h 130"/>
                <a:gd name="T68" fmla="*/ 52 w 134"/>
                <a:gd name="T69" fmla="*/ 88 h 130"/>
                <a:gd name="T70" fmla="*/ 58 w 134"/>
                <a:gd name="T71" fmla="*/ 98 h 130"/>
                <a:gd name="T72" fmla="*/ 66 w 134"/>
                <a:gd name="T73" fmla="*/ 104 h 130"/>
                <a:gd name="T74" fmla="*/ 66 w 134"/>
                <a:gd name="T75" fmla="*/ 110 h 130"/>
                <a:gd name="T76" fmla="*/ 70 w 134"/>
                <a:gd name="T77" fmla="*/ 112 h 130"/>
                <a:gd name="T78" fmla="*/ 78 w 134"/>
                <a:gd name="T79" fmla="*/ 118 h 130"/>
                <a:gd name="T80" fmla="*/ 94 w 134"/>
                <a:gd name="T81" fmla="*/ 130 h 130"/>
                <a:gd name="T82" fmla="*/ 94 w 134"/>
                <a:gd name="T83" fmla="*/ 130 h 130"/>
                <a:gd name="T84" fmla="*/ 94 w 134"/>
                <a:gd name="T85" fmla="*/ 120 h 130"/>
                <a:gd name="T86" fmla="*/ 98 w 134"/>
                <a:gd name="T87" fmla="*/ 110 h 130"/>
                <a:gd name="T88" fmla="*/ 104 w 134"/>
                <a:gd name="T89" fmla="*/ 100 h 130"/>
                <a:gd name="T90" fmla="*/ 106 w 134"/>
                <a:gd name="T91" fmla="*/ 92 h 130"/>
                <a:gd name="T92" fmla="*/ 110 w 134"/>
                <a:gd name="T93" fmla="*/ 92 h 130"/>
                <a:gd name="T94" fmla="*/ 114 w 134"/>
                <a:gd name="T95" fmla="*/ 98 h 130"/>
                <a:gd name="T96" fmla="*/ 114 w 134"/>
                <a:gd name="T97" fmla="*/ 94 h 130"/>
                <a:gd name="T98" fmla="*/ 110 w 134"/>
                <a:gd name="T99" fmla="*/ 82 h 130"/>
                <a:gd name="T100" fmla="*/ 120 w 134"/>
                <a:gd name="T101" fmla="*/ 84 h 130"/>
                <a:gd name="T102" fmla="*/ 120 w 134"/>
                <a:gd name="T103" fmla="*/ 84 h 130"/>
                <a:gd name="T104" fmla="*/ 124 w 134"/>
                <a:gd name="T105" fmla="*/ 8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4" h="130">
                  <a:moveTo>
                    <a:pt x="126" y="80"/>
                  </a:moveTo>
                  <a:lnTo>
                    <a:pt x="126" y="80"/>
                  </a:lnTo>
                  <a:lnTo>
                    <a:pt x="128" y="80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0" y="80"/>
                  </a:lnTo>
                  <a:lnTo>
                    <a:pt x="130" y="80"/>
                  </a:lnTo>
                  <a:lnTo>
                    <a:pt x="132" y="78"/>
                  </a:lnTo>
                  <a:lnTo>
                    <a:pt x="130" y="76"/>
                  </a:lnTo>
                  <a:lnTo>
                    <a:pt x="128" y="68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6" y="60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4" y="62"/>
                  </a:lnTo>
                  <a:lnTo>
                    <a:pt x="134" y="62"/>
                  </a:lnTo>
                  <a:lnTo>
                    <a:pt x="134" y="60"/>
                  </a:lnTo>
                  <a:lnTo>
                    <a:pt x="132" y="56"/>
                  </a:lnTo>
                  <a:lnTo>
                    <a:pt x="126" y="50"/>
                  </a:lnTo>
                  <a:lnTo>
                    <a:pt x="118" y="44"/>
                  </a:lnTo>
                  <a:lnTo>
                    <a:pt x="116" y="40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24" y="22"/>
                  </a:lnTo>
                  <a:lnTo>
                    <a:pt x="124" y="1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08" y="18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0" y="6"/>
                  </a:lnTo>
                  <a:lnTo>
                    <a:pt x="98" y="6"/>
                  </a:lnTo>
                  <a:lnTo>
                    <a:pt x="98" y="6"/>
                  </a:lnTo>
                  <a:lnTo>
                    <a:pt x="94" y="6"/>
                  </a:lnTo>
                  <a:lnTo>
                    <a:pt x="88" y="6"/>
                  </a:lnTo>
                  <a:lnTo>
                    <a:pt x="82" y="4"/>
                  </a:lnTo>
                  <a:lnTo>
                    <a:pt x="80" y="4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4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58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48" y="4"/>
                  </a:lnTo>
                  <a:lnTo>
                    <a:pt x="40" y="2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2" y="10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10" y="28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2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42" y="78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50" y="84"/>
                  </a:lnTo>
                  <a:lnTo>
                    <a:pt x="50" y="84"/>
                  </a:lnTo>
                  <a:lnTo>
                    <a:pt x="52" y="88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8" y="108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70" y="112"/>
                  </a:lnTo>
                  <a:lnTo>
                    <a:pt x="74" y="116"/>
                  </a:lnTo>
                  <a:lnTo>
                    <a:pt x="74" y="116"/>
                  </a:lnTo>
                  <a:lnTo>
                    <a:pt x="78" y="118"/>
                  </a:lnTo>
                  <a:lnTo>
                    <a:pt x="84" y="122"/>
                  </a:lnTo>
                  <a:lnTo>
                    <a:pt x="88" y="126"/>
                  </a:lnTo>
                  <a:lnTo>
                    <a:pt x="94" y="130"/>
                  </a:lnTo>
                  <a:lnTo>
                    <a:pt x="94" y="130"/>
                  </a:lnTo>
                  <a:lnTo>
                    <a:pt x="94" y="130"/>
                  </a:lnTo>
                  <a:lnTo>
                    <a:pt x="94" y="130"/>
                  </a:lnTo>
                  <a:lnTo>
                    <a:pt x="96" y="126"/>
                  </a:lnTo>
                  <a:lnTo>
                    <a:pt x="96" y="124"/>
                  </a:lnTo>
                  <a:lnTo>
                    <a:pt x="94" y="120"/>
                  </a:lnTo>
                  <a:lnTo>
                    <a:pt x="94" y="114"/>
                  </a:lnTo>
                  <a:lnTo>
                    <a:pt x="94" y="112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102" y="104"/>
                  </a:lnTo>
                  <a:lnTo>
                    <a:pt x="104" y="100"/>
                  </a:lnTo>
                  <a:lnTo>
                    <a:pt x="104" y="96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8" y="92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12" y="9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14" y="94"/>
                  </a:lnTo>
                  <a:lnTo>
                    <a:pt x="114" y="92"/>
                  </a:lnTo>
                  <a:lnTo>
                    <a:pt x="112" y="86"/>
                  </a:lnTo>
                  <a:lnTo>
                    <a:pt x="110" y="82"/>
                  </a:lnTo>
                  <a:lnTo>
                    <a:pt x="112" y="82"/>
                  </a:lnTo>
                  <a:lnTo>
                    <a:pt x="114" y="82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4" y="80"/>
                  </a:lnTo>
                  <a:lnTo>
                    <a:pt x="126" y="80"/>
                  </a:lnTo>
                  <a:lnTo>
                    <a:pt x="126" y="8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5" name="Freeform 200">
              <a:extLst>
                <a:ext uri="{FF2B5EF4-FFF2-40B4-BE49-F238E27FC236}">
                  <a16:creationId xmlns:a16="http://schemas.microsoft.com/office/drawing/2014/main" id="{3F2DF71C-3F21-4E66-AC51-2D453FDED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385" y="2392039"/>
              <a:ext cx="4754" cy="2444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2 w 4"/>
                <a:gd name="T11" fmla="*/ 0 h 2"/>
                <a:gd name="T12" fmla="*/ 4 w 4"/>
                <a:gd name="T13" fmla="*/ 2 h 2"/>
                <a:gd name="T14" fmla="*/ 4 w 4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6" name="Freeform 201">
              <a:extLst>
                <a:ext uri="{FF2B5EF4-FFF2-40B4-BE49-F238E27FC236}">
                  <a16:creationId xmlns:a16="http://schemas.microsoft.com/office/drawing/2014/main" id="{982F26D0-C2A6-4423-BDF3-160237A87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23" y="2313831"/>
              <a:ext cx="11885" cy="2444"/>
            </a:xfrm>
            <a:custGeom>
              <a:avLst/>
              <a:gdLst>
                <a:gd name="T0" fmla="*/ 10 w 10"/>
                <a:gd name="T1" fmla="*/ 0 h 2"/>
                <a:gd name="T2" fmla="*/ 10 w 10"/>
                <a:gd name="T3" fmla="*/ 0 h 2"/>
                <a:gd name="T4" fmla="*/ 6 w 10"/>
                <a:gd name="T5" fmla="*/ 0 h 2"/>
                <a:gd name="T6" fmla="*/ 0 w 10"/>
                <a:gd name="T7" fmla="*/ 2 h 2"/>
                <a:gd name="T8" fmla="*/ 0 w 10"/>
                <a:gd name="T9" fmla="*/ 2 h 2"/>
                <a:gd name="T10" fmla="*/ 0 w 10"/>
                <a:gd name="T11" fmla="*/ 2 h 2"/>
                <a:gd name="T12" fmla="*/ 0 w 10"/>
                <a:gd name="T13" fmla="*/ 2 h 2"/>
                <a:gd name="T14" fmla="*/ 10 w 10"/>
                <a:gd name="T15" fmla="*/ 0 h 2"/>
                <a:gd name="T16" fmla="*/ 10 w 1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"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7" name="Freeform 202">
              <a:extLst>
                <a:ext uri="{FF2B5EF4-FFF2-40B4-BE49-F238E27FC236}">
                  <a16:creationId xmlns:a16="http://schemas.microsoft.com/office/drawing/2014/main" id="{D856C675-EFC6-4B6E-B853-E23CD3A21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629" y="2367598"/>
              <a:ext cx="9508" cy="2444"/>
            </a:xfrm>
            <a:custGeom>
              <a:avLst/>
              <a:gdLst>
                <a:gd name="T0" fmla="*/ 8 w 8"/>
                <a:gd name="T1" fmla="*/ 2 h 2"/>
                <a:gd name="T2" fmla="*/ 8 w 8"/>
                <a:gd name="T3" fmla="*/ 2 h 2"/>
                <a:gd name="T4" fmla="*/ 4 w 8"/>
                <a:gd name="T5" fmla="*/ 0 h 2"/>
                <a:gd name="T6" fmla="*/ 0 w 8"/>
                <a:gd name="T7" fmla="*/ 0 h 2"/>
                <a:gd name="T8" fmla="*/ 0 w 8"/>
                <a:gd name="T9" fmla="*/ 0 h 2"/>
                <a:gd name="T10" fmla="*/ 4 w 8"/>
                <a:gd name="T11" fmla="*/ 0 h 2"/>
                <a:gd name="T12" fmla="*/ 8 w 8"/>
                <a:gd name="T13" fmla="*/ 2 h 2"/>
                <a:gd name="T14" fmla="*/ 8 w 8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">
                  <a:moveTo>
                    <a:pt x="8" y="2"/>
                  </a:moveTo>
                  <a:lnTo>
                    <a:pt x="8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8" name="Freeform 203">
              <a:extLst>
                <a:ext uri="{FF2B5EF4-FFF2-40B4-BE49-F238E27FC236}">
                  <a16:creationId xmlns:a16="http://schemas.microsoft.com/office/drawing/2014/main" id="{D10492D4-C8E0-4078-BA09-A90465121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352" y="2394483"/>
              <a:ext cx="78442" cy="97760"/>
            </a:xfrm>
            <a:custGeom>
              <a:avLst/>
              <a:gdLst>
                <a:gd name="T0" fmla="*/ 30 w 66"/>
                <a:gd name="T1" fmla="*/ 64 h 80"/>
                <a:gd name="T2" fmla="*/ 30 w 66"/>
                <a:gd name="T3" fmla="*/ 62 h 80"/>
                <a:gd name="T4" fmla="*/ 38 w 66"/>
                <a:gd name="T5" fmla="*/ 46 h 80"/>
                <a:gd name="T6" fmla="*/ 42 w 66"/>
                <a:gd name="T7" fmla="*/ 42 h 80"/>
                <a:gd name="T8" fmla="*/ 44 w 66"/>
                <a:gd name="T9" fmla="*/ 44 h 80"/>
                <a:gd name="T10" fmla="*/ 48 w 66"/>
                <a:gd name="T11" fmla="*/ 52 h 80"/>
                <a:gd name="T12" fmla="*/ 54 w 66"/>
                <a:gd name="T13" fmla="*/ 48 h 80"/>
                <a:gd name="T14" fmla="*/ 54 w 66"/>
                <a:gd name="T15" fmla="*/ 44 h 80"/>
                <a:gd name="T16" fmla="*/ 54 w 66"/>
                <a:gd name="T17" fmla="*/ 42 h 80"/>
                <a:gd name="T18" fmla="*/ 54 w 66"/>
                <a:gd name="T19" fmla="*/ 42 h 80"/>
                <a:gd name="T20" fmla="*/ 52 w 66"/>
                <a:gd name="T21" fmla="*/ 40 h 80"/>
                <a:gd name="T22" fmla="*/ 64 w 66"/>
                <a:gd name="T23" fmla="*/ 36 h 80"/>
                <a:gd name="T24" fmla="*/ 66 w 66"/>
                <a:gd name="T25" fmla="*/ 32 h 80"/>
                <a:gd name="T26" fmla="*/ 60 w 66"/>
                <a:gd name="T27" fmla="*/ 28 h 80"/>
                <a:gd name="T28" fmla="*/ 36 w 66"/>
                <a:gd name="T29" fmla="*/ 12 h 80"/>
                <a:gd name="T30" fmla="*/ 26 w 66"/>
                <a:gd name="T31" fmla="*/ 2 h 80"/>
                <a:gd name="T32" fmla="*/ 20 w 66"/>
                <a:gd name="T33" fmla="*/ 0 h 80"/>
                <a:gd name="T34" fmla="*/ 18 w 66"/>
                <a:gd name="T35" fmla="*/ 2 h 80"/>
                <a:gd name="T36" fmla="*/ 20 w 66"/>
                <a:gd name="T37" fmla="*/ 10 h 80"/>
                <a:gd name="T38" fmla="*/ 20 w 66"/>
                <a:gd name="T39" fmla="*/ 16 h 80"/>
                <a:gd name="T40" fmla="*/ 20 w 66"/>
                <a:gd name="T41" fmla="*/ 16 h 80"/>
                <a:gd name="T42" fmla="*/ 16 w 66"/>
                <a:gd name="T43" fmla="*/ 10 h 80"/>
                <a:gd name="T44" fmla="*/ 14 w 66"/>
                <a:gd name="T45" fmla="*/ 10 h 80"/>
                <a:gd name="T46" fmla="*/ 10 w 66"/>
                <a:gd name="T47" fmla="*/ 14 h 80"/>
                <a:gd name="T48" fmla="*/ 8 w 66"/>
                <a:gd name="T49" fmla="*/ 24 h 80"/>
                <a:gd name="T50" fmla="*/ 4 w 66"/>
                <a:gd name="T51" fmla="*/ 28 h 80"/>
                <a:gd name="T52" fmla="*/ 0 w 66"/>
                <a:gd name="T53" fmla="*/ 34 h 80"/>
                <a:gd name="T54" fmla="*/ 2 w 66"/>
                <a:gd name="T55" fmla="*/ 42 h 80"/>
                <a:gd name="T56" fmla="*/ 0 w 66"/>
                <a:gd name="T57" fmla="*/ 48 h 80"/>
                <a:gd name="T58" fmla="*/ 0 w 66"/>
                <a:gd name="T59" fmla="*/ 48 h 80"/>
                <a:gd name="T60" fmla="*/ 2 w 66"/>
                <a:gd name="T61" fmla="*/ 50 h 80"/>
                <a:gd name="T62" fmla="*/ 10 w 66"/>
                <a:gd name="T63" fmla="*/ 52 h 80"/>
                <a:gd name="T64" fmla="*/ 10 w 66"/>
                <a:gd name="T65" fmla="*/ 56 h 80"/>
                <a:gd name="T66" fmla="*/ 8 w 66"/>
                <a:gd name="T67" fmla="*/ 58 h 80"/>
                <a:gd name="T68" fmla="*/ 14 w 66"/>
                <a:gd name="T69" fmla="*/ 60 h 80"/>
                <a:gd name="T70" fmla="*/ 20 w 66"/>
                <a:gd name="T71" fmla="*/ 68 h 80"/>
                <a:gd name="T72" fmla="*/ 20 w 66"/>
                <a:gd name="T73" fmla="*/ 74 h 80"/>
                <a:gd name="T74" fmla="*/ 24 w 66"/>
                <a:gd name="T75" fmla="*/ 78 h 80"/>
                <a:gd name="T76" fmla="*/ 30 w 66"/>
                <a:gd name="T77" fmla="*/ 80 h 80"/>
                <a:gd name="T78" fmla="*/ 30 w 66"/>
                <a:gd name="T79" fmla="*/ 68 h 80"/>
                <a:gd name="T80" fmla="*/ 30 w 66"/>
                <a:gd name="T81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80">
                  <a:moveTo>
                    <a:pt x="30" y="64"/>
                  </a:moveTo>
                  <a:lnTo>
                    <a:pt x="30" y="64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54"/>
                  </a:lnTo>
                  <a:lnTo>
                    <a:pt x="38" y="46"/>
                  </a:lnTo>
                  <a:lnTo>
                    <a:pt x="42" y="42"/>
                  </a:lnTo>
                  <a:lnTo>
                    <a:pt x="42" y="42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6" y="50"/>
                  </a:lnTo>
                  <a:lnTo>
                    <a:pt x="48" y="52"/>
                  </a:lnTo>
                  <a:lnTo>
                    <a:pt x="50" y="50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6" y="38"/>
                  </a:lnTo>
                  <a:lnTo>
                    <a:pt x="64" y="36"/>
                  </a:lnTo>
                  <a:lnTo>
                    <a:pt x="66" y="34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0" y="28"/>
                  </a:lnTo>
                  <a:lnTo>
                    <a:pt x="50" y="20"/>
                  </a:lnTo>
                  <a:lnTo>
                    <a:pt x="36" y="12"/>
                  </a:lnTo>
                  <a:lnTo>
                    <a:pt x="32" y="8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0" y="10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0" y="14"/>
                  </a:lnTo>
                  <a:lnTo>
                    <a:pt x="10" y="18"/>
                  </a:lnTo>
                  <a:lnTo>
                    <a:pt x="8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6" y="52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20" y="74"/>
                  </a:lnTo>
                  <a:lnTo>
                    <a:pt x="22" y="76"/>
                  </a:lnTo>
                  <a:lnTo>
                    <a:pt x="24" y="78"/>
                  </a:lnTo>
                  <a:lnTo>
                    <a:pt x="30" y="80"/>
                  </a:lnTo>
                  <a:lnTo>
                    <a:pt x="30" y="80"/>
                  </a:lnTo>
                  <a:lnTo>
                    <a:pt x="32" y="72"/>
                  </a:lnTo>
                  <a:lnTo>
                    <a:pt x="30" y="68"/>
                  </a:lnTo>
                  <a:lnTo>
                    <a:pt x="28" y="66"/>
                  </a:lnTo>
                  <a:lnTo>
                    <a:pt x="30" y="64"/>
                  </a:lnTo>
                  <a:lnTo>
                    <a:pt x="30" y="6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49" name="Freeform 204">
              <a:extLst>
                <a:ext uri="{FF2B5EF4-FFF2-40B4-BE49-F238E27FC236}">
                  <a16:creationId xmlns:a16="http://schemas.microsoft.com/office/drawing/2014/main" id="{8BDC9C41-762C-49BE-8D11-0AEE1BF70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630" y="2472690"/>
              <a:ext cx="4754" cy="19552"/>
            </a:xfrm>
            <a:custGeom>
              <a:avLst/>
              <a:gdLst>
                <a:gd name="T0" fmla="*/ 2 w 4"/>
                <a:gd name="T1" fmla="*/ 0 h 16"/>
                <a:gd name="T2" fmla="*/ 2 w 4"/>
                <a:gd name="T3" fmla="*/ 0 h 16"/>
                <a:gd name="T4" fmla="*/ 0 w 4"/>
                <a:gd name="T5" fmla="*/ 2 h 16"/>
                <a:gd name="T6" fmla="*/ 2 w 4"/>
                <a:gd name="T7" fmla="*/ 4 h 16"/>
                <a:gd name="T8" fmla="*/ 4 w 4"/>
                <a:gd name="T9" fmla="*/ 8 h 16"/>
                <a:gd name="T10" fmla="*/ 2 w 4"/>
                <a:gd name="T11" fmla="*/ 16 h 16"/>
                <a:gd name="T12" fmla="*/ 2 w 4"/>
                <a:gd name="T13" fmla="*/ 16 h 16"/>
                <a:gd name="T14" fmla="*/ 2 w 4"/>
                <a:gd name="T15" fmla="*/ 16 h 16"/>
                <a:gd name="T16" fmla="*/ 2 w 4"/>
                <a:gd name="T17" fmla="*/ 16 h 16"/>
                <a:gd name="T18" fmla="*/ 4 w 4"/>
                <a:gd name="T19" fmla="*/ 8 h 16"/>
                <a:gd name="T20" fmla="*/ 2 w 4"/>
                <a:gd name="T21" fmla="*/ 4 h 16"/>
                <a:gd name="T22" fmla="*/ 0 w 4"/>
                <a:gd name="T23" fmla="*/ 2 h 16"/>
                <a:gd name="T24" fmla="*/ 2 w 4"/>
                <a:gd name="T25" fmla="*/ 0 h 16"/>
                <a:gd name="T26" fmla="*/ 2 w 4"/>
                <a:gd name="T2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0" name="Freeform 205">
              <a:extLst>
                <a:ext uri="{FF2B5EF4-FFF2-40B4-BE49-F238E27FC236}">
                  <a16:creationId xmlns:a16="http://schemas.microsoft.com/office/drawing/2014/main" id="{057E2E9A-69BF-47EB-8F1D-000C68FDE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69" y="2394483"/>
              <a:ext cx="11885" cy="19552"/>
            </a:xfrm>
            <a:custGeom>
              <a:avLst/>
              <a:gdLst>
                <a:gd name="T0" fmla="*/ 4 w 10"/>
                <a:gd name="T1" fmla="*/ 16 h 16"/>
                <a:gd name="T2" fmla="*/ 4 w 10"/>
                <a:gd name="T3" fmla="*/ 16 h 16"/>
                <a:gd name="T4" fmla="*/ 4 w 10"/>
                <a:gd name="T5" fmla="*/ 16 h 16"/>
                <a:gd name="T6" fmla="*/ 4 w 10"/>
                <a:gd name="T7" fmla="*/ 16 h 16"/>
                <a:gd name="T8" fmla="*/ 4 w 10"/>
                <a:gd name="T9" fmla="*/ 16 h 16"/>
                <a:gd name="T10" fmla="*/ 4 w 10"/>
                <a:gd name="T11" fmla="*/ 16 h 16"/>
                <a:gd name="T12" fmla="*/ 6 w 10"/>
                <a:gd name="T13" fmla="*/ 14 h 16"/>
                <a:gd name="T14" fmla="*/ 4 w 10"/>
                <a:gd name="T15" fmla="*/ 10 h 16"/>
                <a:gd name="T16" fmla="*/ 2 w 10"/>
                <a:gd name="T17" fmla="*/ 4 h 16"/>
                <a:gd name="T18" fmla="*/ 2 w 10"/>
                <a:gd name="T19" fmla="*/ 2 h 16"/>
                <a:gd name="T20" fmla="*/ 2 w 10"/>
                <a:gd name="T21" fmla="*/ 0 h 16"/>
                <a:gd name="T22" fmla="*/ 4 w 10"/>
                <a:gd name="T23" fmla="*/ 0 h 16"/>
                <a:gd name="T24" fmla="*/ 10 w 10"/>
                <a:gd name="T25" fmla="*/ 2 h 16"/>
                <a:gd name="T26" fmla="*/ 10 w 10"/>
                <a:gd name="T27" fmla="*/ 2 h 16"/>
                <a:gd name="T28" fmla="*/ 10 w 10"/>
                <a:gd name="T29" fmla="*/ 2 h 16"/>
                <a:gd name="T30" fmla="*/ 10 w 10"/>
                <a:gd name="T31" fmla="*/ 2 h 16"/>
                <a:gd name="T32" fmla="*/ 4 w 10"/>
                <a:gd name="T33" fmla="*/ 0 h 16"/>
                <a:gd name="T34" fmla="*/ 2 w 10"/>
                <a:gd name="T35" fmla="*/ 0 h 16"/>
                <a:gd name="T36" fmla="*/ 0 w 10"/>
                <a:gd name="T37" fmla="*/ 0 h 16"/>
                <a:gd name="T38" fmla="*/ 2 w 10"/>
                <a:gd name="T39" fmla="*/ 4 h 16"/>
                <a:gd name="T40" fmla="*/ 4 w 10"/>
                <a:gd name="T41" fmla="*/ 10 h 16"/>
                <a:gd name="T42" fmla="*/ 4 w 10"/>
                <a:gd name="T43" fmla="*/ 12 h 16"/>
                <a:gd name="T44" fmla="*/ 4 w 10"/>
                <a:gd name="T45" fmla="*/ 16 h 16"/>
                <a:gd name="T46" fmla="*/ 4 w 10"/>
                <a:gd name="T4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16">
                  <a:moveTo>
                    <a:pt x="4" y="16"/>
                  </a:move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4"/>
                  </a:lnTo>
                  <a:lnTo>
                    <a:pt x="4" y="10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1" name="Freeform 207">
              <a:extLst>
                <a:ext uri="{FF2B5EF4-FFF2-40B4-BE49-F238E27FC236}">
                  <a16:creationId xmlns:a16="http://schemas.microsoft.com/office/drawing/2014/main" id="{A11F2FDA-CE07-4FC9-A02C-6000E2CFF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351" y="2406703"/>
              <a:ext cx="19016" cy="46436"/>
            </a:xfrm>
            <a:custGeom>
              <a:avLst/>
              <a:gdLst>
                <a:gd name="T0" fmla="*/ 12 w 16"/>
                <a:gd name="T1" fmla="*/ 0 h 38"/>
                <a:gd name="T2" fmla="*/ 12 w 16"/>
                <a:gd name="T3" fmla="*/ 0 h 38"/>
                <a:gd name="T4" fmla="*/ 10 w 16"/>
                <a:gd name="T5" fmla="*/ 4 h 38"/>
                <a:gd name="T6" fmla="*/ 10 w 16"/>
                <a:gd name="T7" fmla="*/ 8 h 38"/>
                <a:gd name="T8" fmla="*/ 8 w 16"/>
                <a:gd name="T9" fmla="*/ 12 h 38"/>
                <a:gd name="T10" fmla="*/ 4 w 16"/>
                <a:gd name="T11" fmla="*/ 18 h 38"/>
                <a:gd name="T12" fmla="*/ 4 w 16"/>
                <a:gd name="T13" fmla="*/ 18 h 38"/>
                <a:gd name="T14" fmla="*/ 0 w 16"/>
                <a:gd name="T15" fmla="*/ 20 h 38"/>
                <a:gd name="T16" fmla="*/ 0 w 16"/>
                <a:gd name="T17" fmla="*/ 22 h 38"/>
                <a:gd name="T18" fmla="*/ 0 w 16"/>
                <a:gd name="T19" fmla="*/ 28 h 38"/>
                <a:gd name="T20" fmla="*/ 2 w 16"/>
                <a:gd name="T21" fmla="*/ 32 h 38"/>
                <a:gd name="T22" fmla="*/ 2 w 16"/>
                <a:gd name="T23" fmla="*/ 34 h 38"/>
                <a:gd name="T24" fmla="*/ 0 w 16"/>
                <a:gd name="T25" fmla="*/ 38 h 38"/>
                <a:gd name="T26" fmla="*/ 0 w 16"/>
                <a:gd name="T27" fmla="*/ 38 h 38"/>
                <a:gd name="T28" fmla="*/ 0 w 16"/>
                <a:gd name="T29" fmla="*/ 38 h 38"/>
                <a:gd name="T30" fmla="*/ 0 w 16"/>
                <a:gd name="T31" fmla="*/ 38 h 38"/>
                <a:gd name="T32" fmla="*/ 0 w 16"/>
                <a:gd name="T33" fmla="*/ 38 h 38"/>
                <a:gd name="T34" fmla="*/ 0 w 16"/>
                <a:gd name="T35" fmla="*/ 38 h 38"/>
                <a:gd name="T36" fmla="*/ 2 w 16"/>
                <a:gd name="T37" fmla="*/ 34 h 38"/>
                <a:gd name="T38" fmla="*/ 2 w 16"/>
                <a:gd name="T39" fmla="*/ 32 h 38"/>
                <a:gd name="T40" fmla="*/ 0 w 16"/>
                <a:gd name="T41" fmla="*/ 28 h 38"/>
                <a:gd name="T42" fmla="*/ 0 w 16"/>
                <a:gd name="T43" fmla="*/ 24 h 38"/>
                <a:gd name="T44" fmla="*/ 0 w 16"/>
                <a:gd name="T45" fmla="*/ 20 h 38"/>
                <a:gd name="T46" fmla="*/ 4 w 16"/>
                <a:gd name="T47" fmla="*/ 18 h 38"/>
                <a:gd name="T48" fmla="*/ 4 w 16"/>
                <a:gd name="T49" fmla="*/ 18 h 38"/>
                <a:gd name="T50" fmla="*/ 8 w 16"/>
                <a:gd name="T51" fmla="*/ 14 h 38"/>
                <a:gd name="T52" fmla="*/ 10 w 16"/>
                <a:gd name="T53" fmla="*/ 8 h 38"/>
                <a:gd name="T54" fmla="*/ 10 w 16"/>
                <a:gd name="T55" fmla="*/ 4 h 38"/>
                <a:gd name="T56" fmla="*/ 14 w 16"/>
                <a:gd name="T57" fmla="*/ 0 h 38"/>
                <a:gd name="T58" fmla="*/ 14 w 16"/>
                <a:gd name="T59" fmla="*/ 0 h 38"/>
                <a:gd name="T60" fmla="*/ 16 w 16"/>
                <a:gd name="T61" fmla="*/ 0 h 38"/>
                <a:gd name="T62" fmla="*/ 16 w 16"/>
                <a:gd name="T63" fmla="*/ 0 h 38"/>
                <a:gd name="T64" fmla="*/ 14 w 16"/>
                <a:gd name="T65" fmla="*/ 0 h 38"/>
                <a:gd name="T66" fmla="*/ 12 w 16"/>
                <a:gd name="T67" fmla="*/ 0 h 38"/>
                <a:gd name="T68" fmla="*/ 12 w 16"/>
                <a:gd name="T6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38">
                  <a:moveTo>
                    <a:pt x="12" y="0"/>
                  </a:moveTo>
                  <a:lnTo>
                    <a:pt x="12" y="0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8" y="14"/>
                  </a:lnTo>
                  <a:lnTo>
                    <a:pt x="10" y="8"/>
                  </a:lnTo>
                  <a:lnTo>
                    <a:pt x="10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2" name="Freeform 208">
              <a:extLst>
                <a:ext uri="{FF2B5EF4-FFF2-40B4-BE49-F238E27FC236}">
                  <a16:creationId xmlns:a16="http://schemas.microsoft.com/office/drawing/2014/main" id="{8940A075-8C54-4454-8545-ACB57D981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077" y="1683279"/>
              <a:ext cx="11885" cy="24440"/>
            </a:xfrm>
            <a:custGeom>
              <a:avLst/>
              <a:gdLst>
                <a:gd name="T0" fmla="*/ 10 w 10"/>
                <a:gd name="T1" fmla="*/ 4 h 20"/>
                <a:gd name="T2" fmla="*/ 10 w 10"/>
                <a:gd name="T3" fmla="*/ 4 h 20"/>
                <a:gd name="T4" fmla="*/ 10 w 10"/>
                <a:gd name="T5" fmla="*/ 2 h 20"/>
                <a:gd name="T6" fmla="*/ 10 w 10"/>
                <a:gd name="T7" fmla="*/ 0 h 20"/>
                <a:gd name="T8" fmla="*/ 8 w 10"/>
                <a:gd name="T9" fmla="*/ 2 h 20"/>
                <a:gd name="T10" fmla="*/ 6 w 10"/>
                <a:gd name="T11" fmla="*/ 4 h 20"/>
                <a:gd name="T12" fmla="*/ 6 w 10"/>
                <a:gd name="T13" fmla="*/ 4 h 20"/>
                <a:gd name="T14" fmla="*/ 2 w 10"/>
                <a:gd name="T15" fmla="*/ 12 h 20"/>
                <a:gd name="T16" fmla="*/ 0 w 10"/>
                <a:gd name="T17" fmla="*/ 16 h 20"/>
                <a:gd name="T18" fmla="*/ 0 w 10"/>
                <a:gd name="T19" fmla="*/ 20 h 20"/>
                <a:gd name="T20" fmla="*/ 0 w 10"/>
                <a:gd name="T21" fmla="*/ 20 h 20"/>
                <a:gd name="T22" fmla="*/ 2 w 10"/>
                <a:gd name="T23" fmla="*/ 20 h 20"/>
                <a:gd name="T24" fmla="*/ 2 w 10"/>
                <a:gd name="T25" fmla="*/ 20 h 20"/>
                <a:gd name="T26" fmla="*/ 6 w 10"/>
                <a:gd name="T27" fmla="*/ 16 h 20"/>
                <a:gd name="T28" fmla="*/ 10 w 10"/>
                <a:gd name="T29" fmla="*/ 4 h 20"/>
                <a:gd name="T30" fmla="*/ 10 w 10"/>
                <a:gd name="T3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20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6" y="16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3" name="Freeform 209">
              <a:extLst>
                <a:ext uri="{FF2B5EF4-FFF2-40B4-BE49-F238E27FC236}">
                  <a16:creationId xmlns:a16="http://schemas.microsoft.com/office/drawing/2014/main" id="{5FFC1DEC-B494-475A-8BF3-83193652B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845" y="1671059"/>
              <a:ext cx="19016" cy="19552"/>
            </a:xfrm>
            <a:custGeom>
              <a:avLst/>
              <a:gdLst>
                <a:gd name="T0" fmla="*/ 14 w 16"/>
                <a:gd name="T1" fmla="*/ 16 h 16"/>
                <a:gd name="T2" fmla="*/ 14 w 16"/>
                <a:gd name="T3" fmla="*/ 16 h 16"/>
                <a:gd name="T4" fmla="*/ 16 w 16"/>
                <a:gd name="T5" fmla="*/ 14 h 16"/>
                <a:gd name="T6" fmla="*/ 16 w 16"/>
                <a:gd name="T7" fmla="*/ 12 h 16"/>
                <a:gd name="T8" fmla="*/ 12 w 16"/>
                <a:gd name="T9" fmla="*/ 6 h 16"/>
                <a:gd name="T10" fmla="*/ 6 w 16"/>
                <a:gd name="T11" fmla="*/ 2 h 16"/>
                <a:gd name="T12" fmla="*/ 4 w 16"/>
                <a:gd name="T13" fmla="*/ 0 h 16"/>
                <a:gd name="T14" fmla="*/ 0 w 16"/>
                <a:gd name="T15" fmla="*/ 0 h 16"/>
                <a:gd name="T16" fmla="*/ 0 w 16"/>
                <a:gd name="T17" fmla="*/ 0 h 16"/>
                <a:gd name="T18" fmla="*/ 0 w 16"/>
                <a:gd name="T19" fmla="*/ 4 h 16"/>
                <a:gd name="T20" fmla="*/ 2 w 16"/>
                <a:gd name="T21" fmla="*/ 10 h 16"/>
                <a:gd name="T22" fmla="*/ 6 w 16"/>
                <a:gd name="T23" fmla="*/ 16 h 16"/>
                <a:gd name="T24" fmla="*/ 10 w 16"/>
                <a:gd name="T25" fmla="*/ 16 h 16"/>
                <a:gd name="T26" fmla="*/ 14 w 16"/>
                <a:gd name="T27" fmla="*/ 16 h 16"/>
                <a:gd name="T28" fmla="*/ 14 w 16"/>
                <a:gd name="T2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16">
                  <a:moveTo>
                    <a:pt x="14" y="16"/>
                  </a:moveTo>
                  <a:lnTo>
                    <a:pt x="14" y="16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2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6" y="16"/>
                  </a:lnTo>
                  <a:lnTo>
                    <a:pt x="10" y="16"/>
                  </a:lnTo>
                  <a:lnTo>
                    <a:pt x="14" y="16"/>
                  </a:lnTo>
                  <a:lnTo>
                    <a:pt x="14" y="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4" name="Freeform 210">
              <a:extLst>
                <a:ext uri="{FF2B5EF4-FFF2-40B4-BE49-F238E27FC236}">
                  <a16:creationId xmlns:a16="http://schemas.microsoft.com/office/drawing/2014/main" id="{ACEA2873-7B62-438B-A001-24A2D59A8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633" y="1688167"/>
              <a:ext cx="11885" cy="9776"/>
            </a:xfrm>
            <a:custGeom>
              <a:avLst/>
              <a:gdLst>
                <a:gd name="T0" fmla="*/ 0 w 10"/>
                <a:gd name="T1" fmla="*/ 4 h 8"/>
                <a:gd name="T2" fmla="*/ 0 w 10"/>
                <a:gd name="T3" fmla="*/ 4 h 8"/>
                <a:gd name="T4" fmla="*/ 0 w 10"/>
                <a:gd name="T5" fmla="*/ 6 h 8"/>
                <a:gd name="T6" fmla="*/ 0 w 10"/>
                <a:gd name="T7" fmla="*/ 8 h 8"/>
                <a:gd name="T8" fmla="*/ 4 w 10"/>
                <a:gd name="T9" fmla="*/ 6 h 8"/>
                <a:gd name="T10" fmla="*/ 10 w 10"/>
                <a:gd name="T11" fmla="*/ 4 h 8"/>
                <a:gd name="T12" fmla="*/ 10 w 10"/>
                <a:gd name="T13" fmla="*/ 2 h 8"/>
                <a:gd name="T14" fmla="*/ 10 w 10"/>
                <a:gd name="T15" fmla="*/ 0 h 8"/>
                <a:gd name="T16" fmla="*/ 10 w 10"/>
                <a:gd name="T17" fmla="*/ 0 h 8"/>
                <a:gd name="T18" fmla="*/ 8 w 10"/>
                <a:gd name="T19" fmla="*/ 0 h 8"/>
                <a:gd name="T20" fmla="*/ 4 w 10"/>
                <a:gd name="T21" fmla="*/ 0 h 8"/>
                <a:gd name="T22" fmla="*/ 0 w 10"/>
                <a:gd name="T23" fmla="*/ 4 h 8"/>
                <a:gd name="T24" fmla="*/ 0 w 10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4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5" name="Freeform 211">
              <a:extLst>
                <a:ext uri="{FF2B5EF4-FFF2-40B4-BE49-F238E27FC236}">
                  <a16:creationId xmlns:a16="http://schemas.microsoft.com/office/drawing/2014/main" id="{2046D140-7A95-4BC1-AE1D-693983983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093" y="1693054"/>
              <a:ext cx="33278" cy="21996"/>
            </a:xfrm>
            <a:custGeom>
              <a:avLst/>
              <a:gdLst>
                <a:gd name="T0" fmla="*/ 26 w 28"/>
                <a:gd name="T1" fmla="*/ 10 h 18"/>
                <a:gd name="T2" fmla="*/ 26 w 28"/>
                <a:gd name="T3" fmla="*/ 10 h 18"/>
                <a:gd name="T4" fmla="*/ 22 w 28"/>
                <a:gd name="T5" fmla="*/ 4 h 18"/>
                <a:gd name="T6" fmla="*/ 22 w 28"/>
                <a:gd name="T7" fmla="*/ 4 h 18"/>
                <a:gd name="T8" fmla="*/ 20 w 28"/>
                <a:gd name="T9" fmla="*/ 4 h 18"/>
                <a:gd name="T10" fmla="*/ 20 w 28"/>
                <a:gd name="T11" fmla="*/ 4 h 18"/>
                <a:gd name="T12" fmla="*/ 20 w 28"/>
                <a:gd name="T13" fmla="*/ 6 h 18"/>
                <a:gd name="T14" fmla="*/ 18 w 28"/>
                <a:gd name="T15" fmla="*/ 6 h 18"/>
                <a:gd name="T16" fmla="*/ 10 w 28"/>
                <a:gd name="T17" fmla="*/ 2 h 18"/>
                <a:gd name="T18" fmla="*/ 10 w 28"/>
                <a:gd name="T19" fmla="*/ 2 h 18"/>
                <a:gd name="T20" fmla="*/ 4 w 28"/>
                <a:gd name="T21" fmla="*/ 0 h 18"/>
                <a:gd name="T22" fmla="*/ 2 w 28"/>
                <a:gd name="T23" fmla="*/ 2 h 18"/>
                <a:gd name="T24" fmla="*/ 0 w 28"/>
                <a:gd name="T25" fmla="*/ 4 h 18"/>
                <a:gd name="T26" fmla="*/ 0 w 28"/>
                <a:gd name="T27" fmla="*/ 8 h 18"/>
                <a:gd name="T28" fmla="*/ 0 w 28"/>
                <a:gd name="T29" fmla="*/ 8 h 18"/>
                <a:gd name="T30" fmla="*/ 2 w 28"/>
                <a:gd name="T31" fmla="*/ 12 h 18"/>
                <a:gd name="T32" fmla="*/ 8 w 28"/>
                <a:gd name="T33" fmla="*/ 14 h 18"/>
                <a:gd name="T34" fmla="*/ 22 w 28"/>
                <a:gd name="T35" fmla="*/ 18 h 18"/>
                <a:gd name="T36" fmla="*/ 22 w 28"/>
                <a:gd name="T37" fmla="*/ 18 h 18"/>
                <a:gd name="T38" fmla="*/ 26 w 28"/>
                <a:gd name="T39" fmla="*/ 16 h 18"/>
                <a:gd name="T40" fmla="*/ 28 w 28"/>
                <a:gd name="T41" fmla="*/ 16 h 18"/>
                <a:gd name="T42" fmla="*/ 26 w 28"/>
                <a:gd name="T43" fmla="*/ 10 h 18"/>
                <a:gd name="T44" fmla="*/ 26 w 28"/>
                <a:gd name="T4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18">
                  <a:moveTo>
                    <a:pt x="26" y="10"/>
                  </a:moveTo>
                  <a:lnTo>
                    <a:pt x="26" y="1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8" y="14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6"/>
                  </a:lnTo>
                  <a:lnTo>
                    <a:pt x="28" y="16"/>
                  </a:lnTo>
                  <a:lnTo>
                    <a:pt x="26" y="10"/>
                  </a:lnTo>
                  <a:lnTo>
                    <a:pt x="26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6" name="Freeform 212">
              <a:extLst>
                <a:ext uri="{FF2B5EF4-FFF2-40B4-BE49-F238E27FC236}">
                  <a16:creationId xmlns:a16="http://schemas.microsoft.com/office/drawing/2014/main" id="{BA831A64-4B3C-4E88-8A06-D0998C3A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9421" y="1651506"/>
              <a:ext cx="47540" cy="36660"/>
            </a:xfrm>
            <a:custGeom>
              <a:avLst/>
              <a:gdLst>
                <a:gd name="T0" fmla="*/ 18 w 40"/>
                <a:gd name="T1" fmla="*/ 28 h 30"/>
                <a:gd name="T2" fmla="*/ 18 w 40"/>
                <a:gd name="T3" fmla="*/ 28 h 30"/>
                <a:gd name="T4" fmla="*/ 28 w 40"/>
                <a:gd name="T5" fmla="*/ 30 h 30"/>
                <a:gd name="T6" fmla="*/ 34 w 40"/>
                <a:gd name="T7" fmla="*/ 30 h 30"/>
                <a:gd name="T8" fmla="*/ 38 w 40"/>
                <a:gd name="T9" fmla="*/ 26 h 30"/>
                <a:gd name="T10" fmla="*/ 38 w 40"/>
                <a:gd name="T11" fmla="*/ 26 h 30"/>
                <a:gd name="T12" fmla="*/ 40 w 40"/>
                <a:gd name="T13" fmla="*/ 22 h 30"/>
                <a:gd name="T14" fmla="*/ 38 w 40"/>
                <a:gd name="T15" fmla="*/ 16 h 30"/>
                <a:gd name="T16" fmla="*/ 36 w 40"/>
                <a:gd name="T17" fmla="*/ 12 h 30"/>
                <a:gd name="T18" fmla="*/ 36 w 40"/>
                <a:gd name="T19" fmla="*/ 8 h 30"/>
                <a:gd name="T20" fmla="*/ 36 w 40"/>
                <a:gd name="T21" fmla="*/ 8 h 30"/>
                <a:gd name="T22" fmla="*/ 36 w 40"/>
                <a:gd name="T23" fmla="*/ 6 h 30"/>
                <a:gd name="T24" fmla="*/ 34 w 40"/>
                <a:gd name="T25" fmla="*/ 2 h 30"/>
                <a:gd name="T26" fmla="*/ 32 w 40"/>
                <a:gd name="T27" fmla="*/ 0 h 30"/>
                <a:gd name="T28" fmla="*/ 30 w 40"/>
                <a:gd name="T29" fmla="*/ 2 h 30"/>
                <a:gd name="T30" fmla="*/ 30 w 40"/>
                <a:gd name="T31" fmla="*/ 2 h 30"/>
                <a:gd name="T32" fmla="*/ 30 w 40"/>
                <a:gd name="T33" fmla="*/ 4 h 30"/>
                <a:gd name="T34" fmla="*/ 30 w 40"/>
                <a:gd name="T35" fmla="*/ 4 h 30"/>
                <a:gd name="T36" fmla="*/ 24 w 40"/>
                <a:gd name="T37" fmla="*/ 0 h 30"/>
                <a:gd name="T38" fmla="*/ 24 w 40"/>
                <a:gd name="T39" fmla="*/ 0 h 30"/>
                <a:gd name="T40" fmla="*/ 20 w 40"/>
                <a:gd name="T41" fmla="*/ 0 h 30"/>
                <a:gd name="T42" fmla="*/ 14 w 40"/>
                <a:gd name="T43" fmla="*/ 2 h 30"/>
                <a:gd name="T44" fmla="*/ 10 w 40"/>
                <a:gd name="T45" fmla="*/ 4 h 30"/>
                <a:gd name="T46" fmla="*/ 6 w 40"/>
                <a:gd name="T47" fmla="*/ 4 h 30"/>
                <a:gd name="T48" fmla="*/ 6 w 40"/>
                <a:gd name="T49" fmla="*/ 4 h 30"/>
                <a:gd name="T50" fmla="*/ 2 w 40"/>
                <a:gd name="T51" fmla="*/ 4 h 30"/>
                <a:gd name="T52" fmla="*/ 0 w 40"/>
                <a:gd name="T53" fmla="*/ 4 h 30"/>
                <a:gd name="T54" fmla="*/ 0 w 40"/>
                <a:gd name="T55" fmla="*/ 8 h 30"/>
                <a:gd name="T56" fmla="*/ 2 w 40"/>
                <a:gd name="T57" fmla="*/ 10 h 30"/>
                <a:gd name="T58" fmla="*/ 2 w 40"/>
                <a:gd name="T59" fmla="*/ 10 h 30"/>
                <a:gd name="T60" fmla="*/ 6 w 40"/>
                <a:gd name="T61" fmla="*/ 14 h 30"/>
                <a:gd name="T62" fmla="*/ 8 w 40"/>
                <a:gd name="T63" fmla="*/ 20 h 30"/>
                <a:gd name="T64" fmla="*/ 8 w 40"/>
                <a:gd name="T65" fmla="*/ 20 h 30"/>
                <a:gd name="T66" fmla="*/ 10 w 40"/>
                <a:gd name="T67" fmla="*/ 24 h 30"/>
                <a:gd name="T68" fmla="*/ 12 w 40"/>
                <a:gd name="T69" fmla="*/ 24 h 30"/>
                <a:gd name="T70" fmla="*/ 14 w 40"/>
                <a:gd name="T71" fmla="*/ 22 h 30"/>
                <a:gd name="T72" fmla="*/ 16 w 40"/>
                <a:gd name="T73" fmla="*/ 22 h 30"/>
                <a:gd name="T74" fmla="*/ 16 w 40"/>
                <a:gd name="T75" fmla="*/ 22 h 30"/>
                <a:gd name="T76" fmla="*/ 16 w 40"/>
                <a:gd name="T77" fmla="*/ 24 h 30"/>
                <a:gd name="T78" fmla="*/ 16 w 40"/>
                <a:gd name="T79" fmla="*/ 26 h 30"/>
                <a:gd name="T80" fmla="*/ 14 w 40"/>
                <a:gd name="T81" fmla="*/ 26 h 30"/>
                <a:gd name="T82" fmla="*/ 18 w 40"/>
                <a:gd name="T83" fmla="*/ 28 h 30"/>
                <a:gd name="T84" fmla="*/ 18 w 40"/>
                <a:gd name="T85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30">
                  <a:moveTo>
                    <a:pt x="18" y="28"/>
                  </a:moveTo>
                  <a:lnTo>
                    <a:pt x="18" y="28"/>
                  </a:lnTo>
                  <a:lnTo>
                    <a:pt x="28" y="30"/>
                  </a:lnTo>
                  <a:lnTo>
                    <a:pt x="34" y="30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38" y="16"/>
                  </a:lnTo>
                  <a:lnTo>
                    <a:pt x="36" y="12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6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10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1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4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8" y="28"/>
                  </a:lnTo>
                  <a:lnTo>
                    <a:pt x="18" y="2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7" name="Freeform 213">
              <a:extLst>
                <a:ext uri="{FF2B5EF4-FFF2-40B4-BE49-F238E27FC236}">
                  <a16:creationId xmlns:a16="http://schemas.microsoft.com/office/drawing/2014/main" id="{09702BF3-917E-48B3-968C-1B2ED89A7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077" y="1629510"/>
              <a:ext cx="4754" cy="12220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0 h 10"/>
                <a:gd name="T4" fmla="*/ 0 w 4"/>
                <a:gd name="T5" fmla="*/ 0 h 10"/>
                <a:gd name="T6" fmla="*/ 0 w 4"/>
                <a:gd name="T7" fmla="*/ 2 h 10"/>
                <a:gd name="T8" fmla="*/ 0 w 4"/>
                <a:gd name="T9" fmla="*/ 6 h 10"/>
                <a:gd name="T10" fmla="*/ 0 w 4"/>
                <a:gd name="T11" fmla="*/ 10 h 10"/>
                <a:gd name="T12" fmla="*/ 0 w 4"/>
                <a:gd name="T13" fmla="*/ 10 h 10"/>
                <a:gd name="T14" fmla="*/ 2 w 4"/>
                <a:gd name="T15" fmla="*/ 8 h 10"/>
                <a:gd name="T16" fmla="*/ 4 w 4"/>
                <a:gd name="T17" fmla="*/ 4 h 10"/>
                <a:gd name="T18" fmla="*/ 2 w 4"/>
                <a:gd name="T19" fmla="*/ 0 h 10"/>
                <a:gd name="T20" fmla="*/ 2 w 4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8" name="Freeform 214">
              <a:extLst>
                <a:ext uri="{FF2B5EF4-FFF2-40B4-BE49-F238E27FC236}">
                  <a16:creationId xmlns:a16="http://schemas.microsoft.com/office/drawing/2014/main" id="{4DE1C6B3-A704-478D-9419-CB940F9BF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960" y="1617290"/>
              <a:ext cx="73688" cy="102648"/>
            </a:xfrm>
            <a:custGeom>
              <a:avLst/>
              <a:gdLst>
                <a:gd name="T0" fmla="*/ 0 w 62"/>
                <a:gd name="T1" fmla="*/ 20 h 84"/>
                <a:gd name="T2" fmla="*/ 0 w 62"/>
                <a:gd name="T3" fmla="*/ 22 h 84"/>
                <a:gd name="T4" fmla="*/ 8 w 62"/>
                <a:gd name="T5" fmla="*/ 28 h 84"/>
                <a:gd name="T6" fmla="*/ 8 w 62"/>
                <a:gd name="T7" fmla="*/ 30 h 84"/>
                <a:gd name="T8" fmla="*/ 8 w 62"/>
                <a:gd name="T9" fmla="*/ 32 h 84"/>
                <a:gd name="T10" fmla="*/ 12 w 62"/>
                <a:gd name="T11" fmla="*/ 38 h 84"/>
                <a:gd name="T12" fmla="*/ 10 w 62"/>
                <a:gd name="T13" fmla="*/ 40 h 84"/>
                <a:gd name="T14" fmla="*/ 10 w 62"/>
                <a:gd name="T15" fmla="*/ 44 h 84"/>
                <a:gd name="T16" fmla="*/ 12 w 62"/>
                <a:gd name="T17" fmla="*/ 48 h 84"/>
                <a:gd name="T18" fmla="*/ 14 w 62"/>
                <a:gd name="T19" fmla="*/ 50 h 84"/>
                <a:gd name="T20" fmla="*/ 20 w 62"/>
                <a:gd name="T21" fmla="*/ 50 h 84"/>
                <a:gd name="T22" fmla="*/ 22 w 62"/>
                <a:gd name="T23" fmla="*/ 50 h 84"/>
                <a:gd name="T24" fmla="*/ 30 w 62"/>
                <a:gd name="T25" fmla="*/ 50 h 84"/>
                <a:gd name="T26" fmla="*/ 32 w 62"/>
                <a:gd name="T27" fmla="*/ 52 h 84"/>
                <a:gd name="T28" fmla="*/ 30 w 62"/>
                <a:gd name="T29" fmla="*/ 56 h 84"/>
                <a:gd name="T30" fmla="*/ 26 w 62"/>
                <a:gd name="T31" fmla="*/ 56 h 84"/>
                <a:gd name="T32" fmla="*/ 30 w 62"/>
                <a:gd name="T33" fmla="*/ 60 h 84"/>
                <a:gd name="T34" fmla="*/ 32 w 62"/>
                <a:gd name="T35" fmla="*/ 62 h 84"/>
                <a:gd name="T36" fmla="*/ 32 w 62"/>
                <a:gd name="T37" fmla="*/ 64 h 84"/>
                <a:gd name="T38" fmla="*/ 36 w 62"/>
                <a:gd name="T39" fmla="*/ 70 h 84"/>
                <a:gd name="T40" fmla="*/ 38 w 62"/>
                <a:gd name="T41" fmla="*/ 74 h 84"/>
                <a:gd name="T42" fmla="*/ 38 w 62"/>
                <a:gd name="T43" fmla="*/ 80 h 84"/>
                <a:gd name="T44" fmla="*/ 40 w 62"/>
                <a:gd name="T45" fmla="*/ 84 h 84"/>
                <a:gd name="T46" fmla="*/ 40 w 62"/>
                <a:gd name="T47" fmla="*/ 80 h 84"/>
                <a:gd name="T48" fmla="*/ 44 w 62"/>
                <a:gd name="T49" fmla="*/ 72 h 84"/>
                <a:gd name="T50" fmla="*/ 46 w 62"/>
                <a:gd name="T51" fmla="*/ 70 h 84"/>
                <a:gd name="T52" fmla="*/ 40 w 62"/>
                <a:gd name="T53" fmla="*/ 66 h 84"/>
                <a:gd name="T54" fmla="*/ 36 w 62"/>
                <a:gd name="T55" fmla="*/ 62 h 84"/>
                <a:gd name="T56" fmla="*/ 40 w 62"/>
                <a:gd name="T57" fmla="*/ 62 h 84"/>
                <a:gd name="T58" fmla="*/ 44 w 62"/>
                <a:gd name="T59" fmla="*/ 60 h 84"/>
                <a:gd name="T60" fmla="*/ 44 w 62"/>
                <a:gd name="T61" fmla="*/ 54 h 84"/>
                <a:gd name="T62" fmla="*/ 44 w 62"/>
                <a:gd name="T63" fmla="*/ 50 h 84"/>
                <a:gd name="T64" fmla="*/ 50 w 62"/>
                <a:gd name="T65" fmla="*/ 48 h 84"/>
                <a:gd name="T66" fmla="*/ 56 w 62"/>
                <a:gd name="T67" fmla="*/ 44 h 84"/>
                <a:gd name="T68" fmla="*/ 50 w 62"/>
                <a:gd name="T69" fmla="*/ 38 h 84"/>
                <a:gd name="T70" fmla="*/ 46 w 62"/>
                <a:gd name="T71" fmla="*/ 36 h 84"/>
                <a:gd name="T72" fmla="*/ 48 w 62"/>
                <a:gd name="T73" fmla="*/ 30 h 84"/>
                <a:gd name="T74" fmla="*/ 54 w 62"/>
                <a:gd name="T75" fmla="*/ 28 h 84"/>
                <a:gd name="T76" fmla="*/ 58 w 62"/>
                <a:gd name="T77" fmla="*/ 26 h 84"/>
                <a:gd name="T78" fmla="*/ 60 w 62"/>
                <a:gd name="T79" fmla="*/ 12 h 84"/>
                <a:gd name="T80" fmla="*/ 60 w 62"/>
                <a:gd name="T81" fmla="*/ 8 h 84"/>
                <a:gd name="T82" fmla="*/ 60 w 62"/>
                <a:gd name="T83" fmla="*/ 4 h 84"/>
                <a:gd name="T84" fmla="*/ 50 w 62"/>
                <a:gd name="T85" fmla="*/ 0 h 84"/>
                <a:gd name="T86" fmla="*/ 40 w 62"/>
                <a:gd name="T87" fmla="*/ 2 h 84"/>
                <a:gd name="T88" fmla="*/ 36 w 62"/>
                <a:gd name="T89" fmla="*/ 10 h 84"/>
                <a:gd name="T90" fmla="*/ 38 w 62"/>
                <a:gd name="T91" fmla="*/ 12 h 84"/>
                <a:gd name="T92" fmla="*/ 36 w 62"/>
                <a:gd name="T93" fmla="*/ 20 h 84"/>
                <a:gd name="T94" fmla="*/ 34 w 62"/>
                <a:gd name="T95" fmla="*/ 24 h 84"/>
                <a:gd name="T96" fmla="*/ 30 w 62"/>
                <a:gd name="T97" fmla="*/ 22 h 84"/>
                <a:gd name="T98" fmla="*/ 32 w 62"/>
                <a:gd name="T99" fmla="*/ 18 h 84"/>
                <a:gd name="T100" fmla="*/ 32 w 62"/>
                <a:gd name="T101" fmla="*/ 8 h 84"/>
                <a:gd name="T102" fmla="*/ 30 w 62"/>
                <a:gd name="T103" fmla="*/ 10 h 84"/>
                <a:gd name="T104" fmla="*/ 20 w 62"/>
                <a:gd name="T105" fmla="*/ 8 h 84"/>
                <a:gd name="T106" fmla="*/ 14 w 62"/>
                <a:gd name="T107" fmla="*/ 8 h 84"/>
                <a:gd name="T108" fmla="*/ 16 w 62"/>
                <a:gd name="T109" fmla="*/ 10 h 84"/>
                <a:gd name="T110" fmla="*/ 22 w 62"/>
                <a:gd name="T111" fmla="*/ 14 h 84"/>
                <a:gd name="T112" fmla="*/ 18 w 62"/>
                <a:gd name="T113" fmla="*/ 18 h 84"/>
                <a:gd name="T114" fmla="*/ 14 w 62"/>
                <a:gd name="T115" fmla="*/ 20 h 84"/>
                <a:gd name="T116" fmla="*/ 4 w 62"/>
                <a:gd name="T117" fmla="*/ 20 h 84"/>
                <a:gd name="T118" fmla="*/ 0 w 62"/>
                <a:gd name="T1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84">
                  <a:moveTo>
                    <a:pt x="0" y="2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2"/>
                  </a:lnTo>
                  <a:lnTo>
                    <a:pt x="10" y="36"/>
                  </a:lnTo>
                  <a:lnTo>
                    <a:pt x="12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8" y="42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4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28" y="50"/>
                  </a:lnTo>
                  <a:lnTo>
                    <a:pt x="30" y="50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8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30" y="60"/>
                  </a:lnTo>
                  <a:lnTo>
                    <a:pt x="32" y="60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4"/>
                  </a:lnTo>
                  <a:lnTo>
                    <a:pt x="32" y="66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38" y="74"/>
                  </a:lnTo>
                  <a:lnTo>
                    <a:pt x="38" y="78"/>
                  </a:lnTo>
                  <a:lnTo>
                    <a:pt x="38" y="80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0"/>
                  </a:lnTo>
                  <a:lnTo>
                    <a:pt x="42" y="76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6" y="70"/>
                  </a:lnTo>
                  <a:lnTo>
                    <a:pt x="46" y="68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6" y="62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42" y="62"/>
                  </a:lnTo>
                  <a:lnTo>
                    <a:pt x="44" y="60"/>
                  </a:lnTo>
                  <a:lnTo>
                    <a:pt x="46" y="58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0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4" y="46"/>
                  </a:lnTo>
                  <a:lnTo>
                    <a:pt x="56" y="44"/>
                  </a:lnTo>
                  <a:lnTo>
                    <a:pt x="54" y="42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6"/>
                  </a:lnTo>
                  <a:lnTo>
                    <a:pt x="46" y="32"/>
                  </a:lnTo>
                  <a:lnTo>
                    <a:pt x="48" y="30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60" y="12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6"/>
                  </a:lnTo>
                  <a:lnTo>
                    <a:pt x="60" y="4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6" y="0"/>
                  </a:lnTo>
                  <a:lnTo>
                    <a:pt x="40" y="2"/>
                  </a:lnTo>
                  <a:lnTo>
                    <a:pt x="38" y="6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30" y="22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8" y="20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59" name="Freeform 215">
              <a:extLst>
                <a:ext uri="{FF2B5EF4-FFF2-40B4-BE49-F238E27FC236}">
                  <a16:creationId xmlns:a16="http://schemas.microsoft.com/office/drawing/2014/main" id="{B0C1F2E4-23D6-4D05-9AAA-0FA36E70D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487" y="1509754"/>
              <a:ext cx="121229" cy="190632"/>
            </a:xfrm>
            <a:custGeom>
              <a:avLst/>
              <a:gdLst>
                <a:gd name="T0" fmla="*/ 50 w 102"/>
                <a:gd name="T1" fmla="*/ 156 h 156"/>
                <a:gd name="T2" fmla="*/ 50 w 102"/>
                <a:gd name="T3" fmla="*/ 156 h 156"/>
                <a:gd name="T4" fmla="*/ 56 w 102"/>
                <a:gd name="T5" fmla="*/ 154 h 156"/>
                <a:gd name="T6" fmla="*/ 62 w 102"/>
                <a:gd name="T7" fmla="*/ 154 h 156"/>
                <a:gd name="T8" fmla="*/ 64 w 102"/>
                <a:gd name="T9" fmla="*/ 154 h 156"/>
                <a:gd name="T10" fmla="*/ 70 w 102"/>
                <a:gd name="T11" fmla="*/ 150 h 156"/>
                <a:gd name="T12" fmla="*/ 60 w 102"/>
                <a:gd name="T13" fmla="*/ 144 h 156"/>
                <a:gd name="T14" fmla="*/ 52 w 102"/>
                <a:gd name="T15" fmla="*/ 144 h 156"/>
                <a:gd name="T16" fmla="*/ 52 w 102"/>
                <a:gd name="T17" fmla="*/ 142 h 156"/>
                <a:gd name="T18" fmla="*/ 58 w 102"/>
                <a:gd name="T19" fmla="*/ 134 h 156"/>
                <a:gd name="T20" fmla="*/ 56 w 102"/>
                <a:gd name="T21" fmla="*/ 130 h 156"/>
                <a:gd name="T22" fmla="*/ 54 w 102"/>
                <a:gd name="T23" fmla="*/ 122 h 156"/>
                <a:gd name="T24" fmla="*/ 54 w 102"/>
                <a:gd name="T25" fmla="*/ 120 h 156"/>
                <a:gd name="T26" fmla="*/ 64 w 102"/>
                <a:gd name="T27" fmla="*/ 116 h 156"/>
                <a:gd name="T28" fmla="*/ 62 w 102"/>
                <a:gd name="T29" fmla="*/ 112 h 156"/>
                <a:gd name="T30" fmla="*/ 70 w 102"/>
                <a:gd name="T31" fmla="*/ 108 h 156"/>
                <a:gd name="T32" fmla="*/ 68 w 102"/>
                <a:gd name="T33" fmla="*/ 104 h 156"/>
                <a:gd name="T34" fmla="*/ 72 w 102"/>
                <a:gd name="T35" fmla="*/ 104 h 156"/>
                <a:gd name="T36" fmla="*/ 76 w 102"/>
                <a:gd name="T37" fmla="*/ 102 h 156"/>
                <a:gd name="T38" fmla="*/ 78 w 102"/>
                <a:gd name="T39" fmla="*/ 82 h 156"/>
                <a:gd name="T40" fmla="*/ 82 w 102"/>
                <a:gd name="T41" fmla="*/ 80 h 156"/>
                <a:gd name="T42" fmla="*/ 82 w 102"/>
                <a:gd name="T43" fmla="*/ 84 h 156"/>
                <a:gd name="T44" fmla="*/ 88 w 102"/>
                <a:gd name="T45" fmla="*/ 88 h 156"/>
                <a:gd name="T46" fmla="*/ 92 w 102"/>
                <a:gd name="T47" fmla="*/ 86 h 156"/>
                <a:gd name="T48" fmla="*/ 96 w 102"/>
                <a:gd name="T49" fmla="*/ 84 h 156"/>
                <a:gd name="T50" fmla="*/ 102 w 102"/>
                <a:gd name="T51" fmla="*/ 72 h 156"/>
                <a:gd name="T52" fmla="*/ 86 w 102"/>
                <a:gd name="T53" fmla="*/ 66 h 156"/>
                <a:gd name="T54" fmla="*/ 80 w 102"/>
                <a:gd name="T55" fmla="*/ 64 h 156"/>
                <a:gd name="T56" fmla="*/ 80 w 102"/>
                <a:gd name="T57" fmla="*/ 60 h 156"/>
                <a:gd name="T58" fmla="*/ 78 w 102"/>
                <a:gd name="T59" fmla="*/ 50 h 156"/>
                <a:gd name="T60" fmla="*/ 82 w 102"/>
                <a:gd name="T61" fmla="*/ 38 h 156"/>
                <a:gd name="T62" fmla="*/ 84 w 102"/>
                <a:gd name="T63" fmla="*/ 32 h 156"/>
                <a:gd name="T64" fmla="*/ 88 w 102"/>
                <a:gd name="T65" fmla="*/ 20 h 156"/>
                <a:gd name="T66" fmla="*/ 86 w 102"/>
                <a:gd name="T67" fmla="*/ 8 h 156"/>
                <a:gd name="T68" fmla="*/ 88 w 102"/>
                <a:gd name="T69" fmla="*/ 0 h 156"/>
                <a:gd name="T70" fmla="*/ 84 w 102"/>
                <a:gd name="T71" fmla="*/ 4 h 156"/>
                <a:gd name="T72" fmla="*/ 72 w 102"/>
                <a:gd name="T73" fmla="*/ 8 h 156"/>
                <a:gd name="T74" fmla="*/ 60 w 102"/>
                <a:gd name="T75" fmla="*/ 22 h 156"/>
                <a:gd name="T76" fmla="*/ 44 w 102"/>
                <a:gd name="T77" fmla="*/ 32 h 156"/>
                <a:gd name="T78" fmla="*/ 26 w 102"/>
                <a:gd name="T79" fmla="*/ 34 h 156"/>
                <a:gd name="T80" fmla="*/ 10 w 102"/>
                <a:gd name="T81" fmla="*/ 46 h 156"/>
                <a:gd name="T82" fmla="*/ 2 w 102"/>
                <a:gd name="T83" fmla="*/ 78 h 156"/>
                <a:gd name="T84" fmla="*/ 6 w 102"/>
                <a:gd name="T85" fmla="*/ 106 h 156"/>
                <a:gd name="T86" fmla="*/ 0 w 102"/>
                <a:gd name="T87" fmla="*/ 118 h 156"/>
                <a:gd name="T88" fmla="*/ 8 w 102"/>
                <a:gd name="T89" fmla="*/ 122 h 156"/>
                <a:gd name="T90" fmla="*/ 10 w 102"/>
                <a:gd name="T91" fmla="*/ 122 h 156"/>
                <a:gd name="T92" fmla="*/ 14 w 102"/>
                <a:gd name="T93" fmla="*/ 122 h 156"/>
                <a:gd name="T94" fmla="*/ 22 w 102"/>
                <a:gd name="T95" fmla="*/ 128 h 156"/>
                <a:gd name="T96" fmla="*/ 22 w 102"/>
                <a:gd name="T97" fmla="*/ 140 h 156"/>
                <a:gd name="T98" fmla="*/ 16 w 102"/>
                <a:gd name="T99" fmla="*/ 138 h 156"/>
                <a:gd name="T100" fmla="*/ 16 w 102"/>
                <a:gd name="T101" fmla="*/ 144 h 156"/>
                <a:gd name="T102" fmla="*/ 20 w 102"/>
                <a:gd name="T103" fmla="*/ 142 h 156"/>
                <a:gd name="T104" fmla="*/ 22 w 102"/>
                <a:gd name="T105" fmla="*/ 154 h 156"/>
                <a:gd name="T106" fmla="*/ 22 w 102"/>
                <a:gd name="T107" fmla="*/ 152 h 156"/>
                <a:gd name="T108" fmla="*/ 36 w 102"/>
                <a:gd name="T109" fmla="*/ 15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" h="156">
                  <a:moveTo>
                    <a:pt x="36" y="154"/>
                  </a:moveTo>
                  <a:lnTo>
                    <a:pt x="36" y="154"/>
                  </a:lnTo>
                  <a:lnTo>
                    <a:pt x="50" y="156"/>
                  </a:lnTo>
                  <a:lnTo>
                    <a:pt x="50" y="156"/>
                  </a:lnTo>
                  <a:lnTo>
                    <a:pt x="50" y="156"/>
                  </a:lnTo>
                  <a:lnTo>
                    <a:pt x="50" y="156"/>
                  </a:lnTo>
                  <a:lnTo>
                    <a:pt x="54" y="154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8" y="156"/>
                  </a:lnTo>
                  <a:lnTo>
                    <a:pt x="58" y="156"/>
                  </a:lnTo>
                  <a:lnTo>
                    <a:pt x="62" y="154"/>
                  </a:lnTo>
                  <a:lnTo>
                    <a:pt x="64" y="154"/>
                  </a:lnTo>
                  <a:lnTo>
                    <a:pt x="64" y="154"/>
                  </a:lnTo>
                  <a:lnTo>
                    <a:pt x="64" y="154"/>
                  </a:lnTo>
                  <a:lnTo>
                    <a:pt x="66" y="156"/>
                  </a:lnTo>
                  <a:lnTo>
                    <a:pt x="70" y="154"/>
                  </a:lnTo>
                  <a:lnTo>
                    <a:pt x="70" y="150"/>
                  </a:lnTo>
                  <a:lnTo>
                    <a:pt x="66" y="146"/>
                  </a:lnTo>
                  <a:lnTo>
                    <a:pt x="66" y="146"/>
                  </a:lnTo>
                  <a:lnTo>
                    <a:pt x="60" y="144"/>
                  </a:lnTo>
                  <a:lnTo>
                    <a:pt x="58" y="146"/>
                  </a:lnTo>
                  <a:lnTo>
                    <a:pt x="54" y="146"/>
                  </a:lnTo>
                  <a:lnTo>
                    <a:pt x="52" y="144"/>
                  </a:lnTo>
                  <a:lnTo>
                    <a:pt x="52" y="144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6" y="138"/>
                  </a:lnTo>
                  <a:lnTo>
                    <a:pt x="58" y="136"/>
                  </a:lnTo>
                  <a:lnTo>
                    <a:pt x="58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6" y="130"/>
                  </a:lnTo>
                  <a:lnTo>
                    <a:pt x="54" y="128"/>
                  </a:lnTo>
                  <a:lnTo>
                    <a:pt x="54" y="126"/>
                  </a:lnTo>
                  <a:lnTo>
                    <a:pt x="54" y="122"/>
                  </a:lnTo>
                  <a:lnTo>
                    <a:pt x="54" y="122"/>
                  </a:lnTo>
                  <a:lnTo>
                    <a:pt x="54" y="122"/>
                  </a:lnTo>
                  <a:lnTo>
                    <a:pt x="54" y="120"/>
                  </a:lnTo>
                  <a:lnTo>
                    <a:pt x="58" y="118"/>
                  </a:lnTo>
                  <a:lnTo>
                    <a:pt x="62" y="116"/>
                  </a:lnTo>
                  <a:lnTo>
                    <a:pt x="64" y="116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2" y="112"/>
                  </a:lnTo>
                  <a:lnTo>
                    <a:pt x="64" y="112"/>
                  </a:lnTo>
                  <a:lnTo>
                    <a:pt x="66" y="110"/>
                  </a:lnTo>
                  <a:lnTo>
                    <a:pt x="70" y="108"/>
                  </a:lnTo>
                  <a:lnTo>
                    <a:pt x="70" y="106"/>
                  </a:lnTo>
                  <a:lnTo>
                    <a:pt x="68" y="104"/>
                  </a:lnTo>
                  <a:lnTo>
                    <a:pt x="68" y="104"/>
                  </a:lnTo>
                  <a:lnTo>
                    <a:pt x="64" y="102"/>
                  </a:lnTo>
                  <a:lnTo>
                    <a:pt x="68" y="102"/>
                  </a:lnTo>
                  <a:lnTo>
                    <a:pt x="72" y="104"/>
                  </a:lnTo>
                  <a:lnTo>
                    <a:pt x="74" y="104"/>
                  </a:lnTo>
                  <a:lnTo>
                    <a:pt x="76" y="102"/>
                  </a:lnTo>
                  <a:lnTo>
                    <a:pt x="76" y="102"/>
                  </a:lnTo>
                  <a:lnTo>
                    <a:pt x="78" y="98"/>
                  </a:lnTo>
                  <a:lnTo>
                    <a:pt x="76" y="90"/>
                  </a:lnTo>
                  <a:lnTo>
                    <a:pt x="78" y="82"/>
                  </a:lnTo>
                  <a:lnTo>
                    <a:pt x="78" y="80"/>
                  </a:lnTo>
                  <a:lnTo>
                    <a:pt x="82" y="80"/>
                  </a:lnTo>
                  <a:lnTo>
                    <a:pt x="82" y="80"/>
                  </a:lnTo>
                  <a:lnTo>
                    <a:pt x="84" y="80"/>
                  </a:lnTo>
                  <a:lnTo>
                    <a:pt x="84" y="82"/>
                  </a:lnTo>
                  <a:lnTo>
                    <a:pt x="82" y="84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90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4" y="86"/>
                  </a:lnTo>
                  <a:lnTo>
                    <a:pt x="96" y="84"/>
                  </a:lnTo>
                  <a:lnTo>
                    <a:pt x="102" y="74"/>
                  </a:lnTo>
                  <a:lnTo>
                    <a:pt x="102" y="74"/>
                  </a:lnTo>
                  <a:lnTo>
                    <a:pt x="102" y="72"/>
                  </a:lnTo>
                  <a:lnTo>
                    <a:pt x="100" y="70"/>
                  </a:lnTo>
                  <a:lnTo>
                    <a:pt x="96" y="68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2" y="64"/>
                  </a:lnTo>
                  <a:lnTo>
                    <a:pt x="80" y="64"/>
                  </a:lnTo>
                  <a:lnTo>
                    <a:pt x="78" y="64"/>
                  </a:lnTo>
                  <a:lnTo>
                    <a:pt x="80" y="60"/>
                  </a:lnTo>
                  <a:lnTo>
                    <a:pt x="80" y="60"/>
                  </a:lnTo>
                  <a:lnTo>
                    <a:pt x="82" y="58"/>
                  </a:lnTo>
                  <a:lnTo>
                    <a:pt x="80" y="54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82" y="38"/>
                  </a:lnTo>
                  <a:lnTo>
                    <a:pt x="82" y="34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6" y="28"/>
                  </a:lnTo>
                  <a:lnTo>
                    <a:pt x="88" y="26"/>
                  </a:lnTo>
                  <a:lnTo>
                    <a:pt x="88" y="20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8"/>
                  </a:lnTo>
                  <a:lnTo>
                    <a:pt x="88" y="4"/>
                  </a:lnTo>
                  <a:lnTo>
                    <a:pt x="90" y="2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4" y="4"/>
                  </a:lnTo>
                  <a:lnTo>
                    <a:pt x="80" y="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68" y="10"/>
                  </a:lnTo>
                  <a:lnTo>
                    <a:pt x="64" y="12"/>
                  </a:lnTo>
                  <a:lnTo>
                    <a:pt x="60" y="22"/>
                  </a:lnTo>
                  <a:lnTo>
                    <a:pt x="56" y="26"/>
                  </a:lnTo>
                  <a:lnTo>
                    <a:pt x="50" y="30"/>
                  </a:lnTo>
                  <a:lnTo>
                    <a:pt x="4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26" y="34"/>
                  </a:lnTo>
                  <a:lnTo>
                    <a:pt x="20" y="36"/>
                  </a:lnTo>
                  <a:lnTo>
                    <a:pt x="14" y="42"/>
                  </a:lnTo>
                  <a:lnTo>
                    <a:pt x="10" y="46"/>
                  </a:lnTo>
                  <a:lnTo>
                    <a:pt x="4" y="62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92"/>
                  </a:lnTo>
                  <a:lnTo>
                    <a:pt x="4" y="100"/>
                  </a:lnTo>
                  <a:lnTo>
                    <a:pt x="6" y="106"/>
                  </a:lnTo>
                  <a:lnTo>
                    <a:pt x="4" y="112"/>
                  </a:lnTo>
                  <a:lnTo>
                    <a:pt x="4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4" y="120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0" y="124"/>
                  </a:lnTo>
                  <a:lnTo>
                    <a:pt x="10" y="122"/>
                  </a:lnTo>
                  <a:lnTo>
                    <a:pt x="12" y="122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6" y="124"/>
                  </a:lnTo>
                  <a:lnTo>
                    <a:pt x="20" y="126"/>
                  </a:lnTo>
                  <a:lnTo>
                    <a:pt x="22" y="128"/>
                  </a:lnTo>
                  <a:lnTo>
                    <a:pt x="22" y="136"/>
                  </a:lnTo>
                  <a:lnTo>
                    <a:pt x="22" y="136"/>
                  </a:lnTo>
                  <a:lnTo>
                    <a:pt x="22" y="140"/>
                  </a:lnTo>
                  <a:lnTo>
                    <a:pt x="20" y="138"/>
                  </a:lnTo>
                  <a:lnTo>
                    <a:pt x="18" y="136"/>
                  </a:lnTo>
                  <a:lnTo>
                    <a:pt x="16" y="138"/>
                  </a:lnTo>
                  <a:lnTo>
                    <a:pt x="16" y="140"/>
                  </a:lnTo>
                  <a:lnTo>
                    <a:pt x="16" y="140"/>
                  </a:lnTo>
                  <a:lnTo>
                    <a:pt x="16" y="144"/>
                  </a:lnTo>
                  <a:lnTo>
                    <a:pt x="16" y="144"/>
                  </a:lnTo>
                  <a:lnTo>
                    <a:pt x="20" y="142"/>
                  </a:lnTo>
                  <a:lnTo>
                    <a:pt x="20" y="142"/>
                  </a:lnTo>
                  <a:lnTo>
                    <a:pt x="22" y="142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36" y="154"/>
                  </a:lnTo>
                  <a:lnTo>
                    <a:pt x="36" y="15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0" name="Freeform 216">
              <a:extLst>
                <a:ext uri="{FF2B5EF4-FFF2-40B4-BE49-F238E27FC236}">
                  <a16:creationId xmlns:a16="http://schemas.microsoft.com/office/drawing/2014/main" id="{A55C8655-4CCC-4007-AB79-339766233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9338" y="1536638"/>
              <a:ext cx="9508" cy="7332"/>
            </a:xfrm>
            <a:custGeom>
              <a:avLst/>
              <a:gdLst>
                <a:gd name="T0" fmla="*/ 8 w 8"/>
                <a:gd name="T1" fmla="*/ 2 h 6"/>
                <a:gd name="T2" fmla="*/ 8 w 8"/>
                <a:gd name="T3" fmla="*/ 2 h 6"/>
                <a:gd name="T4" fmla="*/ 8 w 8"/>
                <a:gd name="T5" fmla="*/ 0 h 6"/>
                <a:gd name="T6" fmla="*/ 4 w 8"/>
                <a:gd name="T7" fmla="*/ 0 h 6"/>
                <a:gd name="T8" fmla="*/ 2 w 8"/>
                <a:gd name="T9" fmla="*/ 2 h 6"/>
                <a:gd name="T10" fmla="*/ 0 w 8"/>
                <a:gd name="T11" fmla="*/ 4 h 6"/>
                <a:gd name="T12" fmla="*/ 0 w 8"/>
                <a:gd name="T13" fmla="*/ 4 h 6"/>
                <a:gd name="T14" fmla="*/ 0 w 8"/>
                <a:gd name="T15" fmla="*/ 6 h 6"/>
                <a:gd name="T16" fmla="*/ 2 w 8"/>
                <a:gd name="T17" fmla="*/ 6 h 6"/>
                <a:gd name="T18" fmla="*/ 8 w 8"/>
                <a:gd name="T19" fmla="*/ 2 h 6"/>
                <a:gd name="T20" fmla="*/ 8 w 8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1" name="Freeform 217">
              <a:extLst>
                <a:ext uri="{FF2B5EF4-FFF2-40B4-BE49-F238E27FC236}">
                  <a16:creationId xmlns:a16="http://schemas.microsoft.com/office/drawing/2014/main" id="{55892326-F8B8-4AE9-A2C5-3D0F759EF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043" y="1710162"/>
              <a:ext cx="23771" cy="29328"/>
            </a:xfrm>
            <a:custGeom>
              <a:avLst/>
              <a:gdLst>
                <a:gd name="T0" fmla="*/ 6 w 20"/>
                <a:gd name="T1" fmla="*/ 24 h 24"/>
                <a:gd name="T2" fmla="*/ 6 w 20"/>
                <a:gd name="T3" fmla="*/ 24 h 24"/>
                <a:gd name="T4" fmla="*/ 10 w 20"/>
                <a:gd name="T5" fmla="*/ 24 h 24"/>
                <a:gd name="T6" fmla="*/ 10 w 20"/>
                <a:gd name="T7" fmla="*/ 24 h 24"/>
                <a:gd name="T8" fmla="*/ 10 w 20"/>
                <a:gd name="T9" fmla="*/ 22 h 24"/>
                <a:gd name="T10" fmla="*/ 10 w 20"/>
                <a:gd name="T11" fmla="*/ 22 h 24"/>
                <a:gd name="T12" fmla="*/ 10 w 20"/>
                <a:gd name="T13" fmla="*/ 20 h 24"/>
                <a:gd name="T14" fmla="*/ 10 w 20"/>
                <a:gd name="T15" fmla="*/ 18 h 24"/>
                <a:gd name="T16" fmla="*/ 12 w 20"/>
                <a:gd name="T17" fmla="*/ 18 h 24"/>
                <a:gd name="T18" fmla="*/ 16 w 20"/>
                <a:gd name="T19" fmla="*/ 20 h 24"/>
                <a:gd name="T20" fmla="*/ 16 w 20"/>
                <a:gd name="T21" fmla="*/ 20 h 24"/>
                <a:gd name="T22" fmla="*/ 18 w 20"/>
                <a:gd name="T23" fmla="*/ 22 h 24"/>
                <a:gd name="T24" fmla="*/ 20 w 20"/>
                <a:gd name="T25" fmla="*/ 20 h 24"/>
                <a:gd name="T26" fmla="*/ 20 w 20"/>
                <a:gd name="T27" fmla="*/ 18 h 24"/>
                <a:gd name="T28" fmla="*/ 16 w 20"/>
                <a:gd name="T29" fmla="*/ 16 h 24"/>
                <a:gd name="T30" fmla="*/ 16 w 20"/>
                <a:gd name="T31" fmla="*/ 16 h 24"/>
                <a:gd name="T32" fmla="*/ 16 w 20"/>
                <a:gd name="T33" fmla="*/ 14 h 24"/>
                <a:gd name="T34" fmla="*/ 16 w 20"/>
                <a:gd name="T35" fmla="*/ 14 h 24"/>
                <a:gd name="T36" fmla="*/ 18 w 20"/>
                <a:gd name="T37" fmla="*/ 10 h 24"/>
                <a:gd name="T38" fmla="*/ 18 w 20"/>
                <a:gd name="T39" fmla="*/ 8 h 24"/>
                <a:gd name="T40" fmla="*/ 14 w 20"/>
                <a:gd name="T41" fmla="*/ 4 h 24"/>
                <a:gd name="T42" fmla="*/ 14 w 20"/>
                <a:gd name="T43" fmla="*/ 4 h 24"/>
                <a:gd name="T44" fmla="*/ 10 w 20"/>
                <a:gd name="T45" fmla="*/ 2 h 24"/>
                <a:gd name="T46" fmla="*/ 8 w 20"/>
                <a:gd name="T47" fmla="*/ 0 h 24"/>
                <a:gd name="T48" fmla="*/ 6 w 20"/>
                <a:gd name="T49" fmla="*/ 0 h 24"/>
                <a:gd name="T50" fmla="*/ 2 w 20"/>
                <a:gd name="T51" fmla="*/ 2 h 24"/>
                <a:gd name="T52" fmla="*/ 2 w 20"/>
                <a:gd name="T53" fmla="*/ 2 h 24"/>
                <a:gd name="T54" fmla="*/ 2 w 20"/>
                <a:gd name="T55" fmla="*/ 2 h 24"/>
                <a:gd name="T56" fmla="*/ 2 w 20"/>
                <a:gd name="T57" fmla="*/ 4 h 24"/>
                <a:gd name="T58" fmla="*/ 4 w 20"/>
                <a:gd name="T59" fmla="*/ 6 h 24"/>
                <a:gd name="T60" fmla="*/ 8 w 20"/>
                <a:gd name="T61" fmla="*/ 8 h 24"/>
                <a:gd name="T62" fmla="*/ 12 w 20"/>
                <a:gd name="T63" fmla="*/ 10 h 24"/>
                <a:gd name="T64" fmla="*/ 12 w 20"/>
                <a:gd name="T65" fmla="*/ 10 h 24"/>
                <a:gd name="T66" fmla="*/ 10 w 20"/>
                <a:gd name="T67" fmla="*/ 10 h 24"/>
                <a:gd name="T68" fmla="*/ 6 w 20"/>
                <a:gd name="T69" fmla="*/ 10 h 24"/>
                <a:gd name="T70" fmla="*/ 0 w 20"/>
                <a:gd name="T71" fmla="*/ 6 h 24"/>
                <a:gd name="T72" fmla="*/ 0 w 20"/>
                <a:gd name="T73" fmla="*/ 6 h 24"/>
                <a:gd name="T74" fmla="*/ 0 w 20"/>
                <a:gd name="T75" fmla="*/ 8 h 24"/>
                <a:gd name="T76" fmla="*/ 0 w 20"/>
                <a:gd name="T77" fmla="*/ 10 h 24"/>
                <a:gd name="T78" fmla="*/ 2 w 20"/>
                <a:gd name="T79" fmla="*/ 14 h 24"/>
                <a:gd name="T80" fmla="*/ 0 w 20"/>
                <a:gd name="T81" fmla="*/ 16 h 24"/>
                <a:gd name="T82" fmla="*/ 0 w 20"/>
                <a:gd name="T83" fmla="*/ 16 h 24"/>
                <a:gd name="T84" fmla="*/ 0 w 20"/>
                <a:gd name="T85" fmla="*/ 16 h 24"/>
                <a:gd name="T86" fmla="*/ 0 w 20"/>
                <a:gd name="T87" fmla="*/ 18 h 24"/>
                <a:gd name="T88" fmla="*/ 6 w 20"/>
                <a:gd name="T89" fmla="*/ 24 h 24"/>
                <a:gd name="T90" fmla="*/ 6 w 20"/>
                <a:gd name="T9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" h="24">
                  <a:moveTo>
                    <a:pt x="6" y="24"/>
                  </a:moveTo>
                  <a:lnTo>
                    <a:pt x="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0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8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2" name="Freeform 218">
              <a:extLst>
                <a:ext uri="{FF2B5EF4-FFF2-40B4-BE49-F238E27FC236}">
                  <a16:creationId xmlns:a16="http://schemas.microsoft.com/office/drawing/2014/main" id="{AEBB44D0-E91F-44FD-B805-57A31FFE9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8190" y="1744379"/>
              <a:ext cx="16640" cy="19552"/>
            </a:xfrm>
            <a:custGeom>
              <a:avLst/>
              <a:gdLst>
                <a:gd name="T0" fmla="*/ 14 w 14"/>
                <a:gd name="T1" fmla="*/ 12 h 16"/>
                <a:gd name="T2" fmla="*/ 14 w 14"/>
                <a:gd name="T3" fmla="*/ 12 h 16"/>
                <a:gd name="T4" fmla="*/ 14 w 14"/>
                <a:gd name="T5" fmla="*/ 10 h 16"/>
                <a:gd name="T6" fmla="*/ 14 w 14"/>
                <a:gd name="T7" fmla="*/ 10 h 16"/>
                <a:gd name="T8" fmla="*/ 6 w 14"/>
                <a:gd name="T9" fmla="*/ 6 h 16"/>
                <a:gd name="T10" fmla="*/ 0 w 14"/>
                <a:gd name="T11" fmla="*/ 0 h 16"/>
                <a:gd name="T12" fmla="*/ 0 w 14"/>
                <a:gd name="T13" fmla="*/ 0 h 16"/>
                <a:gd name="T14" fmla="*/ 0 w 14"/>
                <a:gd name="T15" fmla="*/ 0 h 16"/>
                <a:gd name="T16" fmla="*/ 0 w 14"/>
                <a:gd name="T17" fmla="*/ 0 h 16"/>
                <a:gd name="T18" fmla="*/ 2 w 14"/>
                <a:gd name="T19" fmla="*/ 4 h 16"/>
                <a:gd name="T20" fmla="*/ 4 w 14"/>
                <a:gd name="T21" fmla="*/ 10 h 16"/>
                <a:gd name="T22" fmla="*/ 4 w 14"/>
                <a:gd name="T23" fmla="*/ 10 h 16"/>
                <a:gd name="T24" fmla="*/ 4 w 14"/>
                <a:gd name="T25" fmla="*/ 12 h 16"/>
                <a:gd name="T26" fmla="*/ 4 w 14"/>
                <a:gd name="T27" fmla="*/ 14 h 16"/>
                <a:gd name="T28" fmla="*/ 4 w 14"/>
                <a:gd name="T29" fmla="*/ 14 h 16"/>
                <a:gd name="T30" fmla="*/ 4 w 14"/>
                <a:gd name="T31" fmla="*/ 16 h 16"/>
                <a:gd name="T32" fmla="*/ 4 w 14"/>
                <a:gd name="T33" fmla="*/ 16 h 16"/>
                <a:gd name="T34" fmla="*/ 8 w 14"/>
                <a:gd name="T35" fmla="*/ 16 h 16"/>
                <a:gd name="T36" fmla="*/ 14 w 14"/>
                <a:gd name="T37" fmla="*/ 14 h 16"/>
                <a:gd name="T38" fmla="*/ 14 w 14"/>
                <a:gd name="T39" fmla="*/ 14 h 16"/>
                <a:gd name="T40" fmla="*/ 14 w 14"/>
                <a:gd name="T41" fmla="*/ 12 h 16"/>
                <a:gd name="T42" fmla="*/ 14 w 14"/>
                <a:gd name="T43" fmla="*/ 12 h 16"/>
                <a:gd name="T44" fmla="*/ 14 w 14"/>
                <a:gd name="T45" fmla="*/ 12 h 16"/>
                <a:gd name="T46" fmla="*/ 14 w 14"/>
                <a:gd name="T4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" h="16">
                  <a:moveTo>
                    <a:pt x="14" y="12"/>
                  </a:move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3" name="Freeform 219">
              <a:extLst>
                <a:ext uri="{FF2B5EF4-FFF2-40B4-BE49-F238E27FC236}">
                  <a16:creationId xmlns:a16="http://schemas.microsoft.com/office/drawing/2014/main" id="{B1690983-9043-4856-959B-E7198B166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092" y="1719938"/>
              <a:ext cx="14262" cy="7332"/>
            </a:xfrm>
            <a:custGeom>
              <a:avLst/>
              <a:gdLst>
                <a:gd name="T0" fmla="*/ 0 w 12"/>
                <a:gd name="T1" fmla="*/ 2 h 6"/>
                <a:gd name="T2" fmla="*/ 0 w 12"/>
                <a:gd name="T3" fmla="*/ 2 h 6"/>
                <a:gd name="T4" fmla="*/ 0 w 12"/>
                <a:gd name="T5" fmla="*/ 2 h 6"/>
                <a:gd name="T6" fmla="*/ 0 w 12"/>
                <a:gd name="T7" fmla="*/ 4 h 6"/>
                <a:gd name="T8" fmla="*/ 4 w 12"/>
                <a:gd name="T9" fmla="*/ 6 h 6"/>
                <a:gd name="T10" fmla="*/ 12 w 12"/>
                <a:gd name="T11" fmla="*/ 6 h 6"/>
                <a:gd name="T12" fmla="*/ 12 w 12"/>
                <a:gd name="T13" fmla="*/ 6 h 6"/>
                <a:gd name="T14" fmla="*/ 10 w 12"/>
                <a:gd name="T15" fmla="*/ 4 h 6"/>
                <a:gd name="T16" fmla="*/ 8 w 12"/>
                <a:gd name="T17" fmla="*/ 0 h 6"/>
                <a:gd name="T18" fmla="*/ 4 w 12"/>
                <a:gd name="T19" fmla="*/ 0 h 6"/>
                <a:gd name="T20" fmla="*/ 0 w 12"/>
                <a:gd name="T21" fmla="*/ 2 h 6"/>
                <a:gd name="T22" fmla="*/ 0 w 12"/>
                <a:gd name="T2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6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4" name="Freeform 220">
              <a:extLst>
                <a:ext uri="{FF2B5EF4-FFF2-40B4-BE49-F238E27FC236}">
                  <a16:creationId xmlns:a16="http://schemas.microsoft.com/office/drawing/2014/main" id="{2F28DC03-F32D-4699-8B4E-11882DB46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538" y="1697943"/>
              <a:ext cx="373193" cy="471692"/>
            </a:xfrm>
            <a:custGeom>
              <a:avLst/>
              <a:gdLst>
                <a:gd name="T0" fmla="*/ 34 w 314"/>
                <a:gd name="T1" fmla="*/ 126 h 386"/>
                <a:gd name="T2" fmla="*/ 30 w 314"/>
                <a:gd name="T3" fmla="*/ 146 h 386"/>
                <a:gd name="T4" fmla="*/ 14 w 314"/>
                <a:gd name="T5" fmla="*/ 158 h 386"/>
                <a:gd name="T6" fmla="*/ 14 w 314"/>
                <a:gd name="T7" fmla="*/ 180 h 386"/>
                <a:gd name="T8" fmla="*/ 0 w 314"/>
                <a:gd name="T9" fmla="*/ 198 h 386"/>
                <a:gd name="T10" fmla="*/ 6 w 314"/>
                <a:gd name="T11" fmla="*/ 216 h 386"/>
                <a:gd name="T12" fmla="*/ 18 w 314"/>
                <a:gd name="T13" fmla="*/ 230 h 386"/>
                <a:gd name="T14" fmla="*/ 16 w 314"/>
                <a:gd name="T15" fmla="*/ 258 h 386"/>
                <a:gd name="T16" fmla="*/ 18 w 314"/>
                <a:gd name="T17" fmla="*/ 274 h 386"/>
                <a:gd name="T18" fmla="*/ 18 w 314"/>
                <a:gd name="T19" fmla="*/ 278 h 386"/>
                <a:gd name="T20" fmla="*/ 40 w 314"/>
                <a:gd name="T21" fmla="*/ 294 h 386"/>
                <a:gd name="T22" fmla="*/ 80 w 314"/>
                <a:gd name="T23" fmla="*/ 304 h 386"/>
                <a:gd name="T24" fmla="*/ 58 w 314"/>
                <a:gd name="T25" fmla="*/ 372 h 386"/>
                <a:gd name="T26" fmla="*/ 90 w 314"/>
                <a:gd name="T27" fmla="*/ 370 h 386"/>
                <a:gd name="T28" fmla="*/ 98 w 314"/>
                <a:gd name="T29" fmla="*/ 362 h 386"/>
                <a:gd name="T30" fmla="*/ 128 w 314"/>
                <a:gd name="T31" fmla="*/ 374 h 386"/>
                <a:gd name="T32" fmla="*/ 154 w 314"/>
                <a:gd name="T33" fmla="*/ 386 h 386"/>
                <a:gd name="T34" fmla="*/ 162 w 314"/>
                <a:gd name="T35" fmla="*/ 374 h 386"/>
                <a:gd name="T36" fmla="*/ 192 w 314"/>
                <a:gd name="T37" fmla="*/ 378 h 386"/>
                <a:gd name="T38" fmla="*/ 218 w 314"/>
                <a:gd name="T39" fmla="*/ 368 h 386"/>
                <a:gd name="T40" fmla="*/ 234 w 314"/>
                <a:gd name="T41" fmla="*/ 370 h 386"/>
                <a:gd name="T42" fmla="*/ 248 w 314"/>
                <a:gd name="T43" fmla="*/ 378 h 386"/>
                <a:gd name="T44" fmla="*/ 244 w 314"/>
                <a:gd name="T45" fmla="*/ 362 h 386"/>
                <a:gd name="T46" fmla="*/ 246 w 314"/>
                <a:gd name="T47" fmla="*/ 358 h 386"/>
                <a:gd name="T48" fmla="*/ 244 w 314"/>
                <a:gd name="T49" fmla="*/ 340 h 386"/>
                <a:gd name="T50" fmla="*/ 260 w 314"/>
                <a:gd name="T51" fmla="*/ 326 h 386"/>
                <a:gd name="T52" fmla="*/ 276 w 314"/>
                <a:gd name="T53" fmla="*/ 314 h 386"/>
                <a:gd name="T54" fmla="*/ 232 w 314"/>
                <a:gd name="T55" fmla="*/ 278 h 386"/>
                <a:gd name="T56" fmla="*/ 218 w 314"/>
                <a:gd name="T57" fmla="*/ 242 h 386"/>
                <a:gd name="T58" fmla="*/ 266 w 314"/>
                <a:gd name="T59" fmla="*/ 216 h 386"/>
                <a:gd name="T60" fmla="*/ 290 w 314"/>
                <a:gd name="T61" fmla="*/ 200 h 386"/>
                <a:gd name="T62" fmla="*/ 304 w 314"/>
                <a:gd name="T63" fmla="*/ 206 h 386"/>
                <a:gd name="T64" fmla="*/ 314 w 314"/>
                <a:gd name="T65" fmla="*/ 182 h 386"/>
                <a:gd name="T66" fmla="*/ 306 w 314"/>
                <a:gd name="T67" fmla="*/ 152 h 386"/>
                <a:gd name="T68" fmla="*/ 302 w 314"/>
                <a:gd name="T69" fmla="*/ 126 h 386"/>
                <a:gd name="T70" fmla="*/ 288 w 314"/>
                <a:gd name="T71" fmla="*/ 94 h 386"/>
                <a:gd name="T72" fmla="*/ 290 w 314"/>
                <a:gd name="T73" fmla="*/ 62 h 386"/>
                <a:gd name="T74" fmla="*/ 274 w 314"/>
                <a:gd name="T75" fmla="*/ 52 h 386"/>
                <a:gd name="T76" fmla="*/ 270 w 314"/>
                <a:gd name="T77" fmla="*/ 36 h 386"/>
                <a:gd name="T78" fmla="*/ 246 w 314"/>
                <a:gd name="T79" fmla="*/ 24 h 386"/>
                <a:gd name="T80" fmla="*/ 224 w 314"/>
                <a:gd name="T81" fmla="*/ 30 h 386"/>
                <a:gd name="T82" fmla="*/ 194 w 314"/>
                <a:gd name="T83" fmla="*/ 50 h 386"/>
                <a:gd name="T84" fmla="*/ 170 w 314"/>
                <a:gd name="T85" fmla="*/ 46 h 386"/>
                <a:gd name="T86" fmla="*/ 182 w 314"/>
                <a:gd name="T87" fmla="*/ 26 h 386"/>
                <a:gd name="T88" fmla="*/ 156 w 314"/>
                <a:gd name="T89" fmla="*/ 22 h 386"/>
                <a:gd name="T90" fmla="*/ 140 w 314"/>
                <a:gd name="T91" fmla="*/ 20 h 386"/>
                <a:gd name="T92" fmla="*/ 138 w 314"/>
                <a:gd name="T93" fmla="*/ 6 h 386"/>
                <a:gd name="T94" fmla="*/ 124 w 314"/>
                <a:gd name="T95" fmla="*/ 4 h 386"/>
                <a:gd name="T96" fmla="*/ 108 w 314"/>
                <a:gd name="T97" fmla="*/ 18 h 386"/>
                <a:gd name="T98" fmla="*/ 96 w 314"/>
                <a:gd name="T99" fmla="*/ 30 h 386"/>
                <a:gd name="T100" fmla="*/ 102 w 314"/>
                <a:gd name="T101" fmla="*/ 36 h 386"/>
                <a:gd name="T102" fmla="*/ 106 w 314"/>
                <a:gd name="T103" fmla="*/ 50 h 386"/>
                <a:gd name="T104" fmla="*/ 116 w 314"/>
                <a:gd name="T105" fmla="*/ 56 h 386"/>
                <a:gd name="T106" fmla="*/ 96 w 314"/>
                <a:gd name="T107" fmla="*/ 72 h 386"/>
                <a:gd name="T108" fmla="*/ 88 w 314"/>
                <a:gd name="T109" fmla="*/ 66 h 386"/>
                <a:gd name="T110" fmla="*/ 80 w 314"/>
                <a:gd name="T111" fmla="*/ 76 h 386"/>
                <a:gd name="T112" fmla="*/ 54 w 314"/>
                <a:gd name="T113" fmla="*/ 62 h 386"/>
                <a:gd name="T114" fmla="*/ 48 w 314"/>
                <a:gd name="T115" fmla="*/ 84 h 386"/>
                <a:gd name="T116" fmla="*/ 32 w 314"/>
                <a:gd name="T117" fmla="*/ 11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4" h="386">
                  <a:moveTo>
                    <a:pt x="32" y="116"/>
                  </a:moveTo>
                  <a:lnTo>
                    <a:pt x="32" y="116"/>
                  </a:lnTo>
                  <a:lnTo>
                    <a:pt x="30" y="118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30" y="124"/>
                  </a:lnTo>
                  <a:lnTo>
                    <a:pt x="30" y="126"/>
                  </a:lnTo>
                  <a:lnTo>
                    <a:pt x="34" y="126"/>
                  </a:lnTo>
                  <a:lnTo>
                    <a:pt x="38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4"/>
                  </a:lnTo>
                  <a:lnTo>
                    <a:pt x="40" y="138"/>
                  </a:lnTo>
                  <a:lnTo>
                    <a:pt x="34" y="142"/>
                  </a:lnTo>
                  <a:lnTo>
                    <a:pt x="30" y="146"/>
                  </a:lnTo>
                  <a:lnTo>
                    <a:pt x="30" y="14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4" y="152"/>
                  </a:lnTo>
                  <a:lnTo>
                    <a:pt x="32" y="154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14" y="158"/>
                  </a:lnTo>
                  <a:lnTo>
                    <a:pt x="14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6" y="158"/>
                  </a:lnTo>
                  <a:lnTo>
                    <a:pt x="6" y="162"/>
                  </a:lnTo>
                  <a:lnTo>
                    <a:pt x="10" y="172"/>
                  </a:lnTo>
                  <a:lnTo>
                    <a:pt x="10" y="172"/>
                  </a:lnTo>
                  <a:lnTo>
                    <a:pt x="14" y="180"/>
                  </a:lnTo>
                  <a:lnTo>
                    <a:pt x="12" y="184"/>
                  </a:lnTo>
                  <a:lnTo>
                    <a:pt x="10" y="188"/>
                  </a:lnTo>
                  <a:lnTo>
                    <a:pt x="10" y="192"/>
                  </a:lnTo>
                  <a:lnTo>
                    <a:pt x="10" y="192"/>
                  </a:lnTo>
                  <a:lnTo>
                    <a:pt x="10" y="194"/>
                  </a:lnTo>
                  <a:lnTo>
                    <a:pt x="8" y="196"/>
                  </a:lnTo>
                  <a:lnTo>
                    <a:pt x="4" y="198"/>
                  </a:lnTo>
                  <a:lnTo>
                    <a:pt x="0" y="198"/>
                  </a:lnTo>
                  <a:lnTo>
                    <a:pt x="4" y="202"/>
                  </a:lnTo>
                  <a:lnTo>
                    <a:pt x="4" y="202"/>
                  </a:lnTo>
                  <a:lnTo>
                    <a:pt x="8" y="206"/>
                  </a:lnTo>
                  <a:lnTo>
                    <a:pt x="8" y="208"/>
                  </a:lnTo>
                  <a:lnTo>
                    <a:pt x="6" y="212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6" y="216"/>
                  </a:lnTo>
                  <a:lnTo>
                    <a:pt x="10" y="218"/>
                  </a:lnTo>
                  <a:lnTo>
                    <a:pt x="14" y="220"/>
                  </a:lnTo>
                  <a:lnTo>
                    <a:pt x="14" y="222"/>
                  </a:lnTo>
                  <a:lnTo>
                    <a:pt x="14" y="222"/>
                  </a:lnTo>
                  <a:lnTo>
                    <a:pt x="14" y="224"/>
                  </a:lnTo>
                  <a:lnTo>
                    <a:pt x="14" y="226"/>
                  </a:lnTo>
                  <a:lnTo>
                    <a:pt x="18" y="228"/>
                  </a:lnTo>
                  <a:lnTo>
                    <a:pt x="18" y="230"/>
                  </a:lnTo>
                  <a:lnTo>
                    <a:pt x="16" y="236"/>
                  </a:lnTo>
                  <a:lnTo>
                    <a:pt x="16" y="236"/>
                  </a:lnTo>
                  <a:lnTo>
                    <a:pt x="10" y="242"/>
                  </a:lnTo>
                  <a:lnTo>
                    <a:pt x="10" y="242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12" y="256"/>
                  </a:lnTo>
                  <a:lnTo>
                    <a:pt x="16" y="258"/>
                  </a:lnTo>
                  <a:lnTo>
                    <a:pt x="20" y="258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4"/>
                  </a:lnTo>
                  <a:lnTo>
                    <a:pt x="24" y="266"/>
                  </a:lnTo>
                  <a:lnTo>
                    <a:pt x="24" y="266"/>
                  </a:lnTo>
                  <a:lnTo>
                    <a:pt x="20" y="270"/>
                  </a:lnTo>
                  <a:lnTo>
                    <a:pt x="18" y="274"/>
                  </a:lnTo>
                  <a:lnTo>
                    <a:pt x="18" y="274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24" y="282"/>
                  </a:lnTo>
                  <a:lnTo>
                    <a:pt x="28" y="286"/>
                  </a:lnTo>
                  <a:lnTo>
                    <a:pt x="30" y="290"/>
                  </a:lnTo>
                  <a:lnTo>
                    <a:pt x="34" y="292"/>
                  </a:lnTo>
                  <a:lnTo>
                    <a:pt x="34" y="292"/>
                  </a:lnTo>
                  <a:lnTo>
                    <a:pt x="38" y="292"/>
                  </a:lnTo>
                  <a:lnTo>
                    <a:pt x="40" y="294"/>
                  </a:lnTo>
                  <a:lnTo>
                    <a:pt x="42" y="296"/>
                  </a:lnTo>
                  <a:lnTo>
                    <a:pt x="48" y="296"/>
                  </a:lnTo>
                  <a:lnTo>
                    <a:pt x="48" y="296"/>
                  </a:lnTo>
                  <a:lnTo>
                    <a:pt x="56" y="294"/>
                  </a:lnTo>
                  <a:lnTo>
                    <a:pt x="64" y="296"/>
                  </a:lnTo>
                  <a:lnTo>
                    <a:pt x="78" y="302"/>
                  </a:lnTo>
                  <a:lnTo>
                    <a:pt x="78" y="302"/>
                  </a:lnTo>
                  <a:lnTo>
                    <a:pt x="80" y="304"/>
                  </a:lnTo>
                  <a:lnTo>
                    <a:pt x="80" y="308"/>
                  </a:lnTo>
                  <a:lnTo>
                    <a:pt x="72" y="318"/>
                  </a:lnTo>
                  <a:lnTo>
                    <a:pt x="66" y="326"/>
                  </a:lnTo>
                  <a:lnTo>
                    <a:pt x="62" y="338"/>
                  </a:lnTo>
                  <a:lnTo>
                    <a:pt x="60" y="352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66" y="374"/>
                  </a:lnTo>
                  <a:lnTo>
                    <a:pt x="70" y="374"/>
                  </a:lnTo>
                  <a:lnTo>
                    <a:pt x="76" y="372"/>
                  </a:lnTo>
                  <a:lnTo>
                    <a:pt x="84" y="372"/>
                  </a:lnTo>
                  <a:lnTo>
                    <a:pt x="84" y="372"/>
                  </a:lnTo>
                  <a:lnTo>
                    <a:pt x="88" y="372"/>
                  </a:lnTo>
                  <a:lnTo>
                    <a:pt x="90" y="370"/>
                  </a:lnTo>
                  <a:lnTo>
                    <a:pt x="90" y="370"/>
                  </a:lnTo>
                  <a:lnTo>
                    <a:pt x="90" y="366"/>
                  </a:lnTo>
                  <a:lnTo>
                    <a:pt x="90" y="366"/>
                  </a:lnTo>
                  <a:lnTo>
                    <a:pt x="90" y="364"/>
                  </a:lnTo>
                  <a:lnTo>
                    <a:pt x="94" y="362"/>
                  </a:lnTo>
                  <a:lnTo>
                    <a:pt x="94" y="362"/>
                  </a:lnTo>
                  <a:lnTo>
                    <a:pt x="96" y="362"/>
                  </a:lnTo>
                  <a:lnTo>
                    <a:pt x="98" y="362"/>
                  </a:lnTo>
                  <a:lnTo>
                    <a:pt x="102" y="364"/>
                  </a:lnTo>
                  <a:lnTo>
                    <a:pt x="106" y="368"/>
                  </a:lnTo>
                  <a:lnTo>
                    <a:pt x="108" y="370"/>
                  </a:lnTo>
                  <a:lnTo>
                    <a:pt x="110" y="370"/>
                  </a:lnTo>
                  <a:lnTo>
                    <a:pt x="110" y="370"/>
                  </a:lnTo>
                  <a:lnTo>
                    <a:pt x="116" y="368"/>
                  </a:lnTo>
                  <a:lnTo>
                    <a:pt x="120" y="370"/>
                  </a:lnTo>
                  <a:lnTo>
                    <a:pt x="128" y="374"/>
                  </a:lnTo>
                  <a:lnTo>
                    <a:pt x="128" y="374"/>
                  </a:lnTo>
                  <a:lnTo>
                    <a:pt x="134" y="372"/>
                  </a:lnTo>
                  <a:lnTo>
                    <a:pt x="138" y="372"/>
                  </a:lnTo>
                  <a:lnTo>
                    <a:pt x="142" y="374"/>
                  </a:lnTo>
                  <a:lnTo>
                    <a:pt x="144" y="376"/>
                  </a:lnTo>
                  <a:lnTo>
                    <a:pt x="150" y="384"/>
                  </a:lnTo>
                  <a:lnTo>
                    <a:pt x="152" y="386"/>
                  </a:lnTo>
                  <a:lnTo>
                    <a:pt x="154" y="386"/>
                  </a:lnTo>
                  <a:lnTo>
                    <a:pt x="154" y="386"/>
                  </a:lnTo>
                  <a:lnTo>
                    <a:pt x="158" y="382"/>
                  </a:lnTo>
                  <a:lnTo>
                    <a:pt x="158" y="382"/>
                  </a:lnTo>
                  <a:lnTo>
                    <a:pt x="158" y="378"/>
                  </a:lnTo>
                  <a:lnTo>
                    <a:pt x="158" y="374"/>
                  </a:lnTo>
                  <a:lnTo>
                    <a:pt x="158" y="374"/>
                  </a:lnTo>
                  <a:lnTo>
                    <a:pt x="160" y="374"/>
                  </a:lnTo>
                  <a:lnTo>
                    <a:pt x="162" y="374"/>
                  </a:lnTo>
                  <a:lnTo>
                    <a:pt x="162" y="374"/>
                  </a:lnTo>
                  <a:lnTo>
                    <a:pt x="170" y="374"/>
                  </a:lnTo>
                  <a:lnTo>
                    <a:pt x="174" y="374"/>
                  </a:lnTo>
                  <a:lnTo>
                    <a:pt x="176" y="378"/>
                  </a:lnTo>
                  <a:lnTo>
                    <a:pt x="176" y="378"/>
                  </a:lnTo>
                  <a:lnTo>
                    <a:pt x="180" y="382"/>
                  </a:lnTo>
                  <a:lnTo>
                    <a:pt x="186" y="382"/>
                  </a:lnTo>
                  <a:lnTo>
                    <a:pt x="192" y="378"/>
                  </a:lnTo>
                  <a:lnTo>
                    <a:pt x="198" y="372"/>
                  </a:lnTo>
                  <a:lnTo>
                    <a:pt x="198" y="372"/>
                  </a:lnTo>
                  <a:lnTo>
                    <a:pt x="204" y="370"/>
                  </a:lnTo>
                  <a:lnTo>
                    <a:pt x="208" y="370"/>
                  </a:lnTo>
                  <a:lnTo>
                    <a:pt x="212" y="370"/>
                  </a:lnTo>
                  <a:lnTo>
                    <a:pt x="218" y="370"/>
                  </a:lnTo>
                  <a:lnTo>
                    <a:pt x="218" y="370"/>
                  </a:lnTo>
                  <a:lnTo>
                    <a:pt x="218" y="368"/>
                  </a:lnTo>
                  <a:lnTo>
                    <a:pt x="218" y="368"/>
                  </a:lnTo>
                  <a:lnTo>
                    <a:pt x="220" y="366"/>
                  </a:lnTo>
                  <a:lnTo>
                    <a:pt x="220" y="366"/>
                  </a:lnTo>
                  <a:lnTo>
                    <a:pt x="222" y="364"/>
                  </a:lnTo>
                  <a:lnTo>
                    <a:pt x="224" y="364"/>
                  </a:lnTo>
                  <a:lnTo>
                    <a:pt x="226" y="368"/>
                  </a:lnTo>
                  <a:lnTo>
                    <a:pt x="230" y="370"/>
                  </a:lnTo>
                  <a:lnTo>
                    <a:pt x="234" y="370"/>
                  </a:lnTo>
                  <a:lnTo>
                    <a:pt x="234" y="370"/>
                  </a:lnTo>
                  <a:lnTo>
                    <a:pt x="236" y="368"/>
                  </a:lnTo>
                  <a:lnTo>
                    <a:pt x="238" y="370"/>
                  </a:lnTo>
                  <a:lnTo>
                    <a:pt x="242" y="374"/>
                  </a:lnTo>
                  <a:lnTo>
                    <a:pt x="244" y="378"/>
                  </a:lnTo>
                  <a:lnTo>
                    <a:pt x="246" y="378"/>
                  </a:lnTo>
                  <a:lnTo>
                    <a:pt x="248" y="378"/>
                  </a:lnTo>
                  <a:lnTo>
                    <a:pt x="248" y="378"/>
                  </a:lnTo>
                  <a:lnTo>
                    <a:pt x="248" y="376"/>
                  </a:lnTo>
                  <a:lnTo>
                    <a:pt x="248" y="376"/>
                  </a:lnTo>
                  <a:lnTo>
                    <a:pt x="250" y="374"/>
                  </a:lnTo>
                  <a:lnTo>
                    <a:pt x="250" y="372"/>
                  </a:lnTo>
                  <a:lnTo>
                    <a:pt x="246" y="368"/>
                  </a:lnTo>
                  <a:lnTo>
                    <a:pt x="242" y="366"/>
                  </a:lnTo>
                  <a:lnTo>
                    <a:pt x="242" y="364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4" y="360"/>
                  </a:lnTo>
                  <a:lnTo>
                    <a:pt x="244" y="360"/>
                  </a:lnTo>
                  <a:lnTo>
                    <a:pt x="244" y="360"/>
                  </a:lnTo>
                  <a:lnTo>
                    <a:pt x="244" y="360"/>
                  </a:lnTo>
                  <a:lnTo>
                    <a:pt x="246" y="358"/>
                  </a:lnTo>
                  <a:lnTo>
                    <a:pt x="244" y="356"/>
                  </a:lnTo>
                  <a:lnTo>
                    <a:pt x="240" y="352"/>
                  </a:lnTo>
                  <a:lnTo>
                    <a:pt x="238" y="348"/>
                  </a:lnTo>
                  <a:lnTo>
                    <a:pt x="240" y="344"/>
                  </a:lnTo>
                  <a:lnTo>
                    <a:pt x="242" y="342"/>
                  </a:lnTo>
                  <a:lnTo>
                    <a:pt x="242" y="342"/>
                  </a:lnTo>
                  <a:lnTo>
                    <a:pt x="244" y="340"/>
                  </a:lnTo>
                  <a:lnTo>
                    <a:pt x="244" y="340"/>
                  </a:lnTo>
                  <a:lnTo>
                    <a:pt x="248" y="338"/>
                  </a:lnTo>
                  <a:lnTo>
                    <a:pt x="252" y="336"/>
                  </a:lnTo>
                  <a:lnTo>
                    <a:pt x="258" y="336"/>
                  </a:lnTo>
                  <a:lnTo>
                    <a:pt x="258" y="336"/>
                  </a:lnTo>
                  <a:lnTo>
                    <a:pt x="260" y="334"/>
                  </a:lnTo>
                  <a:lnTo>
                    <a:pt x="260" y="330"/>
                  </a:lnTo>
                  <a:lnTo>
                    <a:pt x="260" y="330"/>
                  </a:lnTo>
                  <a:lnTo>
                    <a:pt x="260" y="326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6" y="324"/>
                  </a:lnTo>
                  <a:lnTo>
                    <a:pt x="270" y="324"/>
                  </a:lnTo>
                  <a:lnTo>
                    <a:pt x="270" y="324"/>
                  </a:lnTo>
                  <a:lnTo>
                    <a:pt x="274" y="320"/>
                  </a:lnTo>
                  <a:lnTo>
                    <a:pt x="276" y="314"/>
                  </a:lnTo>
                  <a:lnTo>
                    <a:pt x="276" y="314"/>
                  </a:lnTo>
                  <a:lnTo>
                    <a:pt x="276" y="314"/>
                  </a:lnTo>
                  <a:lnTo>
                    <a:pt x="276" y="314"/>
                  </a:lnTo>
                  <a:lnTo>
                    <a:pt x="262" y="302"/>
                  </a:lnTo>
                  <a:lnTo>
                    <a:pt x="254" y="294"/>
                  </a:lnTo>
                  <a:lnTo>
                    <a:pt x="248" y="286"/>
                  </a:lnTo>
                  <a:lnTo>
                    <a:pt x="238" y="282"/>
                  </a:lnTo>
                  <a:lnTo>
                    <a:pt x="238" y="282"/>
                  </a:lnTo>
                  <a:lnTo>
                    <a:pt x="232" y="278"/>
                  </a:lnTo>
                  <a:lnTo>
                    <a:pt x="228" y="274"/>
                  </a:lnTo>
                  <a:lnTo>
                    <a:pt x="226" y="270"/>
                  </a:lnTo>
                  <a:lnTo>
                    <a:pt x="226" y="266"/>
                  </a:lnTo>
                  <a:lnTo>
                    <a:pt x="228" y="258"/>
                  </a:lnTo>
                  <a:lnTo>
                    <a:pt x="226" y="254"/>
                  </a:lnTo>
                  <a:lnTo>
                    <a:pt x="224" y="250"/>
                  </a:lnTo>
                  <a:lnTo>
                    <a:pt x="224" y="250"/>
                  </a:lnTo>
                  <a:lnTo>
                    <a:pt x="218" y="242"/>
                  </a:lnTo>
                  <a:lnTo>
                    <a:pt x="218" y="240"/>
                  </a:lnTo>
                  <a:lnTo>
                    <a:pt x="220" y="238"/>
                  </a:lnTo>
                  <a:lnTo>
                    <a:pt x="226" y="234"/>
                  </a:lnTo>
                  <a:lnTo>
                    <a:pt x="238" y="232"/>
                  </a:lnTo>
                  <a:lnTo>
                    <a:pt x="238" y="232"/>
                  </a:lnTo>
                  <a:lnTo>
                    <a:pt x="248" y="226"/>
                  </a:lnTo>
                  <a:lnTo>
                    <a:pt x="256" y="220"/>
                  </a:lnTo>
                  <a:lnTo>
                    <a:pt x="266" y="216"/>
                  </a:lnTo>
                  <a:lnTo>
                    <a:pt x="278" y="210"/>
                  </a:lnTo>
                  <a:lnTo>
                    <a:pt x="278" y="210"/>
                  </a:lnTo>
                  <a:lnTo>
                    <a:pt x="288" y="208"/>
                  </a:lnTo>
                  <a:lnTo>
                    <a:pt x="290" y="206"/>
                  </a:lnTo>
                  <a:lnTo>
                    <a:pt x="290" y="204"/>
                  </a:lnTo>
                  <a:lnTo>
                    <a:pt x="290" y="202"/>
                  </a:lnTo>
                  <a:lnTo>
                    <a:pt x="290" y="200"/>
                  </a:lnTo>
                  <a:lnTo>
                    <a:pt x="290" y="200"/>
                  </a:lnTo>
                  <a:lnTo>
                    <a:pt x="290" y="200"/>
                  </a:lnTo>
                  <a:lnTo>
                    <a:pt x="294" y="198"/>
                  </a:lnTo>
                  <a:lnTo>
                    <a:pt x="294" y="198"/>
                  </a:lnTo>
                  <a:lnTo>
                    <a:pt x="298" y="202"/>
                  </a:lnTo>
                  <a:lnTo>
                    <a:pt x="302" y="206"/>
                  </a:lnTo>
                  <a:lnTo>
                    <a:pt x="302" y="206"/>
                  </a:lnTo>
                  <a:lnTo>
                    <a:pt x="304" y="206"/>
                  </a:lnTo>
                  <a:lnTo>
                    <a:pt x="304" y="206"/>
                  </a:lnTo>
                  <a:lnTo>
                    <a:pt x="306" y="206"/>
                  </a:lnTo>
                  <a:lnTo>
                    <a:pt x="310" y="204"/>
                  </a:lnTo>
                  <a:lnTo>
                    <a:pt x="310" y="204"/>
                  </a:lnTo>
                  <a:lnTo>
                    <a:pt x="310" y="204"/>
                  </a:lnTo>
                  <a:lnTo>
                    <a:pt x="310" y="204"/>
                  </a:lnTo>
                  <a:lnTo>
                    <a:pt x="314" y="194"/>
                  </a:lnTo>
                  <a:lnTo>
                    <a:pt x="314" y="186"/>
                  </a:lnTo>
                  <a:lnTo>
                    <a:pt x="314" y="182"/>
                  </a:lnTo>
                  <a:lnTo>
                    <a:pt x="312" y="178"/>
                  </a:lnTo>
                  <a:lnTo>
                    <a:pt x="308" y="174"/>
                  </a:lnTo>
                  <a:lnTo>
                    <a:pt x="304" y="172"/>
                  </a:lnTo>
                  <a:lnTo>
                    <a:pt x="304" y="168"/>
                  </a:lnTo>
                  <a:lnTo>
                    <a:pt x="304" y="168"/>
                  </a:lnTo>
                  <a:lnTo>
                    <a:pt x="302" y="162"/>
                  </a:lnTo>
                  <a:lnTo>
                    <a:pt x="304" y="158"/>
                  </a:lnTo>
                  <a:lnTo>
                    <a:pt x="306" y="152"/>
                  </a:lnTo>
                  <a:lnTo>
                    <a:pt x="306" y="150"/>
                  </a:lnTo>
                  <a:lnTo>
                    <a:pt x="306" y="146"/>
                  </a:lnTo>
                  <a:lnTo>
                    <a:pt x="306" y="142"/>
                  </a:lnTo>
                  <a:lnTo>
                    <a:pt x="302" y="136"/>
                  </a:lnTo>
                  <a:lnTo>
                    <a:pt x="302" y="136"/>
                  </a:lnTo>
                  <a:lnTo>
                    <a:pt x="300" y="134"/>
                  </a:lnTo>
                  <a:lnTo>
                    <a:pt x="300" y="130"/>
                  </a:lnTo>
                  <a:lnTo>
                    <a:pt x="302" y="126"/>
                  </a:lnTo>
                  <a:lnTo>
                    <a:pt x="302" y="124"/>
                  </a:lnTo>
                  <a:lnTo>
                    <a:pt x="302" y="122"/>
                  </a:lnTo>
                  <a:lnTo>
                    <a:pt x="294" y="114"/>
                  </a:lnTo>
                  <a:lnTo>
                    <a:pt x="294" y="114"/>
                  </a:lnTo>
                  <a:lnTo>
                    <a:pt x="288" y="108"/>
                  </a:lnTo>
                  <a:lnTo>
                    <a:pt x="286" y="104"/>
                  </a:lnTo>
                  <a:lnTo>
                    <a:pt x="288" y="100"/>
                  </a:lnTo>
                  <a:lnTo>
                    <a:pt x="288" y="94"/>
                  </a:lnTo>
                  <a:lnTo>
                    <a:pt x="290" y="88"/>
                  </a:lnTo>
                  <a:lnTo>
                    <a:pt x="292" y="82"/>
                  </a:lnTo>
                  <a:lnTo>
                    <a:pt x="292" y="7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0"/>
                  </a:lnTo>
                  <a:lnTo>
                    <a:pt x="288" y="60"/>
                  </a:lnTo>
                  <a:lnTo>
                    <a:pt x="288" y="60"/>
                  </a:lnTo>
                  <a:lnTo>
                    <a:pt x="280" y="58"/>
                  </a:lnTo>
                  <a:lnTo>
                    <a:pt x="276" y="56"/>
                  </a:lnTo>
                  <a:lnTo>
                    <a:pt x="274" y="54"/>
                  </a:lnTo>
                  <a:lnTo>
                    <a:pt x="274" y="52"/>
                  </a:lnTo>
                  <a:lnTo>
                    <a:pt x="274" y="52"/>
                  </a:lnTo>
                  <a:lnTo>
                    <a:pt x="274" y="48"/>
                  </a:lnTo>
                  <a:lnTo>
                    <a:pt x="274" y="46"/>
                  </a:lnTo>
                  <a:lnTo>
                    <a:pt x="272" y="44"/>
                  </a:lnTo>
                  <a:lnTo>
                    <a:pt x="272" y="38"/>
                  </a:lnTo>
                  <a:lnTo>
                    <a:pt x="272" y="38"/>
                  </a:lnTo>
                  <a:lnTo>
                    <a:pt x="272" y="36"/>
                  </a:lnTo>
                  <a:lnTo>
                    <a:pt x="270" y="36"/>
                  </a:lnTo>
                  <a:lnTo>
                    <a:pt x="266" y="38"/>
                  </a:lnTo>
                  <a:lnTo>
                    <a:pt x="260" y="38"/>
                  </a:lnTo>
                  <a:lnTo>
                    <a:pt x="256" y="38"/>
                  </a:lnTo>
                  <a:lnTo>
                    <a:pt x="254" y="34"/>
                  </a:lnTo>
                  <a:lnTo>
                    <a:pt x="254" y="34"/>
                  </a:lnTo>
                  <a:lnTo>
                    <a:pt x="248" y="28"/>
                  </a:lnTo>
                  <a:lnTo>
                    <a:pt x="248" y="26"/>
                  </a:lnTo>
                  <a:lnTo>
                    <a:pt x="24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38" y="24"/>
                  </a:lnTo>
                  <a:lnTo>
                    <a:pt x="234" y="22"/>
                  </a:lnTo>
                  <a:lnTo>
                    <a:pt x="232" y="20"/>
                  </a:lnTo>
                  <a:lnTo>
                    <a:pt x="230" y="20"/>
                  </a:lnTo>
                  <a:lnTo>
                    <a:pt x="230" y="20"/>
                  </a:lnTo>
                  <a:lnTo>
                    <a:pt x="224" y="30"/>
                  </a:lnTo>
                  <a:lnTo>
                    <a:pt x="218" y="34"/>
                  </a:lnTo>
                  <a:lnTo>
                    <a:pt x="214" y="36"/>
                  </a:lnTo>
                  <a:lnTo>
                    <a:pt x="208" y="38"/>
                  </a:lnTo>
                  <a:lnTo>
                    <a:pt x="208" y="38"/>
                  </a:lnTo>
                  <a:lnTo>
                    <a:pt x="202" y="38"/>
                  </a:lnTo>
                  <a:lnTo>
                    <a:pt x="198" y="40"/>
                  </a:lnTo>
                  <a:lnTo>
                    <a:pt x="196" y="46"/>
                  </a:lnTo>
                  <a:lnTo>
                    <a:pt x="194" y="50"/>
                  </a:lnTo>
                  <a:lnTo>
                    <a:pt x="192" y="50"/>
                  </a:lnTo>
                  <a:lnTo>
                    <a:pt x="188" y="48"/>
                  </a:lnTo>
                  <a:lnTo>
                    <a:pt x="188" y="48"/>
                  </a:lnTo>
                  <a:lnTo>
                    <a:pt x="182" y="44"/>
                  </a:lnTo>
                  <a:lnTo>
                    <a:pt x="176" y="46"/>
                  </a:lnTo>
                  <a:lnTo>
                    <a:pt x="174" y="48"/>
                  </a:lnTo>
                  <a:lnTo>
                    <a:pt x="170" y="46"/>
                  </a:lnTo>
                  <a:lnTo>
                    <a:pt x="170" y="46"/>
                  </a:lnTo>
                  <a:lnTo>
                    <a:pt x="170" y="44"/>
                  </a:lnTo>
                  <a:lnTo>
                    <a:pt x="170" y="42"/>
                  </a:lnTo>
                  <a:lnTo>
                    <a:pt x="176" y="38"/>
                  </a:lnTo>
                  <a:lnTo>
                    <a:pt x="180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2" y="32"/>
                  </a:lnTo>
                  <a:lnTo>
                    <a:pt x="182" y="26"/>
                  </a:lnTo>
                  <a:lnTo>
                    <a:pt x="180" y="24"/>
                  </a:lnTo>
                  <a:lnTo>
                    <a:pt x="174" y="26"/>
                  </a:lnTo>
                  <a:lnTo>
                    <a:pt x="174" y="26"/>
                  </a:lnTo>
                  <a:lnTo>
                    <a:pt x="170" y="28"/>
                  </a:lnTo>
                  <a:lnTo>
                    <a:pt x="166" y="28"/>
                  </a:lnTo>
                  <a:lnTo>
                    <a:pt x="160" y="26"/>
                  </a:lnTo>
                  <a:lnTo>
                    <a:pt x="158" y="24"/>
                  </a:lnTo>
                  <a:lnTo>
                    <a:pt x="156" y="22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52" y="24"/>
                  </a:lnTo>
                  <a:lnTo>
                    <a:pt x="150" y="24"/>
                  </a:lnTo>
                  <a:lnTo>
                    <a:pt x="148" y="22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0" y="20"/>
                  </a:lnTo>
                  <a:lnTo>
                    <a:pt x="142" y="18"/>
                  </a:lnTo>
                  <a:lnTo>
                    <a:pt x="144" y="14"/>
                  </a:lnTo>
                  <a:lnTo>
                    <a:pt x="144" y="12"/>
                  </a:lnTo>
                  <a:lnTo>
                    <a:pt x="144" y="10"/>
                  </a:lnTo>
                  <a:lnTo>
                    <a:pt x="144" y="10"/>
                  </a:lnTo>
                  <a:lnTo>
                    <a:pt x="142" y="6"/>
                  </a:lnTo>
                  <a:lnTo>
                    <a:pt x="140" y="4"/>
                  </a:lnTo>
                  <a:lnTo>
                    <a:pt x="138" y="6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6" y="4"/>
                  </a:lnTo>
                  <a:lnTo>
                    <a:pt x="124" y="2"/>
                  </a:lnTo>
                  <a:lnTo>
                    <a:pt x="124" y="2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8" y="20"/>
                  </a:lnTo>
                  <a:lnTo>
                    <a:pt x="108" y="22"/>
                  </a:lnTo>
                  <a:lnTo>
                    <a:pt x="106" y="24"/>
                  </a:lnTo>
                  <a:lnTo>
                    <a:pt x="100" y="24"/>
                  </a:lnTo>
                  <a:lnTo>
                    <a:pt x="98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100" y="32"/>
                  </a:lnTo>
                  <a:lnTo>
                    <a:pt x="104" y="30"/>
                  </a:lnTo>
                  <a:lnTo>
                    <a:pt x="104" y="32"/>
                  </a:lnTo>
                  <a:lnTo>
                    <a:pt x="102" y="34"/>
                  </a:lnTo>
                  <a:lnTo>
                    <a:pt x="102" y="34"/>
                  </a:lnTo>
                  <a:lnTo>
                    <a:pt x="102" y="36"/>
                  </a:lnTo>
                  <a:lnTo>
                    <a:pt x="102" y="38"/>
                  </a:lnTo>
                  <a:lnTo>
                    <a:pt x="106" y="40"/>
                  </a:lnTo>
                  <a:lnTo>
                    <a:pt x="110" y="42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4" y="46"/>
                  </a:lnTo>
                  <a:lnTo>
                    <a:pt x="104" y="48"/>
                  </a:lnTo>
                  <a:lnTo>
                    <a:pt x="106" y="50"/>
                  </a:lnTo>
                  <a:lnTo>
                    <a:pt x="112" y="52"/>
                  </a:lnTo>
                  <a:lnTo>
                    <a:pt x="112" y="52"/>
                  </a:lnTo>
                  <a:lnTo>
                    <a:pt x="120" y="54"/>
                  </a:lnTo>
                  <a:lnTo>
                    <a:pt x="124" y="58"/>
                  </a:lnTo>
                  <a:lnTo>
                    <a:pt x="126" y="60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16" y="56"/>
                  </a:lnTo>
                  <a:lnTo>
                    <a:pt x="110" y="54"/>
                  </a:lnTo>
                  <a:lnTo>
                    <a:pt x="104" y="54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62"/>
                  </a:lnTo>
                  <a:lnTo>
                    <a:pt x="96" y="72"/>
                  </a:lnTo>
                  <a:lnTo>
                    <a:pt x="94" y="76"/>
                  </a:lnTo>
                  <a:lnTo>
                    <a:pt x="94" y="78"/>
                  </a:lnTo>
                  <a:lnTo>
                    <a:pt x="94" y="78"/>
                  </a:lnTo>
                  <a:lnTo>
                    <a:pt x="92" y="78"/>
                  </a:lnTo>
                  <a:lnTo>
                    <a:pt x="90" y="78"/>
                  </a:lnTo>
                  <a:lnTo>
                    <a:pt x="90" y="74"/>
                  </a:lnTo>
                  <a:lnTo>
                    <a:pt x="90" y="70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6" y="66"/>
                  </a:lnTo>
                  <a:lnTo>
                    <a:pt x="84" y="68"/>
                  </a:lnTo>
                  <a:lnTo>
                    <a:pt x="84" y="72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78" y="74"/>
                  </a:lnTo>
                  <a:lnTo>
                    <a:pt x="78" y="70"/>
                  </a:lnTo>
                  <a:lnTo>
                    <a:pt x="78" y="66"/>
                  </a:lnTo>
                  <a:lnTo>
                    <a:pt x="78" y="64"/>
                  </a:lnTo>
                  <a:lnTo>
                    <a:pt x="76" y="62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54" y="62"/>
                  </a:lnTo>
                  <a:lnTo>
                    <a:pt x="48" y="64"/>
                  </a:lnTo>
                  <a:lnTo>
                    <a:pt x="44" y="68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8"/>
                  </a:lnTo>
                  <a:lnTo>
                    <a:pt x="44" y="80"/>
                  </a:lnTo>
                  <a:lnTo>
                    <a:pt x="48" y="82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4" y="110"/>
                  </a:lnTo>
                  <a:lnTo>
                    <a:pt x="42" y="116"/>
                  </a:lnTo>
                  <a:lnTo>
                    <a:pt x="40" y="116"/>
                  </a:lnTo>
                  <a:lnTo>
                    <a:pt x="40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2" y="116"/>
                  </a:lnTo>
                  <a:lnTo>
                    <a:pt x="32" y="1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5" name="Freeform 221">
              <a:extLst>
                <a:ext uri="{FF2B5EF4-FFF2-40B4-BE49-F238E27FC236}">
                  <a16:creationId xmlns:a16="http://schemas.microsoft.com/office/drawing/2014/main" id="{7AC894EE-A9E3-4DE1-8567-9EAF7DB33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2451" y="1773707"/>
              <a:ext cx="35656" cy="173524"/>
            </a:xfrm>
            <a:custGeom>
              <a:avLst/>
              <a:gdLst>
                <a:gd name="T0" fmla="*/ 8 w 30"/>
                <a:gd name="T1" fmla="*/ 52 h 142"/>
                <a:gd name="T2" fmla="*/ 16 w 30"/>
                <a:gd name="T3" fmla="*/ 62 h 142"/>
                <a:gd name="T4" fmla="*/ 14 w 30"/>
                <a:gd name="T5" fmla="*/ 68 h 142"/>
                <a:gd name="T6" fmla="*/ 16 w 30"/>
                <a:gd name="T7" fmla="*/ 74 h 142"/>
                <a:gd name="T8" fmla="*/ 20 w 30"/>
                <a:gd name="T9" fmla="*/ 80 h 142"/>
                <a:gd name="T10" fmla="*/ 20 w 30"/>
                <a:gd name="T11" fmla="*/ 88 h 142"/>
                <a:gd name="T12" fmla="*/ 18 w 30"/>
                <a:gd name="T13" fmla="*/ 96 h 142"/>
                <a:gd name="T14" fmla="*/ 18 w 30"/>
                <a:gd name="T15" fmla="*/ 106 h 142"/>
                <a:gd name="T16" fmla="*/ 18 w 30"/>
                <a:gd name="T17" fmla="*/ 110 h 142"/>
                <a:gd name="T18" fmla="*/ 26 w 30"/>
                <a:gd name="T19" fmla="*/ 116 h 142"/>
                <a:gd name="T20" fmla="*/ 28 w 30"/>
                <a:gd name="T21" fmla="*/ 124 h 142"/>
                <a:gd name="T22" fmla="*/ 24 w 30"/>
                <a:gd name="T23" fmla="*/ 142 h 142"/>
                <a:gd name="T24" fmla="*/ 26 w 30"/>
                <a:gd name="T25" fmla="*/ 142 h 142"/>
                <a:gd name="T26" fmla="*/ 28 w 30"/>
                <a:gd name="T27" fmla="*/ 132 h 142"/>
                <a:gd name="T28" fmla="*/ 28 w 30"/>
                <a:gd name="T29" fmla="*/ 118 h 142"/>
                <a:gd name="T30" fmla="*/ 22 w 30"/>
                <a:gd name="T31" fmla="*/ 112 h 142"/>
                <a:gd name="T32" fmla="*/ 18 w 30"/>
                <a:gd name="T33" fmla="*/ 106 h 142"/>
                <a:gd name="T34" fmla="*/ 18 w 30"/>
                <a:gd name="T35" fmla="*/ 100 h 142"/>
                <a:gd name="T36" fmla="*/ 20 w 30"/>
                <a:gd name="T37" fmla="*/ 90 h 142"/>
                <a:gd name="T38" fmla="*/ 22 w 30"/>
                <a:gd name="T39" fmla="*/ 84 h 142"/>
                <a:gd name="T40" fmla="*/ 16 w 30"/>
                <a:gd name="T41" fmla="*/ 74 h 142"/>
                <a:gd name="T42" fmla="*/ 14 w 30"/>
                <a:gd name="T43" fmla="*/ 70 h 142"/>
                <a:gd name="T44" fmla="*/ 16 w 30"/>
                <a:gd name="T45" fmla="*/ 64 h 142"/>
                <a:gd name="T46" fmla="*/ 16 w 30"/>
                <a:gd name="T47" fmla="*/ 58 h 142"/>
                <a:gd name="T48" fmla="*/ 8 w 30"/>
                <a:gd name="T49" fmla="*/ 50 h 142"/>
                <a:gd name="T50" fmla="*/ 2 w 30"/>
                <a:gd name="T51" fmla="*/ 42 h 142"/>
                <a:gd name="T52" fmla="*/ 4 w 30"/>
                <a:gd name="T53" fmla="*/ 32 h 142"/>
                <a:gd name="T54" fmla="*/ 6 w 30"/>
                <a:gd name="T55" fmla="*/ 10 h 142"/>
                <a:gd name="T56" fmla="*/ 4 w 30"/>
                <a:gd name="T57" fmla="*/ 0 h 142"/>
                <a:gd name="T58" fmla="*/ 4 w 30"/>
                <a:gd name="T59" fmla="*/ 0 h 142"/>
                <a:gd name="T60" fmla="*/ 6 w 30"/>
                <a:gd name="T61" fmla="*/ 20 h 142"/>
                <a:gd name="T62" fmla="*/ 2 w 30"/>
                <a:gd name="T63" fmla="*/ 32 h 142"/>
                <a:gd name="T64" fmla="*/ 0 w 30"/>
                <a:gd name="T65" fmla="*/ 42 h 142"/>
                <a:gd name="T66" fmla="*/ 8 w 30"/>
                <a:gd name="T67" fmla="*/ 5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142">
                  <a:moveTo>
                    <a:pt x="8" y="52"/>
                  </a:moveTo>
                  <a:lnTo>
                    <a:pt x="8" y="52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14" y="68"/>
                  </a:lnTo>
                  <a:lnTo>
                    <a:pt x="14" y="72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20" y="80"/>
                  </a:lnTo>
                  <a:lnTo>
                    <a:pt x="20" y="84"/>
                  </a:lnTo>
                  <a:lnTo>
                    <a:pt x="20" y="88"/>
                  </a:lnTo>
                  <a:lnTo>
                    <a:pt x="20" y="90"/>
                  </a:lnTo>
                  <a:lnTo>
                    <a:pt x="18" y="96"/>
                  </a:lnTo>
                  <a:lnTo>
                    <a:pt x="16" y="100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10"/>
                  </a:lnTo>
                  <a:lnTo>
                    <a:pt x="22" y="112"/>
                  </a:lnTo>
                  <a:lnTo>
                    <a:pt x="26" y="116"/>
                  </a:lnTo>
                  <a:lnTo>
                    <a:pt x="28" y="120"/>
                  </a:lnTo>
                  <a:lnTo>
                    <a:pt x="28" y="124"/>
                  </a:lnTo>
                  <a:lnTo>
                    <a:pt x="28" y="132"/>
                  </a:lnTo>
                  <a:lnTo>
                    <a:pt x="24" y="142"/>
                  </a:lnTo>
                  <a:lnTo>
                    <a:pt x="24" y="142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28" y="132"/>
                  </a:lnTo>
                  <a:lnTo>
                    <a:pt x="30" y="124"/>
                  </a:lnTo>
                  <a:lnTo>
                    <a:pt x="28" y="118"/>
                  </a:lnTo>
                  <a:lnTo>
                    <a:pt x="26" y="116"/>
                  </a:lnTo>
                  <a:lnTo>
                    <a:pt x="22" y="112"/>
                  </a:lnTo>
                  <a:lnTo>
                    <a:pt x="20" y="110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0"/>
                  </a:lnTo>
                  <a:lnTo>
                    <a:pt x="18" y="96"/>
                  </a:lnTo>
                  <a:lnTo>
                    <a:pt x="20" y="90"/>
                  </a:lnTo>
                  <a:lnTo>
                    <a:pt x="22" y="88"/>
                  </a:lnTo>
                  <a:lnTo>
                    <a:pt x="22" y="84"/>
                  </a:lnTo>
                  <a:lnTo>
                    <a:pt x="20" y="80"/>
                  </a:lnTo>
                  <a:lnTo>
                    <a:pt x="16" y="74"/>
                  </a:lnTo>
                  <a:lnTo>
                    <a:pt x="16" y="74"/>
                  </a:lnTo>
                  <a:lnTo>
                    <a:pt x="14" y="70"/>
                  </a:lnTo>
                  <a:lnTo>
                    <a:pt x="14" y="68"/>
                  </a:lnTo>
                  <a:lnTo>
                    <a:pt x="16" y="64"/>
                  </a:lnTo>
                  <a:lnTo>
                    <a:pt x="16" y="62"/>
                  </a:lnTo>
                  <a:lnTo>
                    <a:pt x="16" y="58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2" y="36"/>
                  </a:lnTo>
                  <a:lnTo>
                    <a:pt x="4" y="32"/>
                  </a:lnTo>
                  <a:lnTo>
                    <a:pt x="6" y="20"/>
                  </a:lnTo>
                  <a:lnTo>
                    <a:pt x="6" y="1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10"/>
                  </a:lnTo>
                  <a:lnTo>
                    <a:pt x="6" y="20"/>
                  </a:lnTo>
                  <a:lnTo>
                    <a:pt x="4" y="26"/>
                  </a:lnTo>
                  <a:lnTo>
                    <a:pt x="2" y="32"/>
                  </a:lnTo>
                  <a:lnTo>
                    <a:pt x="2" y="38"/>
                  </a:lnTo>
                  <a:lnTo>
                    <a:pt x="0" y="42"/>
                  </a:lnTo>
                  <a:lnTo>
                    <a:pt x="2" y="46"/>
                  </a:lnTo>
                  <a:lnTo>
                    <a:pt x="8" y="52"/>
                  </a:lnTo>
                  <a:lnTo>
                    <a:pt x="8" y="5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6" name="Freeform 222">
              <a:extLst>
                <a:ext uri="{FF2B5EF4-FFF2-40B4-BE49-F238E27FC236}">
                  <a16:creationId xmlns:a16="http://schemas.microsoft.com/office/drawing/2014/main" id="{12918BB1-8436-4F14-87C5-DFC7D4E89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828" y="1759042"/>
              <a:ext cx="0" cy="2444"/>
            </a:xfrm>
            <a:custGeom>
              <a:avLst/>
              <a:gdLst>
                <a:gd name="T0" fmla="*/ 0 h 2"/>
                <a:gd name="T1" fmla="*/ 0 h 2"/>
                <a:gd name="T2" fmla="*/ 0 h 2"/>
                <a:gd name="T3" fmla="*/ 0 h 2"/>
                <a:gd name="T4" fmla="*/ 2 h 2"/>
                <a:gd name="T5" fmla="*/ 2 h 2"/>
                <a:gd name="T6" fmla="*/ 2 h 2"/>
                <a:gd name="T7" fmla="*/ 2 h 2"/>
                <a:gd name="T8" fmla="*/ 0 h 2"/>
                <a:gd name="T9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7" name="Freeform 223">
              <a:extLst>
                <a:ext uri="{FF2B5EF4-FFF2-40B4-BE49-F238E27FC236}">
                  <a16:creationId xmlns:a16="http://schemas.microsoft.com/office/drawing/2014/main" id="{B935661E-AB06-494E-AB47-D23719C4A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3930" y="2037659"/>
              <a:ext cx="73688" cy="114868"/>
            </a:xfrm>
            <a:custGeom>
              <a:avLst/>
              <a:gdLst>
                <a:gd name="T0" fmla="*/ 60 w 62"/>
                <a:gd name="T1" fmla="*/ 24 h 94"/>
                <a:gd name="T2" fmla="*/ 60 w 62"/>
                <a:gd name="T3" fmla="*/ 24 h 94"/>
                <a:gd name="T4" fmla="*/ 46 w 62"/>
                <a:gd name="T5" fmla="*/ 18 h 94"/>
                <a:gd name="T6" fmla="*/ 38 w 62"/>
                <a:gd name="T7" fmla="*/ 16 h 94"/>
                <a:gd name="T8" fmla="*/ 30 w 62"/>
                <a:gd name="T9" fmla="*/ 18 h 94"/>
                <a:gd name="T10" fmla="*/ 30 w 62"/>
                <a:gd name="T11" fmla="*/ 18 h 94"/>
                <a:gd name="T12" fmla="*/ 24 w 62"/>
                <a:gd name="T13" fmla="*/ 18 h 94"/>
                <a:gd name="T14" fmla="*/ 22 w 62"/>
                <a:gd name="T15" fmla="*/ 16 h 94"/>
                <a:gd name="T16" fmla="*/ 20 w 62"/>
                <a:gd name="T17" fmla="*/ 14 h 94"/>
                <a:gd name="T18" fmla="*/ 16 w 62"/>
                <a:gd name="T19" fmla="*/ 14 h 94"/>
                <a:gd name="T20" fmla="*/ 16 w 62"/>
                <a:gd name="T21" fmla="*/ 14 h 94"/>
                <a:gd name="T22" fmla="*/ 12 w 62"/>
                <a:gd name="T23" fmla="*/ 12 h 94"/>
                <a:gd name="T24" fmla="*/ 10 w 62"/>
                <a:gd name="T25" fmla="*/ 8 h 94"/>
                <a:gd name="T26" fmla="*/ 6 w 62"/>
                <a:gd name="T27" fmla="*/ 4 h 94"/>
                <a:gd name="T28" fmla="*/ 0 w 62"/>
                <a:gd name="T29" fmla="*/ 0 h 94"/>
                <a:gd name="T30" fmla="*/ 0 w 62"/>
                <a:gd name="T31" fmla="*/ 0 h 94"/>
                <a:gd name="T32" fmla="*/ 0 w 62"/>
                <a:gd name="T33" fmla="*/ 0 h 94"/>
                <a:gd name="T34" fmla="*/ 0 w 62"/>
                <a:gd name="T35" fmla="*/ 0 h 94"/>
                <a:gd name="T36" fmla="*/ 0 w 62"/>
                <a:gd name="T37" fmla="*/ 0 h 94"/>
                <a:gd name="T38" fmla="*/ 0 w 62"/>
                <a:gd name="T39" fmla="*/ 0 h 94"/>
                <a:gd name="T40" fmla="*/ 6 w 62"/>
                <a:gd name="T41" fmla="*/ 4 h 94"/>
                <a:gd name="T42" fmla="*/ 10 w 62"/>
                <a:gd name="T43" fmla="*/ 8 h 94"/>
                <a:gd name="T44" fmla="*/ 12 w 62"/>
                <a:gd name="T45" fmla="*/ 12 h 94"/>
                <a:gd name="T46" fmla="*/ 16 w 62"/>
                <a:gd name="T47" fmla="*/ 14 h 94"/>
                <a:gd name="T48" fmla="*/ 16 w 62"/>
                <a:gd name="T49" fmla="*/ 14 h 94"/>
                <a:gd name="T50" fmla="*/ 20 w 62"/>
                <a:gd name="T51" fmla="*/ 14 h 94"/>
                <a:gd name="T52" fmla="*/ 22 w 62"/>
                <a:gd name="T53" fmla="*/ 16 h 94"/>
                <a:gd name="T54" fmla="*/ 24 w 62"/>
                <a:gd name="T55" fmla="*/ 18 h 94"/>
                <a:gd name="T56" fmla="*/ 30 w 62"/>
                <a:gd name="T57" fmla="*/ 18 h 94"/>
                <a:gd name="T58" fmla="*/ 30 w 62"/>
                <a:gd name="T59" fmla="*/ 18 h 94"/>
                <a:gd name="T60" fmla="*/ 38 w 62"/>
                <a:gd name="T61" fmla="*/ 16 h 94"/>
                <a:gd name="T62" fmla="*/ 44 w 62"/>
                <a:gd name="T63" fmla="*/ 18 h 94"/>
                <a:gd name="T64" fmla="*/ 60 w 62"/>
                <a:gd name="T65" fmla="*/ 24 h 94"/>
                <a:gd name="T66" fmla="*/ 60 w 62"/>
                <a:gd name="T67" fmla="*/ 24 h 94"/>
                <a:gd name="T68" fmla="*/ 62 w 62"/>
                <a:gd name="T69" fmla="*/ 26 h 94"/>
                <a:gd name="T70" fmla="*/ 62 w 62"/>
                <a:gd name="T71" fmla="*/ 30 h 94"/>
                <a:gd name="T72" fmla="*/ 54 w 62"/>
                <a:gd name="T73" fmla="*/ 40 h 94"/>
                <a:gd name="T74" fmla="*/ 48 w 62"/>
                <a:gd name="T75" fmla="*/ 48 h 94"/>
                <a:gd name="T76" fmla="*/ 44 w 62"/>
                <a:gd name="T77" fmla="*/ 60 h 94"/>
                <a:gd name="T78" fmla="*/ 42 w 62"/>
                <a:gd name="T79" fmla="*/ 74 h 94"/>
                <a:gd name="T80" fmla="*/ 40 w 62"/>
                <a:gd name="T81" fmla="*/ 94 h 94"/>
                <a:gd name="T82" fmla="*/ 40 w 62"/>
                <a:gd name="T83" fmla="*/ 94 h 94"/>
                <a:gd name="T84" fmla="*/ 40 w 62"/>
                <a:gd name="T85" fmla="*/ 94 h 94"/>
                <a:gd name="T86" fmla="*/ 40 w 62"/>
                <a:gd name="T87" fmla="*/ 94 h 94"/>
                <a:gd name="T88" fmla="*/ 40 w 62"/>
                <a:gd name="T89" fmla="*/ 94 h 94"/>
                <a:gd name="T90" fmla="*/ 40 w 62"/>
                <a:gd name="T91" fmla="*/ 94 h 94"/>
                <a:gd name="T92" fmla="*/ 42 w 62"/>
                <a:gd name="T93" fmla="*/ 74 h 94"/>
                <a:gd name="T94" fmla="*/ 44 w 62"/>
                <a:gd name="T95" fmla="*/ 60 h 94"/>
                <a:gd name="T96" fmla="*/ 48 w 62"/>
                <a:gd name="T97" fmla="*/ 48 h 94"/>
                <a:gd name="T98" fmla="*/ 54 w 62"/>
                <a:gd name="T99" fmla="*/ 40 h 94"/>
                <a:gd name="T100" fmla="*/ 62 w 62"/>
                <a:gd name="T101" fmla="*/ 30 h 94"/>
                <a:gd name="T102" fmla="*/ 62 w 62"/>
                <a:gd name="T103" fmla="*/ 26 h 94"/>
                <a:gd name="T104" fmla="*/ 60 w 62"/>
                <a:gd name="T105" fmla="*/ 24 h 94"/>
                <a:gd name="T106" fmla="*/ 60 w 62"/>
                <a:gd name="T107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94">
                  <a:moveTo>
                    <a:pt x="60" y="24"/>
                  </a:moveTo>
                  <a:lnTo>
                    <a:pt x="60" y="24"/>
                  </a:lnTo>
                  <a:lnTo>
                    <a:pt x="46" y="18"/>
                  </a:lnTo>
                  <a:lnTo>
                    <a:pt x="38" y="16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4" y="18"/>
                  </a:lnTo>
                  <a:lnTo>
                    <a:pt x="22" y="16"/>
                  </a:lnTo>
                  <a:lnTo>
                    <a:pt x="20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2" y="12"/>
                  </a:lnTo>
                  <a:lnTo>
                    <a:pt x="10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10" y="8"/>
                  </a:lnTo>
                  <a:lnTo>
                    <a:pt x="12" y="12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2" y="16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8" y="16"/>
                  </a:lnTo>
                  <a:lnTo>
                    <a:pt x="44" y="18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62" y="26"/>
                  </a:lnTo>
                  <a:lnTo>
                    <a:pt x="62" y="30"/>
                  </a:lnTo>
                  <a:lnTo>
                    <a:pt x="54" y="40"/>
                  </a:lnTo>
                  <a:lnTo>
                    <a:pt x="48" y="48"/>
                  </a:lnTo>
                  <a:lnTo>
                    <a:pt x="44" y="60"/>
                  </a:lnTo>
                  <a:lnTo>
                    <a:pt x="42" y="74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2" y="74"/>
                  </a:lnTo>
                  <a:lnTo>
                    <a:pt x="44" y="60"/>
                  </a:lnTo>
                  <a:lnTo>
                    <a:pt x="48" y="48"/>
                  </a:lnTo>
                  <a:lnTo>
                    <a:pt x="54" y="40"/>
                  </a:lnTo>
                  <a:lnTo>
                    <a:pt x="62" y="30"/>
                  </a:lnTo>
                  <a:lnTo>
                    <a:pt x="62" y="26"/>
                  </a:lnTo>
                  <a:lnTo>
                    <a:pt x="60" y="24"/>
                  </a:lnTo>
                  <a:lnTo>
                    <a:pt x="60" y="2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8" name="Freeform 224">
              <a:extLst>
                <a:ext uri="{FF2B5EF4-FFF2-40B4-BE49-F238E27FC236}">
                  <a16:creationId xmlns:a16="http://schemas.microsoft.com/office/drawing/2014/main" id="{F4F6004E-BE87-4B6C-BAF6-F434AA696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9503" y="2145195"/>
              <a:ext cx="0" cy="4888"/>
            </a:xfrm>
            <a:custGeom>
              <a:avLst/>
              <a:gdLst>
                <a:gd name="T0" fmla="*/ 0 h 4"/>
                <a:gd name="T1" fmla="*/ 0 h 4"/>
                <a:gd name="T2" fmla="*/ 4 h 4"/>
                <a:gd name="T3" fmla="*/ 4 h 4"/>
                <a:gd name="T4" fmla="*/ 0 h 4"/>
                <a:gd name="T5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69" name="Freeform 225">
              <a:extLst>
                <a:ext uri="{FF2B5EF4-FFF2-40B4-BE49-F238E27FC236}">
                  <a16:creationId xmlns:a16="http://schemas.microsoft.com/office/drawing/2014/main" id="{4CF71717-CB2C-4F56-A6CD-BA2CB433D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0321" y="2154970"/>
              <a:ext cx="0" cy="9776"/>
            </a:xfrm>
            <a:custGeom>
              <a:avLst/>
              <a:gdLst>
                <a:gd name="T0" fmla="*/ 8 h 8"/>
                <a:gd name="T1" fmla="*/ 8 h 8"/>
                <a:gd name="T2" fmla="*/ 4 h 8"/>
                <a:gd name="T3" fmla="*/ 0 h 8"/>
                <a:gd name="T4" fmla="*/ 0 h 8"/>
                <a:gd name="T5" fmla="*/ 4 h 8"/>
                <a:gd name="T6" fmla="*/ 8 h 8"/>
                <a:gd name="T7" fmla="*/ 8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8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0" name="Freeform 226">
              <a:extLst>
                <a:ext uri="{FF2B5EF4-FFF2-40B4-BE49-F238E27FC236}">
                  <a16:creationId xmlns:a16="http://schemas.microsoft.com/office/drawing/2014/main" id="{6A81EA4E-8D24-422B-BF06-134C2B23E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3436" y="2081651"/>
              <a:ext cx="7131" cy="12220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6 w 6"/>
                <a:gd name="T5" fmla="*/ 0 h 10"/>
                <a:gd name="T6" fmla="*/ 6 w 6"/>
                <a:gd name="T7" fmla="*/ 0 h 10"/>
                <a:gd name="T8" fmla="*/ 4 w 6"/>
                <a:gd name="T9" fmla="*/ 6 h 10"/>
                <a:gd name="T10" fmla="*/ 0 w 6"/>
                <a:gd name="T11" fmla="*/ 10 h 10"/>
                <a:gd name="T12" fmla="*/ 0 w 6"/>
                <a:gd name="T13" fmla="*/ 10 h 10"/>
                <a:gd name="T14" fmla="*/ 4 w 6"/>
                <a:gd name="T15" fmla="*/ 6 h 10"/>
                <a:gd name="T16" fmla="*/ 6 w 6"/>
                <a:gd name="T17" fmla="*/ 0 h 10"/>
                <a:gd name="T18" fmla="*/ 6 w 6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1" name="Freeform 227">
              <a:extLst>
                <a:ext uri="{FF2B5EF4-FFF2-40B4-BE49-F238E27FC236}">
                  <a16:creationId xmlns:a16="http://schemas.microsoft.com/office/drawing/2014/main" id="{381129D5-B201-4844-8F45-E9BD478EB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5403" y="2113423"/>
              <a:ext cx="9508" cy="24440"/>
            </a:xfrm>
            <a:custGeom>
              <a:avLst/>
              <a:gdLst>
                <a:gd name="T0" fmla="*/ 4 w 8"/>
                <a:gd name="T1" fmla="*/ 2 h 20"/>
                <a:gd name="T2" fmla="*/ 4 w 8"/>
                <a:gd name="T3" fmla="*/ 2 h 20"/>
                <a:gd name="T4" fmla="*/ 6 w 8"/>
                <a:gd name="T5" fmla="*/ 0 h 20"/>
                <a:gd name="T6" fmla="*/ 6 w 8"/>
                <a:gd name="T7" fmla="*/ 0 h 20"/>
                <a:gd name="T8" fmla="*/ 4 w 8"/>
                <a:gd name="T9" fmla="*/ 2 h 20"/>
                <a:gd name="T10" fmla="*/ 4 w 8"/>
                <a:gd name="T11" fmla="*/ 2 h 20"/>
                <a:gd name="T12" fmla="*/ 2 w 8"/>
                <a:gd name="T13" fmla="*/ 4 h 20"/>
                <a:gd name="T14" fmla="*/ 0 w 8"/>
                <a:gd name="T15" fmla="*/ 8 h 20"/>
                <a:gd name="T16" fmla="*/ 2 w 8"/>
                <a:gd name="T17" fmla="*/ 12 h 20"/>
                <a:gd name="T18" fmla="*/ 6 w 8"/>
                <a:gd name="T19" fmla="*/ 16 h 20"/>
                <a:gd name="T20" fmla="*/ 8 w 8"/>
                <a:gd name="T21" fmla="*/ 18 h 20"/>
                <a:gd name="T22" fmla="*/ 6 w 8"/>
                <a:gd name="T23" fmla="*/ 20 h 20"/>
                <a:gd name="T24" fmla="*/ 6 w 8"/>
                <a:gd name="T25" fmla="*/ 20 h 20"/>
                <a:gd name="T26" fmla="*/ 8 w 8"/>
                <a:gd name="T27" fmla="*/ 18 h 20"/>
                <a:gd name="T28" fmla="*/ 8 w 8"/>
                <a:gd name="T29" fmla="*/ 16 h 20"/>
                <a:gd name="T30" fmla="*/ 4 w 8"/>
                <a:gd name="T31" fmla="*/ 12 h 20"/>
                <a:gd name="T32" fmla="*/ 2 w 8"/>
                <a:gd name="T33" fmla="*/ 8 h 20"/>
                <a:gd name="T34" fmla="*/ 2 w 8"/>
                <a:gd name="T35" fmla="*/ 4 h 20"/>
                <a:gd name="T36" fmla="*/ 4 w 8"/>
                <a:gd name="T37" fmla="*/ 2 h 20"/>
                <a:gd name="T38" fmla="*/ 4 w 8"/>
                <a:gd name="T3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20">
                  <a:moveTo>
                    <a:pt x="4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8" y="16"/>
                  </a:lnTo>
                  <a:lnTo>
                    <a:pt x="4" y="12"/>
                  </a:lnTo>
                  <a:lnTo>
                    <a:pt x="2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2" name="Freeform 228">
              <a:extLst>
                <a:ext uri="{FF2B5EF4-FFF2-40B4-BE49-F238E27FC236}">
                  <a16:creationId xmlns:a16="http://schemas.microsoft.com/office/drawing/2014/main" id="{56214E70-4AAB-4A95-BDF9-32AFCD724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9173" y="2093870"/>
              <a:ext cx="4754" cy="14664"/>
            </a:xfrm>
            <a:custGeom>
              <a:avLst/>
              <a:gdLst>
                <a:gd name="T0" fmla="*/ 2 w 4"/>
                <a:gd name="T1" fmla="*/ 4 h 12"/>
                <a:gd name="T2" fmla="*/ 2 w 4"/>
                <a:gd name="T3" fmla="*/ 4 h 12"/>
                <a:gd name="T4" fmla="*/ 4 w 4"/>
                <a:gd name="T5" fmla="*/ 0 h 12"/>
                <a:gd name="T6" fmla="*/ 4 w 4"/>
                <a:gd name="T7" fmla="*/ 0 h 12"/>
                <a:gd name="T8" fmla="*/ 2 w 4"/>
                <a:gd name="T9" fmla="*/ 2 h 12"/>
                <a:gd name="T10" fmla="*/ 2 w 4"/>
                <a:gd name="T11" fmla="*/ 6 h 12"/>
                <a:gd name="T12" fmla="*/ 2 w 4"/>
                <a:gd name="T13" fmla="*/ 6 h 12"/>
                <a:gd name="T14" fmla="*/ 2 w 4"/>
                <a:gd name="T15" fmla="*/ 10 h 12"/>
                <a:gd name="T16" fmla="*/ 0 w 4"/>
                <a:gd name="T17" fmla="*/ 12 h 12"/>
                <a:gd name="T18" fmla="*/ 0 w 4"/>
                <a:gd name="T19" fmla="*/ 12 h 12"/>
                <a:gd name="T20" fmla="*/ 2 w 4"/>
                <a:gd name="T21" fmla="*/ 10 h 12"/>
                <a:gd name="T22" fmla="*/ 2 w 4"/>
                <a:gd name="T23" fmla="*/ 4 h 12"/>
                <a:gd name="T24" fmla="*/ 2 w 4"/>
                <a:gd name="T2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2">
                  <a:moveTo>
                    <a:pt x="2" y="4"/>
                  </a:move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3" name="Freeform 229">
              <a:extLst>
                <a:ext uri="{FF2B5EF4-FFF2-40B4-BE49-F238E27FC236}">
                  <a16:creationId xmlns:a16="http://schemas.microsoft.com/office/drawing/2014/main" id="{D502AD10-5A62-4F5D-8496-C758CFE79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158" y="2140307"/>
              <a:ext cx="9508" cy="19552"/>
            </a:xfrm>
            <a:custGeom>
              <a:avLst/>
              <a:gdLst>
                <a:gd name="T0" fmla="*/ 2 w 8"/>
                <a:gd name="T1" fmla="*/ 0 h 16"/>
                <a:gd name="T2" fmla="*/ 2 w 8"/>
                <a:gd name="T3" fmla="*/ 0 h 16"/>
                <a:gd name="T4" fmla="*/ 2 w 8"/>
                <a:gd name="T5" fmla="*/ 0 h 16"/>
                <a:gd name="T6" fmla="*/ 2 w 8"/>
                <a:gd name="T7" fmla="*/ 0 h 16"/>
                <a:gd name="T8" fmla="*/ 0 w 8"/>
                <a:gd name="T9" fmla="*/ 2 h 16"/>
                <a:gd name="T10" fmla="*/ 0 w 8"/>
                <a:gd name="T11" fmla="*/ 4 h 16"/>
                <a:gd name="T12" fmla="*/ 4 w 8"/>
                <a:gd name="T13" fmla="*/ 6 h 16"/>
                <a:gd name="T14" fmla="*/ 8 w 8"/>
                <a:gd name="T15" fmla="*/ 10 h 16"/>
                <a:gd name="T16" fmla="*/ 8 w 8"/>
                <a:gd name="T17" fmla="*/ 12 h 16"/>
                <a:gd name="T18" fmla="*/ 6 w 8"/>
                <a:gd name="T19" fmla="*/ 14 h 16"/>
                <a:gd name="T20" fmla="*/ 6 w 8"/>
                <a:gd name="T21" fmla="*/ 14 h 16"/>
                <a:gd name="T22" fmla="*/ 6 w 8"/>
                <a:gd name="T23" fmla="*/ 16 h 16"/>
                <a:gd name="T24" fmla="*/ 6 w 8"/>
                <a:gd name="T25" fmla="*/ 16 h 16"/>
                <a:gd name="T26" fmla="*/ 8 w 8"/>
                <a:gd name="T27" fmla="*/ 14 h 16"/>
                <a:gd name="T28" fmla="*/ 8 w 8"/>
                <a:gd name="T29" fmla="*/ 14 h 16"/>
                <a:gd name="T30" fmla="*/ 8 w 8"/>
                <a:gd name="T31" fmla="*/ 12 h 16"/>
                <a:gd name="T32" fmla="*/ 8 w 8"/>
                <a:gd name="T33" fmla="*/ 10 h 16"/>
                <a:gd name="T34" fmla="*/ 4 w 8"/>
                <a:gd name="T35" fmla="*/ 6 h 16"/>
                <a:gd name="T36" fmla="*/ 0 w 8"/>
                <a:gd name="T37" fmla="*/ 2 h 16"/>
                <a:gd name="T38" fmla="*/ 0 w 8"/>
                <a:gd name="T39" fmla="*/ 2 h 16"/>
                <a:gd name="T40" fmla="*/ 2 w 8"/>
                <a:gd name="T41" fmla="*/ 0 h 16"/>
                <a:gd name="T42" fmla="*/ 2 w 8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6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6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4" name="Freeform 230">
              <a:extLst>
                <a:ext uri="{FF2B5EF4-FFF2-40B4-BE49-F238E27FC236}">
                  <a16:creationId xmlns:a16="http://schemas.microsoft.com/office/drawing/2014/main" id="{9137A866-BE17-4E05-AAD3-CA0DD934E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633" y="2145195"/>
              <a:ext cx="2377" cy="4888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2 h 4"/>
                <a:gd name="T6" fmla="*/ 0 w 2"/>
                <a:gd name="T7" fmla="*/ 2 h 4"/>
                <a:gd name="T8" fmla="*/ 0 w 2"/>
                <a:gd name="T9" fmla="*/ 4 h 4"/>
                <a:gd name="T10" fmla="*/ 0 w 2"/>
                <a:gd name="T11" fmla="*/ 4 h 4"/>
                <a:gd name="T12" fmla="*/ 0 w 2"/>
                <a:gd name="T13" fmla="*/ 2 h 4"/>
                <a:gd name="T14" fmla="*/ 0 w 2"/>
                <a:gd name="T15" fmla="*/ 2 h 4"/>
                <a:gd name="T16" fmla="*/ 2 w 2"/>
                <a:gd name="T17" fmla="*/ 0 h 4"/>
                <a:gd name="T18" fmla="*/ 2 w 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5" name="Freeform 231">
              <a:extLst>
                <a:ext uri="{FF2B5EF4-FFF2-40B4-BE49-F238E27FC236}">
                  <a16:creationId xmlns:a16="http://schemas.microsoft.com/office/drawing/2014/main" id="{0C255C47-27E0-413D-B351-42366185B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633" y="1939899"/>
              <a:ext cx="90327" cy="141752"/>
            </a:xfrm>
            <a:custGeom>
              <a:avLst/>
              <a:gdLst>
                <a:gd name="T0" fmla="*/ 58 w 76"/>
                <a:gd name="T1" fmla="*/ 116 h 116"/>
                <a:gd name="T2" fmla="*/ 58 w 76"/>
                <a:gd name="T3" fmla="*/ 116 h 116"/>
                <a:gd name="T4" fmla="*/ 36 w 76"/>
                <a:gd name="T5" fmla="*/ 94 h 116"/>
                <a:gd name="T6" fmla="*/ 22 w 76"/>
                <a:gd name="T7" fmla="*/ 84 h 116"/>
                <a:gd name="T8" fmla="*/ 14 w 76"/>
                <a:gd name="T9" fmla="*/ 78 h 116"/>
                <a:gd name="T10" fmla="*/ 8 w 76"/>
                <a:gd name="T11" fmla="*/ 72 h 116"/>
                <a:gd name="T12" fmla="*/ 10 w 76"/>
                <a:gd name="T13" fmla="*/ 60 h 116"/>
                <a:gd name="T14" fmla="*/ 6 w 76"/>
                <a:gd name="T15" fmla="*/ 52 h 116"/>
                <a:gd name="T16" fmla="*/ 0 w 76"/>
                <a:gd name="T17" fmla="*/ 44 h 116"/>
                <a:gd name="T18" fmla="*/ 2 w 76"/>
                <a:gd name="T19" fmla="*/ 40 h 116"/>
                <a:gd name="T20" fmla="*/ 20 w 76"/>
                <a:gd name="T21" fmla="*/ 34 h 116"/>
                <a:gd name="T22" fmla="*/ 32 w 76"/>
                <a:gd name="T23" fmla="*/ 28 h 116"/>
                <a:gd name="T24" fmla="*/ 48 w 76"/>
                <a:gd name="T25" fmla="*/ 18 h 116"/>
                <a:gd name="T26" fmla="*/ 60 w 76"/>
                <a:gd name="T27" fmla="*/ 12 h 116"/>
                <a:gd name="T28" fmla="*/ 72 w 76"/>
                <a:gd name="T29" fmla="*/ 8 h 116"/>
                <a:gd name="T30" fmla="*/ 72 w 76"/>
                <a:gd name="T31" fmla="*/ 4 h 116"/>
                <a:gd name="T32" fmla="*/ 74 w 76"/>
                <a:gd name="T33" fmla="*/ 2 h 116"/>
                <a:gd name="T34" fmla="*/ 76 w 76"/>
                <a:gd name="T35" fmla="*/ 0 h 116"/>
                <a:gd name="T36" fmla="*/ 72 w 76"/>
                <a:gd name="T37" fmla="*/ 2 h 116"/>
                <a:gd name="T38" fmla="*/ 72 w 76"/>
                <a:gd name="T39" fmla="*/ 2 h 116"/>
                <a:gd name="T40" fmla="*/ 72 w 76"/>
                <a:gd name="T41" fmla="*/ 6 h 116"/>
                <a:gd name="T42" fmla="*/ 70 w 76"/>
                <a:gd name="T43" fmla="*/ 10 h 116"/>
                <a:gd name="T44" fmla="*/ 60 w 76"/>
                <a:gd name="T45" fmla="*/ 12 h 116"/>
                <a:gd name="T46" fmla="*/ 38 w 76"/>
                <a:gd name="T47" fmla="*/ 22 h 116"/>
                <a:gd name="T48" fmla="*/ 20 w 76"/>
                <a:gd name="T49" fmla="*/ 34 h 116"/>
                <a:gd name="T50" fmla="*/ 8 w 76"/>
                <a:gd name="T51" fmla="*/ 36 h 116"/>
                <a:gd name="T52" fmla="*/ 0 w 76"/>
                <a:gd name="T53" fmla="*/ 42 h 116"/>
                <a:gd name="T54" fmla="*/ 6 w 76"/>
                <a:gd name="T55" fmla="*/ 52 h 116"/>
                <a:gd name="T56" fmla="*/ 8 w 76"/>
                <a:gd name="T57" fmla="*/ 56 h 116"/>
                <a:gd name="T58" fmla="*/ 8 w 76"/>
                <a:gd name="T59" fmla="*/ 68 h 116"/>
                <a:gd name="T60" fmla="*/ 10 w 76"/>
                <a:gd name="T61" fmla="*/ 76 h 116"/>
                <a:gd name="T62" fmla="*/ 20 w 76"/>
                <a:gd name="T63" fmla="*/ 84 h 116"/>
                <a:gd name="T64" fmla="*/ 30 w 76"/>
                <a:gd name="T65" fmla="*/ 88 h 116"/>
                <a:gd name="T66" fmla="*/ 44 w 76"/>
                <a:gd name="T67" fmla="*/ 104 h 116"/>
                <a:gd name="T68" fmla="*/ 58 w 76"/>
                <a:gd name="T69" fmla="*/ 116 h 116"/>
                <a:gd name="T70" fmla="*/ 58 w 76"/>
                <a:gd name="T71" fmla="*/ 116 h 116"/>
                <a:gd name="T72" fmla="*/ 58 w 76"/>
                <a:gd name="T73" fmla="*/ 116 h 116"/>
                <a:gd name="T74" fmla="*/ 58 w 76"/>
                <a:gd name="T7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116">
                  <a:moveTo>
                    <a:pt x="58" y="116"/>
                  </a:move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44" y="104"/>
                  </a:lnTo>
                  <a:lnTo>
                    <a:pt x="36" y="94"/>
                  </a:lnTo>
                  <a:lnTo>
                    <a:pt x="30" y="88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14" y="78"/>
                  </a:lnTo>
                  <a:lnTo>
                    <a:pt x="10" y="74"/>
                  </a:lnTo>
                  <a:lnTo>
                    <a:pt x="8" y="72"/>
                  </a:lnTo>
                  <a:lnTo>
                    <a:pt x="8" y="68"/>
                  </a:lnTo>
                  <a:lnTo>
                    <a:pt x="10" y="60"/>
                  </a:lnTo>
                  <a:lnTo>
                    <a:pt x="10" y="56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2" y="40"/>
                  </a:lnTo>
                  <a:lnTo>
                    <a:pt x="8" y="36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32" y="28"/>
                  </a:lnTo>
                  <a:lnTo>
                    <a:pt x="40" y="22"/>
                  </a:lnTo>
                  <a:lnTo>
                    <a:pt x="48" y="18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70" y="10"/>
                  </a:lnTo>
                  <a:lnTo>
                    <a:pt x="72" y="8"/>
                  </a:lnTo>
                  <a:lnTo>
                    <a:pt x="72" y="6"/>
                  </a:lnTo>
                  <a:lnTo>
                    <a:pt x="72" y="4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2" y="4"/>
                  </a:lnTo>
                  <a:lnTo>
                    <a:pt x="72" y="6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48" y="18"/>
                  </a:lnTo>
                  <a:lnTo>
                    <a:pt x="38" y="22"/>
                  </a:lnTo>
                  <a:lnTo>
                    <a:pt x="30" y="28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6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8" y="56"/>
                  </a:lnTo>
                  <a:lnTo>
                    <a:pt x="10" y="60"/>
                  </a:lnTo>
                  <a:lnTo>
                    <a:pt x="8" y="68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4" y="80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30" y="88"/>
                  </a:lnTo>
                  <a:lnTo>
                    <a:pt x="36" y="96"/>
                  </a:lnTo>
                  <a:lnTo>
                    <a:pt x="44" y="104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6" name="Freeform 232">
              <a:extLst>
                <a:ext uri="{FF2B5EF4-FFF2-40B4-BE49-F238E27FC236}">
                  <a16:creationId xmlns:a16="http://schemas.microsoft.com/office/drawing/2014/main" id="{6F6CC3D9-A172-48A8-8BEA-F8C393E0E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845" y="1947231"/>
              <a:ext cx="7131" cy="2444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6 w 6"/>
                <a:gd name="T5" fmla="*/ 0 h 2"/>
                <a:gd name="T6" fmla="*/ 6 w 6"/>
                <a:gd name="T7" fmla="*/ 0 h 2"/>
                <a:gd name="T8" fmla="*/ 6 w 6"/>
                <a:gd name="T9" fmla="*/ 2 h 2"/>
                <a:gd name="T10" fmla="*/ 6 w 6"/>
                <a:gd name="T11" fmla="*/ 2 h 2"/>
                <a:gd name="T12" fmla="*/ 6 w 6"/>
                <a:gd name="T13" fmla="*/ 0 h 2"/>
                <a:gd name="T14" fmla="*/ 6 w 6"/>
                <a:gd name="T15" fmla="*/ 0 h 2"/>
                <a:gd name="T16" fmla="*/ 6 w 6"/>
                <a:gd name="T17" fmla="*/ 0 h 2"/>
                <a:gd name="T18" fmla="*/ 6 w 6"/>
                <a:gd name="T19" fmla="*/ 0 h 2"/>
                <a:gd name="T20" fmla="*/ 2 w 6"/>
                <a:gd name="T21" fmla="*/ 2 h 2"/>
                <a:gd name="T22" fmla="*/ 0 w 6"/>
                <a:gd name="T23" fmla="*/ 2 h 2"/>
                <a:gd name="T24" fmla="*/ 0 w 6"/>
                <a:gd name="T25" fmla="*/ 2 h 2"/>
                <a:gd name="T26" fmla="*/ 2 w 6"/>
                <a:gd name="T27" fmla="*/ 2 h 2"/>
                <a:gd name="T28" fmla="*/ 6 w 6"/>
                <a:gd name="T29" fmla="*/ 0 h 2"/>
                <a:gd name="T30" fmla="*/ 6 w 6"/>
                <a:gd name="T3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7" name="Freeform 233">
              <a:extLst>
                <a:ext uri="{FF2B5EF4-FFF2-40B4-BE49-F238E27FC236}">
                  <a16:creationId xmlns:a16="http://schemas.microsoft.com/office/drawing/2014/main" id="{F336435A-400C-42D1-8C29-1FDDA2C82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976" y="1947231"/>
              <a:ext cx="2377" cy="2444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2 h 2"/>
                <a:gd name="T18" fmla="*/ 0 w 2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8" name="Freeform 234">
              <a:extLst>
                <a:ext uri="{FF2B5EF4-FFF2-40B4-BE49-F238E27FC236}">
                  <a16:creationId xmlns:a16="http://schemas.microsoft.com/office/drawing/2014/main" id="{EBE36A8C-8090-420F-9406-17E4624AB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566" y="20816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79" name="Freeform 235">
              <a:extLst>
                <a:ext uri="{FF2B5EF4-FFF2-40B4-BE49-F238E27FC236}">
                  <a16:creationId xmlns:a16="http://schemas.microsoft.com/office/drawing/2014/main" id="{2B549B6E-1A99-4B65-BB9A-9EF7F9F36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6635" y="1695498"/>
              <a:ext cx="33278" cy="7332"/>
            </a:xfrm>
            <a:custGeom>
              <a:avLst/>
              <a:gdLst>
                <a:gd name="T0" fmla="*/ 28 w 28"/>
                <a:gd name="T1" fmla="*/ 6 h 6"/>
                <a:gd name="T2" fmla="*/ 28 w 28"/>
                <a:gd name="T3" fmla="*/ 6 h 6"/>
                <a:gd name="T4" fmla="*/ 28 w 28"/>
                <a:gd name="T5" fmla="*/ 4 h 6"/>
                <a:gd name="T6" fmla="*/ 28 w 28"/>
                <a:gd name="T7" fmla="*/ 4 h 6"/>
                <a:gd name="T8" fmla="*/ 28 w 28"/>
                <a:gd name="T9" fmla="*/ 4 h 6"/>
                <a:gd name="T10" fmla="*/ 28 w 28"/>
                <a:gd name="T11" fmla="*/ 4 h 6"/>
                <a:gd name="T12" fmla="*/ 14 w 28"/>
                <a:gd name="T13" fmla="*/ 2 h 6"/>
                <a:gd name="T14" fmla="*/ 14 w 28"/>
                <a:gd name="T15" fmla="*/ 2 h 6"/>
                <a:gd name="T16" fmla="*/ 0 w 28"/>
                <a:gd name="T17" fmla="*/ 0 h 6"/>
                <a:gd name="T18" fmla="*/ 0 w 28"/>
                <a:gd name="T19" fmla="*/ 0 h 6"/>
                <a:gd name="T20" fmla="*/ 0 w 28"/>
                <a:gd name="T21" fmla="*/ 2 h 6"/>
                <a:gd name="T22" fmla="*/ 0 w 28"/>
                <a:gd name="T23" fmla="*/ 2 h 6"/>
                <a:gd name="T24" fmla="*/ 14 w 28"/>
                <a:gd name="T25" fmla="*/ 2 h 6"/>
                <a:gd name="T26" fmla="*/ 14 w 28"/>
                <a:gd name="T27" fmla="*/ 2 h 6"/>
                <a:gd name="T28" fmla="*/ 28 w 28"/>
                <a:gd name="T29" fmla="*/ 6 h 6"/>
                <a:gd name="T30" fmla="*/ 28 w 28"/>
                <a:gd name="T3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6">
                  <a:moveTo>
                    <a:pt x="28" y="6"/>
                  </a:moveTo>
                  <a:lnTo>
                    <a:pt x="28" y="6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28" y="6"/>
                  </a:lnTo>
                  <a:lnTo>
                    <a:pt x="28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0" name="Freeform 236">
              <a:extLst>
                <a:ext uri="{FF2B5EF4-FFF2-40B4-BE49-F238E27FC236}">
                  <a16:creationId xmlns:a16="http://schemas.microsoft.com/office/drawing/2014/main" id="{9D7A1C77-B4DB-403D-993E-12C3DB731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324" y="1788370"/>
              <a:ext cx="156884" cy="171080"/>
            </a:xfrm>
            <a:custGeom>
              <a:avLst/>
              <a:gdLst>
                <a:gd name="T0" fmla="*/ 8 w 132"/>
                <a:gd name="T1" fmla="*/ 114 h 140"/>
                <a:gd name="T2" fmla="*/ 18 w 132"/>
                <a:gd name="T3" fmla="*/ 116 h 140"/>
                <a:gd name="T4" fmla="*/ 34 w 132"/>
                <a:gd name="T5" fmla="*/ 110 h 140"/>
                <a:gd name="T6" fmla="*/ 38 w 132"/>
                <a:gd name="T7" fmla="*/ 102 h 140"/>
                <a:gd name="T8" fmla="*/ 46 w 132"/>
                <a:gd name="T9" fmla="*/ 104 h 140"/>
                <a:gd name="T10" fmla="*/ 54 w 132"/>
                <a:gd name="T11" fmla="*/ 106 h 140"/>
                <a:gd name="T12" fmla="*/ 64 w 132"/>
                <a:gd name="T13" fmla="*/ 112 h 140"/>
                <a:gd name="T14" fmla="*/ 82 w 132"/>
                <a:gd name="T15" fmla="*/ 116 h 140"/>
                <a:gd name="T16" fmla="*/ 82 w 132"/>
                <a:gd name="T17" fmla="*/ 126 h 140"/>
                <a:gd name="T18" fmla="*/ 82 w 132"/>
                <a:gd name="T19" fmla="*/ 138 h 140"/>
                <a:gd name="T20" fmla="*/ 94 w 132"/>
                <a:gd name="T21" fmla="*/ 134 h 140"/>
                <a:gd name="T22" fmla="*/ 86 w 132"/>
                <a:gd name="T23" fmla="*/ 124 h 140"/>
                <a:gd name="T24" fmla="*/ 96 w 132"/>
                <a:gd name="T25" fmla="*/ 118 h 140"/>
                <a:gd name="T26" fmla="*/ 100 w 132"/>
                <a:gd name="T27" fmla="*/ 106 h 140"/>
                <a:gd name="T28" fmla="*/ 92 w 132"/>
                <a:gd name="T29" fmla="*/ 84 h 140"/>
                <a:gd name="T30" fmla="*/ 100 w 132"/>
                <a:gd name="T31" fmla="*/ 84 h 140"/>
                <a:gd name="T32" fmla="*/ 118 w 132"/>
                <a:gd name="T33" fmla="*/ 78 h 140"/>
                <a:gd name="T34" fmla="*/ 116 w 132"/>
                <a:gd name="T35" fmla="*/ 72 h 140"/>
                <a:gd name="T36" fmla="*/ 128 w 132"/>
                <a:gd name="T37" fmla="*/ 56 h 140"/>
                <a:gd name="T38" fmla="*/ 120 w 132"/>
                <a:gd name="T39" fmla="*/ 52 h 140"/>
                <a:gd name="T40" fmla="*/ 114 w 132"/>
                <a:gd name="T41" fmla="*/ 48 h 140"/>
                <a:gd name="T42" fmla="*/ 124 w 132"/>
                <a:gd name="T43" fmla="*/ 42 h 140"/>
                <a:gd name="T44" fmla="*/ 128 w 132"/>
                <a:gd name="T45" fmla="*/ 40 h 140"/>
                <a:gd name="T46" fmla="*/ 130 w 132"/>
                <a:gd name="T47" fmla="*/ 12 h 140"/>
                <a:gd name="T48" fmla="*/ 118 w 132"/>
                <a:gd name="T49" fmla="*/ 2 h 140"/>
                <a:gd name="T50" fmla="*/ 82 w 132"/>
                <a:gd name="T51" fmla="*/ 6 h 140"/>
                <a:gd name="T52" fmla="*/ 66 w 132"/>
                <a:gd name="T53" fmla="*/ 22 h 140"/>
                <a:gd name="T54" fmla="*/ 70 w 132"/>
                <a:gd name="T55" fmla="*/ 28 h 140"/>
                <a:gd name="T56" fmla="*/ 74 w 132"/>
                <a:gd name="T57" fmla="*/ 32 h 140"/>
                <a:gd name="T58" fmla="*/ 76 w 132"/>
                <a:gd name="T59" fmla="*/ 44 h 140"/>
                <a:gd name="T60" fmla="*/ 84 w 132"/>
                <a:gd name="T61" fmla="*/ 50 h 140"/>
                <a:gd name="T62" fmla="*/ 70 w 132"/>
                <a:gd name="T63" fmla="*/ 62 h 140"/>
                <a:gd name="T64" fmla="*/ 56 w 132"/>
                <a:gd name="T65" fmla="*/ 52 h 140"/>
                <a:gd name="T66" fmla="*/ 66 w 132"/>
                <a:gd name="T67" fmla="*/ 40 h 140"/>
                <a:gd name="T68" fmla="*/ 58 w 132"/>
                <a:gd name="T69" fmla="*/ 34 h 140"/>
                <a:gd name="T70" fmla="*/ 60 w 132"/>
                <a:gd name="T71" fmla="*/ 24 h 140"/>
                <a:gd name="T72" fmla="*/ 46 w 132"/>
                <a:gd name="T73" fmla="*/ 28 h 140"/>
                <a:gd name="T74" fmla="*/ 36 w 132"/>
                <a:gd name="T75" fmla="*/ 62 h 140"/>
                <a:gd name="T76" fmla="*/ 24 w 132"/>
                <a:gd name="T77" fmla="*/ 80 h 140"/>
                <a:gd name="T78" fmla="*/ 18 w 132"/>
                <a:gd name="T79" fmla="*/ 86 h 140"/>
                <a:gd name="T80" fmla="*/ 12 w 132"/>
                <a:gd name="T81" fmla="*/ 92 h 140"/>
                <a:gd name="T82" fmla="*/ 22 w 132"/>
                <a:gd name="T83" fmla="*/ 98 h 140"/>
                <a:gd name="T84" fmla="*/ 4 w 132"/>
                <a:gd name="T85" fmla="*/ 98 h 140"/>
                <a:gd name="T86" fmla="*/ 8 w 132"/>
                <a:gd name="T87" fmla="*/ 102 h 140"/>
                <a:gd name="T88" fmla="*/ 24 w 132"/>
                <a:gd name="T89" fmla="*/ 104 h 140"/>
                <a:gd name="T90" fmla="*/ 26 w 132"/>
                <a:gd name="T91" fmla="*/ 108 h 140"/>
                <a:gd name="T92" fmla="*/ 12 w 132"/>
                <a:gd name="T93" fmla="*/ 108 h 140"/>
                <a:gd name="T94" fmla="*/ 0 w 132"/>
                <a:gd name="T95" fmla="*/ 108 h 140"/>
                <a:gd name="T96" fmla="*/ 0 w 132"/>
                <a:gd name="T97" fmla="*/ 10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2" h="140">
                  <a:moveTo>
                    <a:pt x="2" y="114"/>
                  </a:moveTo>
                  <a:lnTo>
                    <a:pt x="2" y="114"/>
                  </a:lnTo>
                  <a:lnTo>
                    <a:pt x="4" y="114"/>
                  </a:lnTo>
                  <a:lnTo>
                    <a:pt x="8" y="114"/>
                  </a:lnTo>
                  <a:lnTo>
                    <a:pt x="8" y="114"/>
                  </a:lnTo>
                  <a:lnTo>
                    <a:pt x="12" y="114"/>
                  </a:lnTo>
                  <a:lnTo>
                    <a:pt x="14" y="116"/>
                  </a:lnTo>
                  <a:lnTo>
                    <a:pt x="18" y="116"/>
                  </a:lnTo>
                  <a:lnTo>
                    <a:pt x="22" y="114"/>
                  </a:lnTo>
                  <a:lnTo>
                    <a:pt x="22" y="114"/>
                  </a:lnTo>
                  <a:lnTo>
                    <a:pt x="30" y="112"/>
                  </a:lnTo>
                  <a:lnTo>
                    <a:pt x="34" y="110"/>
                  </a:lnTo>
                  <a:lnTo>
                    <a:pt x="36" y="108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38" y="102"/>
                  </a:lnTo>
                  <a:lnTo>
                    <a:pt x="40" y="102"/>
                  </a:lnTo>
                  <a:lnTo>
                    <a:pt x="42" y="104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48" y="104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8" y="106"/>
                  </a:lnTo>
                  <a:lnTo>
                    <a:pt x="60" y="108"/>
                  </a:lnTo>
                  <a:lnTo>
                    <a:pt x="64" y="112"/>
                  </a:lnTo>
                  <a:lnTo>
                    <a:pt x="68" y="114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82" y="116"/>
                  </a:lnTo>
                  <a:lnTo>
                    <a:pt x="84" y="118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2" y="126"/>
                  </a:lnTo>
                  <a:lnTo>
                    <a:pt x="80" y="132"/>
                  </a:lnTo>
                  <a:lnTo>
                    <a:pt x="80" y="136"/>
                  </a:lnTo>
                  <a:lnTo>
                    <a:pt x="80" y="136"/>
                  </a:lnTo>
                  <a:lnTo>
                    <a:pt x="82" y="138"/>
                  </a:lnTo>
                  <a:lnTo>
                    <a:pt x="90" y="140"/>
                  </a:lnTo>
                  <a:lnTo>
                    <a:pt x="90" y="140"/>
                  </a:lnTo>
                  <a:lnTo>
                    <a:pt x="92" y="138"/>
                  </a:lnTo>
                  <a:lnTo>
                    <a:pt x="94" y="134"/>
                  </a:lnTo>
                  <a:lnTo>
                    <a:pt x="94" y="132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86" y="124"/>
                  </a:lnTo>
                  <a:lnTo>
                    <a:pt x="90" y="124"/>
                  </a:lnTo>
                  <a:lnTo>
                    <a:pt x="94" y="122"/>
                  </a:lnTo>
                  <a:lnTo>
                    <a:pt x="94" y="120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4"/>
                  </a:lnTo>
                  <a:lnTo>
                    <a:pt x="98" y="110"/>
                  </a:lnTo>
                  <a:lnTo>
                    <a:pt x="100" y="106"/>
                  </a:lnTo>
                  <a:lnTo>
                    <a:pt x="96" y="98"/>
                  </a:lnTo>
                  <a:lnTo>
                    <a:pt x="96" y="98"/>
                  </a:lnTo>
                  <a:lnTo>
                    <a:pt x="90" y="88"/>
                  </a:lnTo>
                  <a:lnTo>
                    <a:pt x="92" y="84"/>
                  </a:lnTo>
                  <a:lnTo>
                    <a:pt x="94" y="84"/>
                  </a:lnTo>
                  <a:lnTo>
                    <a:pt x="94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8" y="80"/>
                  </a:lnTo>
                  <a:lnTo>
                    <a:pt x="118" y="78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6" y="74"/>
                  </a:lnTo>
                  <a:lnTo>
                    <a:pt x="116" y="72"/>
                  </a:lnTo>
                  <a:lnTo>
                    <a:pt x="120" y="68"/>
                  </a:lnTo>
                  <a:lnTo>
                    <a:pt x="126" y="64"/>
                  </a:lnTo>
                  <a:lnTo>
                    <a:pt x="126" y="60"/>
                  </a:lnTo>
                  <a:lnTo>
                    <a:pt x="128" y="56"/>
                  </a:lnTo>
                  <a:lnTo>
                    <a:pt x="128" y="56"/>
                  </a:lnTo>
                  <a:lnTo>
                    <a:pt x="126" y="54"/>
                  </a:lnTo>
                  <a:lnTo>
                    <a:pt x="124" y="52"/>
                  </a:lnTo>
                  <a:lnTo>
                    <a:pt x="120" y="52"/>
                  </a:lnTo>
                  <a:lnTo>
                    <a:pt x="116" y="52"/>
                  </a:lnTo>
                  <a:lnTo>
                    <a:pt x="116" y="50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6" y="44"/>
                  </a:lnTo>
                  <a:lnTo>
                    <a:pt x="118" y="42"/>
                  </a:lnTo>
                  <a:lnTo>
                    <a:pt x="118" y="42"/>
                  </a:lnTo>
                  <a:lnTo>
                    <a:pt x="124" y="42"/>
                  </a:lnTo>
                  <a:lnTo>
                    <a:pt x="124" y="42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8" y="40"/>
                  </a:lnTo>
                  <a:lnTo>
                    <a:pt x="130" y="36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30" y="12"/>
                  </a:lnTo>
                  <a:lnTo>
                    <a:pt x="126" y="1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6"/>
                  </a:lnTo>
                  <a:lnTo>
                    <a:pt x="76" y="8"/>
                  </a:lnTo>
                  <a:lnTo>
                    <a:pt x="68" y="16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4"/>
                  </a:lnTo>
                  <a:lnTo>
                    <a:pt x="70" y="28"/>
                  </a:lnTo>
                  <a:lnTo>
                    <a:pt x="70" y="30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4" y="32"/>
                  </a:lnTo>
                  <a:lnTo>
                    <a:pt x="76" y="34"/>
                  </a:lnTo>
                  <a:lnTo>
                    <a:pt x="76" y="38"/>
                  </a:lnTo>
                  <a:lnTo>
                    <a:pt x="76" y="42"/>
                  </a:lnTo>
                  <a:lnTo>
                    <a:pt x="76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2" y="46"/>
                  </a:lnTo>
                  <a:lnTo>
                    <a:pt x="84" y="50"/>
                  </a:lnTo>
                  <a:lnTo>
                    <a:pt x="84" y="54"/>
                  </a:lnTo>
                  <a:lnTo>
                    <a:pt x="82" y="56"/>
                  </a:lnTo>
                  <a:lnTo>
                    <a:pt x="74" y="62"/>
                  </a:lnTo>
                  <a:lnTo>
                    <a:pt x="70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0" y="56"/>
                  </a:lnTo>
                  <a:lnTo>
                    <a:pt x="56" y="52"/>
                  </a:lnTo>
                  <a:lnTo>
                    <a:pt x="56" y="46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6" y="40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0" y="24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48" y="26"/>
                  </a:lnTo>
                  <a:lnTo>
                    <a:pt x="46" y="28"/>
                  </a:lnTo>
                  <a:lnTo>
                    <a:pt x="44" y="34"/>
                  </a:lnTo>
                  <a:lnTo>
                    <a:pt x="42" y="46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0" y="74"/>
                  </a:lnTo>
                  <a:lnTo>
                    <a:pt x="26" y="76"/>
                  </a:lnTo>
                  <a:lnTo>
                    <a:pt x="24" y="78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18" y="86"/>
                  </a:lnTo>
                  <a:lnTo>
                    <a:pt x="12" y="88"/>
                  </a:lnTo>
                  <a:lnTo>
                    <a:pt x="10" y="90"/>
                  </a:lnTo>
                  <a:lnTo>
                    <a:pt x="12" y="92"/>
                  </a:lnTo>
                  <a:lnTo>
                    <a:pt x="12" y="92"/>
                  </a:lnTo>
                  <a:lnTo>
                    <a:pt x="16" y="94"/>
                  </a:lnTo>
                  <a:lnTo>
                    <a:pt x="24" y="94"/>
                  </a:lnTo>
                  <a:lnTo>
                    <a:pt x="28" y="96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10" y="96"/>
                  </a:lnTo>
                  <a:lnTo>
                    <a:pt x="6" y="96"/>
                  </a:lnTo>
                  <a:lnTo>
                    <a:pt x="4" y="98"/>
                  </a:lnTo>
                  <a:lnTo>
                    <a:pt x="4" y="98"/>
                  </a:lnTo>
                  <a:lnTo>
                    <a:pt x="2" y="98"/>
                  </a:lnTo>
                  <a:lnTo>
                    <a:pt x="4" y="100"/>
                  </a:lnTo>
                  <a:lnTo>
                    <a:pt x="8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4" y="104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0" y="108"/>
                  </a:lnTo>
                  <a:lnTo>
                    <a:pt x="16" y="11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8" y="106"/>
                  </a:lnTo>
                  <a:lnTo>
                    <a:pt x="6" y="106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2" y="110"/>
                  </a:lnTo>
                  <a:lnTo>
                    <a:pt x="2" y="114"/>
                  </a:lnTo>
                  <a:lnTo>
                    <a:pt x="2" y="1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1" name="Freeform 237">
              <a:extLst>
                <a:ext uri="{FF2B5EF4-FFF2-40B4-BE49-F238E27FC236}">
                  <a16:creationId xmlns:a16="http://schemas.microsoft.com/office/drawing/2014/main" id="{BB894A24-4693-464B-8AA1-EC7380063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044" y="1891018"/>
              <a:ext cx="16640" cy="0"/>
            </a:xfrm>
            <a:custGeom>
              <a:avLst/>
              <a:gdLst>
                <a:gd name="T0" fmla="*/ 6 w 14"/>
                <a:gd name="T1" fmla="*/ 6 w 14"/>
                <a:gd name="T2" fmla="*/ 14 w 14"/>
                <a:gd name="T3" fmla="*/ 14 w 14"/>
                <a:gd name="T4" fmla="*/ 6 w 14"/>
                <a:gd name="T5" fmla="*/ 6 w 14"/>
                <a:gd name="T6" fmla="*/ 0 w 14"/>
                <a:gd name="T7" fmla="*/ 0 w 14"/>
                <a:gd name="T8" fmla="*/ 6 w 14"/>
                <a:gd name="T9" fmla="*/ 6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4">
                  <a:moveTo>
                    <a:pt x="6" y="0"/>
                  </a:moveTo>
                  <a:lnTo>
                    <a:pt x="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2" name="Freeform 238">
              <a:extLst>
                <a:ext uri="{FF2B5EF4-FFF2-40B4-BE49-F238E27FC236}">
                  <a16:creationId xmlns:a16="http://schemas.microsoft.com/office/drawing/2014/main" id="{38A737EF-0CD3-41C1-AAC8-6511D6A9C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570" y="1839694"/>
              <a:ext cx="9508" cy="0"/>
            </a:xfrm>
            <a:custGeom>
              <a:avLst/>
              <a:gdLst>
                <a:gd name="T0" fmla="*/ 0 w 8"/>
                <a:gd name="T1" fmla="*/ 0 w 8"/>
                <a:gd name="T2" fmla="*/ 6 w 8"/>
                <a:gd name="T3" fmla="*/ 6 w 8"/>
                <a:gd name="T4" fmla="*/ 8 w 8"/>
                <a:gd name="T5" fmla="*/ 8 w 8"/>
                <a:gd name="T6" fmla="*/ 6 w 8"/>
                <a:gd name="T7" fmla="*/ 6 w 8"/>
                <a:gd name="T8" fmla="*/ 0 w 8"/>
                <a:gd name="T9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3" name="Freeform 239">
              <a:extLst>
                <a:ext uri="{FF2B5EF4-FFF2-40B4-BE49-F238E27FC236}">
                  <a16:creationId xmlns:a16="http://schemas.microsoft.com/office/drawing/2014/main" id="{B57F8044-8F2B-4D14-896B-E8AA39118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045" y="1913015"/>
              <a:ext cx="156884" cy="122200"/>
            </a:xfrm>
            <a:custGeom>
              <a:avLst/>
              <a:gdLst>
                <a:gd name="T0" fmla="*/ 24 w 132"/>
                <a:gd name="T1" fmla="*/ 44 h 100"/>
                <a:gd name="T2" fmla="*/ 32 w 132"/>
                <a:gd name="T3" fmla="*/ 50 h 100"/>
                <a:gd name="T4" fmla="*/ 38 w 132"/>
                <a:gd name="T5" fmla="*/ 54 h 100"/>
                <a:gd name="T6" fmla="*/ 40 w 132"/>
                <a:gd name="T7" fmla="*/ 56 h 100"/>
                <a:gd name="T8" fmla="*/ 48 w 132"/>
                <a:gd name="T9" fmla="*/ 58 h 100"/>
                <a:gd name="T10" fmla="*/ 56 w 132"/>
                <a:gd name="T11" fmla="*/ 66 h 100"/>
                <a:gd name="T12" fmla="*/ 58 w 132"/>
                <a:gd name="T13" fmla="*/ 70 h 100"/>
                <a:gd name="T14" fmla="*/ 62 w 132"/>
                <a:gd name="T15" fmla="*/ 80 h 100"/>
                <a:gd name="T16" fmla="*/ 68 w 132"/>
                <a:gd name="T17" fmla="*/ 76 h 100"/>
                <a:gd name="T18" fmla="*/ 78 w 132"/>
                <a:gd name="T19" fmla="*/ 68 h 100"/>
                <a:gd name="T20" fmla="*/ 80 w 132"/>
                <a:gd name="T21" fmla="*/ 68 h 100"/>
                <a:gd name="T22" fmla="*/ 82 w 132"/>
                <a:gd name="T23" fmla="*/ 72 h 100"/>
                <a:gd name="T24" fmla="*/ 80 w 132"/>
                <a:gd name="T25" fmla="*/ 80 h 100"/>
                <a:gd name="T26" fmla="*/ 82 w 132"/>
                <a:gd name="T27" fmla="*/ 84 h 100"/>
                <a:gd name="T28" fmla="*/ 88 w 132"/>
                <a:gd name="T29" fmla="*/ 88 h 100"/>
                <a:gd name="T30" fmla="*/ 98 w 132"/>
                <a:gd name="T31" fmla="*/ 98 h 100"/>
                <a:gd name="T32" fmla="*/ 108 w 132"/>
                <a:gd name="T33" fmla="*/ 100 h 100"/>
                <a:gd name="T34" fmla="*/ 112 w 132"/>
                <a:gd name="T35" fmla="*/ 100 h 100"/>
                <a:gd name="T36" fmla="*/ 110 w 132"/>
                <a:gd name="T37" fmla="*/ 82 h 100"/>
                <a:gd name="T38" fmla="*/ 112 w 132"/>
                <a:gd name="T39" fmla="*/ 78 h 100"/>
                <a:gd name="T40" fmla="*/ 118 w 132"/>
                <a:gd name="T41" fmla="*/ 70 h 100"/>
                <a:gd name="T42" fmla="*/ 124 w 132"/>
                <a:gd name="T43" fmla="*/ 66 h 100"/>
                <a:gd name="T44" fmla="*/ 124 w 132"/>
                <a:gd name="T45" fmla="*/ 66 h 100"/>
                <a:gd name="T46" fmla="*/ 124 w 132"/>
                <a:gd name="T47" fmla="*/ 66 h 100"/>
                <a:gd name="T48" fmla="*/ 124 w 132"/>
                <a:gd name="T49" fmla="*/ 66 h 100"/>
                <a:gd name="T50" fmla="*/ 130 w 132"/>
                <a:gd name="T51" fmla="*/ 60 h 100"/>
                <a:gd name="T52" fmla="*/ 130 w 132"/>
                <a:gd name="T53" fmla="*/ 52 h 100"/>
                <a:gd name="T54" fmla="*/ 128 w 132"/>
                <a:gd name="T55" fmla="*/ 50 h 100"/>
                <a:gd name="T56" fmla="*/ 128 w 132"/>
                <a:gd name="T57" fmla="*/ 48 h 100"/>
                <a:gd name="T58" fmla="*/ 124 w 132"/>
                <a:gd name="T59" fmla="*/ 42 h 100"/>
                <a:gd name="T60" fmla="*/ 118 w 132"/>
                <a:gd name="T61" fmla="*/ 38 h 100"/>
                <a:gd name="T62" fmla="*/ 110 w 132"/>
                <a:gd name="T63" fmla="*/ 36 h 100"/>
                <a:gd name="T64" fmla="*/ 108 w 132"/>
                <a:gd name="T65" fmla="*/ 34 h 100"/>
                <a:gd name="T66" fmla="*/ 108 w 132"/>
                <a:gd name="T67" fmla="*/ 24 h 100"/>
                <a:gd name="T68" fmla="*/ 112 w 132"/>
                <a:gd name="T69" fmla="*/ 16 h 100"/>
                <a:gd name="T70" fmla="*/ 110 w 132"/>
                <a:gd name="T71" fmla="*/ 14 h 100"/>
                <a:gd name="T72" fmla="*/ 104 w 132"/>
                <a:gd name="T73" fmla="*/ 12 h 100"/>
                <a:gd name="T74" fmla="*/ 92 w 132"/>
                <a:gd name="T75" fmla="*/ 10 h 100"/>
                <a:gd name="T76" fmla="*/ 86 w 132"/>
                <a:gd name="T77" fmla="*/ 4 h 100"/>
                <a:gd name="T78" fmla="*/ 82 w 132"/>
                <a:gd name="T79" fmla="*/ 4 h 100"/>
                <a:gd name="T80" fmla="*/ 78 w 132"/>
                <a:gd name="T81" fmla="*/ 4 h 100"/>
                <a:gd name="T82" fmla="*/ 74 w 132"/>
                <a:gd name="T83" fmla="*/ 2 h 100"/>
                <a:gd name="T84" fmla="*/ 70 w 132"/>
                <a:gd name="T85" fmla="*/ 2 h 100"/>
                <a:gd name="T86" fmla="*/ 68 w 132"/>
                <a:gd name="T87" fmla="*/ 0 h 100"/>
                <a:gd name="T88" fmla="*/ 66 w 132"/>
                <a:gd name="T89" fmla="*/ 4 h 100"/>
                <a:gd name="T90" fmla="*/ 62 w 132"/>
                <a:gd name="T91" fmla="*/ 8 h 100"/>
                <a:gd name="T92" fmla="*/ 50 w 132"/>
                <a:gd name="T93" fmla="*/ 12 h 100"/>
                <a:gd name="T94" fmla="*/ 46 w 132"/>
                <a:gd name="T95" fmla="*/ 14 h 100"/>
                <a:gd name="T96" fmla="*/ 40 w 132"/>
                <a:gd name="T97" fmla="*/ 12 h 100"/>
                <a:gd name="T98" fmla="*/ 36 w 132"/>
                <a:gd name="T99" fmla="*/ 12 h 100"/>
                <a:gd name="T100" fmla="*/ 30 w 132"/>
                <a:gd name="T101" fmla="*/ 12 h 100"/>
                <a:gd name="T102" fmla="*/ 30 w 132"/>
                <a:gd name="T103" fmla="*/ 8 h 100"/>
                <a:gd name="T104" fmla="*/ 28 w 132"/>
                <a:gd name="T105" fmla="*/ 6 h 100"/>
                <a:gd name="T106" fmla="*/ 6 w 132"/>
                <a:gd name="T107" fmla="*/ 18 h 100"/>
                <a:gd name="T108" fmla="*/ 0 w 132"/>
                <a:gd name="T109" fmla="*/ 20 h 100"/>
                <a:gd name="T110" fmla="*/ 8 w 132"/>
                <a:gd name="T111" fmla="*/ 36 h 100"/>
                <a:gd name="T112" fmla="*/ 14 w 132"/>
                <a:gd name="T113" fmla="*/ 38 h 100"/>
                <a:gd name="T114" fmla="*/ 22 w 132"/>
                <a:gd name="T115" fmla="*/ 40 h 100"/>
                <a:gd name="T116" fmla="*/ 24 w 132"/>
                <a:gd name="T117" fmla="*/ 4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2" h="100">
                  <a:moveTo>
                    <a:pt x="24" y="44"/>
                  </a:moveTo>
                  <a:lnTo>
                    <a:pt x="24" y="44"/>
                  </a:lnTo>
                  <a:lnTo>
                    <a:pt x="28" y="50"/>
                  </a:lnTo>
                  <a:lnTo>
                    <a:pt x="32" y="50"/>
                  </a:lnTo>
                  <a:lnTo>
                    <a:pt x="36" y="50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40" y="56"/>
                  </a:lnTo>
                  <a:lnTo>
                    <a:pt x="42" y="58"/>
                  </a:lnTo>
                  <a:lnTo>
                    <a:pt x="48" y="58"/>
                  </a:lnTo>
                  <a:lnTo>
                    <a:pt x="54" y="62"/>
                  </a:lnTo>
                  <a:lnTo>
                    <a:pt x="56" y="66"/>
                  </a:lnTo>
                  <a:lnTo>
                    <a:pt x="58" y="70"/>
                  </a:lnTo>
                  <a:lnTo>
                    <a:pt x="58" y="70"/>
                  </a:lnTo>
                  <a:lnTo>
                    <a:pt x="60" y="76"/>
                  </a:lnTo>
                  <a:lnTo>
                    <a:pt x="62" y="80"/>
                  </a:lnTo>
                  <a:lnTo>
                    <a:pt x="64" y="78"/>
                  </a:lnTo>
                  <a:lnTo>
                    <a:pt x="68" y="76"/>
                  </a:lnTo>
                  <a:lnTo>
                    <a:pt x="74" y="70"/>
                  </a:lnTo>
                  <a:lnTo>
                    <a:pt x="78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2" y="70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80" y="80"/>
                  </a:lnTo>
                  <a:lnTo>
                    <a:pt x="80" y="82"/>
                  </a:lnTo>
                  <a:lnTo>
                    <a:pt x="82" y="84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94" y="92"/>
                  </a:lnTo>
                  <a:lnTo>
                    <a:pt x="98" y="98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92"/>
                  </a:lnTo>
                  <a:lnTo>
                    <a:pt x="110" y="82"/>
                  </a:lnTo>
                  <a:lnTo>
                    <a:pt x="110" y="82"/>
                  </a:lnTo>
                  <a:lnTo>
                    <a:pt x="112" y="78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32" y="54"/>
                  </a:lnTo>
                  <a:lnTo>
                    <a:pt x="130" y="52"/>
                  </a:lnTo>
                  <a:lnTo>
                    <a:pt x="128" y="50"/>
                  </a:lnTo>
                  <a:lnTo>
                    <a:pt x="128" y="50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8" y="44"/>
                  </a:lnTo>
                  <a:lnTo>
                    <a:pt x="124" y="42"/>
                  </a:lnTo>
                  <a:lnTo>
                    <a:pt x="120" y="42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0" y="36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8" y="30"/>
                  </a:lnTo>
                  <a:lnTo>
                    <a:pt x="108" y="24"/>
                  </a:lnTo>
                  <a:lnTo>
                    <a:pt x="112" y="20"/>
                  </a:lnTo>
                  <a:lnTo>
                    <a:pt x="112" y="16"/>
                  </a:lnTo>
                  <a:lnTo>
                    <a:pt x="112" y="16"/>
                  </a:lnTo>
                  <a:lnTo>
                    <a:pt x="110" y="14"/>
                  </a:lnTo>
                  <a:lnTo>
                    <a:pt x="104" y="12"/>
                  </a:lnTo>
                  <a:lnTo>
                    <a:pt x="104" y="12"/>
                  </a:lnTo>
                  <a:lnTo>
                    <a:pt x="96" y="12"/>
                  </a:lnTo>
                  <a:lnTo>
                    <a:pt x="92" y="10"/>
                  </a:lnTo>
                  <a:lnTo>
                    <a:pt x="88" y="6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6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8"/>
                  </a:lnTo>
                  <a:lnTo>
                    <a:pt x="58" y="10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46" y="14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14" y="14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30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4" y="38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4"/>
                  </a:lnTo>
                  <a:lnTo>
                    <a:pt x="24" y="4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4" name="Freeform 240">
              <a:extLst>
                <a:ext uri="{FF2B5EF4-FFF2-40B4-BE49-F238E27FC236}">
                  <a16:creationId xmlns:a16="http://schemas.microsoft.com/office/drawing/2014/main" id="{1902E833-C569-49BE-86DB-859E2CA42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047" y="1937454"/>
              <a:ext cx="133114" cy="100204"/>
            </a:xfrm>
            <a:custGeom>
              <a:avLst/>
              <a:gdLst>
                <a:gd name="T0" fmla="*/ 24 w 112"/>
                <a:gd name="T1" fmla="*/ 24 h 82"/>
                <a:gd name="T2" fmla="*/ 32 w 112"/>
                <a:gd name="T3" fmla="*/ 30 h 82"/>
                <a:gd name="T4" fmla="*/ 38 w 112"/>
                <a:gd name="T5" fmla="*/ 34 h 82"/>
                <a:gd name="T6" fmla="*/ 40 w 112"/>
                <a:gd name="T7" fmla="*/ 36 h 82"/>
                <a:gd name="T8" fmla="*/ 48 w 112"/>
                <a:gd name="T9" fmla="*/ 40 h 82"/>
                <a:gd name="T10" fmla="*/ 56 w 112"/>
                <a:gd name="T11" fmla="*/ 46 h 82"/>
                <a:gd name="T12" fmla="*/ 58 w 112"/>
                <a:gd name="T13" fmla="*/ 50 h 82"/>
                <a:gd name="T14" fmla="*/ 62 w 112"/>
                <a:gd name="T15" fmla="*/ 60 h 82"/>
                <a:gd name="T16" fmla="*/ 66 w 112"/>
                <a:gd name="T17" fmla="*/ 56 h 82"/>
                <a:gd name="T18" fmla="*/ 76 w 112"/>
                <a:gd name="T19" fmla="*/ 48 h 82"/>
                <a:gd name="T20" fmla="*/ 80 w 112"/>
                <a:gd name="T21" fmla="*/ 48 h 82"/>
                <a:gd name="T22" fmla="*/ 80 w 112"/>
                <a:gd name="T23" fmla="*/ 52 h 82"/>
                <a:gd name="T24" fmla="*/ 80 w 112"/>
                <a:gd name="T25" fmla="*/ 60 h 82"/>
                <a:gd name="T26" fmla="*/ 82 w 112"/>
                <a:gd name="T27" fmla="*/ 66 h 82"/>
                <a:gd name="T28" fmla="*/ 88 w 112"/>
                <a:gd name="T29" fmla="*/ 68 h 82"/>
                <a:gd name="T30" fmla="*/ 94 w 112"/>
                <a:gd name="T31" fmla="*/ 72 h 82"/>
                <a:gd name="T32" fmla="*/ 104 w 112"/>
                <a:gd name="T33" fmla="*/ 82 h 82"/>
                <a:gd name="T34" fmla="*/ 112 w 112"/>
                <a:gd name="T35" fmla="*/ 80 h 82"/>
                <a:gd name="T36" fmla="*/ 112 w 112"/>
                <a:gd name="T37" fmla="*/ 80 h 82"/>
                <a:gd name="T38" fmla="*/ 108 w 112"/>
                <a:gd name="T39" fmla="*/ 80 h 82"/>
                <a:gd name="T40" fmla="*/ 98 w 112"/>
                <a:gd name="T41" fmla="*/ 78 h 82"/>
                <a:gd name="T42" fmla="*/ 88 w 112"/>
                <a:gd name="T43" fmla="*/ 68 h 82"/>
                <a:gd name="T44" fmla="*/ 82 w 112"/>
                <a:gd name="T45" fmla="*/ 64 h 82"/>
                <a:gd name="T46" fmla="*/ 80 w 112"/>
                <a:gd name="T47" fmla="*/ 60 h 82"/>
                <a:gd name="T48" fmla="*/ 82 w 112"/>
                <a:gd name="T49" fmla="*/ 52 h 82"/>
                <a:gd name="T50" fmla="*/ 80 w 112"/>
                <a:gd name="T51" fmla="*/ 48 h 82"/>
                <a:gd name="T52" fmla="*/ 78 w 112"/>
                <a:gd name="T53" fmla="*/ 48 h 82"/>
                <a:gd name="T54" fmla="*/ 68 w 112"/>
                <a:gd name="T55" fmla="*/ 56 h 82"/>
                <a:gd name="T56" fmla="*/ 62 w 112"/>
                <a:gd name="T57" fmla="*/ 60 h 82"/>
                <a:gd name="T58" fmla="*/ 58 w 112"/>
                <a:gd name="T59" fmla="*/ 50 h 82"/>
                <a:gd name="T60" fmla="*/ 56 w 112"/>
                <a:gd name="T61" fmla="*/ 46 h 82"/>
                <a:gd name="T62" fmla="*/ 48 w 112"/>
                <a:gd name="T63" fmla="*/ 38 h 82"/>
                <a:gd name="T64" fmla="*/ 40 w 112"/>
                <a:gd name="T65" fmla="*/ 36 h 82"/>
                <a:gd name="T66" fmla="*/ 38 w 112"/>
                <a:gd name="T67" fmla="*/ 34 h 82"/>
                <a:gd name="T68" fmla="*/ 32 w 112"/>
                <a:gd name="T69" fmla="*/ 30 h 82"/>
                <a:gd name="T70" fmla="*/ 24 w 112"/>
                <a:gd name="T71" fmla="*/ 24 h 82"/>
                <a:gd name="T72" fmla="*/ 22 w 112"/>
                <a:gd name="T73" fmla="*/ 20 h 82"/>
                <a:gd name="T74" fmla="*/ 14 w 112"/>
                <a:gd name="T75" fmla="*/ 18 h 82"/>
                <a:gd name="T76" fmla="*/ 8 w 112"/>
                <a:gd name="T77" fmla="*/ 16 h 82"/>
                <a:gd name="T78" fmla="*/ 0 w 112"/>
                <a:gd name="T79" fmla="*/ 0 h 82"/>
                <a:gd name="T80" fmla="*/ 0 w 112"/>
                <a:gd name="T81" fmla="*/ 0 h 82"/>
                <a:gd name="T82" fmla="*/ 4 w 112"/>
                <a:gd name="T83" fmla="*/ 10 h 82"/>
                <a:gd name="T84" fmla="*/ 10 w 112"/>
                <a:gd name="T85" fmla="*/ 18 h 82"/>
                <a:gd name="T86" fmla="*/ 20 w 112"/>
                <a:gd name="T87" fmla="*/ 18 h 82"/>
                <a:gd name="T88" fmla="*/ 24 w 112"/>
                <a:gd name="T89" fmla="*/ 2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2" h="82">
                  <a:moveTo>
                    <a:pt x="24" y="24"/>
                  </a:moveTo>
                  <a:lnTo>
                    <a:pt x="24" y="24"/>
                  </a:lnTo>
                  <a:lnTo>
                    <a:pt x="28" y="30"/>
                  </a:lnTo>
                  <a:lnTo>
                    <a:pt x="32" y="30"/>
                  </a:lnTo>
                  <a:lnTo>
                    <a:pt x="36" y="30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36"/>
                  </a:lnTo>
                  <a:lnTo>
                    <a:pt x="42" y="38"/>
                  </a:lnTo>
                  <a:lnTo>
                    <a:pt x="48" y="40"/>
                  </a:lnTo>
                  <a:lnTo>
                    <a:pt x="54" y="42"/>
                  </a:lnTo>
                  <a:lnTo>
                    <a:pt x="56" y="46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60" y="58"/>
                  </a:lnTo>
                  <a:lnTo>
                    <a:pt x="62" y="60"/>
                  </a:lnTo>
                  <a:lnTo>
                    <a:pt x="64" y="60"/>
                  </a:lnTo>
                  <a:lnTo>
                    <a:pt x="66" y="56"/>
                  </a:lnTo>
                  <a:lnTo>
                    <a:pt x="74" y="50"/>
                  </a:lnTo>
                  <a:lnTo>
                    <a:pt x="76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2" y="50"/>
                  </a:lnTo>
                  <a:lnTo>
                    <a:pt x="80" y="52"/>
                  </a:lnTo>
                  <a:lnTo>
                    <a:pt x="80" y="56"/>
                  </a:lnTo>
                  <a:lnTo>
                    <a:pt x="80" y="60"/>
                  </a:lnTo>
                  <a:lnTo>
                    <a:pt x="80" y="62"/>
                  </a:lnTo>
                  <a:lnTo>
                    <a:pt x="82" y="66"/>
                  </a:lnTo>
                  <a:lnTo>
                    <a:pt x="88" y="68"/>
                  </a:lnTo>
                  <a:lnTo>
                    <a:pt x="88" y="68"/>
                  </a:lnTo>
                  <a:lnTo>
                    <a:pt x="92" y="70"/>
                  </a:lnTo>
                  <a:lnTo>
                    <a:pt x="94" y="72"/>
                  </a:lnTo>
                  <a:lnTo>
                    <a:pt x="98" y="78"/>
                  </a:lnTo>
                  <a:lnTo>
                    <a:pt x="104" y="82"/>
                  </a:lnTo>
                  <a:lnTo>
                    <a:pt x="108" y="82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08" y="80"/>
                  </a:lnTo>
                  <a:lnTo>
                    <a:pt x="104" y="80"/>
                  </a:lnTo>
                  <a:lnTo>
                    <a:pt x="98" y="78"/>
                  </a:lnTo>
                  <a:lnTo>
                    <a:pt x="94" y="72"/>
                  </a:lnTo>
                  <a:lnTo>
                    <a:pt x="88" y="68"/>
                  </a:lnTo>
                  <a:lnTo>
                    <a:pt x="88" y="68"/>
                  </a:lnTo>
                  <a:lnTo>
                    <a:pt x="82" y="64"/>
                  </a:lnTo>
                  <a:lnTo>
                    <a:pt x="80" y="62"/>
                  </a:lnTo>
                  <a:lnTo>
                    <a:pt x="80" y="60"/>
                  </a:lnTo>
                  <a:lnTo>
                    <a:pt x="80" y="56"/>
                  </a:lnTo>
                  <a:lnTo>
                    <a:pt x="82" y="52"/>
                  </a:lnTo>
                  <a:lnTo>
                    <a:pt x="82" y="50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78" y="48"/>
                  </a:lnTo>
                  <a:lnTo>
                    <a:pt x="74" y="50"/>
                  </a:lnTo>
                  <a:lnTo>
                    <a:pt x="68" y="56"/>
                  </a:lnTo>
                  <a:lnTo>
                    <a:pt x="64" y="58"/>
                  </a:lnTo>
                  <a:lnTo>
                    <a:pt x="62" y="60"/>
                  </a:lnTo>
                  <a:lnTo>
                    <a:pt x="60" y="56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6" y="46"/>
                  </a:lnTo>
                  <a:lnTo>
                    <a:pt x="54" y="42"/>
                  </a:lnTo>
                  <a:lnTo>
                    <a:pt x="48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8" y="30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2" y="20"/>
                  </a:lnTo>
                  <a:lnTo>
                    <a:pt x="20" y="18"/>
                  </a:lnTo>
                  <a:lnTo>
                    <a:pt x="14" y="18"/>
                  </a:lnTo>
                  <a:lnTo>
                    <a:pt x="10" y="18"/>
                  </a:lnTo>
                  <a:lnTo>
                    <a:pt x="8" y="16"/>
                  </a:lnTo>
                  <a:lnTo>
                    <a:pt x="4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0"/>
                  </a:lnTo>
                  <a:lnTo>
                    <a:pt x="6" y="16"/>
                  </a:lnTo>
                  <a:lnTo>
                    <a:pt x="10" y="18"/>
                  </a:lnTo>
                  <a:lnTo>
                    <a:pt x="14" y="18"/>
                  </a:lnTo>
                  <a:lnTo>
                    <a:pt x="20" y="18"/>
                  </a:lnTo>
                  <a:lnTo>
                    <a:pt x="22" y="2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5" name="Freeform 241">
              <a:extLst>
                <a:ext uri="{FF2B5EF4-FFF2-40B4-BE49-F238E27FC236}">
                  <a16:creationId xmlns:a16="http://schemas.microsoft.com/office/drawing/2014/main" id="{B9F347B3-0FC4-4CEB-AF7F-C3BB03C62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421" y="1986334"/>
              <a:ext cx="7131" cy="7332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0 w 6"/>
                <a:gd name="T5" fmla="*/ 6 h 6"/>
                <a:gd name="T6" fmla="*/ 0 w 6"/>
                <a:gd name="T7" fmla="*/ 6 h 6"/>
                <a:gd name="T8" fmla="*/ 6 w 6"/>
                <a:gd name="T9" fmla="*/ 0 h 6"/>
                <a:gd name="T10" fmla="*/ 6 w 6"/>
                <a:gd name="T11" fmla="*/ 0 h 6"/>
                <a:gd name="T12" fmla="*/ 0 w 6"/>
                <a:gd name="T13" fmla="*/ 6 h 6"/>
                <a:gd name="T14" fmla="*/ 0 w 6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6" name="Freeform 242">
              <a:extLst>
                <a:ext uri="{FF2B5EF4-FFF2-40B4-BE49-F238E27FC236}">
                  <a16:creationId xmlns:a16="http://schemas.microsoft.com/office/drawing/2014/main" id="{C0EDCF10-EC33-444B-B430-10D22CF95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325" y="1920346"/>
              <a:ext cx="2377" cy="7332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0 h 6"/>
                <a:gd name="T6" fmla="*/ 0 w 2"/>
                <a:gd name="T7" fmla="*/ 0 h 6"/>
                <a:gd name="T8" fmla="*/ 2 w 2"/>
                <a:gd name="T9" fmla="*/ 2 h 6"/>
                <a:gd name="T10" fmla="*/ 2 w 2"/>
                <a:gd name="T11" fmla="*/ 6 h 6"/>
                <a:gd name="T12" fmla="*/ 2 w 2"/>
                <a:gd name="T13" fmla="*/ 6 h 6"/>
                <a:gd name="T14" fmla="*/ 2 w 2"/>
                <a:gd name="T15" fmla="*/ 2 h 6"/>
                <a:gd name="T16" fmla="*/ 0 w 2"/>
                <a:gd name="T17" fmla="*/ 0 h 6"/>
                <a:gd name="T18" fmla="*/ 0 w 2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7" name="Freeform 243">
              <a:extLst>
                <a:ext uri="{FF2B5EF4-FFF2-40B4-BE49-F238E27FC236}">
                  <a16:creationId xmlns:a16="http://schemas.microsoft.com/office/drawing/2014/main" id="{2D060BAC-F66A-4B71-B992-32D02D18D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5406" y="1932566"/>
              <a:ext cx="4754" cy="21996"/>
            </a:xfrm>
            <a:custGeom>
              <a:avLst/>
              <a:gdLst>
                <a:gd name="T0" fmla="*/ 4 w 4"/>
                <a:gd name="T1" fmla="*/ 0 h 18"/>
                <a:gd name="T2" fmla="*/ 4 w 4"/>
                <a:gd name="T3" fmla="*/ 0 h 18"/>
                <a:gd name="T4" fmla="*/ 4 w 4"/>
                <a:gd name="T5" fmla="*/ 4 h 18"/>
                <a:gd name="T6" fmla="*/ 0 w 4"/>
                <a:gd name="T7" fmla="*/ 8 h 18"/>
                <a:gd name="T8" fmla="*/ 0 w 4"/>
                <a:gd name="T9" fmla="*/ 14 h 18"/>
                <a:gd name="T10" fmla="*/ 0 w 4"/>
                <a:gd name="T11" fmla="*/ 18 h 18"/>
                <a:gd name="T12" fmla="*/ 0 w 4"/>
                <a:gd name="T13" fmla="*/ 18 h 18"/>
                <a:gd name="T14" fmla="*/ 0 w 4"/>
                <a:gd name="T15" fmla="*/ 14 h 18"/>
                <a:gd name="T16" fmla="*/ 2 w 4"/>
                <a:gd name="T17" fmla="*/ 8 h 18"/>
                <a:gd name="T18" fmla="*/ 4 w 4"/>
                <a:gd name="T19" fmla="*/ 4 h 18"/>
                <a:gd name="T20" fmla="*/ 4 w 4"/>
                <a:gd name="T21" fmla="*/ 0 h 18"/>
                <a:gd name="T22" fmla="*/ 4 w 4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8">
                  <a:moveTo>
                    <a:pt x="4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8" name="Freeform 244">
              <a:extLst>
                <a:ext uri="{FF2B5EF4-FFF2-40B4-BE49-F238E27FC236}">
                  <a16:creationId xmlns:a16="http://schemas.microsoft.com/office/drawing/2014/main" id="{D455D714-F483-45EC-BB6E-280D28B2E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784" y="1993666"/>
              <a:ext cx="33278" cy="43992"/>
            </a:xfrm>
            <a:custGeom>
              <a:avLst/>
              <a:gdLst>
                <a:gd name="T0" fmla="*/ 22 w 28"/>
                <a:gd name="T1" fmla="*/ 36 h 36"/>
                <a:gd name="T2" fmla="*/ 22 w 28"/>
                <a:gd name="T3" fmla="*/ 36 h 36"/>
                <a:gd name="T4" fmla="*/ 22 w 28"/>
                <a:gd name="T5" fmla="*/ 32 h 36"/>
                <a:gd name="T6" fmla="*/ 22 w 28"/>
                <a:gd name="T7" fmla="*/ 32 h 36"/>
                <a:gd name="T8" fmla="*/ 24 w 28"/>
                <a:gd name="T9" fmla="*/ 28 h 36"/>
                <a:gd name="T10" fmla="*/ 28 w 28"/>
                <a:gd name="T11" fmla="*/ 24 h 36"/>
                <a:gd name="T12" fmla="*/ 28 w 28"/>
                <a:gd name="T13" fmla="*/ 24 h 36"/>
                <a:gd name="T14" fmla="*/ 28 w 28"/>
                <a:gd name="T15" fmla="*/ 22 h 36"/>
                <a:gd name="T16" fmla="*/ 28 w 28"/>
                <a:gd name="T17" fmla="*/ 18 h 36"/>
                <a:gd name="T18" fmla="*/ 28 w 28"/>
                <a:gd name="T19" fmla="*/ 18 h 36"/>
                <a:gd name="T20" fmla="*/ 24 w 28"/>
                <a:gd name="T21" fmla="*/ 16 h 36"/>
                <a:gd name="T22" fmla="*/ 20 w 28"/>
                <a:gd name="T23" fmla="*/ 16 h 36"/>
                <a:gd name="T24" fmla="*/ 16 w 28"/>
                <a:gd name="T25" fmla="*/ 14 h 36"/>
                <a:gd name="T26" fmla="*/ 14 w 28"/>
                <a:gd name="T27" fmla="*/ 10 h 36"/>
                <a:gd name="T28" fmla="*/ 14 w 28"/>
                <a:gd name="T29" fmla="*/ 10 h 36"/>
                <a:gd name="T30" fmla="*/ 14 w 28"/>
                <a:gd name="T31" fmla="*/ 0 h 36"/>
                <a:gd name="T32" fmla="*/ 14 w 28"/>
                <a:gd name="T33" fmla="*/ 0 h 36"/>
                <a:gd name="T34" fmla="*/ 14 w 28"/>
                <a:gd name="T35" fmla="*/ 0 h 36"/>
                <a:gd name="T36" fmla="*/ 14 w 28"/>
                <a:gd name="T37" fmla="*/ 0 h 36"/>
                <a:gd name="T38" fmla="*/ 8 w 28"/>
                <a:gd name="T39" fmla="*/ 4 h 36"/>
                <a:gd name="T40" fmla="*/ 4 w 28"/>
                <a:gd name="T41" fmla="*/ 8 h 36"/>
                <a:gd name="T42" fmla="*/ 2 w 28"/>
                <a:gd name="T43" fmla="*/ 12 h 36"/>
                <a:gd name="T44" fmla="*/ 0 w 28"/>
                <a:gd name="T45" fmla="*/ 16 h 36"/>
                <a:gd name="T46" fmla="*/ 0 w 28"/>
                <a:gd name="T47" fmla="*/ 16 h 36"/>
                <a:gd name="T48" fmla="*/ 2 w 28"/>
                <a:gd name="T49" fmla="*/ 26 h 36"/>
                <a:gd name="T50" fmla="*/ 2 w 28"/>
                <a:gd name="T51" fmla="*/ 34 h 36"/>
                <a:gd name="T52" fmla="*/ 2 w 28"/>
                <a:gd name="T53" fmla="*/ 34 h 36"/>
                <a:gd name="T54" fmla="*/ 2 w 28"/>
                <a:gd name="T55" fmla="*/ 34 h 36"/>
                <a:gd name="T56" fmla="*/ 2 w 28"/>
                <a:gd name="T57" fmla="*/ 34 h 36"/>
                <a:gd name="T58" fmla="*/ 2 w 28"/>
                <a:gd name="T59" fmla="*/ 34 h 36"/>
                <a:gd name="T60" fmla="*/ 2 w 28"/>
                <a:gd name="T61" fmla="*/ 34 h 36"/>
                <a:gd name="T62" fmla="*/ 4 w 28"/>
                <a:gd name="T63" fmla="*/ 34 h 36"/>
                <a:gd name="T64" fmla="*/ 4 w 28"/>
                <a:gd name="T65" fmla="*/ 34 h 36"/>
                <a:gd name="T66" fmla="*/ 8 w 28"/>
                <a:gd name="T67" fmla="*/ 36 h 36"/>
                <a:gd name="T68" fmla="*/ 8 w 28"/>
                <a:gd name="T69" fmla="*/ 36 h 36"/>
                <a:gd name="T70" fmla="*/ 16 w 28"/>
                <a:gd name="T71" fmla="*/ 36 h 36"/>
                <a:gd name="T72" fmla="*/ 22 w 28"/>
                <a:gd name="T73" fmla="*/ 36 h 36"/>
                <a:gd name="T74" fmla="*/ 22 w 28"/>
                <a:gd name="T7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" h="36">
                  <a:moveTo>
                    <a:pt x="22" y="36"/>
                  </a:moveTo>
                  <a:lnTo>
                    <a:pt x="22" y="36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4" y="28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0" y="16"/>
                  </a:lnTo>
                  <a:lnTo>
                    <a:pt x="16" y="14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6" y="36"/>
                  </a:lnTo>
                  <a:lnTo>
                    <a:pt x="22" y="36"/>
                  </a:lnTo>
                  <a:lnTo>
                    <a:pt x="22" y="3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89" name="Freeform 245">
              <a:extLst>
                <a:ext uri="{FF2B5EF4-FFF2-40B4-BE49-F238E27FC236}">
                  <a16:creationId xmlns:a16="http://schemas.microsoft.com/office/drawing/2014/main" id="{10030764-E3CD-4417-935D-F6D71D17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161" y="2035214"/>
              <a:ext cx="2377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2 w 2"/>
                <a:gd name="T4" fmla="*/ 0 w 2"/>
                <a:gd name="T5" fmla="*/ 0 w 2"/>
                <a:gd name="T6" fmla="*/ 0 w 2"/>
                <a:gd name="T7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0" name="Freeform 246">
              <a:extLst>
                <a:ext uri="{FF2B5EF4-FFF2-40B4-BE49-F238E27FC236}">
                  <a16:creationId xmlns:a16="http://schemas.microsoft.com/office/drawing/2014/main" id="{57072DF1-F69D-43C4-BC45-F83FAAA08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3930" y="2032770"/>
              <a:ext cx="0" cy="4888"/>
            </a:xfrm>
            <a:custGeom>
              <a:avLst/>
              <a:gdLst>
                <a:gd name="T0" fmla="*/ 4 h 4"/>
                <a:gd name="T1" fmla="*/ 4 h 4"/>
                <a:gd name="T2" fmla="*/ 0 h 4"/>
                <a:gd name="T3" fmla="*/ 0 h 4"/>
                <a:gd name="T4" fmla="*/ 4 h 4"/>
                <a:gd name="T5" fmla="*/ 4 h 4"/>
                <a:gd name="T6" fmla="*/ 4 h 4"/>
                <a:gd name="T7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1" name="Freeform 247">
              <a:extLst>
                <a:ext uri="{FF2B5EF4-FFF2-40B4-BE49-F238E27FC236}">
                  <a16:creationId xmlns:a16="http://schemas.microsoft.com/office/drawing/2014/main" id="{B561C666-F492-4FBA-B5C1-648B5260B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422" y="2005887"/>
              <a:ext cx="16640" cy="17108"/>
            </a:xfrm>
            <a:custGeom>
              <a:avLst/>
              <a:gdLst>
                <a:gd name="T0" fmla="*/ 14 w 14"/>
                <a:gd name="T1" fmla="*/ 8 h 14"/>
                <a:gd name="T2" fmla="*/ 14 w 14"/>
                <a:gd name="T3" fmla="*/ 8 h 14"/>
                <a:gd name="T4" fmla="*/ 14 w 14"/>
                <a:gd name="T5" fmla="*/ 12 h 14"/>
                <a:gd name="T6" fmla="*/ 14 w 14"/>
                <a:gd name="T7" fmla="*/ 14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8 h 14"/>
                <a:gd name="T14" fmla="*/ 14 w 14"/>
                <a:gd name="T15" fmla="*/ 8 h 14"/>
                <a:gd name="T16" fmla="*/ 10 w 14"/>
                <a:gd name="T17" fmla="*/ 6 h 14"/>
                <a:gd name="T18" fmla="*/ 6 w 14"/>
                <a:gd name="T19" fmla="*/ 6 h 14"/>
                <a:gd name="T20" fmla="*/ 2 w 14"/>
                <a:gd name="T21" fmla="*/ 4 h 14"/>
                <a:gd name="T22" fmla="*/ 0 w 14"/>
                <a:gd name="T23" fmla="*/ 0 h 14"/>
                <a:gd name="T24" fmla="*/ 0 w 14"/>
                <a:gd name="T25" fmla="*/ 0 h 14"/>
                <a:gd name="T26" fmla="*/ 2 w 14"/>
                <a:gd name="T27" fmla="*/ 4 h 14"/>
                <a:gd name="T28" fmla="*/ 6 w 14"/>
                <a:gd name="T29" fmla="*/ 6 h 14"/>
                <a:gd name="T30" fmla="*/ 10 w 14"/>
                <a:gd name="T31" fmla="*/ 6 h 14"/>
                <a:gd name="T32" fmla="*/ 14 w 14"/>
                <a:gd name="T33" fmla="*/ 8 h 14"/>
                <a:gd name="T34" fmla="*/ 14 w 14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4">
                  <a:moveTo>
                    <a:pt x="14" y="8"/>
                  </a:moveTo>
                  <a:lnTo>
                    <a:pt x="14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6"/>
                  </a:lnTo>
                  <a:lnTo>
                    <a:pt x="6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2" name="Freeform 248">
              <a:extLst>
                <a:ext uri="{FF2B5EF4-FFF2-40B4-BE49-F238E27FC236}">
                  <a16:creationId xmlns:a16="http://schemas.microsoft.com/office/drawing/2014/main" id="{E674BA48-2694-42C1-A4B9-44D8C56E3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782" y="1993667"/>
              <a:ext cx="16640" cy="19552"/>
            </a:xfrm>
            <a:custGeom>
              <a:avLst/>
              <a:gdLst>
                <a:gd name="T0" fmla="*/ 14 w 14"/>
                <a:gd name="T1" fmla="*/ 0 h 16"/>
                <a:gd name="T2" fmla="*/ 14 w 14"/>
                <a:gd name="T3" fmla="*/ 0 h 16"/>
                <a:gd name="T4" fmla="*/ 14 w 14"/>
                <a:gd name="T5" fmla="*/ 0 h 16"/>
                <a:gd name="T6" fmla="*/ 14 w 14"/>
                <a:gd name="T7" fmla="*/ 0 h 16"/>
                <a:gd name="T8" fmla="*/ 14 w 14"/>
                <a:gd name="T9" fmla="*/ 0 h 16"/>
                <a:gd name="T10" fmla="*/ 14 w 14"/>
                <a:gd name="T11" fmla="*/ 0 h 16"/>
                <a:gd name="T12" fmla="*/ 8 w 14"/>
                <a:gd name="T13" fmla="*/ 4 h 16"/>
                <a:gd name="T14" fmla="*/ 4 w 14"/>
                <a:gd name="T15" fmla="*/ 8 h 16"/>
                <a:gd name="T16" fmla="*/ 2 w 14"/>
                <a:gd name="T17" fmla="*/ 12 h 16"/>
                <a:gd name="T18" fmla="*/ 0 w 14"/>
                <a:gd name="T19" fmla="*/ 16 h 16"/>
                <a:gd name="T20" fmla="*/ 0 w 14"/>
                <a:gd name="T21" fmla="*/ 16 h 16"/>
                <a:gd name="T22" fmla="*/ 2 w 14"/>
                <a:gd name="T23" fmla="*/ 12 h 16"/>
                <a:gd name="T24" fmla="*/ 4 w 14"/>
                <a:gd name="T25" fmla="*/ 8 h 16"/>
                <a:gd name="T26" fmla="*/ 8 w 14"/>
                <a:gd name="T27" fmla="*/ 4 h 16"/>
                <a:gd name="T28" fmla="*/ 14 w 14"/>
                <a:gd name="T29" fmla="*/ 0 h 16"/>
                <a:gd name="T30" fmla="*/ 14 w 14"/>
                <a:gd name="T3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16">
                  <a:moveTo>
                    <a:pt x="1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8" y="4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3" name="Freeform 249">
              <a:extLst>
                <a:ext uri="{FF2B5EF4-FFF2-40B4-BE49-F238E27FC236}">
                  <a16:creationId xmlns:a16="http://schemas.microsoft.com/office/drawing/2014/main" id="{3EC076FB-2251-404F-8E5B-81EF99ABC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6219" y="1451098"/>
              <a:ext cx="61803" cy="46436"/>
            </a:xfrm>
            <a:custGeom>
              <a:avLst/>
              <a:gdLst>
                <a:gd name="T0" fmla="*/ 8 w 52"/>
                <a:gd name="T1" fmla="*/ 32 h 38"/>
                <a:gd name="T2" fmla="*/ 8 w 52"/>
                <a:gd name="T3" fmla="*/ 32 h 38"/>
                <a:gd name="T4" fmla="*/ 4 w 52"/>
                <a:gd name="T5" fmla="*/ 36 h 38"/>
                <a:gd name="T6" fmla="*/ 6 w 52"/>
                <a:gd name="T7" fmla="*/ 38 h 38"/>
                <a:gd name="T8" fmla="*/ 10 w 52"/>
                <a:gd name="T9" fmla="*/ 38 h 38"/>
                <a:gd name="T10" fmla="*/ 10 w 52"/>
                <a:gd name="T11" fmla="*/ 38 h 38"/>
                <a:gd name="T12" fmla="*/ 12 w 52"/>
                <a:gd name="T13" fmla="*/ 38 h 38"/>
                <a:gd name="T14" fmla="*/ 14 w 52"/>
                <a:gd name="T15" fmla="*/ 34 h 38"/>
                <a:gd name="T16" fmla="*/ 14 w 52"/>
                <a:gd name="T17" fmla="*/ 34 h 38"/>
                <a:gd name="T18" fmla="*/ 18 w 52"/>
                <a:gd name="T19" fmla="*/ 26 h 38"/>
                <a:gd name="T20" fmla="*/ 20 w 52"/>
                <a:gd name="T21" fmla="*/ 24 h 38"/>
                <a:gd name="T22" fmla="*/ 22 w 52"/>
                <a:gd name="T23" fmla="*/ 22 h 38"/>
                <a:gd name="T24" fmla="*/ 22 w 52"/>
                <a:gd name="T25" fmla="*/ 22 h 38"/>
                <a:gd name="T26" fmla="*/ 28 w 52"/>
                <a:gd name="T27" fmla="*/ 22 h 38"/>
                <a:gd name="T28" fmla="*/ 32 w 52"/>
                <a:gd name="T29" fmla="*/ 20 h 38"/>
                <a:gd name="T30" fmla="*/ 44 w 52"/>
                <a:gd name="T31" fmla="*/ 12 h 38"/>
                <a:gd name="T32" fmla="*/ 44 w 52"/>
                <a:gd name="T33" fmla="*/ 12 h 38"/>
                <a:gd name="T34" fmla="*/ 46 w 52"/>
                <a:gd name="T35" fmla="*/ 10 h 38"/>
                <a:gd name="T36" fmla="*/ 48 w 52"/>
                <a:gd name="T37" fmla="*/ 10 h 38"/>
                <a:gd name="T38" fmla="*/ 48 w 52"/>
                <a:gd name="T39" fmla="*/ 12 h 38"/>
                <a:gd name="T40" fmla="*/ 50 w 52"/>
                <a:gd name="T41" fmla="*/ 12 h 38"/>
                <a:gd name="T42" fmla="*/ 50 w 52"/>
                <a:gd name="T43" fmla="*/ 12 h 38"/>
                <a:gd name="T44" fmla="*/ 52 w 52"/>
                <a:gd name="T45" fmla="*/ 10 h 38"/>
                <a:gd name="T46" fmla="*/ 52 w 52"/>
                <a:gd name="T47" fmla="*/ 10 h 38"/>
                <a:gd name="T48" fmla="*/ 44 w 52"/>
                <a:gd name="T49" fmla="*/ 6 h 38"/>
                <a:gd name="T50" fmla="*/ 44 w 52"/>
                <a:gd name="T51" fmla="*/ 6 h 38"/>
                <a:gd name="T52" fmla="*/ 38 w 52"/>
                <a:gd name="T53" fmla="*/ 4 h 38"/>
                <a:gd name="T54" fmla="*/ 34 w 52"/>
                <a:gd name="T55" fmla="*/ 4 h 38"/>
                <a:gd name="T56" fmla="*/ 30 w 52"/>
                <a:gd name="T57" fmla="*/ 4 h 38"/>
                <a:gd name="T58" fmla="*/ 28 w 52"/>
                <a:gd name="T59" fmla="*/ 2 h 38"/>
                <a:gd name="T60" fmla="*/ 28 w 52"/>
                <a:gd name="T61" fmla="*/ 2 h 38"/>
                <a:gd name="T62" fmla="*/ 24 w 52"/>
                <a:gd name="T63" fmla="*/ 0 h 38"/>
                <a:gd name="T64" fmla="*/ 20 w 52"/>
                <a:gd name="T65" fmla="*/ 2 h 38"/>
                <a:gd name="T66" fmla="*/ 14 w 52"/>
                <a:gd name="T67" fmla="*/ 4 h 38"/>
                <a:gd name="T68" fmla="*/ 10 w 52"/>
                <a:gd name="T69" fmla="*/ 8 h 38"/>
                <a:gd name="T70" fmla="*/ 10 w 52"/>
                <a:gd name="T71" fmla="*/ 8 h 38"/>
                <a:gd name="T72" fmla="*/ 10 w 52"/>
                <a:gd name="T73" fmla="*/ 12 h 38"/>
                <a:gd name="T74" fmla="*/ 8 w 52"/>
                <a:gd name="T75" fmla="*/ 10 h 38"/>
                <a:gd name="T76" fmla="*/ 6 w 52"/>
                <a:gd name="T77" fmla="*/ 8 h 38"/>
                <a:gd name="T78" fmla="*/ 2 w 52"/>
                <a:gd name="T79" fmla="*/ 8 h 38"/>
                <a:gd name="T80" fmla="*/ 2 w 52"/>
                <a:gd name="T81" fmla="*/ 8 h 38"/>
                <a:gd name="T82" fmla="*/ 2 w 52"/>
                <a:gd name="T83" fmla="*/ 8 h 38"/>
                <a:gd name="T84" fmla="*/ 2 w 52"/>
                <a:gd name="T85" fmla="*/ 10 h 38"/>
                <a:gd name="T86" fmla="*/ 4 w 52"/>
                <a:gd name="T87" fmla="*/ 12 h 38"/>
                <a:gd name="T88" fmla="*/ 6 w 52"/>
                <a:gd name="T89" fmla="*/ 14 h 38"/>
                <a:gd name="T90" fmla="*/ 6 w 52"/>
                <a:gd name="T91" fmla="*/ 16 h 38"/>
                <a:gd name="T92" fmla="*/ 4 w 52"/>
                <a:gd name="T93" fmla="*/ 16 h 38"/>
                <a:gd name="T94" fmla="*/ 4 w 52"/>
                <a:gd name="T95" fmla="*/ 16 h 38"/>
                <a:gd name="T96" fmla="*/ 2 w 52"/>
                <a:gd name="T97" fmla="*/ 18 h 38"/>
                <a:gd name="T98" fmla="*/ 0 w 52"/>
                <a:gd name="T99" fmla="*/ 20 h 38"/>
                <a:gd name="T100" fmla="*/ 2 w 52"/>
                <a:gd name="T101" fmla="*/ 22 h 38"/>
                <a:gd name="T102" fmla="*/ 8 w 52"/>
                <a:gd name="T103" fmla="*/ 26 h 38"/>
                <a:gd name="T104" fmla="*/ 8 w 52"/>
                <a:gd name="T105" fmla="*/ 26 h 38"/>
                <a:gd name="T106" fmla="*/ 12 w 52"/>
                <a:gd name="T107" fmla="*/ 26 h 38"/>
                <a:gd name="T108" fmla="*/ 12 w 52"/>
                <a:gd name="T109" fmla="*/ 28 h 38"/>
                <a:gd name="T110" fmla="*/ 8 w 52"/>
                <a:gd name="T111" fmla="*/ 32 h 38"/>
                <a:gd name="T112" fmla="*/ 8 w 52"/>
                <a:gd name="T113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8">
                  <a:moveTo>
                    <a:pt x="8" y="32"/>
                  </a:moveTo>
                  <a:lnTo>
                    <a:pt x="8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2" y="38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8" y="26"/>
                  </a:lnTo>
                  <a:lnTo>
                    <a:pt x="20" y="2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22"/>
                  </a:lnTo>
                  <a:lnTo>
                    <a:pt x="32" y="20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38" y="4"/>
                  </a:lnTo>
                  <a:lnTo>
                    <a:pt x="34" y="4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6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8"/>
                  </a:lnTo>
                  <a:lnTo>
                    <a:pt x="8" y="32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4" name="Freeform 250">
              <a:extLst>
                <a:ext uri="{FF2B5EF4-FFF2-40B4-BE49-F238E27FC236}">
                  <a16:creationId xmlns:a16="http://schemas.microsoft.com/office/drawing/2014/main" id="{DBCD8804-7296-429F-B13D-19CE118CA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728" y="1421771"/>
              <a:ext cx="40409" cy="26884"/>
            </a:xfrm>
            <a:custGeom>
              <a:avLst/>
              <a:gdLst>
                <a:gd name="T0" fmla="*/ 0 w 34"/>
                <a:gd name="T1" fmla="*/ 8 h 22"/>
                <a:gd name="T2" fmla="*/ 0 w 34"/>
                <a:gd name="T3" fmla="*/ 8 h 22"/>
                <a:gd name="T4" fmla="*/ 0 w 34"/>
                <a:gd name="T5" fmla="*/ 10 h 22"/>
                <a:gd name="T6" fmla="*/ 0 w 34"/>
                <a:gd name="T7" fmla="*/ 10 h 22"/>
                <a:gd name="T8" fmla="*/ 8 w 34"/>
                <a:gd name="T9" fmla="*/ 10 h 22"/>
                <a:gd name="T10" fmla="*/ 8 w 34"/>
                <a:gd name="T11" fmla="*/ 10 h 22"/>
                <a:gd name="T12" fmla="*/ 12 w 34"/>
                <a:gd name="T13" fmla="*/ 12 h 22"/>
                <a:gd name="T14" fmla="*/ 14 w 34"/>
                <a:gd name="T15" fmla="*/ 16 h 22"/>
                <a:gd name="T16" fmla="*/ 14 w 34"/>
                <a:gd name="T17" fmla="*/ 20 h 22"/>
                <a:gd name="T18" fmla="*/ 18 w 34"/>
                <a:gd name="T19" fmla="*/ 22 h 22"/>
                <a:gd name="T20" fmla="*/ 18 w 34"/>
                <a:gd name="T21" fmla="*/ 22 h 22"/>
                <a:gd name="T22" fmla="*/ 20 w 34"/>
                <a:gd name="T23" fmla="*/ 22 h 22"/>
                <a:gd name="T24" fmla="*/ 22 w 34"/>
                <a:gd name="T25" fmla="*/ 18 h 22"/>
                <a:gd name="T26" fmla="*/ 24 w 34"/>
                <a:gd name="T27" fmla="*/ 16 h 22"/>
                <a:gd name="T28" fmla="*/ 26 w 34"/>
                <a:gd name="T29" fmla="*/ 18 h 22"/>
                <a:gd name="T30" fmla="*/ 26 w 34"/>
                <a:gd name="T31" fmla="*/ 18 h 22"/>
                <a:gd name="T32" fmla="*/ 28 w 34"/>
                <a:gd name="T33" fmla="*/ 18 h 22"/>
                <a:gd name="T34" fmla="*/ 28 w 34"/>
                <a:gd name="T35" fmla="*/ 16 h 22"/>
                <a:gd name="T36" fmla="*/ 30 w 34"/>
                <a:gd name="T37" fmla="*/ 14 h 22"/>
                <a:gd name="T38" fmla="*/ 32 w 34"/>
                <a:gd name="T39" fmla="*/ 14 h 22"/>
                <a:gd name="T40" fmla="*/ 32 w 34"/>
                <a:gd name="T41" fmla="*/ 14 h 22"/>
                <a:gd name="T42" fmla="*/ 34 w 34"/>
                <a:gd name="T43" fmla="*/ 14 h 22"/>
                <a:gd name="T44" fmla="*/ 34 w 34"/>
                <a:gd name="T45" fmla="*/ 14 h 22"/>
                <a:gd name="T46" fmla="*/ 34 w 34"/>
                <a:gd name="T47" fmla="*/ 10 h 22"/>
                <a:gd name="T48" fmla="*/ 28 w 34"/>
                <a:gd name="T49" fmla="*/ 8 h 22"/>
                <a:gd name="T50" fmla="*/ 28 w 34"/>
                <a:gd name="T51" fmla="*/ 8 h 22"/>
                <a:gd name="T52" fmla="*/ 22 w 34"/>
                <a:gd name="T53" fmla="*/ 0 h 22"/>
                <a:gd name="T54" fmla="*/ 18 w 34"/>
                <a:gd name="T55" fmla="*/ 0 h 22"/>
                <a:gd name="T56" fmla="*/ 16 w 34"/>
                <a:gd name="T57" fmla="*/ 4 h 22"/>
                <a:gd name="T58" fmla="*/ 16 w 34"/>
                <a:gd name="T59" fmla="*/ 4 h 22"/>
                <a:gd name="T60" fmla="*/ 12 w 34"/>
                <a:gd name="T61" fmla="*/ 6 h 22"/>
                <a:gd name="T62" fmla="*/ 8 w 34"/>
                <a:gd name="T63" fmla="*/ 6 h 22"/>
                <a:gd name="T64" fmla="*/ 4 w 34"/>
                <a:gd name="T65" fmla="*/ 6 h 22"/>
                <a:gd name="T66" fmla="*/ 0 w 34"/>
                <a:gd name="T67" fmla="*/ 8 h 22"/>
                <a:gd name="T68" fmla="*/ 0 w 34"/>
                <a:gd name="T6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22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2" y="12"/>
                  </a:lnTo>
                  <a:lnTo>
                    <a:pt x="14" y="16"/>
                  </a:lnTo>
                  <a:lnTo>
                    <a:pt x="14" y="20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2" y="18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5" name="Freeform 251">
              <a:extLst>
                <a:ext uri="{FF2B5EF4-FFF2-40B4-BE49-F238E27FC236}">
                  <a16:creationId xmlns:a16="http://schemas.microsoft.com/office/drawing/2014/main" id="{C02881D5-DA00-488E-B86B-8B17A3BC6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14" y="1448655"/>
              <a:ext cx="9508" cy="9776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8 w 8"/>
                <a:gd name="T5" fmla="*/ 4 h 8"/>
                <a:gd name="T6" fmla="*/ 6 w 8"/>
                <a:gd name="T7" fmla="*/ 0 h 8"/>
                <a:gd name="T8" fmla="*/ 2 w 8"/>
                <a:gd name="T9" fmla="*/ 0 h 8"/>
                <a:gd name="T10" fmla="*/ 0 w 8"/>
                <a:gd name="T11" fmla="*/ 0 h 8"/>
                <a:gd name="T12" fmla="*/ 0 w 8"/>
                <a:gd name="T13" fmla="*/ 0 h 8"/>
                <a:gd name="T14" fmla="*/ 0 w 8"/>
                <a:gd name="T15" fmla="*/ 4 h 8"/>
                <a:gd name="T16" fmla="*/ 2 w 8"/>
                <a:gd name="T17" fmla="*/ 6 h 8"/>
                <a:gd name="T18" fmla="*/ 6 w 8"/>
                <a:gd name="T19" fmla="*/ 8 h 8"/>
                <a:gd name="T20" fmla="*/ 8 w 8"/>
                <a:gd name="T21" fmla="*/ 8 h 8"/>
                <a:gd name="T22" fmla="*/ 8 w 8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8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6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6" name="Freeform 252">
              <a:extLst>
                <a:ext uri="{FF2B5EF4-FFF2-40B4-BE49-F238E27FC236}">
                  <a16:creationId xmlns:a16="http://schemas.microsoft.com/office/drawing/2014/main" id="{512518B7-F9C1-4FDA-A384-20D8AEBFA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890" y="1424214"/>
              <a:ext cx="9508" cy="4888"/>
            </a:xfrm>
            <a:custGeom>
              <a:avLst/>
              <a:gdLst>
                <a:gd name="T0" fmla="*/ 8 w 8"/>
                <a:gd name="T1" fmla="*/ 2 h 4"/>
                <a:gd name="T2" fmla="*/ 8 w 8"/>
                <a:gd name="T3" fmla="*/ 2 h 4"/>
                <a:gd name="T4" fmla="*/ 4 w 8"/>
                <a:gd name="T5" fmla="*/ 0 h 4"/>
                <a:gd name="T6" fmla="*/ 0 w 8"/>
                <a:gd name="T7" fmla="*/ 2 h 4"/>
                <a:gd name="T8" fmla="*/ 0 w 8"/>
                <a:gd name="T9" fmla="*/ 2 h 4"/>
                <a:gd name="T10" fmla="*/ 2 w 8"/>
                <a:gd name="T11" fmla="*/ 4 h 4"/>
                <a:gd name="T12" fmla="*/ 4 w 8"/>
                <a:gd name="T13" fmla="*/ 4 h 4"/>
                <a:gd name="T14" fmla="*/ 6 w 8"/>
                <a:gd name="T15" fmla="*/ 4 h 4"/>
                <a:gd name="T16" fmla="*/ 8 w 8"/>
                <a:gd name="T17" fmla="*/ 2 h 4"/>
                <a:gd name="T18" fmla="*/ 8 w 8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2"/>
                  </a:move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7" name="Freeform 253">
              <a:extLst>
                <a:ext uri="{FF2B5EF4-FFF2-40B4-BE49-F238E27FC236}">
                  <a16:creationId xmlns:a16="http://schemas.microsoft.com/office/drawing/2014/main" id="{675FD7D5-8C46-4CBA-A7AE-90643A4E5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846" y="1062503"/>
              <a:ext cx="337538" cy="606112"/>
            </a:xfrm>
            <a:custGeom>
              <a:avLst/>
              <a:gdLst>
                <a:gd name="T0" fmla="*/ 94 w 284"/>
                <a:gd name="T1" fmla="*/ 16 h 496"/>
                <a:gd name="T2" fmla="*/ 54 w 284"/>
                <a:gd name="T3" fmla="*/ 20 h 496"/>
                <a:gd name="T4" fmla="*/ 36 w 284"/>
                <a:gd name="T5" fmla="*/ 44 h 496"/>
                <a:gd name="T6" fmla="*/ 32 w 284"/>
                <a:gd name="T7" fmla="*/ 52 h 496"/>
                <a:gd name="T8" fmla="*/ 34 w 284"/>
                <a:gd name="T9" fmla="*/ 72 h 496"/>
                <a:gd name="T10" fmla="*/ 32 w 284"/>
                <a:gd name="T11" fmla="*/ 86 h 496"/>
                <a:gd name="T12" fmla="*/ 40 w 284"/>
                <a:gd name="T13" fmla="*/ 114 h 496"/>
                <a:gd name="T14" fmla="*/ 46 w 284"/>
                <a:gd name="T15" fmla="*/ 156 h 496"/>
                <a:gd name="T16" fmla="*/ 54 w 284"/>
                <a:gd name="T17" fmla="*/ 180 h 496"/>
                <a:gd name="T18" fmla="*/ 46 w 284"/>
                <a:gd name="T19" fmla="*/ 184 h 496"/>
                <a:gd name="T20" fmla="*/ 44 w 284"/>
                <a:gd name="T21" fmla="*/ 204 h 496"/>
                <a:gd name="T22" fmla="*/ 48 w 284"/>
                <a:gd name="T23" fmla="*/ 224 h 496"/>
                <a:gd name="T24" fmla="*/ 44 w 284"/>
                <a:gd name="T25" fmla="*/ 240 h 496"/>
                <a:gd name="T26" fmla="*/ 26 w 284"/>
                <a:gd name="T27" fmla="*/ 250 h 496"/>
                <a:gd name="T28" fmla="*/ 24 w 284"/>
                <a:gd name="T29" fmla="*/ 260 h 496"/>
                <a:gd name="T30" fmla="*/ 18 w 284"/>
                <a:gd name="T31" fmla="*/ 274 h 496"/>
                <a:gd name="T32" fmla="*/ 14 w 284"/>
                <a:gd name="T33" fmla="*/ 306 h 496"/>
                <a:gd name="T34" fmla="*/ 4 w 284"/>
                <a:gd name="T35" fmla="*/ 294 h 496"/>
                <a:gd name="T36" fmla="*/ 4 w 284"/>
                <a:gd name="T37" fmla="*/ 314 h 496"/>
                <a:gd name="T38" fmla="*/ 10 w 284"/>
                <a:gd name="T39" fmla="*/ 340 h 496"/>
                <a:gd name="T40" fmla="*/ 26 w 284"/>
                <a:gd name="T41" fmla="*/ 340 h 496"/>
                <a:gd name="T42" fmla="*/ 24 w 284"/>
                <a:gd name="T43" fmla="*/ 372 h 496"/>
                <a:gd name="T44" fmla="*/ 56 w 284"/>
                <a:gd name="T45" fmla="*/ 428 h 496"/>
                <a:gd name="T46" fmla="*/ 54 w 284"/>
                <a:gd name="T47" fmla="*/ 436 h 496"/>
                <a:gd name="T48" fmla="*/ 52 w 284"/>
                <a:gd name="T49" fmla="*/ 446 h 496"/>
                <a:gd name="T50" fmla="*/ 64 w 284"/>
                <a:gd name="T51" fmla="*/ 478 h 496"/>
                <a:gd name="T52" fmla="*/ 70 w 284"/>
                <a:gd name="T53" fmla="*/ 496 h 496"/>
                <a:gd name="T54" fmla="*/ 110 w 284"/>
                <a:gd name="T55" fmla="*/ 476 h 496"/>
                <a:gd name="T56" fmla="*/ 124 w 284"/>
                <a:gd name="T57" fmla="*/ 460 h 496"/>
                <a:gd name="T58" fmla="*/ 138 w 284"/>
                <a:gd name="T59" fmla="*/ 450 h 496"/>
                <a:gd name="T60" fmla="*/ 170 w 284"/>
                <a:gd name="T61" fmla="*/ 444 h 496"/>
                <a:gd name="T62" fmla="*/ 184 w 284"/>
                <a:gd name="T63" fmla="*/ 406 h 496"/>
                <a:gd name="T64" fmla="*/ 188 w 284"/>
                <a:gd name="T65" fmla="*/ 370 h 496"/>
                <a:gd name="T66" fmla="*/ 194 w 284"/>
                <a:gd name="T67" fmla="*/ 346 h 496"/>
                <a:gd name="T68" fmla="*/ 196 w 284"/>
                <a:gd name="T69" fmla="*/ 328 h 496"/>
                <a:gd name="T70" fmla="*/ 216 w 284"/>
                <a:gd name="T71" fmla="*/ 312 h 496"/>
                <a:gd name="T72" fmla="*/ 228 w 284"/>
                <a:gd name="T73" fmla="*/ 302 h 496"/>
                <a:gd name="T74" fmla="*/ 246 w 284"/>
                <a:gd name="T75" fmla="*/ 294 h 496"/>
                <a:gd name="T76" fmla="*/ 254 w 284"/>
                <a:gd name="T77" fmla="*/ 286 h 496"/>
                <a:gd name="T78" fmla="*/ 250 w 284"/>
                <a:gd name="T79" fmla="*/ 276 h 496"/>
                <a:gd name="T80" fmla="*/ 214 w 284"/>
                <a:gd name="T81" fmla="*/ 280 h 496"/>
                <a:gd name="T82" fmla="*/ 182 w 284"/>
                <a:gd name="T83" fmla="*/ 270 h 496"/>
                <a:gd name="T84" fmla="*/ 216 w 284"/>
                <a:gd name="T85" fmla="*/ 270 h 496"/>
                <a:gd name="T86" fmla="*/ 234 w 284"/>
                <a:gd name="T87" fmla="*/ 280 h 496"/>
                <a:gd name="T88" fmla="*/ 274 w 284"/>
                <a:gd name="T89" fmla="*/ 252 h 496"/>
                <a:gd name="T90" fmla="*/ 254 w 284"/>
                <a:gd name="T91" fmla="*/ 238 h 496"/>
                <a:gd name="T92" fmla="*/ 252 w 284"/>
                <a:gd name="T93" fmla="*/ 224 h 496"/>
                <a:gd name="T94" fmla="*/ 224 w 284"/>
                <a:gd name="T95" fmla="*/ 214 h 496"/>
                <a:gd name="T96" fmla="*/ 212 w 284"/>
                <a:gd name="T97" fmla="*/ 200 h 496"/>
                <a:gd name="T98" fmla="*/ 216 w 284"/>
                <a:gd name="T99" fmla="*/ 152 h 496"/>
                <a:gd name="T100" fmla="*/ 218 w 284"/>
                <a:gd name="T101" fmla="*/ 128 h 496"/>
                <a:gd name="T102" fmla="*/ 220 w 284"/>
                <a:gd name="T103" fmla="*/ 114 h 496"/>
                <a:gd name="T104" fmla="*/ 216 w 284"/>
                <a:gd name="T105" fmla="*/ 102 h 496"/>
                <a:gd name="T106" fmla="*/ 238 w 284"/>
                <a:gd name="T107" fmla="*/ 98 h 496"/>
                <a:gd name="T108" fmla="*/ 240 w 284"/>
                <a:gd name="T109" fmla="*/ 88 h 496"/>
                <a:gd name="T110" fmla="*/ 264 w 284"/>
                <a:gd name="T111" fmla="*/ 64 h 496"/>
                <a:gd name="T112" fmla="*/ 280 w 284"/>
                <a:gd name="T113" fmla="*/ 52 h 496"/>
                <a:gd name="T114" fmla="*/ 152 w 284"/>
                <a:gd name="T115" fmla="*/ 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4" h="496">
                  <a:moveTo>
                    <a:pt x="106" y="2"/>
                  </a:moveTo>
                  <a:lnTo>
                    <a:pt x="106" y="2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98" y="14"/>
                  </a:lnTo>
                  <a:lnTo>
                    <a:pt x="94" y="16"/>
                  </a:lnTo>
                  <a:lnTo>
                    <a:pt x="86" y="14"/>
                  </a:lnTo>
                  <a:lnTo>
                    <a:pt x="76" y="12"/>
                  </a:lnTo>
                  <a:lnTo>
                    <a:pt x="72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54" y="20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36" y="38"/>
                  </a:lnTo>
                  <a:lnTo>
                    <a:pt x="34" y="40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46"/>
                  </a:lnTo>
                  <a:lnTo>
                    <a:pt x="36" y="48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0" y="56"/>
                  </a:lnTo>
                  <a:lnTo>
                    <a:pt x="28" y="58"/>
                  </a:lnTo>
                  <a:lnTo>
                    <a:pt x="28" y="62"/>
                  </a:lnTo>
                  <a:lnTo>
                    <a:pt x="32" y="68"/>
                  </a:lnTo>
                  <a:lnTo>
                    <a:pt x="32" y="68"/>
                  </a:lnTo>
                  <a:lnTo>
                    <a:pt x="34" y="72"/>
                  </a:lnTo>
                  <a:lnTo>
                    <a:pt x="36" y="74"/>
                  </a:lnTo>
                  <a:lnTo>
                    <a:pt x="34" y="78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2" y="94"/>
                  </a:lnTo>
                  <a:lnTo>
                    <a:pt x="32" y="98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40" y="114"/>
                  </a:lnTo>
                  <a:lnTo>
                    <a:pt x="40" y="120"/>
                  </a:lnTo>
                  <a:lnTo>
                    <a:pt x="36" y="132"/>
                  </a:lnTo>
                  <a:lnTo>
                    <a:pt x="34" y="138"/>
                  </a:lnTo>
                  <a:lnTo>
                    <a:pt x="34" y="144"/>
                  </a:lnTo>
                  <a:lnTo>
                    <a:pt x="38" y="150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56" y="162"/>
                  </a:lnTo>
                  <a:lnTo>
                    <a:pt x="60" y="168"/>
                  </a:lnTo>
                  <a:lnTo>
                    <a:pt x="58" y="172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0" y="184"/>
                  </a:lnTo>
                  <a:lnTo>
                    <a:pt x="46" y="184"/>
                  </a:lnTo>
                  <a:lnTo>
                    <a:pt x="42" y="184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90"/>
                  </a:lnTo>
                  <a:lnTo>
                    <a:pt x="40" y="194"/>
                  </a:lnTo>
                  <a:lnTo>
                    <a:pt x="44" y="204"/>
                  </a:lnTo>
                  <a:lnTo>
                    <a:pt x="50" y="214"/>
                  </a:lnTo>
                  <a:lnTo>
                    <a:pt x="50" y="218"/>
                  </a:lnTo>
                  <a:lnTo>
                    <a:pt x="48" y="222"/>
                  </a:lnTo>
                  <a:lnTo>
                    <a:pt x="48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44" y="230"/>
                  </a:lnTo>
                  <a:lnTo>
                    <a:pt x="46" y="232"/>
                  </a:lnTo>
                  <a:lnTo>
                    <a:pt x="46" y="236"/>
                  </a:lnTo>
                  <a:lnTo>
                    <a:pt x="44" y="240"/>
                  </a:lnTo>
                  <a:lnTo>
                    <a:pt x="44" y="240"/>
                  </a:lnTo>
                  <a:lnTo>
                    <a:pt x="42" y="244"/>
                  </a:lnTo>
                  <a:lnTo>
                    <a:pt x="42" y="244"/>
                  </a:lnTo>
                  <a:lnTo>
                    <a:pt x="36" y="248"/>
                  </a:lnTo>
                  <a:lnTo>
                    <a:pt x="30" y="250"/>
                  </a:lnTo>
                  <a:lnTo>
                    <a:pt x="26" y="250"/>
                  </a:lnTo>
                  <a:lnTo>
                    <a:pt x="24" y="250"/>
                  </a:lnTo>
                  <a:lnTo>
                    <a:pt x="24" y="250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24" y="258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18" y="266"/>
                  </a:lnTo>
                  <a:lnTo>
                    <a:pt x="18" y="266"/>
                  </a:lnTo>
                  <a:lnTo>
                    <a:pt x="18" y="270"/>
                  </a:lnTo>
                  <a:lnTo>
                    <a:pt x="18" y="274"/>
                  </a:lnTo>
                  <a:lnTo>
                    <a:pt x="18" y="274"/>
                  </a:lnTo>
                  <a:lnTo>
                    <a:pt x="22" y="284"/>
                  </a:lnTo>
                  <a:lnTo>
                    <a:pt x="22" y="290"/>
                  </a:lnTo>
                  <a:lnTo>
                    <a:pt x="20" y="296"/>
                  </a:lnTo>
                  <a:lnTo>
                    <a:pt x="18" y="302"/>
                  </a:lnTo>
                  <a:lnTo>
                    <a:pt x="18" y="302"/>
                  </a:lnTo>
                  <a:lnTo>
                    <a:pt x="14" y="306"/>
                  </a:lnTo>
                  <a:lnTo>
                    <a:pt x="12" y="304"/>
                  </a:lnTo>
                  <a:lnTo>
                    <a:pt x="12" y="302"/>
                  </a:lnTo>
                  <a:lnTo>
                    <a:pt x="12" y="302"/>
                  </a:lnTo>
                  <a:lnTo>
                    <a:pt x="8" y="294"/>
                  </a:lnTo>
                  <a:lnTo>
                    <a:pt x="6" y="294"/>
                  </a:lnTo>
                  <a:lnTo>
                    <a:pt x="4" y="294"/>
                  </a:lnTo>
                  <a:lnTo>
                    <a:pt x="4" y="294"/>
                  </a:lnTo>
                  <a:lnTo>
                    <a:pt x="2" y="298"/>
                  </a:lnTo>
                  <a:lnTo>
                    <a:pt x="0" y="302"/>
                  </a:lnTo>
                  <a:lnTo>
                    <a:pt x="2" y="308"/>
                  </a:lnTo>
                  <a:lnTo>
                    <a:pt x="2" y="308"/>
                  </a:lnTo>
                  <a:lnTo>
                    <a:pt x="4" y="314"/>
                  </a:lnTo>
                  <a:lnTo>
                    <a:pt x="4" y="322"/>
                  </a:lnTo>
                  <a:lnTo>
                    <a:pt x="4" y="328"/>
                  </a:lnTo>
                  <a:lnTo>
                    <a:pt x="4" y="332"/>
                  </a:lnTo>
                  <a:lnTo>
                    <a:pt x="8" y="336"/>
                  </a:lnTo>
                  <a:lnTo>
                    <a:pt x="8" y="336"/>
                  </a:lnTo>
                  <a:lnTo>
                    <a:pt x="10" y="340"/>
                  </a:lnTo>
                  <a:lnTo>
                    <a:pt x="12" y="340"/>
                  </a:lnTo>
                  <a:lnTo>
                    <a:pt x="16" y="338"/>
                  </a:lnTo>
                  <a:lnTo>
                    <a:pt x="22" y="336"/>
                  </a:lnTo>
                  <a:lnTo>
                    <a:pt x="24" y="336"/>
                  </a:lnTo>
                  <a:lnTo>
                    <a:pt x="26" y="340"/>
                  </a:lnTo>
                  <a:lnTo>
                    <a:pt x="26" y="340"/>
                  </a:lnTo>
                  <a:lnTo>
                    <a:pt x="26" y="342"/>
                  </a:lnTo>
                  <a:lnTo>
                    <a:pt x="26" y="346"/>
                  </a:lnTo>
                  <a:lnTo>
                    <a:pt x="24" y="352"/>
                  </a:lnTo>
                  <a:lnTo>
                    <a:pt x="22" y="358"/>
                  </a:lnTo>
                  <a:lnTo>
                    <a:pt x="22" y="364"/>
                  </a:lnTo>
                  <a:lnTo>
                    <a:pt x="24" y="372"/>
                  </a:lnTo>
                  <a:lnTo>
                    <a:pt x="24" y="372"/>
                  </a:lnTo>
                  <a:lnTo>
                    <a:pt x="30" y="388"/>
                  </a:lnTo>
                  <a:lnTo>
                    <a:pt x="38" y="406"/>
                  </a:lnTo>
                  <a:lnTo>
                    <a:pt x="48" y="422"/>
                  </a:lnTo>
                  <a:lnTo>
                    <a:pt x="52" y="426"/>
                  </a:lnTo>
                  <a:lnTo>
                    <a:pt x="56" y="428"/>
                  </a:lnTo>
                  <a:lnTo>
                    <a:pt x="56" y="428"/>
                  </a:lnTo>
                  <a:lnTo>
                    <a:pt x="62" y="426"/>
                  </a:lnTo>
                  <a:lnTo>
                    <a:pt x="64" y="430"/>
                  </a:lnTo>
                  <a:lnTo>
                    <a:pt x="60" y="434"/>
                  </a:lnTo>
                  <a:lnTo>
                    <a:pt x="54" y="436"/>
                  </a:lnTo>
                  <a:lnTo>
                    <a:pt x="54" y="436"/>
                  </a:lnTo>
                  <a:lnTo>
                    <a:pt x="52" y="438"/>
                  </a:lnTo>
                  <a:lnTo>
                    <a:pt x="52" y="440"/>
                  </a:lnTo>
                  <a:lnTo>
                    <a:pt x="56" y="446"/>
                  </a:lnTo>
                  <a:lnTo>
                    <a:pt x="56" y="448"/>
                  </a:lnTo>
                  <a:lnTo>
                    <a:pt x="52" y="446"/>
                  </a:lnTo>
                  <a:lnTo>
                    <a:pt x="52" y="446"/>
                  </a:lnTo>
                  <a:lnTo>
                    <a:pt x="48" y="446"/>
                  </a:lnTo>
                  <a:lnTo>
                    <a:pt x="48" y="446"/>
                  </a:lnTo>
                  <a:lnTo>
                    <a:pt x="54" y="456"/>
                  </a:lnTo>
                  <a:lnTo>
                    <a:pt x="58" y="462"/>
                  </a:lnTo>
                  <a:lnTo>
                    <a:pt x="62" y="470"/>
                  </a:lnTo>
                  <a:lnTo>
                    <a:pt x="64" y="478"/>
                  </a:lnTo>
                  <a:lnTo>
                    <a:pt x="62" y="486"/>
                  </a:lnTo>
                  <a:lnTo>
                    <a:pt x="62" y="486"/>
                  </a:lnTo>
                  <a:lnTo>
                    <a:pt x="60" y="492"/>
                  </a:lnTo>
                  <a:lnTo>
                    <a:pt x="60" y="494"/>
                  </a:lnTo>
                  <a:lnTo>
                    <a:pt x="64" y="496"/>
                  </a:lnTo>
                  <a:lnTo>
                    <a:pt x="70" y="496"/>
                  </a:lnTo>
                  <a:lnTo>
                    <a:pt x="86" y="494"/>
                  </a:lnTo>
                  <a:lnTo>
                    <a:pt x="102" y="492"/>
                  </a:lnTo>
                  <a:lnTo>
                    <a:pt x="102" y="492"/>
                  </a:lnTo>
                  <a:lnTo>
                    <a:pt x="106" y="492"/>
                  </a:lnTo>
                  <a:lnTo>
                    <a:pt x="108" y="488"/>
                  </a:lnTo>
                  <a:lnTo>
                    <a:pt x="110" y="476"/>
                  </a:lnTo>
                  <a:lnTo>
                    <a:pt x="110" y="470"/>
                  </a:lnTo>
                  <a:lnTo>
                    <a:pt x="112" y="464"/>
                  </a:lnTo>
                  <a:lnTo>
                    <a:pt x="114" y="462"/>
                  </a:lnTo>
                  <a:lnTo>
                    <a:pt x="118" y="460"/>
                  </a:lnTo>
                  <a:lnTo>
                    <a:pt x="118" y="460"/>
                  </a:lnTo>
                  <a:lnTo>
                    <a:pt x="124" y="460"/>
                  </a:lnTo>
                  <a:lnTo>
                    <a:pt x="124" y="458"/>
                  </a:lnTo>
                  <a:lnTo>
                    <a:pt x="126" y="456"/>
                  </a:lnTo>
                  <a:lnTo>
                    <a:pt x="128" y="454"/>
                  </a:lnTo>
                  <a:lnTo>
                    <a:pt x="132" y="452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46" y="450"/>
                  </a:lnTo>
                  <a:lnTo>
                    <a:pt x="152" y="452"/>
                  </a:lnTo>
                  <a:lnTo>
                    <a:pt x="160" y="454"/>
                  </a:lnTo>
                  <a:lnTo>
                    <a:pt x="162" y="456"/>
                  </a:lnTo>
                  <a:lnTo>
                    <a:pt x="164" y="454"/>
                  </a:lnTo>
                  <a:lnTo>
                    <a:pt x="170" y="444"/>
                  </a:lnTo>
                  <a:lnTo>
                    <a:pt x="170" y="444"/>
                  </a:lnTo>
                  <a:lnTo>
                    <a:pt x="174" y="430"/>
                  </a:lnTo>
                  <a:lnTo>
                    <a:pt x="180" y="420"/>
                  </a:lnTo>
                  <a:lnTo>
                    <a:pt x="184" y="412"/>
                  </a:lnTo>
                  <a:lnTo>
                    <a:pt x="184" y="406"/>
                  </a:lnTo>
                  <a:lnTo>
                    <a:pt x="184" y="406"/>
                  </a:lnTo>
                  <a:lnTo>
                    <a:pt x="184" y="398"/>
                  </a:lnTo>
                  <a:lnTo>
                    <a:pt x="186" y="392"/>
                  </a:lnTo>
                  <a:lnTo>
                    <a:pt x="188" y="384"/>
                  </a:lnTo>
                  <a:lnTo>
                    <a:pt x="188" y="376"/>
                  </a:lnTo>
                  <a:lnTo>
                    <a:pt x="188" y="376"/>
                  </a:lnTo>
                  <a:lnTo>
                    <a:pt x="188" y="370"/>
                  </a:lnTo>
                  <a:lnTo>
                    <a:pt x="190" y="364"/>
                  </a:lnTo>
                  <a:lnTo>
                    <a:pt x="194" y="358"/>
                  </a:lnTo>
                  <a:lnTo>
                    <a:pt x="192" y="354"/>
                  </a:lnTo>
                  <a:lnTo>
                    <a:pt x="192" y="354"/>
                  </a:lnTo>
                  <a:lnTo>
                    <a:pt x="192" y="348"/>
                  </a:lnTo>
                  <a:lnTo>
                    <a:pt x="194" y="346"/>
                  </a:lnTo>
                  <a:lnTo>
                    <a:pt x="196" y="342"/>
                  </a:lnTo>
                  <a:lnTo>
                    <a:pt x="192" y="336"/>
                  </a:lnTo>
                  <a:lnTo>
                    <a:pt x="192" y="336"/>
                  </a:lnTo>
                  <a:lnTo>
                    <a:pt x="192" y="330"/>
                  </a:lnTo>
                  <a:lnTo>
                    <a:pt x="194" y="330"/>
                  </a:lnTo>
                  <a:lnTo>
                    <a:pt x="196" y="328"/>
                  </a:lnTo>
                  <a:lnTo>
                    <a:pt x="196" y="326"/>
                  </a:lnTo>
                  <a:lnTo>
                    <a:pt x="196" y="326"/>
                  </a:lnTo>
                  <a:lnTo>
                    <a:pt x="194" y="322"/>
                  </a:lnTo>
                  <a:lnTo>
                    <a:pt x="198" y="320"/>
                  </a:lnTo>
                  <a:lnTo>
                    <a:pt x="206" y="316"/>
                  </a:lnTo>
                  <a:lnTo>
                    <a:pt x="216" y="312"/>
                  </a:lnTo>
                  <a:lnTo>
                    <a:pt x="220" y="308"/>
                  </a:lnTo>
                  <a:lnTo>
                    <a:pt x="222" y="304"/>
                  </a:lnTo>
                  <a:lnTo>
                    <a:pt x="222" y="304"/>
                  </a:lnTo>
                  <a:lnTo>
                    <a:pt x="224" y="300"/>
                  </a:lnTo>
                  <a:lnTo>
                    <a:pt x="224" y="300"/>
                  </a:lnTo>
                  <a:lnTo>
                    <a:pt x="228" y="302"/>
                  </a:lnTo>
                  <a:lnTo>
                    <a:pt x="230" y="306"/>
                  </a:lnTo>
                  <a:lnTo>
                    <a:pt x="232" y="306"/>
                  </a:lnTo>
                  <a:lnTo>
                    <a:pt x="234" y="302"/>
                  </a:lnTo>
                  <a:lnTo>
                    <a:pt x="234" y="302"/>
                  </a:lnTo>
                  <a:lnTo>
                    <a:pt x="240" y="298"/>
                  </a:lnTo>
                  <a:lnTo>
                    <a:pt x="246" y="294"/>
                  </a:lnTo>
                  <a:lnTo>
                    <a:pt x="250" y="292"/>
                  </a:lnTo>
                  <a:lnTo>
                    <a:pt x="250" y="290"/>
                  </a:lnTo>
                  <a:lnTo>
                    <a:pt x="250" y="290"/>
                  </a:lnTo>
                  <a:lnTo>
                    <a:pt x="250" y="288"/>
                  </a:lnTo>
                  <a:lnTo>
                    <a:pt x="252" y="288"/>
                  </a:lnTo>
                  <a:lnTo>
                    <a:pt x="254" y="286"/>
                  </a:lnTo>
                  <a:lnTo>
                    <a:pt x="258" y="284"/>
                  </a:lnTo>
                  <a:lnTo>
                    <a:pt x="258" y="280"/>
                  </a:lnTo>
                  <a:lnTo>
                    <a:pt x="256" y="276"/>
                  </a:lnTo>
                  <a:lnTo>
                    <a:pt x="256" y="276"/>
                  </a:lnTo>
                  <a:lnTo>
                    <a:pt x="254" y="276"/>
                  </a:lnTo>
                  <a:lnTo>
                    <a:pt x="250" y="276"/>
                  </a:lnTo>
                  <a:lnTo>
                    <a:pt x="240" y="282"/>
                  </a:lnTo>
                  <a:lnTo>
                    <a:pt x="234" y="284"/>
                  </a:lnTo>
                  <a:lnTo>
                    <a:pt x="226" y="284"/>
                  </a:lnTo>
                  <a:lnTo>
                    <a:pt x="220" y="284"/>
                  </a:lnTo>
                  <a:lnTo>
                    <a:pt x="214" y="280"/>
                  </a:lnTo>
                  <a:lnTo>
                    <a:pt x="214" y="280"/>
                  </a:lnTo>
                  <a:lnTo>
                    <a:pt x="206" y="276"/>
                  </a:lnTo>
                  <a:lnTo>
                    <a:pt x="198" y="274"/>
                  </a:lnTo>
                  <a:lnTo>
                    <a:pt x="184" y="274"/>
                  </a:lnTo>
                  <a:lnTo>
                    <a:pt x="176" y="274"/>
                  </a:lnTo>
                  <a:lnTo>
                    <a:pt x="182" y="270"/>
                  </a:lnTo>
                  <a:lnTo>
                    <a:pt x="182" y="270"/>
                  </a:lnTo>
                  <a:lnTo>
                    <a:pt x="188" y="268"/>
                  </a:lnTo>
                  <a:lnTo>
                    <a:pt x="194" y="268"/>
                  </a:lnTo>
                  <a:lnTo>
                    <a:pt x="204" y="268"/>
                  </a:lnTo>
                  <a:lnTo>
                    <a:pt x="212" y="270"/>
                  </a:lnTo>
                  <a:lnTo>
                    <a:pt x="214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18" y="268"/>
                  </a:lnTo>
                  <a:lnTo>
                    <a:pt x="220" y="270"/>
                  </a:lnTo>
                  <a:lnTo>
                    <a:pt x="226" y="274"/>
                  </a:lnTo>
                  <a:lnTo>
                    <a:pt x="232" y="278"/>
                  </a:lnTo>
                  <a:lnTo>
                    <a:pt x="234" y="280"/>
                  </a:lnTo>
                  <a:lnTo>
                    <a:pt x="238" y="278"/>
                  </a:lnTo>
                  <a:lnTo>
                    <a:pt x="238" y="278"/>
                  </a:lnTo>
                  <a:lnTo>
                    <a:pt x="262" y="264"/>
                  </a:lnTo>
                  <a:lnTo>
                    <a:pt x="272" y="258"/>
                  </a:lnTo>
                  <a:lnTo>
                    <a:pt x="274" y="254"/>
                  </a:lnTo>
                  <a:lnTo>
                    <a:pt x="274" y="252"/>
                  </a:lnTo>
                  <a:lnTo>
                    <a:pt x="274" y="252"/>
                  </a:lnTo>
                  <a:lnTo>
                    <a:pt x="266" y="242"/>
                  </a:lnTo>
                  <a:lnTo>
                    <a:pt x="262" y="238"/>
                  </a:lnTo>
                  <a:lnTo>
                    <a:pt x="256" y="238"/>
                  </a:lnTo>
                  <a:lnTo>
                    <a:pt x="256" y="238"/>
                  </a:lnTo>
                  <a:lnTo>
                    <a:pt x="254" y="238"/>
                  </a:lnTo>
                  <a:lnTo>
                    <a:pt x="254" y="236"/>
                  </a:lnTo>
                  <a:lnTo>
                    <a:pt x="254" y="232"/>
                  </a:lnTo>
                  <a:lnTo>
                    <a:pt x="254" y="228"/>
                  </a:lnTo>
                  <a:lnTo>
                    <a:pt x="254" y="226"/>
                  </a:lnTo>
                  <a:lnTo>
                    <a:pt x="252" y="224"/>
                  </a:lnTo>
                  <a:lnTo>
                    <a:pt x="252" y="224"/>
                  </a:lnTo>
                  <a:lnTo>
                    <a:pt x="246" y="222"/>
                  </a:lnTo>
                  <a:lnTo>
                    <a:pt x="242" y="218"/>
                  </a:lnTo>
                  <a:lnTo>
                    <a:pt x="236" y="214"/>
                  </a:lnTo>
                  <a:lnTo>
                    <a:pt x="230" y="214"/>
                  </a:lnTo>
                  <a:lnTo>
                    <a:pt x="230" y="214"/>
                  </a:lnTo>
                  <a:lnTo>
                    <a:pt x="224" y="214"/>
                  </a:lnTo>
                  <a:lnTo>
                    <a:pt x="224" y="212"/>
                  </a:lnTo>
                  <a:lnTo>
                    <a:pt x="224" y="210"/>
                  </a:lnTo>
                  <a:lnTo>
                    <a:pt x="218" y="208"/>
                  </a:lnTo>
                  <a:lnTo>
                    <a:pt x="218" y="208"/>
                  </a:lnTo>
                  <a:lnTo>
                    <a:pt x="214" y="206"/>
                  </a:lnTo>
                  <a:lnTo>
                    <a:pt x="212" y="200"/>
                  </a:lnTo>
                  <a:lnTo>
                    <a:pt x="210" y="190"/>
                  </a:lnTo>
                  <a:lnTo>
                    <a:pt x="208" y="180"/>
                  </a:lnTo>
                  <a:lnTo>
                    <a:pt x="208" y="170"/>
                  </a:lnTo>
                  <a:lnTo>
                    <a:pt x="210" y="160"/>
                  </a:lnTo>
                  <a:lnTo>
                    <a:pt x="212" y="154"/>
                  </a:lnTo>
                  <a:lnTo>
                    <a:pt x="216" y="152"/>
                  </a:lnTo>
                  <a:lnTo>
                    <a:pt x="216" y="152"/>
                  </a:lnTo>
                  <a:lnTo>
                    <a:pt x="218" y="152"/>
                  </a:lnTo>
                  <a:lnTo>
                    <a:pt x="220" y="150"/>
                  </a:lnTo>
                  <a:lnTo>
                    <a:pt x="218" y="144"/>
                  </a:lnTo>
                  <a:lnTo>
                    <a:pt x="218" y="134"/>
                  </a:lnTo>
                  <a:lnTo>
                    <a:pt x="218" y="128"/>
                  </a:lnTo>
                  <a:lnTo>
                    <a:pt x="220" y="122"/>
                  </a:lnTo>
                  <a:lnTo>
                    <a:pt x="220" y="122"/>
                  </a:lnTo>
                  <a:lnTo>
                    <a:pt x="222" y="118"/>
                  </a:lnTo>
                  <a:lnTo>
                    <a:pt x="222" y="116"/>
                  </a:lnTo>
                  <a:lnTo>
                    <a:pt x="222" y="114"/>
                  </a:lnTo>
                  <a:lnTo>
                    <a:pt x="220" y="114"/>
                  </a:lnTo>
                  <a:lnTo>
                    <a:pt x="216" y="112"/>
                  </a:lnTo>
                  <a:lnTo>
                    <a:pt x="214" y="112"/>
                  </a:lnTo>
                  <a:lnTo>
                    <a:pt x="214" y="108"/>
                  </a:lnTo>
                  <a:lnTo>
                    <a:pt x="214" y="108"/>
                  </a:lnTo>
                  <a:lnTo>
                    <a:pt x="214" y="102"/>
                  </a:lnTo>
                  <a:lnTo>
                    <a:pt x="216" y="102"/>
                  </a:lnTo>
                  <a:lnTo>
                    <a:pt x="222" y="104"/>
                  </a:lnTo>
                  <a:lnTo>
                    <a:pt x="226" y="104"/>
                  </a:lnTo>
                  <a:lnTo>
                    <a:pt x="232" y="104"/>
                  </a:lnTo>
                  <a:lnTo>
                    <a:pt x="232" y="104"/>
                  </a:lnTo>
                  <a:lnTo>
                    <a:pt x="236" y="100"/>
                  </a:lnTo>
                  <a:lnTo>
                    <a:pt x="238" y="98"/>
                  </a:lnTo>
                  <a:lnTo>
                    <a:pt x="236" y="96"/>
                  </a:lnTo>
                  <a:lnTo>
                    <a:pt x="234" y="94"/>
                  </a:lnTo>
                  <a:lnTo>
                    <a:pt x="232" y="92"/>
                  </a:lnTo>
                  <a:lnTo>
                    <a:pt x="232" y="90"/>
                  </a:lnTo>
                  <a:lnTo>
                    <a:pt x="234" y="90"/>
                  </a:lnTo>
                  <a:lnTo>
                    <a:pt x="240" y="88"/>
                  </a:lnTo>
                  <a:lnTo>
                    <a:pt x="240" y="88"/>
                  </a:lnTo>
                  <a:lnTo>
                    <a:pt x="246" y="86"/>
                  </a:lnTo>
                  <a:lnTo>
                    <a:pt x="252" y="82"/>
                  </a:lnTo>
                  <a:lnTo>
                    <a:pt x="258" y="72"/>
                  </a:lnTo>
                  <a:lnTo>
                    <a:pt x="262" y="64"/>
                  </a:lnTo>
                  <a:lnTo>
                    <a:pt x="264" y="64"/>
                  </a:lnTo>
                  <a:lnTo>
                    <a:pt x="268" y="64"/>
                  </a:lnTo>
                  <a:lnTo>
                    <a:pt x="268" y="64"/>
                  </a:lnTo>
                  <a:lnTo>
                    <a:pt x="272" y="66"/>
                  </a:lnTo>
                  <a:lnTo>
                    <a:pt x="274" y="64"/>
                  </a:lnTo>
                  <a:lnTo>
                    <a:pt x="278" y="60"/>
                  </a:lnTo>
                  <a:lnTo>
                    <a:pt x="280" y="52"/>
                  </a:lnTo>
                  <a:lnTo>
                    <a:pt x="282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42" y="34"/>
                  </a:lnTo>
                  <a:lnTo>
                    <a:pt x="198" y="20"/>
                  </a:lnTo>
                  <a:lnTo>
                    <a:pt x="152" y="8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6" y="2"/>
                  </a:lnTo>
                  <a:lnTo>
                    <a:pt x="106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8" name="Freeform 254">
              <a:extLst>
                <a:ext uri="{FF2B5EF4-FFF2-40B4-BE49-F238E27FC236}">
                  <a16:creationId xmlns:a16="http://schemas.microsoft.com/office/drawing/2014/main" id="{73B3CBC1-8AEA-49F6-B659-5707455C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713" y="1492646"/>
              <a:ext cx="47540" cy="73320"/>
            </a:xfrm>
            <a:custGeom>
              <a:avLst/>
              <a:gdLst>
                <a:gd name="T0" fmla="*/ 6 w 40"/>
                <a:gd name="T1" fmla="*/ 60 h 60"/>
                <a:gd name="T2" fmla="*/ 6 w 40"/>
                <a:gd name="T3" fmla="*/ 60 h 60"/>
                <a:gd name="T4" fmla="*/ 10 w 40"/>
                <a:gd name="T5" fmla="*/ 56 h 60"/>
                <a:gd name="T6" fmla="*/ 14 w 40"/>
                <a:gd name="T7" fmla="*/ 52 h 60"/>
                <a:gd name="T8" fmla="*/ 18 w 40"/>
                <a:gd name="T9" fmla="*/ 46 h 60"/>
                <a:gd name="T10" fmla="*/ 24 w 40"/>
                <a:gd name="T11" fmla="*/ 38 h 60"/>
                <a:gd name="T12" fmla="*/ 24 w 40"/>
                <a:gd name="T13" fmla="*/ 38 h 60"/>
                <a:gd name="T14" fmla="*/ 28 w 40"/>
                <a:gd name="T15" fmla="*/ 34 h 60"/>
                <a:gd name="T16" fmla="*/ 28 w 40"/>
                <a:gd name="T17" fmla="*/ 32 h 60"/>
                <a:gd name="T18" fmla="*/ 26 w 40"/>
                <a:gd name="T19" fmla="*/ 28 h 60"/>
                <a:gd name="T20" fmla="*/ 26 w 40"/>
                <a:gd name="T21" fmla="*/ 22 h 60"/>
                <a:gd name="T22" fmla="*/ 26 w 40"/>
                <a:gd name="T23" fmla="*/ 20 h 60"/>
                <a:gd name="T24" fmla="*/ 30 w 40"/>
                <a:gd name="T25" fmla="*/ 16 h 60"/>
                <a:gd name="T26" fmla="*/ 30 w 40"/>
                <a:gd name="T27" fmla="*/ 16 h 60"/>
                <a:gd name="T28" fmla="*/ 40 w 40"/>
                <a:gd name="T29" fmla="*/ 2 h 60"/>
                <a:gd name="T30" fmla="*/ 40 w 40"/>
                <a:gd name="T31" fmla="*/ 0 h 60"/>
                <a:gd name="T32" fmla="*/ 38 w 40"/>
                <a:gd name="T33" fmla="*/ 2 h 60"/>
                <a:gd name="T34" fmla="*/ 32 w 40"/>
                <a:gd name="T35" fmla="*/ 6 h 60"/>
                <a:gd name="T36" fmla="*/ 32 w 40"/>
                <a:gd name="T37" fmla="*/ 6 h 60"/>
                <a:gd name="T38" fmla="*/ 26 w 40"/>
                <a:gd name="T39" fmla="*/ 8 h 60"/>
                <a:gd name="T40" fmla="*/ 22 w 40"/>
                <a:gd name="T41" fmla="*/ 8 h 60"/>
                <a:gd name="T42" fmla="*/ 20 w 40"/>
                <a:gd name="T43" fmla="*/ 8 h 60"/>
                <a:gd name="T44" fmla="*/ 12 w 40"/>
                <a:gd name="T45" fmla="*/ 14 h 60"/>
                <a:gd name="T46" fmla="*/ 12 w 40"/>
                <a:gd name="T47" fmla="*/ 14 h 60"/>
                <a:gd name="T48" fmla="*/ 4 w 40"/>
                <a:gd name="T49" fmla="*/ 22 h 60"/>
                <a:gd name="T50" fmla="*/ 0 w 40"/>
                <a:gd name="T51" fmla="*/ 32 h 60"/>
                <a:gd name="T52" fmla="*/ 0 w 40"/>
                <a:gd name="T53" fmla="*/ 40 h 60"/>
                <a:gd name="T54" fmla="*/ 4 w 40"/>
                <a:gd name="T55" fmla="*/ 46 h 60"/>
                <a:gd name="T56" fmla="*/ 4 w 40"/>
                <a:gd name="T57" fmla="*/ 46 h 60"/>
                <a:gd name="T58" fmla="*/ 4 w 40"/>
                <a:gd name="T59" fmla="*/ 52 h 60"/>
                <a:gd name="T60" fmla="*/ 4 w 40"/>
                <a:gd name="T61" fmla="*/ 56 h 60"/>
                <a:gd name="T62" fmla="*/ 2 w 40"/>
                <a:gd name="T63" fmla="*/ 60 h 60"/>
                <a:gd name="T64" fmla="*/ 6 w 40"/>
                <a:gd name="T65" fmla="*/ 60 h 60"/>
                <a:gd name="T66" fmla="*/ 6 w 40"/>
                <a:gd name="T6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" h="60">
                  <a:moveTo>
                    <a:pt x="6" y="60"/>
                  </a:moveTo>
                  <a:lnTo>
                    <a:pt x="6" y="60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8" y="46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8" y="34"/>
                  </a:lnTo>
                  <a:lnTo>
                    <a:pt x="28" y="32"/>
                  </a:lnTo>
                  <a:lnTo>
                    <a:pt x="26" y="28"/>
                  </a:lnTo>
                  <a:lnTo>
                    <a:pt x="26" y="22"/>
                  </a:lnTo>
                  <a:lnTo>
                    <a:pt x="26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26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52"/>
                  </a:lnTo>
                  <a:lnTo>
                    <a:pt x="4" y="56"/>
                  </a:lnTo>
                  <a:lnTo>
                    <a:pt x="2" y="60"/>
                  </a:lnTo>
                  <a:lnTo>
                    <a:pt x="6" y="60"/>
                  </a:lnTo>
                  <a:lnTo>
                    <a:pt x="6" y="6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599" name="Freeform 255">
              <a:extLst>
                <a:ext uri="{FF2B5EF4-FFF2-40B4-BE49-F238E27FC236}">
                  <a16:creationId xmlns:a16="http://schemas.microsoft.com/office/drawing/2014/main" id="{D7E99FE0-A083-4F81-8AB2-FC1FBD5DA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975" y="1324011"/>
              <a:ext cx="7131" cy="12220"/>
            </a:xfrm>
            <a:custGeom>
              <a:avLst/>
              <a:gdLst>
                <a:gd name="T0" fmla="*/ 0 w 6"/>
                <a:gd name="T1" fmla="*/ 0 h 10"/>
                <a:gd name="T2" fmla="*/ 0 w 6"/>
                <a:gd name="T3" fmla="*/ 0 h 10"/>
                <a:gd name="T4" fmla="*/ 0 w 6"/>
                <a:gd name="T5" fmla="*/ 2 h 10"/>
                <a:gd name="T6" fmla="*/ 0 w 6"/>
                <a:gd name="T7" fmla="*/ 6 h 10"/>
                <a:gd name="T8" fmla="*/ 4 w 6"/>
                <a:gd name="T9" fmla="*/ 8 h 10"/>
                <a:gd name="T10" fmla="*/ 6 w 6"/>
                <a:gd name="T11" fmla="*/ 10 h 10"/>
                <a:gd name="T12" fmla="*/ 6 w 6"/>
                <a:gd name="T13" fmla="*/ 10 h 10"/>
                <a:gd name="T14" fmla="*/ 6 w 6"/>
                <a:gd name="T15" fmla="*/ 4 h 10"/>
                <a:gd name="T16" fmla="*/ 2 w 6"/>
                <a:gd name="T17" fmla="*/ 0 h 10"/>
                <a:gd name="T18" fmla="*/ 0 w 6"/>
                <a:gd name="T19" fmla="*/ 0 h 10"/>
                <a:gd name="T20" fmla="*/ 0 w 6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0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0" name="Freeform 256">
              <a:extLst>
                <a:ext uri="{FF2B5EF4-FFF2-40B4-BE49-F238E27FC236}">
                  <a16:creationId xmlns:a16="http://schemas.microsoft.com/office/drawing/2014/main" id="{1DA3C5E9-C4BD-48D2-8F24-ADA5F5EA8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156" y="1536639"/>
              <a:ext cx="26147" cy="75764"/>
            </a:xfrm>
            <a:custGeom>
              <a:avLst/>
              <a:gdLst>
                <a:gd name="T0" fmla="*/ 20 w 22"/>
                <a:gd name="T1" fmla="*/ 0 h 62"/>
                <a:gd name="T2" fmla="*/ 20 w 22"/>
                <a:gd name="T3" fmla="*/ 0 h 62"/>
                <a:gd name="T4" fmla="*/ 18 w 22"/>
                <a:gd name="T5" fmla="*/ 0 h 62"/>
                <a:gd name="T6" fmla="*/ 18 w 22"/>
                <a:gd name="T7" fmla="*/ 2 h 62"/>
                <a:gd name="T8" fmla="*/ 16 w 22"/>
                <a:gd name="T9" fmla="*/ 10 h 62"/>
                <a:gd name="T10" fmla="*/ 14 w 22"/>
                <a:gd name="T11" fmla="*/ 18 h 62"/>
                <a:gd name="T12" fmla="*/ 10 w 22"/>
                <a:gd name="T13" fmla="*/ 24 h 62"/>
                <a:gd name="T14" fmla="*/ 10 w 22"/>
                <a:gd name="T15" fmla="*/ 24 h 62"/>
                <a:gd name="T16" fmla="*/ 4 w 22"/>
                <a:gd name="T17" fmla="*/ 32 h 62"/>
                <a:gd name="T18" fmla="*/ 0 w 22"/>
                <a:gd name="T19" fmla="*/ 42 h 62"/>
                <a:gd name="T20" fmla="*/ 0 w 22"/>
                <a:gd name="T21" fmla="*/ 54 h 62"/>
                <a:gd name="T22" fmla="*/ 0 w 22"/>
                <a:gd name="T23" fmla="*/ 62 h 62"/>
                <a:gd name="T24" fmla="*/ 0 w 22"/>
                <a:gd name="T25" fmla="*/ 62 h 62"/>
                <a:gd name="T26" fmla="*/ 6 w 22"/>
                <a:gd name="T27" fmla="*/ 52 h 62"/>
                <a:gd name="T28" fmla="*/ 14 w 22"/>
                <a:gd name="T29" fmla="*/ 32 h 62"/>
                <a:gd name="T30" fmla="*/ 20 w 22"/>
                <a:gd name="T31" fmla="*/ 10 h 62"/>
                <a:gd name="T32" fmla="*/ 22 w 22"/>
                <a:gd name="T33" fmla="*/ 4 h 62"/>
                <a:gd name="T34" fmla="*/ 20 w 22"/>
                <a:gd name="T35" fmla="*/ 0 h 62"/>
                <a:gd name="T36" fmla="*/ 20 w 22"/>
                <a:gd name="T3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62">
                  <a:moveTo>
                    <a:pt x="20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6" y="10"/>
                  </a:lnTo>
                  <a:lnTo>
                    <a:pt x="14" y="18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6" y="52"/>
                  </a:lnTo>
                  <a:lnTo>
                    <a:pt x="14" y="32"/>
                  </a:lnTo>
                  <a:lnTo>
                    <a:pt x="20" y="10"/>
                  </a:lnTo>
                  <a:lnTo>
                    <a:pt x="22" y="4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1" name="Freeform 260">
              <a:extLst>
                <a:ext uri="{FF2B5EF4-FFF2-40B4-BE49-F238E27FC236}">
                  <a16:creationId xmlns:a16="http://schemas.microsoft.com/office/drawing/2014/main" id="{55B9B07F-044D-4263-B9FA-6A933D1F6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695" y="1157819"/>
              <a:ext cx="247211" cy="217516"/>
            </a:xfrm>
            <a:custGeom>
              <a:avLst/>
              <a:gdLst>
                <a:gd name="T0" fmla="*/ 4 w 208"/>
                <a:gd name="T1" fmla="*/ 32 h 178"/>
                <a:gd name="T2" fmla="*/ 8 w 208"/>
                <a:gd name="T3" fmla="*/ 44 h 178"/>
                <a:gd name="T4" fmla="*/ 4 w 208"/>
                <a:gd name="T5" fmla="*/ 50 h 178"/>
                <a:gd name="T6" fmla="*/ 4 w 208"/>
                <a:gd name="T7" fmla="*/ 54 h 178"/>
                <a:gd name="T8" fmla="*/ 12 w 208"/>
                <a:gd name="T9" fmla="*/ 68 h 178"/>
                <a:gd name="T10" fmla="*/ 18 w 208"/>
                <a:gd name="T11" fmla="*/ 74 h 178"/>
                <a:gd name="T12" fmla="*/ 16 w 208"/>
                <a:gd name="T13" fmla="*/ 78 h 178"/>
                <a:gd name="T14" fmla="*/ 10 w 208"/>
                <a:gd name="T15" fmla="*/ 80 h 178"/>
                <a:gd name="T16" fmla="*/ 10 w 208"/>
                <a:gd name="T17" fmla="*/ 84 h 178"/>
                <a:gd name="T18" fmla="*/ 12 w 208"/>
                <a:gd name="T19" fmla="*/ 98 h 178"/>
                <a:gd name="T20" fmla="*/ 8 w 208"/>
                <a:gd name="T21" fmla="*/ 116 h 178"/>
                <a:gd name="T22" fmla="*/ 6 w 208"/>
                <a:gd name="T23" fmla="*/ 130 h 178"/>
                <a:gd name="T24" fmla="*/ 20 w 208"/>
                <a:gd name="T25" fmla="*/ 138 h 178"/>
                <a:gd name="T26" fmla="*/ 42 w 208"/>
                <a:gd name="T27" fmla="*/ 142 h 178"/>
                <a:gd name="T28" fmla="*/ 48 w 208"/>
                <a:gd name="T29" fmla="*/ 146 h 178"/>
                <a:gd name="T30" fmla="*/ 46 w 208"/>
                <a:gd name="T31" fmla="*/ 150 h 178"/>
                <a:gd name="T32" fmla="*/ 46 w 208"/>
                <a:gd name="T33" fmla="*/ 164 h 178"/>
                <a:gd name="T34" fmla="*/ 50 w 208"/>
                <a:gd name="T35" fmla="*/ 166 h 178"/>
                <a:gd name="T36" fmla="*/ 56 w 208"/>
                <a:gd name="T37" fmla="*/ 164 h 178"/>
                <a:gd name="T38" fmla="*/ 62 w 208"/>
                <a:gd name="T39" fmla="*/ 158 h 178"/>
                <a:gd name="T40" fmla="*/ 68 w 208"/>
                <a:gd name="T41" fmla="*/ 160 h 178"/>
                <a:gd name="T42" fmla="*/ 66 w 208"/>
                <a:gd name="T43" fmla="*/ 168 h 178"/>
                <a:gd name="T44" fmla="*/ 62 w 208"/>
                <a:gd name="T45" fmla="*/ 174 h 178"/>
                <a:gd name="T46" fmla="*/ 66 w 208"/>
                <a:gd name="T47" fmla="*/ 176 h 178"/>
                <a:gd name="T48" fmla="*/ 78 w 208"/>
                <a:gd name="T49" fmla="*/ 170 h 178"/>
                <a:gd name="T50" fmla="*/ 98 w 208"/>
                <a:gd name="T51" fmla="*/ 166 h 178"/>
                <a:gd name="T52" fmla="*/ 138 w 208"/>
                <a:gd name="T53" fmla="*/ 154 h 178"/>
                <a:gd name="T54" fmla="*/ 148 w 208"/>
                <a:gd name="T55" fmla="*/ 150 h 178"/>
                <a:gd name="T56" fmla="*/ 158 w 208"/>
                <a:gd name="T57" fmla="*/ 150 h 178"/>
                <a:gd name="T58" fmla="*/ 162 w 208"/>
                <a:gd name="T59" fmla="*/ 152 h 178"/>
                <a:gd name="T60" fmla="*/ 168 w 208"/>
                <a:gd name="T61" fmla="*/ 148 h 178"/>
                <a:gd name="T62" fmla="*/ 174 w 208"/>
                <a:gd name="T63" fmla="*/ 144 h 178"/>
                <a:gd name="T64" fmla="*/ 190 w 208"/>
                <a:gd name="T65" fmla="*/ 142 h 178"/>
                <a:gd name="T66" fmla="*/ 200 w 208"/>
                <a:gd name="T67" fmla="*/ 138 h 178"/>
                <a:gd name="T68" fmla="*/ 208 w 208"/>
                <a:gd name="T69" fmla="*/ 138 h 178"/>
                <a:gd name="T70" fmla="*/ 112 w 208"/>
                <a:gd name="T71" fmla="*/ 62 h 178"/>
                <a:gd name="T72" fmla="*/ 8 w 208"/>
                <a:gd name="T73" fmla="*/ 0 h 178"/>
                <a:gd name="T74" fmla="*/ 4 w 208"/>
                <a:gd name="T75" fmla="*/ 6 h 178"/>
                <a:gd name="T76" fmla="*/ 0 w 208"/>
                <a:gd name="T77" fmla="*/ 22 h 178"/>
                <a:gd name="T78" fmla="*/ 4 w 208"/>
                <a:gd name="T79" fmla="*/ 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8" h="178">
                  <a:moveTo>
                    <a:pt x="4" y="32"/>
                  </a:moveTo>
                  <a:lnTo>
                    <a:pt x="4" y="32"/>
                  </a:lnTo>
                  <a:lnTo>
                    <a:pt x="6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6" y="60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8" y="74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2" y="78"/>
                  </a:lnTo>
                  <a:lnTo>
                    <a:pt x="10" y="80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2" y="92"/>
                  </a:lnTo>
                  <a:lnTo>
                    <a:pt x="12" y="98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6" y="126"/>
                  </a:lnTo>
                  <a:lnTo>
                    <a:pt x="6" y="130"/>
                  </a:lnTo>
                  <a:lnTo>
                    <a:pt x="10" y="134"/>
                  </a:lnTo>
                  <a:lnTo>
                    <a:pt x="20" y="138"/>
                  </a:lnTo>
                  <a:lnTo>
                    <a:pt x="20" y="138"/>
                  </a:lnTo>
                  <a:lnTo>
                    <a:pt x="42" y="142"/>
                  </a:lnTo>
                  <a:lnTo>
                    <a:pt x="46" y="144"/>
                  </a:lnTo>
                  <a:lnTo>
                    <a:pt x="48" y="146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6" y="158"/>
                  </a:lnTo>
                  <a:lnTo>
                    <a:pt x="46" y="164"/>
                  </a:lnTo>
                  <a:lnTo>
                    <a:pt x="48" y="166"/>
                  </a:lnTo>
                  <a:lnTo>
                    <a:pt x="50" y="166"/>
                  </a:lnTo>
                  <a:lnTo>
                    <a:pt x="52" y="166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62" y="158"/>
                  </a:lnTo>
                  <a:lnTo>
                    <a:pt x="66" y="158"/>
                  </a:lnTo>
                  <a:lnTo>
                    <a:pt x="68" y="160"/>
                  </a:lnTo>
                  <a:lnTo>
                    <a:pt x="70" y="162"/>
                  </a:lnTo>
                  <a:lnTo>
                    <a:pt x="66" y="168"/>
                  </a:lnTo>
                  <a:lnTo>
                    <a:pt x="66" y="168"/>
                  </a:lnTo>
                  <a:lnTo>
                    <a:pt x="62" y="174"/>
                  </a:lnTo>
                  <a:lnTo>
                    <a:pt x="62" y="178"/>
                  </a:lnTo>
                  <a:lnTo>
                    <a:pt x="66" y="176"/>
                  </a:lnTo>
                  <a:lnTo>
                    <a:pt x="78" y="170"/>
                  </a:lnTo>
                  <a:lnTo>
                    <a:pt x="78" y="170"/>
                  </a:lnTo>
                  <a:lnTo>
                    <a:pt x="88" y="168"/>
                  </a:lnTo>
                  <a:lnTo>
                    <a:pt x="98" y="166"/>
                  </a:lnTo>
                  <a:lnTo>
                    <a:pt x="114" y="162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48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0" y="150"/>
                  </a:lnTo>
                  <a:lnTo>
                    <a:pt x="162" y="152"/>
                  </a:lnTo>
                  <a:lnTo>
                    <a:pt x="168" y="148"/>
                  </a:lnTo>
                  <a:lnTo>
                    <a:pt x="168" y="148"/>
                  </a:lnTo>
                  <a:lnTo>
                    <a:pt x="172" y="144"/>
                  </a:lnTo>
                  <a:lnTo>
                    <a:pt x="174" y="144"/>
                  </a:lnTo>
                  <a:lnTo>
                    <a:pt x="180" y="144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200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162" y="98"/>
                  </a:lnTo>
                  <a:lnTo>
                    <a:pt x="112" y="62"/>
                  </a:lnTo>
                  <a:lnTo>
                    <a:pt x="60" y="3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2" name="Freeform 261">
              <a:extLst>
                <a:ext uri="{FF2B5EF4-FFF2-40B4-BE49-F238E27FC236}">
                  <a16:creationId xmlns:a16="http://schemas.microsoft.com/office/drawing/2014/main" id="{BCB2C050-2674-4EAC-99A9-69CBDFDC4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3515" y="1331343"/>
              <a:ext cx="30902" cy="24440"/>
            </a:xfrm>
            <a:custGeom>
              <a:avLst/>
              <a:gdLst>
                <a:gd name="T0" fmla="*/ 4 w 26"/>
                <a:gd name="T1" fmla="*/ 14 h 20"/>
                <a:gd name="T2" fmla="*/ 4 w 26"/>
                <a:gd name="T3" fmla="*/ 14 h 20"/>
                <a:gd name="T4" fmla="*/ 6 w 26"/>
                <a:gd name="T5" fmla="*/ 16 h 20"/>
                <a:gd name="T6" fmla="*/ 10 w 26"/>
                <a:gd name="T7" fmla="*/ 20 h 20"/>
                <a:gd name="T8" fmla="*/ 10 w 26"/>
                <a:gd name="T9" fmla="*/ 20 h 20"/>
                <a:gd name="T10" fmla="*/ 12 w 26"/>
                <a:gd name="T11" fmla="*/ 20 h 20"/>
                <a:gd name="T12" fmla="*/ 16 w 26"/>
                <a:gd name="T13" fmla="*/ 18 h 20"/>
                <a:gd name="T14" fmla="*/ 16 w 26"/>
                <a:gd name="T15" fmla="*/ 18 h 20"/>
                <a:gd name="T16" fmla="*/ 16 w 26"/>
                <a:gd name="T17" fmla="*/ 18 h 20"/>
                <a:gd name="T18" fmla="*/ 16 w 26"/>
                <a:gd name="T19" fmla="*/ 16 h 20"/>
                <a:gd name="T20" fmla="*/ 16 w 26"/>
                <a:gd name="T21" fmla="*/ 14 h 20"/>
                <a:gd name="T22" fmla="*/ 18 w 26"/>
                <a:gd name="T23" fmla="*/ 12 h 20"/>
                <a:gd name="T24" fmla="*/ 18 w 26"/>
                <a:gd name="T25" fmla="*/ 12 h 20"/>
                <a:gd name="T26" fmla="*/ 18 w 26"/>
                <a:gd name="T27" fmla="*/ 12 h 20"/>
                <a:gd name="T28" fmla="*/ 20 w 26"/>
                <a:gd name="T29" fmla="*/ 12 h 20"/>
                <a:gd name="T30" fmla="*/ 22 w 26"/>
                <a:gd name="T31" fmla="*/ 12 h 20"/>
                <a:gd name="T32" fmla="*/ 24 w 26"/>
                <a:gd name="T33" fmla="*/ 10 h 20"/>
                <a:gd name="T34" fmla="*/ 24 w 26"/>
                <a:gd name="T35" fmla="*/ 10 h 20"/>
                <a:gd name="T36" fmla="*/ 26 w 26"/>
                <a:gd name="T37" fmla="*/ 8 h 20"/>
                <a:gd name="T38" fmla="*/ 24 w 26"/>
                <a:gd name="T39" fmla="*/ 6 h 20"/>
                <a:gd name="T40" fmla="*/ 14 w 26"/>
                <a:gd name="T41" fmla="*/ 2 h 20"/>
                <a:gd name="T42" fmla="*/ 14 w 26"/>
                <a:gd name="T43" fmla="*/ 2 h 20"/>
                <a:gd name="T44" fmla="*/ 8 w 26"/>
                <a:gd name="T45" fmla="*/ 0 h 20"/>
                <a:gd name="T46" fmla="*/ 8 w 26"/>
                <a:gd name="T47" fmla="*/ 2 h 20"/>
                <a:gd name="T48" fmla="*/ 12 w 26"/>
                <a:gd name="T49" fmla="*/ 6 h 20"/>
                <a:gd name="T50" fmla="*/ 12 w 26"/>
                <a:gd name="T51" fmla="*/ 8 h 20"/>
                <a:gd name="T52" fmla="*/ 12 w 26"/>
                <a:gd name="T53" fmla="*/ 10 h 20"/>
                <a:gd name="T54" fmla="*/ 12 w 26"/>
                <a:gd name="T55" fmla="*/ 10 h 20"/>
                <a:gd name="T56" fmla="*/ 10 w 26"/>
                <a:gd name="T57" fmla="*/ 12 h 20"/>
                <a:gd name="T58" fmla="*/ 8 w 26"/>
                <a:gd name="T59" fmla="*/ 10 h 20"/>
                <a:gd name="T60" fmla="*/ 8 w 26"/>
                <a:gd name="T61" fmla="*/ 8 h 20"/>
                <a:gd name="T62" fmla="*/ 6 w 26"/>
                <a:gd name="T63" fmla="*/ 8 h 20"/>
                <a:gd name="T64" fmla="*/ 6 w 26"/>
                <a:gd name="T65" fmla="*/ 8 h 20"/>
                <a:gd name="T66" fmla="*/ 4 w 26"/>
                <a:gd name="T67" fmla="*/ 10 h 20"/>
                <a:gd name="T68" fmla="*/ 2 w 26"/>
                <a:gd name="T69" fmla="*/ 10 h 20"/>
                <a:gd name="T70" fmla="*/ 0 w 26"/>
                <a:gd name="T71" fmla="*/ 12 h 20"/>
                <a:gd name="T72" fmla="*/ 0 w 26"/>
                <a:gd name="T73" fmla="*/ 14 h 20"/>
                <a:gd name="T74" fmla="*/ 0 w 26"/>
                <a:gd name="T75" fmla="*/ 14 h 20"/>
                <a:gd name="T76" fmla="*/ 0 w 26"/>
                <a:gd name="T77" fmla="*/ 16 h 20"/>
                <a:gd name="T78" fmla="*/ 0 w 26"/>
                <a:gd name="T79" fmla="*/ 16 h 20"/>
                <a:gd name="T80" fmla="*/ 4 w 26"/>
                <a:gd name="T81" fmla="*/ 14 h 20"/>
                <a:gd name="T82" fmla="*/ 4 w 26"/>
                <a:gd name="T8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" h="20">
                  <a:moveTo>
                    <a:pt x="4" y="14"/>
                  </a:moveTo>
                  <a:lnTo>
                    <a:pt x="4" y="14"/>
                  </a:lnTo>
                  <a:lnTo>
                    <a:pt x="6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2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3" name="Freeform 264">
              <a:extLst>
                <a:ext uri="{FF2B5EF4-FFF2-40B4-BE49-F238E27FC236}">
                  <a16:creationId xmlns:a16="http://schemas.microsoft.com/office/drawing/2014/main" id="{DDE24AA6-FE46-4EE9-B15E-B87CEB33F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909" y="1353338"/>
              <a:ext cx="4754" cy="7332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0 w 4"/>
                <a:gd name="T5" fmla="*/ 2 h 6"/>
                <a:gd name="T6" fmla="*/ 2 w 4"/>
                <a:gd name="T7" fmla="*/ 6 h 6"/>
                <a:gd name="T8" fmla="*/ 4 w 4"/>
                <a:gd name="T9" fmla="*/ 6 h 6"/>
                <a:gd name="T10" fmla="*/ 4 w 4"/>
                <a:gd name="T11" fmla="*/ 6 h 6"/>
                <a:gd name="T12" fmla="*/ 4 w 4"/>
                <a:gd name="T13" fmla="*/ 6 h 6"/>
                <a:gd name="T14" fmla="*/ 4 w 4"/>
                <a:gd name="T15" fmla="*/ 4 h 6"/>
                <a:gd name="T16" fmla="*/ 4 w 4"/>
                <a:gd name="T17" fmla="*/ 2 h 6"/>
                <a:gd name="T18" fmla="*/ 0 w 4"/>
                <a:gd name="T19" fmla="*/ 0 h 6"/>
                <a:gd name="T20" fmla="*/ 0 w 4"/>
                <a:gd name="T21" fmla="*/ 0 h 6"/>
                <a:gd name="T22" fmla="*/ 0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4" name="Freeform 274">
              <a:extLst>
                <a:ext uri="{FF2B5EF4-FFF2-40B4-BE49-F238E27FC236}">
                  <a16:creationId xmlns:a16="http://schemas.microsoft.com/office/drawing/2014/main" id="{AF4D6BCE-0F71-4086-97E9-36FD82BE4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505" y="1047838"/>
              <a:ext cx="380324" cy="447252"/>
            </a:xfrm>
            <a:custGeom>
              <a:avLst/>
              <a:gdLst>
                <a:gd name="T0" fmla="*/ 174 w 320"/>
                <a:gd name="T1" fmla="*/ 30 h 366"/>
                <a:gd name="T2" fmla="*/ 168 w 320"/>
                <a:gd name="T3" fmla="*/ 46 h 366"/>
                <a:gd name="T4" fmla="*/ 194 w 320"/>
                <a:gd name="T5" fmla="*/ 52 h 366"/>
                <a:gd name="T6" fmla="*/ 206 w 320"/>
                <a:gd name="T7" fmla="*/ 32 h 366"/>
                <a:gd name="T8" fmla="*/ 222 w 320"/>
                <a:gd name="T9" fmla="*/ 38 h 366"/>
                <a:gd name="T10" fmla="*/ 202 w 320"/>
                <a:gd name="T11" fmla="*/ 54 h 366"/>
                <a:gd name="T12" fmla="*/ 184 w 320"/>
                <a:gd name="T13" fmla="*/ 62 h 366"/>
                <a:gd name="T14" fmla="*/ 162 w 320"/>
                <a:gd name="T15" fmla="*/ 50 h 366"/>
                <a:gd name="T16" fmla="*/ 134 w 320"/>
                <a:gd name="T17" fmla="*/ 60 h 366"/>
                <a:gd name="T18" fmla="*/ 120 w 320"/>
                <a:gd name="T19" fmla="*/ 78 h 366"/>
                <a:gd name="T20" fmla="*/ 106 w 320"/>
                <a:gd name="T21" fmla="*/ 86 h 366"/>
                <a:gd name="T22" fmla="*/ 70 w 320"/>
                <a:gd name="T23" fmla="*/ 96 h 366"/>
                <a:gd name="T24" fmla="*/ 88 w 320"/>
                <a:gd name="T25" fmla="*/ 112 h 366"/>
                <a:gd name="T26" fmla="*/ 70 w 320"/>
                <a:gd name="T27" fmla="*/ 120 h 366"/>
                <a:gd name="T28" fmla="*/ 36 w 320"/>
                <a:gd name="T29" fmla="*/ 132 h 366"/>
                <a:gd name="T30" fmla="*/ 6 w 320"/>
                <a:gd name="T31" fmla="*/ 134 h 366"/>
                <a:gd name="T32" fmla="*/ 6 w 320"/>
                <a:gd name="T33" fmla="*/ 146 h 366"/>
                <a:gd name="T34" fmla="*/ 38 w 320"/>
                <a:gd name="T35" fmla="*/ 156 h 366"/>
                <a:gd name="T36" fmla="*/ 2 w 320"/>
                <a:gd name="T37" fmla="*/ 162 h 366"/>
                <a:gd name="T38" fmla="*/ 6 w 320"/>
                <a:gd name="T39" fmla="*/ 182 h 366"/>
                <a:gd name="T40" fmla="*/ 28 w 320"/>
                <a:gd name="T41" fmla="*/ 188 h 366"/>
                <a:gd name="T42" fmla="*/ 68 w 320"/>
                <a:gd name="T43" fmla="*/ 188 h 366"/>
                <a:gd name="T44" fmla="*/ 76 w 320"/>
                <a:gd name="T45" fmla="*/ 194 h 366"/>
                <a:gd name="T46" fmla="*/ 52 w 320"/>
                <a:gd name="T47" fmla="*/ 196 h 366"/>
                <a:gd name="T48" fmla="*/ 12 w 320"/>
                <a:gd name="T49" fmla="*/ 198 h 366"/>
                <a:gd name="T50" fmla="*/ 16 w 320"/>
                <a:gd name="T51" fmla="*/ 212 h 366"/>
                <a:gd name="T52" fmla="*/ 8 w 320"/>
                <a:gd name="T53" fmla="*/ 220 h 366"/>
                <a:gd name="T54" fmla="*/ 14 w 320"/>
                <a:gd name="T55" fmla="*/ 244 h 366"/>
                <a:gd name="T56" fmla="*/ 28 w 320"/>
                <a:gd name="T57" fmla="*/ 246 h 366"/>
                <a:gd name="T58" fmla="*/ 38 w 320"/>
                <a:gd name="T59" fmla="*/ 240 h 366"/>
                <a:gd name="T60" fmla="*/ 28 w 320"/>
                <a:gd name="T61" fmla="*/ 266 h 366"/>
                <a:gd name="T62" fmla="*/ 10 w 320"/>
                <a:gd name="T63" fmla="*/ 280 h 366"/>
                <a:gd name="T64" fmla="*/ 28 w 320"/>
                <a:gd name="T65" fmla="*/ 294 h 366"/>
                <a:gd name="T66" fmla="*/ 38 w 320"/>
                <a:gd name="T67" fmla="*/ 300 h 366"/>
                <a:gd name="T68" fmla="*/ 26 w 320"/>
                <a:gd name="T69" fmla="*/ 314 h 366"/>
                <a:gd name="T70" fmla="*/ 32 w 320"/>
                <a:gd name="T71" fmla="*/ 338 h 366"/>
                <a:gd name="T72" fmla="*/ 56 w 320"/>
                <a:gd name="T73" fmla="*/ 358 h 366"/>
                <a:gd name="T74" fmla="*/ 72 w 320"/>
                <a:gd name="T75" fmla="*/ 366 h 366"/>
                <a:gd name="T76" fmla="*/ 124 w 320"/>
                <a:gd name="T77" fmla="*/ 350 h 366"/>
                <a:gd name="T78" fmla="*/ 150 w 320"/>
                <a:gd name="T79" fmla="*/ 326 h 366"/>
                <a:gd name="T80" fmla="*/ 164 w 320"/>
                <a:gd name="T81" fmla="*/ 310 h 366"/>
                <a:gd name="T82" fmla="*/ 186 w 320"/>
                <a:gd name="T83" fmla="*/ 304 h 366"/>
                <a:gd name="T84" fmla="*/ 188 w 320"/>
                <a:gd name="T85" fmla="*/ 278 h 366"/>
                <a:gd name="T86" fmla="*/ 196 w 320"/>
                <a:gd name="T87" fmla="*/ 284 h 366"/>
                <a:gd name="T88" fmla="*/ 210 w 320"/>
                <a:gd name="T89" fmla="*/ 302 h 366"/>
                <a:gd name="T90" fmla="*/ 232 w 320"/>
                <a:gd name="T91" fmla="*/ 314 h 366"/>
                <a:gd name="T92" fmla="*/ 238 w 320"/>
                <a:gd name="T93" fmla="*/ 272 h 366"/>
                <a:gd name="T94" fmla="*/ 256 w 320"/>
                <a:gd name="T95" fmla="*/ 256 h 366"/>
                <a:gd name="T96" fmla="*/ 262 w 320"/>
                <a:gd name="T97" fmla="*/ 234 h 366"/>
                <a:gd name="T98" fmla="*/ 252 w 320"/>
                <a:gd name="T99" fmla="*/ 198 h 366"/>
                <a:gd name="T100" fmla="*/ 274 w 320"/>
                <a:gd name="T101" fmla="*/ 180 h 366"/>
                <a:gd name="T102" fmla="*/ 250 w 320"/>
                <a:gd name="T103" fmla="*/ 120 h 366"/>
                <a:gd name="T104" fmla="*/ 248 w 320"/>
                <a:gd name="T105" fmla="*/ 86 h 366"/>
                <a:gd name="T106" fmla="*/ 246 w 320"/>
                <a:gd name="T107" fmla="*/ 64 h 366"/>
                <a:gd name="T108" fmla="*/ 282 w 320"/>
                <a:gd name="T109" fmla="*/ 24 h 366"/>
                <a:gd name="T110" fmla="*/ 320 w 320"/>
                <a:gd name="T111" fmla="*/ 12 h 366"/>
                <a:gd name="T112" fmla="*/ 214 w 320"/>
                <a:gd name="T113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0" h="366">
                  <a:moveTo>
                    <a:pt x="192" y="8"/>
                  </a:moveTo>
                  <a:lnTo>
                    <a:pt x="192" y="8"/>
                  </a:lnTo>
                  <a:lnTo>
                    <a:pt x="192" y="10"/>
                  </a:lnTo>
                  <a:lnTo>
                    <a:pt x="192" y="12"/>
                  </a:lnTo>
                  <a:lnTo>
                    <a:pt x="188" y="14"/>
                  </a:lnTo>
                  <a:lnTo>
                    <a:pt x="182" y="14"/>
                  </a:lnTo>
                  <a:lnTo>
                    <a:pt x="182" y="16"/>
                  </a:lnTo>
                  <a:lnTo>
                    <a:pt x="180" y="20"/>
                  </a:lnTo>
                  <a:lnTo>
                    <a:pt x="180" y="20"/>
                  </a:lnTo>
                  <a:lnTo>
                    <a:pt x="174" y="30"/>
                  </a:lnTo>
                  <a:lnTo>
                    <a:pt x="168" y="36"/>
                  </a:lnTo>
                  <a:lnTo>
                    <a:pt x="162" y="38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8" y="46"/>
                  </a:lnTo>
                  <a:lnTo>
                    <a:pt x="160" y="48"/>
                  </a:lnTo>
                  <a:lnTo>
                    <a:pt x="162" y="46"/>
                  </a:lnTo>
                  <a:lnTo>
                    <a:pt x="166" y="46"/>
                  </a:lnTo>
                  <a:lnTo>
                    <a:pt x="168" y="46"/>
                  </a:lnTo>
                  <a:lnTo>
                    <a:pt x="168" y="46"/>
                  </a:lnTo>
                  <a:lnTo>
                    <a:pt x="168" y="46"/>
                  </a:lnTo>
                  <a:lnTo>
                    <a:pt x="170" y="50"/>
                  </a:lnTo>
                  <a:lnTo>
                    <a:pt x="170" y="50"/>
                  </a:lnTo>
                  <a:lnTo>
                    <a:pt x="172" y="52"/>
                  </a:lnTo>
                  <a:lnTo>
                    <a:pt x="172" y="54"/>
                  </a:lnTo>
                  <a:lnTo>
                    <a:pt x="172" y="54"/>
                  </a:lnTo>
                  <a:lnTo>
                    <a:pt x="174" y="56"/>
                  </a:lnTo>
                  <a:lnTo>
                    <a:pt x="176" y="56"/>
                  </a:lnTo>
                  <a:lnTo>
                    <a:pt x="184" y="56"/>
                  </a:lnTo>
                  <a:lnTo>
                    <a:pt x="194" y="52"/>
                  </a:lnTo>
                  <a:lnTo>
                    <a:pt x="206" y="42"/>
                  </a:lnTo>
                  <a:lnTo>
                    <a:pt x="206" y="42"/>
                  </a:lnTo>
                  <a:lnTo>
                    <a:pt x="210" y="3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08" y="36"/>
                  </a:lnTo>
                  <a:lnTo>
                    <a:pt x="204" y="34"/>
                  </a:lnTo>
                  <a:lnTo>
                    <a:pt x="204" y="34"/>
                  </a:lnTo>
                  <a:lnTo>
                    <a:pt x="206" y="32"/>
                  </a:lnTo>
                  <a:lnTo>
                    <a:pt x="206" y="32"/>
                  </a:lnTo>
                  <a:lnTo>
                    <a:pt x="214" y="28"/>
                  </a:lnTo>
                  <a:lnTo>
                    <a:pt x="216" y="26"/>
                  </a:lnTo>
                  <a:lnTo>
                    <a:pt x="222" y="28"/>
                  </a:lnTo>
                  <a:lnTo>
                    <a:pt x="222" y="28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220" y="32"/>
                  </a:lnTo>
                  <a:lnTo>
                    <a:pt x="216" y="36"/>
                  </a:lnTo>
                  <a:lnTo>
                    <a:pt x="216" y="36"/>
                  </a:lnTo>
                  <a:lnTo>
                    <a:pt x="222" y="38"/>
                  </a:lnTo>
                  <a:lnTo>
                    <a:pt x="222" y="38"/>
                  </a:lnTo>
                  <a:lnTo>
                    <a:pt x="226" y="40"/>
                  </a:lnTo>
                  <a:lnTo>
                    <a:pt x="222" y="42"/>
                  </a:lnTo>
                  <a:lnTo>
                    <a:pt x="204" y="50"/>
                  </a:lnTo>
                  <a:lnTo>
                    <a:pt x="204" y="50"/>
                  </a:lnTo>
                  <a:lnTo>
                    <a:pt x="198" y="52"/>
                  </a:lnTo>
                  <a:lnTo>
                    <a:pt x="198" y="54"/>
                  </a:lnTo>
                  <a:lnTo>
                    <a:pt x="200" y="54"/>
                  </a:lnTo>
                  <a:lnTo>
                    <a:pt x="202" y="54"/>
                  </a:lnTo>
                  <a:lnTo>
                    <a:pt x="202" y="54"/>
                  </a:lnTo>
                  <a:lnTo>
                    <a:pt x="202" y="56"/>
                  </a:lnTo>
                  <a:lnTo>
                    <a:pt x="202" y="56"/>
                  </a:lnTo>
                  <a:lnTo>
                    <a:pt x="202" y="58"/>
                  </a:lnTo>
                  <a:lnTo>
                    <a:pt x="204" y="58"/>
                  </a:lnTo>
                  <a:lnTo>
                    <a:pt x="206" y="60"/>
                  </a:lnTo>
                  <a:lnTo>
                    <a:pt x="204" y="62"/>
                  </a:lnTo>
                  <a:lnTo>
                    <a:pt x="204" y="62"/>
                  </a:lnTo>
                  <a:lnTo>
                    <a:pt x="198" y="62"/>
                  </a:lnTo>
                  <a:lnTo>
                    <a:pt x="192" y="62"/>
                  </a:lnTo>
                  <a:lnTo>
                    <a:pt x="184" y="62"/>
                  </a:lnTo>
                  <a:lnTo>
                    <a:pt x="180" y="62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2" y="68"/>
                  </a:lnTo>
                  <a:lnTo>
                    <a:pt x="172" y="66"/>
                  </a:lnTo>
                  <a:lnTo>
                    <a:pt x="172" y="62"/>
                  </a:lnTo>
                  <a:lnTo>
                    <a:pt x="168" y="56"/>
                  </a:lnTo>
                  <a:lnTo>
                    <a:pt x="168" y="56"/>
                  </a:lnTo>
                  <a:lnTo>
                    <a:pt x="166" y="50"/>
                  </a:lnTo>
                  <a:lnTo>
                    <a:pt x="162" y="50"/>
                  </a:lnTo>
                  <a:lnTo>
                    <a:pt x="158" y="52"/>
                  </a:lnTo>
                  <a:lnTo>
                    <a:pt x="154" y="54"/>
                  </a:lnTo>
                  <a:lnTo>
                    <a:pt x="154" y="54"/>
                  </a:lnTo>
                  <a:lnTo>
                    <a:pt x="148" y="56"/>
                  </a:lnTo>
                  <a:lnTo>
                    <a:pt x="146" y="60"/>
                  </a:lnTo>
                  <a:lnTo>
                    <a:pt x="146" y="62"/>
                  </a:lnTo>
                  <a:lnTo>
                    <a:pt x="144" y="60"/>
                  </a:lnTo>
                  <a:lnTo>
                    <a:pt x="144" y="60"/>
                  </a:lnTo>
                  <a:lnTo>
                    <a:pt x="140" y="60"/>
                  </a:lnTo>
                  <a:lnTo>
                    <a:pt x="134" y="60"/>
                  </a:lnTo>
                  <a:lnTo>
                    <a:pt x="122" y="66"/>
                  </a:lnTo>
                  <a:lnTo>
                    <a:pt x="122" y="66"/>
                  </a:lnTo>
                  <a:lnTo>
                    <a:pt x="118" y="68"/>
                  </a:lnTo>
                  <a:lnTo>
                    <a:pt x="120" y="68"/>
                  </a:lnTo>
                  <a:lnTo>
                    <a:pt x="124" y="72"/>
                  </a:lnTo>
                  <a:lnTo>
                    <a:pt x="126" y="74"/>
                  </a:lnTo>
                  <a:lnTo>
                    <a:pt x="126" y="76"/>
                  </a:lnTo>
                  <a:lnTo>
                    <a:pt x="124" y="76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4" y="7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4" y="82"/>
                  </a:lnTo>
                  <a:lnTo>
                    <a:pt x="114" y="84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2" y="82"/>
                  </a:lnTo>
                  <a:lnTo>
                    <a:pt x="102" y="82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90" y="90"/>
                  </a:lnTo>
                  <a:lnTo>
                    <a:pt x="82" y="88"/>
                  </a:lnTo>
                  <a:lnTo>
                    <a:pt x="76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92"/>
                  </a:lnTo>
                  <a:lnTo>
                    <a:pt x="70" y="96"/>
                  </a:lnTo>
                  <a:lnTo>
                    <a:pt x="74" y="98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90" y="98"/>
                  </a:lnTo>
                  <a:lnTo>
                    <a:pt x="90" y="100"/>
                  </a:lnTo>
                  <a:lnTo>
                    <a:pt x="86" y="104"/>
                  </a:lnTo>
                  <a:lnTo>
                    <a:pt x="86" y="10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88" y="112"/>
                  </a:lnTo>
                  <a:lnTo>
                    <a:pt x="84" y="110"/>
                  </a:lnTo>
                  <a:lnTo>
                    <a:pt x="72" y="106"/>
                  </a:lnTo>
                  <a:lnTo>
                    <a:pt x="64" y="106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48" y="112"/>
                  </a:lnTo>
                  <a:lnTo>
                    <a:pt x="52" y="114"/>
                  </a:lnTo>
                  <a:lnTo>
                    <a:pt x="62" y="116"/>
                  </a:lnTo>
                  <a:lnTo>
                    <a:pt x="66" y="118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70" y="124"/>
                  </a:lnTo>
                  <a:lnTo>
                    <a:pt x="68" y="122"/>
                  </a:lnTo>
                  <a:lnTo>
                    <a:pt x="60" y="120"/>
                  </a:lnTo>
                  <a:lnTo>
                    <a:pt x="54" y="120"/>
                  </a:lnTo>
                  <a:lnTo>
                    <a:pt x="48" y="122"/>
                  </a:lnTo>
                  <a:lnTo>
                    <a:pt x="48" y="122"/>
                  </a:lnTo>
                  <a:lnTo>
                    <a:pt x="38" y="128"/>
                  </a:lnTo>
                  <a:lnTo>
                    <a:pt x="36" y="130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28" y="132"/>
                  </a:lnTo>
                  <a:lnTo>
                    <a:pt x="28" y="134"/>
                  </a:lnTo>
                  <a:lnTo>
                    <a:pt x="28" y="136"/>
                  </a:lnTo>
                  <a:lnTo>
                    <a:pt x="22" y="136"/>
                  </a:lnTo>
                  <a:lnTo>
                    <a:pt x="22" y="136"/>
                  </a:lnTo>
                  <a:lnTo>
                    <a:pt x="6" y="134"/>
                  </a:lnTo>
                  <a:lnTo>
                    <a:pt x="6" y="134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0" y="140"/>
                  </a:lnTo>
                  <a:lnTo>
                    <a:pt x="10" y="142"/>
                  </a:lnTo>
                  <a:lnTo>
                    <a:pt x="6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6" y="146"/>
                  </a:lnTo>
                  <a:lnTo>
                    <a:pt x="10" y="148"/>
                  </a:lnTo>
                  <a:lnTo>
                    <a:pt x="22" y="148"/>
                  </a:lnTo>
                  <a:lnTo>
                    <a:pt x="34" y="148"/>
                  </a:lnTo>
                  <a:lnTo>
                    <a:pt x="46" y="152"/>
                  </a:lnTo>
                  <a:lnTo>
                    <a:pt x="46" y="152"/>
                  </a:lnTo>
                  <a:lnTo>
                    <a:pt x="52" y="154"/>
                  </a:lnTo>
                  <a:lnTo>
                    <a:pt x="50" y="154"/>
                  </a:lnTo>
                  <a:lnTo>
                    <a:pt x="44" y="154"/>
                  </a:lnTo>
                  <a:lnTo>
                    <a:pt x="38" y="156"/>
                  </a:lnTo>
                  <a:lnTo>
                    <a:pt x="38" y="156"/>
                  </a:lnTo>
                  <a:lnTo>
                    <a:pt x="36" y="156"/>
                  </a:lnTo>
                  <a:lnTo>
                    <a:pt x="34" y="156"/>
                  </a:lnTo>
                  <a:lnTo>
                    <a:pt x="28" y="152"/>
                  </a:lnTo>
                  <a:lnTo>
                    <a:pt x="24" y="150"/>
                  </a:lnTo>
                  <a:lnTo>
                    <a:pt x="20" y="150"/>
                  </a:lnTo>
                  <a:lnTo>
                    <a:pt x="14" y="150"/>
                  </a:lnTo>
                  <a:lnTo>
                    <a:pt x="8" y="154"/>
                  </a:lnTo>
                  <a:lnTo>
                    <a:pt x="8" y="154"/>
                  </a:lnTo>
                  <a:lnTo>
                    <a:pt x="4" y="158"/>
                  </a:lnTo>
                  <a:lnTo>
                    <a:pt x="2" y="162"/>
                  </a:lnTo>
                  <a:lnTo>
                    <a:pt x="4" y="164"/>
                  </a:lnTo>
                  <a:lnTo>
                    <a:pt x="6" y="166"/>
                  </a:lnTo>
                  <a:lnTo>
                    <a:pt x="10" y="170"/>
                  </a:lnTo>
                  <a:lnTo>
                    <a:pt x="10" y="172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6" y="180"/>
                  </a:lnTo>
                  <a:lnTo>
                    <a:pt x="6" y="182"/>
                  </a:lnTo>
                  <a:lnTo>
                    <a:pt x="6" y="184"/>
                  </a:lnTo>
                  <a:lnTo>
                    <a:pt x="6" y="184"/>
                  </a:lnTo>
                  <a:lnTo>
                    <a:pt x="4" y="186"/>
                  </a:lnTo>
                  <a:lnTo>
                    <a:pt x="4" y="188"/>
                  </a:lnTo>
                  <a:lnTo>
                    <a:pt x="8" y="192"/>
                  </a:lnTo>
                  <a:lnTo>
                    <a:pt x="14" y="194"/>
                  </a:lnTo>
                  <a:lnTo>
                    <a:pt x="18" y="192"/>
                  </a:lnTo>
                  <a:lnTo>
                    <a:pt x="24" y="190"/>
                  </a:lnTo>
                  <a:lnTo>
                    <a:pt x="24" y="190"/>
                  </a:lnTo>
                  <a:lnTo>
                    <a:pt x="28" y="188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50" y="192"/>
                  </a:lnTo>
                  <a:lnTo>
                    <a:pt x="52" y="190"/>
                  </a:lnTo>
                  <a:lnTo>
                    <a:pt x="54" y="188"/>
                  </a:lnTo>
                  <a:lnTo>
                    <a:pt x="54" y="188"/>
                  </a:lnTo>
                  <a:lnTo>
                    <a:pt x="56" y="184"/>
                  </a:lnTo>
                  <a:lnTo>
                    <a:pt x="58" y="184"/>
                  </a:lnTo>
                  <a:lnTo>
                    <a:pt x="62" y="186"/>
                  </a:lnTo>
                  <a:lnTo>
                    <a:pt x="68" y="188"/>
                  </a:lnTo>
                  <a:lnTo>
                    <a:pt x="72" y="190"/>
                  </a:lnTo>
                  <a:lnTo>
                    <a:pt x="76" y="188"/>
                  </a:lnTo>
                  <a:lnTo>
                    <a:pt x="76" y="188"/>
                  </a:lnTo>
                  <a:lnTo>
                    <a:pt x="84" y="188"/>
                  </a:lnTo>
                  <a:lnTo>
                    <a:pt x="90" y="188"/>
                  </a:lnTo>
                  <a:lnTo>
                    <a:pt x="90" y="190"/>
                  </a:lnTo>
                  <a:lnTo>
                    <a:pt x="88" y="190"/>
                  </a:lnTo>
                  <a:lnTo>
                    <a:pt x="80" y="194"/>
                  </a:lnTo>
                  <a:lnTo>
                    <a:pt x="80" y="194"/>
                  </a:lnTo>
                  <a:lnTo>
                    <a:pt x="76" y="194"/>
                  </a:lnTo>
                  <a:lnTo>
                    <a:pt x="74" y="196"/>
                  </a:lnTo>
                  <a:lnTo>
                    <a:pt x="74" y="200"/>
                  </a:lnTo>
                  <a:lnTo>
                    <a:pt x="74" y="202"/>
                  </a:lnTo>
                  <a:lnTo>
                    <a:pt x="68" y="196"/>
                  </a:lnTo>
                  <a:lnTo>
                    <a:pt x="68" y="196"/>
                  </a:lnTo>
                  <a:lnTo>
                    <a:pt x="64" y="192"/>
                  </a:lnTo>
                  <a:lnTo>
                    <a:pt x="60" y="190"/>
                  </a:lnTo>
                  <a:lnTo>
                    <a:pt x="58" y="192"/>
                  </a:lnTo>
                  <a:lnTo>
                    <a:pt x="56" y="192"/>
                  </a:lnTo>
                  <a:lnTo>
                    <a:pt x="52" y="196"/>
                  </a:lnTo>
                  <a:lnTo>
                    <a:pt x="50" y="196"/>
                  </a:lnTo>
                  <a:lnTo>
                    <a:pt x="48" y="194"/>
                  </a:lnTo>
                  <a:lnTo>
                    <a:pt x="48" y="194"/>
                  </a:lnTo>
                  <a:lnTo>
                    <a:pt x="44" y="192"/>
                  </a:lnTo>
                  <a:lnTo>
                    <a:pt x="40" y="192"/>
                  </a:lnTo>
                  <a:lnTo>
                    <a:pt x="30" y="196"/>
                  </a:lnTo>
                  <a:lnTo>
                    <a:pt x="22" y="198"/>
                  </a:lnTo>
                  <a:lnTo>
                    <a:pt x="16" y="200"/>
                  </a:lnTo>
                  <a:lnTo>
                    <a:pt x="12" y="198"/>
                  </a:lnTo>
                  <a:lnTo>
                    <a:pt x="12" y="198"/>
                  </a:lnTo>
                  <a:lnTo>
                    <a:pt x="4" y="196"/>
                  </a:lnTo>
                  <a:lnTo>
                    <a:pt x="4" y="198"/>
                  </a:lnTo>
                  <a:lnTo>
                    <a:pt x="4" y="204"/>
                  </a:lnTo>
                  <a:lnTo>
                    <a:pt x="4" y="204"/>
                  </a:lnTo>
                  <a:lnTo>
                    <a:pt x="4" y="208"/>
                  </a:lnTo>
                  <a:lnTo>
                    <a:pt x="6" y="208"/>
                  </a:lnTo>
                  <a:lnTo>
                    <a:pt x="10" y="208"/>
                  </a:lnTo>
                  <a:lnTo>
                    <a:pt x="12" y="210"/>
                  </a:lnTo>
                  <a:lnTo>
                    <a:pt x="14" y="210"/>
                  </a:lnTo>
                  <a:lnTo>
                    <a:pt x="16" y="212"/>
                  </a:lnTo>
                  <a:lnTo>
                    <a:pt x="16" y="212"/>
                  </a:lnTo>
                  <a:lnTo>
                    <a:pt x="14" y="216"/>
                  </a:lnTo>
                  <a:lnTo>
                    <a:pt x="12" y="216"/>
                  </a:lnTo>
                  <a:lnTo>
                    <a:pt x="8" y="214"/>
                  </a:lnTo>
                  <a:lnTo>
                    <a:pt x="4" y="212"/>
                  </a:lnTo>
                  <a:lnTo>
                    <a:pt x="4" y="214"/>
                  </a:lnTo>
                  <a:lnTo>
                    <a:pt x="4" y="216"/>
                  </a:lnTo>
                  <a:lnTo>
                    <a:pt x="4" y="216"/>
                  </a:lnTo>
                  <a:lnTo>
                    <a:pt x="6" y="220"/>
                  </a:lnTo>
                  <a:lnTo>
                    <a:pt x="8" y="220"/>
                  </a:lnTo>
                  <a:lnTo>
                    <a:pt x="12" y="220"/>
                  </a:lnTo>
                  <a:lnTo>
                    <a:pt x="16" y="220"/>
                  </a:lnTo>
                  <a:lnTo>
                    <a:pt x="16" y="226"/>
                  </a:lnTo>
                  <a:lnTo>
                    <a:pt x="16" y="226"/>
                  </a:lnTo>
                  <a:lnTo>
                    <a:pt x="12" y="232"/>
                  </a:lnTo>
                  <a:lnTo>
                    <a:pt x="8" y="234"/>
                  </a:lnTo>
                  <a:lnTo>
                    <a:pt x="6" y="236"/>
                  </a:lnTo>
                  <a:lnTo>
                    <a:pt x="6" y="236"/>
                  </a:lnTo>
                  <a:lnTo>
                    <a:pt x="6" y="236"/>
                  </a:lnTo>
                  <a:lnTo>
                    <a:pt x="14" y="244"/>
                  </a:lnTo>
                  <a:lnTo>
                    <a:pt x="16" y="246"/>
                  </a:lnTo>
                  <a:lnTo>
                    <a:pt x="20" y="244"/>
                  </a:lnTo>
                  <a:lnTo>
                    <a:pt x="20" y="244"/>
                  </a:lnTo>
                  <a:lnTo>
                    <a:pt x="22" y="242"/>
                  </a:lnTo>
                  <a:lnTo>
                    <a:pt x="24" y="246"/>
                  </a:lnTo>
                  <a:lnTo>
                    <a:pt x="24" y="248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8" y="244"/>
                  </a:lnTo>
                  <a:lnTo>
                    <a:pt x="28" y="246"/>
                  </a:lnTo>
                  <a:lnTo>
                    <a:pt x="28" y="250"/>
                  </a:lnTo>
                  <a:lnTo>
                    <a:pt x="28" y="254"/>
                  </a:lnTo>
                  <a:lnTo>
                    <a:pt x="28" y="254"/>
                  </a:lnTo>
                  <a:lnTo>
                    <a:pt x="30" y="254"/>
                  </a:lnTo>
                  <a:lnTo>
                    <a:pt x="30" y="254"/>
                  </a:lnTo>
                  <a:lnTo>
                    <a:pt x="32" y="252"/>
                  </a:lnTo>
                  <a:lnTo>
                    <a:pt x="34" y="248"/>
                  </a:lnTo>
                  <a:lnTo>
                    <a:pt x="34" y="244"/>
                  </a:lnTo>
                  <a:lnTo>
                    <a:pt x="36" y="242"/>
                  </a:lnTo>
                  <a:lnTo>
                    <a:pt x="38" y="240"/>
                  </a:lnTo>
                  <a:lnTo>
                    <a:pt x="38" y="240"/>
                  </a:lnTo>
                  <a:lnTo>
                    <a:pt x="42" y="240"/>
                  </a:lnTo>
                  <a:lnTo>
                    <a:pt x="42" y="242"/>
                  </a:lnTo>
                  <a:lnTo>
                    <a:pt x="40" y="250"/>
                  </a:lnTo>
                  <a:lnTo>
                    <a:pt x="34" y="256"/>
                  </a:lnTo>
                  <a:lnTo>
                    <a:pt x="30" y="260"/>
                  </a:lnTo>
                  <a:lnTo>
                    <a:pt x="30" y="260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28" y="266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2"/>
                  </a:lnTo>
                  <a:lnTo>
                    <a:pt x="26" y="274"/>
                  </a:lnTo>
                  <a:lnTo>
                    <a:pt x="24" y="272"/>
                  </a:lnTo>
                  <a:lnTo>
                    <a:pt x="20" y="270"/>
                  </a:lnTo>
                  <a:lnTo>
                    <a:pt x="14" y="276"/>
                  </a:lnTo>
                  <a:lnTo>
                    <a:pt x="14" y="276"/>
                  </a:lnTo>
                  <a:lnTo>
                    <a:pt x="10" y="280"/>
                  </a:lnTo>
                  <a:lnTo>
                    <a:pt x="10" y="284"/>
                  </a:lnTo>
                  <a:lnTo>
                    <a:pt x="10" y="288"/>
                  </a:lnTo>
                  <a:lnTo>
                    <a:pt x="12" y="290"/>
                  </a:lnTo>
                  <a:lnTo>
                    <a:pt x="16" y="294"/>
                  </a:lnTo>
                  <a:lnTo>
                    <a:pt x="20" y="294"/>
                  </a:lnTo>
                  <a:lnTo>
                    <a:pt x="20" y="294"/>
                  </a:lnTo>
                  <a:lnTo>
                    <a:pt x="20" y="294"/>
                  </a:lnTo>
                  <a:lnTo>
                    <a:pt x="24" y="292"/>
                  </a:lnTo>
                  <a:lnTo>
                    <a:pt x="26" y="294"/>
                  </a:lnTo>
                  <a:lnTo>
                    <a:pt x="28" y="294"/>
                  </a:lnTo>
                  <a:lnTo>
                    <a:pt x="30" y="290"/>
                  </a:lnTo>
                  <a:lnTo>
                    <a:pt x="30" y="290"/>
                  </a:lnTo>
                  <a:lnTo>
                    <a:pt x="34" y="288"/>
                  </a:lnTo>
                  <a:lnTo>
                    <a:pt x="38" y="288"/>
                  </a:lnTo>
                  <a:lnTo>
                    <a:pt x="38" y="292"/>
                  </a:lnTo>
                  <a:lnTo>
                    <a:pt x="36" y="294"/>
                  </a:lnTo>
                  <a:lnTo>
                    <a:pt x="36" y="294"/>
                  </a:lnTo>
                  <a:lnTo>
                    <a:pt x="34" y="298"/>
                  </a:lnTo>
                  <a:lnTo>
                    <a:pt x="36" y="300"/>
                  </a:lnTo>
                  <a:lnTo>
                    <a:pt x="38" y="300"/>
                  </a:lnTo>
                  <a:lnTo>
                    <a:pt x="34" y="304"/>
                  </a:lnTo>
                  <a:lnTo>
                    <a:pt x="34" y="304"/>
                  </a:lnTo>
                  <a:lnTo>
                    <a:pt x="32" y="304"/>
                  </a:lnTo>
                  <a:lnTo>
                    <a:pt x="32" y="306"/>
                  </a:lnTo>
                  <a:lnTo>
                    <a:pt x="34" y="308"/>
                  </a:lnTo>
                  <a:lnTo>
                    <a:pt x="36" y="310"/>
                  </a:lnTo>
                  <a:lnTo>
                    <a:pt x="32" y="312"/>
                  </a:lnTo>
                  <a:lnTo>
                    <a:pt x="32" y="312"/>
                  </a:lnTo>
                  <a:lnTo>
                    <a:pt x="28" y="314"/>
                  </a:lnTo>
                  <a:lnTo>
                    <a:pt x="26" y="314"/>
                  </a:lnTo>
                  <a:lnTo>
                    <a:pt x="24" y="310"/>
                  </a:lnTo>
                  <a:lnTo>
                    <a:pt x="22" y="310"/>
                  </a:lnTo>
                  <a:lnTo>
                    <a:pt x="22" y="310"/>
                  </a:lnTo>
                  <a:lnTo>
                    <a:pt x="20" y="318"/>
                  </a:lnTo>
                  <a:lnTo>
                    <a:pt x="20" y="318"/>
                  </a:lnTo>
                  <a:lnTo>
                    <a:pt x="20" y="326"/>
                  </a:lnTo>
                  <a:lnTo>
                    <a:pt x="22" y="332"/>
                  </a:lnTo>
                  <a:lnTo>
                    <a:pt x="22" y="332"/>
                  </a:lnTo>
                  <a:lnTo>
                    <a:pt x="28" y="338"/>
                  </a:lnTo>
                  <a:lnTo>
                    <a:pt x="32" y="338"/>
                  </a:lnTo>
                  <a:lnTo>
                    <a:pt x="36" y="338"/>
                  </a:lnTo>
                  <a:lnTo>
                    <a:pt x="38" y="340"/>
                  </a:lnTo>
                  <a:lnTo>
                    <a:pt x="38" y="340"/>
                  </a:lnTo>
                  <a:lnTo>
                    <a:pt x="40" y="344"/>
                  </a:lnTo>
                  <a:lnTo>
                    <a:pt x="46" y="348"/>
                  </a:lnTo>
                  <a:lnTo>
                    <a:pt x="56" y="352"/>
                  </a:lnTo>
                  <a:lnTo>
                    <a:pt x="56" y="352"/>
                  </a:lnTo>
                  <a:lnTo>
                    <a:pt x="60" y="354"/>
                  </a:lnTo>
                  <a:lnTo>
                    <a:pt x="58" y="356"/>
                  </a:lnTo>
                  <a:lnTo>
                    <a:pt x="56" y="358"/>
                  </a:lnTo>
                  <a:lnTo>
                    <a:pt x="58" y="362"/>
                  </a:lnTo>
                  <a:lnTo>
                    <a:pt x="58" y="362"/>
                  </a:lnTo>
                  <a:lnTo>
                    <a:pt x="62" y="362"/>
                  </a:lnTo>
                  <a:lnTo>
                    <a:pt x="62" y="362"/>
                  </a:lnTo>
                  <a:lnTo>
                    <a:pt x="64" y="360"/>
                  </a:lnTo>
                  <a:lnTo>
                    <a:pt x="68" y="360"/>
                  </a:lnTo>
                  <a:lnTo>
                    <a:pt x="68" y="360"/>
                  </a:lnTo>
                  <a:lnTo>
                    <a:pt x="72" y="364"/>
                  </a:lnTo>
                  <a:lnTo>
                    <a:pt x="72" y="366"/>
                  </a:lnTo>
                  <a:lnTo>
                    <a:pt x="72" y="366"/>
                  </a:lnTo>
                  <a:lnTo>
                    <a:pt x="76" y="364"/>
                  </a:lnTo>
                  <a:lnTo>
                    <a:pt x="76" y="364"/>
                  </a:lnTo>
                  <a:lnTo>
                    <a:pt x="86" y="362"/>
                  </a:lnTo>
                  <a:lnTo>
                    <a:pt x="96" y="362"/>
                  </a:lnTo>
                  <a:lnTo>
                    <a:pt x="108" y="360"/>
                  </a:lnTo>
                  <a:lnTo>
                    <a:pt x="112" y="358"/>
                  </a:lnTo>
                  <a:lnTo>
                    <a:pt x="116" y="356"/>
                  </a:lnTo>
                  <a:lnTo>
                    <a:pt x="116" y="356"/>
                  </a:lnTo>
                  <a:lnTo>
                    <a:pt x="120" y="354"/>
                  </a:lnTo>
                  <a:lnTo>
                    <a:pt x="124" y="350"/>
                  </a:lnTo>
                  <a:lnTo>
                    <a:pt x="132" y="346"/>
                  </a:lnTo>
                  <a:lnTo>
                    <a:pt x="136" y="338"/>
                  </a:lnTo>
                  <a:lnTo>
                    <a:pt x="136" y="338"/>
                  </a:lnTo>
                  <a:lnTo>
                    <a:pt x="140" y="332"/>
                  </a:lnTo>
                  <a:lnTo>
                    <a:pt x="144" y="332"/>
                  </a:lnTo>
                  <a:lnTo>
                    <a:pt x="146" y="332"/>
                  </a:lnTo>
                  <a:lnTo>
                    <a:pt x="148" y="328"/>
                  </a:lnTo>
                  <a:lnTo>
                    <a:pt x="148" y="328"/>
                  </a:lnTo>
                  <a:lnTo>
                    <a:pt x="148" y="326"/>
                  </a:lnTo>
                  <a:lnTo>
                    <a:pt x="150" y="326"/>
                  </a:lnTo>
                  <a:lnTo>
                    <a:pt x="154" y="324"/>
                  </a:lnTo>
                  <a:lnTo>
                    <a:pt x="156" y="324"/>
                  </a:lnTo>
                  <a:lnTo>
                    <a:pt x="154" y="320"/>
                  </a:lnTo>
                  <a:lnTo>
                    <a:pt x="154" y="320"/>
                  </a:lnTo>
                  <a:lnTo>
                    <a:pt x="152" y="316"/>
                  </a:lnTo>
                  <a:lnTo>
                    <a:pt x="156" y="316"/>
                  </a:lnTo>
                  <a:lnTo>
                    <a:pt x="162" y="314"/>
                  </a:lnTo>
                  <a:lnTo>
                    <a:pt x="164" y="314"/>
                  </a:lnTo>
                  <a:lnTo>
                    <a:pt x="164" y="310"/>
                  </a:lnTo>
                  <a:lnTo>
                    <a:pt x="164" y="310"/>
                  </a:lnTo>
                  <a:lnTo>
                    <a:pt x="164" y="306"/>
                  </a:lnTo>
                  <a:lnTo>
                    <a:pt x="166" y="308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4" y="312"/>
                  </a:lnTo>
                  <a:lnTo>
                    <a:pt x="174" y="312"/>
                  </a:lnTo>
                  <a:lnTo>
                    <a:pt x="178" y="310"/>
                  </a:lnTo>
                  <a:lnTo>
                    <a:pt x="182" y="310"/>
                  </a:lnTo>
                  <a:lnTo>
                    <a:pt x="186" y="308"/>
                  </a:lnTo>
                  <a:lnTo>
                    <a:pt x="186" y="304"/>
                  </a:lnTo>
                  <a:lnTo>
                    <a:pt x="186" y="304"/>
                  </a:lnTo>
                  <a:lnTo>
                    <a:pt x="186" y="300"/>
                  </a:lnTo>
                  <a:lnTo>
                    <a:pt x="188" y="298"/>
                  </a:lnTo>
                  <a:lnTo>
                    <a:pt x="192" y="296"/>
                  </a:lnTo>
                  <a:lnTo>
                    <a:pt x="192" y="294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86" y="284"/>
                  </a:lnTo>
                  <a:lnTo>
                    <a:pt x="186" y="280"/>
                  </a:lnTo>
                  <a:lnTo>
                    <a:pt x="188" y="278"/>
                  </a:lnTo>
                  <a:lnTo>
                    <a:pt x="190" y="280"/>
                  </a:lnTo>
                  <a:lnTo>
                    <a:pt x="190" y="280"/>
                  </a:lnTo>
                  <a:lnTo>
                    <a:pt x="192" y="282"/>
                  </a:lnTo>
                  <a:lnTo>
                    <a:pt x="194" y="282"/>
                  </a:lnTo>
                  <a:lnTo>
                    <a:pt x="196" y="280"/>
                  </a:lnTo>
                  <a:lnTo>
                    <a:pt x="198" y="276"/>
                  </a:lnTo>
                  <a:lnTo>
                    <a:pt x="198" y="280"/>
                  </a:lnTo>
                  <a:lnTo>
                    <a:pt x="198" y="280"/>
                  </a:lnTo>
                  <a:lnTo>
                    <a:pt x="198" y="284"/>
                  </a:lnTo>
                  <a:lnTo>
                    <a:pt x="196" y="284"/>
                  </a:lnTo>
                  <a:lnTo>
                    <a:pt x="196" y="286"/>
                  </a:lnTo>
                  <a:lnTo>
                    <a:pt x="198" y="290"/>
                  </a:lnTo>
                  <a:lnTo>
                    <a:pt x="198" y="290"/>
                  </a:lnTo>
                  <a:lnTo>
                    <a:pt x="200" y="294"/>
                  </a:lnTo>
                  <a:lnTo>
                    <a:pt x="200" y="296"/>
                  </a:lnTo>
                  <a:lnTo>
                    <a:pt x="202" y="300"/>
                  </a:lnTo>
                  <a:lnTo>
                    <a:pt x="206" y="300"/>
                  </a:lnTo>
                  <a:lnTo>
                    <a:pt x="206" y="300"/>
                  </a:lnTo>
                  <a:lnTo>
                    <a:pt x="210" y="300"/>
                  </a:lnTo>
                  <a:lnTo>
                    <a:pt x="210" y="302"/>
                  </a:lnTo>
                  <a:lnTo>
                    <a:pt x="212" y="304"/>
                  </a:lnTo>
                  <a:lnTo>
                    <a:pt x="218" y="304"/>
                  </a:lnTo>
                  <a:lnTo>
                    <a:pt x="218" y="304"/>
                  </a:lnTo>
                  <a:lnTo>
                    <a:pt x="220" y="304"/>
                  </a:lnTo>
                  <a:lnTo>
                    <a:pt x="222" y="306"/>
                  </a:lnTo>
                  <a:lnTo>
                    <a:pt x="226" y="314"/>
                  </a:lnTo>
                  <a:lnTo>
                    <a:pt x="226" y="314"/>
                  </a:lnTo>
                  <a:lnTo>
                    <a:pt x="226" y="316"/>
                  </a:lnTo>
                  <a:lnTo>
                    <a:pt x="228" y="316"/>
                  </a:lnTo>
                  <a:lnTo>
                    <a:pt x="232" y="314"/>
                  </a:lnTo>
                  <a:lnTo>
                    <a:pt x="232" y="314"/>
                  </a:lnTo>
                  <a:lnTo>
                    <a:pt x="234" y="308"/>
                  </a:lnTo>
                  <a:lnTo>
                    <a:pt x="236" y="302"/>
                  </a:lnTo>
                  <a:lnTo>
                    <a:pt x="236" y="296"/>
                  </a:lnTo>
                  <a:lnTo>
                    <a:pt x="232" y="286"/>
                  </a:lnTo>
                  <a:lnTo>
                    <a:pt x="232" y="286"/>
                  </a:lnTo>
                  <a:lnTo>
                    <a:pt x="232" y="282"/>
                  </a:lnTo>
                  <a:lnTo>
                    <a:pt x="232" y="278"/>
                  </a:lnTo>
                  <a:lnTo>
                    <a:pt x="232" y="278"/>
                  </a:lnTo>
                  <a:lnTo>
                    <a:pt x="238" y="272"/>
                  </a:lnTo>
                  <a:lnTo>
                    <a:pt x="238" y="272"/>
                  </a:lnTo>
                  <a:lnTo>
                    <a:pt x="238" y="270"/>
                  </a:lnTo>
                  <a:lnTo>
                    <a:pt x="238" y="266"/>
                  </a:lnTo>
                  <a:lnTo>
                    <a:pt x="238" y="266"/>
                  </a:lnTo>
                  <a:lnTo>
                    <a:pt x="238" y="262"/>
                  </a:lnTo>
                  <a:lnTo>
                    <a:pt x="238" y="262"/>
                  </a:lnTo>
                  <a:lnTo>
                    <a:pt x="240" y="262"/>
                  </a:lnTo>
                  <a:lnTo>
                    <a:pt x="244" y="262"/>
                  </a:lnTo>
                  <a:lnTo>
                    <a:pt x="250" y="26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58" y="252"/>
                  </a:lnTo>
                  <a:lnTo>
                    <a:pt x="258" y="252"/>
                  </a:lnTo>
                  <a:lnTo>
                    <a:pt x="260" y="248"/>
                  </a:lnTo>
                  <a:lnTo>
                    <a:pt x="260" y="244"/>
                  </a:lnTo>
                  <a:lnTo>
                    <a:pt x="258" y="242"/>
                  </a:lnTo>
                  <a:lnTo>
                    <a:pt x="260" y="238"/>
                  </a:lnTo>
                  <a:lnTo>
                    <a:pt x="260" y="238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4" y="230"/>
                  </a:lnTo>
                  <a:lnTo>
                    <a:pt x="262" y="226"/>
                  </a:lnTo>
                  <a:lnTo>
                    <a:pt x="258" y="216"/>
                  </a:lnTo>
                  <a:lnTo>
                    <a:pt x="254" y="206"/>
                  </a:lnTo>
                  <a:lnTo>
                    <a:pt x="252" y="202"/>
                  </a:lnTo>
                  <a:lnTo>
                    <a:pt x="252" y="200"/>
                  </a:lnTo>
                  <a:lnTo>
                    <a:pt x="252" y="200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6" y="196"/>
                  </a:lnTo>
                  <a:lnTo>
                    <a:pt x="260" y="196"/>
                  </a:lnTo>
                  <a:lnTo>
                    <a:pt x="264" y="196"/>
                  </a:lnTo>
                  <a:lnTo>
                    <a:pt x="268" y="192"/>
                  </a:lnTo>
                  <a:lnTo>
                    <a:pt x="268" y="192"/>
                  </a:lnTo>
                  <a:lnTo>
                    <a:pt x="272" y="186"/>
                  </a:lnTo>
                  <a:lnTo>
                    <a:pt x="274" y="180"/>
                  </a:lnTo>
                  <a:lnTo>
                    <a:pt x="270" y="174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252" y="162"/>
                  </a:lnTo>
                  <a:lnTo>
                    <a:pt x="248" y="158"/>
                  </a:lnTo>
                  <a:lnTo>
                    <a:pt x="248" y="152"/>
                  </a:lnTo>
                  <a:lnTo>
                    <a:pt x="250" y="146"/>
                  </a:lnTo>
                  <a:lnTo>
                    <a:pt x="254" y="132"/>
                  </a:lnTo>
                  <a:lnTo>
                    <a:pt x="254" y="126"/>
                  </a:lnTo>
                  <a:lnTo>
                    <a:pt x="250" y="120"/>
                  </a:lnTo>
                  <a:lnTo>
                    <a:pt x="250" y="120"/>
                  </a:lnTo>
                  <a:lnTo>
                    <a:pt x="246" y="110"/>
                  </a:lnTo>
                  <a:lnTo>
                    <a:pt x="246" y="106"/>
                  </a:lnTo>
                  <a:lnTo>
                    <a:pt x="248" y="104"/>
                  </a:lnTo>
                  <a:lnTo>
                    <a:pt x="246" y="98"/>
                  </a:lnTo>
                  <a:lnTo>
                    <a:pt x="246" y="98"/>
                  </a:lnTo>
                  <a:lnTo>
                    <a:pt x="244" y="96"/>
                  </a:lnTo>
                  <a:lnTo>
                    <a:pt x="246" y="94"/>
                  </a:lnTo>
                  <a:lnTo>
                    <a:pt x="248" y="90"/>
                  </a:lnTo>
                  <a:lnTo>
                    <a:pt x="248" y="86"/>
                  </a:lnTo>
                  <a:lnTo>
                    <a:pt x="248" y="84"/>
                  </a:lnTo>
                  <a:lnTo>
                    <a:pt x="246" y="80"/>
                  </a:lnTo>
                  <a:lnTo>
                    <a:pt x="246" y="80"/>
                  </a:lnTo>
                  <a:lnTo>
                    <a:pt x="242" y="76"/>
                  </a:lnTo>
                  <a:lnTo>
                    <a:pt x="242" y="70"/>
                  </a:lnTo>
                  <a:lnTo>
                    <a:pt x="244" y="68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50" y="60"/>
                  </a:lnTo>
                  <a:lnTo>
                    <a:pt x="250" y="56"/>
                  </a:lnTo>
                  <a:lnTo>
                    <a:pt x="250" y="56"/>
                  </a:lnTo>
                  <a:lnTo>
                    <a:pt x="248" y="52"/>
                  </a:lnTo>
                  <a:lnTo>
                    <a:pt x="248" y="50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68" y="32"/>
                  </a:lnTo>
                  <a:lnTo>
                    <a:pt x="282" y="24"/>
                  </a:lnTo>
                  <a:lnTo>
                    <a:pt x="282" y="24"/>
                  </a:lnTo>
                  <a:lnTo>
                    <a:pt x="286" y="24"/>
                  </a:lnTo>
                  <a:lnTo>
                    <a:pt x="290" y="24"/>
                  </a:lnTo>
                  <a:lnTo>
                    <a:pt x="300" y="26"/>
                  </a:lnTo>
                  <a:lnTo>
                    <a:pt x="308" y="26"/>
                  </a:lnTo>
                  <a:lnTo>
                    <a:pt x="312" y="26"/>
                  </a:lnTo>
                  <a:lnTo>
                    <a:pt x="316" y="22"/>
                  </a:lnTo>
                  <a:lnTo>
                    <a:pt x="316" y="22"/>
                  </a:lnTo>
                  <a:lnTo>
                    <a:pt x="318" y="14"/>
                  </a:lnTo>
                  <a:lnTo>
                    <a:pt x="318" y="14"/>
                  </a:lnTo>
                  <a:lnTo>
                    <a:pt x="320" y="12"/>
                  </a:lnTo>
                  <a:lnTo>
                    <a:pt x="320" y="12"/>
                  </a:lnTo>
                  <a:lnTo>
                    <a:pt x="274" y="6"/>
                  </a:lnTo>
                  <a:lnTo>
                    <a:pt x="226" y="2"/>
                  </a:lnTo>
                  <a:lnTo>
                    <a:pt x="226" y="2"/>
                  </a:lnTo>
                  <a:lnTo>
                    <a:pt x="224" y="4"/>
                  </a:lnTo>
                  <a:lnTo>
                    <a:pt x="220" y="4"/>
                  </a:lnTo>
                  <a:lnTo>
                    <a:pt x="220" y="4"/>
                  </a:lnTo>
                  <a:lnTo>
                    <a:pt x="216" y="2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92" y="4"/>
                  </a:lnTo>
                  <a:lnTo>
                    <a:pt x="192" y="6"/>
                  </a:lnTo>
                  <a:lnTo>
                    <a:pt x="192" y="8"/>
                  </a:lnTo>
                  <a:lnTo>
                    <a:pt x="192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5" name="Freeform 282">
              <a:extLst>
                <a:ext uri="{FF2B5EF4-FFF2-40B4-BE49-F238E27FC236}">
                  <a16:creationId xmlns:a16="http://schemas.microsoft.com/office/drawing/2014/main" id="{76607BED-B796-4826-B1FF-E70704D2A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4009" y="1289794"/>
              <a:ext cx="14262" cy="43992"/>
            </a:xfrm>
            <a:custGeom>
              <a:avLst/>
              <a:gdLst>
                <a:gd name="T0" fmla="*/ 0 w 12"/>
                <a:gd name="T1" fmla="*/ 0 h 36"/>
                <a:gd name="T2" fmla="*/ 0 w 12"/>
                <a:gd name="T3" fmla="*/ 0 h 36"/>
                <a:gd name="T4" fmla="*/ 0 w 12"/>
                <a:gd name="T5" fmla="*/ 2 h 36"/>
                <a:gd name="T6" fmla="*/ 0 w 12"/>
                <a:gd name="T7" fmla="*/ 2 h 36"/>
                <a:gd name="T8" fmla="*/ 0 w 12"/>
                <a:gd name="T9" fmla="*/ 4 h 36"/>
                <a:gd name="T10" fmla="*/ 2 w 12"/>
                <a:gd name="T11" fmla="*/ 8 h 36"/>
                <a:gd name="T12" fmla="*/ 6 w 12"/>
                <a:gd name="T13" fmla="*/ 18 h 36"/>
                <a:gd name="T14" fmla="*/ 10 w 12"/>
                <a:gd name="T15" fmla="*/ 28 h 36"/>
                <a:gd name="T16" fmla="*/ 12 w 12"/>
                <a:gd name="T17" fmla="*/ 32 h 36"/>
                <a:gd name="T18" fmla="*/ 10 w 12"/>
                <a:gd name="T19" fmla="*/ 36 h 36"/>
                <a:gd name="T20" fmla="*/ 10 w 12"/>
                <a:gd name="T21" fmla="*/ 36 h 36"/>
                <a:gd name="T22" fmla="*/ 12 w 12"/>
                <a:gd name="T23" fmla="*/ 32 h 36"/>
                <a:gd name="T24" fmla="*/ 12 w 12"/>
                <a:gd name="T25" fmla="*/ 28 h 36"/>
                <a:gd name="T26" fmla="*/ 6 w 12"/>
                <a:gd name="T27" fmla="*/ 18 h 36"/>
                <a:gd name="T28" fmla="*/ 2 w 12"/>
                <a:gd name="T29" fmla="*/ 8 h 36"/>
                <a:gd name="T30" fmla="*/ 0 w 12"/>
                <a:gd name="T31" fmla="*/ 4 h 36"/>
                <a:gd name="T32" fmla="*/ 0 w 12"/>
                <a:gd name="T33" fmla="*/ 0 h 36"/>
                <a:gd name="T34" fmla="*/ 0 w 12"/>
                <a:gd name="T3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3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18"/>
                  </a:lnTo>
                  <a:lnTo>
                    <a:pt x="10" y="28"/>
                  </a:lnTo>
                  <a:lnTo>
                    <a:pt x="12" y="3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2" y="32"/>
                  </a:lnTo>
                  <a:lnTo>
                    <a:pt x="12" y="28"/>
                  </a:lnTo>
                  <a:lnTo>
                    <a:pt x="6" y="18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6" name="Freeform 283">
              <a:extLst>
                <a:ext uri="{FF2B5EF4-FFF2-40B4-BE49-F238E27FC236}">
                  <a16:creationId xmlns:a16="http://schemas.microsoft.com/office/drawing/2014/main" id="{BA67327E-A0A7-4B6F-93E8-DE7F3DC32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142" y="1338675"/>
              <a:ext cx="2377" cy="17108"/>
            </a:xfrm>
            <a:custGeom>
              <a:avLst/>
              <a:gdLst>
                <a:gd name="T0" fmla="*/ 2 w 2"/>
                <a:gd name="T1" fmla="*/ 0 h 14"/>
                <a:gd name="T2" fmla="*/ 2 w 2"/>
                <a:gd name="T3" fmla="*/ 0 h 14"/>
                <a:gd name="T4" fmla="*/ 0 w 2"/>
                <a:gd name="T5" fmla="*/ 4 h 14"/>
                <a:gd name="T6" fmla="*/ 2 w 2"/>
                <a:gd name="T7" fmla="*/ 6 h 14"/>
                <a:gd name="T8" fmla="*/ 2 w 2"/>
                <a:gd name="T9" fmla="*/ 10 h 14"/>
                <a:gd name="T10" fmla="*/ 0 w 2"/>
                <a:gd name="T11" fmla="*/ 14 h 14"/>
                <a:gd name="T12" fmla="*/ 0 w 2"/>
                <a:gd name="T13" fmla="*/ 14 h 14"/>
                <a:gd name="T14" fmla="*/ 2 w 2"/>
                <a:gd name="T15" fmla="*/ 10 h 14"/>
                <a:gd name="T16" fmla="*/ 2 w 2"/>
                <a:gd name="T17" fmla="*/ 6 h 14"/>
                <a:gd name="T18" fmla="*/ 0 w 2"/>
                <a:gd name="T19" fmla="*/ 4 h 14"/>
                <a:gd name="T20" fmla="*/ 2 w 2"/>
                <a:gd name="T21" fmla="*/ 0 h 14"/>
                <a:gd name="T22" fmla="*/ 2 w 2"/>
                <a:gd name="T2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1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7" name="Freeform 284">
              <a:extLst>
                <a:ext uri="{FF2B5EF4-FFF2-40B4-BE49-F238E27FC236}">
                  <a16:creationId xmlns:a16="http://schemas.microsoft.com/office/drawing/2014/main" id="{F98DB654-2D13-4866-8875-D17DA4F55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370" y="1368003"/>
              <a:ext cx="0" cy="12220"/>
            </a:xfrm>
            <a:custGeom>
              <a:avLst/>
              <a:gdLst>
                <a:gd name="T0" fmla="*/ 4 h 10"/>
                <a:gd name="T1" fmla="*/ 4 h 10"/>
                <a:gd name="T2" fmla="*/ 0 h 10"/>
                <a:gd name="T3" fmla="*/ 0 h 10"/>
                <a:gd name="T4" fmla="*/ 4 h 10"/>
                <a:gd name="T5" fmla="*/ 4 h 10"/>
                <a:gd name="T6" fmla="*/ 8 h 10"/>
                <a:gd name="T7" fmla="*/ 10 h 10"/>
                <a:gd name="T8" fmla="*/ 10 h 10"/>
                <a:gd name="T9" fmla="*/ 8 h 10"/>
                <a:gd name="T10" fmla="*/ 4 h 10"/>
                <a:gd name="T11" fmla="*/ 4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</a:cxnLst>
              <a:rect l="0" t="0" r="r" b="b"/>
              <a:pathLst>
                <a:path h="10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8" name="Freeform 285">
              <a:extLst>
                <a:ext uri="{FF2B5EF4-FFF2-40B4-BE49-F238E27FC236}">
                  <a16:creationId xmlns:a16="http://schemas.microsoft.com/office/drawing/2014/main" id="{CCFD86A7-09CD-4FD4-B0EB-CE34CC1B9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125" y="1126047"/>
              <a:ext cx="38033" cy="156416"/>
            </a:xfrm>
            <a:custGeom>
              <a:avLst/>
              <a:gdLst>
                <a:gd name="T0" fmla="*/ 18 w 32"/>
                <a:gd name="T1" fmla="*/ 104 h 128"/>
                <a:gd name="T2" fmla="*/ 6 w 32"/>
                <a:gd name="T3" fmla="*/ 92 h 128"/>
                <a:gd name="T4" fmla="*/ 8 w 32"/>
                <a:gd name="T5" fmla="*/ 80 h 128"/>
                <a:gd name="T6" fmla="*/ 12 w 32"/>
                <a:gd name="T7" fmla="*/ 62 h 128"/>
                <a:gd name="T8" fmla="*/ 8 w 32"/>
                <a:gd name="T9" fmla="*/ 56 h 128"/>
                <a:gd name="T10" fmla="*/ 4 w 32"/>
                <a:gd name="T11" fmla="*/ 42 h 128"/>
                <a:gd name="T12" fmla="*/ 4 w 32"/>
                <a:gd name="T13" fmla="*/ 34 h 128"/>
                <a:gd name="T14" fmla="*/ 4 w 32"/>
                <a:gd name="T15" fmla="*/ 32 h 128"/>
                <a:gd name="T16" fmla="*/ 6 w 32"/>
                <a:gd name="T17" fmla="*/ 26 h 128"/>
                <a:gd name="T18" fmla="*/ 6 w 32"/>
                <a:gd name="T19" fmla="*/ 20 h 128"/>
                <a:gd name="T20" fmla="*/ 4 w 32"/>
                <a:gd name="T21" fmla="*/ 16 h 128"/>
                <a:gd name="T22" fmla="*/ 0 w 32"/>
                <a:gd name="T23" fmla="*/ 6 h 128"/>
                <a:gd name="T24" fmla="*/ 4 w 32"/>
                <a:gd name="T25" fmla="*/ 0 h 128"/>
                <a:gd name="T26" fmla="*/ 2 w 32"/>
                <a:gd name="T27" fmla="*/ 4 h 128"/>
                <a:gd name="T28" fmla="*/ 0 w 32"/>
                <a:gd name="T29" fmla="*/ 12 h 128"/>
                <a:gd name="T30" fmla="*/ 4 w 32"/>
                <a:gd name="T31" fmla="*/ 16 h 128"/>
                <a:gd name="T32" fmla="*/ 6 w 32"/>
                <a:gd name="T33" fmla="*/ 22 h 128"/>
                <a:gd name="T34" fmla="*/ 4 w 32"/>
                <a:gd name="T35" fmla="*/ 30 h 128"/>
                <a:gd name="T36" fmla="*/ 4 w 32"/>
                <a:gd name="T37" fmla="*/ 34 h 128"/>
                <a:gd name="T38" fmla="*/ 6 w 32"/>
                <a:gd name="T39" fmla="*/ 40 h 128"/>
                <a:gd name="T40" fmla="*/ 4 w 32"/>
                <a:gd name="T41" fmla="*/ 46 h 128"/>
                <a:gd name="T42" fmla="*/ 8 w 32"/>
                <a:gd name="T43" fmla="*/ 56 h 128"/>
                <a:gd name="T44" fmla="*/ 12 w 32"/>
                <a:gd name="T45" fmla="*/ 68 h 128"/>
                <a:gd name="T46" fmla="*/ 6 w 32"/>
                <a:gd name="T47" fmla="*/ 88 h 128"/>
                <a:gd name="T48" fmla="*/ 10 w 32"/>
                <a:gd name="T49" fmla="*/ 98 h 128"/>
                <a:gd name="T50" fmla="*/ 18 w 32"/>
                <a:gd name="T51" fmla="*/ 104 h 128"/>
                <a:gd name="T52" fmla="*/ 32 w 32"/>
                <a:gd name="T53" fmla="*/ 116 h 128"/>
                <a:gd name="T54" fmla="*/ 26 w 32"/>
                <a:gd name="T55" fmla="*/ 128 h 128"/>
                <a:gd name="T56" fmla="*/ 26 w 32"/>
                <a:gd name="T57" fmla="*/ 128 h 128"/>
                <a:gd name="T58" fmla="*/ 30 w 32"/>
                <a:gd name="T59" fmla="*/ 120 h 128"/>
                <a:gd name="T60" fmla="*/ 28 w 32"/>
                <a:gd name="T61" fmla="*/ 110 h 128"/>
                <a:gd name="T62" fmla="*/ 18 w 32"/>
                <a:gd name="T63" fmla="*/ 10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" h="128">
                  <a:moveTo>
                    <a:pt x="18" y="104"/>
                  </a:moveTo>
                  <a:lnTo>
                    <a:pt x="18" y="104"/>
                  </a:lnTo>
                  <a:lnTo>
                    <a:pt x="10" y="98"/>
                  </a:lnTo>
                  <a:lnTo>
                    <a:pt x="6" y="92"/>
                  </a:lnTo>
                  <a:lnTo>
                    <a:pt x="6" y="86"/>
                  </a:lnTo>
                  <a:lnTo>
                    <a:pt x="8" y="80"/>
                  </a:lnTo>
                  <a:lnTo>
                    <a:pt x="12" y="68"/>
                  </a:lnTo>
                  <a:lnTo>
                    <a:pt x="12" y="62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4" y="46"/>
                  </a:lnTo>
                  <a:lnTo>
                    <a:pt x="4" y="42"/>
                  </a:lnTo>
                  <a:lnTo>
                    <a:pt x="6" y="38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6" y="26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4" y="4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2" y="62"/>
                  </a:lnTo>
                  <a:lnTo>
                    <a:pt x="12" y="68"/>
                  </a:lnTo>
                  <a:lnTo>
                    <a:pt x="8" y="82"/>
                  </a:lnTo>
                  <a:lnTo>
                    <a:pt x="6" y="88"/>
                  </a:lnTo>
                  <a:lnTo>
                    <a:pt x="6" y="94"/>
                  </a:lnTo>
                  <a:lnTo>
                    <a:pt x="10" y="98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28" y="110"/>
                  </a:lnTo>
                  <a:lnTo>
                    <a:pt x="32" y="116"/>
                  </a:lnTo>
                  <a:lnTo>
                    <a:pt x="30" y="122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0"/>
                  </a:lnTo>
                  <a:lnTo>
                    <a:pt x="32" y="116"/>
                  </a:lnTo>
                  <a:lnTo>
                    <a:pt x="28" y="110"/>
                  </a:lnTo>
                  <a:lnTo>
                    <a:pt x="18" y="104"/>
                  </a:lnTo>
                  <a:lnTo>
                    <a:pt x="18" y="10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09" name="Freeform 286">
              <a:extLst>
                <a:ext uri="{FF2B5EF4-FFF2-40B4-BE49-F238E27FC236}">
                  <a16:creationId xmlns:a16="http://schemas.microsoft.com/office/drawing/2014/main" id="{9E435358-D620-499F-A601-138325B2A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879" y="1101607"/>
              <a:ext cx="9508" cy="24440"/>
            </a:xfrm>
            <a:custGeom>
              <a:avLst/>
              <a:gdLst>
                <a:gd name="T0" fmla="*/ 4 w 8"/>
                <a:gd name="T1" fmla="*/ 12 h 20"/>
                <a:gd name="T2" fmla="*/ 4 w 8"/>
                <a:gd name="T3" fmla="*/ 12 h 20"/>
                <a:gd name="T4" fmla="*/ 2 w 8"/>
                <a:gd name="T5" fmla="*/ 8 h 20"/>
                <a:gd name="T6" fmla="*/ 4 w 8"/>
                <a:gd name="T7" fmla="*/ 6 h 20"/>
                <a:gd name="T8" fmla="*/ 8 w 8"/>
                <a:gd name="T9" fmla="*/ 0 h 20"/>
                <a:gd name="T10" fmla="*/ 8 w 8"/>
                <a:gd name="T11" fmla="*/ 0 h 20"/>
                <a:gd name="T12" fmla="*/ 2 w 8"/>
                <a:gd name="T13" fmla="*/ 6 h 20"/>
                <a:gd name="T14" fmla="*/ 2 w 8"/>
                <a:gd name="T15" fmla="*/ 8 h 20"/>
                <a:gd name="T16" fmla="*/ 4 w 8"/>
                <a:gd name="T17" fmla="*/ 12 h 20"/>
                <a:gd name="T18" fmla="*/ 4 w 8"/>
                <a:gd name="T19" fmla="*/ 12 h 20"/>
                <a:gd name="T20" fmla="*/ 4 w 8"/>
                <a:gd name="T21" fmla="*/ 16 h 20"/>
                <a:gd name="T22" fmla="*/ 0 w 8"/>
                <a:gd name="T23" fmla="*/ 20 h 20"/>
                <a:gd name="T24" fmla="*/ 0 w 8"/>
                <a:gd name="T25" fmla="*/ 20 h 20"/>
                <a:gd name="T26" fmla="*/ 4 w 8"/>
                <a:gd name="T27" fmla="*/ 16 h 20"/>
                <a:gd name="T28" fmla="*/ 4 w 8"/>
                <a:gd name="T29" fmla="*/ 14 h 20"/>
                <a:gd name="T30" fmla="*/ 4 w 8"/>
                <a:gd name="T31" fmla="*/ 12 h 20"/>
                <a:gd name="T32" fmla="*/ 4 w 8"/>
                <a:gd name="T3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20">
                  <a:moveTo>
                    <a:pt x="4" y="12"/>
                  </a:moveTo>
                  <a:lnTo>
                    <a:pt x="4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0" name="Freeform 287">
              <a:extLst>
                <a:ext uri="{FF2B5EF4-FFF2-40B4-BE49-F238E27FC236}">
                  <a16:creationId xmlns:a16="http://schemas.microsoft.com/office/drawing/2014/main" id="{9A0862AE-CCC4-4EF2-A658-86FCBF388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0239" y="1387554"/>
              <a:ext cx="4754" cy="43992"/>
            </a:xfrm>
            <a:custGeom>
              <a:avLst/>
              <a:gdLst>
                <a:gd name="T0" fmla="*/ 0 w 4"/>
                <a:gd name="T1" fmla="*/ 8 h 36"/>
                <a:gd name="T2" fmla="*/ 0 w 4"/>
                <a:gd name="T3" fmla="*/ 8 h 36"/>
                <a:gd name="T4" fmla="*/ 0 w 4"/>
                <a:gd name="T5" fmla="*/ 4 h 36"/>
                <a:gd name="T6" fmla="*/ 0 w 4"/>
                <a:gd name="T7" fmla="*/ 0 h 36"/>
                <a:gd name="T8" fmla="*/ 0 w 4"/>
                <a:gd name="T9" fmla="*/ 0 h 36"/>
                <a:gd name="T10" fmla="*/ 0 w 4"/>
                <a:gd name="T11" fmla="*/ 4 h 36"/>
                <a:gd name="T12" fmla="*/ 0 w 4"/>
                <a:gd name="T13" fmla="*/ 8 h 36"/>
                <a:gd name="T14" fmla="*/ 0 w 4"/>
                <a:gd name="T15" fmla="*/ 8 h 36"/>
                <a:gd name="T16" fmla="*/ 4 w 4"/>
                <a:gd name="T17" fmla="*/ 18 h 36"/>
                <a:gd name="T18" fmla="*/ 4 w 4"/>
                <a:gd name="T19" fmla="*/ 24 h 36"/>
                <a:gd name="T20" fmla="*/ 2 w 4"/>
                <a:gd name="T21" fmla="*/ 30 h 36"/>
                <a:gd name="T22" fmla="*/ 0 w 4"/>
                <a:gd name="T23" fmla="*/ 36 h 36"/>
                <a:gd name="T24" fmla="*/ 0 w 4"/>
                <a:gd name="T25" fmla="*/ 36 h 36"/>
                <a:gd name="T26" fmla="*/ 2 w 4"/>
                <a:gd name="T27" fmla="*/ 30 h 36"/>
                <a:gd name="T28" fmla="*/ 4 w 4"/>
                <a:gd name="T29" fmla="*/ 24 h 36"/>
                <a:gd name="T30" fmla="*/ 4 w 4"/>
                <a:gd name="T31" fmla="*/ 18 h 36"/>
                <a:gd name="T32" fmla="*/ 0 w 4"/>
                <a:gd name="T33" fmla="*/ 8 h 36"/>
                <a:gd name="T34" fmla="*/ 0 w 4"/>
                <a:gd name="T35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" h="36">
                  <a:moveTo>
                    <a:pt x="0" y="8"/>
                  </a:move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8"/>
                  </a:lnTo>
                  <a:lnTo>
                    <a:pt x="4" y="24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30"/>
                  </a:lnTo>
                  <a:lnTo>
                    <a:pt x="4" y="24"/>
                  </a:lnTo>
                  <a:lnTo>
                    <a:pt x="4" y="1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1" name="Freeform 288">
              <a:extLst>
                <a:ext uri="{FF2B5EF4-FFF2-40B4-BE49-F238E27FC236}">
                  <a16:creationId xmlns:a16="http://schemas.microsoft.com/office/drawing/2014/main" id="{FEEBFB64-8194-47D2-BE98-FE54D25E7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075" y="1062503"/>
              <a:ext cx="4754" cy="12220"/>
            </a:xfrm>
            <a:custGeom>
              <a:avLst/>
              <a:gdLst>
                <a:gd name="T0" fmla="*/ 4 w 4"/>
                <a:gd name="T1" fmla="*/ 0 h 10"/>
                <a:gd name="T2" fmla="*/ 4 w 4"/>
                <a:gd name="T3" fmla="*/ 0 h 10"/>
                <a:gd name="T4" fmla="*/ 4 w 4"/>
                <a:gd name="T5" fmla="*/ 0 h 10"/>
                <a:gd name="T6" fmla="*/ 4 w 4"/>
                <a:gd name="T7" fmla="*/ 0 h 10"/>
                <a:gd name="T8" fmla="*/ 2 w 4"/>
                <a:gd name="T9" fmla="*/ 2 h 10"/>
                <a:gd name="T10" fmla="*/ 2 w 4"/>
                <a:gd name="T11" fmla="*/ 2 h 10"/>
                <a:gd name="T12" fmla="*/ 0 w 4"/>
                <a:gd name="T13" fmla="*/ 10 h 10"/>
                <a:gd name="T14" fmla="*/ 0 w 4"/>
                <a:gd name="T15" fmla="*/ 10 h 10"/>
                <a:gd name="T16" fmla="*/ 4 w 4"/>
                <a:gd name="T17" fmla="*/ 2 h 10"/>
                <a:gd name="T18" fmla="*/ 4 w 4"/>
                <a:gd name="T19" fmla="*/ 2 h 10"/>
                <a:gd name="T20" fmla="*/ 4 w 4"/>
                <a:gd name="T21" fmla="*/ 0 h 10"/>
                <a:gd name="T22" fmla="*/ 4 w 4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2" name="Freeform 289">
              <a:extLst>
                <a:ext uri="{FF2B5EF4-FFF2-40B4-BE49-F238E27FC236}">
                  <a16:creationId xmlns:a16="http://schemas.microsoft.com/office/drawing/2014/main" id="{5BA3BB62-78FD-417E-BAF4-CCA21A057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052" y="1673502"/>
              <a:ext cx="109343" cy="78208"/>
            </a:xfrm>
            <a:custGeom>
              <a:avLst/>
              <a:gdLst>
                <a:gd name="T0" fmla="*/ 20 w 92"/>
                <a:gd name="T1" fmla="*/ 26 h 64"/>
                <a:gd name="T2" fmla="*/ 20 w 92"/>
                <a:gd name="T3" fmla="*/ 26 h 64"/>
                <a:gd name="T4" fmla="*/ 20 w 92"/>
                <a:gd name="T5" fmla="*/ 26 h 64"/>
                <a:gd name="T6" fmla="*/ 14 w 92"/>
                <a:gd name="T7" fmla="*/ 28 h 64"/>
                <a:gd name="T8" fmla="*/ 8 w 92"/>
                <a:gd name="T9" fmla="*/ 30 h 64"/>
                <a:gd name="T10" fmla="*/ 10 w 92"/>
                <a:gd name="T11" fmla="*/ 32 h 64"/>
                <a:gd name="T12" fmla="*/ 10 w 92"/>
                <a:gd name="T13" fmla="*/ 36 h 64"/>
                <a:gd name="T14" fmla="*/ 4 w 92"/>
                <a:gd name="T15" fmla="*/ 38 h 64"/>
                <a:gd name="T16" fmla="*/ 0 w 92"/>
                <a:gd name="T17" fmla="*/ 44 h 64"/>
                <a:gd name="T18" fmla="*/ 0 w 92"/>
                <a:gd name="T19" fmla="*/ 46 h 64"/>
                <a:gd name="T20" fmla="*/ 16 w 92"/>
                <a:gd name="T21" fmla="*/ 56 h 64"/>
                <a:gd name="T22" fmla="*/ 30 w 92"/>
                <a:gd name="T23" fmla="*/ 58 h 64"/>
                <a:gd name="T24" fmla="*/ 32 w 92"/>
                <a:gd name="T25" fmla="*/ 54 h 64"/>
                <a:gd name="T26" fmla="*/ 36 w 92"/>
                <a:gd name="T27" fmla="*/ 44 h 64"/>
                <a:gd name="T28" fmla="*/ 38 w 92"/>
                <a:gd name="T29" fmla="*/ 44 h 64"/>
                <a:gd name="T30" fmla="*/ 42 w 92"/>
                <a:gd name="T31" fmla="*/ 50 h 64"/>
                <a:gd name="T32" fmla="*/ 46 w 92"/>
                <a:gd name="T33" fmla="*/ 56 h 64"/>
                <a:gd name="T34" fmla="*/ 50 w 92"/>
                <a:gd name="T35" fmla="*/ 60 h 64"/>
                <a:gd name="T36" fmla="*/ 50 w 92"/>
                <a:gd name="T37" fmla="*/ 60 h 64"/>
                <a:gd name="T38" fmla="*/ 50 w 92"/>
                <a:gd name="T39" fmla="*/ 60 h 64"/>
                <a:gd name="T40" fmla="*/ 50 w 92"/>
                <a:gd name="T41" fmla="*/ 62 h 64"/>
                <a:gd name="T42" fmla="*/ 52 w 92"/>
                <a:gd name="T43" fmla="*/ 64 h 64"/>
                <a:gd name="T44" fmla="*/ 62 w 92"/>
                <a:gd name="T45" fmla="*/ 60 h 64"/>
                <a:gd name="T46" fmla="*/ 68 w 92"/>
                <a:gd name="T47" fmla="*/ 62 h 64"/>
                <a:gd name="T48" fmla="*/ 70 w 92"/>
                <a:gd name="T49" fmla="*/ 64 h 64"/>
                <a:gd name="T50" fmla="*/ 76 w 92"/>
                <a:gd name="T51" fmla="*/ 58 h 64"/>
                <a:gd name="T52" fmla="*/ 80 w 92"/>
                <a:gd name="T53" fmla="*/ 54 h 64"/>
                <a:gd name="T54" fmla="*/ 86 w 92"/>
                <a:gd name="T55" fmla="*/ 52 h 64"/>
                <a:gd name="T56" fmla="*/ 86 w 92"/>
                <a:gd name="T57" fmla="*/ 50 h 64"/>
                <a:gd name="T58" fmla="*/ 84 w 92"/>
                <a:gd name="T59" fmla="*/ 48 h 64"/>
                <a:gd name="T60" fmla="*/ 82 w 92"/>
                <a:gd name="T61" fmla="*/ 46 h 64"/>
                <a:gd name="T62" fmla="*/ 84 w 92"/>
                <a:gd name="T63" fmla="*/ 40 h 64"/>
                <a:gd name="T64" fmla="*/ 86 w 92"/>
                <a:gd name="T65" fmla="*/ 40 h 64"/>
                <a:gd name="T66" fmla="*/ 90 w 92"/>
                <a:gd name="T67" fmla="*/ 46 h 64"/>
                <a:gd name="T68" fmla="*/ 92 w 92"/>
                <a:gd name="T69" fmla="*/ 44 h 64"/>
                <a:gd name="T70" fmla="*/ 92 w 92"/>
                <a:gd name="T71" fmla="*/ 40 h 64"/>
                <a:gd name="T72" fmla="*/ 88 w 92"/>
                <a:gd name="T73" fmla="*/ 30 h 64"/>
                <a:gd name="T74" fmla="*/ 84 w 92"/>
                <a:gd name="T75" fmla="*/ 30 h 64"/>
                <a:gd name="T76" fmla="*/ 74 w 92"/>
                <a:gd name="T77" fmla="*/ 32 h 64"/>
                <a:gd name="T78" fmla="*/ 76 w 92"/>
                <a:gd name="T79" fmla="*/ 30 h 64"/>
                <a:gd name="T80" fmla="*/ 82 w 92"/>
                <a:gd name="T81" fmla="*/ 24 h 64"/>
                <a:gd name="T82" fmla="*/ 80 w 92"/>
                <a:gd name="T83" fmla="*/ 22 h 64"/>
                <a:gd name="T84" fmla="*/ 76 w 92"/>
                <a:gd name="T85" fmla="*/ 20 h 64"/>
                <a:gd name="T86" fmla="*/ 72 w 92"/>
                <a:gd name="T87" fmla="*/ 8 h 64"/>
                <a:gd name="T88" fmla="*/ 68 w 92"/>
                <a:gd name="T89" fmla="*/ 4 h 64"/>
                <a:gd name="T90" fmla="*/ 64 w 92"/>
                <a:gd name="T91" fmla="*/ 0 h 64"/>
                <a:gd name="T92" fmla="*/ 50 w 92"/>
                <a:gd name="T93" fmla="*/ 4 h 64"/>
                <a:gd name="T94" fmla="*/ 44 w 92"/>
                <a:gd name="T95" fmla="*/ 4 h 64"/>
                <a:gd name="T96" fmla="*/ 38 w 92"/>
                <a:gd name="T97" fmla="*/ 8 h 64"/>
                <a:gd name="T98" fmla="*/ 30 w 92"/>
                <a:gd name="T99" fmla="*/ 12 h 64"/>
                <a:gd name="T100" fmla="*/ 24 w 92"/>
                <a:gd name="T101" fmla="*/ 14 h 64"/>
                <a:gd name="T102" fmla="*/ 22 w 92"/>
                <a:gd name="T103" fmla="*/ 20 h 64"/>
                <a:gd name="T104" fmla="*/ 20 w 92"/>
                <a:gd name="T105" fmla="*/ 26 h 64"/>
                <a:gd name="T106" fmla="*/ 20 w 92"/>
                <a:gd name="T107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2" h="64">
                  <a:moveTo>
                    <a:pt x="20" y="26"/>
                  </a:move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6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4" y="50"/>
                  </a:lnTo>
                  <a:lnTo>
                    <a:pt x="16" y="56"/>
                  </a:lnTo>
                  <a:lnTo>
                    <a:pt x="26" y="58"/>
                  </a:lnTo>
                  <a:lnTo>
                    <a:pt x="30" y="58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34" y="48"/>
                  </a:lnTo>
                  <a:lnTo>
                    <a:pt x="36" y="44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4" y="54"/>
                  </a:lnTo>
                  <a:lnTo>
                    <a:pt x="46" y="56"/>
                  </a:lnTo>
                  <a:lnTo>
                    <a:pt x="48" y="56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2" y="64"/>
                  </a:lnTo>
                  <a:lnTo>
                    <a:pt x="54" y="64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8" y="62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80" y="54"/>
                  </a:lnTo>
                  <a:lnTo>
                    <a:pt x="84" y="52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4" y="48"/>
                  </a:lnTo>
                  <a:lnTo>
                    <a:pt x="82" y="48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4" y="40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0"/>
                  </a:lnTo>
                  <a:lnTo>
                    <a:pt x="90" y="34"/>
                  </a:lnTo>
                  <a:lnTo>
                    <a:pt x="88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76" y="32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80" y="26"/>
                  </a:lnTo>
                  <a:lnTo>
                    <a:pt x="82" y="24"/>
                  </a:lnTo>
                  <a:lnTo>
                    <a:pt x="82" y="22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76" y="20"/>
                  </a:lnTo>
                  <a:lnTo>
                    <a:pt x="74" y="14"/>
                  </a:lnTo>
                  <a:lnTo>
                    <a:pt x="72" y="8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58" y="2"/>
                  </a:lnTo>
                  <a:lnTo>
                    <a:pt x="5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6"/>
                  </a:lnTo>
                  <a:lnTo>
                    <a:pt x="38" y="8"/>
                  </a:lnTo>
                  <a:lnTo>
                    <a:pt x="36" y="10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20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3" name="Freeform 290">
              <a:extLst>
                <a:ext uri="{FF2B5EF4-FFF2-40B4-BE49-F238E27FC236}">
                  <a16:creationId xmlns:a16="http://schemas.microsoft.com/office/drawing/2014/main" id="{29297705-3576-4441-ABE4-7CD64ED45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5901" y="1316679"/>
              <a:ext cx="23771" cy="53768"/>
            </a:xfrm>
            <a:custGeom>
              <a:avLst/>
              <a:gdLst>
                <a:gd name="T0" fmla="*/ 6 w 20"/>
                <a:gd name="T1" fmla="*/ 24 h 44"/>
                <a:gd name="T2" fmla="*/ 6 w 20"/>
                <a:gd name="T3" fmla="*/ 24 h 44"/>
                <a:gd name="T4" fmla="*/ 6 w 20"/>
                <a:gd name="T5" fmla="*/ 26 h 44"/>
                <a:gd name="T6" fmla="*/ 8 w 20"/>
                <a:gd name="T7" fmla="*/ 24 h 44"/>
                <a:gd name="T8" fmla="*/ 10 w 20"/>
                <a:gd name="T9" fmla="*/ 24 h 44"/>
                <a:gd name="T10" fmla="*/ 12 w 20"/>
                <a:gd name="T11" fmla="*/ 24 h 44"/>
                <a:gd name="T12" fmla="*/ 12 w 20"/>
                <a:gd name="T13" fmla="*/ 24 h 44"/>
                <a:gd name="T14" fmla="*/ 14 w 20"/>
                <a:gd name="T15" fmla="*/ 28 h 44"/>
                <a:gd name="T16" fmla="*/ 12 w 20"/>
                <a:gd name="T17" fmla="*/ 32 h 44"/>
                <a:gd name="T18" fmla="*/ 10 w 20"/>
                <a:gd name="T19" fmla="*/ 38 h 44"/>
                <a:gd name="T20" fmla="*/ 10 w 20"/>
                <a:gd name="T21" fmla="*/ 40 h 44"/>
                <a:gd name="T22" fmla="*/ 12 w 20"/>
                <a:gd name="T23" fmla="*/ 42 h 44"/>
                <a:gd name="T24" fmla="*/ 12 w 20"/>
                <a:gd name="T25" fmla="*/ 42 h 44"/>
                <a:gd name="T26" fmla="*/ 14 w 20"/>
                <a:gd name="T27" fmla="*/ 44 h 44"/>
                <a:gd name="T28" fmla="*/ 14 w 20"/>
                <a:gd name="T29" fmla="*/ 42 h 44"/>
                <a:gd name="T30" fmla="*/ 14 w 20"/>
                <a:gd name="T31" fmla="*/ 34 h 44"/>
                <a:gd name="T32" fmla="*/ 14 w 20"/>
                <a:gd name="T33" fmla="*/ 34 h 44"/>
                <a:gd name="T34" fmla="*/ 18 w 20"/>
                <a:gd name="T35" fmla="*/ 30 h 44"/>
                <a:gd name="T36" fmla="*/ 16 w 20"/>
                <a:gd name="T37" fmla="*/ 24 h 44"/>
                <a:gd name="T38" fmla="*/ 16 w 20"/>
                <a:gd name="T39" fmla="*/ 24 h 44"/>
                <a:gd name="T40" fmla="*/ 16 w 20"/>
                <a:gd name="T41" fmla="*/ 22 h 44"/>
                <a:gd name="T42" fmla="*/ 16 w 20"/>
                <a:gd name="T43" fmla="*/ 20 h 44"/>
                <a:gd name="T44" fmla="*/ 20 w 20"/>
                <a:gd name="T45" fmla="*/ 12 h 44"/>
                <a:gd name="T46" fmla="*/ 20 w 20"/>
                <a:gd name="T47" fmla="*/ 12 h 44"/>
                <a:gd name="T48" fmla="*/ 20 w 20"/>
                <a:gd name="T49" fmla="*/ 8 h 44"/>
                <a:gd name="T50" fmla="*/ 18 w 20"/>
                <a:gd name="T51" fmla="*/ 10 h 44"/>
                <a:gd name="T52" fmla="*/ 18 w 20"/>
                <a:gd name="T53" fmla="*/ 12 h 44"/>
                <a:gd name="T54" fmla="*/ 16 w 20"/>
                <a:gd name="T55" fmla="*/ 10 h 44"/>
                <a:gd name="T56" fmla="*/ 16 w 20"/>
                <a:gd name="T57" fmla="*/ 10 h 44"/>
                <a:gd name="T58" fmla="*/ 16 w 20"/>
                <a:gd name="T59" fmla="*/ 8 h 44"/>
                <a:gd name="T60" fmla="*/ 16 w 20"/>
                <a:gd name="T61" fmla="*/ 6 h 44"/>
                <a:gd name="T62" fmla="*/ 14 w 20"/>
                <a:gd name="T63" fmla="*/ 6 h 44"/>
                <a:gd name="T64" fmla="*/ 14 w 20"/>
                <a:gd name="T65" fmla="*/ 10 h 44"/>
                <a:gd name="T66" fmla="*/ 14 w 20"/>
                <a:gd name="T67" fmla="*/ 10 h 44"/>
                <a:gd name="T68" fmla="*/ 12 w 20"/>
                <a:gd name="T69" fmla="*/ 10 h 44"/>
                <a:gd name="T70" fmla="*/ 12 w 20"/>
                <a:gd name="T71" fmla="*/ 8 h 44"/>
                <a:gd name="T72" fmla="*/ 12 w 20"/>
                <a:gd name="T73" fmla="*/ 0 h 44"/>
                <a:gd name="T74" fmla="*/ 12 w 20"/>
                <a:gd name="T75" fmla="*/ 0 h 44"/>
                <a:gd name="T76" fmla="*/ 12 w 20"/>
                <a:gd name="T77" fmla="*/ 0 h 44"/>
                <a:gd name="T78" fmla="*/ 10 w 20"/>
                <a:gd name="T79" fmla="*/ 0 h 44"/>
                <a:gd name="T80" fmla="*/ 6 w 20"/>
                <a:gd name="T81" fmla="*/ 2 h 44"/>
                <a:gd name="T82" fmla="*/ 2 w 20"/>
                <a:gd name="T83" fmla="*/ 6 h 44"/>
                <a:gd name="T84" fmla="*/ 2 w 20"/>
                <a:gd name="T85" fmla="*/ 8 h 44"/>
                <a:gd name="T86" fmla="*/ 2 w 20"/>
                <a:gd name="T87" fmla="*/ 8 h 44"/>
                <a:gd name="T88" fmla="*/ 8 w 20"/>
                <a:gd name="T89" fmla="*/ 10 h 44"/>
                <a:gd name="T90" fmla="*/ 10 w 20"/>
                <a:gd name="T91" fmla="*/ 12 h 44"/>
                <a:gd name="T92" fmla="*/ 10 w 20"/>
                <a:gd name="T93" fmla="*/ 14 h 44"/>
                <a:gd name="T94" fmla="*/ 10 w 20"/>
                <a:gd name="T95" fmla="*/ 14 h 44"/>
                <a:gd name="T96" fmla="*/ 8 w 20"/>
                <a:gd name="T97" fmla="*/ 16 h 44"/>
                <a:gd name="T98" fmla="*/ 4 w 20"/>
                <a:gd name="T99" fmla="*/ 18 h 44"/>
                <a:gd name="T100" fmla="*/ 0 w 20"/>
                <a:gd name="T101" fmla="*/ 18 h 44"/>
                <a:gd name="T102" fmla="*/ 0 w 20"/>
                <a:gd name="T103" fmla="*/ 20 h 44"/>
                <a:gd name="T104" fmla="*/ 0 w 20"/>
                <a:gd name="T105" fmla="*/ 20 h 44"/>
                <a:gd name="T106" fmla="*/ 0 w 20"/>
                <a:gd name="T107" fmla="*/ 24 h 44"/>
                <a:gd name="T108" fmla="*/ 2 w 20"/>
                <a:gd name="T109" fmla="*/ 24 h 44"/>
                <a:gd name="T110" fmla="*/ 4 w 20"/>
                <a:gd name="T111" fmla="*/ 24 h 44"/>
                <a:gd name="T112" fmla="*/ 6 w 20"/>
                <a:gd name="T113" fmla="*/ 24 h 44"/>
                <a:gd name="T114" fmla="*/ 6 w 20"/>
                <a:gd name="T115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" h="44">
                  <a:moveTo>
                    <a:pt x="6" y="24"/>
                  </a:moveTo>
                  <a:lnTo>
                    <a:pt x="6" y="24"/>
                  </a:lnTo>
                  <a:lnTo>
                    <a:pt x="6" y="26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8"/>
                  </a:lnTo>
                  <a:lnTo>
                    <a:pt x="12" y="32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4" y="44"/>
                  </a:lnTo>
                  <a:lnTo>
                    <a:pt x="14" y="4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8" y="30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8" y="16"/>
                  </a:lnTo>
                  <a:lnTo>
                    <a:pt x="4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4" name="Freeform 291">
              <a:extLst>
                <a:ext uri="{FF2B5EF4-FFF2-40B4-BE49-F238E27FC236}">
                  <a16:creationId xmlns:a16="http://schemas.microsoft.com/office/drawing/2014/main" id="{ADD215AE-C744-4AF0-B15C-2651FC3C3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738" y="1404662"/>
              <a:ext cx="9508" cy="7332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6 h 6"/>
                <a:gd name="T4" fmla="*/ 6 w 8"/>
                <a:gd name="T5" fmla="*/ 4 h 6"/>
                <a:gd name="T6" fmla="*/ 8 w 8"/>
                <a:gd name="T7" fmla="*/ 2 h 6"/>
                <a:gd name="T8" fmla="*/ 8 w 8"/>
                <a:gd name="T9" fmla="*/ 0 h 6"/>
                <a:gd name="T10" fmla="*/ 6 w 8"/>
                <a:gd name="T11" fmla="*/ 0 h 6"/>
                <a:gd name="T12" fmla="*/ 6 w 8"/>
                <a:gd name="T13" fmla="*/ 0 h 6"/>
                <a:gd name="T14" fmla="*/ 6 w 8"/>
                <a:gd name="T15" fmla="*/ 0 h 6"/>
                <a:gd name="T16" fmla="*/ 4 w 8"/>
                <a:gd name="T17" fmla="*/ 0 h 6"/>
                <a:gd name="T18" fmla="*/ 2 w 8"/>
                <a:gd name="T19" fmla="*/ 2 h 6"/>
                <a:gd name="T20" fmla="*/ 0 w 8"/>
                <a:gd name="T21" fmla="*/ 6 h 6"/>
                <a:gd name="T22" fmla="*/ 0 w 8"/>
                <a:gd name="T23" fmla="*/ 6 h 6"/>
                <a:gd name="T24" fmla="*/ 2 w 8"/>
                <a:gd name="T25" fmla="*/ 6 h 6"/>
                <a:gd name="T26" fmla="*/ 4 w 8"/>
                <a:gd name="T27" fmla="*/ 6 h 6"/>
                <a:gd name="T28" fmla="*/ 4 w 8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lnTo>
                    <a:pt x="4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5" name="Freeform 292">
              <a:extLst>
                <a:ext uri="{FF2B5EF4-FFF2-40B4-BE49-F238E27FC236}">
                  <a16:creationId xmlns:a16="http://schemas.microsoft.com/office/drawing/2014/main" id="{AB42BB12-A99F-4FDC-A7C1-E63BFEC77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967" y="1416883"/>
              <a:ext cx="23771" cy="17108"/>
            </a:xfrm>
            <a:custGeom>
              <a:avLst/>
              <a:gdLst>
                <a:gd name="T0" fmla="*/ 12 w 20"/>
                <a:gd name="T1" fmla="*/ 12 h 14"/>
                <a:gd name="T2" fmla="*/ 12 w 20"/>
                <a:gd name="T3" fmla="*/ 12 h 14"/>
                <a:gd name="T4" fmla="*/ 16 w 20"/>
                <a:gd name="T5" fmla="*/ 14 h 14"/>
                <a:gd name="T6" fmla="*/ 18 w 20"/>
                <a:gd name="T7" fmla="*/ 14 h 14"/>
                <a:gd name="T8" fmla="*/ 20 w 20"/>
                <a:gd name="T9" fmla="*/ 12 h 14"/>
                <a:gd name="T10" fmla="*/ 20 w 20"/>
                <a:gd name="T11" fmla="*/ 10 h 14"/>
                <a:gd name="T12" fmla="*/ 20 w 20"/>
                <a:gd name="T13" fmla="*/ 10 h 14"/>
                <a:gd name="T14" fmla="*/ 20 w 20"/>
                <a:gd name="T15" fmla="*/ 10 h 14"/>
                <a:gd name="T16" fmla="*/ 18 w 20"/>
                <a:gd name="T17" fmla="*/ 10 h 14"/>
                <a:gd name="T18" fmla="*/ 18 w 20"/>
                <a:gd name="T19" fmla="*/ 12 h 14"/>
                <a:gd name="T20" fmla="*/ 18 w 20"/>
                <a:gd name="T21" fmla="*/ 10 h 14"/>
                <a:gd name="T22" fmla="*/ 18 w 20"/>
                <a:gd name="T23" fmla="*/ 10 h 14"/>
                <a:gd name="T24" fmla="*/ 14 w 20"/>
                <a:gd name="T25" fmla="*/ 8 h 14"/>
                <a:gd name="T26" fmla="*/ 12 w 20"/>
                <a:gd name="T27" fmla="*/ 8 h 14"/>
                <a:gd name="T28" fmla="*/ 10 w 20"/>
                <a:gd name="T29" fmla="*/ 8 h 14"/>
                <a:gd name="T30" fmla="*/ 10 w 20"/>
                <a:gd name="T31" fmla="*/ 6 h 14"/>
                <a:gd name="T32" fmla="*/ 10 w 20"/>
                <a:gd name="T33" fmla="*/ 6 h 14"/>
                <a:gd name="T34" fmla="*/ 12 w 20"/>
                <a:gd name="T35" fmla="*/ 2 h 14"/>
                <a:gd name="T36" fmla="*/ 10 w 20"/>
                <a:gd name="T37" fmla="*/ 2 h 14"/>
                <a:gd name="T38" fmla="*/ 6 w 20"/>
                <a:gd name="T39" fmla="*/ 0 h 14"/>
                <a:gd name="T40" fmla="*/ 6 w 20"/>
                <a:gd name="T41" fmla="*/ 0 h 14"/>
                <a:gd name="T42" fmla="*/ 4 w 20"/>
                <a:gd name="T43" fmla="*/ 0 h 14"/>
                <a:gd name="T44" fmla="*/ 2 w 20"/>
                <a:gd name="T45" fmla="*/ 2 h 14"/>
                <a:gd name="T46" fmla="*/ 0 w 20"/>
                <a:gd name="T47" fmla="*/ 6 h 14"/>
                <a:gd name="T48" fmla="*/ 2 w 20"/>
                <a:gd name="T49" fmla="*/ 10 h 14"/>
                <a:gd name="T50" fmla="*/ 2 w 20"/>
                <a:gd name="T51" fmla="*/ 10 h 14"/>
                <a:gd name="T52" fmla="*/ 4 w 20"/>
                <a:gd name="T53" fmla="*/ 12 h 14"/>
                <a:gd name="T54" fmla="*/ 8 w 20"/>
                <a:gd name="T55" fmla="*/ 12 h 14"/>
                <a:gd name="T56" fmla="*/ 10 w 20"/>
                <a:gd name="T57" fmla="*/ 12 h 14"/>
                <a:gd name="T58" fmla="*/ 12 w 20"/>
                <a:gd name="T59" fmla="*/ 12 h 14"/>
                <a:gd name="T60" fmla="*/ 12 w 20"/>
                <a:gd name="T6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14">
                  <a:moveTo>
                    <a:pt x="12" y="12"/>
                  </a:moveTo>
                  <a:lnTo>
                    <a:pt x="12" y="12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20" y="12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6" name="Freeform 293">
              <a:extLst>
                <a:ext uri="{FF2B5EF4-FFF2-40B4-BE49-F238E27FC236}">
                  <a16:creationId xmlns:a16="http://schemas.microsoft.com/office/drawing/2014/main" id="{B7476A7F-8ACE-42AD-8408-B91900218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3115" y="1414438"/>
              <a:ext cx="4754" cy="7332"/>
            </a:xfrm>
            <a:custGeom>
              <a:avLst/>
              <a:gdLst>
                <a:gd name="T0" fmla="*/ 0 w 4"/>
                <a:gd name="T1" fmla="*/ 4 h 6"/>
                <a:gd name="T2" fmla="*/ 0 w 4"/>
                <a:gd name="T3" fmla="*/ 4 h 6"/>
                <a:gd name="T4" fmla="*/ 0 w 4"/>
                <a:gd name="T5" fmla="*/ 4 h 6"/>
                <a:gd name="T6" fmla="*/ 0 w 4"/>
                <a:gd name="T7" fmla="*/ 6 h 6"/>
                <a:gd name="T8" fmla="*/ 4 w 4"/>
                <a:gd name="T9" fmla="*/ 4 h 6"/>
                <a:gd name="T10" fmla="*/ 4 w 4"/>
                <a:gd name="T11" fmla="*/ 4 h 6"/>
                <a:gd name="T12" fmla="*/ 2 w 4"/>
                <a:gd name="T13" fmla="*/ 2 h 6"/>
                <a:gd name="T14" fmla="*/ 0 w 4"/>
                <a:gd name="T15" fmla="*/ 0 h 6"/>
                <a:gd name="T16" fmla="*/ 0 w 4"/>
                <a:gd name="T17" fmla="*/ 4 h 6"/>
                <a:gd name="T18" fmla="*/ 0 w 4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7" name="Freeform 294">
              <a:extLst>
                <a:ext uri="{FF2B5EF4-FFF2-40B4-BE49-F238E27FC236}">
                  <a16:creationId xmlns:a16="http://schemas.microsoft.com/office/drawing/2014/main" id="{F54042FD-7A91-43A0-81EF-3840E200B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851" y="1402218"/>
              <a:ext cx="7131" cy="7332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6 w 6"/>
                <a:gd name="T5" fmla="*/ 4 h 6"/>
                <a:gd name="T6" fmla="*/ 4 w 6"/>
                <a:gd name="T7" fmla="*/ 2 h 6"/>
                <a:gd name="T8" fmla="*/ 2 w 6"/>
                <a:gd name="T9" fmla="*/ 0 h 6"/>
                <a:gd name="T10" fmla="*/ 0 w 6"/>
                <a:gd name="T11" fmla="*/ 0 h 6"/>
                <a:gd name="T12" fmla="*/ 0 w 6"/>
                <a:gd name="T13" fmla="*/ 0 h 6"/>
                <a:gd name="T14" fmla="*/ 0 w 6"/>
                <a:gd name="T15" fmla="*/ 2 h 6"/>
                <a:gd name="T16" fmla="*/ 2 w 6"/>
                <a:gd name="T17" fmla="*/ 4 h 6"/>
                <a:gd name="T18" fmla="*/ 6 w 6"/>
                <a:gd name="T19" fmla="*/ 6 h 6"/>
                <a:gd name="T20" fmla="*/ 6 w 6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8" name="Freeform 295">
              <a:extLst>
                <a:ext uri="{FF2B5EF4-FFF2-40B4-BE49-F238E27FC236}">
                  <a16:creationId xmlns:a16="http://schemas.microsoft.com/office/drawing/2014/main" id="{CC3E1002-DABB-45BD-8AE8-8E4A48F3F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821" y="1512198"/>
              <a:ext cx="21393" cy="12220"/>
            </a:xfrm>
            <a:custGeom>
              <a:avLst/>
              <a:gdLst>
                <a:gd name="T0" fmla="*/ 16 w 18"/>
                <a:gd name="T1" fmla="*/ 6 h 10"/>
                <a:gd name="T2" fmla="*/ 16 w 18"/>
                <a:gd name="T3" fmla="*/ 6 h 10"/>
                <a:gd name="T4" fmla="*/ 18 w 18"/>
                <a:gd name="T5" fmla="*/ 4 h 10"/>
                <a:gd name="T6" fmla="*/ 16 w 18"/>
                <a:gd name="T7" fmla="*/ 2 h 10"/>
                <a:gd name="T8" fmla="*/ 14 w 18"/>
                <a:gd name="T9" fmla="*/ 0 h 10"/>
                <a:gd name="T10" fmla="*/ 12 w 18"/>
                <a:gd name="T11" fmla="*/ 2 h 10"/>
                <a:gd name="T12" fmla="*/ 12 w 18"/>
                <a:gd name="T13" fmla="*/ 2 h 10"/>
                <a:gd name="T14" fmla="*/ 10 w 18"/>
                <a:gd name="T15" fmla="*/ 2 h 10"/>
                <a:gd name="T16" fmla="*/ 6 w 18"/>
                <a:gd name="T17" fmla="*/ 2 h 10"/>
                <a:gd name="T18" fmla="*/ 4 w 18"/>
                <a:gd name="T19" fmla="*/ 2 h 10"/>
                <a:gd name="T20" fmla="*/ 0 w 18"/>
                <a:gd name="T21" fmla="*/ 4 h 10"/>
                <a:gd name="T22" fmla="*/ 0 w 18"/>
                <a:gd name="T23" fmla="*/ 4 h 10"/>
                <a:gd name="T24" fmla="*/ 0 w 18"/>
                <a:gd name="T25" fmla="*/ 6 h 10"/>
                <a:gd name="T26" fmla="*/ 2 w 18"/>
                <a:gd name="T27" fmla="*/ 6 h 10"/>
                <a:gd name="T28" fmla="*/ 6 w 18"/>
                <a:gd name="T29" fmla="*/ 10 h 10"/>
                <a:gd name="T30" fmla="*/ 12 w 18"/>
                <a:gd name="T31" fmla="*/ 10 h 10"/>
                <a:gd name="T32" fmla="*/ 14 w 18"/>
                <a:gd name="T33" fmla="*/ 8 h 10"/>
                <a:gd name="T34" fmla="*/ 16 w 18"/>
                <a:gd name="T35" fmla="*/ 6 h 10"/>
                <a:gd name="T36" fmla="*/ 16 w 18"/>
                <a:gd name="T3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0">
                  <a:moveTo>
                    <a:pt x="16" y="6"/>
                  </a:moveTo>
                  <a:lnTo>
                    <a:pt x="16" y="6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19" name="Freeform 296">
              <a:extLst>
                <a:ext uri="{FF2B5EF4-FFF2-40B4-BE49-F238E27FC236}">
                  <a16:creationId xmlns:a16="http://schemas.microsoft.com/office/drawing/2014/main" id="{FEFD1727-9F34-437D-BF20-7AC4D69A7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8198" y="1534194"/>
              <a:ext cx="9508" cy="19552"/>
            </a:xfrm>
            <a:custGeom>
              <a:avLst/>
              <a:gdLst>
                <a:gd name="T0" fmla="*/ 6 w 8"/>
                <a:gd name="T1" fmla="*/ 0 h 16"/>
                <a:gd name="T2" fmla="*/ 6 w 8"/>
                <a:gd name="T3" fmla="*/ 0 h 16"/>
                <a:gd name="T4" fmla="*/ 4 w 8"/>
                <a:gd name="T5" fmla="*/ 0 h 16"/>
                <a:gd name="T6" fmla="*/ 2 w 8"/>
                <a:gd name="T7" fmla="*/ 2 h 16"/>
                <a:gd name="T8" fmla="*/ 0 w 8"/>
                <a:gd name="T9" fmla="*/ 8 h 16"/>
                <a:gd name="T10" fmla="*/ 2 w 8"/>
                <a:gd name="T11" fmla="*/ 14 h 16"/>
                <a:gd name="T12" fmla="*/ 4 w 8"/>
                <a:gd name="T13" fmla="*/ 16 h 16"/>
                <a:gd name="T14" fmla="*/ 6 w 8"/>
                <a:gd name="T15" fmla="*/ 16 h 16"/>
                <a:gd name="T16" fmla="*/ 6 w 8"/>
                <a:gd name="T17" fmla="*/ 16 h 16"/>
                <a:gd name="T18" fmla="*/ 8 w 8"/>
                <a:gd name="T19" fmla="*/ 16 h 16"/>
                <a:gd name="T20" fmla="*/ 6 w 8"/>
                <a:gd name="T21" fmla="*/ 12 h 16"/>
                <a:gd name="T22" fmla="*/ 6 w 8"/>
                <a:gd name="T23" fmla="*/ 10 h 16"/>
                <a:gd name="T24" fmla="*/ 6 w 8"/>
                <a:gd name="T25" fmla="*/ 8 h 16"/>
                <a:gd name="T26" fmla="*/ 6 w 8"/>
                <a:gd name="T27" fmla="*/ 8 h 16"/>
                <a:gd name="T28" fmla="*/ 8 w 8"/>
                <a:gd name="T29" fmla="*/ 4 h 16"/>
                <a:gd name="T30" fmla="*/ 8 w 8"/>
                <a:gd name="T31" fmla="*/ 2 h 16"/>
                <a:gd name="T32" fmla="*/ 6 w 8"/>
                <a:gd name="T33" fmla="*/ 0 h 16"/>
                <a:gd name="T34" fmla="*/ 6 w 8"/>
                <a:gd name="T3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6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0" name="Freeform 297">
              <a:extLst>
                <a:ext uri="{FF2B5EF4-FFF2-40B4-BE49-F238E27FC236}">
                  <a16:creationId xmlns:a16="http://schemas.microsoft.com/office/drawing/2014/main" id="{F7892054-D23A-4A3C-84BB-4F73D6063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723" y="1514642"/>
              <a:ext cx="42787" cy="43992"/>
            </a:xfrm>
            <a:custGeom>
              <a:avLst/>
              <a:gdLst>
                <a:gd name="T0" fmla="*/ 16 w 36"/>
                <a:gd name="T1" fmla="*/ 0 h 36"/>
                <a:gd name="T2" fmla="*/ 16 w 36"/>
                <a:gd name="T3" fmla="*/ 0 h 36"/>
                <a:gd name="T4" fmla="*/ 14 w 36"/>
                <a:gd name="T5" fmla="*/ 0 h 36"/>
                <a:gd name="T6" fmla="*/ 14 w 36"/>
                <a:gd name="T7" fmla="*/ 0 h 36"/>
                <a:gd name="T8" fmla="*/ 14 w 36"/>
                <a:gd name="T9" fmla="*/ 4 h 36"/>
                <a:gd name="T10" fmla="*/ 14 w 36"/>
                <a:gd name="T11" fmla="*/ 8 h 36"/>
                <a:gd name="T12" fmla="*/ 12 w 36"/>
                <a:gd name="T13" fmla="*/ 12 h 36"/>
                <a:gd name="T14" fmla="*/ 12 w 36"/>
                <a:gd name="T15" fmla="*/ 12 h 36"/>
                <a:gd name="T16" fmla="*/ 10 w 36"/>
                <a:gd name="T17" fmla="*/ 10 h 36"/>
                <a:gd name="T18" fmla="*/ 8 w 36"/>
                <a:gd name="T19" fmla="*/ 8 h 36"/>
                <a:gd name="T20" fmla="*/ 6 w 36"/>
                <a:gd name="T21" fmla="*/ 4 h 36"/>
                <a:gd name="T22" fmla="*/ 4 w 36"/>
                <a:gd name="T23" fmla="*/ 4 h 36"/>
                <a:gd name="T24" fmla="*/ 4 w 36"/>
                <a:gd name="T25" fmla="*/ 4 h 36"/>
                <a:gd name="T26" fmla="*/ 4 w 36"/>
                <a:gd name="T27" fmla="*/ 6 h 36"/>
                <a:gd name="T28" fmla="*/ 4 w 36"/>
                <a:gd name="T29" fmla="*/ 8 h 36"/>
                <a:gd name="T30" fmla="*/ 6 w 36"/>
                <a:gd name="T31" fmla="*/ 12 h 36"/>
                <a:gd name="T32" fmla="*/ 6 w 36"/>
                <a:gd name="T33" fmla="*/ 12 h 36"/>
                <a:gd name="T34" fmla="*/ 0 w 36"/>
                <a:gd name="T35" fmla="*/ 12 h 36"/>
                <a:gd name="T36" fmla="*/ 0 w 36"/>
                <a:gd name="T37" fmla="*/ 14 h 36"/>
                <a:gd name="T38" fmla="*/ 2 w 36"/>
                <a:gd name="T39" fmla="*/ 18 h 36"/>
                <a:gd name="T40" fmla="*/ 2 w 36"/>
                <a:gd name="T41" fmla="*/ 18 h 36"/>
                <a:gd name="T42" fmla="*/ 4 w 36"/>
                <a:gd name="T43" fmla="*/ 18 h 36"/>
                <a:gd name="T44" fmla="*/ 6 w 36"/>
                <a:gd name="T45" fmla="*/ 18 h 36"/>
                <a:gd name="T46" fmla="*/ 8 w 36"/>
                <a:gd name="T47" fmla="*/ 16 h 36"/>
                <a:gd name="T48" fmla="*/ 10 w 36"/>
                <a:gd name="T49" fmla="*/ 18 h 36"/>
                <a:gd name="T50" fmla="*/ 10 w 36"/>
                <a:gd name="T51" fmla="*/ 18 h 36"/>
                <a:gd name="T52" fmla="*/ 12 w 36"/>
                <a:gd name="T53" fmla="*/ 20 h 36"/>
                <a:gd name="T54" fmla="*/ 10 w 36"/>
                <a:gd name="T55" fmla="*/ 20 h 36"/>
                <a:gd name="T56" fmla="*/ 10 w 36"/>
                <a:gd name="T57" fmla="*/ 22 h 36"/>
                <a:gd name="T58" fmla="*/ 12 w 36"/>
                <a:gd name="T59" fmla="*/ 26 h 36"/>
                <a:gd name="T60" fmla="*/ 12 w 36"/>
                <a:gd name="T61" fmla="*/ 26 h 36"/>
                <a:gd name="T62" fmla="*/ 16 w 36"/>
                <a:gd name="T63" fmla="*/ 28 h 36"/>
                <a:gd name="T64" fmla="*/ 18 w 36"/>
                <a:gd name="T65" fmla="*/ 28 h 36"/>
                <a:gd name="T66" fmla="*/ 20 w 36"/>
                <a:gd name="T67" fmla="*/ 26 h 36"/>
                <a:gd name="T68" fmla="*/ 24 w 36"/>
                <a:gd name="T69" fmla="*/ 28 h 36"/>
                <a:gd name="T70" fmla="*/ 24 w 36"/>
                <a:gd name="T71" fmla="*/ 28 h 36"/>
                <a:gd name="T72" fmla="*/ 28 w 36"/>
                <a:gd name="T73" fmla="*/ 28 h 36"/>
                <a:gd name="T74" fmla="*/ 26 w 36"/>
                <a:gd name="T75" fmla="*/ 30 h 36"/>
                <a:gd name="T76" fmla="*/ 24 w 36"/>
                <a:gd name="T77" fmla="*/ 34 h 36"/>
                <a:gd name="T78" fmla="*/ 24 w 36"/>
                <a:gd name="T79" fmla="*/ 36 h 36"/>
                <a:gd name="T80" fmla="*/ 24 w 36"/>
                <a:gd name="T81" fmla="*/ 36 h 36"/>
                <a:gd name="T82" fmla="*/ 28 w 36"/>
                <a:gd name="T83" fmla="*/ 36 h 36"/>
                <a:gd name="T84" fmla="*/ 32 w 36"/>
                <a:gd name="T85" fmla="*/ 32 h 36"/>
                <a:gd name="T86" fmla="*/ 34 w 36"/>
                <a:gd name="T87" fmla="*/ 28 h 36"/>
                <a:gd name="T88" fmla="*/ 36 w 36"/>
                <a:gd name="T89" fmla="*/ 22 h 36"/>
                <a:gd name="T90" fmla="*/ 36 w 36"/>
                <a:gd name="T91" fmla="*/ 22 h 36"/>
                <a:gd name="T92" fmla="*/ 36 w 36"/>
                <a:gd name="T93" fmla="*/ 22 h 36"/>
                <a:gd name="T94" fmla="*/ 34 w 36"/>
                <a:gd name="T95" fmla="*/ 22 h 36"/>
                <a:gd name="T96" fmla="*/ 24 w 36"/>
                <a:gd name="T97" fmla="*/ 22 h 36"/>
                <a:gd name="T98" fmla="*/ 24 w 36"/>
                <a:gd name="T99" fmla="*/ 22 h 36"/>
                <a:gd name="T100" fmla="*/ 24 w 36"/>
                <a:gd name="T101" fmla="*/ 20 h 36"/>
                <a:gd name="T102" fmla="*/ 22 w 36"/>
                <a:gd name="T103" fmla="*/ 18 h 36"/>
                <a:gd name="T104" fmla="*/ 20 w 36"/>
                <a:gd name="T105" fmla="*/ 10 h 36"/>
                <a:gd name="T106" fmla="*/ 18 w 36"/>
                <a:gd name="T107" fmla="*/ 2 h 36"/>
                <a:gd name="T108" fmla="*/ 18 w 36"/>
                <a:gd name="T109" fmla="*/ 0 h 36"/>
                <a:gd name="T110" fmla="*/ 16 w 36"/>
                <a:gd name="T111" fmla="*/ 0 h 36"/>
                <a:gd name="T112" fmla="*/ 16 w 36"/>
                <a:gd name="T1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" h="36">
                  <a:moveTo>
                    <a:pt x="16" y="0"/>
                  </a:move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10"/>
                  </a:lnTo>
                  <a:lnTo>
                    <a:pt x="8" y="8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20"/>
                  </a:lnTo>
                  <a:lnTo>
                    <a:pt x="10" y="20"/>
                  </a:lnTo>
                  <a:lnTo>
                    <a:pt x="10" y="22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6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26" y="30"/>
                  </a:lnTo>
                  <a:lnTo>
                    <a:pt x="24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8" y="36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4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2" y="18"/>
                  </a:lnTo>
                  <a:lnTo>
                    <a:pt x="20" y="10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1" name="Freeform 298">
              <a:extLst>
                <a:ext uri="{FF2B5EF4-FFF2-40B4-BE49-F238E27FC236}">
                  <a16:creationId xmlns:a16="http://schemas.microsoft.com/office/drawing/2014/main" id="{F35DAFEC-36B0-47D7-9677-F162D9A20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4425" y="1302015"/>
              <a:ext cx="4754" cy="9776"/>
            </a:xfrm>
            <a:custGeom>
              <a:avLst/>
              <a:gdLst>
                <a:gd name="T0" fmla="*/ 2 w 4"/>
                <a:gd name="T1" fmla="*/ 8 h 8"/>
                <a:gd name="T2" fmla="*/ 2 w 4"/>
                <a:gd name="T3" fmla="*/ 8 h 8"/>
                <a:gd name="T4" fmla="*/ 4 w 4"/>
                <a:gd name="T5" fmla="*/ 6 h 8"/>
                <a:gd name="T6" fmla="*/ 4 w 4"/>
                <a:gd name="T7" fmla="*/ 4 h 8"/>
                <a:gd name="T8" fmla="*/ 4 w 4"/>
                <a:gd name="T9" fmla="*/ 0 h 8"/>
                <a:gd name="T10" fmla="*/ 2 w 4"/>
                <a:gd name="T11" fmla="*/ 0 h 8"/>
                <a:gd name="T12" fmla="*/ 2 w 4"/>
                <a:gd name="T13" fmla="*/ 0 h 8"/>
                <a:gd name="T14" fmla="*/ 0 w 4"/>
                <a:gd name="T15" fmla="*/ 0 h 8"/>
                <a:gd name="T16" fmla="*/ 0 w 4"/>
                <a:gd name="T17" fmla="*/ 2 h 8"/>
                <a:gd name="T18" fmla="*/ 0 w 4"/>
                <a:gd name="T19" fmla="*/ 4 h 8"/>
                <a:gd name="T20" fmla="*/ 2 w 4"/>
                <a:gd name="T21" fmla="*/ 8 h 8"/>
                <a:gd name="T22" fmla="*/ 2 w 4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lnTo>
                    <a:pt x="2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2" name="Freeform 299">
              <a:extLst>
                <a:ext uri="{FF2B5EF4-FFF2-40B4-BE49-F238E27FC236}">
                  <a16:creationId xmlns:a16="http://schemas.microsoft.com/office/drawing/2014/main" id="{09713B58-90E5-414F-8B23-A306886A2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916" y="1306903"/>
              <a:ext cx="7131" cy="17108"/>
            </a:xfrm>
            <a:custGeom>
              <a:avLst/>
              <a:gdLst>
                <a:gd name="T0" fmla="*/ 4 w 6"/>
                <a:gd name="T1" fmla="*/ 8 h 14"/>
                <a:gd name="T2" fmla="*/ 4 w 6"/>
                <a:gd name="T3" fmla="*/ 8 h 14"/>
                <a:gd name="T4" fmla="*/ 6 w 6"/>
                <a:gd name="T5" fmla="*/ 6 h 14"/>
                <a:gd name="T6" fmla="*/ 6 w 6"/>
                <a:gd name="T7" fmla="*/ 4 h 14"/>
                <a:gd name="T8" fmla="*/ 4 w 6"/>
                <a:gd name="T9" fmla="*/ 0 h 14"/>
                <a:gd name="T10" fmla="*/ 4 w 6"/>
                <a:gd name="T11" fmla="*/ 0 h 14"/>
                <a:gd name="T12" fmla="*/ 4 w 6"/>
                <a:gd name="T13" fmla="*/ 2 h 14"/>
                <a:gd name="T14" fmla="*/ 2 w 6"/>
                <a:gd name="T15" fmla="*/ 2 h 14"/>
                <a:gd name="T16" fmla="*/ 2 w 6"/>
                <a:gd name="T17" fmla="*/ 4 h 14"/>
                <a:gd name="T18" fmla="*/ 0 w 6"/>
                <a:gd name="T19" fmla="*/ 6 h 14"/>
                <a:gd name="T20" fmla="*/ 0 w 6"/>
                <a:gd name="T21" fmla="*/ 6 h 14"/>
                <a:gd name="T22" fmla="*/ 0 w 6"/>
                <a:gd name="T23" fmla="*/ 8 h 14"/>
                <a:gd name="T24" fmla="*/ 2 w 6"/>
                <a:gd name="T25" fmla="*/ 14 h 14"/>
                <a:gd name="T26" fmla="*/ 2 w 6"/>
                <a:gd name="T27" fmla="*/ 14 h 14"/>
                <a:gd name="T28" fmla="*/ 2 w 6"/>
                <a:gd name="T29" fmla="*/ 14 h 14"/>
                <a:gd name="T30" fmla="*/ 4 w 6"/>
                <a:gd name="T31" fmla="*/ 12 h 14"/>
                <a:gd name="T32" fmla="*/ 4 w 6"/>
                <a:gd name="T33" fmla="*/ 8 h 14"/>
                <a:gd name="T34" fmla="*/ 4 w 6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14">
                  <a:moveTo>
                    <a:pt x="4" y="8"/>
                  </a:moveTo>
                  <a:lnTo>
                    <a:pt x="4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3" name="Freeform 300">
              <a:extLst>
                <a:ext uri="{FF2B5EF4-FFF2-40B4-BE49-F238E27FC236}">
                  <a16:creationId xmlns:a16="http://schemas.microsoft.com/office/drawing/2014/main" id="{D102AF90-586B-4222-B60D-A3DF2D508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230" y="1629511"/>
              <a:ext cx="19016" cy="24440"/>
            </a:xfrm>
            <a:custGeom>
              <a:avLst/>
              <a:gdLst>
                <a:gd name="T0" fmla="*/ 8 w 16"/>
                <a:gd name="T1" fmla="*/ 18 h 20"/>
                <a:gd name="T2" fmla="*/ 8 w 16"/>
                <a:gd name="T3" fmla="*/ 18 h 20"/>
                <a:gd name="T4" fmla="*/ 8 w 16"/>
                <a:gd name="T5" fmla="*/ 20 h 20"/>
                <a:gd name="T6" fmla="*/ 10 w 16"/>
                <a:gd name="T7" fmla="*/ 18 h 20"/>
                <a:gd name="T8" fmla="*/ 14 w 16"/>
                <a:gd name="T9" fmla="*/ 16 h 20"/>
                <a:gd name="T10" fmla="*/ 14 w 16"/>
                <a:gd name="T11" fmla="*/ 16 h 20"/>
                <a:gd name="T12" fmla="*/ 16 w 16"/>
                <a:gd name="T13" fmla="*/ 14 h 20"/>
                <a:gd name="T14" fmla="*/ 16 w 16"/>
                <a:gd name="T15" fmla="*/ 10 h 20"/>
                <a:gd name="T16" fmla="*/ 14 w 16"/>
                <a:gd name="T17" fmla="*/ 6 h 20"/>
                <a:gd name="T18" fmla="*/ 14 w 16"/>
                <a:gd name="T19" fmla="*/ 2 h 20"/>
                <a:gd name="T20" fmla="*/ 14 w 16"/>
                <a:gd name="T21" fmla="*/ 2 h 20"/>
                <a:gd name="T22" fmla="*/ 12 w 16"/>
                <a:gd name="T23" fmla="*/ 0 h 20"/>
                <a:gd name="T24" fmla="*/ 10 w 16"/>
                <a:gd name="T25" fmla="*/ 2 h 20"/>
                <a:gd name="T26" fmla="*/ 8 w 16"/>
                <a:gd name="T27" fmla="*/ 4 h 20"/>
                <a:gd name="T28" fmla="*/ 8 w 16"/>
                <a:gd name="T29" fmla="*/ 4 h 20"/>
                <a:gd name="T30" fmla="*/ 8 w 16"/>
                <a:gd name="T31" fmla="*/ 4 h 20"/>
                <a:gd name="T32" fmla="*/ 6 w 16"/>
                <a:gd name="T33" fmla="*/ 4 h 20"/>
                <a:gd name="T34" fmla="*/ 4 w 16"/>
                <a:gd name="T35" fmla="*/ 4 h 20"/>
                <a:gd name="T36" fmla="*/ 2 w 16"/>
                <a:gd name="T37" fmla="*/ 6 h 20"/>
                <a:gd name="T38" fmla="*/ 0 w 16"/>
                <a:gd name="T39" fmla="*/ 10 h 20"/>
                <a:gd name="T40" fmla="*/ 0 w 16"/>
                <a:gd name="T41" fmla="*/ 12 h 20"/>
                <a:gd name="T42" fmla="*/ 0 w 16"/>
                <a:gd name="T43" fmla="*/ 12 h 20"/>
                <a:gd name="T44" fmla="*/ 0 w 16"/>
                <a:gd name="T45" fmla="*/ 12 h 20"/>
                <a:gd name="T46" fmla="*/ 2 w 16"/>
                <a:gd name="T47" fmla="*/ 12 h 20"/>
                <a:gd name="T48" fmla="*/ 4 w 16"/>
                <a:gd name="T49" fmla="*/ 10 h 20"/>
                <a:gd name="T50" fmla="*/ 8 w 16"/>
                <a:gd name="T51" fmla="*/ 10 h 20"/>
                <a:gd name="T52" fmla="*/ 8 w 16"/>
                <a:gd name="T53" fmla="*/ 12 h 20"/>
                <a:gd name="T54" fmla="*/ 8 w 16"/>
                <a:gd name="T55" fmla="*/ 12 h 20"/>
                <a:gd name="T56" fmla="*/ 8 w 16"/>
                <a:gd name="T57" fmla="*/ 14 h 20"/>
                <a:gd name="T58" fmla="*/ 8 w 16"/>
                <a:gd name="T59" fmla="*/ 16 h 20"/>
                <a:gd name="T60" fmla="*/ 6 w 16"/>
                <a:gd name="T61" fmla="*/ 18 h 20"/>
                <a:gd name="T62" fmla="*/ 8 w 16"/>
                <a:gd name="T63" fmla="*/ 18 h 20"/>
                <a:gd name="T64" fmla="*/ 8 w 16"/>
                <a:gd name="T65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0">
                  <a:moveTo>
                    <a:pt x="8" y="18"/>
                  </a:moveTo>
                  <a:lnTo>
                    <a:pt x="8" y="18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16" y="10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4" name="Freeform 301">
              <a:extLst>
                <a:ext uri="{FF2B5EF4-FFF2-40B4-BE49-F238E27FC236}">
                  <a16:creationId xmlns:a16="http://schemas.microsoft.com/office/drawing/2014/main" id="{031A81F2-223C-4520-811B-67A59CEC8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229" y="1436434"/>
              <a:ext cx="2377" cy="7332"/>
            </a:xfrm>
            <a:custGeom>
              <a:avLst/>
              <a:gdLst>
                <a:gd name="T0" fmla="*/ 0 w 2"/>
                <a:gd name="T1" fmla="*/ 6 h 6"/>
                <a:gd name="T2" fmla="*/ 0 w 2"/>
                <a:gd name="T3" fmla="*/ 6 h 6"/>
                <a:gd name="T4" fmla="*/ 2 w 2"/>
                <a:gd name="T5" fmla="*/ 6 h 6"/>
                <a:gd name="T6" fmla="*/ 2 w 2"/>
                <a:gd name="T7" fmla="*/ 4 h 6"/>
                <a:gd name="T8" fmla="*/ 2 w 2"/>
                <a:gd name="T9" fmla="*/ 2 h 6"/>
                <a:gd name="T10" fmla="*/ 0 w 2"/>
                <a:gd name="T11" fmla="*/ 0 h 6"/>
                <a:gd name="T12" fmla="*/ 0 w 2"/>
                <a:gd name="T13" fmla="*/ 0 h 6"/>
                <a:gd name="T14" fmla="*/ 0 w 2"/>
                <a:gd name="T15" fmla="*/ 4 h 6"/>
                <a:gd name="T16" fmla="*/ 0 w 2"/>
                <a:gd name="T17" fmla="*/ 6 h 6"/>
                <a:gd name="T18" fmla="*/ 0 w 2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5" name="Freeform 302">
              <a:extLst>
                <a:ext uri="{FF2B5EF4-FFF2-40B4-BE49-F238E27FC236}">
                  <a16:creationId xmlns:a16="http://schemas.microsoft.com/office/drawing/2014/main" id="{487190C4-1142-4AE7-BE8F-47D95ACDB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4671" y="1790814"/>
              <a:ext cx="16640" cy="14664"/>
            </a:xfrm>
            <a:custGeom>
              <a:avLst/>
              <a:gdLst>
                <a:gd name="T0" fmla="*/ 2 w 14"/>
                <a:gd name="T1" fmla="*/ 4 h 12"/>
                <a:gd name="T2" fmla="*/ 2 w 14"/>
                <a:gd name="T3" fmla="*/ 4 h 12"/>
                <a:gd name="T4" fmla="*/ 0 w 14"/>
                <a:gd name="T5" fmla="*/ 8 h 12"/>
                <a:gd name="T6" fmla="*/ 4 w 14"/>
                <a:gd name="T7" fmla="*/ 12 h 12"/>
                <a:gd name="T8" fmla="*/ 8 w 14"/>
                <a:gd name="T9" fmla="*/ 12 h 12"/>
                <a:gd name="T10" fmla="*/ 10 w 14"/>
                <a:gd name="T11" fmla="*/ 12 h 12"/>
                <a:gd name="T12" fmla="*/ 12 w 14"/>
                <a:gd name="T13" fmla="*/ 8 h 12"/>
                <a:gd name="T14" fmla="*/ 12 w 14"/>
                <a:gd name="T15" fmla="*/ 8 h 12"/>
                <a:gd name="T16" fmla="*/ 14 w 14"/>
                <a:gd name="T17" fmla="*/ 6 h 12"/>
                <a:gd name="T18" fmla="*/ 14 w 14"/>
                <a:gd name="T19" fmla="*/ 4 h 12"/>
                <a:gd name="T20" fmla="*/ 10 w 14"/>
                <a:gd name="T21" fmla="*/ 0 h 12"/>
                <a:gd name="T22" fmla="*/ 6 w 14"/>
                <a:gd name="T23" fmla="*/ 0 h 12"/>
                <a:gd name="T24" fmla="*/ 4 w 14"/>
                <a:gd name="T25" fmla="*/ 0 h 12"/>
                <a:gd name="T26" fmla="*/ 2 w 14"/>
                <a:gd name="T27" fmla="*/ 4 h 12"/>
                <a:gd name="T28" fmla="*/ 2 w 14"/>
                <a:gd name="T2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2">
                  <a:moveTo>
                    <a:pt x="2" y="4"/>
                  </a:moveTo>
                  <a:lnTo>
                    <a:pt x="2" y="4"/>
                  </a:lnTo>
                  <a:lnTo>
                    <a:pt x="0" y="8"/>
                  </a:lnTo>
                  <a:lnTo>
                    <a:pt x="4" y="12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6" name="Freeform 303">
              <a:extLst>
                <a:ext uri="{FF2B5EF4-FFF2-40B4-BE49-F238E27FC236}">
                  <a16:creationId xmlns:a16="http://schemas.microsoft.com/office/drawing/2014/main" id="{07A60F5D-AD5A-40BF-9F10-7467B75D5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361" y="1583075"/>
              <a:ext cx="28524" cy="26884"/>
            </a:xfrm>
            <a:custGeom>
              <a:avLst/>
              <a:gdLst>
                <a:gd name="T0" fmla="*/ 0 w 24"/>
                <a:gd name="T1" fmla="*/ 20 h 22"/>
                <a:gd name="T2" fmla="*/ 0 w 24"/>
                <a:gd name="T3" fmla="*/ 20 h 22"/>
                <a:gd name="T4" fmla="*/ 0 w 24"/>
                <a:gd name="T5" fmla="*/ 22 h 22"/>
                <a:gd name="T6" fmla="*/ 2 w 24"/>
                <a:gd name="T7" fmla="*/ 22 h 22"/>
                <a:gd name="T8" fmla="*/ 6 w 24"/>
                <a:gd name="T9" fmla="*/ 20 h 22"/>
                <a:gd name="T10" fmla="*/ 20 w 24"/>
                <a:gd name="T11" fmla="*/ 18 h 22"/>
                <a:gd name="T12" fmla="*/ 20 w 24"/>
                <a:gd name="T13" fmla="*/ 18 h 22"/>
                <a:gd name="T14" fmla="*/ 24 w 24"/>
                <a:gd name="T15" fmla="*/ 16 h 22"/>
                <a:gd name="T16" fmla="*/ 22 w 24"/>
                <a:gd name="T17" fmla="*/ 12 h 22"/>
                <a:gd name="T18" fmla="*/ 20 w 24"/>
                <a:gd name="T19" fmla="*/ 8 h 22"/>
                <a:gd name="T20" fmla="*/ 14 w 24"/>
                <a:gd name="T21" fmla="*/ 6 h 22"/>
                <a:gd name="T22" fmla="*/ 14 w 24"/>
                <a:gd name="T23" fmla="*/ 6 h 22"/>
                <a:gd name="T24" fmla="*/ 10 w 24"/>
                <a:gd name="T25" fmla="*/ 4 h 22"/>
                <a:gd name="T26" fmla="*/ 8 w 24"/>
                <a:gd name="T27" fmla="*/ 2 h 22"/>
                <a:gd name="T28" fmla="*/ 6 w 24"/>
                <a:gd name="T29" fmla="*/ 0 h 22"/>
                <a:gd name="T30" fmla="*/ 2 w 24"/>
                <a:gd name="T31" fmla="*/ 2 h 22"/>
                <a:gd name="T32" fmla="*/ 2 w 24"/>
                <a:gd name="T33" fmla="*/ 2 h 22"/>
                <a:gd name="T34" fmla="*/ 0 w 24"/>
                <a:gd name="T35" fmla="*/ 4 h 22"/>
                <a:gd name="T36" fmla="*/ 0 w 24"/>
                <a:gd name="T37" fmla="*/ 6 h 22"/>
                <a:gd name="T38" fmla="*/ 6 w 24"/>
                <a:gd name="T39" fmla="*/ 8 h 22"/>
                <a:gd name="T40" fmla="*/ 6 w 24"/>
                <a:gd name="T41" fmla="*/ 8 h 22"/>
                <a:gd name="T42" fmla="*/ 8 w 24"/>
                <a:gd name="T43" fmla="*/ 10 h 22"/>
                <a:gd name="T44" fmla="*/ 8 w 24"/>
                <a:gd name="T45" fmla="*/ 12 h 22"/>
                <a:gd name="T46" fmla="*/ 6 w 24"/>
                <a:gd name="T47" fmla="*/ 14 h 22"/>
                <a:gd name="T48" fmla="*/ 6 w 24"/>
                <a:gd name="T49" fmla="*/ 16 h 22"/>
                <a:gd name="T50" fmla="*/ 6 w 24"/>
                <a:gd name="T51" fmla="*/ 16 h 22"/>
                <a:gd name="T52" fmla="*/ 6 w 24"/>
                <a:gd name="T53" fmla="*/ 16 h 22"/>
                <a:gd name="T54" fmla="*/ 4 w 24"/>
                <a:gd name="T55" fmla="*/ 16 h 22"/>
                <a:gd name="T56" fmla="*/ 0 w 24"/>
                <a:gd name="T57" fmla="*/ 18 h 22"/>
                <a:gd name="T58" fmla="*/ 0 w 24"/>
                <a:gd name="T59" fmla="*/ 20 h 22"/>
                <a:gd name="T60" fmla="*/ 0 w 24"/>
                <a:gd name="T61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4" h="22">
                  <a:moveTo>
                    <a:pt x="0" y="20"/>
                  </a:moveTo>
                  <a:lnTo>
                    <a:pt x="0" y="20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7" name="Freeform 304">
              <a:extLst>
                <a:ext uri="{FF2B5EF4-FFF2-40B4-BE49-F238E27FC236}">
                  <a16:creationId xmlns:a16="http://schemas.microsoft.com/office/drawing/2014/main" id="{1E9FF4B7-6658-4698-9D6C-00A124AEB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5246" y="1614846"/>
              <a:ext cx="14262" cy="21996"/>
            </a:xfrm>
            <a:custGeom>
              <a:avLst/>
              <a:gdLst>
                <a:gd name="T0" fmla="*/ 10 w 12"/>
                <a:gd name="T1" fmla="*/ 0 h 18"/>
                <a:gd name="T2" fmla="*/ 10 w 12"/>
                <a:gd name="T3" fmla="*/ 0 h 18"/>
                <a:gd name="T4" fmla="*/ 8 w 12"/>
                <a:gd name="T5" fmla="*/ 4 h 18"/>
                <a:gd name="T6" fmla="*/ 4 w 12"/>
                <a:gd name="T7" fmla="*/ 8 h 18"/>
                <a:gd name="T8" fmla="*/ 0 w 12"/>
                <a:gd name="T9" fmla="*/ 12 h 18"/>
                <a:gd name="T10" fmla="*/ 0 w 12"/>
                <a:gd name="T11" fmla="*/ 18 h 18"/>
                <a:gd name="T12" fmla="*/ 0 w 12"/>
                <a:gd name="T13" fmla="*/ 18 h 18"/>
                <a:gd name="T14" fmla="*/ 2 w 12"/>
                <a:gd name="T15" fmla="*/ 18 h 18"/>
                <a:gd name="T16" fmla="*/ 4 w 12"/>
                <a:gd name="T17" fmla="*/ 16 h 18"/>
                <a:gd name="T18" fmla="*/ 8 w 12"/>
                <a:gd name="T19" fmla="*/ 10 h 18"/>
                <a:gd name="T20" fmla="*/ 12 w 12"/>
                <a:gd name="T21" fmla="*/ 2 h 18"/>
                <a:gd name="T22" fmla="*/ 12 w 12"/>
                <a:gd name="T23" fmla="*/ 0 h 18"/>
                <a:gd name="T24" fmla="*/ 10 w 12"/>
                <a:gd name="T25" fmla="*/ 0 h 18"/>
                <a:gd name="T26" fmla="*/ 10 w 12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8">
                  <a:moveTo>
                    <a:pt x="10" y="0"/>
                  </a:moveTo>
                  <a:lnTo>
                    <a:pt x="10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4" y="16"/>
                  </a:lnTo>
                  <a:lnTo>
                    <a:pt x="8" y="1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8" name="Freeform 305">
              <a:extLst>
                <a:ext uri="{FF2B5EF4-FFF2-40B4-BE49-F238E27FC236}">
                  <a16:creationId xmlns:a16="http://schemas.microsoft.com/office/drawing/2014/main" id="{3A35A0B2-A4F5-4E70-B9E5-C0E6C1B8C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542" y="1727271"/>
              <a:ext cx="19016" cy="24440"/>
            </a:xfrm>
            <a:custGeom>
              <a:avLst/>
              <a:gdLst>
                <a:gd name="T0" fmla="*/ 2 w 16"/>
                <a:gd name="T1" fmla="*/ 20 h 20"/>
                <a:gd name="T2" fmla="*/ 2 w 16"/>
                <a:gd name="T3" fmla="*/ 20 h 20"/>
                <a:gd name="T4" fmla="*/ 6 w 16"/>
                <a:gd name="T5" fmla="*/ 20 h 20"/>
                <a:gd name="T6" fmla="*/ 10 w 16"/>
                <a:gd name="T7" fmla="*/ 18 h 20"/>
                <a:gd name="T8" fmla="*/ 14 w 16"/>
                <a:gd name="T9" fmla="*/ 14 h 20"/>
                <a:gd name="T10" fmla="*/ 16 w 16"/>
                <a:gd name="T11" fmla="*/ 6 h 20"/>
                <a:gd name="T12" fmla="*/ 14 w 16"/>
                <a:gd name="T13" fmla="*/ 4 h 20"/>
                <a:gd name="T14" fmla="*/ 12 w 16"/>
                <a:gd name="T15" fmla="*/ 0 h 20"/>
                <a:gd name="T16" fmla="*/ 12 w 16"/>
                <a:gd name="T17" fmla="*/ 0 h 20"/>
                <a:gd name="T18" fmla="*/ 10 w 16"/>
                <a:gd name="T19" fmla="*/ 2 h 20"/>
                <a:gd name="T20" fmla="*/ 4 w 16"/>
                <a:gd name="T21" fmla="*/ 8 h 20"/>
                <a:gd name="T22" fmla="*/ 0 w 16"/>
                <a:gd name="T23" fmla="*/ 16 h 20"/>
                <a:gd name="T24" fmla="*/ 0 w 16"/>
                <a:gd name="T25" fmla="*/ 18 h 20"/>
                <a:gd name="T26" fmla="*/ 2 w 16"/>
                <a:gd name="T27" fmla="*/ 20 h 20"/>
                <a:gd name="T28" fmla="*/ 2 w 16"/>
                <a:gd name="T2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20">
                  <a:moveTo>
                    <a:pt x="2" y="20"/>
                  </a:moveTo>
                  <a:lnTo>
                    <a:pt x="2" y="20"/>
                  </a:lnTo>
                  <a:lnTo>
                    <a:pt x="6" y="20"/>
                  </a:lnTo>
                  <a:lnTo>
                    <a:pt x="10" y="18"/>
                  </a:lnTo>
                  <a:lnTo>
                    <a:pt x="14" y="14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29" name="Freeform 306">
              <a:extLst>
                <a:ext uri="{FF2B5EF4-FFF2-40B4-BE49-F238E27FC236}">
                  <a16:creationId xmlns:a16="http://schemas.microsoft.com/office/drawing/2014/main" id="{9ACCC4BE-350E-4198-955F-8948D40DD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590" y="1431547"/>
              <a:ext cx="9508" cy="9776"/>
            </a:xfrm>
            <a:custGeom>
              <a:avLst/>
              <a:gdLst>
                <a:gd name="T0" fmla="*/ 6 w 8"/>
                <a:gd name="T1" fmla="*/ 8 h 8"/>
                <a:gd name="T2" fmla="*/ 6 w 8"/>
                <a:gd name="T3" fmla="*/ 8 h 8"/>
                <a:gd name="T4" fmla="*/ 8 w 8"/>
                <a:gd name="T5" fmla="*/ 8 h 8"/>
                <a:gd name="T6" fmla="*/ 8 w 8"/>
                <a:gd name="T7" fmla="*/ 8 h 8"/>
                <a:gd name="T8" fmla="*/ 6 w 8"/>
                <a:gd name="T9" fmla="*/ 4 h 8"/>
                <a:gd name="T10" fmla="*/ 4 w 8"/>
                <a:gd name="T11" fmla="*/ 2 h 8"/>
                <a:gd name="T12" fmla="*/ 2 w 8"/>
                <a:gd name="T13" fmla="*/ 0 h 8"/>
                <a:gd name="T14" fmla="*/ 2 w 8"/>
                <a:gd name="T15" fmla="*/ 0 h 8"/>
                <a:gd name="T16" fmla="*/ 0 w 8"/>
                <a:gd name="T17" fmla="*/ 2 h 8"/>
                <a:gd name="T18" fmla="*/ 0 w 8"/>
                <a:gd name="T19" fmla="*/ 4 h 8"/>
                <a:gd name="T20" fmla="*/ 2 w 8"/>
                <a:gd name="T21" fmla="*/ 8 h 8"/>
                <a:gd name="T22" fmla="*/ 6 w 8"/>
                <a:gd name="T23" fmla="*/ 8 h 8"/>
                <a:gd name="T24" fmla="*/ 6 w 8"/>
                <a:gd name="T2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6" y="8"/>
                  </a:move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0" name="Freeform 308">
              <a:extLst>
                <a:ext uri="{FF2B5EF4-FFF2-40B4-BE49-F238E27FC236}">
                  <a16:creationId xmlns:a16="http://schemas.microsoft.com/office/drawing/2014/main" id="{F0ED16EC-39D4-43F0-A686-273485396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3772" y="1644175"/>
              <a:ext cx="11885" cy="17108"/>
            </a:xfrm>
            <a:custGeom>
              <a:avLst/>
              <a:gdLst>
                <a:gd name="T0" fmla="*/ 0 w 10"/>
                <a:gd name="T1" fmla="*/ 2 h 14"/>
                <a:gd name="T2" fmla="*/ 0 w 10"/>
                <a:gd name="T3" fmla="*/ 2 h 14"/>
                <a:gd name="T4" fmla="*/ 0 w 10"/>
                <a:gd name="T5" fmla="*/ 6 h 14"/>
                <a:gd name="T6" fmla="*/ 0 w 10"/>
                <a:gd name="T7" fmla="*/ 10 h 14"/>
                <a:gd name="T8" fmla="*/ 4 w 10"/>
                <a:gd name="T9" fmla="*/ 14 h 14"/>
                <a:gd name="T10" fmla="*/ 8 w 10"/>
                <a:gd name="T11" fmla="*/ 14 h 14"/>
                <a:gd name="T12" fmla="*/ 8 w 10"/>
                <a:gd name="T13" fmla="*/ 14 h 14"/>
                <a:gd name="T14" fmla="*/ 10 w 10"/>
                <a:gd name="T15" fmla="*/ 14 h 14"/>
                <a:gd name="T16" fmla="*/ 10 w 10"/>
                <a:gd name="T17" fmla="*/ 12 h 14"/>
                <a:gd name="T18" fmla="*/ 8 w 10"/>
                <a:gd name="T19" fmla="*/ 6 h 14"/>
                <a:gd name="T20" fmla="*/ 4 w 10"/>
                <a:gd name="T21" fmla="*/ 2 h 14"/>
                <a:gd name="T22" fmla="*/ 2 w 10"/>
                <a:gd name="T23" fmla="*/ 0 h 14"/>
                <a:gd name="T24" fmla="*/ 0 w 10"/>
                <a:gd name="T25" fmla="*/ 2 h 14"/>
                <a:gd name="T26" fmla="*/ 0 w 10"/>
                <a:gd name="T2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4">
                  <a:moveTo>
                    <a:pt x="0" y="2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4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6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1" name="Freeform 309">
              <a:extLst>
                <a:ext uri="{FF2B5EF4-FFF2-40B4-BE49-F238E27FC236}">
                  <a16:creationId xmlns:a16="http://schemas.microsoft.com/office/drawing/2014/main" id="{A90488E9-7DFF-4BA5-85CE-0DE7E1D78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032" y="1961894"/>
              <a:ext cx="16640" cy="7332"/>
            </a:xfrm>
            <a:custGeom>
              <a:avLst/>
              <a:gdLst>
                <a:gd name="T0" fmla="*/ 0 w 14"/>
                <a:gd name="T1" fmla="*/ 2 h 6"/>
                <a:gd name="T2" fmla="*/ 0 w 14"/>
                <a:gd name="T3" fmla="*/ 2 h 6"/>
                <a:gd name="T4" fmla="*/ 6 w 14"/>
                <a:gd name="T5" fmla="*/ 6 h 6"/>
                <a:gd name="T6" fmla="*/ 12 w 14"/>
                <a:gd name="T7" fmla="*/ 6 h 6"/>
                <a:gd name="T8" fmla="*/ 14 w 14"/>
                <a:gd name="T9" fmla="*/ 4 h 6"/>
                <a:gd name="T10" fmla="*/ 14 w 14"/>
                <a:gd name="T11" fmla="*/ 2 h 6"/>
                <a:gd name="T12" fmla="*/ 14 w 14"/>
                <a:gd name="T13" fmla="*/ 2 h 6"/>
                <a:gd name="T14" fmla="*/ 10 w 14"/>
                <a:gd name="T15" fmla="*/ 0 h 6"/>
                <a:gd name="T16" fmla="*/ 8 w 14"/>
                <a:gd name="T17" fmla="*/ 0 h 6"/>
                <a:gd name="T18" fmla="*/ 0 w 14"/>
                <a:gd name="T19" fmla="*/ 2 h 6"/>
                <a:gd name="T20" fmla="*/ 0 w 14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6">
                  <a:moveTo>
                    <a:pt x="0" y="2"/>
                  </a:moveTo>
                  <a:lnTo>
                    <a:pt x="0" y="2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2" name="Freeform 310">
              <a:extLst>
                <a:ext uri="{FF2B5EF4-FFF2-40B4-BE49-F238E27FC236}">
                  <a16:creationId xmlns:a16="http://schemas.microsoft.com/office/drawing/2014/main" id="{2DA60CCC-8953-49F7-B016-C7B2CC1BB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2461" y="1458430"/>
              <a:ext cx="40409" cy="53768"/>
            </a:xfrm>
            <a:custGeom>
              <a:avLst/>
              <a:gdLst>
                <a:gd name="T0" fmla="*/ 2 w 34"/>
                <a:gd name="T1" fmla="*/ 26 h 44"/>
                <a:gd name="T2" fmla="*/ 2 w 34"/>
                <a:gd name="T3" fmla="*/ 30 h 44"/>
                <a:gd name="T4" fmla="*/ 6 w 34"/>
                <a:gd name="T5" fmla="*/ 32 h 44"/>
                <a:gd name="T6" fmla="*/ 8 w 34"/>
                <a:gd name="T7" fmla="*/ 34 h 44"/>
                <a:gd name="T8" fmla="*/ 0 w 34"/>
                <a:gd name="T9" fmla="*/ 38 h 44"/>
                <a:gd name="T10" fmla="*/ 0 w 34"/>
                <a:gd name="T11" fmla="*/ 42 h 44"/>
                <a:gd name="T12" fmla="*/ 4 w 34"/>
                <a:gd name="T13" fmla="*/ 44 h 44"/>
                <a:gd name="T14" fmla="*/ 6 w 34"/>
                <a:gd name="T15" fmla="*/ 40 h 44"/>
                <a:gd name="T16" fmla="*/ 10 w 34"/>
                <a:gd name="T17" fmla="*/ 40 h 44"/>
                <a:gd name="T18" fmla="*/ 12 w 34"/>
                <a:gd name="T19" fmla="*/ 38 h 44"/>
                <a:gd name="T20" fmla="*/ 14 w 34"/>
                <a:gd name="T21" fmla="*/ 34 h 44"/>
                <a:gd name="T22" fmla="*/ 20 w 34"/>
                <a:gd name="T23" fmla="*/ 32 h 44"/>
                <a:gd name="T24" fmla="*/ 24 w 34"/>
                <a:gd name="T25" fmla="*/ 30 h 44"/>
                <a:gd name="T26" fmla="*/ 24 w 34"/>
                <a:gd name="T27" fmla="*/ 28 h 44"/>
                <a:gd name="T28" fmla="*/ 26 w 34"/>
                <a:gd name="T29" fmla="*/ 26 h 44"/>
                <a:gd name="T30" fmla="*/ 24 w 34"/>
                <a:gd name="T31" fmla="*/ 24 h 44"/>
                <a:gd name="T32" fmla="*/ 24 w 34"/>
                <a:gd name="T33" fmla="*/ 22 h 44"/>
                <a:gd name="T34" fmla="*/ 24 w 34"/>
                <a:gd name="T35" fmla="*/ 18 h 44"/>
                <a:gd name="T36" fmla="*/ 24 w 34"/>
                <a:gd name="T37" fmla="*/ 18 h 44"/>
                <a:gd name="T38" fmla="*/ 30 w 34"/>
                <a:gd name="T39" fmla="*/ 18 h 44"/>
                <a:gd name="T40" fmla="*/ 32 w 34"/>
                <a:gd name="T41" fmla="*/ 16 h 44"/>
                <a:gd name="T42" fmla="*/ 32 w 34"/>
                <a:gd name="T43" fmla="*/ 16 h 44"/>
                <a:gd name="T44" fmla="*/ 28 w 34"/>
                <a:gd name="T45" fmla="*/ 14 h 44"/>
                <a:gd name="T46" fmla="*/ 28 w 34"/>
                <a:gd name="T47" fmla="*/ 14 h 44"/>
                <a:gd name="T48" fmla="*/ 32 w 34"/>
                <a:gd name="T49" fmla="*/ 6 h 44"/>
                <a:gd name="T50" fmla="*/ 32 w 34"/>
                <a:gd name="T51" fmla="*/ 0 h 44"/>
                <a:gd name="T52" fmla="*/ 24 w 34"/>
                <a:gd name="T53" fmla="*/ 4 h 44"/>
                <a:gd name="T54" fmla="*/ 12 w 34"/>
                <a:gd name="T55" fmla="*/ 10 h 44"/>
                <a:gd name="T56" fmla="*/ 12 w 34"/>
                <a:gd name="T57" fmla="*/ 14 h 44"/>
                <a:gd name="T58" fmla="*/ 10 w 34"/>
                <a:gd name="T59" fmla="*/ 18 h 44"/>
                <a:gd name="T60" fmla="*/ 8 w 34"/>
                <a:gd name="T61" fmla="*/ 20 h 44"/>
                <a:gd name="T62" fmla="*/ 6 w 34"/>
                <a:gd name="T63" fmla="*/ 16 h 44"/>
                <a:gd name="T64" fmla="*/ 4 w 34"/>
                <a:gd name="T65" fmla="*/ 16 h 44"/>
                <a:gd name="T66" fmla="*/ 0 w 34"/>
                <a:gd name="T67" fmla="*/ 24 h 44"/>
                <a:gd name="T68" fmla="*/ 2 w 34"/>
                <a:gd name="T6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44">
                  <a:moveTo>
                    <a:pt x="2" y="26"/>
                  </a:moveTo>
                  <a:lnTo>
                    <a:pt x="2" y="26"/>
                  </a:lnTo>
                  <a:lnTo>
                    <a:pt x="4" y="28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6" y="34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6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20" y="32"/>
                  </a:lnTo>
                  <a:lnTo>
                    <a:pt x="22" y="32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4" y="14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30" y="10"/>
                  </a:lnTo>
                  <a:lnTo>
                    <a:pt x="32" y="6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0" y="12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" y="2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3" name="Freeform 311">
              <a:extLst>
                <a:ext uri="{FF2B5EF4-FFF2-40B4-BE49-F238E27FC236}">
                  <a16:creationId xmlns:a16="http://schemas.microsoft.com/office/drawing/2014/main" id="{64E5BD57-B4E4-436F-8993-9BD1AF0B9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1476" y="1746823"/>
              <a:ext cx="0" cy="2444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2 h 2"/>
                <a:gd name="T4" fmla="*/ 0 h 2"/>
                <a:gd name="T5" fmla="*/ 0 h 2"/>
                <a:gd name="T6" fmla="*/ 0 h 2"/>
                <a:gd name="T7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4" name="Freeform 312">
              <a:extLst>
                <a:ext uri="{FF2B5EF4-FFF2-40B4-BE49-F238E27FC236}">
                  <a16:creationId xmlns:a16="http://schemas.microsoft.com/office/drawing/2014/main" id="{2C9491A3-7C3B-4774-B718-BA821824E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822" y="1690610"/>
              <a:ext cx="4754" cy="14664"/>
            </a:xfrm>
            <a:custGeom>
              <a:avLst/>
              <a:gdLst>
                <a:gd name="T0" fmla="*/ 4 w 4"/>
                <a:gd name="T1" fmla="*/ 0 h 12"/>
                <a:gd name="T2" fmla="*/ 4 w 4"/>
                <a:gd name="T3" fmla="*/ 0 h 12"/>
                <a:gd name="T4" fmla="*/ 2 w 4"/>
                <a:gd name="T5" fmla="*/ 6 h 12"/>
                <a:gd name="T6" fmla="*/ 0 w 4"/>
                <a:gd name="T7" fmla="*/ 12 h 12"/>
                <a:gd name="T8" fmla="*/ 0 w 4"/>
                <a:gd name="T9" fmla="*/ 12 h 12"/>
                <a:gd name="T10" fmla="*/ 2 w 4"/>
                <a:gd name="T11" fmla="*/ 6 h 12"/>
                <a:gd name="T12" fmla="*/ 4 w 4"/>
                <a:gd name="T13" fmla="*/ 0 h 12"/>
                <a:gd name="T14" fmla="*/ 4 w 4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2">
                  <a:moveTo>
                    <a:pt x="4" y="0"/>
                  </a:moveTo>
                  <a:lnTo>
                    <a:pt x="4" y="0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5" name="Freeform 313">
              <a:extLst>
                <a:ext uri="{FF2B5EF4-FFF2-40B4-BE49-F238E27FC236}">
                  <a16:creationId xmlns:a16="http://schemas.microsoft.com/office/drawing/2014/main" id="{BE2AEAF4-4C8B-4DEB-AED0-D76E6226B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052" y="1712606"/>
              <a:ext cx="11885" cy="14664"/>
            </a:xfrm>
            <a:custGeom>
              <a:avLst/>
              <a:gdLst>
                <a:gd name="T0" fmla="*/ 4 w 10"/>
                <a:gd name="T1" fmla="*/ 6 h 12"/>
                <a:gd name="T2" fmla="*/ 4 w 10"/>
                <a:gd name="T3" fmla="*/ 6 h 12"/>
                <a:gd name="T4" fmla="*/ 10 w 10"/>
                <a:gd name="T5" fmla="*/ 4 h 12"/>
                <a:gd name="T6" fmla="*/ 10 w 10"/>
                <a:gd name="T7" fmla="*/ 0 h 12"/>
                <a:gd name="T8" fmla="*/ 10 w 10"/>
                <a:gd name="T9" fmla="*/ 0 h 12"/>
                <a:gd name="T10" fmla="*/ 10 w 10"/>
                <a:gd name="T11" fmla="*/ 4 h 12"/>
                <a:gd name="T12" fmla="*/ 4 w 10"/>
                <a:gd name="T13" fmla="*/ 6 h 12"/>
                <a:gd name="T14" fmla="*/ 4 w 10"/>
                <a:gd name="T15" fmla="*/ 6 h 12"/>
                <a:gd name="T16" fmla="*/ 0 w 10"/>
                <a:gd name="T17" fmla="*/ 8 h 12"/>
                <a:gd name="T18" fmla="*/ 0 w 10"/>
                <a:gd name="T19" fmla="*/ 12 h 12"/>
                <a:gd name="T20" fmla="*/ 0 w 10"/>
                <a:gd name="T21" fmla="*/ 12 h 12"/>
                <a:gd name="T22" fmla="*/ 0 w 10"/>
                <a:gd name="T23" fmla="*/ 8 h 12"/>
                <a:gd name="T24" fmla="*/ 4 w 10"/>
                <a:gd name="T25" fmla="*/ 6 h 12"/>
                <a:gd name="T26" fmla="*/ 4 w 10"/>
                <a:gd name="T2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2">
                  <a:moveTo>
                    <a:pt x="4" y="6"/>
                  </a:moveTo>
                  <a:lnTo>
                    <a:pt x="4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6" name="Freeform 314">
              <a:extLst>
                <a:ext uri="{FF2B5EF4-FFF2-40B4-BE49-F238E27FC236}">
                  <a16:creationId xmlns:a16="http://schemas.microsoft.com/office/drawing/2014/main" id="{BE4ADD83-53A5-43EC-A80A-0B2963401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559" y="1705275"/>
              <a:ext cx="14262" cy="4888"/>
            </a:xfrm>
            <a:custGeom>
              <a:avLst/>
              <a:gdLst>
                <a:gd name="T0" fmla="*/ 12 w 12"/>
                <a:gd name="T1" fmla="*/ 0 h 4"/>
                <a:gd name="T2" fmla="*/ 12 w 12"/>
                <a:gd name="T3" fmla="*/ 0 h 4"/>
                <a:gd name="T4" fmla="*/ 6 w 12"/>
                <a:gd name="T5" fmla="*/ 2 h 4"/>
                <a:gd name="T6" fmla="*/ 6 w 12"/>
                <a:gd name="T7" fmla="*/ 2 h 4"/>
                <a:gd name="T8" fmla="*/ 0 w 12"/>
                <a:gd name="T9" fmla="*/ 4 h 4"/>
                <a:gd name="T10" fmla="*/ 0 w 12"/>
                <a:gd name="T11" fmla="*/ 4 h 4"/>
                <a:gd name="T12" fmla="*/ 6 w 12"/>
                <a:gd name="T13" fmla="*/ 2 h 4"/>
                <a:gd name="T14" fmla="*/ 6 w 12"/>
                <a:gd name="T15" fmla="*/ 2 h 4"/>
                <a:gd name="T16" fmla="*/ 12 w 12"/>
                <a:gd name="T17" fmla="*/ 0 h 4"/>
                <a:gd name="T18" fmla="*/ 12 w 1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4">
                  <a:moveTo>
                    <a:pt x="12" y="0"/>
                  </a:move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7" name="Freeform 315">
              <a:extLst>
                <a:ext uri="{FF2B5EF4-FFF2-40B4-BE49-F238E27FC236}">
                  <a16:creationId xmlns:a16="http://schemas.microsoft.com/office/drawing/2014/main" id="{DC7FFEE0-1F79-4108-AB75-C23F48623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511" y="2382262"/>
              <a:ext cx="515815" cy="447252"/>
            </a:xfrm>
            <a:custGeom>
              <a:avLst/>
              <a:gdLst>
                <a:gd name="T0" fmla="*/ 432 w 434"/>
                <a:gd name="T1" fmla="*/ 72 h 366"/>
                <a:gd name="T2" fmla="*/ 418 w 434"/>
                <a:gd name="T3" fmla="*/ 64 h 366"/>
                <a:gd name="T4" fmla="*/ 400 w 434"/>
                <a:gd name="T5" fmla="*/ 64 h 366"/>
                <a:gd name="T6" fmla="*/ 374 w 434"/>
                <a:gd name="T7" fmla="*/ 62 h 366"/>
                <a:gd name="T8" fmla="*/ 370 w 434"/>
                <a:gd name="T9" fmla="*/ 54 h 366"/>
                <a:gd name="T10" fmla="*/ 340 w 434"/>
                <a:gd name="T11" fmla="*/ 50 h 366"/>
                <a:gd name="T12" fmla="*/ 320 w 434"/>
                <a:gd name="T13" fmla="*/ 50 h 366"/>
                <a:gd name="T14" fmla="*/ 306 w 434"/>
                <a:gd name="T15" fmla="*/ 44 h 366"/>
                <a:gd name="T16" fmla="*/ 294 w 434"/>
                <a:gd name="T17" fmla="*/ 38 h 366"/>
                <a:gd name="T18" fmla="*/ 272 w 434"/>
                <a:gd name="T19" fmla="*/ 28 h 366"/>
                <a:gd name="T20" fmla="*/ 260 w 434"/>
                <a:gd name="T21" fmla="*/ 18 h 366"/>
                <a:gd name="T22" fmla="*/ 236 w 434"/>
                <a:gd name="T23" fmla="*/ 18 h 366"/>
                <a:gd name="T24" fmla="*/ 204 w 434"/>
                <a:gd name="T25" fmla="*/ 14 h 366"/>
                <a:gd name="T26" fmla="*/ 146 w 434"/>
                <a:gd name="T27" fmla="*/ 12 h 366"/>
                <a:gd name="T28" fmla="*/ 104 w 434"/>
                <a:gd name="T29" fmla="*/ 8 h 366"/>
                <a:gd name="T30" fmla="*/ 62 w 434"/>
                <a:gd name="T31" fmla="*/ 4 h 366"/>
                <a:gd name="T32" fmla="*/ 36 w 434"/>
                <a:gd name="T33" fmla="*/ 6 h 366"/>
                <a:gd name="T34" fmla="*/ 24 w 434"/>
                <a:gd name="T35" fmla="*/ 20 h 366"/>
                <a:gd name="T36" fmla="*/ 0 w 434"/>
                <a:gd name="T37" fmla="*/ 38 h 366"/>
                <a:gd name="T38" fmla="*/ 6 w 434"/>
                <a:gd name="T39" fmla="*/ 54 h 366"/>
                <a:gd name="T40" fmla="*/ 14 w 434"/>
                <a:gd name="T41" fmla="*/ 82 h 366"/>
                <a:gd name="T42" fmla="*/ 38 w 434"/>
                <a:gd name="T43" fmla="*/ 78 h 366"/>
                <a:gd name="T44" fmla="*/ 38 w 434"/>
                <a:gd name="T45" fmla="*/ 78 h 366"/>
                <a:gd name="T46" fmla="*/ 34 w 434"/>
                <a:gd name="T47" fmla="*/ 90 h 366"/>
                <a:gd name="T48" fmla="*/ 42 w 434"/>
                <a:gd name="T49" fmla="*/ 90 h 366"/>
                <a:gd name="T50" fmla="*/ 64 w 434"/>
                <a:gd name="T51" fmla="*/ 92 h 366"/>
                <a:gd name="T52" fmla="*/ 82 w 434"/>
                <a:gd name="T53" fmla="*/ 86 h 366"/>
                <a:gd name="T54" fmla="*/ 92 w 434"/>
                <a:gd name="T55" fmla="*/ 96 h 366"/>
                <a:gd name="T56" fmla="*/ 102 w 434"/>
                <a:gd name="T57" fmla="*/ 102 h 366"/>
                <a:gd name="T58" fmla="*/ 94 w 434"/>
                <a:gd name="T59" fmla="*/ 120 h 366"/>
                <a:gd name="T60" fmla="*/ 84 w 434"/>
                <a:gd name="T61" fmla="*/ 148 h 366"/>
                <a:gd name="T62" fmla="*/ 78 w 434"/>
                <a:gd name="T63" fmla="*/ 176 h 366"/>
                <a:gd name="T64" fmla="*/ 68 w 434"/>
                <a:gd name="T65" fmla="*/ 194 h 366"/>
                <a:gd name="T66" fmla="*/ 64 w 434"/>
                <a:gd name="T67" fmla="*/ 204 h 366"/>
                <a:gd name="T68" fmla="*/ 72 w 434"/>
                <a:gd name="T69" fmla="*/ 220 h 366"/>
                <a:gd name="T70" fmla="*/ 74 w 434"/>
                <a:gd name="T71" fmla="*/ 232 h 366"/>
                <a:gd name="T72" fmla="*/ 66 w 434"/>
                <a:gd name="T73" fmla="*/ 258 h 366"/>
                <a:gd name="T74" fmla="*/ 78 w 434"/>
                <a:gd name="T75" fmla="*/ 262 h 366"/>
                <a:gd name="T76" fmla="*/ 70 w 434"/>
                <a:gd name="T77" fmla="*/ 274 h 366"/>
                <a:gd name="T78" fmla="*/ 64 w 434"/>
                <a:gd name="T79" fmla="*/ 310 h 366"/>
                <a:gd name="T80" fmla="*/ 84 w 434"/>
                <a:gd name="T81" fmla="*/ 314 h 366"/>
                <a:gd name="T82" fmla="*/ 100 w 434"/>
                <a:gd name="T83" fmla="*/ 342 h 366"/>
                <a:gd name="T84" fmla="*/ 128 w 434"/>
                <a:gd name="T85" fmla="*/ 366 h 366"/>
                <a:gd name="T86" fmla="*/ 138 w 434"/>
                <a:gd name="T87" fmla="*/ 350 h 366"/>
                <a:gd name="T88" fmla="*/ 160 w 434"/>
                <a:gd name="T89" fmla="*/ 342 h 366"/>
                <a:gd name="T90" fmla="*/ 174 w 434"/>
                <a:gd name="T91" fmla="*/ 330 h 366"/>
                <a:gd name="T92" fmla="*/ 208 w 434"/>
                <a:gd name="T93" fmla="*/ 334 h 366"/>
                <a:gd name="T94" fmla="*/ 240 w 434"/>
                <a:gd name="T95" fmla="*/ 330 h 366"/>
                <a:gd name="T96" fmla="*/ 264 w 434"/>
                <a:gd name="T97" fmla="*/ 302 h 366"/>
                <a:gd name="T98" fmla="*/ 292 w 434"/>
                <a:gd name="T99" fmla="*/ 292 h 366"/>
                <a:gd name="T100" fmla="*/ 302 w 434"/>
                <a:gd name="T101" fmla="*/ 260 h 366"/>
                <a:gd name="T102" fmla="*/ 326 w 434"/>
                <a:gd name="T103" fmla="*/ 238 h 366"/>
                <a:gd name="T104" fmla="*/ 308 w 434"/>
                <a:gd name="T105" fmla="*/ 214 h 366"/>
                <a:gd name="T106" fmla="*/ 342 w 434"/>
                <a:gd name="T107" fmla="*/ 152 h 366"/>
                <a:gd name="T108" fmla="*/ 346 w 434"/>
                <a:gd name="T109" fmla="*/ 142 h 366"/>
                <a:gd name="T110" fmla="*/ 356 w 434"/>
                <a:gd name="T111" fmla="*/ 130 h 366"/>
                <a:gd name="T112" fmla="*/ 394 w 434"/>
                <a:gd name="T113" fmla="*/ 116 h 366"/>
                <a:gd name="T114" fmla="*/ 428 w 434"/>
                <a:gd name="T115" fmla="*/ 9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4" h="366">
                  <a:moveTo>
                    <a:pt x="430" y="80"/>
                  </a:moveTo>
                  <a:lnTo>
                    <a:pt x="430" y="80"/>
                  </a:lnTo>
                  <a:lnTo>
                    <a:pt x="428" y="78"/>
                  </a:lnTo>
                  <a:lnTo>
                    <a:pt x="428" y="76"/>
                  </a:lnTo>
                  <a:lnTo>
                    <a:pt x="432" y="72"/>
                  </a:lnTo>
                  <a:lnTo>
                    <a:pt x="434" y="70"/>
                  </a:lnTo>
                  <a:lnTo>
                    <a:pt x="434" y="68"/>
                  </a:lnTo>
                  <a:lnTo>
                    <a:pt x="426" y="62"/>
                  </a:lnTo>
                  <a:lnTo>
                    <a:pt x="426" y="62"/>
                  </a:lnTo>
                  <a:lnTo>
                    <a:pt x="418" y="64"/>
                  </a:lnTo>
                  <a:lnTo>
                    <a:pt x="414" y="66"/>
                  </a:lnTo>
                  <a:lnTo>
                    <a:pt x="412" y="68"/>
                  </a:lnTo>
                  <a:lnTo>
                    <a:pt x="406" y="66"/>
                  </a:lnTo>
                  <a:lnTo>
                    <a:pt x="406" y="66"/>
                  </a:lnTo>
                  <a:lnTo>
                    <a:pt x="400" y="64"/>
                  </a:lnTo>
                  <a:lnTo>
                    <a:pt x="396" y="66"/>
                  </a:lnTo>
                  <a:lnTo>
                    <a:pt x="390" y="66"/>
                  </a:lnTo>
                  <a:lnTo>
                    <a:pt x="380" y="60"/>
                  </a:lnTo>
                  <a:lnTo>
                    <a:pt x="380" y="60"/>
                  </a:lnTo>
                  <a:lnTo>
                    <a:pt x="374" y="62"/>
                  </a:lnTo>
                  <a:lnTo>
                    <a:pt x="372" y="60"/>
                  </a:lnTo>
                  <a:lnTo>
                    <a:pt x="370" y="58"/>
                  </a:lnTo>
                  <a:lnTo>
                    <a:pt x="370" y="58"/>
                  </a:lnTo>
                  <a:lnTo>
                    <a:pt x="370" y="54"/>
                  </a:lnTo>
                  <a:lnTo>
                    <a:pt x="370" y="54"/>
                  </a:lnTo>
                  <a:lnTo>
                    <a:pt x="350" y="44"/>
                  </a:lnTo>
                  <a:lnTo>
                    <a:pt x="346" y="44"/>
                  </a:lnTo>
                  <a:lnTo>
                    <a:pt x="344" y="44"/>
                  </a:lnTo>
                  <a:lnTo>
                    <a:pt x="342" y="48"/>
                  </a:lnTo>
                  <a:lnTo>
                    <a:pt x="340" y="50"/>
                  </a:lnTo>
                  <a:lnTo>
                    <a:pt x="338" y="50"/>
                  </a:lnTo>
                  <a:lnTo>
                    <a:pt x="338" y="50"/>
                  </a:lnTo>
                  <a:lnTo>
                    <a:pt x="328" y="48"/>
                  </a:lnTo>
                  <a:lnTo>
                    <a:pt x="324" y="50"/>
                  </a:lnTo>
                  <a:lnTo>
                    <a:pt x="320" y="50"/>
                  </a:lnTo>
                  <a:lnTo>
                    <a:pt x="316" y="48"/>
                  </a:lnTo>
                  <a:lnTo>
                    <a:pt x="316" y="48"/>
                  </a:lnTo>
                  <a:lnTo>
                    <a:pt x="314" y="46"/>
                  </a:lnTo>
                  <a:lnTo>
                    <a:pt x="310" y="44"/>
                  </a:lnTo>
                  <a:lnTo>
                    <a:pt x="306" y="44"/>
                  </a:lnTo>
                  <a:lnTo>
                    <a:pt x="300" y="46"/>
                  </a:lnTo>
                  <a:lnTo>
                    <a:pt x="298" y="44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38"/>
                  </a:lnTo>
                  <a:lnTo>
                    <a:pt x="290" y="36"/>
                  </a:lnTo>
                  <a:lnTo>
                    <a:pt x="282" y="34"/>
                  </a:lnTo>
                  <a:lnTo>
                    <a:pt x="274" y="32"/>
                  </a:lnTo>
                  <a:lnTo>
                    <a:pt x="272" y="30"/>
                  </a:lnTo>
                  <a:lnTo>
                    <a:pt x="272" y="28"/>
                  </a:lnTo>
                  <a:lnTo>
                    <a:pt x="272" y="28"/>
                  </a:lnTo>
                  <a:lnTo>
                    <a:pt x="270" y="24"/>
                  </a:lnTo>
                  <a:lnTo>
                    <a:pt x="268" y="22"/>
                  </a:lnTo>
                  <a:lnTo>
                    <a:pt x="264" y="20"/>
                  </a:lnTo>
                  <a:lnTo>
                    <a:pt x="260" y="18"/>
                  </a:lnTo>
                  <a:lnTo>
                    <a:pt x="260" y="18"/>
                  </a:lnTo>
                  <a:lnTo>
                    <a:pt x="250" y="20"/>
                  </a:lnTo>
                  <a:lnTo>
                    <a:pt x="244" y="20"/>
                  </a:lnTo>
                  <a:lnTo>
                    <a:pt x="236" y="18"/>
                  </a:lnTo>
                  <a:lnTo>
                    <a:pt x="236" y="18"/>
                  </a:lnTo>
                  <a:lnTo>
                    <a:pt x="226" y="16"/>
                  </a:lnTo>
                  <a:lnTo>
                    <a:pt x="220" y="16"/>
                  </a:lnTo>
                  <a:lnTo>
                    <a:pt x="214" y="16"/>
                  </a:lnTo>
                  <a:lnTo>
                    <a:pt x="204" y="14"/>
                  </a:lnTo>
                  <a:lnTo>
                    <a:pt x="204" y="14"/>
                  </a:lnTo>
                  <a:lnTo>
                    <a:pt x="196" y="14"/>
                  </a:lnTo>
                  <a:lnTo>
                    <a:pt x="188" y="12"/>
                  </a:lnTo>
                  <a:lnTo>
                    <a:pt x="174" y="14"/>
                  </a:lnTo>
                  <a:lnTo>
                    <a:pt x="156" y="14"/>
                  </a:lnTo>
                  <a:lnTo>
                    <a:pt x="146" y="12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14" y="8"/>
                  </a:lnTo>
                  <a:lnTo>
                    <a:pt x="104" y="8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0" y="8"/>
                  </a:lnTo>
                  <a:lnTo>
                    <a:pt x="72" y="8"/>
                  </a:lnTo>
                  <a:lnTo>
                    <a:pt x="62" y="4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14" y="22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2" y="66"/>
                  </a:lnTo>
                  <a:lnTo>
                    <a:pt x="12" y="74"/>
                  </a:lnTo>
                  <a:lnTo>
                    <a:pt x="14" y="82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40" y="80"/>
                  </a:lnTo>
                  <a:lnTo>
                    <a:pt x="40" y="82"/>
                  </a:lnTo>
                  <a:lnTo>
                    <a:pt x="38" y="84"/>
                  </a:lnTo>
                  <a:lnTo>
                    <a:pt x="34" y="88"/>
                  </a:lnTo>
                  <a:lnTo>
                    <a:pt x="34" y="90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2" y="90"/>
                  </a:lnTo>
                  <a:lnTo>
                    <a:pt x="48" y="88"/>
                  </a:lnTo>
                  <a:lnTo>
                    <a:pt x="52" y="88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64" y="92"/>
                  </a:lnTo>
                  <a:lnTo>
                    <a:pt x="68" y="90"/>
                  </a:lnTo>
                  <a:lnTo>
                    <a:pt x="72" y="86"/>
                  </a:lnTo>
                  <a:lnTo>
                    <a:pt x="76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90" y="88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4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4" y="98"/>
                  </a:lnTo>
                  <a:lnTo>
                    <a:pt x="98" y="100"/>
                  </a:lnTo>
                  <a:lnTo>
                    <a:pt x="98" y="100"/>
                  </a:lnTo>
                  <a:lnTo>
                    <a:pt x="102" y="102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6"/>
                  </a:lnTo>
                  <a:lnTo>
                    <a:pt x="100" y="110"/>
                  </a:lnTo>
                  <a:lnTo>
                    <a:pt x="94" y="120"/>
                  </a:lnTo>
                  <a:lnTo>
                    <a:pt x="86" y="130"/>
                  </a:lnTo>
                  <a:lnTo>
                    <a:pt x="84" y="134"/>
                  </a:lnTo>
                  <a:lnTo>
                    <a:pt x="84" y="138"/>
                  </a:lnTo>
                  <a:lnTo>
                    <a:pt x="84" y="138"/>
                  </a:lnTo>
                  <a:lnTo>
                    <a:pt x="84" y="148"/>
                  </a:lnTo>
                  <a:lnTo>
                    <a:pt x="82" y="154"/>
                  </a:lnTo>
                  <a:lnTo>
                    <a:pt x="80" y="164"/>
                  </a:lnTo>
                  <a:lnTo>
                    <a:pt x="78" y="170"/>
                  </a:lnTo>
                  <a:lnTo>
                    <a:pt x="76" y="174"/>
                  </a:lnTo>
                  <a:lnTo>
                    <a:pt x="78" y="176"/>
                  </a:lnTo>
                  <a:lnTo>
                    <a:pt x="78" y="176"/>
                  </a:lnTo>
                  <a:lnTo>
                    <a:pt x="80" y="184"/>
                  </a:lnTo>
                  <a:lnTo>
                    <a:pt x="80" y="188"/>
                  </a:lnTo>
                  <a:lnTo>
                    <a:pt x="76" y="192"/>
                  </a:lnTo>
                  <a:lnTo>
                    <a:pt x="68" y="194"/>
                  </a:lnTo>
                  <a:lnTo>
                    <a:pt x="68" y="194"/>
                  </a:lnTo>
                  <a:lnTo>
                    <a:pt x="62" y="196"/>
                  </a:lnTo>
                  <a:lnTo>
                    <a:pt x="60" y="196"/>
                  </a:lnTo>
                  <a:lnTo>
                    <a:pt x="62" y="198"/>
                  </a:lnTo>
                  <a:lnTo>
                    <a:pt x="64" y="20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72" y="220"/>
                  </a:lnTo>
                  <a:lnTo>
                    <a:pt x="74" y="220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26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68" y="240"/>
                  </a:lnTo>
                  <a:lnTo>
                    <a:pt x="66" y="248"/>
                  </a:lnTo>
                  <a:lnTo>
                    <a:pt x="66" y="254"/>
                  </a:lnTo>
                  <a:lnTo>
                    <a:pt x="66" y="258"/>
                  </a:lnTo>
                  <a:lnTo>
                    <a:pt x="66" y="258"/>
                  </a:lnTo>
                  <a:lnTo>
                    <a:pt x="70" y="260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8" y="262"/>
                  </a:lnTo>
                  <a:lnTo>
                    <a:pt x="78" y="264"/>
                  </a:lnTo>
                  <a:lnTo>
                    <a:pt x="78" y="264"/>
                  </a:lnTo>
                  <a:lnTo>
                    <a:pt x="78" y="268"/>
                  </a:lnTo>
                  <a:lnTo>
                    <a:pt x="70" y="274"/>
                  </a:lnTo>
                  <a:lnTo>
                    <a:pt x="70" y="274"/>
                  </a:lnTo>
                  <a:lnTo>
                    <a:pt x="66" y="278"/>
                  </a:lnTo>
                  <a:lnTo>
                    <a:pt x="64" y="282"/>
                  </a:lnTo>
                  <a:lnTo>
                    <a:pt x="62" y="294"/>
                  </a:lnTo>
                  <a:lnTo>
                    <a:pt x="62" y="302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70" y="308"/>
                  </a:lnTo>
                  <a:lnTo>
                    <a:pt x="74" y="310"/>
                  </a:lnTo>
                  <a:lnTo>
                    <a:pt x="80" y="310"/>
                  </a:lnTo>
                  <a:lnTo>
                    <a:pt x="84" y="314"/>
                  </a:lnTo>
                  <a:lnTo>
                    <a:pt x="92" y="322"/>
                  </a:lnTo>
                  <a:lnTo>
                    <a:pt x="96" y="328"/>
                  </a:lnTo>
                  <a:lnTo>
                    <a:pt x="96" y="328"/>
                  </a:lnTo>
                  <a:lnTo>
                    <a:pt x="96" y="334"/>
                  </a:lnTo>
                  <a:lnTo>
                    <a:pt x="100" y="342"/>
                  </a:lnTo>
                  <a:lnTo>
                    <a:pt x="114" y="358"/>
                  </a:lnTo>
                  <a:lnTo>
                    <a:pt x="114" y="358"/>
                  </a:lnTo>
                  <a:lnTo>
                    <a:pt x="120" y="364"/>
                  </a:lnTo>
                  <a:lnTo>
                    <a:pt x="124" y="366"/>
                  </a:lnTo>
                  <a:lnTo>
                    <a:pt x="128" y="366"/>
                  </a:lnTo>
                  <a:lnTo>
                    <a:pt x="130" y="362"/>
                  </a:lnTo>
                  <a:lnTo>
                    <a:pt x="130" y="362"/>
                  </a:lnTo>
                  <a:lnTo>
                    <a:pt x="134" y="358"/>
                  </a:lnTo>
                  <a:lnTo>
                    <a:pt x="136" y="354"/>
                  </a:lnTo>
                  <a:lnTo>
                    <a:pt x="138" y="350"/>
                  </a:lnTo>
                  <a:lnTo>
                    <a:pt x="138" y="350"/>
                  </a:lnTo>
                  <a:lnTo>
                    <a:pt x="142" y="346"/>
                  </a:lnTo>
                  <a:lnTo>
                    <a:pt x="144" y="344"/>
                  </a:lnTo>
                  <a:lnTo>
                    <a:pt x="152" y="344"/>
                  </a:lnTo>
                  <a:lnTo>
                    <a:pt x="160" y="342"/>
                  </a:lnTo>
                  <a:lnTo>
                    <a:pt x="162" y="340"/>
                  </a:lnTo>
                  <a:lnTo>
                    <a:pt x="164" y="338"/>
                  </a:lnTo>
                  <a:lnTo>
                    <a:pt x="164" y="338"/>
                  </a:lnTo>
                  <a:lnTo>
                    <a:pt x="168" y="334"/>
                  </a:lnTo>
                  <a:lnTo>
                    <a:pt x="174" y="330"/>
                  </a:lnTo>
                  <a:lnTo>
                    <a:pt x="184" y="328"/>
                  </a:lnTo>
                  <a:lnTo>
                    <a:pt x="194" y="332"/>
                  </a:lnTo>
                  <a:lnTo>
                    <a:pt x="194" y="332"/>
                  </a:lnTo>
                  <a:lnTo>
                    <a:pt x="200" y="334"/>
                  </a:lnTo>
                  <a:lnTo>
                    <a:pt x="208" y="334"/>
                  </a:lnTo>
                  <a:lnTo>
                    <a:pt x="222" y="332"/>
                  </a:lnTo>
                  <a:lnTo>
                    <a:pt x="234" y="328"/>
                  </a:lnTo>
                  <a:lnTo>
                    <a:pt x="238" y="328"/>
                  </a:lnTo>
                  <a:lnTo>
                    <a:pt x="240" y="330"/>
                  </a:lnTo>
                  <a:lnTo>
                    <a:pt x="240" y="330"/>
                  </a:lnTo>
                  <a:lnTo>
                    <a:pt x="244" y="330"/>
                  </a:lnTo>
                  <a:lnTo>
                    <a:pt x="248" y="328"/>
                  </a:lnTo>
                  <a:lnTo>
                    <a:pt x="254" y="316"/>
                  </a:lnTo>
                  <a:lnTo>
                    <a:pt x="258" y="308"/>
                  </a:lnTo>
                  <a:lnTo>
                    <a:pt x="264" y="302"/>
                  </a:lnTo>
                  <a:lnTo>
                    <a:pt x="270" y="298"/>
                  </a:lnTo>
                  <a:lnTo>
                    <a:pt x="278" y="294"/>
                  </a:lnTo>
                  <a:lnTo>
                    <a:pt x="278" y="294"/>
                  </a:lnTo>
                  <a:lnTo>
                    <a:pt x="292" y="294"/>
                  </a:lnTo>
                  <a:lnTo>
                    <a:pt x="292" y="292"/>
                  </a:lnTo>
                  <a:lnTo>
                    <a:pt x="292" y="286"/>
                  </a:lnTo>
                  <a:lnTo>
                    <a:pt x="292" y="286"/>
                  </a:lnTo>
                  <a:lnTo>
                    <a:pt x="292" y="278"/>
                  </a:lnTo>
                  <a:lnTo>
                    <a:pt x="296" y="268"/>
                  </a:lnTo>
                  <a:lnTo>
                    <a:pt x="302" y="260"/>
                  </a:lnTo>
                  <a:lnTo>
                    <a:pt x="308" y="254"/>
                  </a:lnTo>
                  <a:lnTo>
                    <a:pt x="320" y="244"/>
                  </a:lnTo>
                  <a:lnTo>
                    <a:pt x="324" y="240"/>
                  </a:lnTo>
                  <a:lnTo>
                    <a:pt x="326" y="238"/>
                  </a:lnTo>
                  <a:lnTo>
                    <a:pt x="326" y="238"/>
                  </a:lnTo>
                  <a:lnTo>
                    <a:pt x="324" y="234"/>
                  </a:lnTo>
                  <a:lnTo>
                    <a:pt x="318" y="232"/>
                  </a:lnTo>
                  <a:lnTo>
                    <a:pt x="312" y="226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06"/>
                  </a:lnTo>
                  <a:lnTo>
                    <a:pt x="310" y="198"/>
                  </a:lnTo>
                  <a:lnTo>
                    <a:pt x="320" y="178"/>
                  </a:lnTo>
                  <a:lnTo>
                    <a:pt x="334" y="160"/>
                  </a:lnTo>
                  <a:lnTo>
                    <a:pt x="342" y="152"/>
                  </a:lnTo>
                  <a:lnTo>
                    <a:pt x="342" y="152"/>
                  </a:lnTo>
                  <a:lnTo>
                    <a:pt x="352" y="148"/>
                  </a:lnTo>
                  <a:lnTo>
                    <a:pt x="352" y="146"/>
                  </a:lnTo>
                  <a:lnTo>
                    <a:pt x="350" y="144"/>
                  </a:lnTo>
                  <a:lnTo>
                    <a:pt x="346" y="142"/>
                  </a:lnTo>
                  <a:lnTo>
                    <a:pt x="346" y="140"/>
                  </a:lnTo>
                  <a:lnTo>
                    <a:pt x="346" y="138"/>
                  </a:lnTo>
                  <a:lnTo>
                    <a:pt x="346" y="138"/>
                  </a:lnTo>
                  <a:lnTo>
                    <a:pt x="350" y="134"/>
                  </a:lnTo>
                  <a:lnTo>
                    <a:pt x="356" y="130"/>
                  </a:lnTo>
                  <a:lnTo>
                    <a:pt x="372" y="126"/>
                  </a:lnTo>
                  <a:lnTo>
                    <a:pt x="386" y="122"/>
                  </a:lnTo>
                  <a:lnTo>
                    <a:pt x="392" y="118"/>
                  </a:lnTo>
                  <a:lnTo>
                    <a:pt x="394" y="116"/>
                  </a:lnTo>
                  <a:lnTo>
                    <a:pt x="394" y="116"/>
                  </a:lnTo>
                  <a:lnTo>
                    <a:pt x="396" y="112"/>
                  </a:lnTo>
                  <a:lnTo>
                    <a:pt x="402" y="108"/>
                  </a:lnTo>
                  <a:lnTo>
                    <a:pt x="416" y="100"/>
                  </a:lnTo>
                  <a:lnTo>
                    <a:pt x="422" y="96"/>
                  </a:lnTo>
                  <a:lnTo>
                    <a:pt x="428" y="92"/>
                  </a:lnTo>
                  <a:lnTo>
                    <a:pt x="430" y="86"/>
                  </a:lnTo>
                  <a:lnTo>
                    <a:pt x="430" y="80"/>
                  </a:lnTo>
                  <a:lnTo>
                    <a:pt x="430" y="8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8" name="Freeform 316">
              <a:extLst>
                <a:ext uri="{FF2B5EF4-FFF2-40B4-BE49-F238E27FC236}">
                  <a16:creationId xmlns:a16="http://schemas.microsoft.com/office/drawing/2014/main" id="{3C5FD1F0-15C2-4106-9EC5-D0CCF6EA5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374" y="2651103"/>
              <a:ext cx="14262" cy="17108"/>
            </a:xfrm>
            <a:custGeom>
              <a:avLst/>
              <a:gdLst>
                <a:gd name="T0" fmla="*/ 0 w 12"/>
                <a:gd name="T1" fmla="*/ 12 h 14"/>
                <a:gd name="T2" fmla="*/ 0 w 12"/>
                <a:gd name="T3" fmla="*/ 12 h 14"/>
                <a:gd name="T4" fmla="*/ 2 w 12"/>
                <a:gd name="T5" fmla="*/ 14 h 14"/>
                <a:gd name="T6" fmla="*/ 4 w 12"/>
                <a:gd name="T7" fmla="*/ 12 h 14"/>
                <a:gd name="T8" fmla="*/ 10 w 12"/>
                <a:gd name="T9" fmla="*/ 10 h 14"/>
                <a:gd name="T10" fmla="*/ 12 w 12"/>
                <a:gd name="T11" fmla="*/ 6 h 14"/>
                <a:gd name="T12" fmla="*/ 12 w 12"/>
                <a:gd name="T13" fmla="*/ 2 h 14"/>
                <a:gd name="T14" fmla="*/ 12 w 12"/>
                <a:gd name="T15" fmla="*/ 2 h 14"/>
                <a:gd name="T16" fmla="*/ 12 w 12"/>
                <a:gd name="T17" fmla="*/ 2 h 14"/>
                <a:gd name="T18" fmla="*/ 10 w 12"/>
                <a:gd name="T19" fmla="*/ 0 h 14"/>
                <a:gd name="T20" fmla="*/ 8 w 12"/>
                <a:gd name="T21" fmla="*/ 0 h 14"/>
                <a:gd name="T22" fmla="*/ 4 w 12"/>
                <a:gd name="T23" fmla="*/ 4 h 14"/>
                <a:gd name="T24" fmla="*/ 0 w 12"/>
                <a:gd name="T25" fmla="*/ 8 h 14"/>
                <a:gd name="T26" fmla="*/ 0 w 12"/>
                <a:gd name="T27" fmla="*/ 10 h 14"/>
                <a:gd name="T28" fmla="*/ 0 w 12"/>
                <a:gd name="T29" fmla="*/ 12 h 14"/>
                <a:gd name="T30" fmla="*/ 0 w 12"/>
                <a:gd name="T3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14">
                  <a:moveTo>
                    <a:pt x="0" y="12"/>
                  </a:moveTo>
                  <a:lnTo>
                    <a:pt x="0" y="12"/>
                  </a:lnTo>
                  <a:lnTo>
                    <a:pt x="2" y="14"/>
                  </a:lnTo>
                  <a:lnTo>
                    <a:pt x="4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39" name="Freeform 317">
              <a:extLst>
                <a:ext uri="{FF2B5EF4-FFF2-40B4-BE49-F238E27FC236}">
                  <a16:creationId xmlns:a16="http://schemas.microsoft.com/office/drawing/2014/main" id="{958DB75C-C925-4AD7-8A6B-406FFD3A3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916" y="2607111"/>
              <a:ext cx="47540" cy="34216"/>
            </a:xfrm>
            <a:custGeom>
              <a:avLst/>
              <a:gdLst>
                <a:gd name="T0" fmla="*/ 28 w 40"/>
                <a:gd name="T1" fmla="*/ 2 h 28"/>
                <a:gd name="T2" fmla="*/ 28 w 40"/>
                <a:gd name="T3" fmla="*/ 2 h 28"/>
                <a:gd name="T4" fmla="*/ 26 w 40"/>
                <a:gd name="T5" fmla="*/ 0 h 28"/>
                <a:gd name="T6" fmla="*/ 22 w 40"/>
                <a:gd name="T7" fmla="*/ 0 h 28"/>
                <a:gd name="T8" fmla="*/ 12 w 40"/>
                <a:gd name="T9" fmla="*/ 4 h 28"/>
                <a:gd name="T10" fmla="*/ 4 w 40"/>
                <a:gd name="T11" fmla="*/ 12 h 28"/>
                <a:gd name="T12" fmla="*/ 0 w 40"/>
                <a:gd name="T13" fmla="*/ 14 h 28"/>
                <a:gd name="T14" fmla="*/ 2 w 40"/>
                <a:gd name="T15" fmla="*/ 18 h 28"/>
                <a:gd name="T16" fmla="*/ 2 w 40"/>
                <a:gd name="T17" fmla="*/ 18 h 28"/>
                <a:gd name="T18" fmla="*/ 2 w 40"/>
                <a:gd name="T19" fmla="*/ 20 h 28"/>
                <a:gd name="T20" fmla="*/ 8 w 40"/>
                <a:gd name="T21" fmla="*/ 18 h 28"/>
                <a:gd name="T22" fmla="*/ 8 w 40"/>
                <a:gd name="T23" fmla="*/ 18 h 28"/>
                <a:gd name="T24" fmla="*/ 12 w 40"/>
                <a:gd name="T25" fmla="*/ 18 h 28"/>
                <a:gd name="T26" fmla="*/ 14 w 40"/>
                <a:gd name="T27" fmla="*/ 20 h 28"/>
                <a:gd name="T28" fmla="*/ 16 w 40"/>
                <a:gd name="T29" fmla="*/ 24 h 28"/>
                <a:gd name="T30" fmla="*/ 20 w 40"/>
                <a:gd name="T31" fmla="*/ 28 h 28"/>
                <a:gd name="T32" fmla="*/ 20 w 40"/>
                <a:gd name="T33" fmla="*/ 28 h 28"/>
                <a:gd name="T34" fmla="*/ 24 w 40"/>
                <a:gd name="T35" fmla="*/ 28 h 28"/>
                <a:gd name="T36" fmla="*/ 26 w 40"/>
                <a:gd name="T37" fmla="*/ 28 h 28"/>
                <a:gd name="T38" fmla="*/ 30 w 40"/>
                <a:gd name="T39" fmla="*/ 24 h 28"/>
                <a:gd name="T40" fmla="*/ 40 w 40"/>
                <a:gd name="T41" fmla="*/ 10 h 28"/>
                <a:gd name="T42" fmla="*/ 40 w 40"/>
                <a:gd name="T43" fmla="*/ 10 h 28"/>
                <a:gd name="T44" fmla="*/ 40 w 40"/>
                <a:gd name="T45" fmla="*/ 6 h 28"/>
                <a:gd name="T46" fmla="*/ 40 w 40"/>
                <a:gd name="T47" fmla="*/ 6 h 28"/>
                <a:gd name="T48" fmla="*/ 36 w 40"/>
                <a:gd name="T49" fmla="*/ 6 h 28"/>
                <a:gd name="T50" fmla="*/ 30 w 40"/>
                <a:gd name="T51" fmla="*/ 6 h 28"/>
                <a:gd name="T52" fmla="*/ 28 w 40"/>
                <a:gd name="T53" fmla="*/ 6 h 28"/>
                <a:gd name="T54" fmla="*/ 28 w 40"/>
                <a:gd name="T55" fmla="*/ 2 h 28"/>
                <a:gd name="T56" fmla="*/ 28 w 40"/>
                <a:gd name="T5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" h="28">
                  <a:moveTo>
                    <a:pt x="28" y="2"/>
                  </a:moveTo>
                  <a:lnTo>
                    <a:pt x="28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2" y="4"/>
                  </a:lnTo>
                  <a:lnTo>
                    <a:pt x="4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4" y="20"/>
                  </a:lnTo>
                  <a:lnTo>
                    <a:pt x="16" y="24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30" y="24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6" y="6"/>
                  </a:lnTo>
                  <a:lnTo>
                    <a:pt x="30" y="6"/>
                  </a:lnTo>
                  <a:lnTo>
                    <a:pt x="28" y="6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0" name="Freeform 318">
              <a:extLst>
                <a:ext uri="{FF2B5EF4-FFF2-40B4-BE49-F238E27FC236}">
                  <a16:creationId xmlns:a16="http://schemas.microsoft.com/office/drawing/2014/main" id="{3813CEB3-32D2-47F6-A8F1-ED490BC90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9341" y="2594890"/>
              <a:ext cx="19016" cy="17108"/>
            </a:xfrm>
            <a:custGeom>
              <a:avLst/>
              <a:gdLst>
                <a:gd name="T0" fmla="*/ 0 w 16"/>
                <a:gd name="T1" fmla="*/ 6 h 14"/>
                <a:gd name="T2" fmla="*/ 0 w 16"/>
                <a:gd name="T3" fmla="*/ 6 h 14"/>
                <a:gd name="T4" fmla="*/ 2 w 16"/>
                <a:gd name="T5" fmla="*/ 8 h 14"/>
                <a:gd name="T6" fmla="*/ 4 w 16"/>
                <a:gd name="T7" fmla="*/ 8 h 14"/>
                <a:gd name="T8" fmla="*/ 8 w 16"/>
                <a:gd name="T9" fmla="*/ 8 h 14"/>
                <a:gd name="T10" fmla="*/ 12 w 16"/>
                <a:gd name="T11" fmla="*/ 10 h 14"/>
                <a:gd name="T12" fmla="*/ 12 w 16"/>
                <a:gd name="T13" fmla="*/ 10 h 14"/>
                <a:gd name="T14" fmla="*/ 14 w 16"/>
                <a:gd name="T15" fmla="*/ 14 h 14"/>
                <a:gd name="T16" fmla="*/ 16 w 16"/>
                <a:gd name="T17" fmla="*/ 12 h 14"/>
                <a:gd name="T18" fmla="*/ 16 w 16"/>
                <a:gd name="T19" fmla="*/ 6 h 14"/>
                <a:gd name="T20" fmla="*/ 16 w 16"/>
                <a:gd name="T21" fmla="*/ 6 h 14"/>
                <a:gd name="T22" fmla="*/ 14 w 16"/>
                <a:gd name="T23" fmla="*/ 4 h 14"/>
                <a:gd name="T24" fmla="*/ 12 w 16"/>
                <a:gd name="T25" fmla="*/ 2 h 14"/>
                <a:gd name="T26" fmla="*/ 6 w 16"/>
                <a:gd name="T27" fmla="*/ 0 h 14"/>
                <a:gd name="T28" fmla="*/ 2 w 16"/>
                <a:gd name="T29" fmla="*/ 2 h 14"/>
                <a:gd name="T30" fmla="*/ 0 w 16"/>
                <a:gd name="T31" fmla="*/ 4 h 14"/>
                <a:gd name="T32" fmla="*/ 0 w 16"/>
                <a:gd name="T33" fmla="*/ 6 h 14"/>
                <a:gd name="T34" fmla="*/ 0 w 16"/>
                <a:gd name="T3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4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1" name="Freeform 319">
              <a:extLst>
                <a:ext uri="{FF2B5EF4-FFF2-40B4-BE49-F238E27FC236}">
                  <a16:creationId xmlns:a16="http://schemas.microsoft.com/office/drawing/2014/main" id="{C7018D52-ADFC-4D4C-855B-1A12E2F7B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3853" y="2492242"/>
              <a:ext cx="0" cy="7332"/>
            </a:xfrm>
            <a:custGeom>
              <a:avLst/>
              <a:gdLst>
                <a:gd name="T0" fmla="*/ 6 h 6"/>
                <a:gd name="T1" fmla="*/ 6 h 6"/>
                <a:gd name="T2" fmla="*/ 4 h 6"/>
                <a:gd name="T3" fmla="*/ 0 h 6"/>
                <a:gd name="T4" fmla="*/ 0 h 6"/>
                <a:gd name="T5" fmla="*/ 4 h 6"/>
                <a:gd name="T6" fmla="*/ 6 h 6"/>
                <a:gd name="T7" fmla="*/ 6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2" name="Freeform 320">
              <a:extLst>
                <a:ext uri="{FF2B5EF4-FFF2-40B4-BE49-F238E27FC236}">
                  <a16:creationId xmlns:a16="http://schemas.microsoft.com/office/drawing/2014/main" id="{36942051-8564-414D-886D-B0C2F0620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4920" y="2477578"/>
              <a:ext cx="7131" cy="17108"/>
            </a:xfrm>
            <a:custGeom>
              <a:avLst/>
              <a:gdLst>
                <a:gd name="T0" fmla="*/ 2 w 6"/>
                <a:gd name="T1" fmla="*/ 14 h 14"/>
                <a:gd name="T2" fmla="*/ 2 w 6"/>
                <a:gd name="T3" fmla="*/ 14 h 14"/>
                <a:gd name="T4" fmla="*/ 2 w 6"/>
                <a:gd name="T5" fmla="*/ 14 h 14"/>
                <a:gd name="T6" fmla="*/ 2 w 6"/>
                <a:gd name="T7" fmla="*/ 14 h 14"/>
                <a:gd name="T8" fmla="*/ 0 w 6"/>
                <a:gd name="T9" fmla="*/ 12 h 14"/>
                <a:gd name="T10" fmla="*/ 0 w 6"/>
                <a:gd name="T11" fmla="*/ 10 h 14"/>
                <a:gd name="T12" fmla="*/ 4 w 6"/>
                <a:gd name="T13" fmla="*/ 6 h 14"/>
                <a:gd name="T14" fmla="*/ 6 w 6"/>
                <a:gd name="T15" fmla="*/ 4 h 14"/>
                <a:gd name="T16" fmla="*/ 6 w 6"/>
                <a:gd name="T17" fmla="*/ 2 h 14"/>
                <a:gd name="T18" fmla="*/ 4 w 6"/>
                <a:gd name="T19" fmla="*/ 0 h 14"/>
                <a:gd name="T20" fmla="*/ 4 w 6"/>
                <a:gd name="T21" fmla="*/ 0 h 14"/>
                <a:gd name="T22" fmla="*/ 4 w 6"/>
                <a:gd name="T23" fmla="*/ 0 h 14"/>
                <a:gd name="T24" fmla="*/ 4 w 6"/>
                <a:gd name="T25" fmla="*/ 0 h 14"/>
                <a:gd name="T26" fmla="*/ 6 w 6"/>
                <a:gd name="T27" fmla="*/ 2 h 14"/>
                <a:gd name="T28" fmla="*/ 6 w 6"/>
                <a:gd name="T29" fmla="*/ 4 h 14"/>
                <a:gd name="T30" fmla="*/ 2 w 6"/>
                <a:gd name="T31" fmla="*/ 6 h 14"/>
                <a:gd name="T32" fmla="*/ 0 w 6"/>
                <a:gd name="T33" fmla="*/ 10 h 14"/>
                <a:gd name="T34" fmla="*/ 0 w 6"/>
                <a:gd name="T35" fmla="*/ 12 h 14"/>
                <a:gd name="T36" fmla="*/ 2 w 6"/>
                <a:gd name="T37" fmla="*/ 14 h 14"/>
                <a:gd name="T38" fmla="*/ 2 w 6"/>
                <a:gd name="T3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14">
                  <a:moveTo>
                    <a:pt x="2" y="14"/>
                  </a:move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3" name="Freeform 321">
              <a:extLst>
                <a:ext uri="{FF2B5EF4-FFF2-40B4-BE49-F238E27FC236}">
                  <a16:creationId xmlns:a16="http://schemas.microsoft.com/office/drawing/2014/main" id="{5A039DF3-45A6-48BE-9B4D-DC263D6C0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952" y="2653546"/>
              <a:ext cx="14262" cy="43992"/>
            </a:xfrm>
            <a:custGeom>
              <a:avLst/>
              <a:gdLst>
                <a:gd name="T0" fmla="*/ 8 w 12"/>
                <a:gd name="T1" fmla="*/ 10 h 36"/>
                <a:gd name="T2" fmla="*/ 8 w 12"/>
                <a:gd name="T3" fmla="*/ 10 h 36"/>
                <a:gd name="T4" fmla="*/ 2 w 12"/>
                <a:gd name="T5" fmla="*/ 18 h 36"/>
                <a:gd name="T6" fmla="*/ 0 w 12"/>
                <a:gd name="T7" fmla="*/ 26 h 36"/>
                <a:gd name="T8" fmla="*/ 0 w 12"/>
                <a:gd name="T9" fmla="*/ 32 h 36"/>
                <a:gd name="T10" fmla="*/ 0 w 12"/>
                <a:gd name="T11" fmla="*/ 36 h 36"/>
                <a:gd name="T12" fmla="*/ 0 w 12"/>
                <a:gd name="T13" fmla="*/ 36 h 36"/>
                <a:gd name="T14" fmla="*/ 0 w 12"/>
                <a:gd name="T15" fmla="*/ 32 h 36"/>
                <a:gd name="T16" fmla="*/ 0 w 12"/>
                <a:gd name="T17" fmla="*/ 26 h 36"/>
                <a:gd name="T18" fmla="*/ 2 w 12"/>
                <a:gd name="T19" fmla="*/ 18 h 36"/>
                <a:gd name="T20" fmla="*/ 8 w 12"/>
                <a:gd name="T21" fmla="*/ 10 h 36"/>
                <a:gd name="T22" fmla="*/ 8 w 12"/>
                <a:gd name="T23" fmla="*/ 10 h 36"/>
                <a:gd name="T24" fmla="*/ 12 w 12"/>
                <a:gd name="T25" fmla="*/ 4 h 36"/>
                <a:gd name="T26" fmla="*/ 12 w 12"/>
                <a:gd name="T27" fmla="*/ 0 h 36"/>
                <a:gd name="T28" fmla="*/ 12 w 12"/>
                <a:gd name="T29" fmla="*/ 0 h 36"/>
                <a:gd name="T30" fmla="*/ 12 w 12"/>
                <a:gd name="T31" fmla="*/ 4 h 36"/>
                <a:gd name="T32" fmla="*/ 8 w 12"/>
                <a:gd name="T33" fmla="*/ 10 h 36"/>
                <a:gd name="T34" fmla="*/ 8 w 12"/>
                <a:gd name="T35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36">
                  <a:moveTo>
                    <a:pt x="8" y="10"/>
                  </a:moveTo>
                  <a:lnTo>
                    <a:pt x="8" y="10"/>
                  </a:lnTo>
                  <a:lnTo>
                    <a:pt x="2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4" name="Freeform 322">
              <a:extLst>
                <a:ext uri="{FF2B5EF4-FFF2-40B4-BE49-F238E27FC236}">
                  <a16:creationId xmlns:a16="http://schemas.microsoft.com/office/drawing/2014/main" id="{11A52D53-5D34-4C4F-9D93-1101462D2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8199" y="2704871"/>
              <a:ext cx="19016" cy="56212"/>
            </a:xfrm>
            <a:custGeom>
              <a:avLst/>
              <a:gdLst>
                <a:gd name="T0" fmla="*/ 8 w 16"/>
                <a:gd name="T1" fmla="*/ 10 h 46"/>
                <a:gd name="T2" fmla="*/ 8 w 16"/>
                <a:gd name="T3" fmla="*/ 10 h 46"/>
                <a:gd name="T4" fmla="*/ 16 w 16"/>
                <a:gd name="T5" fmla="*/ 4 h 46"/>
                <a:gd name="T6" fmla="*/ 16 w 16"/>
                <a:gd name="T7" fmla="*/ 0 h 46"/>
                <a:gd name="T8" fmla="*/ 16 w 16"/>
                <a:gd name="T9" fmla="*/ 0 h 46"/>
                <a:gd name="T10" fmla="*/ 16 w 16"/>
                <a:gd name="T11" fmla="*/ 4 h 46"/>
                <a:gd name="T12" fmla="*/ 8 w 16"/>
                <a:gd name="T13" fmla="*/ 8 h 46"/>
                <a:gd name="T14" fmla="*/ 8 w 16"/>
                <a:gd name="T15" fmla="*/ 8 h 46"/>
                <a:gd name="T16" fmla="*/ 4 w 16"/>
                <a:gd name="T17" fmla="*/ 14 h 46"/>
                <a:gd name="T18" fmla="*/ 2 w 16"/>
                <a:gd name="T19" fmla="*/ 18 h 46"/>
                <a:gd name="T20" fmla="*/ 0 w 16"/>
                <a:gd name="T21" fmla="*/ 30 h 46"/>
                <a:gd name="T22" fmla="*/ 0 w 16"/>
                <a:gd name="T23" fmla="*/ 40 h 46"/>
                <a:gd name="T24" fmla="*/ 2 w 16"/>
                <a:gd name="T25" fmla="*/ 46 h 46"/>
                <a:gd name="T26" fmla="*/ 2 w 16"/>
                <a:gd name="T27" fmla="*/ 46 h 46"/>
                <a:gd name="T28" fmla="*/ 2 w 16"/>
                <a:gd name="T29" fmla="*/ 46 h 46"/>
                <a:gd name="T30" fmla="*/ 2 w 16"/>
                <a:gd name="T31" fmla="*/ 46 h 46"/>
                <a:gd name="T32" fmla="*/ 0 w 16"/>
                <a:gd name="T33" fmla="*/ 38 h 46"/>
                <a:gd name="T34" fmla="*/ 0 w 16"/>
                <a:gd name="T35" fmla="*/ 30 h 46"/>
                <a:gd name="T36" fmla="*/ 2 w 16"/>
                <a:gd name="T37" fmla="*/ 18 h 46"/>
                <a:gd name="T38" fmla="*/ 4 w 16"/>
                <a:gd name="T39" fmla="*/ 14 h 46"/>
                <a:gd name="T40" fmla="*/ 8 w 16"/>
                <a:gd name="T41" fmla="*/ 10 h 46"/>
                <a:gd name="T42" fmla="*/ 8 w 16"/>
                <a:gd name="T43" fmla="*/ 1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46">
                  <a:moveTo>
                    <a:pt x="8" y="10"/>
                  </a:moveTo>
                  <a:lnTo>
                    <a:pt x="8" y="10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5" name="Freeform 323">
              <a:extLst>
                <a:ext uri="{FF2B5EF4-FFF2-40B4-BE49-F238E27FC236}">
                  <a16:creationId xmlns:a16="http://schemas.microsoft.com/office/drawing/2014/main" id="{D96C9ADB-2047-471A-A660-345F6E0AE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821" y="2509350"/>
              <a:ext cx="52295" cy="136864"/>
            </a:xfrm>
            <a:custGeom>
              <a:avLst/>
              <a:gdLst>
                <a:gd name="T0" fmla="*/ 18 w 44"/>
                <a:gd name="T1" fmla="*/ 72 h 112"/>
                <a:gd name="T2" fmla="*/ 18 w 44"/>
                <a:gd name="T3" fmla="*/ 72 h 112"/>
                <a:gd name="T4" fmla="*/ 20 w 44"/>
                <a:gd name="T5" fmla="*/ 80 h 112"/>
                <a:gd name="T6" fmla="*/ 20 w 44"/>
                <a:gd name="T7" fmla="*/ 84 h 112"/>
                <a:gd name="T8" fmla="*/ 16 w 44"/>
                <a:gd name="T9" fmla="*/ 88 h 112"/>
                <a:gd name="T10" fmla="*/ 8 w 44"/>
                <a:gd name="T11" fmla="*/ 90 h 112"/>
                <a:gd name="T12" fmla="*/ 8 w 44"/>
                <a:gd name="T13" fmla="*/ 90 h 112"/>
                <a:gd name="T14" fmla="*/ 0 w 44"/>
                <a:gd name="T15" fmla="*/ 90 h 112"/>
                <a:gd name="T16" fmla="*/ 0 w 44"/>
                <a:gd name="T17" fmla="*/ 92 h 112"/>
                <a:gd name="T18" fmla="*/ 0 w 44"/>
                <a:gd name="T19" fmla="*/ 94 h 112"/>
                <a:gd name="T20" fmla="*/ 4 w 44"/>
                <a:gd name="T21" fmla="*/ 100 h 112"/>
                <a:gd name="T22" fmla="*/ 8 w 44"/>
                <a:gd name="T23" fmla="*/ 108 h 112"/>
                <a:gd name="T24" fmla="*/ 8 w 44"/>
                <a:gd name="T25" fmla="*/ 108 h 112"/>
                <a:gd name="T26" fmla="*/ 10 w 44"/>
                <a:gd name="T27" fmla="*/ 112 h 112"/>
                <a:gd name="T28" fmla="*/ 10 w 44"/>
                <a:gd name="T29" fmla="*/ 112 h 112"/>
                <a:gd name="T30" fmla="*/ 8 w 44"/>
                <a:gd name="T31" fmla="*/ 110 h 112"/>
                <a:gd name="T32" fmla="*/ 8 w 44"/>
                <a:gd name="T33" fmla="*/ 110 h 112"/>
                <a:gd name="T34" fmla="*/ 4 w 44"/>
                <a:gd name="T35" fmla="*/ 100 h 112"/>
                <a:gd name="T36" fmla="*/ 2 w 44"/>
                <a:gd name="T37" fmla="*/ 94 h 112"/>
                <a:gd name="T38" fmla="*/ 0 w 44"/>
                <a:gd name="T39" fmla="*/ 92 h 112"/>
                <a:gd name="T40" fmla="*/ 2 w 44"/>
                <a:gd name="T41" fmla="*/ 92 h 112"/>
                <a:gd name="T42" fmla="*/ 8 w 44"/>
                <a:gd name="T43" fmla="*/ 90 h 112"/>
                <a:gd name="T44" fmla="*/ 8 w 44"/>
                <a:gd name="T45" fmla="*/ 90 h 112"/>
                <a:gd name="T46" fmla="*/ 16 w 44"/>
                <a:gd name="T47" fmla="*/ 88 h 112"/>
                <a:gd name="T48" fmla="*/ 20 w 44"/>
                <a:gd name="T49" fmla="*/ 84 h 112"/>
                <a:gd name="T50" fmla="*/ 20 w 44"/>
                <a:gd name="T51" fmla="*/ 80 h 112"/>
                <a:gd name="T52" fmla="*/ 18 w 44"/>
                <a:gd name="T53" fmla="*/ 72 h 112"/>
                <a:gd name="T54" fmla="*/ 18 w 44"/>
                <a:gd name="T55" fmla="*/ 72 h 112"/>
                <a:gd name="T56" fmla="*/ 16 w 44"/>
                <a:gd name="T57" fmla="*/ 70 h 112"/>
                <a:gd name="T58" fmla="*/ 18 w 44"/>
                <a:gd name="T59" fmla="*/ 66 h 112"/>
                <a:gd name="T60" fmla="*/ 20 w 44"/>
                <a:gd name="T61" fmla="*/ 60 h 112"/>
                <a:gd name="T62" fmla="*/ 22 w 44"/>
                <a:gd name="T63" fmla="*/ 50 h 112"/>
                <a:gd name="T64" fmla="*/ 24 w 44"/>
                <a:gd name="T65" fmla="*/ 44 h 112"/>
                <a:gd name="T66" fmla="*/ 24 w 44"/>
                <a:gd name="T67" fmla="*/ 34 h 112"/>
                <a:gd name="T68" fmla="*/ 24 w 44"/>
                <a:gd name="T69" fmla="*/ 34 h 112"/>
                <a:gd name="T70" fmla="*/ 24 w 44"/>
                <a:gd name="T71" fmla="*/ 30 h 112"/>
                <a:gd name="T72" fmla="*/ 26 w 44"/>
                <a:gd name="T73" fmla="*/ 26 h 112"/>
                <a:gd name="T74" fmla="*/ 34 w 44"/>
                <a:gd name="T75" fmla="*/ 16 h 112"/>
                <a:gd name="T76" fmla="*/ 40 w 44"/>
                <a:gd name="T77" fmla="*/ 6 h 112"/>
                <a:gd name="T78" fmla="*/ 44 w 44"/>
                <a:gd name="T79" fmla="*/ 2 h 112"/>
                <a:gd name="T80" fmla="*/ 44 w 44"/>
                <a:gd name="T81" fmla="*/ 0 h 112"/>
                <a:gd name="T82" fmla="*/ 44 w 44"/>
                <a:gd name="T83" fmla="*/ 0 h 112"/>
                <a:gd name="T84" fmla="*/ 44 w 44"/>
                <a:gd name="T85" fmla="*/ 2 h 112"/>
                <a:gd name="T86" fmla="*/ 40 w 44"/>
                <a:gd name="T87" fmla="*/ 6 h 112"/>
                <a:gd name="T88" fmla="*/ 34 w 44"/>
                <a:gd name="T89" fmla="*/ 16 h 112"/>
                <a:gd name="T90" fmla="*/ 26 w 44"/>
                <a:gd name="T91" fmla="*/ 26 h 112"/>
                <a:gd name="T92" fmla="*/ 24 w 44"/>
                <a:gd name="T93" fmla="*/ 30 h 112"/>
                <a:gd name="T94" fmla="*/ 24 w 44"/>
                <a:gd name="T95" fmla="*/ 34 h 112"/>
                <a:gd name="T96" fmla="*/ 24 w 44"/>
                <a:gd name="T97" fmla="*/ 34 h 112"/>
                <a:gd name="T98" fmla="*/ 24 w 44"/>
                <a:gd name="T99" fmla="*/ 42 h 112"/>
                <a:gd name="T100" fmla="*/ 22 w 44"/>
                <a:gd name="T101" fmla="*/ 50 h 112"/>
                <a:gd name="T102" fmla="*/ 20 w 44"/>
                <a:gd name="T103" fmla="*/ 60 h 112"/>
                <a:gd name="T104" fmla="*/ 18 w 44"/>
                <a:gd name="T105" fmla="*/ 66 h 112"/>
                <a:gd name="T106" fmla="*/ 16 w 44"/>
                <a:gd name="T107" fmla="*/ 68 h 112"/>
                <a:gd name="T108" fmla="*/ 18 w 44"/>
                <a:gd name="T109" fmla="*/ 72 h 112"/>
                <a:gd name="T110" fmla="*/ 18 w 44"/>
                <a:gd name="T111" fmla="*/ 7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" h="112">
                  <a:moveTo>
                    <a:pt x="18" y="72"/>
                  </a:moveTo>
                  <a:lnTo>
                    <a:pt x="18" y="72"/>
                  </a:lnTo>
                  <a:lnTo>
                    <a:pt x="20" y="80"/>
                  </a:lnTo>
                  <a:lnTo>
                    <a:pt x="20" y="84"/>
                  </a:lnTo>
                  <a:lnTo>
                    <a:pt x="16" y="88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4" y="100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4" y="100"/>
                  </a:lnTo>
                  <a:lnTo>
                    <a:pt x="2" y="94"/>
                  </a:lnTo>
                  <a:lnTo>
                    <a:pt x="0" y="92"/>
                  </a:lnTo>
                  <a:lnTo>
                    <a:pt x="2" y="92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16" y="88"/>
                  </a:lnTo>
                  <a:lnTo>
                    <a:pt x="20" y="84"/>
                  </a:lnTo>
                  <a:lnTo>
                    <a:pt x="20" y="80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16" y="70"/>
                  </a:lnTo>
                  <a:lnTo>
                    <a:pt x="18" y="66"/>
                  </a:lnTo>
                  <a:lnTo>
                    <a:pt x="20" y="60"/>
                  </a:lnTo>
                  <a:lnTo>
                    <a:pt x="22" y="50"/>
                  </a:lnTo>
                  <a:lnTo>
                    <a:pt x="24" y="4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0"/>
                  </a:lnTo>
                  <a:lnTo>
                    <a:pt x="26" y="26"/>
                  </a:lnTo>
                  <a:lnTo>
                    <a:pt x="34" y="16"/>
                  </a:lnTo>
                  <a:lnTo>
                    <a:pt x="40" y="6"/>
                  </a:lnTo>
                  <a:lnTo>
                    <a:pt x="44" y="2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2"/>
                  </a:lnTo>
                  <a:lnTo>
                    <a:pt x="40" y="6"/>
                  </a:lnTo>
                  <a:lnTo>
                    <a:pt x="34" y="16"/>
                  </a:lnTo>
                  <a:lnTo>
                    <a:pt x="26" y="26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42"/>
                  </a:lnTo>
                  <a:lnTo>
                    <a:pt x="22" y="50"/>
                  </a:lnTo>
                  <a:lnTo>
                    <a:pt x="20" y="60"/>
                  </a:lnTo>
                  <a:lnTo>
                    <a:pt x="18" y="66"/>
                  </a:lnTo>
                  <a:lnTo>
                    <a:pt x="16" y="68"/>
                  </a:lnTo>
                  <a:lnTo>
                    <a:pt x="18" y="72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6" name="Freeform 324">
              <a:extLst>
                <a:ext uri="{FF2B5EF4-FFF2-40B4-BE49-F238E27FC236}">
                  <a16:creationId xmlns:a16="http://schemas.microsoft.com/office/drawing/2014/main" id="{142822FC-15CE-4D44-9C14-02DAD8978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416" y="2692650"/>
              <a:ext cx="19016" cy="19552"/>
            </a:xfrm>
            <a:custGeom>
              <a:avLst/>
              <a:gdLst>
                <a:gd name="T0" fmla="*/ 12 w 16"/>
                <a:gd name="T1" fmla="*/ 8 h 16"/>
                <a:gd name="T2" fmla="*/ 12 w 16"/>
                <a:gd name="T3" fmla="*/ 8 h 16"/>
                <a:gd name="T4" fmla="*/ 10 w 16"/>
                <a:gd name="T5" fmla="*/ 4 h 16"/>
                <a:gd name="T6" fmla="*/ 8 w 16"/>
                <a:gd name="T7" fmla="*/ 2 h 16"/>
                <a:gd name="T8" fmla="*/ 8 w 16"/>
                <a:gd name="T9" fmla="*/ 0 h 16"/>
                <a:gd name="T10" fmla="*/ 8 w 16"/>
                <a:gd name="T11" fmla="*/ 0 h 16"/>
                <a:gd name="T12" fmla="*/ 8 w 16"/>
                <a:gd name="T13" fmla="*/ 0 h 16"/>
                <a:gd name="T14" fmla="*/ 4 w 16"/>
                <a:gd name="T15" fmla="*/ 2 h 16"/>
                <a:gd name="T16" fmla="*/ 2 w 16"/>
                <a:gd name="T17" fmla="*/ 2 h 16"/>
                <a:gd name="T18" fmla="*/ 0 w 16"/>
                <a:gd name="T19" fmla="*/ 4 h 16"/>
                <a:gd name="T20" fmla="*/ 0 w 16"/>
                <a:gd name="T21" fmla="*/ 8 h 16"/>
                <a:gd name="T22" fmla="*/ 0 w 16"/>
                <a:gd name="T23" fmla="*/ 8 h 16"/>
                <a:gd name="T24" fmla="*/ 2 w 16"/>
                <a:gd name="T25" fmla="*/ 10 h 16"/>
                <a:gd name="T26" fmla="*/ 4 w 16"/>
                <a:gd name="T27" fmla="*/ 12 h 16"/>
                <a:gd name="T28" fmla="*/ 12 w 16"/>
                <a:gd name="T29" fmla="*/ 14 h 16"/>
                <a:gd name="T30" fmla="*/ 12 w 16"/>
                <a:gd name="T31" fmla="*/ 14 h 16"/>
                <a:gd name="T32" fmla="*/ 14 w 16"/>
                <a:gd name="T33" fmla="*/ 16 h 16"/>
                <a:gd name="T34" fmla="*/ 16 w 16"/>
                <a:gd name="T35" fmla="*/ 14 h 16"/>
                <a:gd name="T36" fmla="*/ 12 w 16"/>
                <a:gd name="T37" fmla="*/ 8 h 16"/>
                <a:gd name="T38" fmla="*/ 12 w 16"/>
                <a:gd name="T3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16">
                  <a:moveTo>
                    <a:pt x="12" y="8"/>
                  </a:moveTo>
                  <a:lnTo>
                    <a:pt x="12" y="8"/>
                  </a:lnTo>
                  <a:lnTo>
                    <a:pt x="10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7" name="Freeform 325">
              <a:extLst>
                <a:ext uri="{FF2B5EF4-FFF2-40B4-BE49-F238E27FC236}">
                  <a16:creationId xmlns:a16="http://schemas.microsoft.com/office/drawing/2014/main" id="{CD111D26-6A2C-47FE-87D6-52B9BBAAE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235" y="2680431"/>
              <a:ext cx="11885" cy="26884"/>
            </a:xfrm>
            <a:custGeom>
              <a:avLst/>
              <a:gdLst>
                <a:gd name="T0" fmla="*/ 6 w 10"/>
                <a:gd name="T1" fmla="*/ 22 h 22"/>
                <a:gd name="T2" fmla="*/ 6 w 10"/>
                <a:gd name="T3" fmla="*/ 22 h 22"/>
                <a:gd name="T4" fmla="*/ 8 w 10"/>
                <a:gd name="T5" fmla="*/ 18 h 22"/>
                <a:gd name="T6" fmla="*/ 10 w 10"/>
                <a:gd name="T7" fmla="*/ 16 h 22"/>
                <a:gd name="T8" fmla="*/ 10 w 10"/>
                <a:gd name="T9" fmla="*/ 8 h 22"/>
                <a:gd name="T10" fmla="*/ 10 w 10"/>
                <a:gd name="T11" fmla="*/ 4 h 22"/>
                <a:gd name="T12" fmla="*/ 8 w 10"/>
                <a:gd name="T13" fmla="*/ 2 h 22"/>
                <a:gd name="T14" fmla="*/ 4 w 10"/>
                <a:gd name="T15" fmla="*/ 0 h 22"/>
                <a:gd name="T16" fmla="*/ 2 w 10"/>
                <a:gd name="T17" fmla="*/ 2 h 22"/>
                <a:gd name="T18" fmla="*/ 2 w 10"/>
                <a:gd name="T19" fmla="*/ 2 h 22"/>
                <a:gd name="T20" fmla="*/ 0 w 10"/>
                <a:gd name="T21" fmla="*/ 2 h 22"/>
                <a:gd name="T22" fmla="*/ 0 w 10"/>
                <a:gd name="T23" fmla="*/ 4 h 22"/>
                <a:gd name="T24" fmla="*/ 2 w 10"/>
                <a:gd name="T25" fmla="*/ 8 h 22"/>
                <a:gd name="T26" fmla="*/ 2 w 10"/>
                <a:gd name="T27" fmla="*/ 8 h 22"/>
                <a:gd name="T28" fmla="*/ 2 w 10"/>
                <a:gd name="T29" fmla="*/ 12 h 22"/>
                <a:gd name="T30" fmla="*/ 2 w 10"/>
                <a:gd name="T31" fmla="*/ 18 h 22"/>
                <a:gd name="T32" fmla="*/ 2 w 10"/>
                <a:gd name="T33" fmla="*/ 22 h 22"/>
                <a:gd name="T34" fmla="*/ 2 w 10"/>
                <a:gd name="T35" fmla="*/ 22 h 22"/>
                <a:gd name="T36" fmla="*/ 6 w 10"/>
                <a:gd name="T37" fmla="*/ 22 h 22"/>
                <a:gd name="T38" fmla="*/ 6 w 10"/>
                <a:gd name="T3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22">
                  <a:moveTo>
                    <a:pt x="6" y="22"/>
                  </a:moveTo>
                  <a:lnTo>
                    <a:pt x="6" y="22"/>
                  </a:lnTo>
                  <a:lnTo>
                    <a:pt x="8" y="18"/>
                  </a:lnTo>
                  <a:lnTo>
                    <a:pt x="10" y="16"/>
                  </a:lnTo>
                  <a:lnTo>
                    <a:pt x="10" y="8"/>
                  </a:lnTo>
                  <a:lnTo>
                    <a:pt x="10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2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6" y="2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8" name="Freeform 326">
              <a:extLst>
                <a:ext uri="{FF2B5EF4-FFF2-40B4-BE49-F238E27FC236}">
                  <a16:creationId xmlns:a16="http://schemas.microsoft.com/office/drawing/2014/main" id="{0C70784F-2160-41CC-AB11-9E3EE999A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0234" y="2633994"/>
              <a:ext cx="30902" cy="26884"/>
            </a:xfrm>
            <a:custGeom>
              <a:avLst/>
              <a:gdLst>
                <a:gd name="T0" fmla="*/ 22 w 26"/>
                <a:gd name="T1" fmla="*/ 12 h 22"/>
                <a:gd name="T2" fmla="*/ 22 w 26"/>
                <a:gd name="T3" fmla="*/ 12 h 22"/>
                <a:gd name="T4" fmla="*/ 20 w 26"/>
                <a:gd name="T5" fmla="*/ 8 h 22"/>
                <a:gd name="T6" fmla="*/ 18 w 26"/>
                <a:gd name="T7" fmla="*/ 6 h 22"/>
                <a:gd name="T8" fmla="*/ 18 w 26"/>
                <a:gd name="T9" fmla="*/ 4 h 22"/>
                <a:gd name="T10" fmla="*/ 16 w 26"/>
                <a:gd name="T11" fmla="*/ 2 h 22"/>
                <a:gd name="T12" fmla="*/ 16 w 26"/>
                <a:gd name="T13" fmla="*/ 2 h 22"/>
                <a:gd name="T14" fmla="*/ 14 w 26"/>
                <a:gd name="T15" fmla="*/ 0 h 22"/>
                <a:gd name="T16" fmla="*/ 12 w 26"/>
                <a:gd name="T17" fmla="*/ 2 h 22"/>
                <a:gd name="T18" fmla="*/ 2 w 26"/>
                <a:gd name="T19" fmla="*/ 6 h 22"/>
                <a:gd name="T20" fmla="*/ 2 w 26"/>
                <a:gd name="T21" fmla="*/ 6 h 22"/>
                <a:gd name="T22" fmla="*/ 0 w 26"/>
                <a:gd name="T23" fmla="*/ 10 h 22"/>
                <a:gd name="T24" fmla="*/ 2 w 26"/>
                <a:gd name="T25" fmla="*/ 12 h 22"/>
                <a:gd name="T26" fmla="*/ 14 w 26"/>
                <a:gd name="T27" fmla="*/ 20 h 22"/>
                <a:gd name="T28" fmla="*/ 14 w 26"/>
                <a:gd name="T29" fmla="*/ 20 h 22"/>
                <a:gd name="T30" fmla="*/ 18 w 26"/>
                <a:gd name="T31" fmla="*/ 22 h 22"/>
                <a:gd name="T32" fmla="*/ 24 w 26"/>
                <a:gd name="T33" fmla="*/ 20 h 22"/>
                <a:gd name="T34" fmla="*/ 26 w 26"/>
                <a:gd name="T35" fmla="*/ 16 h 22"/>
                <a:gd name="T36" fmla="*/ 24 w 26"/>
                <a:gd name="T37" fmla="*/ 14 h 22"/>
                <a:gd name="T38" fmla="*/ 22 w 26"/>
                <a:gd name="T39" fmla="*/ 12 h 22"/>
                <a:gd name="T40" fmla="*/ 22 w 26"/>
                <a:gd name="T4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22">
                  <a:moveTo>
                    <a:pt x="22" y="12"/>
                  </a:moveTo>
                  <a:lnTo>
                    <a:pt x="22" y="12"/>
                  </a:lnTo>
                  <a:lnTo>
                    <a:pt x="20" y="8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8" y="22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4" y="14"/>
                  </a:lnTo>
                  <a:lnTo>
                    <a:pt x="22" y="12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49" name="Freeform 327">
              <a:extLst>
                <a:ext uri="{FF2B5EF4-FFF2-40B4-BE49-F238E27FC236}">
                  <a16:creationId xmlns:a16="http://schemas.microsoft.com/office/drawing/2014/main" id="{3D7CD8EB-FB53-437A-9436-048942D5A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301" y="2719534"/>
              <a:ext cx="14262" cy="14664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4 h 12"/>
                <a:gd name="T6" fmla="*/ 2 w 12"/>
                <a:gd name="T7" fmla="*/ 8 h 12"/>
                <a:gd name="T8" fmla="*/ 4 w 12"/>
                <a:gd name="T9" fmla="*/ 10 h 12"/>
                <a:gd name="T10" fmla="*/ 10 w 12"/>
                <a:gd name="T11" fmla="*/ 12 h 12"/>
                <a:gd name="T12" fmla="*/ 10 w 12"/>
                <a:gd name="T13" fmla="*/ 12 h 12"/>
                <a:gd name="T14" fmla="*/ 12 w 12"/>
                <a:gd name="T15" fmla="*/ 10 h 12"/>
                <a:gd name="T16" fmla="*/ 12 w 12"/>
                <a:gd name="T17" fmla="*/ 8 h 12"/>
                <a:gd name="T18" fmla="*/ 8 w 12"/>
                <a:gd name="T19" fmla="*/ 4 h 12"/>
                <a:gd name="T20" fmla="*/ 4 w 12"/>
                <a:gd name="T21" fmla="*/ 0 h 12"/>
                <a:gd name="T22" fmla="*/ 0 w 12"/>
                <a:gd name="T23" fmla="*/ 0 h 12"/>
                <a:gd name="T24" fmla="*/ 0 w 12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1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8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0" name="Freeform 328">
              <a:extLst>
                <a:ext uri="{FF2B5EF4-FFF2-40B4-BE49-F238E27FC236}">
                  <a16:creationId xmlns:a16="http://schemas.microsoft.com/office/drawing/2014/main" id="{844F3E97-9A21-47A9-B8E4-447E8A35F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005" y="2658434"/>
              <a:ext cx="68934" cy="58656"/>
            </a:xfrm>
            <a:custGeom>
              <a:avLst/>
              <a:gdLst>
                <a:gd name="T0" fmla="*/ 44 w 58"/>
                <a:gd name="T1" fmla="*/ 18 h 48"/>
                <a:gd name="T2" fmla="*/ 44 w 58"/>
                <a:gd name="T3" fmla="*/ 18 h 48"/>
                <a:gd name="T4" fmla="*/ 42 w 58"/>
                <a:gd name="T5" fmla="*/ 14 h 48"/>
                <a:gd name="T6" fmla="*/ 38 w 58"/>
                <a:gd name="T7" fmla="*/ 14 h 48"/>
                <a:gd name="T8" fmla="*/ 30 w 58"/>
                <a:gd name="T9" fmla="*/ 12 h 48"/>
                <a:gd name="T10" fmla="*/ 24 w 58"/>
                <a:gd name="T11" fmla="*/ 8 h 48"/>
                <a:gd name="T12" fmla="*/ 18 w 58"/>
                <a:gd name="T13" fmla="*/ 2 h 48"/>
                <a:gd name="T14" fmla="*/ 18 w 58"/>
                <a:gd name="T15" fmla="*/ 2 h 48"/>
                <a:gd name="T16" fmla="*/ 12 w 58"/>
                <a:gd name="T17" fmla="*/ 0 h 48"/>
                <a:gd name="T18" fmla="*/ 6 w 58"/>
                <a:gd name="T19" fmla="*/ 2 h 48"/>
                <a:gd name="T20" fmla="*/ 0 w 58"/>
                <a:gd name="T21" fmla="*/ 4 h 48"/>
                <a:gd name="T22" fmla="*/ 0 w 58"/>
                <a:gd name="T23" fmla="*/ 6 h 48"/>
                <a:gd name="T24" fmla="*/ 0 w 58"/>
                <a:gd name="T25" fmla="*/ 8 h 48"/>
                <a:gd name="T26" fmla="*/ 0 w 58"/>
                <a:gd name="T27" fmla="*/ 8 h 48"/>
                <a:gd name="T28" fmla="*/ 6 w 58"/>
                <a:gd name="T29" fmla="*/ 8 h 48"/>
                <a:gd name="T30" fmla="*/ 20 w 58"/>
                <a:gd name="T31" fmla="*/ 14 h 48"/>
                <a:gd name="T32" fmla="*/ 20 w 58"/>
                <a:gd name="T33" fmla="*/ 14 h 48"/>
                <a:gd name="T34" fmla="*/ 24 w 58"/>
                <a:gd name="T35" fmla="*/ 20 h 48"/>
                <a:gd name="T36" fmla="*/ 26 w 58"/>
                <a:gd name="T37" fmla="*/ 24 h 48"/>
                <a:gd name="T38" fmla="*/ 28 w 58"/>
                <a:gd name="T39" fmla="*/ 28 h 48"/>
                <a:gd name="T40" fmla="*/ 32 w 58"/>
                <a:gd name="T41" fmla="*/ 28 h 48"/>
                <a:gd name="T42" fmla="*/ 32 w 58"/>
                <a:gd name="T43" fmla="*/ 28 h 48"/>
                <a:gd name="T44" fmla="*/ 36 w 58"/>
                <a:gd name="T45" fmla="*/ 28 h 48"/>
                <a:gd name="T46" fmla="*/ 38 w 58"/>
                <a:gd name="T47" fmla="*/ 30 h 48"/>
                <a:gd name="T48" fmla="*/ 44 w 58"/>
                <a:gd name="T49" fmla="*/ 36 h 48"/>
                <a:gd name="T50" fmla="*/ 48 w 58"/>
                <a:gd name="T51" fmla="*/ 44 h 48"/>
                <a:gd name="T52" fmla="*/ 54 w 58"/>
                <a:gd name="T53" fmla="*/ 48 h 48"/>
                <a:gd name="T54" fmla="*/ 54 w 58"/>
                <a:gd name="T55" fmla="*/ 48 h 48"/>
                <a:gd name="T56" fmla="*/ 58 w 58"/>
                <a:gd name="T57" fmla="*/ 48 h 48"/>
                <a:gd name="T58" fmla="*/ 58 w 58"/>
                <a:gd name="T59" fmla="*/ 46 h 48"/>
                <a:gd name="T60" fmla="*/ 58 w 58"/>
                <a:gd name="T61" fmla="*/ 42 h 48"/>
                <a:gd name="T62" fmla="*/ 54 w 58"/>
                <a:gd name="T63" fmla="*/ 40 h 48"/>
                <a:gd name="T64" fmla="*/ 54 w 58"/>
                <a:gd name="T65" fmla="*/ 40 h 48"/>
                <a:gd name="T66" fmla="*/ 50 w 58"/>
                <a:gd name="T67" fmla="*/ 36 h 48"/>
                <a:gd name="T68" fmla="*/ 46 w 58"/>
                <a:gd name="T69" fmla="*/ 32 h 48"/>
                <a:gd name="T70" fmla="*/ 44 w 58"/>
                <a:gd name="T71" fmla="*/ 18 h 48"/>
                <a:gd name="T72" fmla="*/ 44 w 58"/>
                <a:gd name="T7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" h="48">
                  <a:moveTo>
                    <a:pt x="44" y="18"/>
                  </a:moveTo>
                  <a:lnTo>
                    <a:pt x="44" y="18"/>
                  </a:lnTo>
                  <a:lnTo>
                    <a:pt x="42" y="14"/>
                  </a:lnTo>
                  <a:lnTo>
                    <a:pt x="38" y="14"/>
                  </a:lnTo>
                  <a:lnTo>
                    <a:pt x="30" y="12"/>
                  </a:lnTo>
                  <a:lnTo>
                    <a:pt x="24" y="8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4" y="20"/>
                  </a:lnTo>
                  <a:lnTo>
                    <a:pt x="26" y="24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44" y="36"/>
                  </a:lnTo>
                  <a:lnTo>
                    <a:pt x="48" y="44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58" y="48"/>
                  </a:lnTo>
                  <a:lnTo>
                    <a:pt x="58" y="46"/>
                  </a:lnTo>
                  <a:lnTo>
                    <a:pt x="58" y="42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0" y="36"/>
                  </a:lnTo>
                  <a:lnTo>
                    <a:pt x="46" y="32"/>
                  </a:lnTo>
                  <a:lnTo>
                    <a:pt x="44" y="18"/>
                  </a:lnTo>
                  <a:lnTo>
                    <a:pt x="44" y="1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1" name="Freeform 329">
              <a:extLst>
                <a:ext uri="{FF2B5EF4-FFF2-40B4-BE49-F238E27FC236}">
                  <a16:creationId xmlns:a16="http://schemas.microsoft.com/office/drawing/2014/main" id="{F214D6BD-006D-43B5-BAC8-58BAC0315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2531" y="2499575"/>
              <a:ext cx="270981" cy="305500"/>
            </a:xfrm>
            <a:custGeom>
              <a:avLst/>
              <a:gdLst>
                <a:gd name="T0" fmla="*/ 176 w 228"/>
                <a:gd name="T1" fmla="*/ 22 h 250"/>
                <a:gd name="T2" fmla="*/ 164 w 228"/>
                <a:gd name="T3" fmla="*/ 18 h 250"/>
                <a:gd name="T4" fmla="*/ 154 w 228"/>
                <a:gd name="T5" fmla="*/ 8 h 250"/>
                <a:gd name="T6" fmla="*/ 146 w 228"/>
                <a:gd name="T7" fmla="*/ 10 h 250"/>
                <a:gd name="T8" fmla="*/ 128 w 228"/>
                <a:gd name="T9" fmla="*/ 16 h 250"/>
                <a:gd name="T10" fmla="*/ 104 w 228"/>
                <a:gd name="T11" fmla="*/ 20 h 250"/>
                <a:gd name="T12" fmla="*/ 90 w 228"/>
                <a:gd name="T13" fmla="*/ 30 h 250"/>
                <a:gd name="T14" fmla="*/ 70 w 228"/>
                <a:gd name="T15" fmla="*/ 28 h 250"/>
                <a:gd name="T16" fmla="*/ 32 w 228"/>
                <a:gd name="T17" fmla="*/ 42 h 250"/>
                <a:gd name="T18" fmla="*/ 32 w 228"/>
                <a:gd name="T19" fmla="*/ 42 h 250"/>
                <a:gd name="T20" fmla="*/ 28 w 228"/>
                <a:gd name="T21" fmla="*/ 60 h 250"/>
                <a:gd name="T22" fmla="*/ 10 w 228"/>
                <a:gd name="T23" fmla="*/ 82 h 250"/>
                <a:gd name="T24" fmla="*/ 8 w 228"/>
                <a:gd name="T25" fmla="*/ 96 h 250"/>
                <a:gd name="T26" fmla="*/ 8 w 228"/>
                <a:gd name="T27" fmla="*/ 112 h 250"/>
                <a:gd name="T28" fmla="*/ 28 w 228"/>
                <a:gd name="T29" fmla="*/ 128 h 250"/>
                <a:gd name="T30" fmla="*/ 24 w 228"/>
                <a:gd name="T31" fmla="*/ 136 h 250"/>
                <a:gd name="T32" fmla="*/ 40 w 228"/>
                <a:gd name="T33" fmla="*/ 162 h 250"/>
                <a:gd name="T34" fmla="*/ 60 w 228"/>
                <a:gd name="T35" fmla="*/ 160 h 250"/>
                <a:gd name="T36" fmla="*/ 90 w 228"/>
                <a:gd name="T37" fmla="*/ 164 h 250"/>
                <a:gd name="T38" fmla="*/ 102 w 228"/>
                <a:gd name="T39" fmla="*/ 174 h 250"/>
                <a:gd name="T40" fmla="*/ 64 w 228"/>
                <a:gd name="T41" fmla="*/ 162 h 250"/>
                <a:gd name="T42" fmla="*/ 44 w 228"/>
                <a:gd name="T43" fmla="*/ 168 h 250"/>
                <a:gd name="T44" fmla="*/ 38 w 228"/>
                <a:gd name="T45" fmla="*/ 184 h 250"/>
                <a:gd name="T46" fmla="*/ 50 w 228"/>
                <a:gd name="T47" fmla="*/ 196 h 250"/>
                <a:gd name="T48" fmla="*/ 52 w 228"/>
                <a:gd name="T49" fmla="*/ 220 h 250"/>
                <a:gd name="T50" fmla="*/ 66 w 228"/>
                <a:gd name="T51" fmla="*/ 224 h 250"/>
                <a:gd name="T52" fmla="*/ 80 w 228"/>
                <a:gd name="T53" fmla="*/ 250 h 250"/>
                <a:gd name="T54" fmla="*/ 90 w 228"/>
                <a:gd name="T55" fmla="*/ 230 h 250"/>
                <a:gd name="T56" fmla="*/ 108 w 228"/>
                <a:gd name="T57" fmla="*/ 246 h 250"/>
                <a:gd name="T58" fmla="*/ 94 w 228"/>
                <a:gd name="T59" fmla="*/ 196 h 250"/>
                <a:gd name="T60" fmla="*/ 110 w 228"/>
                <a:gd name="T61" fmla="*/ 210 h 250"/>
                <a:gd name="T62" fmla="*/ 110 w 228"/>
                <a:gd name="T63" fmla="*/ 194 h 250"/>
                <a:gd name="T64" fmla="*/ 106 w 228"/>
                <a:gd name="T65" fmla="*/ 182 h 250"/>
                <a:gd name="T66" fmla="*/ 134 w 228"/>
                <a:gd name="T67" fmla="*/ 192 h 250"/>
                <a:gd name="T68" fmla="*/ 138 w 228"/>
                <a:gd name="T69" fmla="*/ 172 h 250"/>
                <a:gd name="T70" fmla="*/ 120 w 228"/>
                <a:gd name="T71" fmla="*/ 154 h 250"/>
                <a:gd name="T72" fmla="*/ 94 w 228"/>
                <a:gd name="T73" fmla="*/ 138 h 250"/>
                <a:gd name="T74" fmla="*/ 100 w 228"/>
                <a:gd name="T75" fmla="*/ 126 h 250"/>
                <a:gd name="T76" fmla="*/ 106 w 228"/>
                <a:gd name="T77" fmla="*/ 116 h 250"/>
                <a:gd name="T78" fmla="*/ 112 w 228"/>
                <a:gd name="T79" fmla="*/ 120 h 250"/>
                <a:gd name="T80" fmla="*/ 86 w 228"/>
                <a:gd name="T81" fmla="*/ 68 h 250"/>
                <a:gd name="T82" fmla="*/ 98 w 228"/>
                <a:gd name="T83" fmla="*/ 64 h 250"/>
                <a:gd name="T84" fmla="*/ 114 w 228"/>
                <a:gd name="T85" fmla="*/ 82 h 250"/>
                <a:gd name="T86" fmla="*/ 118 w 228"/>
                <a:gd name="T87" fmla="*/ 76 h 250"/>
                <a:gd name="T88" fmla="*/ 138 w 228"/>
                <a:gd name="T89" fmla="*/ 84 h 250"/>
                <a:gd name="T90" fmla="*/ 128 w 228"/>
                <a:gd name="T91" fmla="*/ 66 h 250"/>
                <a:gd name="T92" fmla="*/ 138 w 228"/>
                <a:gd name="T93" fmla="*/ 64 h 250"/>
                <a:gd name="T94" fmla="*/ 128 w 228"/>
                <a:gd name="T95" fmla="*/ 52 h 250"/>
                <a:gd name="T96" fmla="*/ 160 w 228"/>
                <a:gd name="T97" fmla="*/ 40 h 250"/>
                <a:gd name="T98" fmla="*/ 182 w 228"/>
                <a:gd name="T99" fmla="*/ 38 h 250"/>
                <a:gd name="T100" fmla="*/ 206 w 228"/>
                <a:gd name="T101" fmla="*/ 48 h 250"/>
                <a:gd name="T102" fmla="*/ 220 w 228"/>
                <a:gd name="T103" fmla="*/ 22 h 250"/>
                <a:gd name="T104" fmla="*/ 218 w 228"/>
                <a:gd name="T105" fmla="*/ 2 h 250"/>
                <a:gd name="T106" fmla="*/ 216 w 228"/>
                <a:gd name="T107" fmla="*/ 2 h 250"/>
                <a:gd name="T108" fmla="*/ 202 w 228"/>
                <a:gd name="T109" fmla="*/ 2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8" h="250">
                  <a:moveTo>
                    <a:pt x="202" y="20"/>
                  </a:moveTo>
                  <a:lnTo>
                    <a:pt x="202" y="20"/>
                  </a:lnTo>
                  <a:lnTo>
                    <a:pt x="194" y="22"/>
                  </a:lnTo>
                  <a:lnTo>
                    <a:pt x="188" y="24"/>
                  </a:lnTo>
                  <a:lnTo>
                    <a:pt x="182" y="24"/>
                  </a:lnTo>
                  <a:lnTo>
                    <a:pt x="176" y="22"/>
                  </a:lnTo>
                  <a:lnTo>
                    <a:pt x="176" y="22"/>
                  </a:lnTo>
                  <a:lnTo>
                    <a:pt x="174" y="18"/>
                  </a:lnTo>
                  <a:lnTo>
                    <a:pt x="174" y="18"/>
                  </a:lnTo>
                  <a:lnTo>
                    <a:pt x="172" y="18"/>
                  </a:lnTo>
                  <a:lnTo>
                    <a:pt x="172" y="18"/>
                  </a:lnTo>
                  <a:lnTo>
                    <a:pt x="168" y="16"/>
                  </a:lnTo>
                  <a:lnTo>
                    <a:pt x="166" y="16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4" y="8"/>
                  </a:lnTo>
                  <a:lnTo>
                    <a:pt x="152" y="10"/>
                  </a:lnTo>
                  <a:lnTo>
                    <a:pt x="150" y="12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4" y="10"/>
                  </a:lnTo>
                  <a:lnTo>
                    <a:pt x="142" y="10"/>
                  </a:lnTo>
                  <a:lnTo>
                    <a:pt x="136" y="14"/>
                  </a:lnTo>
                  <a:lnTo>
                    <a:pt x="128" y="16"/>
                  </a:lnTo>
                  <a:lnTo>
                    <a:pt x="124" y="18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2" y="16"/>
                  </a:lnTo>
                  <a:lnTo>
                    <a:pt x="110" y="18"/>
                  </a:lnTo>
                  <a:lnTo>
                    <a:pt x="108" y="22"/>
                  </a:lnTo>
                  <a:lnTo>
                    <a:pt x="104" y="20"/>
                  </a:lnTo>
                  <a:lnTo>
                    <a:pt x="104" y="20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2"/>
                  </a:lnTo>
                  <a:lnTo>
                    <a:pt x="94" y="26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6" y="30"/>
                  </a:lnTo>
                  <a:lnTo>
                    <a:pt x="64" y="34"/>
                  </a:lnTo>
                  <a:lnTo>
                    <a:pt x="60" y="36"/>
                  </a:lnTo>
                  <a:lnTo>
                    <a:pt x="56" y="38"/>
                  </a:lnTo>
                  <a:lnTo>
                    <a:pt x="46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0" y="60"/>
                  </a:lnTo>
                  <a:lnTo>
                    <a:pt x="28" y="60"/>
                  </a:lnTo>
                  <a:lnTo>
                    <a:pt x="24" y="62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0" y="78"/>
                  </a:lnTo>
                  <a:lnTo>
                    <a:pt x="16" y="80"/>
                  </a:lnTo>
                  <a:lnTo>
                    <a:pt x="12" y="80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0" y="86"/>
                  </a:lnTo>
                  <a:lnTo>
                    <a:pt x="10" y="88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0" y="94"/>
                  </a:lnTo>
                  <a:lnTo>
                    <a:pt x="8" y="96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8" y="112"/>
                  </a:lnTo>
                  <a:lnTo>
                    <a:pt x="14" y="120"/>
                  </a:lnTo>
                  <a:lnTo>
                    <a:pt x="18" y="124"/>
                  </a:lnTo>
                  <a:lnTo>
                    <a:pt x="22" y="128"/>
                  </a:lnTo>
                  <a:lnTo>
                    <a:pt x="22" y="128"/>
                  </a:lnTo>
                  <a:lnTo>
                    <a:pt x="24" y="132"/>
                  </a:lnTo>
                  <a:lnTo>
                    <a:pt x="24" y="130"/>
                  </a:lnTo>
                  <a:lnTo>
                    <a:pt x="28" y="128"/>
                  </a:lnTo>
                  <a:lnTo>
                    <a:pt x="32" y="130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0" y="134"/>
                  </a:lnTo>
                  <a:lnTo>
                    <a:pt x="24" y="136"/>
                  </a:lnTo>
                  <a:lnTo>
                    <a:pt x="24" y="138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32" y="150"/>
                  </a:lnTo>
                  <a:lnTo>
                    <a:pt x="34" y="158"/>
                  </a:lnTo>
                  <a:lnTo>
                    <a:pt x="38" y="162"/>
                  </a:lnTo>
                  <a:lnTo>
                    <a:pt x="40" y="162"/>
                  </a:lnTo>
                  <a:lnTo>
                    <a:pt x="42" y="160"/>
                  </a:lnTo>
                  <a:lnTo>
                    <a:pt x="42" y="160"/>
                  </a:lnTo>
                  <a:lnTo>
                    <a:pt x="46" y="158"/>
                  </a:lnTo>
                  <a:lnTo>
                    <a:pt x="48" y="160"/>
                  </a:lnTo>
                  <a:lnTo>
                    <a:pt x="50" y="160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70" y="158"/>
                  </a:lnTo>
                  <a:lnTo>
                    <a:pt x="74" y="160"/>
                  </a:lnTo>
                  <a:lnTo>
                    <a:pt x="76" y="162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6" y="160"/>
                  </a:lnTo>
                  <a:lnTo>
                    <a:pt x="90" y="164"/>
                  </a:lnTo>
                  <a:lnTo>
                    <a:pt x="96" y="166"/>
                  </a:lnTo>
                  <a:lnTo>
                    <a:pt x="100" y="166"/>
                  </a:lnTo>
                  <a:lnTo>
                    <a:pt x="100" y="166"/>
                  </a:lnTo>
                  <a:lnTo>
                    <a:pt x="106" y="168"/>
                  </a:lnTo>
                  <a:lnTo>
                    <a:pt x="108" y="170"/>
                  </a:lnTo>
                  <a:lnTo>
                    <a:pt x="108" y="172"/>
                  </a:lnTo>
                  <a:lnTo>
                    <a:pt x="102" y="174"/>
                  </a:lnTo>
                  <a:lnTo>
                    <a:pt x="102" y="174"/>
                  </a:lnTo>
                  <a:lnTo>
                    <a:pt x="96" y="176"/>
                  </a:lnTo>
                  <a:lnTo>
                    <a:pt x="90" y="176"/>
                  </a:lnTo>
                  <a:lnTo>
                    <a:pt x="78" y="168"/>
                  </a:lnTo>
                  <a:lnTo>
                    <a:pt x="78" y="168"/>
                  </a:lnTo>
                  <a:lnTo>
                    <a:pt x="70" y="164"/>
                  </a:lnTo>
                  <a:lnTo>
                    <a:pt x="64" y="162"/>
                  </a:lnTo>
                  <a:lnTo>
                    <a:pt x="62" y="164"/>
                  </a:lnTo>
                  <a:lnTo>
                    <a:pt x="58" y="168"/>
                  </a:lnTo>
                  <a:lnTo>
                    <a:pt x="58" y="168"/>
                  </a:lnTo>
                  <a:lnTo>
                    <a:pt x="56" y="170"/>
                  </a:lnTo>
                  <a:lnTo>
                    <a:pt x="54" y="170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4" y="170"/>
                  </a:lnTo>
                  <a:lnTo>
                    <a:pt x="42" y="174"/>
                  </a:lnTo>
                  <a:lnTo>
                    <a:pt x="42" y="174"/>
                  </a:lnTo>
                  <a:lnTo>
                    <a:pt x="40" y="180"/>
                  </a:lnTo>
                  <a:lnTo>
                    <a:pt x="38" y="182"/>
                  </a:lnTo>
                  <a:lnTo>
                    <a:pt x="36" y="182"/>
                  </a:lnTo>
                  <a:lnTo>
                    <a:pt x="38" y="184"/>
                  </a:lnTo>
                  <a:lnTo>
                    <a:pt x="38" y="184"/>
                  </a:lnTo>
                  <a:lnTo>
                    <a:pt x="42" y="188"/>
                  </a:lnTo>
                  <a:lnTo>
                    <a:pt x="42" y="192"/>
                  </a:lnTo>
                  <a:lnTo>
                    <a:pt x="42" y="194"/>
                  </a:lnTo>
                  <a:lnTo>
                    <a:pt x="46" y="196"/>
                  </a:lnTo>
                  <a:lnTo>
                    <a:pt x="46" y="196"/>
                  </a:lnTo>
                  <a:lnTo>
                    <a:pt x="50" y="196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4" y="208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52" y="216"/>
                  </a:lnTo>
                  <a:lnTo>
                    <a:pt x="52" y="220"/>
                  </a:lnTo>
                  <a:lnTo>
                    <a:pt x="56" y="230"/>
                  </a:lnTo>
                  <a:lnTo>
                    <a:pt x="60" y="232"/>
                  </a:lnTo>
                  <a:lnTo>
                    <a:pt x="62" y="234"/>
                  </a:lnTo>
                  <a:lnTo>
                    <a:pt x="64" y="232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4"/>
                  </a:lnTo>
                  <a:lnTo>
                    <a:pt x="68" y="220"/>
                  </a:lnTo>
                  <a:lnTo>
                    <a:pt x="70" y="222"/>
                  </a:lnTo>
                  <a:lnTo>
                    <a:pt x="72" y="224"/>
                  </a:lnTo>
                  <a:lnTo>
                    <a:pt x="76" y="232"/>
                  </a:lnTo>
                  <a:lnTo>
                    <a:pt x="78" y="242"/>
                  </a:lnTo>
                  <a:lnTo>
                    <a:pt x="78" y="242"/>
                  </a:lnTo>
                  <a:lnTo>
                    <a:pt x="80" y="250"/>
                  </a:lnTo>
                  <a:lnTo>
                    <a:pt x="80" y="250"/>
                  </a:lnTo>
                  <a:lnTo>
                    <a:pt x="82" y="250"/>
                  </a:lnTo>
                  <a:lnTo>
                    <a:pt x="86" y="246"/>
                  </a:lnTo>
                  <a:lnTo>
                    <a:pt x="86" y="238"/>
                  </a:lnTo>
                  <a:lnTo>
                    <a:pt x="86" y="238"/>
                  </a:lnTo>
                  <a:lnTo>
                    <a:pt x="88" y="232"/>
                  </a:lnTo>
                  <a:lnTo>
                    <a:pt x="90" y="230"/>
                  </a:lnTo>
                  <a:lnTo>
                    <a:pt x="92" y="232"/>
                  </a:lnTo>
                  <a:lnTo>
                    <a:pt x="94" y="236"/>
                  </a:lnTo>
                  <a:lnTo>
                    <a:pt x="100" y="246"/>
                  </a:lnTo>
                  <a:lnTo>
                    <a:pt x="104" y="248"/>
                  </a:lnTo>
                  <a:lnTo>
                    <a:pt x="106" y="248"/>
                  </a:lnTo>
                  <a:lnTo>
                    <a:pt x="106" y="248"/>
                  </a:lnTo>
                  <a:lnTo>
                    <a:pt x="108" y="246"/>
                  </a:lnTo>
                  <a:lnTo>
                    <a:pt x="106" y="240"/>
                  </a:lnTo>
                  <a:lnTo>
                    <a:pt x="100" y="222"/>
                  </a:lnTo>
                  <a:lnTo>
                    <a:pt x="94" y="204"/>
                  </a:lnTo>
                  <a:lnTo>
                    <a:pt x="92" y="198"/>
                  </a:lnTo>
                  <a:lnTo>
                    <a:pt x="92" y="196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100" y="198"/>
                  </a:lnTo>
                  <a:lnTo>
                    <a:pt x="102" y="200"/>
                  </a:lnTo>
                  <a:lnTo>
                    <a:pt x="104" y="202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10"/>
                  </a:lnTo>
                  <a:lnTo>
                    <a:pt x="110" y="210"/>
                  </a:lnTo>
                  <a:lnTo>
                    <a:pt x="118" y="206"/>
                  </a:lnTo>
                  <a:lnTo>
                    <a:pt x="118" y="206"/>
                  </a:lnTo>
                  <a:lnTo>
                    <a:pt x="120" y="204"/>
                  </a:lnTo>
                  <a:lnTo>
                    <a:pt x="120" y="200"/>
                  </a:lnTo>
                  <a:lnTo>
                    <a:pt x="116" y="196"/>
                  </a:lnTo>
                  <a:lnTo>
                    <a:pt x="110" y="194"/>
                  </a:lnTo>
                  <a:lnTo>
                    <a:pt x="110" y="194"/>
                  </a:lnTo>
                  <a:lnTo>
                    <a:pt x="108" y="194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86"/>
                  </a:lnTo>
                  <a:lnTo>
                    <a:pt x="106" y="186"/>
                  </a:lnTo>
                  <a:lnTo>
                    <a:pt x="104" y="184"/>
                  </a:lnTo>
                  <a:lnTo>
                    <a:pt x="106" y="182"/>
                  </a:lnTo>
                  <a:lnTo>
                    <a:pt x="110" y="178"/>
                  </a:lnTo>
                  <a:lnTo>
                    <a:pt x="116" y="176"/>
                  </a:lnTo>
                  <a:lnTo>
                    <a:pt x="120" y="176"/>
                  </a:lnTo>
                  <a:lnTo>
                    <a:pt x="122" y="178"/>
                  </a:lnTo>
                  <a:lnTo>
                    <a:pt x="122" y="178"/>
                  </a:lnTo>
                  <a:lnTo>
                    <a:pt x="130" y="188"/>
                  </a:lnTo>
                  <a:lnTo>
                    <a:pt x="134" y="192"/>
                  </a:lnTo>
                  <a:lnTo>
                    <a:pt x="138" y="192"/>
                  </a:lnTo>
                  <a:lnTo>
                    <a:pt x="138" y="192"/>
                  </a:lnTo>
                  <a:lnTo>
                    <a:pt x="140" y="188"/>
                  </a:lnTo>
                  <a:lnTo>
                    <a:pt x="140" y="184"/>
                  </a:lnTo>
                  <a:lnTo>
                    <a:pt x="138" y="178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8" y="170"/>
                  </a:lnTo>
                  <a:lnTo>
                    <a:pt x="138" y="168"/>
                  </a:lnTo>
                  <a:lnTo>
                    <a:pt x="132" y="164"/>
                  </a:lnTo>
                  <a:lnTo>
                    <a:pt x="126" y="162"/>
                  </a:lnTo>
                  <a:lnTo>
                    <a:pt x="122" y="156"/>
                  </a:lnTo>
                  <a:lnTo>
                    <a:pt x="122" y="156"/>
                  </a:lnTo>
                  <a:lnTo>
                    <a:pt x="120" y="154"/>
                  </a:lnTo>
                  <a:lnTo>
                    <a:pt x="116" y="152"/>
                  </a:lnTo>
                  <a:lnTo>
                    <a:pt x="114" y="150"/>
                  </a:lnTo>
                  <a:lnTo>
                    <a:pt x="110" y="146"/>
                  </a:lnTo>
                  <a:lnTo>
                    <a:pt x="110" y="146"/>
                  </a:lnTo>
                  <a:lnTo>
                    <a:pt x="108" y="144"/>
                  </a:lnTo>
                  <a:lnTo>
                    <a:pt x="104" y="142"/>
                  </a:lnTo>
                  <a:lnTo>
                    <a:pt x="94" y="138"/>
                  </a:lnTo>
                  <a:lnTo>
                    <a:pt x="86" y="136"/>
                  </a:lnTo>
                  <a:lnTo>
                    <a:pt x="88" y="134"/>
                  </a:lnTo>
                  <a:lnTo>
                    <a:pt x="92" y="132"/>
                  </a:lnTo>
                  <a:lnTo>
                    <a:pt x="92" y="132"/>
                  </a:lnTo>
                  <a:lnTo>
                    <a:pt x="98" y="132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4"/>
                  </a:lnTo>
                  <a:lnTo>
                    <a:pt x="96" y="118"/>
                  </a:lnTo>
                  <a:lnTo>
                    <a:pt x="98" y="116"/>
                  </a:lnTo>
                  <a:lnTo>
                    <a:pt x="100" y="114"/>
                  </a:lnTo>
                  <a:lnTo>
                    <a:pt x="100" y="114"/>
                  </a:lnTo>
                  <a:lnTo>
                    <a:pt x="104" y="116"/>
                  </a:lnTo>
                  <a:lnTo>
                    <a:pt x="106" y="116"/>
                  </a:lnTo>
                  <a:lnTo>
                    <a:pt x="106" y="122"/>
                  </a:lnTo>
                  <a:lnTo>
                    <a:pt x="106" y="126"/>
                  </a:lnTo>
                  <a:lnTo>
                    <a:pt x="108" y="126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12" y="122"/>
                  </a:lnTo>
                  <a:lnTo>
                    <a:pt x="112" y="120"/>
                  </a:lnTo>
                  <a:lnTo>
                    <a:pt x="110" y="114"/>
                  </a:lnTo>
                  <a:lnTo>
                    <a:pt x="106" y="106"/>
                  </a:lnTo>
                  <a:lnTo>
                    <a:pt x="100" y="98"/>
                  </a:lnTo>
                  <a:lnTo>
                    <a:pt x="88" y="82"/>
                  </a:lnTo>
                  <a:lnTo>
                    <a:pt x="86" y="74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90" y="60"/>
                  </a:lnTo>
                  <a:lnTo>
                    <a:pt x="94" y="56"/>
                  </a:lnTo>
                  <a:lnTo>
                    <a:pt x="96" y="54"/>
                  </a:lnTo>
                  <a:lnTo>
                    <a:pt x="98" y="56"/>
                  </a:lnTo>
                  <a:lnTo>
                    <a:pt x="98" y="62"/>
                  </a:lnTo>
                  <a:lnTo>
                    <a:pt x="98" y="62"/>
                  </a:lnTo>
                  <a:lnTo>
                    <a:pt x="98" y="64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8" y="70"/>
                  </a:lnTo>
                  <a:lnTo>
                    <a:pt x="110" y="72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4" y="82"/>
                  </a:lnTo>
                  <a:lnTo>
                    <a:pt x="116" y="84"/>
                  </a:lnTo>
                  <a:lnTo>
                    <a:pt x="120" y="86"/>
                  </a:lnTo>
                  <a:lnTo>
                    <a:pt x="124" y="86"/>
                  </a:lnTo>
                  <a:lnTo>
                    <a:pt x="124" y="84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18" y="76"/>
                  </a:lnTo>
                  <a:lnTo>
                    <a:pt x="118" y="72"/>
                  </a:lnTo>
                  <a:lnTo>
                    <a:pt x="118" y="70"/>
                  </a:lnTo>
                  <a:lnTo>
                    <a:pt x="120" y="70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34" y="82"/>
                  </a:lnTo>
                  <a:lnTo>
                    <a:pt x="138" y="84"/>
                  </a:lnTo>
                  <a:lnTo>
                    <a:pt x="138" y="84"/>
                  </a:lnTo>
                  <a:lnTo>
                    <a:pt x="138" y="82"/>
                  </a:lnTo>
                  <a:lnTo>
                    <a:pt x="134" y="74"/>
                  </a:lnTo>
                  <a:lnTo>
                    <a:pt x="134" y="74"/>
                  </a:lnTo>
                  <a:lnTo>
                    <a:pt x="128" y="68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50" y="76"/>
                  </a:lnTo>
                  <a:lnTo>
                    <a:pt x="150" y="74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38" y="64"/>
                  </a:lnTo>
                  <a:lnTo>
                    <a:pt x="134" y="62"/>
                  </a:lnTo>
                  <a:lnTo>
                    <a:pt x="132" y="62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56"/>
                  </a:lnTo>
                  <a:lnTo>
                    <a:pt x="132" y="54"/>
                  </a:lnTo>
                  <a:lnTo>
                    <a:pt x="128" y="52"/>
                  </a:lnTo>
                  <a:lnTo>
                    <a:pt x="128" y="50"/>
                  </a:lnTo>
                  <a:lnTo>
                    <a:pt x="134" y="50"/>
                  </a:lnTo>
                  <a:lnTo>
                    <a:pt x="134" y="50"/>
                  </a:lnTo>
                  <a:lnTo>
                    <a:pt x="142" y="46"/>
                  </a:lnTo>
                  <a:lnTo>
                    <a:pt x="148" y="42"/>
                  </a:lnTo>
                  <a:lnTo>
                    <a:pt x="152" y="38"/>
                  </a:lnTo>
                  <a:lnTo>
                    <a:pt x="160" y="40"/>
                  </a:lnTo>
                  <a:lnTo>
                    <a:pt x="160" y="40"/>
                  </a:lnTo>
                  <a:lnTo>
                    <a:pt x="164" y="40"/>
                  </a:lnTo>
                  <a:lnTo>
                    <a:pt x="166" y="40"/>
                  </a:lnTo>
                  <a:lnTo>
                    <a:pt x="170" y="38"/>
                  </a:lnTo>
                  <a:lnTo>
                    <a:pt x="174" y="36"/>
                  </a:lnTo>
                  <a:lnTo>
                    <a:pt x="178" y="36"/>
                  </a:lnTo>
                  <a:lnTo>
                    <a:pt x="182" y="38"/>
                  </a:lnTo>
                  <a:lnTo>
                    <a:pt x="182" y="38"/>
                  </a:lnTo>
                  <a:lnTo>
                    <a:pt x="186" y="40"/>
                  </a:lnTo>
                  <a:lnTo>
                    <a:pt x="192" y="42"/>
                  </a:lnTo>
                  <a:lnTo>
                    <a:pt x="200" y="42"/>
                  </a:lnTo>
                  <a:lnTo>
                    <a:pt x="204" y="42"/>
                  </a:lnTo>
                  <a:lnTo>
                    <a:pt x="206" y="44"/>
                  </a:lnTo>
                  <a:lnTo>
                    <a:pt x="206" y="48"/>
                  </a:lnTo>
                  <a:lnTo>
                    <a:pt x="206" y="48"/>
                  </a:lnTo>
                  <a:lnTo>
                    <a:pt x="210" y="44"/>
                  </a:lnTo>
                  <a:lnTo>
                    <a:pt x="212" y="42"/>
                  </a:lnTo>
                  <a:lnTo>
                    <a:pt x="214" y="34"/>
                  </a:lnTo>
                  <a:lnTo>
                    <a:pt x="216" y="28"/>
                  </a:lnTo>
                  <a:lnTo>
                    <a:pt x="218" y="24"/>
                  </a:lnTo>
                  <a:lnTo>
                    <a:pt x="220" y="22"/>
                  </a:lnTo>
                  <a:lnTo>
                    <a:pt x="220" y="22"/>
                  </a:lnTo>
                  <a:lnTo>
                    <a:pt x="226" y="20"/>
                  </a:lnTo>
                  <a:lnTo>
                    <a:pt x="228" y="16"/>
                  </a:lnTo>
                  <a:lnTo>
                    <a:pt x="226" y="12"/>
                  </a:lnTo>
                  <a:lnTo>
                    <a:pt x="224" y="8"/>
                  </a:lnTo>
                  <a:lnTo>
                    <a:pt x="224" y="8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2"/>
                  </a:lnTo>
                  <a:lnTo>
                    <a:pt x="208" y="4"/>
                  </a:lnTo>
                  <a:lnTo>
                    <a:pt x="208" y="8"/>
                  </a:lnTo>
                  <a:lnTo>
                    <a:pt x="210" y="16"/>
                  </a:lnTo>
                  <a:lnTo>
                    <a:pt x="208" y="20"/>
                  </a:lnTo>
                  <a:lnTo>
                    <a:pt x="202" y="20"/>
                  </a:lnTo>
                  <a:lnTo>
                    <a:pt x="202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2" name="Freeform 330">
              <a:extLst>
                <a:ext uri="{FF2B5EF4-FFF2-40B4-BE49-F238E27FC236}">
                  <a16:creationId xmlns:a16="http://schemas.microsoft.com/office/drawing/2014/main" id="{E8026336-DD23-4DEE-B74C-21C7093E4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006" y="2807518"/>
              <a:ext cx="7131" cy="14664"/>
            </a:xfrm>
            <a:custGeom>
              <a:avLst/>
              <a:gdLst>
                <a:gd name="T0" fmla="*/ 2 w 6"/>
                <a:gd name="T1" fmla="*/ 10 h 12"/>
                <a:gd name="T2" fmla="*/ 2 w 6"/>
                <a:gd name="T3" fmla="*/ 10 h 12"/>
                <a:gd name="T4" fmla="*/ 6 w 6"/>
                <a:gd name="T5" fmla="*/ 12 h 12"/>
                <a:gd name="T6" fmla="*/ 6 w 6"/>
                <a:gd name="T7" fmla="*/ 10 h 12"/>
                <a:gd name="T8" fmla="*/ 6 w 6"/>
                <a:gd name="T9" fmla="*/ 6 h 12"/>
                <a:gd name="T10" fmla="*/ 4 w 6"/>
                <a:gd name="T11" fmla="*/ 0 h 12"/>
                <a:gd name="T12" fmla="*/ 4 w 6"/>
                <a:gd name="T13" fmla="*/ 0 h 12"/>
                <a:gd name="T14" fmla="*/ 2 w 6"/>
                <a:gd name="T15" fmla="*/ 0 h 12"/>
                <a:gd name="T16" fmla="*/ 0 w 6"/>
                <a:gd name="T17" fmla="*/ 2 h 12"/>
                <a:gd name="T18" fmla="*/ 0 w 6"/>
                <a:gd name="T19" fmla="*/ 6 h 12"/>
                <a:gd name="T20" fmla="*/ 2 w 6"/>
                <a:gd name="T21" fmla="*/ 10 h 12"/>
                <a:gd name="T22" fmla="*/ 2 w 6"/>
                <a:gd name="T2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2">
                  <a:moveTo>
                    <a:pt x="2" y="10"/>
                  </a:moveTo>
                  <a:lnTo>
                    <a:pt x="2" y="10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3" name="Freeform 331">
              <a:extLst>
                <a:ext uri="{FF2B5EF4-FFF2-40B4-BE49-F238E27FC236}">
                  <a16:creationId xmlns:a16="http://schemas.microsoft.com/office/drawing/2014/main" id="{5CC36E29-5A28-4E25-A41C-CA908C4AD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562" y="2555787"/>
              <a:ext cx="9508" cy="9776"/>
            </a:xfrm>
            <a:custGeom>
              <a:avLst/>
              <a:gdLst>
                <a:gd name="T0" fmla="*/ 4 w 8"/>
                <a:gd name="T1" fmla="*/ 0 h 8"/>
                <a:gd name="T2" fmla="*/ 4 w 8"/>
                <a:gd name="T3" fmla="*/ 0 h 8"/>
                <a:gd name="T4" fmla="*/ 0 w 8"/>
                <a:gd name="T5" fmla="*/ 0 h 8"/>
                <a:gd name="T6" fmla="*/ 0 w 8"/>
                <a:gd name="T7" fmla="*/ 4 h 8"/>
                <a:gd name="T8" fmla="*/ 0 w 8"/>
                <a:gd name="T9" fmla="*/ 6 h 8"/>
                <a:gd name="T10" fmla="*/ 2 w 8"/>
                <a:gd name="T11" fmla="*/ 8 h 8"/>
                <a:gd name="T12" fmla="*/ 2 w 8"/>
                <a:gd name="T13" fmla="*/ 8 h 8"/>
                <a:gd name="T14" fmla="*/ 6 w 8"/>
                <a:gd name="T15" fmla="*/ 8 h 8"/>
                <a:gd name="T16" fmla="*/ 8 w 8"/>
                <a:gd name="T17" fmla="*/ 4 h 8"/>
                <a:gd name="T18" fmla="*/ 8 w 8"/>
                <a:gd name="T19" fmla="*/ 0 h 8"/>
                <a:gd name="T20" fmla="*/ 4 w 8"/>
                <a:gd name="T21" fmla="*/ 0 h 8"/>
                <a:gd name="T22" fmla="*/ 4 w 8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4" name="Freeform 332">
              <a:extLst>
                <a:ext uri="{FF2B5EF4-FFF2-40B4-BE49-F238E27FC236}">
                  <a16:creationId xmlns:a16="http://schemas.microsoft.com/office/drawing/2014/main" id="{15D50D0A-6247-4061-9DDA-CC5029F68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548" y="2670655"/>
              <a:ext cx="7131" cy="9776"/>
            </a:xfrm>
            <a:custGeom>
              <a:avLst/>
              <a:gdLst>
                <a:gd name="T0" fmla="*/ 2 w 6"/>
                <a:gd name="T1" fmla="*/ 8 h 8"/>
                <a:gd name="T2" fmla="*/ 2 w 6"/>
                <a:gd name="T3" fmla="*/ 8 h 8"/>
                <a:gd name="T4" fmla="*/ 4 w 6"/>
                <a:gd name="T5" fmla="*/ 8 h 8"/>
                <a:gd name="T6" fmla="*/ 6 w 6"/>
                <a:gd name="T7" fmla="*/ 6 h 8"/>
                <a:gd name="T8" fmla="*/ 6 w 6"/>
                <a:gd name="T9" fmla="*/ 0 h 8"/>
                <a:gd name="T10" fmla="*/ 6 w 6"/>
                <a:gd name="T11" fmla="*/ 0 h 8"/>
                <a:gd name="T12" fmla="*/ 4 w 6"/>
                <a:gd name="T13" fmla="*/ 0 h 8"/>
                <a:gd name="T14" fmla="*/ 2 w 6"/>
                <a:gd name="T15" fmla="*/ 0 h 8"/>
                <a:gd name="T16" fmla="*/ 0 w 6"/>
                <a:gd name="T17" fmla="*/ 2 h 8"/>
                <a:gd name="T18" fmla="*/ 0 w 6"/>
                <a:gd name="T19" fmla="*/ 6 h 8"/>
                <a:gd name="T20" fmla="*/ 0 w 6"/>
                <a:gd name="T21" fmla="*/ 8 h 8"/>
                <a:gd name="T22" fmla="*/ 2 w 6"/>
                <a:gd name="T23" fmla="*/ 8 h 8"/>
                <a:gd name="T24" fmla="*/ 2 w 6"/>
                <a:gd name="T2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5" name="Freeform 333">
              <a:extLst>
                <a:ext uri="{FF2B5EF4-FFF2-40B4-BE49-F238E27FC236}">
                  <a16:creationId xmlns:a16="http://schemas.microsoft.com/office/drawing/2014/main" id="{8CF58E67-3910-4EC4-905A-27002A28F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692" y="2714646"/>
              <a:ext cx="21393" cy="26884"/>
            </a:xfrm>
            <a:custGeom>
              <a:avLst/>
              <a:gdLst>
                <a:gd name="T0" fmla="*/ 0 w 18"/>
                <a:gd name="T1" fmla="*/ 2 h 22"/>
                <a:gd name="T2" fmla="*/ 0 w 18"/>
                <a:gd name="T3" fmla="*/ 2 h 22"/>
                <a:gd name="T4" fmla="*/ 0 w 18"/>
                <a:gd name="T5" fmla="*/ 4 h 22"/>
                <a:gd name="T6" fmla="*/ 2 w 18"/>
                <a:gd name="T7" fmla="*/ 8 h 22"/>
                <a:gd name="T8" fmla="*/ 10 w 18"/>
                <a:gd name="T9" fmla="*/ 18 h 22"/>
                <a:gd name="T10" fmla="*/ 10 w 18"/>
                <a:gd name="T11" fmla="*/ 18 h 22"/>
                <a:gd name="T12" fmla="*/ 16 w 18"/>
                <a:gd name="T13" fmla="*/ 22 h 22"/>
                <a:gd name="T14" fmla="*/ 18 w 18"/>
                <a:gd name="T15" fmla="*/ 22 h 22"/>
                <a:gd name="T16" fmla="*/ 18 w 18"/>
                <a:gd name="T17" fmla="*/ 20 h 22"/>
                <a:gd name="T18" fmla="*/ 16 w 18"/>
                <a:gd name="T19" fmla="*/ 16 h 22"/>
                <a:gd name="T20" fmla="*/ 16 w 18"/>
                <a:gd name="T21" fmla="*/ 16 h 22"/>
                <a:gd name="T22" fmla="*/ 12 w 18"/>
                <a:gd name="T23" fmla="*/ 12 h 22"/>
                <a:gd name="T24" fmla="*/ 8 w 18"/>
                <a:gd name="T25" fmla="*/ 6 h 22"/>
                <a:gd name="T26" fmla="*/ 4 w 18"/>
                <a:gd name="T27" fmla="*/ 2 h 22"/>
                <a:gd name="T28" fmla="*/ 2 w 18"/>
                <a:gd name="T29" fmla="*/ 0 h 22"/>
                <a:gd name="T30" fmla="*/ 0 w 18"/>
                <a:gd name="T31" fmla="*/ 2 h 22"/>
                <a:gd name="T32" fmla="*/ 0 w 18"/>
                <a:gd name="T3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2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6" y="22"/>
                  </a:lnTo>
                  <a:lnTo>
                    <a:pt x="18" y="22"/>
                  </a:lnTo>
                  <a:lnTo>
                    <a:pt x="18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12"/>
                  </a:lnTo>
                  <a:lnTo>
                    <a:pt x="8" y="6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6" name="Freeform 334">
              <a:extLst>
                <a:ext uri="{FF2B5EF4-FFF2-40B4-BE49-F238E27FC236}">
                  <a16:creationId xmlns:a16="http://schemas.microsoft.com/office/drawing/2014/main" id="{3CFE2DCB-E3CD-4C22-9562-75144AD12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6299" y="2802630"/>
              <a:ext cx="19016" cy="34216"/>
            </a:xfrm>
            <a:custGeom>
              <a:avLst/>
              <a:gdLst>
                <a:gd name="T0" fmla="*/ 0 w 16"/>
                <a:gd name="T1" fmla="*/ 14 h 28"/>
                <a:gd name="T2" fmla="*/ 0 w 16"/>
                <a:gd name="T3" fmla="*/ 14 h 28"/>
                <a:gd name="T4" fmla="*/ 0 w 16"/>
                <a:gd name="T5" fmla="*/ 18 h 28"/>
                <a:gd name="T6" fmla="*/ 0 w 16"/>
                <a:gd name="T7" fmla="*/ 20 h 28"/>
                <a:gd name="T8" fmla="*/ 0 w 16"/>
                <a:gd name="T9" fmla="*/ 24 h 28"/>
                <a:gd name="T10" fmla="*/ 2 w 16"/>
                <a:gd name="T11" fmla="*/ 28 h 28"/>
                <a:gd name="T12" fmla="*/ 2 w 16"/>
                <a:gd name="T13" fmla="*/ 28 h 28"/>
                <a:gd name="T14" fmla="*/ 4 w 16"/>
                <a:gd name="T15" fmla="*/ 28 h 28"/>
                <a:gd name="T16" fmla="*/ 6 w 16"/>
                <a:gd name="T17" fmla="*/ 26 h 28"/>
                <a:gd name="T18" fmla="*/ 12 w 16"/>
                <a:gd name="T19" fmla="*/ 16 h 28"/>
                <a:gd name="T20" fmla="*/ 16 w 16"/>
                <a:gd name="T21" fmla="*/ 6 h 28"/>
                <a:gd name="T22" fmla="*/ 16 w 16"/>
                <a:gd name="T23" fmla="*/ 0 h 28"/>
                <a:gd name="T24" fmla="*/ 16 w 16"/>
                <a:gd name="T25" fmla="*/ 0 h 28"/>
                <a:gd name="T26" fmla="*/ 12 w 16"/>
                <a:gd name="T27" fmla="*/ 2 h 28"/>
                <a:gd name="T28" fmla="*/ 6 w 16"/>
                <a:gd name="T29" fmla="*/ 6 h 28"/>
                <a:gd name="T30" fmla="*/ 0 w 16"/>
                <a:gd name="T31" fmla="*/ 10 h 28"/>
                <a:gd name="T32" fmla="*/ 0 w 16"/>
                <a:gd name="T33" fmla="*/ 12 h 28"/>
                <a:gd name="T34" fmla="*/ 0 w 16"/>
                <a:gd name="T35" fmla="*/ 14 h 28"/>
                <a:gd name="T36" fmla="*/ 0 w 16"/>
                <a:gd name="T3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28">
                  <a:moveTo>
                    <a:pt x="0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6"/>
                  </a:lnTo>
                  <a:lnTo>
                    <a:pt x="12" y="16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7" name="Freeform 335">
              <a:extLst>
                <a:ext uri="{FF2B5EF4-FFF2-40B4-BE49-F238E27FC236}">
                  <a16:creationId xmlns:a16="http://schemas.microsoft.com/office/drawing/2014/main" id="{00F96721-F4CE-4763-A8A5-47177E61D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186" y="2658435"/>
              <a:ext cx="9508" cy="1222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2 w 8"/>
                <a:gd name="T5" fmla="*/ 8 h 10"/>
                <a:gd name="T6" fmla="*/ 4 w 8"/>
                <a:gd name="T7" fmla="*/ 10 h 10"/>
                <a:gd name="T8" fmla="*/ 8 w 8"/>
                <a:gd name="T9" fmla="*/ 10 h 10"/>
                <a:gd name="T10" fmla="*/ 8 w 8"/>
                <a:gd name="T11" fmla="*/ 10 h 10"/>
                <a:gd name="T12" fmla="*/ 8 w 8"/>
                <a:gd name="T13" fmla="*/ 8 h 10"/>
                <a:gd name="T14" fmla="*/ 6 w 8"/>
                <a:gd name="T15" fmla="*/ 4 h 10"/>
                <a:gd name="T16" fmla="*/ 2 w 8"/>
                <a:gd name="T17" fmla="*/ 0 h 10"/>
                <a:gd name="T18" fmla="*/ 0 w 8"/>
                <a:gd name="T19" fmla="*/ 0 h 10"/>
                <a:gd name="T20" fmla="*/ 0 w 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2" y="8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6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8" name="Freeform 336">
              <a:extLst>
                <a:ext uri="{FF2B5EF4-FFF2-40B4-BE49-F238E27FC236}">
                  <a16:creationId xmlns:a16="http://schemas.microsoft.com/office/drawing/2014/main" id="{8DBA9E72-9D47-474F-B8F8-149C1E1F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0150" y="2844178"/>
              <a:ext cx="7131" cy="17108"/>
            </a:xfrm>
            <a:custGeom>
              <a:avLst/>
              <a:gdLst>
                <a:gd name="T0" fmla="*/ 4 w 6"/>
                <a:gd name="T1" fmla="*/ 14 h 14"/>
                <a:gd name="T2" fmla="*/ 4 w 6"/>
                <a:gd name="T3" fmla="*/ 14 h 14"/>
                <a:gd name="T4" fmla="*/ 6 w 6"/>
                <a:gd name="T5" fmla="*/ 12 h 14"/>
                <a:gd name="T6" fmla="*/ 6 w 6"/>
                <a:gd name="T7" fmla="*/ 10 h 14"/>
                <a:gd name="T8" fmla="*/ 2 w 6"/>
                <a:gd name="T9" fmla="*/ 2 h 14"/>
                <a:gd name="T10" fmla="*/ 2 w 6"/>
                <a:gd name="T11" fmla="*/ 2 h 14"/>
                <a:gd name="T12" fmla="*/ 2 w 6"/>
                <a:gd name="T13" fmla="*/ 0 h 14"/>
                <a:gd name="T14" fmla="*/ 2 w 6"/>
                <a:gd name="T15" fmla="*/ 0 h 14"/>
                <a:gd name="T16" fmla="*/ 0 w 6"/>
                <a:gd name="T17" fmla="*/ 4 h 14"/>
                <a:gd name="T18" fmla="*/ 0 w 6"/>
                <a:gd name="T19" fmla="*/ 12 h 14"/>
                <a:gd name="T20" fmla="*/ 2 w 6"/>
                <a:gd name="T21" fmla="*/ 14 h 14"/>
                <a:gd name="T22" fmla="*/ 4 w 6"/>
                <a:gd name="T23" fmla="*/ 14 h 14"/>
                <a:gd name="T24" fmla="*/ 4 w 6"/>
                <a:gd name="T2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4">
                  <a:moveTo>
                    <a:pt x="4" y="14"/>
                  </a:moveTo>
                  <a:lnTo>
                    <a:pt x="4" y="14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59" name="Freeform 337">
              <a:extLst>
                <a:ext uri="{FF2B5EF4-FFF2-40B4-BE49-F238E27FC236}">
                  <a16:creationId xmlns:a16="http://schemas.microsoft.com/office/drawing/2014/main" id="{93042B12-5E2B-486F-8F5D-3C71FED91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3678" y="2783079"/>
              <a:ext cx="11885" cy="9776"/>
            </a:xfrm>
            <a:custGeom>
              <a:avLst/>
              <a:gdLst>
                <a:gd name="T0" fmla="*/ 10 w 10"/>
                <a:gd name="T1" fmla="*/ 6 h 8"/>
                <a:gd name="T2" fmla="*/ 10 w 10"/>
                <a:gd name="T3" fmla="*/ 6 h 8"/>
                <a:gd name="T4" fmla="*/ 10 w 10"/>
                <a:gd name="T5" fmla="*/ 2 h 8"/>
                <a:gd name="T6" fmla="*/ 10 w 10"/>
                <a:gd name="T7" fmla="*/ 2 h 8"/>
                <a:gd name="T8" fmla="*/ 6 w 10"/>
                <a:gd name="T9" fmla="*/ 0 h 8"/>
                <a:gd name="T10" fmla="*/ 2 w 10"/>
                <a:gd name="T11" fmla="*/ 2 h 8"/>
                <a:gd name="T12" fmla="*/ 2 w 10"/>
                <a:gd name="T13" fmla="*/ 2 h 8"/>
                <a:gd name="T14" fmla="*/ 2 w 10"/>
                <a:gd name="T15" fmla="*/ 4 h 8"/>
                <a:gd name="T16" fmla="*/ 2 w 10"/>
                <a:gd name="T17" fmla="*/ 4 h 8"/>
                <a:gd name="T18" fmla="*/ 0 w 10"/>
                <a:gd name="T19" fmla="*/ 6 h 8"/>
                <a:gd name="T20" fmla="*/ 2 w 10"/>
                <a:gd name="T21" fmla="*/ 8 h 8"/>
                <a:gd name="T22" fmla="*/ 6 w 10"/>
                <a:gd name="T23" fmla="*/ 8 h 8"/>
                <a:gd name="T24" fmla="*/ 10 w 10"/>
                <a:gd name="T25" fmla="*/ 6 h 8"/>
                <a:gd name="T26" fmla="*/ 10 w 10"/>
                <a:gd name="T2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10" y="6"/>
                  </a:moveTo>
                  <a:lnTo>
                    <a:pt x="10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8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0" name="Freeform 338">
              <a:extLst>
                <a:ext uri="{FF2B5EF4-FFF2-40B4-BE49-F238E27FC236}">
                  <a16:creationId xmlns:a16="http://schemas.microsoft.com/office/drawing/2014/main" id="{FC5941A5-DD31-4228-ADEF-FF1180ECB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153" y="2849067"/>
              <a:ext cx="114098" cy="39104"/>
            </a:xfrm>
            <a:custGeom>
              <a:avLst/>
              <a:gdLst>
                <a:gd name="T0" fmla="*/ 82 w 96"/>
                <a:gd name="T1" fmla="*/ 20 h 32"/>
                <a:gd name="T2" fmla="*/ 82 w 96"/>
                <a:gd name="T3" fmla="*/ 20 h 32"/>
                <a:gd name="T4" fmla="*/ 78 w 96"/>
                <a:gd name="T5" fmla="*/ 22 h 32"/>
                <a:gd name="T6" fmla="*/ 76 w 96"/>
                <a:gd name="T7" fmla="*/ 20 h 32"/>
                <a:gd name="T8" fmla="*/ 76 w 96"/>
                <a:gd name="T9" fmla="*/ 16 h 32"/>
                <a:gd name="T10" fmla="*/ 74 w 96"/>
                <a:gd name="T11" fmla="*/ 14 h 32"/>
                <a:gd name="T12" fmla="*/ 68 w 96"/>
                <a:gd name="T13" fmla="*/ 14 h 32"/>
                <a:gd name="T14" fmla="*/ 68 w 96"/>
                <a:gd name="T15" fmla="*/ 14 h 32"/>
                <a:gd name="T16" fmla="*/ 60 w 96"/>
                <a:gd name="T17" fmla="*/ 14 h 32"/>
                <a:gd name="T18" fmla="*/ 54 w 96"/>
                <a:gd name="T19" fmla="*/ 12 h 32"/>
                <a:gd name="T20" fmla="*/ 46 w 96"/>
                <a:gd name="T21" fmla="*/ 10 h 32"/>
                <a:gd name="T22" fmla="*/ 34 w 96"/>
                <a:gd name="T23" fmla="*/ 12 h 32"/>
                <a:gd name="T24" fmla="*/ 34 w 96"/>
                <a:gd name="T25" fmla="*/ 12 h 32"/>
                <a:gd name="T26" fmla="*/ 30 w 96"/>
                <a:gd name="T27" fmla="*/ 12 h 32"/>
                <a:gd name="T28" fmla="*/ 28 w 96"/>
                <a:gd name="T29" fmla="*/ 10 h 32"/>
                <a:gd name="T30" fmla="*/ 24 w 96"/>
                <a:gd name="T31" fmla="*/ 6 h 32"/>
                <a:gd name="T32" fmla="*/ 22 w 96"/>
                <a:gd name="T33" fmla="*/ 4 h 32"/>
                <a:gd name="T34" fmla="*/ 20 w 96"/>
                <a:gd name="T35" fmla="*/ 2 h 32"/>
                <a:gd name="T36" fmla="*/ 18 w 96"/>
                <a:gd name="T37" fmla="*/ 4 h 32"/>
                <a:gd name="T38" fmla="*/ 18 w 96"/>
                <a:gd name="T39" fmla="*/ 4 h 32"/>
                <a:gd name="T40" fmla="*/ 16 w 96"/>
                <a:gd name="T41" fmla="*/ 4 h 32"/>
                <a:gd name="T42" fmla="*/ 14 w 96"/>
                <a:gd name="T43" fmla="*/ 4 h 32"/>
                <a:gd name="T44" fmla="*/ 10 w 96"/>
                <a:gd name="T45" fmla="*/ 2 h 32"/>
                <a:gd name="T46" fmla="*/ 8 w 96"/>
                <a:gd name="T47" fmla="*/ 0 h 32"/>
                <a:gd name="T48" fmla="*/ 6 w 96"/>
                <a:gd name="T49" fmla="*/ 0 h 32"/>
                <a:gd name="T50" fmla="*/ 6 w 96"/>
                <a:gd name="T51" fmla="*/ 0 h 32"/>
                <a:gd name="T52" fmla="*/ 6 w 96"/>
                <a:gd name="T53" fmla="*/ 0 h 32"/>
                <a:gd name="T54" fmla="*/ 4 w 96"/>
                <a:gd name="T55" fmla="*/ 4 h 32"/>
                <a:gd name="T56" fmla="*/ 2 w 96"/>
                <a:gd name="T57" fmla="*/ 4 h 32"/>
                <a:gd name="T58" fmla="*/ 0 w 96"/>
                <a:gd name="T59" fmla="*/ 8 h 32"/>
                <a:gd name="T60" fmla="*/ 0 w 96"/>
                <a:gd name="T61" fmla="*/ 14 h 32"/>
                <a:gd name="T62" fmla="*/ 0 w 96"/>
                <a:gd name="T63" fmla="*/ 14 h 32"/>
                <a:gd name="T64" fmla="*/ 2 w 96"/>
                <a:gd name="T65" fmla="*/ 18 h 32"/>
                <a:gd name="T66" fmla="*/ 4 w 96"/>
                <a:gd name="T67" fmla="*/ 20 h 32"/>
                <a:gd name="T68" fmla="*/ 14 w 96"/>
                <a:gd name="T69" fmla="*/ 20 h 32"/>
                <a:gd name="T70" fmla="*/ 26 w 96"/>
                <a:gd name="T71" fmla="*/ 20 h 32"/>
                <a:gd name="T72" fmla="*/ 34 w 96"/>
                <a:gd name="T73" fmla="*/ 22 h 32"/>
                <a:gd name="T74" fmla="*/ 40 w 96"/>
                <a:gd name="T75" fmla="*/ 26 h 32"/>
                <a:gd name="T76" fmla="*/ 40 w 96"/>
                <a:gd name="T77" fmla="*/ 26 h 32"/>
                <a:gd name="T78" fmla="*/ 44 w 96"/>
                <a:gd name="T79" fmla="*/ 30 h 32"/>
                <a:gd name="T80" fmla="*/ 48 w 96"/>
                <a:gd name="T81" fmla="*/ 32 h 32"/>
                <a:gd name="T82" fmla="*/ 58 w 96"/>
                <a:gd name="T83" fmla="*/ 32 h 32"/>
                <a:gd name="T84" fmla="*/ 70 w 96"/>
                <a:gd name="T85" fmla="*/ 30 h 32"/>
                <a:gd name="T86" fmla="*/ 82 w 96"/>
                <a:gd name="T87" fmla="*/ 28 h 32"/>
                <a:gd name="T88" fmla="*/ 82 w 96"/>
                <a:gd name="T89" fmla="*/ 28 h 32"/>
                <a:gd name="T90" fmla="*/ 88 w 96"/>
                <a:gd name="T91" fmla="*/ 28 h 32"/>
                <a:gd name="T92" fmla="*/ 94 w 96"/>
                <a:gd name="T93" fmla="*/ 26 h 32"/>
                <a:gd name="T94" fmla="*/ 96 w 96"/>
                <a:gd name="T95" fmla="*/ 24 h 32"/>
                <a:gd name="T96" fmla="*/ 96 w 96"/>
                <a:gd name="T97" fmla="*/ 20 h 32"/>
                <a:gd name="T98" fmla="*/ 94 w 96"/>
                <a:gd name="T99" fmla="*/ 18 h 32"/>
                <a:gd name="T100" fmla="*/ 92 w 96"/>
                <a:gd name="T101" fmla="*/ 18 h 32"/>
                <a:gd name="T102" fmla="*/ 88 w 96"/>
                <a:gd name="T103" fmla="*/ 18 h 32"/>
                <a:gd name="T104" fmla="*/ 82 w 96"/>
                <a:gd name="T105" fmla="*/ 20 h 32"/>
                <a:gd name="T106" fmla="*/ 82 w 96"/>
                <a:gd name="T10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32">
                  <a:moveTo>
                    <a:pt x="82" y="20"/>
                  </a:moveTo>
                  <a:lnTo>
                    <a:pt x="82" y="20"/>
                  </a:lnTo>
                  <a:lnTo>
                    <a:pt x="78" y="22"/>
                  </a:lnTo>
                  <a:lnTo>
                    <a:pt x="76" y="20"/>
                  </a:lnTo>
                  <a:lnTo>
                    <a:pt x="76" y="16"/>
                  </a:lnTo>
                  <a:lnTo>
                    <a:pt x="74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0" y="14"/>
                  </a:lnTo>
                  <a:lnTo>
                    <a:pt x="54" y="12"/>
                  </a:lnTo>
                  <a:lnTo>
                    <a:pt x="46" y="10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14" y="20"/>
                  </a:lnTo>
                  <a:lnTo>
                    <a:pt x="26" y="20"/>
                  </a:lnTo>
                  <a:lnTo>
                    <a:pt x="34" y="22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4" y="30"/>
                  </a:lnTo>
                  <a:lnTo>
                    <a:pt x="48" y="32"/>
                  </a:lnTo>
                  <a:lnTo>
                    <a:pt x="58" y="32"/>
                  </a:lnTo>
                  <a:lnTo>
                    <a:pt x="70" y="30"/>
                  </a:lnTo>
                  <a:lnTo>
                    <a:pt x="82" y="28"/>
                  </a:lnTo>
                  <a:lnTo>
                    <a:pt x="82" y="28"/>
                  </a:lnTo>
                  <a:lnTo>
                    <a:pt x="88" y="28"/>
                  </a:lnTo>
                  <a:lnTo>
                    <a:pt x="94" y="26"/>
                  </a:lnTo>
                  <a:lnTo>
                    <a:pt x="96" y="24"/>
                  </a:lnTo>
                  <a:lnTo>
                    <a:pt x="96" y="20"/>
                  </a:lnTo>
                  <a:lnTo>
                    <a:pt x="94" y="18"/>
                  </a:lnTo>
                  <a:lnTo>
                    <a:pt x="92" y="18"/>
                  </a:lnTo>
                  <a:lnTo>
                    <a:pt x="88" y="18"/>
                  </a:lnTo>
                  <a:lnTo>
                    <a:pt x="82" y="20"/>
                  </a:lnTo>
                  <a:lnTo>
                    <a:pt x="82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1" name="Freeform 339">
              <a:extLst>
                <a:ext uri="{FF2B5EF4-FFF2-40B4-BE49-F238E27FC236}">
                  <a16:creationId xmlns:a16="http://schemas.microsoft.com/office/drawing/2014/main" id="{8197BD0F-1C52-4710-BF1E-633DFFED8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432" y="2746418"/>
              <a:ext cx="4754" cy="7332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6 h 6"/>
                <a:gd name="T6" fmla="*/ 4 w 4"/>
                <a:gd name="T7" fmla="*/ 0 h 6"/>
                <a:gd name="T8" fmla="*/ 4 w 4"/>
                <a:gd name="T9" fmla="*/ 0 h 6"/>
                <a:gd name="T10" fmla="*/ 2 w 4"/>
                <a:gd name="T11" fmla="*/ 0 h 6"/>
                <a:gd name="T12" fmla="*/ 0 w 4"/>
                <a:gd name="T13" fmla="*/ 2 h 6"/>
                <a:gd name="T14" fmla="*/ 0 w 4"/>
                <a:gd name="T15" fmla="*/ 4 h 6"/>
                <a:gd name="T16" fmla="*/ 2 w 4"/>
                <a:gd name="T17" fmla="*/ 6 h 6"/>
                <a:gd name="T18" fmla="*/ 2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2" name="Freeform 340">
              <a:extLst>
                <a:ext uri="{FF2B5EF4-FFF2-40B4-BE49-F238E27FC236}">
                  <a16:creationId xmlns:a16="http://schemas.microsoft.com/office/drawing/2014/main" id="{8BC65B97-4B0F-4688-A596-4B165480C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6055" y="2734198"/>
              <a:ext cx="4754" cy="7332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0 h 6"/>
                <a:gd name="T6" fmla="*/ 0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6 h 6"/>
                <a:gd name="T14" fmla="*/ 4 w 4"/>
                <a:gd name="T15" fmla="*/ 4 h 6"/>
                <a:gd name="T16" fmla="*/ 4 w 4"/>
                <a:gd name="T17" fmla="*/ 2 h 6"/>
                <a:gd name="T18" fmla="*/ 2 w 4"/>
                <a:gd name="T19" fmla="*/ 0 h 6"/>
                <a:gd name="T20" fmla="*/ 2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3" name="Freeform 341">
              <a:extLst>
                <a:ext uri="{FF2B5EF4-FFF2-40B4-BE49-F238E27FC236}">
                  <a16:creationId xmlns:a16="http://schemas.microsoft.com/office/drawing/2014/main" id="{76C86F0A-7F95-44FE-8F20-55E85AA627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579" y="2599779"/>
              <a:ext cx="19016" cy="12220"/>
            </a:xfrm>
            <a:custGeom>
              <a:avLst/>
              <a:gdLst>
                <a:gd name="T0" fmla="*/ 14 w 16"/>
                <a:gd name="T1" fmla="*/ 0 h 10"/>
                <a:gd name="T2" fmla="*/ 14 w 16"/>
                <a:gd name="T3" fmla="*/ 0 h 10"/>
                <a:gd name="T4" fmla="*/ 10 w 16"/>
                <a:gd name="T5" fmla="*/ 2 h 10"/>
                <a:gd name="T6" fmla="*/ 6 w 16"/>
                <a:gd name="T7" fmla="*/ 0 h 10"/>
                <a:gd name="T8" fmla="*/ 2 w 16"/>
                <a:gd name="T9" fmla="*/ 0 h 10"/>
                <a:gd name="T10" fmla="*/ 0 w 16"/>
                <a:gd name="T11" fmla="*/ 4 h 10"/>
                <a:gd name="T12" fmla="*/ 0 w 16"/>
                <a:gd name="T13" fmla="*/ 4 h 10"/>
                <a:gd name="T14" fmla="*/ 2 w 16"/>
                <a:gd name="T15" fmla="*/ 8 h 10"/>
                <a:gd name="T16" fmla="*/ 2 w 16"/>
                <a:gd name="T17" fmla="*/ 10 h 10"/>
                <a:gd name="T18" fmla="*/ 4 w 16"/>
                <a:gd name="T19" fmla="*/ 10 h 10"/>
                <a:gd name="T20" fmla="*/ 6 w 16"/>
                <a:gd name="T21" fmla="*/ 8 h 10"/>
                <a:gd name="T22" fmla="*/ 6 w 16"/>
                <a:gd name="T23" fmla="*/ 8 h 10"/>
                <a:gd name="T24" fmla="*/ 8 w 16"/>
                <a:gd name="T25" fmla="*/ 6 h 10"/>
                <a:gd name="T26" fmla="*/ 10 w 16"/>
                <a:gd name="T27" fmla="*/ 8 h 10"/>
                <a:gd name="T28" fmla="*/ 12 w 16"/>
                <a:gd name="T29" fmla="*/ 10 h 10"/>
                <a:gd name="T30" fmla="*/ 14 w 16"/>
                <a:gd name="T31" fmla="*/ 10 h 10"/>
                <a:gd name="T32" fmla="*/ 14 w 16"/>
                <a:gd name="T33" fmla="*/ 10 h 10"/>
                <a:gd name="T34" fmla="*/ 16 w 16"/>
                <a:gd name="T35" fmla="*/ 2 h 10"/>
                <a:gd name="T36" fmla="*/ 16 w 16"/>
                <a:gd name="T37" fmla="*/ 0 h 10"/>
                <a:gd name="T38" fmla="*/ 14 w 16"/>
                <a:gd name="T39" fmla="*/ 0 h 10"/>
                <a:gd name="T40" fmla="*/ 14 w 16"/>
                <a:gd name="T4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10">
                  <a:moveTo>
                    <a:pt x="14" y="0"/>
                  </a:moveTo>
                  <a:lnTo>
                    <a:pt x="14" y="0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4" name="Freeform 342">
              <a:extLst>
                <a:ext uri="{FF2B5EF4-FFF2-40B4-BE49-F238E27FC236}">
                  <a16:creationId xmlns:a16="http://schemas.microsoft.com/office/drawing/2014/main" id="{22D7C989-25FB-43AF-9B2D-B9B6AEC0E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892" y="2611999"/>
              <a:ext cx="19016" cy="24440"/>
            </a:xfrm>
            <a:custGeom>
              <a:avLst/>
              <a:gdLst>
                <a:gd name="T0" fmla="*/ 0 w 16"/>
                <a:gd name="T1" fmla="*/ 4 h 20"/>
                <a:gd name="T2" fmla="*/ 0 w 16"/>
                <a:gd name="T3" fmla="*/ 4 h 20"/>
                <a:gd name="T4" fmla="*/ 0 w 16"/>
                <a:gd name="T5" fmla="*/ 8 h 20"/>
                <a:gd name="T6" fmla="*/ 4 w 16"/>
                <a:gd name="T7" fmla="*/ 12 h 20"/>
                <a:gd name="T8" fmla="*/ 8 w 16"/>
                <a:gd name="T9" fmla="*/ 16 h 20"/>
                <a:gd name="T10" fmla="*/ 14 w 16"/>
                <a:gd name="T11" fmla="*/ 20 h 20"/>
                <a:gd name="T12" fmla="*/ 14 w 16"/>
                <a:gd name="T13" fmla="*/ 20 h 20"/>
                <a:gd name="T14" fmla="*/ 16 w 16"/>
                <a:gd name="T15" fmla="*/ 20 h 20"/>
                <a:gd name="T16" fmla="*/ 14 w 16"/>
                <a:gd name="T17" fmla="*/ 18 h 20"/>
                <a:gd name="T18" fmla="*/ 12 w 16"/>
                <a:gd name="T19" fmla="*/ 14 h 20"/>
                <a:gd name="T20" fmla="*/ 8 w 16"/>
                <a:gd name="T21" fmla="*/ 8 h 20"/>
                <a:gd name="T22" fmla="*/ 8 w 16"/>
                <a:gd name="T23" fmla="*/ 4 h 20"/>
                <a:gd name="T24" fmla="*/ 8 w 16"/>
                <a:gd name="T25" fmla="*/ 4 h 20"/>
                <a:gd name="T26" fmla="*/ 6 w 16"/>
                <a:gd name="T27" fmla="*/ 2 h 20"/>
                <a:gd name="T28" fmla="*/ 4 w 16"/>
                <a:gd name="T29" fmla="*/ 0 h 20"/>
                <a:gd name="T30" fmla="*/ 2 w 16"/>
                <a:gd name="T31" fmla="*/ 0 h 20"/>
                <a:gd name="T32" fmla="*/ 0 w 16"/>
                <a:gd name="T33" fmla="*/ 4 h 20"/>
                <a:gd name="T34" fmla="*/ 0 w 16"/>
                <a:gd name="T3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20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4" y="12"/>
                  </a:lnTo>
                  <a:lnTo>
                    <a:pt x="8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6" y="2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5" name="Freeform 343">
              <a:extLst>
                <a:ext uri="{FF2B5EF4-FFF2-40B4-BE49-F238E27FC236}">
                  <a16:creationId xmlns:a16="http://schemas.microsoft.com/office/drawing/2014/main" id="{B33AD7AF-BD53-48FF-B3F2-3C25E29B2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841" y="2763527"/>
              <a:ext cx="9508" cy="12220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6 w 8"/>
                <a:gd name="T5" fmla="*/ 10 h 10"/>
                <a:gd name="T6" fmla="*/ 8 w 8"/>
                <a:gd name="T7" fmla="*/ 8 h 10"/>
                <a:gd name="T8" fmla="*/ 8 w 8"/>
                <a:gd name="T9" fmla="*/ 4 h 10"/>
                <a:gd name="T10" fmla="*/ 8 w 8"/>
                <a:gd name="T11" fmla="*/ 0 h 10"/>
                <a:gd name="T12" fmla="*/ 6 w 8"/>
                <a:gd name="T13" fmla="*/ 0 h 10"/>
                <a:gd name="T14" fmla="*/ 4 w 8"/>
                <a:gd name="T15" fmla="*/ 0 h 10"/>
                <a:gd name="T16" fmla="*/ 4 w 8"/>
                <a:gd name="T17" fmla="*/ 0 h 10"/>
                <a:gd name="T18" fmla="*/ 2 w 8"/>
                <a:gd name="T19" fmla="*/ 2 h 10"/>
                <a:gd name="T20" fmla="*/ 0 w 8"/>
                <a:gd name="T21" fmla="*/ 4 h 10"/>
                <a:gd name="T22" fmla="*/ 2 w 8"/>
                <a:gd name="T23" fmla="*/ 6 h 10"/>
                <a:gd name="T24" fmla="*/ 4 w 8"/>
                <a:gd name="T25" fmla="*/ 10 h 10"/>
                <a:gd name="T26" fmla="*/ 4 w 8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6" y="10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6" name="Freeform 344">
              <a:extLst>
                <a:ext uri="{FF2B5EF4-FFF2-40B4-BE49-F238E27FC236}">
                  <a16:creationId xmlns:a16="http://schemas.microsoft.com/office/drawing/2014/main" id="{FF6A2393-F61D-40EF-A3C9-91A7011F1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0725" y="2587558"/>
              <a:ext cx="16640" cy="7332"/>
            </a:xfrm>
            <a:custGeom>
              <a:avLst/>
              <a:gdLst>
                <a:gd name="T0" fmla="*/ 14 w 14"/>
                <a:gd name="T1" fmla="*/ 4 h 6"/>
                <a:gd name="T2" fmla="*/ 14 w 14"/>
                <a:gd name="T3" fmla="*/ 4 h 6"/>
                <a:gd name="T4" fmla="*/ 14 w 14"/>
                <a:gd name="T5" fmla="*/ 2 h 6"/>
                <a:gd name="T6" fmla="*/ 14 w 14"/>
                <a:gd name="T7" fmla="*/ 2 h 6"/>
                <a:gd name="T8" fmla="*/ 10 w 14"/>
                <a:gd name="T9" fmla="*/ 0 h 6"/>
                <a:gd name="T10" fmla="*/ 4 w 14"/>
                <a:gd name="T11" fmla="*/ 0 h 6"/>
                <a:gd name="T12" fmla="*/ 2 w 14"/>
                <a:gd name="T13" fmla="*/ 0 h 6"/>
                <a:gd name="T14" fmla="*/ 0 w 14"/>
                <a:gd name="T15" fmla="*/ 4 h 6"/>
                <a:gd name="T16" fmla="*/ 0 w 14"/>
                <a:gd name="T17" fmla="*/ 4 h 6"/>
                <a:gd name="T18" fmla="*/ 2 w 14"/>
                <a:gd name="T19" fmla="*/ 6 h 6"/>
                <a:gd name="T20" fmla="*/ 4 w 14"/>
                <a:gd name="T21" fmla="*/ 6 h 6"/>
                <a:gd name="T22" fmla="*/ 14 w 14"/>
                <a:gd name="T23" fmla="*/ 4 h 6"/>
                <a:gd name="T24" fmla="*/ 14 w 14"/>
                <a:gd name="T2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6">
                  <a:moveTo>
                    <a:pt x="14" y="4"/>
                  </a:moveTo>
                  <a:lnTo>
                    <a:pt x="14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7" name="Freeform 345">
              <a:extLst>
                <a:ext uri="{FF2B5EF4-FFF2-40B4-BE49-F238E27FC236}">
                  <a16:creationId xmlns:a16="http://schemas.microsoft.com/office/drawing/2014/main" id="{BA9E6D2F-FD75-438B-965D-3E685408C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333" y="2763526"/>
              <a:ext cx="7131" cy="7332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6 h 6"/>
                <a:gd name="T6" fmla="*/ 6 w 6"/>
                <a:gd name="T7" fmla="*/ 4 h 6"/>
                <a:gd name="T8" fmla="*/ 6 w 6"/>
                <a:gd name="T9" fmla="*/ 2 h 6"/>
                <a:gd name="T10" fmla="*/ 6 w 6"/>
                <a:gd name="T11" fmla="*/ 0 h 6"/>
                <a:gd name="T12" fmla="*/ 6 w 6"/>
                <a:gd name="T13" fmla="*/ 0 h 6"/>
                <a:gd name="T14" fmla="*/ 2 w 6"/>
                <a:gd name="T15" fmla="*/ 0 h 6"/>
                <a:gd name="T16" fmla="*/ 0 w 6"/>
                <a:gd name="T17" fmla="*/ 2 h 6"/>
                <a:gd name="T18" fmla="*/ 0 w 6"/>
                <a:gd name="T19" fmla="*/ 4 h 6"/>
                <a:gd name="T20" fmla="*/ 0 w 6"/>
                <a:gd name="T21" fmla="*/ 6 h 6"/>
                <a:gd name="T22" fmla="*/ 0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8" name="Freeform 346">
              <a:extLst>
                <a:ext uri="{FF2B5EF4-FFF2-40B4-BE49-F238E27FC236}">
                  <a16:creationId xmlns:a16="http://schemas.microsoft.com/office/drawing/2014/main" id="{B67A3EE8-275D-40E3-B94C-15AE3BE74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987" y="2731755"/>
              <a:ext cx="16640" cy="9776"/>
            </a:xfrm>
            <a:custGeom>
              <a:avLst/>
              <a:gdLst>
                <a:gd name="T0" fmla="*/ 0 w 14"/>
                <a:gd name="T1" fmla="*/ 8 h 8"/>
                <a:gd name="T2" fmla="*/ 0 w 14"/>
                <a:gd name="T3" fmla="*/ 8 h 8"/>
                <a:gd name="T4" fmla="*/ 0 w 14"/>
                <a:gd name="T5" fmla="*/ 8 h 8"/>
                <a:gd name="T6" fmla="*/ 2 w 14"/>
                <a:gd name="T7" fmla="*/ 8 h 8"/>
                <a:gd name="T8" fmla="*/ 6 w 14"/>
                <a:gd name="T9" fmla="*/ 6 h 8"/>
                <a:gd name="T10" fmla="*/ 14 w 14"/>
                <a:gd name="T11" fmla="*/ 2 h 8"/>
                <a:gd name="T12" fmla="*/ 14 w 14"/>
                <a:gd name="T13" fmla="*/ 2 h 8"/>
                <a:gd name="T14" fmla="*/ 12 w 14"/>
                <a:gd name="T15" fmla="*/ 0 h 8"/>
                <a:gd name="T16" fmla="*/ 8 w 14"/>
                <a:gd name="T17" fmla="*/ 2 h 8"/>
                <a:gd name="T18" fmla="*/ 2 w 14"/>
                <a:gd name="T19" fmla="*/ 4 h 8"/>
                <a:gd name="T20" fmla="*/ 0 w 14"/>
                <a:gd name="T21" fmla="*/ 8 h 8"/>
                <a:gd name="T22" fmla="*/ 0 w 14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8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69" name="Freeform 347">
              <a:extLst>
                <a:ext uri="{FF2B5EF4-FFF2-40B4-BE49-F238E27FC236}">
                  <a16:creationId xmlns:a16="http://schemas.microsoft.com/office/drawing/2014/main" id="{7E9A5CA6-339D-4F73-A491-F7D419F13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626" y="2502018"/>
              <a:ext cx="7131" cy="7332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0 w 6"/>
                <a:gd name="T5" fmla="*/ 0 h 6"/>
                <a:gd name="T6" fmla="*/ 0 w 6"/>
                <a:gd name="T7" fmla="*/ 0 h 6"/>
                <a:gd name="T8" fmla="*/ 0 w 6"/>
                <a:gd name="T9" fmla="*/ 0 h 6"/>
                <a:gd name="T10" fmla="*/ 0 w 6"/>
                <a:gd name="T11" fmla="*/ 0 h 6"/>
                <a:gd name="T12" fmla="*/ 6 w 6"/>
                <a:gd name="T13" fmla="*/ 6 h 6"/>
                <a:gd name="T14" fmla="*/ 6 w 6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0" name="Freeform 348">
              <a:extLst>
                <a:ext uri="{FF2B5EF4-FFF2-40B4-BE49-F238E27FC236}">
                  <a16:creationId xmlns:a16="http://schemas.microsoft.com/office/drawing/2014/main" id="{280F753A-EBC8-4094-9CE2-53EA7912F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137" y="2509351"/>
              <a:ext cx="49918" cy="17108"/>
            </a:xfrm>
            <a:custGeom>
              <a:avLst/>
              <a:gdLst>
                <a:gd name="T0" fmla="*/ 16 w 42"/>
                <a:gd name="T1" fmla="*/ 10 h 14"/>
                <a:gd name="T2" fmla="*/ 16 w 42"/>
                <a:gd name="T3" fmla="*/ 10 h 14"/>
                <a:gd name="T4" fmla="*/ 20 w 42"/>
                <a:gd name="T5" fmla="*/ 10 h 14"/>
                <a:gd name="T6" fmla="*/ 24 w 42"/>
                <a:gd name="T7" fmla="*/ 8 h 14"/>
                <a:gd name="T8" fmla="*/ 32 w 42"/>
                <a:gd name="T9" fmla="*/ 6 h 14"/>
                <a:gd name="T10" fmla="*/ 38 w 42"/>
                <a:gd name="T11" fmla="*/ 2 h 14"/>
                <a:gd name="T12" fmla="*/ 40 w 42"/>
                <a:gd name="T13" fmla="*/ 2 h 14"/>
                <a:gd name="T14" fmla="*/ 42 w 42"/>
                <a:gd name="T15" fmla="*/ 2 h 14"/>
                <a:gd name="T16" fmla="*/ 42 w 42"/>
                <a:gd name="T17" fmla="*/ 2 h 14"/>
                <a:gd name="T18" fmla="*/ 40 w 42"/>
                <a:gd name="T19" fmla="*/ 0 h 14"/>
                <a:gd name="T20" fmla="*/ 38 w 42"/>
                <a:gd name="T21" fmla="*/ 2 h 14"/>
                <a:gd name="T22" fmla="*/ 32 w 42"/>
                <a:gd name="T23" fmla="*/ 6 h 14"/>
                <a:gd name="T24" fmla="*/ 24 w 42"/>
                <a:gd name="T25" fmla="*/ 8 h 14"/>
                <a:gd name="T26" fmla="*/ 20 w 42"/>
                <a:gd name="T27" fmla="*/ 10 h 14"/>
                <a:gd name="T28" fmla="*/ 16 w 42"/>
                <a:gd name="T29" fmla="*/ 10 h 14"/>
                <a:gd name="T30" fmla="*/ 16 w 42"/>
                <a:gd name="T31" fmla="*/ 10 h 14"/>
                <a:gd name="T32" fmla="*/ 8 w 42"/>
                <a:gd name="T33" fmla="*/ 8 h 14"/>
                <a:gd name="T34" fmla="*/ 6 w 42"/>
                <a:gd name="T35" fmla="*/ 10 h 14"/>
                <a:gd name="T36" fmla="*/ 4 w 42"/>
                <a:gd name="T37" fmla="*/ 12 h 14"/>
                <a:gd name="T38" fmla="*/ 0 w 42"/>
                <a:gd name="T39" fmla="*/ 12 h 14"/>
                <a:gd name="T40" fmla="*/ 0 w 42"/>
                <a:gd name="T41" fmla="*/ 12 h 14"/>
                <a:gd name="T42" fmla="*/ 4 w 42"/>
                <a:gd name="T43" fmla="*/ 14 h 14"/>
                <a:gd name="T44" fmla="*/ 6 w 42"/>
                <a:gd name="T45" fmla="*/ 10 h 14"/>
                <a:gd name="T46" fmla="*/ 8 w 42"/>
                <a:gd name="T47" fmla="*/ 8 h 14"/>
                <a:gd name="T48" fmla="*/ 16 w 42"/>
                <a:gd name="T49" fmla="*/ 10 h 14"/>
                <a:gd name="T50" fmla="*/ 16 w 42"/>
                <a:gd name="T5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" h="14">
                  <a:moveTo>
                    <a:pt x="16" y="10"/>
                  </a:moveTo>
                  <a:lnTo>
                    <a:pt x="16" y="10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32" y="6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2" y="6"/>
                  </a:lnTo>
                  <a:lnTo>
                    <a:pt x="24" y="8"/>
                  </a:lnTo>
                  <a:lnTo>
                    <a:pt x="20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8" y="8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6" y="10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1" name="Freeform 349">
              <a:extLst>
                <a:ext uri="{FF2B5EF4-FFF2-40B4-BE49-F238E27FC236}">
                  <a16:creationId xmlns:a16="http://schemas.microsoft.com/office/drawing/2014/main" id="{2029BF5B-202D-4E28-9580-A795487E6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692" y="2519127"/>
              <a:ext cx="14262" cy="2444"/>
            </a:xfrm>
            <a:custGeom>
              <a:avLst/>
              <a:gdLst>
                <a:gd name="T0" fmla="*/ 12 w 12"/>
                <a:gd name="T1" fmla="*/ 2 h 2"/>
                <a:gd name="T2" fmla="*/ 12 w 12"/>
                <a:gd name="T3" fmla="*/ 2 h 2"/>
                <a:gd name="T4" fmla="*/ 8 w 12"/>
                <a:gd name="T5" fmla="*/ 0 h 2"/>
                <a:gd name="T6" fmla="*/ 6 w 12"/>
                <a:gd name="T7" fmla="*/ 0 h 2"/>
                <a:gd name="T8" fmla="*/ 4 w 12"/>
                <a:gd name="T9" fmla="*/ 2 h 2"/>
                <a:gd name="T10" fmla="*/ 0 w 12"/>
                <a:gd name="T11" fmla="*/ 0 h 2"/>
                <a:gd name="T12" fmla="*/ 0 w 12"/>
                <a:gd name="T13" fmla="*/ 0 h 2"/>
                <a:gd name="T14" fmla="*/ 4 w 12"/>
                <a:gd name="T15" fmla="*/ 2 h 2"/>
                <a:gd name="T16" fmla="*/ 6 w 12"/>
                <a:gd name="T17" fmla="*/ 0 h 2"/>
                <a:gd name="T18" fmla="*/ 8 w 12"/>
                <a:gd name="T19" fmla="*/ 0 h 2"/>
                <a:gd name="T20" fmla="*/ 12 w 12"/>
                <a:gd name="T21" fmla="*/ 2 h 2"/>
                <a:gd name="T22" fmla="*/ 12 w 12"/>
                <a:gd name="T2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2">
                  <a:moveTo>
                    <a:pt x="12" y="2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2" name="Freeform 350">
              <a:extLst>
                <a:ext uri="{FF2B5EF4-FFF2-40B4-BE49-F238E27FC236}">
                  <a16:creationId xmlns:a16="http://schemas.microsoft.com/office/drawing/2014/main" id="{0E17EB5D-22B5-4706-AB4E-9E60CBD73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431" y="2509350"/>
              <a:ext cx="9508" cy="4888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6 w 8"/>
                <a:gd name="T5" fmla="*/ 0 h 4"/>
                <a:gd name="T6" fmla="*/ 4 w 8"/>
                <a:gd name="T7" fmla="*/ 2 h 4"/>
                <a:gd name="T8" fmla="*/ 2 w 8"/>
                <a:gd name="T9" fmla="*/ 2 h 4"/>
                <a:gd name="T10" fmla="*/ 0 w 8"/>
                <a:gd name="T11" fmla="*/ 2 h 4"/>
                <a:gd name="T12" fmla="*/ 0 w 8"/>
                <a:gd name="T13" fmla="*/ 2 h 4"/>
                <a:gd name="T14" fmla="*/ 0 w 8"/>
                <a:gd name="T15" fmla="*/ 2 h 4"/>
                <a:gd name="T16" fmla="*/ 0 w 8"/>
                <a:gd name="T17" fmla="*/ 2 h 4"/>
                <a:gd name="T18" fmla="*/ 2 w 8"/>
                <a:gd name="T19" fmla="*/ 4 h 4"/>
                <a:gd name="T20" fmla="*/ 4 w 8"/>
                <a:gd name="T21" fmla="*/ 2 h 4"/>
                <a:gd name="T22" fmla="*/ 6 w 8"/>
                <a:gd name="T23" fmla="*/ 0 h 4"/>
                <a:gd name="T24" fmla="*/ 8 w 8"/>
                <a:gd name="T25" fmla="*/ 0 h 4"/>
                <a:gd name="T26" fmla="*/ 8 w 8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3" name="Freeform 351">
              <a:extLst>
                <a:ext uri="{FF2B5EF4-FFF2-40B4-BE49-F238E27FC236}">
                  <a16:creationId xmlns:a16="http://schemas.microsoft.com/office/drawing/2014/main" id="{E16C49C9-3CD5-4950-9307-F53BC514E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710" y="2499574"/>
              <a:ext cx="47540" cy="29328"/>
            </a:xfrm>
            <a:custGeom>
              <a:avLst/>
              <a:gdLst>
                <a:gd name="T0" fmla="*/ 26 w 40"/>
                <a:gd name="T1" fmla="*/ 20 h 24"/>
                <a:gd name="T2" fmla="*/ 26 w 40"/>
                <a:gd name="T3" fmla="*/ 20 h 24"/>
                <a:gd name="T4" fmla="*/ 18 w 40"/>
                <a:gd name="T5" fmla="*/ 22 h 24"/>
                <a:gd name="T6" fmla="*/ 12 w 40"/>
                <a:gd name="T7" fmla="*/ 24 h 24"/>
                <a:gd name="T8" fmla="*/ 6 w 40"/>
                <a:gd name="T9" fmla="*/ 24 h 24"/>
                <a:gd name="T10" fmla="*/ 0 w 40"/>
                <a:gd name="T11" fmla="*/ 22 h 24"/>
                <a:gd name="T12" fmla="*/ 0 w 40"/>
                <a:gd name="T13" fmla="*/ 22 h 24"/>
                <a:gd name="T14" fmla="*/ 6 w 40"/>
                <a:gd name="T15" fmla="*/ 24 h 24"/>
                <a:gd name="T16" fmla="*/ 12 w 40"/>
                <a:gd name="T17" fmla="*/ 24 h 24"/>
                <a:gd name="T18" fmla="*/ 18 w 40"/>
                <a:gd name="T19" fmla="*/ 22 h 24"/>
                <a:gd name="T20" fmla="*/ 26 w 40"/>
                <a:gd name="T21" fmla="*/ 20 h 24"/>
                <a:gd name="T22" fmla="*/ 26 w 40"/>
                <a:gd name="T23" fmla="*/ 20 h 24"/>
                <a:gd name="T24" fmla="*/ 32 w 40"/>
                <a:gd name="T25" fmla="*/ 20 h 24"/>
                <a:gd name="T26" fmla="*/ 34 w 40"/>
                <a:gd name="T27" fmla="*/ 16 h 24"/>
                <a:gd name="T28" fmla="*/ 32 w 40"/>
                <a:gd name="T29" fmla="*/ 8 h 24"/>
                <a:gd name="T30" fmla="*/ 32 w 40"/>
                <a:gd name="T31" fmla="*/ 4 h 24"/>
                <a:gd name="T32" fmla="*/ 32 w 40"/>
                <a:gd name="T33" fmla="*/ 2 h 24"/>
                <a:gd name="T34" fmla="*/ 36 w 40"/>
                <a:gd name="T35" fmla="*/ 0 h 24"/>
                <a:gd name="T36" fmla="*/ 40 w 40"/>
                <a:gd name="T37" fmla="*/ 2 h 24"/>
                <a:gd name="T38" fmla="*/ 40 w 40"/>
                <a:gd name="T39" fmla="*/ 2 h 24"/>
                <a:gd name="T40" fmla="*/ 40 w 40"/>
                <a:gd name="T41" fmla="*/ 2 h 24"/>
                <a:gd name="T42" fmla="*/ 40 w 40"/>
                <a:gd name="T43" fmla="*/ 2 h 24"/>
                <a:gd name="T44" fmla="*/ 40 w 40"/>
                <a:gd name="T45" fmla="*/ 2 h 24"/>
                <a:gd name="T46" fmla="*/ 40 w 40"/>
                <a:gd name="T47" fmla="*/ 2 h 24"/>
                <a:gd name="T48" fmla="*/ 36 w 40"/>
                <a:gd name="T49" fmla="*/ 0 h 24"/>
                <a:gd name="T50" fmla="*/ 32 w 40"/>
                <a:gd name="T51" fmla="*/ 2 h 24"/>
                <a:gd name="T52" fmla="*/ 32 w 40"/>
                <a:gd name="T53" fmla="*/ 4 h 24"/>
                <a:gd name="T54" fmla="*/ 32 w 40"/>
                <a:gd name="T55" fmla="*/ 8 h 24"/>
                <a:gd name="T56" fmla="*/ 34 w 40"/>
                <a:gd name="T57" fmla="*/ 16 h 24"/>
                <a:gd name="T58" fmla="*/ 32 w 40"/>
                <a:gd name="T59" fmla="*/ 18 h 24"/>
                <a:gd name="T60" fmla="*/ 26 w 40"/>
                <a:gd name="T61" fmla="*/ 20 h 24"/>
                <a:gd name="T62" fmla="*/ 26 w 40"/>
                <a:gd name="T6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24">
                  <a:moveTo>
                    <a:pt x="26" y="20"/>
                  </a:moveTo>
                  <a:lnTo>
                    <a:pt x="26" y="20"/>
                  </a:lnTo>
                  <a:lnTo>
                    <a:pt x="18" y="22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8" y="22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32" y="20"/>
                  </a:lnTo>
                  <a:lnTo>
                    <a:pt x="34" y="16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8"/>
                  </a:lnTo>
                  <a:lnTo>
                    <a:pt x="34" y="16"/>
                  </a:lnTo>
                  <a:lnTo>
                    <a:pt x="32" y="18"/>
                  </a:lnTo>
                  <a:lnTo>
                    <a:pt x="26" y="20"/>
                  </a:lnTo>
                  <a:lnTo>
                    <a:pt x="26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4" name="Freeform 352">
              <a:extLst>
                <a:ext uri="{FF2B5EF4-FFF2-40B4-BE49-F238E27FC236}">
                  <a16:creationId xmlns:a16="http://schemas.microsoft.com/office/drawing/2014/main" id="{62F7D909-08A6-48D2-BA25-942844907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2367" y="2521570"/>
              <a:ext cx="19016" cy="14664"/>
            </a:xfrm>
            <a:custGeom>
              <a:avLst/>
              <a:gdLst>
                <a:gd name="T0" fmla="*/ 0 w 16"/>
                <a:gd name="T1" fmla="*/ 12 h 12"/>
                <a:gd name="T2" fmla="*/ 0 w 16"/>
                <a:gd name="T3" fmla="*/ 12 h 12"/>
                <a:gd name="T4" fmla="*/ 4 w 16"/>
                <a:gd name="T5" fmla="*/ 12 h 12"/>
                <a:gd name="T6" fmla="*/ 6 w 16"/>
                <a:gd name="T7" fmla="*/ 12 h 12"/>
                <a:gd name="T8" fmla="*/ 10 w 16"/>
                <a:gd name="T9" fmla="*/ 8 h 12"/>
                <a:gd name="T10" fmla="*/ 12 w 16"/>
                <a:gd name="T11" fmla="*/ 4 h 12"/>
                <a:gd name="T12" fmla="*/ 14 w 16"/>
                <a:gd name="T13" fmla="*/ 2 h 12"/>
                <a:gd name="T14" fmla="*/ 16 w 16"/>
                <a:gd name="T15" fmla="*/ 0 h 12"/>
                <a:gd name="T16" fmla="*/ 16 w 16"/>
                <a:gd name="T17" fmla="*/ 0 h 12"/>
                <a:gd name="T18" fmla="*/ 16 w 16"/>
                <a:gd name="T19" fmla="*/ 0 h 12"/>
                <a:gd name="T20" fmla="*/ 16 w 16"/>
                <a:gd name="T21" fmla="*/ 0 h 12"/>
                <a:gd name="T22" fmla="*/ 12 w 16"/>
                <a:gd name="T23" fmla="*/ 2 h 12"/>
                <a:gd name="T24" fmla="*/ 12 w 16"/>
                <a:gd name="T25" fmla="*/ 4 h 12"/>
                <a:gd name="T26" fmla="*/ 10 w 16"/>
                <a:gd name="T27" fmla="*/ 8 h 12"/>
                <a:gd name="T28" fmla="*/ 6 w 16"/>
                <a:gd name="T29" fmla="*/ 12 h 12"/>
                <a:gd name="T30" fmla="*/ 4 w 16"/>
                <a:gd name="T31" fmla="*/ 12 h 12"/>
                <a:gd name="T32" fmla="*/ 0 w 16"/>
                <a:gd name="T33" fmla="*/ 12 h 12"/>
                <a:gd name="T34" fmla="*/ 0 w 16"/>
                <a:gd name="T3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lnTo>
                    <a:pt x="0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0" y="8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5" name="Freeform 353">
              <a:extLst>
                <a:ext uri="{FF2B5EF4-FFF2-40B4-BE49-F238E27FC236}">
                  <a16:creationId xmlns:a16="http://schemas.microsoft.com/office/drawing/2014/main" id="{58939883-1DBE-4C00-A34D-0248A964D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64" y="2533791"/>
              <a:ext cx="45164" cy="17108"/>
            </a:xfrm>
            <a:custGeom>
              <a:avLst/>
              <a:gdLst>
                <a:gd name="T0" fmla="*/ 0 w 38"/>
                <a:gd name="T1" fmla="*/ 14 h 14"/>
                <a:gd name="T2" fmla="*/ 0 w 38"/>
                <a:gd name="T3" fmla="*/ 14 h 14"/>
                <a:gd name="T4" fmla="*/ 0 w 38"/>
                <a:gd name="T5" fmla="*/ 14 h 14"/>
                <a:gd name="T6" fmla="*/ 0 w 38"/>
                <a:gd name="T7" fmla="*/ 14 h 14"/>
                <a:gd name="T8" fmla="*/ 14 w 38"/>
                <a:gd name="T9" fmla="*/ 14 h 14"/>
                <a:gd name="T10" fmla="*/ 24 w 38"/>
                <a:gd name="T11" fmla="*/ 10 h 14"/>
                <a:gd name="T12" fmla="*/ 28 w 38"/>
                <a:gd name="T13" fmla="*/ 8 h 14"/>
                <a:gd name="T14" fmla="*/ 32 w 38"/>
                <a:gd name="T15" fmla="*/ 6 h 14"/>
                <a:gd name="T16" fmla="*/ 34 w 38"/>
                <a:gd name="T17" fmla="*/ 2 h 14"/>
                <a:gd name="T18" fmla="*/ 36 w 38"/>
                <a:gd name="T19" fmla="*/ 0 h 14"/>
                <a:gd name="T20" fmla="*/ 38 w 38"/>
                <a:gd name="T21" fmla="*/ 0 h 14"/>
                <a:gd name="T22" fmla="*/ 38 w 38"/>
                <a:gd name="T23" fmla="*/ 0 h 14"/>
                <a:gd name="T24" fmla="*/ 34 w 38"/>
                <a:gd name="T25" fmla="*/ 0 h 14"/>
                <a:gd name="T26" fmla="*/ 34 w 38"/>
                <a:gd name="T27" fmla="*/ 0 h 14"/>
                <a:gd name="T28" fmla="*/ 32 w 38"/>
                <a:gd name="T29" fmla="*/ 6 h 14"/>
                <a:gd name="T30" fmla="*/ 28 w 38"/>
                <a:gd name="T31" fmla="*/ 8 h 14"/>
                <a:gd name="T32" fmla="*/ 24 w 38"/>
                <a:gd name="T33" fmla="*/ 10 h 14"/>
                <a:gd name="T34" fmla="*/ 14 w 38"/>
                <a:gd name="T35" fmla="*/ 12 h 14"/>
                <a:gd name="T36" fmla="*/ 0 w 38"/>
                <a:gd name="T37" fmla="*/ 14 h 14"/>
                <a:gd name="T38" fmla="*/ 0 w 38"/>
                <a:gd name="T3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14">
                  <a:moveTo>
                    <a:pt x="0" y="14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4" y="14"/>
                  </a:lnTo>
                  <a:lnTo>
                    <a:pt x="24" y="10"/>
                  </a:lnTo>
                  <a:lnTo>
                    <a:pt x="28" y="8"/>
                  </a:lnTo>
                  <a:lnTo>
                    <a:pt x="32" y="6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2" y="6"/>
                  </a:lnTo>
                  <a:lnTo>
                    <a:pt x="28" y="8"/>
                  </a:lnTo>
                  <a:lnTo>
                    <a:pt x="24" y="10"/>
                  </a:lnTo>
                  <a:lnTo>
                    <a:pt x="14" y="12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6" name="Freeform 354">
              <a:extLst>
                <a:ext uri="{FF2B5EF4-FFF2-40B4-BE49-F238E27FC236}">
                  <a16:creationId xmlns:a16="http://schemas.microsoft.com/office/drawing/2014/main" id="{B0F4785B-82A5-4B68-B0D3-2D57ACB76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2532" y="2550898"/>
              <a:ext cx="40409" cy="68432"/>
            </a:xfrm>
            <a:custGeom>
              <a:avLst/>
              <a:gdLst>
                <a:gd name="T0" fmla="*/ 14 w 34"/>
                <a:gd name="T1" fmla="*/ 50 h 56"/>
                <a:gd name="T2" fmla="*/ 14 w 34"/>
                <a:gd name="T3" fmla="*/ 50 h 56"/>
                <a:gd name="T4" fmla="*/ 10 w 34"/>
                <a:gd name="T5" fmla="*/ 46 h 56"/>
                <a:gd name="T6" fmla="*/ 10 w 34"/>
                <a:gd name="T7" fmla="*/ 44 h 56"/>
                <a:gd name="T8" fmla="*/ 10 w 34"/>
                <a:gd name="T9" fmla="*/ 40 h 56"/>
                <a:gd name="T10" fmla="*/ 10 w 34"/>
                <a:gd name="T11" fmla="*/ 40 h 56"/>
                <a:gd name="T12" fmla="*/ 12 w 34"/>
                <a:gd name="T13" fmla="*/ 38 h 56"/>
                <a:gd name="T14" fmla="*/ 16 w 34"/>
                <a:gd name="T15" fmla="*/ 38 h 56"/>
                <a:gd name="T16" fmla="*/ 20 w 34"/>
                <a:gd name="T17" fmla="*/ 36 h 56"/>
                <a:gd name="T18" fmla="*/ 22 w 34"/>
                <a:gd name="T19" fmla="*/ 32 h 56"/>
                <a:gd name="T20" fmla="*/ 22 w 34"/>
                <a:gd name="T21" fmla="*/ 32 h 56"/>
                <a:gd name="T22" fmla="*/ 24 w 34"/>
                <a:gd name="T23" fmla="*/ 20 h 56"/>
                <a:gd name="T24" fmla="*/ 28 w 34"/>
                <a:gd name="T25" fmla="*/ 18 h 56"/>
                <a:gd name="T26" fmla="*/ 30 w 34"/>
                <a:gd name="T27" fmla="*/ 18 h 56"/>
                <a:gd name="T28" fmla="*/ 34 w 34"/>
                <a:gd name="T29" fmla="*/ 14 h 56"/>
                <a:gd name="T30" fmla="*/ 34 w 34"/>
                <a:gd name="T31" fmla="*/ 14 h 56"/>
                <a:gd name="T32" fmla="*/ 34 w 34"/>
                <a:gd name="T33" fmla="*/ 10 h 56"/>
                <a:gd name="T34" fmla="*/ 34 w 34"/>
                <a:gd name="T35" fmla="*/ 6 h 56"/>
                <a:gd name="T36" fmla="*/ 32 w 34"/>
                <a:gd name="T37" fmla="*/ 4 h 56"/>
                <a:gd name="T38" fmla="*/ 32 w 34"/>
                <a:gd name="T39" fmla="*/ 0 h 56"/>
                <a:gd name="T40" fmla="*/ 32 w 34"/>
                <a:gd name="T41" fmla="*/ 0 h 56"/>
                <a:gd name="T42" fmla="*/ 32 w 34"/>
                <a:gd name="T43" fmla="*/ 0 h 56"/>
                <a:gd name="T44" fmla="*/ 32 w 34"/>
                <a:gd name="T45" fmla="*/ 0 h 56"/>
                <a:gd name="T46" fmla="*/ 32 w 34"/>
                <a:gd name="T47" fmla="*/ 0 h 56"/>
                <a:gd name="T48" fmla="*/ 32 w 34"/>
                <a:gd name="T49" fmla="*/ 0 h 56"/>
                <a:gd name="T50" fmla="*/ 32 w 34"/>
                <a:gd name="T51" fmla="*/ 4 h 56"/>
                <a:gd name="T52" fmla="*/ 34 w 34"/>
                <a:gd name="T53" fmla="*/ 6 h 56"/>
                <a:gd name="T54" fmla="*/ 34 w 34"/>
                <a:gd name="T55" fmla="*/ 10 h 56"/>
                <a:gd name="T56" fmla="*/ 34 w 34"/>
                <a:gd name="T57" fmla="*/ 14 h 56"/>
                <a:gd name="T58" fmla="*/ 34 w 34"/>
                <a:gd name="T59" fmla="*/ 14 h 56"/>
                <a:gd name="T60" fmla="*/ 30 w 34"/>
                <a:gd name="T61" fmla="*/ 18 h 56"/>
                <a:gd name="T62" fmla="*/ 28 w 34"/>
                <a:gd name="T63" fmla="*/ 18 h 56"/>
                <a:gd name="T64" fmla="*/ 24 w 34"/>
                <a:gd name="T65" fmla="*/ 20 h 56"/>
                <a:gd name="T66" fmla="*/ 22 w 34"/>
                <a:gd name="T67" fmla="*/ 30 h 56"/>
                <a:gd name="T68" fmla="*/ 22 w 34"/>
                <a:gd name="T69" fmla="*/ 30 h 56"/>
                <a:gd name="T70" fmla="*/ 20 w 34"/>
                <a:gd name="T71" fmla="*/ 36 h 56"/>
                <a:gd name="T72" fmla="*/ 16 w 34"/>
                <a:gd name="T73" fmla="*/ 38 h 56"/>
                <a:gd name="T74" fmla="*/ 12 w 34"/>
                <a:gd name="T75" fmla="*/ 38 h 56"/>
                <a:gd name="T76" fmla="*/ 10 w 34"/>
                <a:gd name="T77" fmla="*/ 40 h 56"/>
                <a:gd name="T78" fmla="*/ 10 w 34"/>
                <a:gd name="T79" fmla="*/ 40 h 56"/>
                <a:gd name="T80" fmla="*/ 10 w 34"/>
                <a:gd name="T81" fmla="*/ 44 h 56"/>
                <a:gd name="T82" fmla="*/ 10 w 34"/>
                <a:gd name="T83" fmla="*/ 46 h 56"/>
                <a:gd name="T84" fmla="*/ 14 w 34"/>
                <a:gd name="T85" fmla="*/ 50 h 56"/>
                <a:gd name="T86" fmla="*/ 14 w 34"/>
                <a:gd name="T87" fmla="*/ 50 h 56"/>
                <a:gd name="T88" fmla="*/ 10 w 34"/>
                <a:gd name="T89" fmla="*/ 52 h 56"/>
                <a:gd name="T90" fmla="*/ 8 w 34"/>
                <a:gd name="T91" fmla="*/ 54 h 56"/>
                <a:gd name="T92" fmla="*/ 0 w 34"/>
                <a:gd name="T93" fmla="*/ 56 h 56"/>
                <a:gd name="T94" fmla="*/ 0 w 34"/>
                <a:gd name="T95" fmla="*/ 56 h 56"/>
                <a:gd name="T96" fmla="*/ 0 w 34"/>
                <a:gd name="T97" fmla="*/ 56 h 56"/>
                <a:gd name="T98" fmla="*/ 0 w 34"/>
                <a:gd name="T99" fmla="*/ 56 h 56"/>
                <a:gd name="T100" fmla="*/ 8 w 34"/>
                <a:gd name="T101" fmla="*/ 54 h 56"/>
                <a:gd name="T102" fmla="*/ 10 w 34"/>
                <a:gd name="T103" fmla="*/ 52 h 56"/>
                <a:gd name="T104" fmla="*/ 14 w 34"/>
                <a:gd name="T105" fmla="*/ 50 h 56"/>
                <a:gd name="T106" fmla="*/ 14 w 34"/>
                <a:gd name="T107" fmla="*/ 5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" h="56">
                  <a:moveTo>
                    <a:pt x="14" y="50"/>
                  </a:moveTo>
                  <a:lnTo>
                    <a:pt x="14" y="50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38"/>
                  </a:lnTo>
                  <a:lnTo>
                    <a:pt x="16" y="38"/>
                  </a:lnTo>
                  <a:lnTo>
                    <a:pt x="20" y="36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4" y="20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0"/>
                  </a:lnTo>
                  <a:lnTo>
                    <a:pt x="34" y="6"/>
                  </a:lnTo>
                  <a:lnTo>
                    <a:pt x="32" y="4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4" y="1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4" y="2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0" y="36"/>
                  </a:lnTo>
                  <a:lnTo>
                    <a:pt x="16" y="38"/>
                  </a:lnTo>
                  <a:lnTo>
                    <a:pt x="12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4"/>
                  </a:lnTo>
                  <a:lnTo>
                    <a:pt x="10" y="46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0" y="52"/>
                  </a:lnTo>
                  <a:lnTo>
                    <a:pt x="8" y="5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8" y="54"/>
                  </a:lnTo>
                  <a:lnTo>
                    <a:pt x="10" y="52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7" name="Freeform 355">
              <a:extLst>
                <a:ext uri="{FF2B5EF4-FFF2-40B4-BE49-F238E27FC236}">
                  <a16:creationId xmlns:a16="http://schemas.microsoft.com/office/drawing/2014/main" id="{EED20302-066A-43F1-A973-41EA3C0C6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304" y="2216070"/>
              <a:ext cx="242456" cy="249288"/>
            </a:xfrm>
            <a:custGeom>
              <a:avLst/>
              <a:gdLst>
                <a:gd name="T0" fmla="*/ 160 w 204"/>
                <a:gd name="T1" fmla="*/ 186 h 204"/>
                <a:gd name="T2" fmla="*/ 148 w 204"/>
                <a:gd name="T3" fmla="*/ 178 h 204"/>
                <a:gd name="T4" fmla="*/ 142 w 204"/>
                <a:gd name="T5" fmla="*/ 174 h 204"/>
                <a:gd name="T6" fmla="*/ 142 w 204"/>
                <a:gd name="T7" fmla="*/ 168 h 204"/>
                <a:gd name="T8" fmla="*/ 130 w 204"/>
                <a:gd name="T9" fmla="*/ 158 h 204"/>
                <a:gd name="T10" fmla="*/ 124 w 204"/>
                <a:gd name="T11" fmla="*/ 146 h 204"/>
                <a:gd name="T12" fmla="*/ 112 w 204"/>
                <a:gd name="T13" fmla="*/ 136 h 204"/>
                <a:gd name="T14" fmla="*/ 92 w 204"/>
                <a:gd name="T15" fmla="*/ 114 h 204"/>
                <a:gd name="T16" fmla="*/ 92 w 204"/>
                <a:gd name="T17" fmla="*/ 110 h 204"/>
                <a:gd name="T18" fmla="*/ 92 w 204"/>
                <a:gd name="T19" fmla="*/ 106 h 204"/>
                <a:gd name="T20" fmla="*/ 90 w 204"/>
                <a:gd name="T21" fmla="*/ 106 h 204"/>
                <a:gd name="T22" fmla="*/ 86 w 204"/>
                <a:gd name="T23" fmla="*/ 92 h 204"/>
                <a:gd name="T24" fmla="*/ 80 w 204"/>
                <a:gd name="T25" fmla="*/ 88 h 204"/>
                <a:gd name="T26" fmla="*/ 76 w 204"/>
                <a:gd name="T27" fmla="*/ 80 h 204"/>
                <a:gd name="T28" fmla="*/ 84 w 204"/>
                <a:gd name="T29" fmla="*/ 64 h 204"/>
                <a:gd name="T30" fmla="*/ 90 w 204"/>
                <a:gd name="T31" fmla="*/ 70 h 204"/>
                <a:gd name="T32" fmla="*/ 96 w 204"/>
                <a:gd name="T33" fmla="*/ 74 h 204"/>
                <a:gd name="T34" fmla="*/ 106 w 204"/>
                <a:gd name="T35" fmla="*/ 64 h 204"/>
                <a:gd name="T36" fmla="*/ 128 w 204"/>
                <a:gd name="T37" fmla="*/ 68 h 204"/>
                <a:gd name="T38" fmla="*/ 150 w 204"/>
                <a:gd name="T39" fmla="*/ 72 h 204"/>
                <a:gd name="T40" fmla="*/ 158 w 204"/>
                <a:gd name="T41" fmla="*/ 68 h 204"/>
                <a:gd name="T42" fmla="*/ 174 w 204"/>
                <a:gd name="T43" fmla="*/ 70 h 204"/>
                <a:gd name="T44" fmla="*/ 180 w 204"/>
                <a:gd name="T45" fmla="*/ 78 h 204"/>
                <a:gd name="T46" fmla="*/ 188 w 204"/>
                <a:gd name="T47" fmla="*/ 82 h 204"/>
                <a:gd name="T48" fmla="*/ 202 w 204"/>
                <a:gd name="T49" fmla="*/ 66 h 204"/>
                <a:gd name="T50" fmla="*/ 198 w 204"/>
                <a:gd name="T51" fmla="*/ 64 h 204"/>
                <a:gd name="T52" fmla="*/ 190 w 204"/>
                <a:gd name="T53" fmla="*/ 58 h 204"/>
                <a:gd name="T54" fmla="*/ 188 w 204"/>
                <a:gd name="T55" fmla="*/ 52 h 204"/>
                <a:gd name="T56" fmla="*/ 182 w 204"/>
                <a:gd name="T57" fmla="*/ 30 h 204"/>
                <a:gd name="T58" fmla="*/ 174 w 204"/>
                <a:gd name="T59" fmla="*/ 34 h 204"/>
                <a:gd name="T60" fmla="*/ 164 w 204"/>
                <a:gd name="T61" fmla="*/ 40 h 204"/>
                <a:gd name="T62" fmla="*/ 136 w 204"/>
                <a:gd name="T63" fmla="*/ 30 h 204"/>
                <a:gd name="T64" fmla="*/ 120 w 204"/>
                <a:gd name="T65" fmla="*/ 16 h 204"/>
                <a:gd name="T66" fmla="*/ 104 w 204"/>
                <a:gd name="T67" fmla="*/ 2 h 204"/>
                <a:gd name="T68" fmla="*/ 94 w 204"/>
                <a:gd name="T69" fmla="*/ 2 h 204"/>
                <a:gd name="T70" fmla="*/ 94 w 204"/>
                <a:gd name="T71" fmla="*/ 6 h 204"/>
                <a:gd name="T72" fmla="*/ 84 w 204"/>
                <a:gd name="T73" fmla="*/ 12 h 204"/>
                <a:gd name="T74" fmla="*/ 72 w 204"/>
                <a:gd name="T75" fmla="*/ 20 h 204"/>
                <a:gd name="T76" fmla="*/ 76 w 204"/>
                <a:gd name="T77" fmla="*/ 32 h 204"/>
                <a:gd name="T78" fmla="*/ 68 w 204"/>
                <a:gd name="T79" fmla="*/ 40 h 204"/>
                <a:gd name="T80" fmla="*/ 62 w 204"/>
                <a:gd name="T81" fmla="*/ 50 h 204"/>
                <a:gd name="T82" fmla="*/ 50 w 204"/>
                <a:gd name="T83" fmla="*/ 52 h 204"/>
                <a:gd name="T84" fmla="*/ 40 w 204"/>
                <a:gd name="T85" fmla="*/ 48 h 204"/>
                <a:gd name="T86" fmla="*/ 24 w 204"/>
                <a:gd name="T87" fmla="*/ 52 h 204"/>
                <a:gd name="T88" fmla="*/ 0 w 204"/>
                <a:gd name="T89" fmla="*/ 52 h 204"/>
                <a:gd name="T90" fmla="*/ 0 w 204"/>
                <a:gd name="T91" fmla="*/ 54 h 204"/>
                <a:gd name="T92" fmla="*/ 12 w 204"/>
                <a:gd name="T93" fmla="*/ 86 h 204"/>
                <a:gd name="T94" fmla="*/ 22 w 204"/>
                <a:gd name="T95" fmla="*/ 66 h 204"/>
                <a:gd name="T96" fmla="*/ 36 w 204"/>
                <a:gd name="T97" fmla="*/ 62 h 204"/>
                <a:gd name="T98" fmla="*/ 46 w 204"/>
                <a:gd name="T99" fmla="*/ 78 h 204"/>
                <a:gd name="T100" fmla="*/ 54 w 204"/>
                <a:gd name="T101" fmla="*/ 100 h 204"/>
                <a:gd name="T102" fmla="*/ 58 w 204"/>
                <a:gd name="T103" fmla="*/ 110 h 204"/>
                <a:gd name="T104" fmla="*/ 68 w 204"/>
                <a:gd name="T105" fmla="*/ 126 h 204"/>
                <a:gd name="T106" fmla="*/ 86 w 204"/>
                <a:gd name="T107" fmla="*/ 148 h 204"/>
                <a:gd name="T108" fmla="*/ 104 w 204"/>
                <a:gd name="T109" fmla="*/ 148 h 204"/>
                <a:gd name="T110" fmla="*/ 124 w 204"/>
                <a:gd name="T111" fmla="*/ 172 h 204"/>
                <a:gd name="T112" fmla="*/ 142 w 204"/>
                <a:gd name="T113" fmla="*/ 182 h 204"/>
                <a:gd name="T114" fmla="*/ 166 w 204"/>
                <a:gd name="T115" fmla="*/ 200 h 204"/>
                <a:gd name="T116" fmla="*/ 178 w 204"/>
                <a:gd name="T117" fmla="*/ 204 h 204"/>
                <a:gd name="T118" fmla="*/ 180 w 204"/>
                <a:gd name="T119" fmla="*/ 200 h 204"/>
                <a:gd name="T120" fmla="*/ 170 w 204"/>
                <a:gd name="T121" fmla="*/ 19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4" h="204">
                  <a:moveTo>
                    <a:pt x="170" y="194"/>
                  </a:moveTo>
                  <a:lnTo>
                    <a:pt x="170" y="194"/>
                  </a:lnTo>
                  <a:lnTo>
                    <a:pt x="164" y="190"/>
                  </a:lnTo>
                  <a:lnTo>
                    <a:pt x="160" y="186"/>
                  </a:lnTo>
                  <a:lnTo>
                    <a:pt x="154" y="184"/>
                  </a:lnTo>
                  <a:lnTo>
                    <a:pt x="152" y="180"/>
                  </a:lnTo>
                  <a:lnTo>
                    <a:pt x="152" y="180"/>
                  </a:lnTo>
                  <a:lnTo>
                    <a:pt x="148" y="178"/>
                  </a:lnTo>
                  <a:lnTo>
                    <a:pt x="146" y="176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70"/>
                  </a:lnTo>
                  <a:lnTo>
                    <a:pt x="142" y="168"/>
                  </a:lnTo>
                  <a:lnTo>
                    <a:pt x="142" y="168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0" y="158"/>
                  </a:lnTo>
                  <a:lnTo>
                    <a:pt x="130" y="158"/>
                  </a:lnTo>
                  <a:lnTo>
                    <a:pt x="128" y="152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4" y="146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00" y="120"/>
                  </a:lnTo>
                  <a:lnTo>
                    <a:pt x="100" y="120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90" y="112"/>
                  </a:lnTo>
                  <a:lnTo>
                    <a:pt x="92" y="110"/>
                  </a:lnTo>
                  <a:lnTo>
                    <a:pt x="92" y="108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90" y="106"/>
                  </a:lnTo>
                  <a:lnTo>
                    <a:pt x="90" y="106"/>
                  </a:lnTo>
                  <a:lnTo>
                    <a:pt x="90" y="106"/>
                  </a:lnTo>
                  <a:lnTo>
                    <a:pt x="90" y="106"/>
                  </a:lnTo>
                  <a:lnTo>
                    <a:pt x="88" y="102"/>
                  </a:lnTo>
                  <a:lnTo>
                    <a:pt x="86" y="98"/>
                  </a:lnTo>
                  <a:lnTo>
                    <a:pt x="86" y="92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76" y="84"/>
                  </a:lnTo>
                  <a:lnTo>
                    <a:pt x="76" y="80"/>
                  </a:lnTo>
                  <a:lnTo>
                    <a:pt x="76" y="70"/>
                  </a:lnTo>
                  <a:lnTo>
                    <a:pt x="78" y="66"/>
                  </a:lnTo>
                  <a:lnTo>
                    <a:pt x="80" y="64"/>
                  </a:lnTo>
                  <a:lnTo>
                    <a:pt x="84" y="64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6" y="76"/>
                  </a:lnTo>
                  <a:lnTo>
                    <a:pt x="96" y="74"/>
                  </a:lnTo>
                  <a:lnTo>
                    <a:pt x="100" y="68"/>
                  </a:lnTo>
                  <a:lnTo>
                    <a:pt x="100" y="68"/>
                  </a:lnTo>
                  <a:lnTo>
                    <a:pt x="104" y="66"/>
                  </a:lnTo>
                  <a:lnTo>
                    <a:pt x="106" y="64"/>
                  </a:lnTo>
                  <a:lnTo>
                    <a:pt x="114" y="66"/>
                  </a:lnTo>
                  <a:lnTo>
                    <a:pt x="122" y="68"/>
                  </a:lnTo>
                  <a:lnTo>
                    <a:pt x="128" y="68"/>
                  </a:lnTo>
                  <a:lnTo>
                    <a:pt x="128" y="68"/>
                  </a:lnTo>
                  <a:lnTo>
                    <a:pt x="134" y="68"/>
                  </a:lnTo>
                  <a:lnTo>
                    <a:pt x="140" y="70"/>
                  </a:lnTo>
                  <a:lnTo>
                    <a:pt x="146" y="72"/>
                  </a:lnTo>
                  <a:lnTo>
                    <a:pt x="150" y="72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4" y="68"/>
                  </a:lnTo>
                  <a:lnTo>
                    <a:pt x="158" y="68"/>
                  </a:lnTo>
                  <a:lnTo>
                    <a:pt x="164" y="68"/>
                  </a:lnTo>
                  <a:lnTo>
                    <a:pt x="170" y="70"/>
                  </a:lnTo>
                  <a:lnTo>
                    <a:pt x="174" y="70"/>
                  </a:lnTo>
                  <a:lnTo>
                    <a:pt x="174" y="70"/>
                  </a:lnTo>
                  <a:lnTo>
                    <a:pt x="176" y="70"/>
                  </a:lnTo>
                  <a:lnTo>
                    <a:pt x="178" y="72"/>
                  </a:lnTo>
                  <a:lnTo>
                    <a:pt x="178" y="72"/>
                  </a:lnTo>
                  <a:lnTo>
                    <a:pt x="180" y="78"/>
                  </a:lnTo>
                  <a:lnTo>
                    <a:pt x="180" y="78"/>
                  </a:lnTo>
                  <a:lnTo>
                    <a:pt x="184" y="80"/>
                  </a:lnTo>
                  <a:lnTo>
                    <a:pt x="188" y="82"/>
                  </a:lnTo>
                  <a:lnTo>
                    <a:pt x="188" y="82"/>
                  </a:lnTo>
                  <a:lnTo>
                    <a:pt x="192" y="72"/>
                  </a:lnTo>
                  <a:lnTo>
                    <a:pt x="196" y="70"/>
                  </a:lnTo>
                  <a:lnTo>
                    <a:pt x="200" y="68"/>
                  </a:lnTo>
                  <a:lnTo>
                    <a:pt x="202" y="66"/>
                  </a:lnTo>
                  <a:lnTo>
                    <a:pt x="202" y="66"/>
                  </a:lnTo>
                  <a:lnTo>
                    <a:pt x="204" y="64"/>
                  </a:lnTo>
                  <a:lnTo>
                    <a:pt x="204" y="64"/>
                  </a:lnTo>
                  <a:lnTo>
                    <a:pt x="198" y="64"/>
                  </a:lnTo>
                  <a:lnTo>
                    <a:pt x="196" y="62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88" y="52"/>
                  </a:lnTo>
                  <a:lnTo>
                    <a:pt x="186" y="46"/>
                  </a:lnTo>
                  <a:lnTo>
                    <a:pt x="186" y="38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76" y="32"/>
                  </a:lnTo>
                  <a:lnTo>
                    <a:pt x="174" y="34"/>
                  </a:lnTo>
                  <a:lnTo>
                    <a:pt x="172" y="36"/>
                  </a:lnTo>
                  <a:lnTo>
                    <a:pt x="168" y="40"/>
                  </a:lnTo>
                  <a:lnTo>
                    <a:pt x="168" y="40"/>
                  </a:lnTo>
                  <a:lnTo>
                    <a:pt x="164" y="40"/>
                  </a:lnTo>
                  <a:lnTo>
                    <a:pt x="160" y="38"/>
                  </a:lnTo>
                  <a:lnTo>
                    <a:pt x="152" y="36"/>
                  </a:lnTo>
                  <a:lnTo>
                    <a:pt x="142" y="32"/>
                  </a:lnTo>
                  <a:lnTo>
                    <a:pt x="136" y="30"/>
                  </a:lnTo>
                  <a:lnTo>
                    <a:pt x="136" y="30"/>
                  </a:lnTo>
                  <a:lnTo>
                    <a:pt x="132" y="28"/>
                  </a:lnTo>
                  <a:lnTo>
                    <a:pt x="128" y="24"/>
                  </a:lnTo>
                  <a:lnTo>
                    <a:pt x="120" y="16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98" y="0"/>
                  </a:lnTo>
                  <a:lnTo>
                    <a:pt x="96" y="0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0" y="10"/>
                  </a:lnTo>
                  <a:lnTo>
                    <a:pt x="84" y="12"/>
                  </a:lnTo>
                  <a:lnTo>
                    <a:pt x="76" y="16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4" y="26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2" y="36"/>
                  </a:lnTo>
                  <a:lnTo>
                    <a:pt x="68" y="40"/>
                  </a:lnTo>
                  <a:lnTo>
                    <a:pt x="64" y="42"/>
                  </a:lnTo>
                  <a:lnTo>
                    <a:pt x="62" y="46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48" y="50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36" y="46"/>
                  </a:lnTo>
                  <a:lnTo>
                    <a:pt x="34" y="48"/>
                  </a:lnTo>
                  <a:lnTo>
                    <a:pt x="24" y="52"/>
                  </a:lnTo>
                  <a:lnTo>
                    <a:pt x="14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6" y="76"/>
                  </a:lnTo>
                  <a:lnTo>
                    <a:pt x="12" y="86"/>
                  </a:lnTo>
                  <a:lnTo>
                    <a:pt x="16" y="88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66"/>
                  </a:lnTo>
                  <a:lnTo>
                    <a:pt x="24" y="62"/>
                  </a:lnTo>
                  <a:lnTo>
                    <a:pt x="28" y="60"/>
                  </a:lnTo>
                  <a:lnTo>
                    <a:pt x="30" y="60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42" y="68"/>
                  </a:lnTo>
                  <a:lnTo>
                    <a:pt x="46" y="74"/>
                  </a:lnTo>
                  <a:lnTo>
                    <a:pt x="46" y="78"/>
                  </a:lnTo>
                  <a:lnTo>
                    <a:pt x="46" y="82"/>
                  </a:lnTo>
                  <a:lnTo>
                    <a:pt x="48" y="90"/>
                  </a:lnTo>
                  <a:lnTo>
                    <a:pt x="48" y="94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4"/>
                  </a:lnTo>
                  <a:lnTo>
                    <a:pt x="58" y="108"/>
                  </a:lnTo>
                  <a:lnTo>
                    <a:pt x="58" y="110"/>
                  </a:lnTo>
                  <a:lnTo>
                    <a:pt x="56" y="112"/>
                  </a:lnTo>
                  <a:lnTo>
                    <a:pt x="56" y="114"/>
                  </a:lnTo>
                  <a:lnTo>
                    <a:pt x="56" y="116"/>
                  </a:lnTo>
                  <a:lnTo>
                    <a:pt x="68" y="126"/>
                  </a:lnTo>
                  <a:lnTo>
                    <a:pt x="68" y="126"/>
                  </a:lnTo>
                  <a:lnTo>
                    <a:pt x="80" y="138"/>
                  </a:lnTo>
                  <a:lnTo>
                    <a:pt x="84" y="146"/>
                  </a:lnTo>
                  <a:lnTo>
                    <a:pt x="86" y="148"/>
                  </a:lnTo>
                  <a:lnTo>
                    <a:pt x="94" y="148"/>
                  </a:lnTo>
                  <a:lnTo>
                    <a:pt x="94" y="148"/>
                  </a:lnTo>
                  <a:lnTo>
                    <a:pt x="100" y="146"/>
                  </a:lnTo>
                  <a:lnTo>
                    <a:pt x="104" y="148"/>
                  </a:lnTo>
                  <a:lnTo>
                    <a:pt x="116" y="154"/>
                  </a:lnTo>
                  <a:lnTo>
                    <a:pt x="136" y="174"/>
                  </a:lnTo>
                  <a:lnTo>
                    <a:pt x="136" y="174"/>
                  </a:lnTo>
                  <a:lnTo>
                    <a:pt x="124" y="172"/>
                  </a:lnTo>
                  <a:lnTo>
                    <a:pt x="120" y="172"/>
                  </a:lnTo>
                  <a:lnTo>
                    <a:pt x="120" y="172"/>
                  </a:lnTo>
                  <a:lnTo>
                    <a:pt x="126" y="176"/>
                  </a:lnTo>
                  <a:lnTo>
                    <a:pt x="142" y="182"/>
                  </a:lnTo>
                  <a:lnTo>
                    <a:pt x="142" y="182"/>
                  </a:lnTo>
                  <a:lnTo>
                    <a:pt x="158" y="190"/>
                  </a:lnTo>
                  <a:lnTo>
                    <a:pt x="164" y="196"/>
                  </a:lnTo>
                  <a:lnTo>
                    <a:pt x="166" y="200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76" y="202"/>
                  </a:lnTo>
                  <a:lnTo>
                    <a:pt x="178" y="204"/>
                  </a:lnTo>
                  <a:lnTo>
                    <a:pt x="178" y="204"/>
                  </a:lnTo>
                  <a:lnTo>
                    <a:pt x="180" y="202"/>
                  </a:lnTo>
                  <a:lnTo>
                    <a:pt x="180" y="202"/>
                  </a:lnTo>
                  <a:lnTo>
                    <a:pt x="180" y="200"/>
                  </a:lnTo>
                  <a:lnTo>
                    <a:pt x="180" y="200"/>
                  </a:lnTo>
                  <a:lnTo>
                    <a:pt x="176" y="198"/>
                  </a:lnTo>
                  <a:lnTo>
                    <a:pt x="172" y="196"/>
                  </a:lnTo>
                  <a:lnTo>
                    <a:pt x="170" y="194"/>
                  </a:lnTo>
                  <a:lnTo>
                    <a:pt x="170" y="19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8" name="Freeform 356">
              <a:extLst>
                <a:ext uri="{FF2B5EF4-FFF2-40B4-BE49-F238E27FC236}">
                  <a16:creationId xmlns:a16="http://schemas.microsoft.com/office/drawing/2014/main" id="{AC0060E5-9889-4933-9E63-F2468FC30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122" y="2286946"/>
              <a:ext cx="16640" cy="7332"/>
            </a:xfrm>
            <a:custGeom>
              <a:avLst/>
              <a:gdLst>
                <a:gd name="T0" fmla="*/ 0 w 14"/>
                <a:gd name="T1" fmla="*/ 0 h 6"/>
                <a:gd name="T2" fmla="*/ 0 w 14"/>
                <a:gd name="T3" fmla="*/ 0 h 6"/>
                <a:gd name="T4" fmla="*/ 0 w 14"/>
                <a:gd name="T5" fmla="*/ 0 h 6"/>
                <a:gd name="T6" fmla="*/ 0 w 14"/>
                <a:gd name="T7" fmla="*/ 0 h 6"/>
                <a:gd name="T8" fmla="*/ 6 w 14"/>
                <a:gd name="T9" fmla="*/ 4 h 6"/>
                <a:gd name="T10" fmla="*/ 8 w 14"/>
                <a:gd name="T11" fmla="*/ 6 h 6"/>
                <a:gd name="T12" fmla="*/ 14 w 14"/>
                <a:gd name="T13" fmla="*/ 6 h 6"/>
                <a:gd name="T14" fmla="*/ 14 w 14"/>
                <a:gd name="T15" fmla="*/ 6 h 6"/>
                <a:gd name="T16" fmla="*/ 10 w 14"/>
                <a:gd name="T17" fmla="*/ 6 h 6"/>
                <a:gd name="T18" fmla="*/ 6 w 14"/>
                <a:gd name="T19" fmla="*/ 4 h 6"/>
                <a:gd name="T20" fmla="*/ 0 w 14"/>
                <a:gd name="T21" fmla="*/ 0 h 6"/>
                <a:gd name="T22" fmla="*/ 0 w 1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8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6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79" name="Freeform 357">
              <a:extLst>
                <a:ext uri="{FF2B5EF4-FFF2-40B4-BE49-F238E27FC236}">
                  <a16:creationId xmlns:a16="http://schemas.microsoft.com/office/drawing/2014/main" id="{AAF24865-69C8-46FF-901A-1A34E5788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533" y="2218515"/>
              <a:ext cx="95081" cy="46436"/>
            </a:xfrm>
            <a:custGeom>
              <a:avLst/>
              <a:gdLst>
                <a:gd name="T0" fmla="*/ 2 w 80"/>
                <a:gd name="T1" fmla="*/ 0 h 38"/>
                <a:gd name="T2" fmla="*/ 2 w 80"/>
                <a:gd name="T3" fmla="*/ 0 h 38"/>
                <a:gd name="T4" fmla="*/ 2 w 80"/>
                <a:gd name="T5" fmla="*/ 2 h 38"/>
                <a:gd name="T6" fmla="*/ 2 w 80"/>
                <a:gd name="T7" fmla="*/ 2 h 38"/>
                <a:gd name="T8" fmla="*/ 18 w 80"/>
                <a:gd name="T9" fmla="*/ 14 h 38"/>
                <a:gd name="T10" fmla="*/ 26 w 80"/>
                <a:gd name="T11" fmla="*/ 22 h 38"/>
                <a:gd name="T12" fmla="*/ 30 w 80"/>
                <a:gd name="T13" fmla="*/ 26 h 38"/>
                <a:gd name="T14" fmla="*/ 34 w 80"/>
                <a:gd name="T15" fmla="*/ 28 h 38"/>
                <a:gd name="T16" fmla="*/ 34 w 80"/>
                <a:gd name="T17" fmla="*/ 28 h 38"/>
                <a:gd name="T18" fmla="*/ 40 w 80"/>
                <a:gd name="T19" fmla="*/ 30 h 38"/>
                <a:gd name="T20" fmla="*/ 50 w 80"/>
                <a:gd name="T21" fmla="*/ 34 h 38"/>
                <a:gd name="T22" fmla="*/ 58 w 80"/>
                <a:gd name="T23" fmla="*/ 36 h 38"/>
                <a:gd name="T24" fmla="*/ 62 w 80"/>
                <a:gd name="T25" fmla="*/ 38 h 38"/>
                <a:gd name="T26" fmla="*/ 66 w 80"/>
                <a:gd name="T27" fmla="*/ 38 h 38"/>
                <a:gd name="T28" fmla="*/ 66 w 80"/>
                <a:gd name="T29" fmla="*/ 38 h 38"/>
                <a:gd name="T30" fmla="*/ 70 w 80"/>
                <a:gd name="T31" fmla="*/ 34 h 38"/>
                <a:gd name="T32" fmla="*/ 72 w 80"/>
                <a:gd name="T33" fmla="*/ 32 h 38"/>
                <a:gd name="T34" fmla="*/ 74 w 80"/>
                <a:gd name="T35" fmla="*/ 30 h 38"/>
                <a:gd name="T36" fmla="*/ 80 w 80"/>
                <a:gd name="T37" fmla="*/ 28 h 38"/>
                <a:gd name="T38" fmla="*/ 80 w 80"/>
                <a:gd name="T39" fmla="*/ 28 h 38"/>
                <a:gd name="T40" fmla="*/ 80 w 80"/>
                <a:gd name="T41" fmla="*/ 28 h 38"/>
                <a:gd name="T42" fmla="*/ 80 w 80"/>
                <a:gd name="T43" fmla="*/ 28 h 38"/>
                <a:gd name="T44" fmla="*/ 80 w 80"/>
                <a:gd name="T45" fmla="*/ 28 h 38"/>
                <a:gd name="T46" fmla="*/ 80 w 80"/>
                <a:gd name="T47" fmla="*/ 28 h 38"/>
                <a:gd name="T48" fmla="*/ 74 w 80"/>
                <a:gd name="T49" fmla="*/ 28 h 38"/>
                <a:gd name="T50" fmla="*/ 72 w 80"/>
                <a:gd name="T51" fmla="*/ 30 h 38"/>
                <a:gd name="T52" fmla="*/ 70 w 80"/>
                <a:gd name="T53" fmla="*/ 34 h 38"/>
                <a:gd name="T54" fmla="*/ 66 w 80"/>
                <a:gd name="T55" fmla="*/ 36 h 38"/>
                <a:gd name="T56" fmla="*/ 66 w 80"/>
                <a:gd name="T57" fmla="*/ 36 h 38"/>
                <a:gd name="T58" fmla="*/ 62 w 80"/>
                <a:gd name="T59" fmla="*/ 36 h 38"/>
                <a:gd name="T60" fmla="*/ 58 w 80"/>
                <a:gd name="T61" fmla="*/ 36 h 38"/>
                <a:gd name="T62" fmla="*/ 50 w 80"/>
                <a:gd name="T63" fmla="*/ 32 h 38"/>
                <a:gd name="T64" fmla="*/ 40 w 80"/>
                <a:gd name="T65" fmla="*/ 28 h 38"/>
                <a:gd name="T66" fmla="*/ 34 w 80"/>
                <a:gd name="T67" fmla="*/ 26 h 38"/>
                <a:gd name="T68" fmla="*/ 34 w 80"/>
                <a:gd name="T69" fmla="*/ 26 h 38"/>
                <a:gd name="T70" fmla="*/ 28 w 80"/>
                <a:gd name="T71" fmla="*/ 26 h 38"/>
                <a:gd name="T72" fmla="*/ 26 w 80"/>
                <a:gd name="T73" fmla="*/ 20 h 38"/>
                <a:gd name="T74" fmla="*/ 18 w 80"/>
                <a:gd name="T75" fmla="*/ 12 h 38"/>
                <a:gd name="T76" fmla="*/ 2 w 80"/>
                <a:gd name="T77" fmla="*/ 0 h 38"/>
                <a:gd name="T78" fmla="*/ 2 w 80"/>
                <a:gd name="T79" fmla="*/ 0 h 38"/>
                <a:gd name="T80" fmla="*/ 0 w 80"/>
                <a:gd name="T81" fmla="*/ 0 h 38"/>
                <a:gd name="T82" fmla="*/ 0 w 80"/>
                <a:gd name="T83" fmla="*/ 0 h 38"/>
                <a:gd name="T84" fmla="*/ 2 w 80"/>
                <a:gd name="T85" fmla="*/ 0 h 38"/>
                <a:gd name="T86" fmla="*/ 2 w 80"/>
                <a:gd name="T87" fmla="*/ 0 h 38"/>
                <a:gd name="T88" fmla="*/ 2 w 80"/>
                <a:gd name="T89" fmla="*/ 0 h 38"/>
                <a:gd name="T90" fmla="*/ 2 w 80"/>
                <a:gd name="T9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" h="38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18" y="14"/>
                  </a:lnTo>
                  <a:lnTo>
                    <a:pt x="26" y="22"/>
                  </a:lnTo>
                  <a:lnTo>
                    <a:pt x="30" y="26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40" y="30"/>
                  </a:lnTo>
                  <a:lnTo>
                    <a:pt x="50" y="34"/>
                  </a:lnTo>
                  <a:lnTo>
                    <a:pt x="58" y="36"/>
                  </a:lnTo>
                  <a:lnTo>
                    <a:pt x="62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2" y="32"/>
                  </a:lnTo>
                  <a:lnTo>
                    <a:pt x="74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74" y="28"/>
                  </a:lnTo>
                  <a:lnTo>
                    <a:pt x="72" y="30"/>
                  </a:lnTo>
                  <a:lnTo>
                    <a:pt x="70" y="34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2" y="36"/>
                  </a:lnTo>
                  <a:lnTo>
                    <a:pt x="58" y="36"/>
                  </a:lnTo>
                  <a:lnTo>
                    <a:pt x="50" y="32"/>
                  </a:lnTo>
                  <a:lnTo>
                    <a:pt x="40" y="28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28" y="26"/>
                  </a:lnTo>
                  <a:lnTo>
                    <a:pt x="26" y="20"/>
                  </a:lnTo>
                  <a:lnTo>
                    <a:pt x="18" y="1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0" name="Freeform 358">
              <a:extLst>
                <a:ext uri="{FF2B5EF4-FFF2-40B4-BE49-F238E27FC236}">
                  <a16:creationId xmlns:a16="http://schemas.microsoft.com/office/drawing/2014/main" id="{BDB11F29-5AF9-4477-8CCE-3F93AB3C2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8025" y="2216071"/>
              <a:ext cx="11885" cy="2444"/>
            </a:xfrm>
            <a:custGeom>
              <a:avLst/>
              <a:gdLst>
                <a:gd name="T0" fmla="*/ 0 w 10"/>
                <a:gd name="T1" fmla="*/ 0 h 2"/>
                <a:gd name="T2" fmla="*/ 0 w 10"/>
                <a:gd name="T3" fmla="*/ 0 h 2"/>
                <a:gd name="T4" fmla="*/ 0 w 10"/>
                <a:gd name="T5" fmla="*/ 2 h 2"/>
                <a:gd name="T6" fmla="*/ 0 w 10"/>
                <a:gd name="T7" fmla="*/ 2 h 2"/>
                <a:gd name="T8" fmla="*/ 0 w 10"/>
                <a:gd name="T9" fmla="*/ 2 h 2"/>
                <a:gd name="T10" fmla="*/ 0 w 10"/>
                <a:gd name="T11" fmla="*/ 2 h 2"/>
                <a:gd name="T12" fmla="*/ 2 w 10"/>
                <a:gd name="T13" fmla="*/ 0 h 2"/>
                <a:gd name="T14" fmla="*/ 4 w 10"/>
                <a:gd name="T15" fmla="*/ 0 h 2"/>
                <a:gd name="T16" fmla="*/ 10 w 10"/>
                <a:gd name="T17" fmla="*/ 2 h 2"/>
                <a:gd name="T18" fmla="*/ 10 w 10"/>
                <a:gd name="T19" fmla="*/ 2 h 2"/>
                <a:gd name="T20" fmla="*/ 8 w 10"/>
                <a:gd name="T21" fmla="*/ 2 h 2"/>
                <a:gd name="T22" fmla="*/ 8 w 10"/>
                <a:gd name="T23" fmla="*/ 2 h 2"/>
                <a:gd name="T24" fmla="*/ 4 w 10"/>
                <a:gd name="T25" fmla="*/ 0 h 2"/>
                <a:gd name="T26" fmla="*/ 0 w 10"/>
                <a:gd name="T27" fmla="*/ 0 h 2"/>
                <a:gd name="T28" fmla="*/ 0 w 10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1" name="Freeform 359">
              <a:extLst>
                <a:ext uri="{FF2B5EF4-FFF2-40B4-BE49-F238E27FC236}">
                  <a16:creationId xmlns:a16="http://schemas.microsoft.com/office/drawing/2014/main" id="{32E79A00-5044-4935-84EF-C8BEBC683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305" y="2255175"/>
              <a:ext cx="90327" cy="26884"/>
            </a:xfrm>
            <a:custGeom>
              <a:avLst/>
              <a:gdLst>
                <a:gd name="T0" fmla="*/ 40 w 76"/>
                <a:gd name="T1" fmla="*/ 16 h 22"/>
                <a:gd name="T2" fmla="*/ 40 w 76"/>
                <a:gd name="T3" fmla="*/ 16 h 22"/>
                <a:gd name="T4" fmla="*/ 44 w 76"/>
                <a:gd name="T5" fmla="*/ 20 h 22"/>
                <a:gd name="T6" fmla="*/ 46 w 76"/>
                <a:gd name="T7" fmla="*/ 20 h 22"/>
                <a:gd name="T8" fmla="*/ 48 w 76"/>
                <a:gd name="T9" fmla="*/ 18 h 22"/>
                <a:gd name="T10" fmla="*/ 50 w 76"/>
                <a:gd name="T11" fmla="*/ 20 h 22"/>
                <a:gd name="T12" fmla="*/ 50 w 76"/>
                <a:gd name="T13" fmla="*/ 20 h 22"/>
                <a:gd name="T14" fmla="*/ 60 w 76"/>
                <a:gd name="T15" fmla="*/ 22 h 22"/>
                <a:gd name="T16" fmla="*/ 62 w 76"/>
                <a:gd name="T17" fmla="*/ 22 h 22"/>
                <a:gd name="T18" fmla="*/ 62 w 76"/>
                <a:gd name="T19" fmla="*/ 18 h 22"/>
                <a:gd name="T20" fmla="*/ 62 w 76"/>
                <a:gd name="T21" fmla="*/ 18 h 22"/>
                <a:gd name="T22" fmla="*/ 62 w 76"/>
                <a:gd name="T23" fmla="*/ 14 h 22"/>
                <a:gd name="T24" fmla="*/ 64 w 76"/>
                <a:gd name="T25" fmla="*/ 10 h 22"/>
                <a:gd name="T26" fmla="*/ 68 w 76"/>
                <a:gd name="T27" fmla="*/ 8 h 22"/>
                <a:gd name="T28" fmla="*/ 72 w 76"/>
                <a:gd name="T29" fmla="*/ 4 h 22"/>
                <a:gd name="T30" fmla="*/ 76 w 76"/>
                <a:gd name="T31" fmla="*/ 2 h 22"/>
                <a:gd name="T32" fmla="*/ 76 w 76"/>
                <a:gd name="T33" fmla="*/ 2 h 22"/>
                <a:gd name="T34" fmla="*/ 76 w 76"/>
                <a:gd name="T35" fmla="*/ 0 h 22"/>
                <a:gd name="T36" fmla="*/ 76 w 76"/>
                <a:gd name="T37" fmla="*/ 0 h 22"/>
                <a:gd name="T38" fmla="*/ 76 w 76"/>
                <a:gd name="T39" fmla="*/ 0 h 22"/>
                <a:gd name="T40" fmla="*/ 76 w 76"/>
                <a:gd name="T41" fmla="*/ 0 h 22"/>
                <a:gd name="T42" fmla="*/ 72 w 76"/>
                <a:gd name="T43" fmla="*/ 4 h 22"/>
                <a:gd name="T44" fmla="*/ 68 w 76"/>
                <a:gd name="T45" fmla="*/ 6 h 22"/>
                <a:gd name="T46" fmla="*/ 64 w 76"/>
                <a:gd name="T47" fmla="*/ 10 h 22"/>
                <a:gd name="T48" fmla="*/ 62 w 76"/>
                <a:gd name="T49" fmla="*/ 14 h 22"/>
                <a:gd name="T50" fmla="*/ 62 w 76"/>
                <a:gd name="T51" fmla="*/ 18 h 22"/>
                <a:gd name="T52" fmla="*/ 62 w 76"/>
                <a:gd name="T53" fmla="*/ 18 h 22"/>
                <a:gd name="T54" fmla="*/ 62 w 76"/>
                <a:gd name="T55" fmla="*/ 22 h 22"/>
                <a:gd name="T56" fmla="*/ 60 w 76"/>
                <a:gd name="T57" fmla="*/ 22 h 22"/>
                <a:gd name="T58" fmla="*/ 50 w 76"/>
                <a:gd name="T59" fmla="*/ 18 h 22"/>
                <a:gd name="T60" fmla="*/ 50 w 76"/>
                <a:gd name="T61" fmla="*/ 18 h 22"/>
                <a:gd name="T62" fmla="*/ 48 w 76"/>
                <a:gd name="T63" fmla="*/ 18 h 22"/>
                <a:gd name="T64" fmla="*/ 46 w 76"/>
                <a:gd name="T65" fmla="*/ 20 h 22"/>
                <a:gd name="T66" fmla="*/ 44 w 76"/>
                <a:gd name="T67" fmla="*/ 20 h 22"/>
                <a:gd name="T68" fmla="*/ 40 w 76"/>
                <a:gd name="T69" fmla="*/ 14 h 22"/>
                <a:gd name="T70" fmla="*/ 40 w 76"/>
                <a:gd name="T71" fmla="*/ 14 h 22"/>
                <a:gd name="T72" fmla="*/ 36 w 76"/>
                <a:gd name="T73" fmla="*/ 12 h 22"/>
                <a:gd name="T74" fmla="*/ 32 w 76"/>
                <a:gd name="T75" fmla="*/ 14 h 22"/>
                <a:gd name="T76" fmla="*/ 24 w 76"/>
                <a:gd name="T77" fmla="*/ 18 h 22"/>
                <a:gd name="T78" fmla="*/ 14 w 76"/>
                <a:gd name="T79" fmla="*/ 20 h 22"/>
                <a:gd name="T80" fmla="*/ 0 w 76"/>
                <a:gd name="T81" fmla="*/ 20 h 22"/>
                <a:gd name="T82" fmla="*/ 0 w 76"/>
                <a:gd name="T83" fmla="*/ 20 h 22"/>
                <a:gd name="T84" fmla="*/ 0 w 76"/>
                <a:gd name="T85" fmla="*/ 20 h 22"/>
                <a:gd name="T86" fmla="*/ 0 w 76"/>
                <a:gd name="T87" fmla="*/ 20 h 22"/>
                <a:gd name="T88" fmla="*/ 14 w 76"/>
                <a:gd name="T89" fmla="*/ 20 h 22"/>
                <a:gd name="T90" fmla="*/ 24 w 76"/>
                <a:gd name="T91" fmla="*/ 20 h 22"/>
                <a:gd name="T92" fmla="*/ 34 w 76"/>
                <a:gd name="T93" fmla="*/ 16 h 22"/>
                <a:gd name="T94" fmla="*/ 36 w 76"/>
                <a:gd name="T95" fmla="*/ 14 h 22"/>
                <a:gd name="T96" fmla="*/ 40 w 76"/>
                <a:gd name="T97" fmla="*/ 16 h 22"/>
                <a:gd name="T98" fmla="*/ 40 w 76"/>
                <a:gd name="T99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" h="22">
                  <a:moveTo>
                    <a:pt x="40" y="16"/>
                  </a:moveTo>
                  <a:lnTo>
                    <a:pt x="40" y="16"/>
                  </a:lnTo>
                  <a:lnTo>
                    <a:pt x="44" y="20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60" y="22"/>
                  </a:lnTo>
                  <a:lnTo>
                    <a:pt x="62" y="22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4"/>
                  </a:lnTo>
                  <a:lnTo>
                    <a:pt x="64" y="10"/>
                  </a:lnTo>
                  <a:lnTo>
                    <a:pt x="68" y="8"/>
                  </a:lnTo>
                  <a:lnTo>
                    <a:pt x="72" y="4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4" y="10"/>
                  </a:lnTo>
                  <a:lnTo>
                    <a:pt x="62" y="14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22"/>
                  </a:lnTo>
                  <a:lnTo>
                    <a:pt x="60" y="22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48" y="18"/>
                  </a:lnTo>
                  <a:lnTo>
                    <a:pt x="46" y="20"/>
                  </a:lnTo>
                  <a:lnTo>
                    <a:pt x="44" y="20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6" y="12"/>
                  </a:lnTo>
                  <a:lnTo>
                    <a:pt x="32" y="14"/>
                  </a:lnTo>
                  <a:lnTo>
                    <a:pt x="24" y="18"/>
                  </a:lnTo>
                  <a:lnTo>
                    <a:pt x="14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20"/>
                  </a:lnTo>
                  <a:lnTo>
                    <a:pt x="24" y="20"/>
                  </a:lnTo>
                  <a:lnTo>
                    <a:pt x="34" y="16"/>
                  </a:lnTo>
                  <a:lnTo>
                    <a:pt x="36" y="14"/>
                  </a:lnTo>
                  <a:lnTo>
                    <a:pt x="40" y="16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2" name="Freeform 360">
              <a:extLst>
                <a:ext uri="{FF2B5EF4-FFF2-40B4-BE49-F238E27FC236}">
                  <a16:creationId xmlns:a16="http://schemas.microsoft.com/office/drawing/2014/main" id="{C3CBD425-DB61-4B09-8190-8883478C1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1878" y="2223403"/>
              <a:ext cx="26147" cy="17108"/>
            </a:xfrm>
            <a:custGeom>
              <a:avLst/>
              <a:gdLst>
                <a:gd name="T0" fmla="*/ 0 w 22"/>
                <a:gd name="T1" fmla="*/ 12 h 14"/>
                <a:gd name="T2" fmla="*/ 0 w 22"/>
                <a:gd name="T3" fmla="*/ 12 h 14"/>
                <a:gd name="T4" fmla="*/ 0 w 22"/>
                <a:gd name="T5" fmla="*/ 14 h 14"/>
                <a:gd name="T6" fmla="*/ 0 w 22"/>
                <a:gd name="T7" fmla="*/ 14 h 14"/>
                <a:gd name="T8" fmla="*/ 0 w 22"/>
                <a:gd name="T9" fmla="*/ 12 h 14"/>
                <a:gd name="T10" fmla="*/ 0 w 22"/>
                <a:gd name="T11" fmla="*/ 12 h 14"/>
                <a:gd name="T12" fmla="*/ 4 w 22"/>
                <a:gd name="T13" fmla="*/ 10 h 14"/>
                <a:gd name="T14" fmla="*/ 12 w 22"/>
                <a:gd name="T15" fmla="*/ 6 h 14"/>
                <a:gd name="T16" fmla="*/ 18 w 22"/>
                <a:gd name="T17" fmla="*/ 4 h 14"/>
                <a:gd name="T18" fmla="*/ 22 w 22"/>
                <a:gd name="T19" fmla="*/ 2 h 14"/>
                <a:gd name="T20" fmla="*/ 22 w 22"/>
                <a:gd name="T21" fmla="*/ 2 h 14"/>
                <a:gd name="T22" fmla="*/ 22 w 22"/>
                <a:gd name="T23" fmla="*/ 0 h 14"/>
                <a:gd name="T24" fmla="*/ 22 w 22"/>
                <a:gd name="T25" fmla="*/ 0 h 14"/>
                <a:gd name="T26" fmla="*/ 22 w 22"/>
                <a:gd name="T27" fmla="*/ 2 h 14"/>
                <a:gd name="T28" fmla="*/ 22 w 22"/>
                <a:gd name="T29" fmla="*/ 2 h 14"/>
                <a:gd name="T30" fmla="*/ 18 w 22"/>
                <a:gd name="T31" fmla="*/ 4 h 14"/>
                <a:gd name="T32" fmla="*/ 12 w 22"/>
                <a:gd name="T33" fmla="*/ 6 h 14"/>
                <a:gd name="T34" fmla="*/ 4 w 22"/>
                <a:gd name="T35" fmla="*/ 8 h 14"/>
                <a:gd name="T36" fmla="*/ 0 w 22"/>
                <a:gd name="T37" fmla="*/ 12 h 14"/>
                <a:gd name="T38" fmla="*/ 0 w 22"/>
                <a:gd name="T3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14">
                  <a:moveTo>
                    <a:pt x="0" y="12"/>
                  </a:move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12" y="6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3" name="Freeform 361">
              <a:extLst>
                <a:ext uri="{FF2B5EF4-FFF2-40B4-BE49-F238E27FC236}">
                  <a16:creationId xmlns:a16="http://schemas.microsoft.com/office/drawing/2014/main" id="{57DF6435-8978-4545-9B94-730517545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533" y="2218514"/>
              <a:ext cx="2377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2 w 2"/>
                <a:gd name="T4" fmla="*/ 0 w 2"/>
                <a:gd name="T5" fmla="*/ 0 w 2"/>
                <a:gd name="T6" fmla="*/ 0 w 2"/>
                <a:gd name="T7" fmla="*/ 0 w 2"/>
                <a:gd name="T8" fmla="*/ 2 w 2"/>
                <a:gd name="T9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4" name="Freeform 362">
              <a:extLst>
                <a:ext uri="{FF2B5EF4-FFF2-40B4-BE49-F238E27FC236}">
                  <a16:creationId xmlns:a16="http://schemas.microsoft.com/office/drawing/2014/main" id="{2EC4C4C3-75A8-4502-B8B3-9801152CD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5074" y="2428699"/>
              <a:ext cx="33278" cy="24440"/>
            </a:xfrm>
            <a:custGeom>
              <a:avLst/>
              <a:gdLst>
                <a:gd name="T0" fmla="*/ 28 w 28"/>
                <a:gd name="T1" fmla="*/ 20 h 20"/>
                <a:gd name="T2" fmla="*/ 28 w 28"/>
                <a:gd name="T3" fmla="*/ 20 h 20"/>
                <a:gd name="T4" fmla="*/ 28 w 28"/>
                <a:gd name="T5" fmla="*/ 20 h 20"/>
                <a:gd name="T6" fmla="*/ 28 w 28"/>
                <a:gd name="T7" fmla="*/ 20 h 20"/>
                <a:gd name="T8" fmla="*/ 22 w 28"/>
                <a:gd name="T9" fmla="*/ 16 h 20"/>
                <a:gd name="T10" fmla="*/ 18 w 28"/>
                <a:gd name="T11" fmla="*/ 12 h 20"/>
                <a:gd name="T12" fmla="*/ 12 w 28"/>
                <a:gd name="T13" fmla="*/ 8 h 20"/>
                <a:gd name="T14" fmla="*/ 8 w 28"/>
                <a:gd name="T15" fmla="*/ 6 h 20"/>
                <a:gd name="T16" fmla="*/ 8 w 28"/>
                <a:gd name="T17" fmla="*/ 6 h 20"/>
                <a:gd name="T18" fmla="*/ 4 w 28"/>
                <a:gd name="T19" fmla="*/ 2 h 20"/>
                <a:gd name="T20" fmla="*/ 0 w 28"/>
                <a:gd name="T21" fmla="*/ 0 h 20"/>
                <a:gd name="T22" fmla="*/ 0 w 28"/>
                <a:gd name="T23" fmla="*/ 0 h 20"/>
                <a:gd name="T24" fmla="*/ 4 w 28"/>
                <a:gd name="T25" fmla="*/ 2 h 20"/>
                <a:gd name="T26" fmla="*/ 6 w 28"/>
                <a:gd name="T27" fmla="*/ 4 h 20"/>
                <a:gd name="T28" fmla="*/ 10 w 28"/>
                <a:gd name="T29" fmla="*/ 6 h 20"/>
                <a:gd name="T30" fmla="*/ 10 w 28"/>
                <a:gd name="T31" fmla="*/ 6 h 20"/>
                <a:gd name="T32" fmla="*/ 12 w 28"/>
                <a:gd name="T33" fmla="*/ 10 h 20"/>
                <a:gd name="T34" fmla="*/ 18 w 28"/>
                <a:gd name="T35" fmla="*/ 12 h 20"/>
                <a:gd name="T36" fmla="*/ 22 w 28"/>
                <a:gd name="T37" fmla="*/ 16 h 20"/>
                <a:gd name="T38" fmla="*/ 28 w 28"/>
                <a:gd name="T39" fmla="*/ 20 h 20"/>
                <a:gd name="T40" fmla="*/ 28 w 28"/>
                <a:gd name="T41" fmla="*/ 20 h 20"/>
                <a:gd name="T42" fmla="*/ 28 w 28"/>
                <a:gd name="T43" fmla="*/ 20 h 20"/>
                <a:gd name="T44" fmla="*/ 28 w 28"/>
                <a:gd name="T45" fmla="*/ 20 h 20"/>
                <a:gd name="T46" fmla="*/ 28 w 28"/>
                <a:gd name="T47" fmla="*/ 20 h 20"/>
                <a:gd name="T48" fmla="*/ 28 w 28"/>
                <a:gd name="T4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20">
                  <a:moveTo>
                    <a:pt x="28" y="20"/>
                  </a:move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2" y="16"/>
                  </a:lnTo>
                  <a:lnTo>
                    <a:pt x="18" y="12"/>
                  </a:lnTo>
                  <a:lnTo>
                    <a:pt x="12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8" y="12"/>
                  </a:lnTo>
                  <a:lnTo>
                    <a:pt x="22" y="16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5" name="Freeform 363">
              <a:extLst>
                <a:ext uri="{FF2B5EF4-FFF2-40B4-BE49-F238E27FC236}">
                  <a16:creationId xmlns:a16="http://schemas.microsoft.com/office/drawing/2014/main" id="{187F0989-9CD0-471B-B16F-1323CC7D6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9417" y="2382262"/>
              <a:ext cx="16640" cy="14664"/>
            </a:xfrm>
            <a:custGeom>
              <a:avLst/>
              <a:gdLst>
                <a:gd name="T0" fmla="*/ 10 w 14"/>
                <a:gd name="T1" fmla="*/ 10 h 12"/>
                <a:gd name="T2" fmla="*/ 10 w 14"/>
                <a:gd name="T3" fmla="*/ 10 h 12"/>
                <a:gd name="T4" fmla="*/ 6 w 14"/>
                <a:gd name="T5" fmla="*/ 6 h 12"/>
                <a:gd name="T6" fmla="*/ 0 w 14"/>
                <a:gd name="T7" fmla="*/ 0 h 12"/>
                <a:gd name="T8" fmla="*/ 0 w 14"/>
                <a:gd name="T9" fmla="*/ 0 h 12"/>
                <a:gd name="T10" fmla="*/ 6 w 14"/>
                <a:gd name="T11" fmla="*/ 6 h 12"/>
                <a:gd name="T12" fmla="*/ 12 w 14"/>
                <a:gd name="T13" fmla="*/ 10 h 12"/>
                <a:gd name="T14" fmla="*/ 12 w 14"/>
                <a:gd name="T15" fmla="*/ 10 h 12"/>
                <a:gd name="T16" fmla="*/ 14 w 14"/>
                <a:gd name="T17" fmla="*/ 12 h 12"/>
                <a:gd name="T18" fmla="*/ 14 w 14"/>
                <a:gd name="T19" fmla="*/ 12 h 12"/>
                <a:gd name="T20" fmla="*/ 10 w 14"/>
                <a:gd name="T21" fmla="*/ 10 h 12"/>
                <a:gd name="T22" fmla="*/ 10 w 14"/>
                <a:gd name="T2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2">
                  <a:moveTo>
                    <a:pt x="10" y="10"/>
                  </a:moveTo>
                  <a:lnTo>
                    <a:pt x="10" y="10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6" name="Freeform 364">
              <a:extLst>
                <a:ext uri="{FF2B5EF4-FFF2-40B4-BE49-F238E27FC236}">
                  <a16:creationId xmlns:a16="http://schemas.microsoft.com/office/drawing/2014/main" id="{77E6FCF9-39AE-41DE-8BDD-ADBF829C1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860" y="2304054"/>
              <a:ext cx="2377" cy="7332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2 w 2"/>
                <a:gd name="T5" fmla="*/ 6 h 6"/>
                <a:gd name="T6" fmla="*/ 2 w 2"/>
                <a:gd name="T7" fmla="*/ 6 h 6"/>
                <a:gd name="T8" fmla="*/ 0 w 2"/>
                <a:gd name="T9" fmla="*/ 0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7" name="Freeform 365">
              <a:extLst>
                <a:ext uri="{FF2B5EF4-FFF2-40B4-BE49-F238E27FC236}">
                  <a16:creationId xmlns:a16="http://schemas.microsoft.com/office/drawing/2014/main" id="{0FED500D-E490-4C21-AD84-2FF54A72C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0894" y="2296723"/>
              <a:ext cx="7131" cy="9776"/>
            </a:xfrm>
            <a:custGeom>
              <a:avLst/>
              <a:gdLst>
                <a:gd name="T0" fmla="*/ 6 w 6"/>
                <a:gd name="T1" fmla="*/ 8 h 8"/>
                <a:gd name="T2" fmla="*/ 6 w 6"/>
                <a:gd name="T3" fmla="*/ 8 h 8"/>
                <a:gd name="T4" fmla="*/ 2 w 6"/>
                <a:gd name="T5" fmla="*/ 4 h 8"/>
                <a:gd name="T6" fmla="*/ 2 w 6"/>
                <a:gd name="T7" fmla="*/ 4 h 8"/>
                <a:gd name="T8" fmla="*/ 0 w 6"/>
                <a:gd name="T9" fmla="*/ 0 h 8"/>
                <a:gd name="T10" fmla="*/ 0 w 6"/>
                <a:gd name="T11" fmla="*/ 0 h 8"/>
                <a:gd name="T12" fmla="*/ 2 w 6"/>
                <a:gd name="T13" fmla="*/ 4 h 8"/>
                <a:gd name="T14" fmla="*/ 2 w 6"/>
                <a:gd name="T15" fmla="*/ 4 h 8"/>
                <a:gd name="T16" fmla="*/ 6 w 6"/>
                <a:gd name="T17" fmla="*/ 8 h 8"/>
                <a:gd name="T18" fmla="*/ 6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6" y="8"/>
                  </a:moveTo>
                  <a:lnTo>
                    <a:pt x="6" y="8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8" name="Freeform 366">
              <a:extLst>
                <a:ext uri="{FF2B5EF4-FFF2-40B4-BE49-F238E27FC236}">
                  <a16:creationId xmlns:a16="http://schemas.microsoft.com/office/drawing/2014/main" id="{C77AA222-E14D-4419-9E30-58459889A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811" y="2409147"/>
              <a:ext cx="14262" cy="12220"/>
            </a:xfrm>
            <a:custGeom>
              <a:avLst/>
              <a:gdLst>
                <a:gd name="T0" fmla="*/ 4 w 12"/>
                <a:gd name="T1" fmla="*/ 4 h 10"/>
                <a:gd name="T2" fmla="*/ 4 w 12"/>
                <a:gd name="T3" fmla="*/ 4 h 10"/>
                <a:gd name="T4" fmla="*/ 0 w 12"/>
                <a:gd name="T5" fmla="*/ 0 h 10"/>
                <a:gd name="T6" fmla="*/ 0 w 12"/>
                <a:gd name="T7" fmla="*/ 0 h 10"/>
                <a:gd name="T8" fmla="*/ 4 w 12"/>
                <a:gd name="T9" fmla="*/ 4 h 10"/>
                <a:gd name="T10" fmla="*/ 4 w 12"/>
                <a:gd name="T11" fmla="*/ 4 h 10"/>
                <a:gd name="T12" fmla="*/ 12 w 12"/>
                <a:gd name="T13" fmla="*/ 10 h 10"/>
                <a:gd name="T14" fmla="*/ 12 w 12"/>
                <a:gd name="T15" fmla="*/ 10 h 10"/>
                <a:gd name="T16" fmla="*/ 4 w 12"/>
                <a:gd name="T17" fmla="*/ 4 h 10"/>
                <a:gd name="T18" fmla="*/ 4 w 12"/>
                <a:gd name="T1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4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89" name="Freeform 367">
              <a:extLst>
                <a:ext uri="{FF2B5EF4-FFF2-40B4-BE49-F238E27FC236}">
                  <a16:creationId xmlns:a16="http://schemas.microsoft.com/office/drawing/2014/main" id="{7DBE0753-F3A0-48C6-B675-ECBC41699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271" y="2355378"/>
              <a:ext cx="11885" cy="7332"/>
            </a:xfrm>
            <a:custGeom>
              <a:avLst/>
              <a:gdLst>
                <a:gd name="T0" fmla="*/ 2 w 10"/>
                <a:gd name="T1" fmla="*/ 0 h 6"/>
                <a:gd name="T2" fmla="*/ 2 w 10"/>
                <a:gd name="T3" fmla="*/ 0 h 6"/>
                <a:gd name="T4" fmla="*/ 0 w 10"/>
                <a:gd name="T5" fmla="*/ 0 h 6"/>
                <a:gd name="T6" fmla="*/ 0 w 10"/>
                <a:gd name="T7" fmla="*/ 0 h 6"/>
                <a:gd name="T8" fmla="*/ 2 w 10"/>
                <a:gd name="T9" fmla="*/ 0 h 6"/>
                <a:gd name="T10" fmla="*/ 2 w 10"/>
                <a:gd name="T11" fmla="*/ 0 h 6"/>
                <a:gd name="T12" fmla="*/ 10 w 10"/>
                <a:gd name="T13" fmla="*/ 6 h 6"/>
                <a:gd name="T14" fmla="*/ 10 w 10"/>
                <a:gd name="T15" fmla="*/ 6 h 6"/>
                <a:gd name="T16" fmla="*/ 6 w 10"/>
                <a:gd name="T17" fmla="*/ 2 h 6"/>
                <a:gd name="T18" fmla="*/ 2 w 10"/>
                <a:gd name="T19" fmla="*/ 0 h 6"/>
                <a:gd name="T20" fmla="*/ 2 w 10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0" name="Freeform 368">
              <a:extLst>
                <a:ext uri="{FF2B5EF4-FFF2-40B4-BE49-F238E27FC236}">
                  <a16:creationId xmlns:a16="http://schemas.microsoft.com/office/drawing/2014/main" id="{0AEF2754-57E9-45CC-AEB3-80458E73B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271" y="2345602"/>
              <a:ext cx="2377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2 w 2"/>
                <a:gd name="T4" fmla="*/ 0 w 2"/>
                <a:gd name="T5" fmla="*/ 0 w 2"/>
                <a:gd name="T6" fmla="*/ 2 w 2"/>
                <a:gd name="T7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1" name="Freeform 369">
              <a:extLst>
                <a:ext uri="{FF2B5EF4-FFF2-40B4-BE49-F238E27FC236}">
                  <a16:creationId xmlns:a16="http://schemas.microsoft.com/office/drawing/2014/main" id="{9CB0FA1F-0296-48EA-B428-C21816C0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009" y="2321163"/>
              <a:ext cx="4754" cy="2444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2 w 4"/>
                <a:gd name="T5" fmla="*/ 2 h 2"/>
                <a:gd name="T6" fmla="*/ 2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2 w 4"/>
                <a:gd name="T13" fmla="*/ 2 h 2"/>
                <a:gd name="T14" fmla="*/ 2 w 4"/>
                <a:gd name="T15" fmla="*/ 2 h 2"/>
                <a:gd name="T16" fmla="*/ 0 w 4"/>
                <a:gd name="T17" fmla="*/ 0 h 2"/>
                <a:gd name="T18" fmla="*/ 0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2" name="Freeform 370">
              <a:extLst>
                <a:ext uri="{FF2B5EF4-FFF2-40B4-BE49-F238E27FC236}">
                  <a16:creationId xmlns:a16="http://schemas.microsoft.com/office/drawing/2014/main" id="{19F033ED-FA13-479B-81C2-644DED0E2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352" y="2453139"/>
              <a:ext cx="11885" cy="9776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2 w 10"/>
                <a:gd name="T9" fmla="*/ 2 h 8"/>
                <a:gd name="T10" fmla="*/ 6 w 10"/>
                <a:gd name="T11" fmla="*/ 4 h 8"/>
                <a:gd name="T12" fmla="*/ 10 w 10"/>
                <a:gd name="T13" fmla="*/ 6 h 8"/>
                <a:gd name="T14" fmla="*/ 10 w 10"/>
                <a:gd name="T15" fmla="*/ 6 h 8"/>
                <a:gd name="T16" fmla="*/ 10 w 10"/>
                <a:gd name="T17" fmla="*/ 8 h 8"/>
                <a:gd name="T18" fmla="*/ 10 w 10"/>
                <a:gd name="T19" fmla="*/ 8 h 8"/>
                <a:gd name="T20" fmla="*/ 10 w 10"/>
                <a:gd name="T21" fmla="*/ 6 h 8"/>
                <a:gd name="T22" fmla="*/ 10 w 10"/>
                <a:gd name="T23" fmla="*/ 4 h 8"/>
                <a:gd name="T24" fmla="*/ 6 w 10"/>
                <a:gd name="T25" fmla="*/ 4 h 8"/>
                <a:gd name="T26" fmla="*/ 2 w 10"/>
                <a:gd name="T27" fmla="*/ 2 h 8"/>
                <a:gd name="T28" fmla="*/ 0 w 10"/>
                <a:gd name="T29" fmla="*/ 0 h 8"/>
                <a:gd name="T30" fmla="*/ 0 w 10"/>
                <a:gd name="T3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6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3" name="Freeform 371">
              <a:extLst>
                <a:ext uri="{FF2B5EF4-FFF2-40B4-BE49-F238E27FC236}">
                  <a16:creationId xmlns:a16="http://schemas.microsoft.com/office/drawing/2014/main" id="{2E2543CB-8C6B-4874-A017-DD6654B6D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351" y="24531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4" name="Freeform 372">
              <a:extLst>
                <a:ext uri="{FF2B5EF4-FFF2-40B4-BE49-F238E27FC236}">
                  <a16:creationId xmlns:a16="http://schemas.microsoft.com/office/drawing/2014/main" id="{386E3979-A6F8-489C-88CC-4595ADE54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2778" y="2414034"/>
              <a:ext cx="28524" cy="7332"/>
            </a:xfrm>
            <a:custGeom>
              <a:avLst/>
              <a:gdLst>
                <a:gd name="T0" fmla="*/ 8 w 24"/>
                <a:gd name="T1" fmla="*/ 4 h 6"/>
                <a:gd name="T2" fmla="*/ 8 w 24"/>
                <a:gd name="T3" fmla="*/ 4 h 6"/>
                <a:gd name="T4" fmla="*/ 22 w 24"/>
                <a:gd name="T5" fmla="*/ 6 h 6"/>
                <a:gd name="T6" fmla="*/ 24 w 24"/>
                <a:gd name="T7" fmla="*/ 4 h 6"/>
                <a:gd name="T8" fmla="*/ 22 w 24"/>
                <a:gd name="T9" fmla="*/ 2 h 6"/>
                <a:gd name="T10" fmla="*/ 22 w 24"/>
                <a:gd name="T11" fmla="*/ 2 h 6"/>
                <a:gd name="T12" fmla="*/ 14 w 24"/>
                <a:gd name="T13" fmla="*/ 0 h 6"/>
                <a:gd name="T14" fmla="*/ 4 w 24"/>
                <a:gd name="T15" fmla="*/ 0 h 6"/>
                <a:gd name="T16" fmla="*/ 4 w 24"/>
                <a:gd name="T17" fmla="*/ 0 h 6"/>
                <a:gd name="T18" fmla="*/ 0 w 24"/>
                <a:gd name="T19" fmla="*/ 2 h 6"/>
                <a:gd name="T20" fmla="*/ 8 w 24"/>
                <a:gd name="T21" fmla="*/ 4 h 6"/>
                <a:gd name="T22" fmla="*/ 8 w 24"/>
                <a:gd name="T2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6">
                  <a:moveTo>
                    <a:pt x="8" y="4"/>
                  </a:moveTo>
                  <a:lnTo>
                    <a:pt x="8" y="4"/>
                  </a:lnTo>
                  <a:lnTo>
                    <a:pt x="22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1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5" name="Freeform 373">
              <a:extLst>
                <a:ext uri="{FF2B5EF4-FFF2-40B4-BE49-F238E27FC236}">
                  <a16:creationId xmlns:a16="http://schemas.microsoft.com/office/drawing/2014/main" id="{B61F599F-B61E-4147-9EB2-B2EF38146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155" y="2404259"/>
              <a:ext cx="16640" cy="4888"/>
            </a:xfrm>
            <a:custGeom>
              <a:avLst/>
              <a:gdLst>
                <a:gd name="T0" fmla="*/ 14 w 14"/>
                <a:gd name="T1" fmla="*/ 4 h 4"/>
                <a:gd name="T2" fmla="*/ 14 w 14"/>
                <a:gd name="T3" fmla="*/ 4 h 4"/>
                <a:gd name="T4" fmla="*/ 14 w 14"/>
                <a:gd name="T5" fmla="*/ 4 h 4"/>
                <a:gd name="T6" fmla="*/ 14 w 14"/>
                <a:gd name="T7" fmla="*/ 2 h 4"/>
                <a:gd name="T8" fmla="*/ 8 w 14"/>
                <a:gd name="T9" fmla="*/ 2 h 4"/>
                <a:gd name="T10" fmla="*/ 2 w 14"/>
                <a:gd name="T11" fmla="*/ 0 h 4"/>
                <a:gd name="T12" fmla="*/ 0 w 14"/>
                <a:gd name="T13" fmla="*/ 2 h 4"/>
                <a:gd name="T14" fmla="*/ 0 w 14"/>
                <a:gd name="T15" fmla="*/ 2 h 4"/>
                <a:gd name="T16" fmla="*/ 0 w 14"/>
                <a:gd name="T17" fmla="*/ 2 h 4"/>
                <a:gd name="T18" fmla="*/ 6 w 14"/>
                <a:gd name="T19" fmla="*/ 4 h 4"/>
                <a:gd name="T20" fmla="*/ 10 w 14"/>
                <a:gd name="T21" fmla="*/ 4 h 4"/>
                <a:gd name="T22" fmla="*/ 14 w 14"/>
                <a:gd name="T23" fmla="*/ 4 h 4"/>
                <a:gd name="T24" fmla="*/ 14 w 14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4">
                  <a:moveTo>
                    <a:pt x="14" y="4"/>
                  </a:moveTo>
                  <a:lnTo>
                    <a:pt x="14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6" name="Freeform 374">
              <a:extLst>
                <a:ext uri="{FF2B5EF4-FFF2-40B4-BE49-F238E27FC236}">
                  <a16:creationId xmlns:a16="http://schemas.microsoft.com/office/drawing/2014/main" id="{F1BD6F3F-29B7-4E4B-9CCB-C4D177E6B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287" y="2428698"/>
              <a:ext cx="21393" cy="4888"/>
            </a:xfrm>
            <a:custGeom>
              <a:avLst/>
              <a:gdLst>
                <a:gd name="T0" fmla="*/ 2 w 18"/>
                <a:gd name="T1" fmla="*/ 2 h 4"/>
                <a:gd name="T2" fmla="*/ 2 w 18"/>
                <a:gd name="T3" fmla="*/ 2 h 4"/>
                <a:gd name="T4" fmla="*/ 4 w 18"/>
                <a:gd name="T5" fmla="*/ 4 h 4"/>
                <a:gd name="T6" fmla="*/ 8 w 18"/>
                <a:gd name="T7" fmla="*/ 4 h 4"/>
                <a:gd name="T8" fmla="*/ 8 w 18"/>
                <a:gd name="T9" fmla="*/ 4 h 4"/>
                <a:gd name="T10" fmla="*/ 16 w 18"/>
                <a:gd name="T11" fmla="*/ 2 h 4"/>
                <a:gd name="T12" fmla="*/ 18 w 18"/>
                <a:gd name="T13" fmla="*/ 2 h 4"/>
                <a:gd name="T14" fmla="*/ 18 w 18"/>
                <a:gd name="T15" fmla="*/ 2 h 4"/>
                <a:gd name="T16" fmla="*/ 18 w 18"/>
                <a:gd name="T17" fmla="*/ 2 h 4"/>
                <a:gd name="T18" fmla="*/ 6 w 18"/>
                <a:gd name="T19" fmla="*/ 0 h 4"/>
                <a:gd name="T20" fmla="*/ 0 w 18"/>
                <a:gd name="T21" fmla="*/ 0 h 4"/>
                <a:gd name="T22" fmla="*/ 0 w 18"/>
                <a:gd name="T23" fmla="*/ 2 h 4"/>
                <a:gd name="T24" fmla="*/ 2 w 18"/>
                <a:gd name="T25" fmla="*/ 2 h 4"/>
                <a:gd name="T26" fmla="*/ 2 w 18"/>
                <a:gd name="T2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4">
                  <a:moveTo>
                    <a:pt x="2" y="2"/>
                  </a:moveTo>
                  <a:lnTo>
                    <a:pt x="2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7" name="Freeform 375">
              <a:extLst>
                <a:ext uri="{FF2B5EF4-FFF2-40B4-BE49-F238E27FC236}">
                  <a16:creationId xmlns:a16="http://schemas.microsoft.com/office/drawing/2014/main" id="{DB227632-1B49-4E30-86BB-10DDB85B9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4336" y="2296722"/>
              <a:ext cx="14262" cy="12220"/>
            </a:xfrm>
            <a:custGeom>
              <a:avLst/>
              <a:gdLst>
                <a:gd name="T0" fmla="*/ 12 w 12"/>
                <a:gd name="T1" fmla="*/ 10 h 10"/>
                <a:gd name="T2" fmla="*/ 12 w 12"/>
                <a:gd name="T3" fmla="*/ 10 h 10"/>
                <a:gd name="T4" fmla="*/ 10 w 12"/>
                <a:gd name="T5" fmla="*/ 6 h 10"/>
                <a:gd name="T6" fmla="*/ 10 w 12"/>
                <a:gd name="T7" fmla="*/ 6 h 10"/>
                <a:gd name="T8" fmla="*/ 6 w 12"/>
                <a:gd name="T9" fmla="*/ 2 h 10"/>
                <a:gd name="T10" fmla="*/ 4 w 12"/>
                <a:gd name="T11" fmla="*/ 0 h 10"/>
                <a:gd name="T12" fmla="*/ 2 w 12"/>
                <a:gd name="T13" fmla="*/ 0 h 10"/>
                <a:gd name="T14" fmla="*/ 2 w 12"/>
                <a:gd name="T15" fmla="*/ 0 h 10"/>
                <a:gd name="T16" fmla="*/ 0 w 12"/>
                <a:gd name="T17" fmla="*/ 0 h 10"/>
                <a:gd name="T18" fmla="*/ 0 w 12"/>
                <a:gd name="T19" fmla="*/ 0 h 10"/>
                <a:gd name="T20" fmla="*/ 0 w 12"/>
                <a:gd name="T21" fmla="*/ 4 h 10"/>
                <a:gd name="T22" fmla="*/ 0 w 12"/>
                <a:gd name="T23" fmla="*/ 4 h 10"/>
                <a:gd name="T24" fmla="*/ 0 w 12"/>
                <a:gd name="T25" fmla="*/ 6 h 10"/>
                <a:gd name="T26" fmla="*/ 2 w 12"/>
                <a:gd name="T27" fmla="*/ 8 h 10"/>
                <a:gd name="T28" fmla="*/ 8 w 12"/>
                <a:gd name="T29" fmla="*/ 10 h 10"/>
                <a:gd name="T30" fmla="*/ 12 w 12"/>
                <a:gd name="T31" fmla="*/ 10 h 10"/>
                <a:gd name="T32" fmla="*/ 12 w 12"/>
                <a:gd name="T3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0">
                  <a:moveTo>
                    <a:pt x="12" y="10"/>
                  </a:moveTo>
                  <a:lnTo>
                    <a:pt x="12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8" name="Freeform 376">
              <a:extLst>
                <a:ext uri="{FF2B5EF4-FFF2-40B4-BE49-F238E27FC236}">
                  <a16:creationId xmlns:a16="http://schemas.microsoft.com/office/drawing/2014/main" id="{EB124FD2-2E02-4E7E-B09D-19A2BFC54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7206" y="2296722"/>
              <a:ext cx="9508" cy="34216"/>
            </a:xfrm>
            <a:custGeom>
              <a:avLst/>
              <a:gdLst>
                <a:gd name="T0" fmla="*/ 0 w 8"/>
                <a:gd name="T1" fmla="*/ 14 h 28"/>
                <a:gd name="T2" fmla="*/ 0 w 8"/>
                <a:gd name="T3" fmla="*/ 14 h 28"/>
                <a:gd name="T4" fmla="*/ 0 w 8"/>
                <a:gd name="T5" fmla="*/ 16 h 28"/>
                <a:gd name="T6" fmla="*/ 2 w 8"/>
                <a:gd name="T7" fmla="*/ 20 h 28"/>
                <a:gd name="T8" fmla="*/ 8 w 8"/>
                <a:gd name="T9" fmla="*/ 28 h 28"/>
                <a:gd name="T10" fmla="*/ 8 w 8"/>
                <a:gd name="T11" fmla="*/ 28 h 28"/>
                <a:gd name="T12" fmla="*/ 2 w 8"/>
                <a:gd name="T13" fmla="*/ 2 h 28"/>
                <a:gd name="T14" fmla="*/ 2 w 8"/>
                <a:gd name="T15" fmla="*/ 2 h 28"/>
                <a:gd name="T16" fmla="*/ 2 w 8"/>
                <a:gd name="T17" fmla="*/ 0 h 28"/>
                <a:gd name="T18" fmla="*/ 0 w 8"/>
                <a:gd name="T19" fmla="*/ 2 h 28"/>
                <a:gd name="T20" fmla="*/ 0 w 8"/>
                <a:gd name="T21" fmla="*/ 4 h 28"/>
                <a:gd name="T22" fmla="*/ 2 w 8"/>
                <a:gd name="T23" fmla="*/ 10 h 28"/>
                <a:gd name="T24" fmla="*/ 2 w 8"/>
                <a:gd name="T25" fmla="*/ 10 h 28"/>
                <a:gd name="T26" fmla="*/ 4 w 8"/>
                <a:gd name="T27" fmla="*/ 14 h 28"/>
                <a:gd name="T28" fmla="*/ 2 w 8"/>
                <a:gd name="T29" fmla="*/ 14 h 28"/>
                <a:gd name="T30" fmla="*/ 0 w 8"/>
                <a:gd name="T31" fmla="*/ 14 h 28"/>
                <a:gd name="T32" fmla="*/ 0 w 8"/>
                <a:gd name="T3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28">
                  <a:moveTo>
                    <a:pt x="0" y="14"/>
                  </a:moveTo>
                  <a:lnTo>
                    <a:pt x="0" y="14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699" name="Freeform 377">
              <a:extLst>
                <a:ext uri="{FF2B5EF4-FFF2-40B4-BE49-F238E27FC236}">
                  <a16:creationId xmlns:a16="http://schemas.microsoft.com/office/drawing/2014/main" id="{1C90F3FC-D77F-44A0-874B-B90D5AE63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845" y="2328495"/>
              <a:ext cx="19016" cy="19552"/>
            </a:xfrm>
            <a:custGeom>
              <a:avLst/>
              <a:gdLst>
                <a:gd name="T0" fmla="*/ 14 w 16"/>
                <a:gd name="T1" fmla="*/ 16 h 16"/>
                <a:gd name="T2" fmla="*/ 14 w 16"/>
                <a:gd name="T3" fmla="*/ 16 h 16"/>
                <a:gd name="T4" fmla="*/ 16 w 16"/>
                <a:gd name="T5" fmla="*/ 16 h 16"/>
                <a:gd name="T6" fmla="*/ 14 w 16"/>
                <a:gd name="T7" fmla="*/ 14 h 16"/>
                <a:gd name="T8" fmla="*/ 6 w 16"/>
                <a:gd name="T9" fmla="*/ 4 h 16"/>
                <a:gd name="T10" fmla="*/ 6 w 16"/>
                <a:gd name="T11" fmla="*/ 4 h 16"/>
                <a:gd name="T12" fmla="*/ 0 w 16"/>
                <a:gd name="T13" fmla="*/ 0 h 16"/>
                <a:gd name="T14" fmla="*/ 0 w 16"/>
                <a:gd name="T15" fmla="*/ 0 h 16"/>
                <a:gd name="T16" fmla="*/ 0 w 16"/>
                <a:gd name="T17" fmla="*/ 2 h 16"/>
                <a:gd name="T18" fmla="*/ 0 w 16"/>
                <a:gd name="T19" fmla="*/ 2 h 16"/>
                <a:gd name="T20" fmla="*/ 6 w 16"/>
                <a:gd name="T21" fmla="*/ 8 h 16"/>
                <a:gd name="T22" fmla="*/ 14 w 16"/>
                <a:gd name="T23" fmla="*/ 16 h 16"/>
                <a:gd name="T24" fmla="*/ 14 w 16"/>
                <a:gd name="T2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6">
                  <a:moveTo>
                    <a:pt x="14" y="16"/>
                  </a:moveTo>
                  <a:lnTo>
                    <a:pt x="14" y="16"/>
                  </a:lnTo>
                  <a:lnTo>
                    <a:pt x="16" y="16"/>
                  </a:lnTo>
                  <a:lnTo>
                    <a:pt x="14" y="14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8"/>
                  </a:lnTo>
                  <a:lnTo>
                    <a:pt x="14" y="16"/>
                  </a:lnTo>
                  <a:lnTo>
                    <a:pt x="14" y="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00" name="Freeform 378">
              <a:extLst>
                <a:ext uri="{FF2B5EF4-FFF2-40B4-BE49-F238E27FC236}">
                  <a16:creationId xmlns:a16="http://schemas.microsoft.com/office/drawing/2014/main" id="{38C7DF43-840C-4E48-B276-BFADB5F36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261" y="2448250"/>
              <a:ext cx="9508" cy="7332"/>
            </a:xfrm>
            <a:custGeom>
              <a:avLst/>
              <a:gdLst>
                <a:gd name="T0" fmla="*/ 0 w 8"/>
                <a:gd name="T1" fmla="*/ 4 h 6"/>
                <a:gd name="T2" fmla="*/ 0 w 8"/>
                <a:gd name="T3" fmla="*/ 4 h 6"/>
                <a:gd name="T4" fmla="*/ 2 w 8"/>
                <a:gd name="T5" fmla="*/ 6 h 6"/>
                <a:gd name="T6" fmla="*/ 4 w 8"/>
                <a:gd name="T7" fmla="*/ 6 h 6"/>
                <a:gd name="T8" fmla="*/ 8 w 8"/>
                <a:gd name="T9" fmla="*/ 4 h 6"/>
                <a:gd name="T10" fmla="*/ 8 w 8"/>
                <a:gd name="T11" fmla="*/ 4 h 6"/>
                <a:gd name="T12" fmla="*/ 8 w 8"/>
                <a:gd name="T13" fmla="*/ 2 h 6"/>
                <a:gd name="T14" fmla="*/ 6 w 8"/>
                <a:gd name="T15" fmla="*/ 0 h 6"/>
                <a:gd name="T16" fmla="*/ 4 w 8"/>
                <a:gd name="T17" fmla="*/ 0 h 6"/>
                <a:gd name="T18" fmla="*/ 0 w 8"/>
                <a:gd name="T19" fmla="*/ 0 h 6"/>
                <a:gd name="T20" fmla="*/ 0 w 8"/>
                <a:gd name="T21" fmla="*/ 0 h 6"/>
                <a:gd name="T22" fmla="*/ 0 w 8"/>
                <a:gd name="T23" fmla="*/ 0 h 6"/>
                <a:gd name="T24" fmla="*/ 0 w 8"/>
                <a:gd name="T25" fmla="*/ 0 h 6"/>
                <a:gd name="T26" fmla="*/ 0 w 8"/>
                <a:gd name="T27" fmla="*/ 0 h 6"/>
                <a:gd name="T28" fmla="*/ 0 w 8"/>
                <a:gd name="T29" fmla="*/ 0 h 6"/>
                <a:gd name="T30" fmla="*/ 0 w 8"/>
                <a:gd name="T31" fmla="*/ 4 h 6"/>
                <a:gd name="T32" fmla="*/ 0 w 8"/>
                <a:gd name="T3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6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01" name="Freeform 379">
              <a:extLst>
                <a:ext uri="{FF2B5EF4-FFF2-40B4-BE49-F238E27FC236}">
                  <a16:creationId xmlns:a16="http://schemas.microsoft.com/office/drawing/2014/main" id="{E2CC85FB-3EFE-4696-9D90-542593253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260" y="2448251"/>
              <a:ext cx="0" cy="4888"/>
            </a:xfrm>
            <a:custGeom>
              <a:avLst/>
              <a:gdLst>
                <a:gd name="T0" fmla="*/ 0 h 4"/>
                <a:gd name="T1" fmla="*/ 0 h 4"/>
                <a:gd name="T2" fmla="*/ 0 h 4"/>
                <a:gd name="T3" fmla="*/ 0 h 4"/>
                <a:gd name="T4" fmla="*/ 4 h 4"/>
                <a:gd name="T5" fmla="*/ 4 h 4"/>
                <a:gd name="T6" fmla="*/ 0 h 4"/>
                <a:gd name="T7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grpSp>
          <p:nvGrpSpPr>
            <p:cNvPr id="702" name="Group 384">
              <a:extLst>
                <a:ext uri="{FF2B5EF4-FFF2-40B4-BE49-F238E27FC236}">
                  <a16:creationId xmlns:a16="http://schemas.microsoft.com/office/drawing/2014/main" id="{489EE4EE-205E-4478-ACE1-4ADB367D629E}"/>
                </a:ext>
              </a:extLst>
            </p:cNvPr>
            <p:cNvGrpSpPr/>
            <p:nvPr/>
          </p:nvGrpSpPr>
          <p:grpSpPr>
            <a:xfrm>
              <a:off x="7334701" y="2192186"/>
              <a:ext cx="1375457" cy="549028"/>
              <a:chOff x="641842" y="2741715"/>
              <a:chExt cx="1833942" cy="776388"/>
            </a:xfrm>
            <a:solidFill>
              <a:schemeClr val="accent5"/>
            </a:solidFill>
          </p:grpSpPr>
          <p:sp>
            <p:nvSpPr>
              <p:cNvPr id="860" name="Content Placeholder 2">
                <a:extLst>
                  <a:ext uri="{FF2B5EF4-FFF2-40B4-BE49-F238E27FC236}">
                    <a16:creationId xmlns:a16="http://schemas.microsoft.com/office/drawing/2014/main" id="{70FF65E4-EB69-4D6D-8729-46FDA15BE69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35215" y="2741715"/>
                <a:ext cx="1740569" cy="776388"/>
              </a:xfrm>
              <a:prstGeom prst="rect">
                <a:avLst/>
              </a:prstGeom>
              <a:grpFill/>
              <a:ln w="9525">
                <a:solidFill>
                  <a:schemeClr val="accent5"/>
                </a:solidFill>
                <a:miter lim="800000"/>
                <a:headEnd/>
                <a:tailEnd/>
              </a:ln>
            </p:spPr>
            <p:txBody>
              <a:bodyPr lIns="81000" tIns="54000" rIns="81000" bIns="54000" anchor="t" anchorCtr="0"/>
              <a:lstStyle/>
              <a:p>
                <a:pPr defTabSz="685564" fontAlgn="base">
                  <a:spcBef>
                    <a:spcPct val="0"/>
                  </a:spcBef>
                  <a:defRPr/>
                </a:pPr>
                <a:r>
                  <a:rPr lang="en-GB" sz="600" b="1" i="1" dirty="0">
                    <a:solidFill>
                      <a:srgbClr val="FFFFFF"/>
                    </a:solidFill>
                    <a:latin typeface="Georgia" pitchFamily="18" charset="0"/>
                  </a:rPr>
                  <a:t>INDIA. New digital economy business profit nexus concept </a:t>
                </a:r>
                <a:r>
                  <a:rPr lang="en-GB" sz="600" b="1" i="1" dirty="0">
                    <a:solidFill>
                      <a:srgbClr val="FFFFFF"/>
                    </a:solidFill>
                    <a:latin typeface="Georgia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GB" sz="600" b="1" i="1" dirty="0">
                    <a:solidFill>
                      <a:srgbClr val="FFFFFF"/>
                    </a:solidFill>
                    <a:latin typeface="Georgia" pitchFamily="18" charset="0"/>
                  </a:rPr>
                  <a:t>Equalisation levy &amp; Significant Economic Presence</a:t>
                </a:r>
                <a:endParaRPr lang="en-GB" sz="60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cxnSp>
            <p:nvCxnSpPr>
              <p:cNvPr id="861" name="Straight Connector 860">
                <a:extLst>
                  <a:ext uri="{FF2B5EF4-FFF2-40B4-BE49-F238E27FC236}">
                    <a16:creationId xmlns:a16="http://schemas.microsoft.com/office/drawing/2014/main" id="{81F808A7-C721-43C2-AB1E-D114007758EF}"/>
                  </a:ext>
                </a:extLst>
              </p:cNvPr>
              <p:cNvCxnSpPr/>
              <p:nvPr/>
            </p:nvCxnSpPr>
            <p:spPr>
              <a:xfrm>
                <a:off x="641842" y="2775528"/>
                <a:ext cx="0" cy="6840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6"/>
                </a:solidFill>
                <a:prstDash val="sysDot"/>
              </a:ln>
              <a:effectLst/>
            </p:spPr>
          </p:cxnSp>
        </p:grpSp>
        <p:sp>
          <p:nvSpPr>
            <p:cNvPr id="703" name="Freeform 656">
              <a:extLst>
                <a:ext uri="{FF2B5EF4-FFF2-40B4-BE49-F238E27FC236}">
                  <a16:creationId xmlns:a16="http://schemas.microsoft.com/office/drawing/2014/main" id="{BAC001B7-6CED-4AAD-8CFF-3CB2D0991002}"/>
                </a:ext>
              </a:extLst>
            </p:cNvPr>
            <p:cNvSpPr/>
            <p:nvPr/>
          </p:nvSpPr>
          <p:spPr>
            <a:xfrm flipH="1">
              <a:off x="6013526" y="2486352"/>
              <a:ext cx="1368497" cy="398476"/>
            </a:xfrm>
            <a:custGeom>
              <a:avLst/>
              <a:gdLst>
                <a:gd name="connsiteX0" fmla="*/ 0 w 745958"/>
                <a:gd name="connsiteY0" fmla="*/ 0 h 685800"/>
                <a:gd name="connsiteX1" fmla="*/ 360947 w 745958"/>
                <a:gd name="connsiteY1" fmla="*/ 0 h 685800"/>
                <a:gd name="connsiteX2" fmla="*/ 745958 w 745958"/>
                <a:gd name="connsiteY2" fmla="*/ 685800 h 685800"/>
                <a:gd name="connsiteX3" fmla="*/ 745958 w 745958"/>
                <a:gd name="connsiteY3" fmla="*/ 685800 h 685800"/>
                <a:gd name="connsiteX0" fmla="*/ 0 w 745958"/>
                <a:gd name="connsiteY0" fmla="*/ 0 h 685800"/>
                <a:gd name="connsiteX1" fmla="*/ 482437 w 745958"/>
                <a:gd name="connsiteY1" fmla="*/ 0 h 685800"/>
                <a:gd name="connsiteX2" fmla="*/ 745958 w 745958"/>
                <a:gd name="connsiteY2" fmla="*/ 685800 h 685800"/>
                <a:gd name="connsiteX3" fmla="*/ 745958 w 745958"/>
                <a:gd name="connsiteY3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5958" h="685800">
                  <a:moveTo>
                    <a:pt x="0" y="0"/>
                  </a:moveTo>
                  <a:lnTo>
                    <a:pt x="482437" y="0"/>
                  </a:lnTo>
                  <a:lnTo>
                    <a:pt x="745958" y="685800"/>
                  </a:lnTo>
                  <a:lnTo>
                    <a:pt x="745958" y="685800"/>
                  </a:lnTo>
                </a:path>
              </a:pathLst>
            </a:custGeom>
            <a:noFill/>
            <a:ln w="12700" cap="flat" cmpd="sng" algn="ctr">
              <a:solidFill>
                <a:schemeClr val="accent5"/>
              </a:solidFill>
              <a:prstDash val="sysDot"/>
              <a:tailEnd type="oval" w="sm" len="sm"/>
            </a:ln>
            <a:effectLst/>
          </p:spPr>
          <p:txBody>
            <a:bodyPr lIns="68558" tIns="34280" rIns="68558" bIns="34280" rtlCol="0" anchor="ctr"/>
            <a:lstStyle/>
            <a:p>
              <a:pPr algn="ctr" defTabSz="780781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575" dirty="0">
                <a:latin typeface="Georgia"/>
              </a:endParaRPr>
            </a:p>
          </p:txBody>
        </p:sp>
        <p:grpSp>
          <p:nvGrpSpPr>
            <p:cNvPr id="704" name="Group 384">
              <a:extLst>
                <a:ext uri="{FF2B5EF4-FFF2-40B4-BE49-F238E27FC236}">
                  <a16:creationId xmlns:a16="http://schemas.microsoft.com/office/drawing/2014/main" id="{0F874018-9EF7-4B61-8452-8DD2DD6DEEAB}"/>
                </a:ext>
              </a:extLst>
            </p:cNvPr>
            <p:cNvGrpSpPr/>
            <p:nvPr/>
          </p:nvGrpSpPr>
          <p:grpSpPr>
            <a:xfrm>
              <a:off x="5234699" y="3447441"/>
              <a:ext cx="1042356" cy="377332"/>
              <a:chOff x="363992" y="2867528"/>
              <a:chExt cx="1389808" cy="687259"/>
            </a:xfrm>
            <a:solidFill>
              <a:srgbClr val="FFB600"/>
            </a:solidFill>
          </p:grpSpPr>
          <p:sp>
            <p:nvSpPr>
              <p:cNvPr id="858" name="Content Placeholder 2">
                <a:extLst>
                  <a:ext uri="{FF2B5EF4-FFF2-40B4-BE49-F238E27FC236}">
                    <a16:creationId xmlns:a16="http://schemas.microsoft.com/office/drawing/2014/main" id="{289036F9-B2FA-441B-A736-75EC968D14E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21106" y="2870787"/>
                <a:ext cx="1332694" cy="684000"/>
              </a:xfrm>
              <a:prstGeom prst="rect">
                <a:avLst/>
              </a:prstGeom>
              <a:solidFill>
                <a:schemeClr val="accent5"/>
              </a:solidFill>
              <a:ln w="9525">
                <a:solidFill>
                  <a:schemeClr val="accent5"/>
                </a:solidFill>
                <a:miter lim="800000"/>
                <a:headEnd/>
                <a:tailEnd/>
              </a:ln>
            </p:spPr>
            <p:txBody>
              <a:bodyPr lIns="81000" tIns="54000" rIns="81000" bIns="54000" anchor="t" anchorCtr="0"/>
              <a:lstStyle/>
              <a:p>
                <a:pPr defTabSz="685564" fontAlgn="base">
                  <a:spcBef>
                    <a:spcPct val="0"/>
                  </a:spcBef>
                  <a:defRPr/>
                </a:pPr>
                <a:r>
                  <a:rPr lang="en-GB" sz="600" b="1" i="1" dirty="0">
                    <a:solidFill>
                      <a:srgbClr val="FFFFFF"/>
                    </a:solidFill>
                    <a:latin typeface="Georgia" pitchFamily="18" charset="0"/>
                  </a:rPr>
                  <a:t>Israel. </a:t>
                </a:r>
              </a:p>
              <a:p>
                <a:pPr defTabSz="685564" fontAlgn="base">
                  <a:spcBef>
                    <a:spcPct val="0"/>
                  </a:spcBef>
                  <a:defRPr/>
                </a:pPr>
                <a:r>
                  <a:rPr lang="en-GB" sz="600" b="1" i="1" dirty="0">
                    <a:solidFill>
                      <a:srgbClr val="FFFFFF"/>
                    </a:solidFill>
                    <a:latin typeface="Georgia" pitchFamily="18" charset="0"/>
                  </a:rPr>
                  <a:t>Digital presence PE  </a:t>
                </a:r>
                <a:endParaRPr lang="en-GB" sz="60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cxnSp>
            <p:nvCxnSpPr>
              <p:cNvPr id="859" name="Straight Connector 858">
                <a:extLst>
                  <a:ext uri="{FF2B5EF4-FFF2-40B4-BE49-F238E27FC236}">
                    <a16:creationId xmlns:a16="http://schemas.microsoft.com/office/drawing/2014/main" id="{899DC700-70D6-4ED9-B40E-8B845550343B}"/>
                  </a:ext>
                </a:extLst>
              </p:cNvPr>
              <p:cNvCxnSpPr/>
              <p:nvPr/>
            </p:nvCxnSpPr>
            <p:spPr>
              <a:xfrm>
                <a:off x="363992" y="2867528"/>
                <a:ext cx="0" cy="6840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6"/>
                </a:solidFill>
                <a:prstDash val="sysDot"/>
              </a:ln>
              <a:effectLst/>
            </p:spPr>
          </p:cxnSp>
        </p:grpSp>
        <p:sp>
          <p:nvSpPr>
            <p:cNvPr id="705" name="Freeform 660">
              <a:extLst>
                <a:ext uri="{FF2B5EF4-FFF2-40B4-BE49-F238E27FC236}">
                  <a16:creationId xmlns:a16="http://schemas.microsoft.com/office/drawing/2014/main" id="{7297F8C9-73E9-43CD-8B59-23805D13EFCF}"/>
                </a:ext>
              </a:extLst>
            </p:cNvPr>
            <p:cNvSpPr/>
            <p:nvPr/>
          </p:nvSpPr>
          <p:spPr>
            <a:xfrm flipH="1" flipV="1">
              <a:off x="5237653" y="2696052"/>
              <a:ext cx="286603" cy="785694"/>
            </a:xfrm>
            <a:custGeom>
              <a:avLst/>
              <a:gdLst>
                <a:gd name="connsiteX0" fmla="*/ 0 w 745958"/>
                <a:gd name="connsiteY0" fmla="*/ 0 h 685800"/>
                <a:gd name="connsiteX1" fmla="*/ 360947 w 745958"/>
                <a:gd name="connsiteY1" fmla="*/ 0 h 685800"/>
                <a:gd name="connsiteX2" fmla="*/ 745958 w 745958"/>
                <a:gd name="connsiteY2" fmla="*/ 685800 h 685800"/>
                <a:gd name="connsiteX3" fmla="*/ 745958 w 745958"/>
                <a:gd name="connsiteY3" fmla="*/ 685800 h 685800"/>
                <a:gd name="connsiteX0" fmla="*/ 0 w 745958"/>
                <a:gd name="connsiteY0" fmla="*/ 0 h 685800"/>
                <a:gd name="connsiteX1" fmla="*/ 482437 w 745958"/>
                <a:gd name="connsiteY1" fmla="*/ 0 h 685800"/>
                <a:gd name="connsiteX2" fmla="*/ 745958 w 745958"/>
                <a:gd name="connsiteY2" fmla="*/ 685800 h 685800"/>
                <a:gd name="connsiteX3" fmla="*/ 745958 w 745958"/>
                <a:gd name="connsiteY3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5958" h="685800">
                  <a:moveTo>
                    <a:pt x="0" y="0"/>
                  </a:moveTo>
                  <a:lnTo>
                    <a:pt x="482437" y="0"/>
                  </a:lnTo>
                  <a:lnTo>
                    <a:pt x="745958" y="685800"/>
                  </a:lnTo>
                  <a:lnTo>
                    <a:pt x="745958" y="685800"/>
                  </a:lnTo>
                </a:path>
              </a:pathLst>
            </a:custGeom>
            <a:noFill/>
            <a:ln w="12700" cap="flat" cmpd="sng" algn="ctr">
              <a:solidFill>
                <a:schemeClr val="accent5"/>
              </a:solidFill>
              <a:prstDash val="sysDot"/>
              <a:tailEnd type="oval" w="sm" len="sm"/>
            </a:ln>
            <a:effectLst/>
          </p:spPr>
          <p:txBody>
            <a:bodyPr lIns="68558" tIns="34280" rIns="68558" bIns="34280" rtlCol="0" anchor="ctr"/>
            <a:lstStyle/>
            <a:p>
              <a:pPr algn="ctr" defTabSz="780781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575" dirty="0">
                <a:latin typeface="Georgia"/>
              </a:endParaRPr>
            </a:p>
          </p:txBody>
        </p:sp>
        <p:grpSp>
          <p:nvGrpSpPr>
            <p:cNvPr id="706" name="Group 384">
              <a:extLst>
                <a:ext uri="{FF2B5EF4-FFF2-40B4-BE49-F238E27FC236}">
                  <a16:creationId xmlns:a16="http://schemas.microsoft.com/office/drawing/2014/main" id="{4F09321A-CA4E-4C9D-9056-F00B301E9DDA}"/>
                </a:ext>
              </a:extLst>
            </p:cNvPr>
            <p:cNvGrpSpPr/>
            <p:nvPr/>
          </p:nvGrpSpPr>
          <p:grpSpPr>
            <a:xfrm>
              <a:off x="5292281" y="4074582"/>
              <a:ext cx="1340767" cy="451175"/>
              <a:chOff x="363992" y="2749651"/>
              <a:chExt cx="1787689" cy="821754"/>
            </a:xfrm>
            <a:solidFill>
              <a:srgbClr val="FFB600"/>
            </a:solidFill>
          </p:grpSpPr>
          <p:sp>
            <p:nvSpPr>
              <p:cNvPr id="856" name="Content Placeholder 2">
                <a:extLst>
                  <a:ext uri="{FF2B5EF4-FFF2-40B4-BE49-F238E27FC236}">
                    <a16:creationId xmlns:a16="http://schemas.microsoft.com/office/drawing/2014/main" id="{5D05BF3D-F11D-4D57-A52A-0E2B12D9C0D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11112" y="2749651"/>
                <a:ext cx="1740569" cy="821754"/>
              </a:xfrm>
              <a:prstGeom prst="rect">
                <a:avLst/>
              </a:prstGeom>
              <a:solidFill>
                <a:schemeClr val="accent5"/>
              </a:solidFill>
              <a:ln w="9525">
                <a:solidFill>
                  <a:schemeClr val="accent5"/>
                </a:solidFill>
                <a:miter lim="800000"/>
                <a:headEnd/>
                <a:tailEnd/>
              </a:ln>
            </p:spPr>
            <p:txBody>
              <a:bodyPr lIns="81000" tIns="54000" rIns="81000" bIns="54000" anchor="t" anchorCtr="0"/>
              <a:lstStyle/>
              <a:p>
                <a:pPr defTabSz="685564" fontAlgn="base">
                  <a:spcBef>
                    <a:spcPct val="0"/>
                  </a:spcBef>
                  <a:defRPr/>
                </a:pPr>
                <a:r>
                  <a:rPr lang="en-GB" sz="600" b="1" i="1" dirty="0">
                    <a:solidFill>
                      <a:srgbClr val="FFFFFF"/>
                    </a:solidFill>
                    <a:latin typeface="Georgia" pitchFamily="18" charset="0"/>
                  </a:rPr>
                  <a:t>Australia. Digital PE </a:t>
                </a:r>
              </a:p>
              <a:p>
                <a:pPr defTabSz="685564" fontAlgn="base">
                  <a:spcBef>
                    <a:spcPct val="0"/>
                  </a:spcBef>
                  <a:defRPr/>
                </a:pPr>
                <a:r>
                  <a:rPr lang="en-GB" sz="600" b="1" i="1" dirty="0">
                    <a:solidFill>
                      <a:srgbClr val="FFFFFF"/>
                    </a:solidFill>
                    <a:latin typeface="Georgia" pitchFamily="18" charset="0"/>
                  </a:rPr>
                  <a:t>Multinational Anti-Avoidance Law (MAAL) Diverted profits tax</a:t>
                </a:r>
              </a:p>
            </p:txBody>
          </p:sp>
          <p:cxnSp>
            <p:nvCxnSpPr>
              <p:cNvPr id="857" name="Straight Connector 856">
                <a:extLst>
                  <a:ext uri="{FF2B5EF4-FFF2-40B4-BE49-F238E27FC236}">
                    <a16:creationId xmlns:a16="http://schemas.microsoft.com/office/drawing/2014/main" id="{4E4BEC79-26F5-4181-9835-8B5516A0A00C}"/>
                  </a:ext>
                </a:extLst>
              </p:cNvPr>
              <p:cNvCxnSpPr/>
              <p:nvPr/>
            </p:nvCxnSpPr>
            <p:spPr>
              <a:xfrm>
                <a:off x="363992" y="2867528"/>
                <a:ext cx="0" cy="6840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6"/>
                </a:solidFill>
                <a:prstDash val="sysDot"/>
              </a:ln>
              <a:effectLst/>
            </p:spPr>
          </p:cxnSp>
        </p:grpSp>
        <p:sp>
          <p:nvSpPr>
            <p:cNvPr id="707" name="Freeform 664">
              <a:extLst>
                <a:ext uri="{FF2B5EF4-FFF2-40B4-BE49-F238E27FC236}">
                  <a16:creationId xmlns:a16="http://schemas.microsoft.com/office/drawing/2014/main" id="{E4875B5F-DCDD-49BE-B994-D27CC4BFA3C9}"/>
                </a:ext>
              </a:extLst>
            </p:cNvPr>
            <p:cNvSpPr/>
            <p:nvPr/>
          </p:nvSpPr>
          <p:spPr>
            <a:xfrm flipV="1">
              <a:off x="6258560" y="3965216"/>
              <a:ext cx="639173" cy="334727"/>
            </a:xfrm>
            <a:custGeom>
              <a:avLst/>
              <a:gdLst>
                <a:gd name="connsiteX0" fmla="*/ 0 w 745958"/>
                <a:gd name="connsiteY0" fmla="*/ 0 h 685800"/>
                <a:gd name="connsiteX1" fmla="*/ 360947 w 745958"/>
                <a:gd name="connsiteY1" fmla="*/ 0 h 685800"/>
                <a:gd name="connsiteX2" fmla="*/ 745958 w 745958"/>
                <a:gd name="connsiteY2" fmla="*/ 685800 h 685800"/>
                <a:gd name="connsiteX3" fmla="*/ 745958 w 745958"/>
                <a:gd name="connsiteY3" fmla="*/ 685800 h 685800"/>
                <a:gd name="connsiteX0" fmla="*/ 0 w 745958"/>
                <a:gd name="connsiteY0" fmla="*/ 0 h 685800"/>
                <a:gd name="connsiteX1" fmla="*/ 482437 w 745958"/>
                <a:gd name="connsiteY1" fmla="*/ 0 h 685800"/>
                <a:gd name="connsiteX2" fmla="*/ 745958 w 745958"/>
                <a:gd name="connsiteY2" fmla="*/ 685800 h 685800"/>
                <a:gd name="connsiteX3" fmla="*/ 745958 w 745958"/>
                <a:gd name="connsiteY3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5958" h="685800">
                  <a:moveTo>
                    <a:pt x="0" y="0"/>
                  </a:moveTo>
                  <a:lnTo>
                    <a:pt x="482437" y="0"/>
                  </a:lnTo>
                  <a:lnTo>
                    <a:pt x="745958" y="685800"/>
                  </a:lnTo>
                  <a:lnTo>
                    <a:pt x="745958" y="685800"/>
                  </a:lnTo>
                </a:path>
              </a:pathLst>
            </a:custGeom>
            <a:noFill/>
            <a:ln w="12700" cap="flat" cmpd="sng" algn="ctr">
              <a:solidFill>
                <a:schemeClr val="accent5"/>
              </a:solidFill>
              <a:prstDash val="sysDot"/>
              <a:tailEnd type="oval" w="sm" len="sm"/>
            </a:ln>
            <a:effectLst/>
          </p:spPr>
          <p:txBody>
            <a:bodyPr lIns="68558" tIns="34280" rIns="68558" bIns="34280" rtlCol="0" anchor="ctr"/>
            <a:lstStyle/>
            <a:p>
              <a:pPr algn="ctr" defTabSz="780781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575" dirty="0">
                <a:latin typeface="Georgia"/>
              </a:endParaRPr>
            </a:p>
          </p:txBody>
        </p:sp>
        <p:grpSp>
          <p:nvGrpSpPr>
            <p:cNvPr id="708" name="Group 384">
              <a:extLst>
                <a:ext uri="{FF2B5EF4-FFF2-40B4-BE49-F238E27FC236}">
                  <a16:creationId xmlns:a16="http://schemas.microsoft.com/office/drawing/2014/main" id="{2AE63665-940B-4468-BAD0-AF4E7D8B9608}"/>
                </a:ext>
              </a:extLst>
            </p:cNvPr>
            <p:cNvGrpSpPr/>
            <p:nvPr/>
          </p:nvGrpSpPr>
          <p:grpSpPr>
            <a:xfrm>
              <a:off x="2087725" y="788765"/>
              <a:ext cx="1345705" cy="299399"/>
              <a:chOff x="891352" y="2371969"/>
              <a:chExt cx="1794273" cy="740344"/>
            </a:xfrm>
            <a:solidFill>
              <a:schemeClr val="accent5"/>
            </a:solidFill>
          </p:grpSpPr>
          <p:sp>
            <p:nvSpPr>
              <p:cNvPr id="854" name="Content Placeholder 2">
                <a:extLst>
                  <a:ext uri="{FF2B5EF4-FFF2-40B4-BE49-F238E27FC236}">
                    <a16:creationId xmlns:a16="http://schemas.microsoft.com/office/drawing/2014/main" id="{85633F19-46CE-42D6-91E6-429AD917BBA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45056" y="2371969"/>
                <a:ext cx="1740569" cy="684000"/>
              </a:xfrm>
              <a:prstGeom prst="rect">
                <a:avLst/>
              </a:prstGeom>
              <a:grpFill/>
              <a:ln w="9525">
                <a:solidFill>
                  <a:schemeClr val="accent5"/>
                </a:solidFill>
                <a:miter lim="800000"/>
                <a:headEnd/>
                <a:tailEnd/>
              </a:ln>
            </p:spPr>
            <p:txBody>
              <a:bodyPr lIns="81000" tIns="54000" rIns="81000" bIns="54000" anchor="t" anchorCtr="0"/>
              <a:lstStyle/>
              <a:p>
                <a:pPr defTabSz="685564" fontAlgn="base">
                  <a:spcBef>
                    <a:spcPct val="0"/>
                  </a:spcBef>
                  <a:defRPr/>
                </a:pPr>
                <a:r>
                  <a:rPr lang="en-GB" sz="600" b="1" i="1" dirty="0">
                    <a:solidFill>
                      <a:srgbClr val="FFFFFF"/>
                    </a:solidFill>
                    <a:latin typeface="Georgia" pitchFamily="18" charset="0"/>
                  </a:rPr>
                  <a:t>UK. Diverted profits tax </a:t>
                </a:r>
              </a:p>
            </p:txBody>
          </p:sp>
          <p:cxnSp>
            <p:nvCxnSpPr>
              <p:cNvPr id="855" name="Straight Connector 854">
                <a:extLst>
                  <a:ext uri="{FF2B5EF4-FFF2-40B4-BE49-F238E27FC236}">
                    <a16:creationId xmlns:a16="http://schemas.microsoft.com/office/drawing/2014/main" id="{D9F14ED0-DCDD-463C-857A-B9EDECEBD264}"/>
                  </a:ext>
                </a:extLst>
              </p:cNvPr>
              <p:cNvCxnSpPr/>
              <p:nvPr/>
            </p:nvCxnSpPr>
            <p:spPr>
              <a:xfrm>
                <a:off x="891352" y="2428313"/>
                <a:ext cx="0" cy="6840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5"/>
                </a:solidFill>
                <a:prstDash val="sysDot"/>
              </a:ln>
              <a:effectLst/>
            </p:spPr>
          </p:cxnSp>
        </p:grpSp>
        <p:sp>
          <p:nvSpPr>
            <p:cNvPr id="709" name="Freeform 668">
              <a:extLst>
                <a:ext uri="{FF2B5EF4-FFF2-40B4-BE49-F238E27FC236}">
                  <a16:creationId xmlns:a16="http://schemas.microsoft.com/office/drawing/2014/main" id="{8DFCE4C0-38D0-415E-B0DB-9B3DB2E2419B}"/>
                </a:ext>
              </a:extLst>
            </p:cNvPr>
            <p:cNvSpPr/>
            <p:nvPr/>
          </p:nvSpPr>
          <p:spPr>
            <a:xfrm>
              <a:off x="3049973" y="1112228"/>
              <a:ext cx="449898" cy="646815"/>
            </a:xfrm>
            <a:custGeom>
              <a:avLst/>
              <a:gdLst>
                <a:gd name="connsiteX0" fmla="*/ 0 w 745958"/>
                <a:gd name="connsiteY0" fmla="*/ 0 h 685800"/>
                <a:gd name="connsiteX1" fmla="*/ 360947 w 745958"/>
                <a:gd name="connsiteY1" fmla="*/ 0 h 685800"/>
                <a:gd name="connsiteX2" fmla="*/ 745958 w 745958"/>
                <a:gd name="connsiteY2" fmla="*/ 685800 h 685800"/>
                <a:gd name="connsiteX3" fmla="*/ 745958 w 745958"/>
                <a:gd name="connsiteY3" fmla="*/ 685800 h 685800"/>
                <a:gd name="connsiteX0" fmla="*/ 0 w 745958"/>
                <a:gd name="connsiteY0" fmla="*/ 0 h 685800"/>
                <a:gd name="connsiteX1" fmla="*/ 482437 w 745958"/>
                <a:gd name="connsiteY1" fmla="*/ 0 h 685800"/>
                <a:gd name="connsiteX2" fmla="*/ 745958 w 745958"/>
                <a:gd name="connsiteY2" fmla="*/ 685800 h 685800"/>
                <a:gd name="connsiteX3" fmla="*/ 745958 w 745958"/>
                <a:gd name="connsiteY3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5958" h="685800">
                  <a:moveTo>
                    <a:pt x="0" y="0"/>
                  </a:moveTo>
                  <a:lnTo>
                    <a:pt x="482437" y="0"/>
                  </a:lnTo>
                  <a:lnTo>
                    <a:pt x="745958" y="685800"/>
                  </a:lnTo>
                  <a:lnTo>
                    <a:pt x="745958" y="685800"/>
                  </a:lnTo>
                </a:path>
              </a:pathLst>
            </a:custGeom>
            <a:noFill/>
            <a:ln w="12700" cap="flat" cmpd="sng" algn="ctr">
              <a:solidFill>
                <a:schemeClr val="accent5"/>
              </a:solidFill>
              <a:prstDash val="sysDot"/>
              <a:tailEnd type="oval" w="sm" len="sm"/>
            </a:ln>
            <a:effectLst/>
          </p:spPr>
          <p:txBody>
            <a:bodyPr lIns="68558" tIns="34280" rIns="68558" bIns="34280" rtlCol="0" anchor="ctr"/>
            <a:lstStyle/>
            <a:p>
              <a:pPr algn="ctr" defTabSz="780781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575" dirty="0">
                <a:latin typeface="Georgia"/>
              </a:endParaRPr>
            </a:p>
          </p:txBody>
        </p:sp>
        <p:sp>
          <p:nvSpPr>
            <p:cNvPr id="710" name="Freeform 307">
              <a:extLst>
                <a:ext uri="{FF2B5EF4-FFF2-40B4-BE49-F238E27FC236}">
                  <a16:creationId xmlns:a16="http://schemas.microsoft.com/office/drawing/2014/main" id="{AC3D507D-FFD6-4B0F-B1D2-DA49D2FAE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877" y="1437624"/>
              <a:ext cx="328030" cy="557232"/>
            </a:xfrm>
            <a:custGeom>
              <a:avLst/>
              <a:gdLst>
                <a:gd name="T0" fmla="*/ 16 w 276"/>
                <a:gd name="T1" fmla="*/ 88 h 456"/>
                <a:gd name="T2" fmla="*/ 14 w 276"/>
                <a:gd name="T3" fmla="*/ 100 h 456"/>
                <a:gd name="T4" fmla="*/ 18 w 276"/>
                <a:gd name="T5" fmla="*/ 108 h 456"/>
                <a:gd name="T6" fmla="*/ 20 w 276"/>
                <a:gd name="T7" fmla="*/ 116 h 456"/>
                <a:gd name="T8" fmla="*/ 24 w 276"/>
                <a:gd name="T9" fmla="*/ 128 h 456"/>
                <a:gd name="T10" fmla="*/ 20 w 276"/>
                <a:gd name="T11" fmla="*/ 154 h 456"/>
                <a:gd name="T12" fmla="*/ 16 w 276"/>
                <a:gd name="T13" fmla="*/ 182 h 456"/>
                <a:gd name="T14" fmla="*/ 28 w 276"/>
                <a:gd name="T15" fmla="*/ 152 h 456"/>
                <a:gd name="T16" fmla="*/ 34 w 276"/>
                <a:gd name="T17" fmla="*/ 150 h 456"/>
                <a:gd name="T18" fmla="*/ 48 w 276"/>
                <a:gd name="T19" fmla="*/ 144 h 456"/>
                <a:gd name="T20" fmla="*/ 54 w 276"/>
                <a:gd name="T21" fmla="*/ 168 h 456"/>
                <a:gd name="T22" fmla="*/ 38 w 276"/>
                <a:gd name="T23" fmla="*/ 198 h 456"/>
                <a:gd name="T24" fmla="*/ 44 w 276"/>
                <a:gd name="T25" fmla="*/ 208 h 456"/>
                <a:gd name="T26" fmla="*/ 64 w 276"/>
                <a:gd name="T27" fmla="*/ 206 h 456"/>
                <a:gd name="T28" fmla="*/ 90 w 276"/>
                <a:gd name="T29" fmla="*/ 204 h 456"/>
                <a:gd name="T30" fmla="*/ 100 w 276"/>
                <a:gd name="T31" fmla="*/ 204 h 456"/>
                <a:gd name="T32" fmla="*/ 106 w 276"/>
                <a:gd name="T33" fmla="*/ 246 h 456"/>
                <a:gd name="T34" fmla="*/ 116 w 276"/>
                <a:gd name="T35" fmla="*/ 250 h 456"/>
                <a:gd name="T36" fmla="*/ 110 w 276"/>
                <a:gd name="T37" fmla="*/ 270 h 456"/>
                <a:gd name="T38" fmla="*/ 106 w 276"/>
                <a:gd name="T39" fmla="*/ 286 h 456"/>
                <a:gd name="T40" fmla="*/ 84 w 276"/>
                <a:gd name="T41" fmla="*/ 286 h 456"/>
                <a:gd name="T42" fmla="*/ 52 w 276"/>
                <a:gd name="T43" fmla="*/ 310 h 456"/>
                <a:gd name="T44" fmla="*/ 74 w 276"/>
                <a:gd name="T45" fmla="*/ 306 h 456"/>
                <a:gd name="T46" fmla="*/ 74 w 276"/>
                <a:gd name="T47" fmla="*/ 332 h 456"/>
                <a:gd name="T48" fmla="*/ 32 w 276"/>
                <a:gd name="T49" fmla="*/ 358 h 456"/>
                <a:gd name="T50" fmla="*/ 52 w 276"/>
                <a:gd name="T51" fmla="*/ 370 h 456"/>
                <a:gd name="T52" fmla="*/ 84 w 276"/>
                <a:gd name="T53" fmla="*/ 378 h 456"/>
                <a:gd name="T54" fmla="*/ 118 w 276"/>
                <a:gd name="T55" fmla="*/ 374 h 456"/>
                <a:gd name="T56" fmla="*/ 112 w 276"/>
                <a:gd name="T57" fmla="*/ 392 h 456"/>
                <a:gd name="T58" fmla="*/ 68 w 276"/>
                <a:gd name="T59" fmla="*/ 396 h 456"/>
                <a:gd name="T60" fmla="*/ 54 w 276"/>
                <a:gd name="T61" fmla="*/ 416 h 456"/>
                <a:gd name="T62" fmla="*/ 30 w 276"/>
                <a:gd name="T63" fmla="*/ 442 h 456"/>
                <a:gd name="T64" fmla="*/ 26 w 276"/>
                <a:gd name="T65" fmla="*/ 452 h 456"/>
                <a:gd name="T66" fmla="*/ 48 w 276"/>
                <a:gd name="T67" fmla="*/ 446 h 456"/>
                <a:gd name="T68" fmla="*/ 90 w 276"/>
                <a:gd name="T69" fmla="*/ 444 h 456"/>
                <a:gd name="T70" fmla="*/ 120 w 276"/>
                <a:gd name="T71" fmla="*/ 420 h 456"/>
                <a:gd name="T72" fmla="*/ 150 w 276"/>
                <a:gd name="T73" fmla="*/ 422 h 456"/>
                <a:gd name="T74" fmla="*/ 182 w 276"/>
                <a:gd name="T75" fmla="*/ 416 h 456"/>
                <a:gd name="T76" fmla="*/ 220 w 276"/>
                <a:gd name="T77" fmla="*/ 418 h 456"/>
                <a:gd name="T78" fmla="*/ 256 w 276"/>
                <a:gd name="T79" fmla="*/ 400 h 456"/>
                <a:gd name="T80" fmla="*/ 242 w 276"/>
                <a:gd name="T81" fmla="*/ 386 h 456"/>
                <a:gd name="T82" fmla="*/ 242 w 276"/>
                <a:gd name="T83" fmla="*/ 376 h 456"/>
                <a:gd name="T84" fmla="*/ 262 w 276"/>
                <a:gd name="T85" fmla="*/ 362 h 456"/>
                <a:gd name="T86" fmla="*/ 276 w 276"/>
                <a:gd name="T87" fmla="*/ 326 h 456"/>
                <a:gd name="T88" fmla="*/ 228 w 276"/>
                <a:gd name="T89" fmla="*/ 312 h 456"/>
                <a:gd name="T90" fmla="*/ 228 w 276"/>
                <a:gd name="T91" fmla="*/ 294 h 456"/>
                <a:gd name="T92" fmla="*/ 216 w 276"/>
                <a:gd name="T93" fmla="*/ 270 h 456"/>
                <a:gd name="T94" fmla="*/ 206 w 276"/>
                <a:gd name="T95" fmla="*/ 238 h 456"/>
                <a:gd name="T96" fmla="*/ 168 w 276"/>
                <a:gd name="T97" fmla="*/ 202 h 456"/>
                <a:gd name="T98" fmla="*/ 130 w 276"/>
                <a:gd name="T99" fmla="*/ 144 h 456"/>
                <a:gd name="T100" fmla="*/ 106 w 276"/>
                <a:gd name="T101" fmla="*/ 140 h 456"/>
                <a:gd name="T102" fmla="*/ 124 w 276"/>
                <a:gd name="T103" fmla="*/ 128 h 456"/>
                <a:gd name="T104" fmla="*/ 126 w 276"/>
                <a:gd name="T105" fmla="*/ 118 h 456"/>
                <a:gd name="T106" fmla="*/ 146 w 276"/>
                <a:gd name="T107" fmla="*/ 54 h 456"/>
                <a:gd name="T108" fmla="*/ 74 w 276"/>
                <a:gd name="T109" fmla="*/ 60 h 456"/>
                <a:gd name="T110" fmla="*/ 76 w 276"/>
                <a:gd name="T111" fmla="*/ 44 h 456"/>
                <a:gd name="T112" fmla="*/ 104 w 276"/>
                <a:gd name="T113" fmla="*/ 0 h 456"/>
                <a:gd name="T114" fmla="*/ 66 w 276"/>
                <a:gd name="T115" fmla="*/ 6 h 456"/>
                <a:gd name="T116" fmla="*/ 40 w 276"/>
                <a:gd name="T117" fmla="*/ 10 h 456"/>
                <a:gd name="T118" fmla="*/ 30 w 276"/>
                <a:gd name="T119" fmla="*/ 22 h 456"/>
                <a:gd name="T120" fmla="*/ 30 w 276"/>
                <a:gd name="T121" fmla="*/ 38 h 456"/>
                <a:gd name="T122" fmla="*/ 16 w 276"/>
                <a:gd name="T123" fmla="*/ 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" h="456">
                  <a:moveTo>
                    <a:pt x="14" y="68"/>
                  </a:moveTo>
                  <a:lnTo>
                    <a:pt x="14" y="68"/>
                  </a:lnTo>
                  <a:lnTo>
                    <a:pt x="16" y="72"/>
                  </a:lnTo>
                  <a:lnTo>
                    <a:pt x="20" y="74"/>
                  </a:lnTo>
                  <a:lnTo>
                    <a:pt x="22" y="76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18" y="84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6" y="90"/>
                  </a:lnTo>
                  <a:lnTo>
                    <a:pt x="16" y="90"/>
                  </a:lnTo>
                  <a:lnTo>
                    <a:pt x="18" y="92"/>
                  </a:lnTo>
                  <a:lnTo>
                    <a:pt x="16" y="92"/>
                  </a:lnTo>
                  <a:lnTo>
                    <a:pt x="14" y="94"/>
                  </a:lnTo>
                  <a:lnTo>
                    <a:pt x="12" y="96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6" y="98"/>
                  </a:lnTo>
                  <a:lnTo>
                    <a:pt x="14" y="100"/>
                  </a:lnTo>
                  <a:lnTo>
                    <a:pt x="10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2" y="102"/>
                  </a:lnTo>
                  <a:lnTo>
                    <a:pt x="0" y="104"/>
                  </a:lnTo>
                  <a:lnTo>
                    <a:pt x="2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6" y="106"/>
                  </a:lnTo>
                  <a:lnTo>
                    <a:pt x="18" y="108"/>
                  </a:lnTo>
                  <a:lnTo>
                    <a:pt x="16" y="108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8" y="110"/>
                  </a:lnTo>
                  <a:lnTo>
                    <a:pt x="8" y="112"/>
                  </a:lnTo>
                  <a:lnTo>
                    <a:pt x="14" y="114"/>
                  </a:lnTo>
                  <a:lnTo>
                    <a:pt x="14" y="114"/>
                  </a:lnTo>
                  <a:lnTo>
                    <a:pt x="16" y="114"/>
                  </a:lnTo>
                  <a:lnTo>
                    <a:pt x="18" y="116"/>
                  </a:lnTo>
                  <a:lnTo>
                    <a:pt x="20" y="116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32" y="106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8" y="116"/>
                  </a:lnTo>
                  <a:lnTo>
                    <a:pt x="26" y="122"/>
                  </a:lnTo>
                  <a:lnTo>
                    <a:pt x="26" y="124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2" y="130"/>
                  </a:lnTo>
                  <a:lnTo>
                    <a:pt x="22" y="132"/>
                  </a:lnTo>
                  <a:lnTo>
                    <a:pt x="22" y="136"/>
                  </a:lnTo>
                  <a:lnTo>
                    <a:pt x="20" y="142"/>
                  </a:lnTo>
                  <a:lnTo>
                    <a:pt x="20" y="142"/>
                  </a:lnTo>
                  <a:lnTo>
                    <a:pt x="18" y="146"/>
                  </a:lnTo>
                  <a:lnTo>
                    <a:pt x="18" y="148"/>
                  </a:lnTo>
                  <a:lnTo>
                    <a:pt x="20" y="150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8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8"/>
                  </a:lnTo>
                  <a:lnTo>
                    <a:pt x="20" y="166"/>
                  </a:lnTo>
                  <a:lnTo>
                    <a:pt x="16" y="176"/>
                  </a:lnTo>
                  <a:lnTo>
                    <a:pt x="16" y="180"/>
                  </a:lnTo>
                  <a:lnTo>
                    <a:pt x="16" y="182"/>
                  </a:lnTo>
                  <a:lnTo>
                    <a:pt x="16" y="182"/>
                  </a:lnTo>
                  <a:lnTo>
                    <a:pt x="20" y="182"/>
                  </a:lnTo>
                  <a:lnTo>
                    <a:pt x="22" y="180"/>
                  </a:lnTo>
                  <a:lnTo>
                    <a:pt x="24" y="174"/>
                  </a:lnTo>
                  <a:lnTo>
                    <a:pt x="26" y="164"/>
                  </a:lnTo>
                  <a:lnTo>
                    <a:pt x="28" y="160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2" y="156"/>
                  </a:lnTo>
                  <a:lnTo>
                    <a:pt x="32" y="154"/>
                  </a:lnTo>
                  <a:lnTo>
                    <a:pt x="28" y="152"/>
                  </a:lnTo>
                  <a:lnTo>
                    <a:pt x="28" y="148"/>
                  </a:lnTo>
                  <a:lnTo>
                    <a:pt x="28" y="144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2" y="144"/>
                  </a:lnTo>
                  <a:lnTo>
                    <a:pt x="32" y="148"/>
                  </a:lnTo>
                  <a:lnTo>
                    <a:pt x="32" y="150"/>
                  </a:lnTo>
                  <a:lnTo>
                    <a:pt x="34" y="150"/>
                  </a:lnTo>
                  <a:lnTo>
                    <a:pt x="34" y="150"/>
                  </a:lnTo>
                  <a:lnTo>
                    <a:pt x="36" y="152"/>
                  </a:lnTo>
                  <a:lnTo>
                    <a:pt x="38" y="150"/>
                  </a:lnTo>
                  <a:lnTo>
                    <a:pt x="38" y="148"/>
                  </a:lnTo>
                  <a:lnTo>
                    <a:pt x="40" y="150"/>
                  </a:lnTo>
                  <a:lnTo>
                    <a:pt x="40" y="150"/>
                  </a:lnTo>
                  <a:lnTo>
                    <a:pt x="42" y="150"/>
                  </a:lnTo>
                  <a:lnTo>
                    <a:pt x="44" y="150"/>
                  </a:lnTo>
                  <a:lnTo>
                    <a:pt x="44" y="146"/>
                  </a:lnTo>
                  <a:lnTo>
                    <a:pt x="46" y="144"/>
                  </a:lnTo>
                  <a:lnTo>
                    <a:pt x="48" y="144"/>
                  </a:lnTo>
                  <a:lnTo>
                    <a:pt x="52" y="144"/>
                  </a:lnTo>
                  <a:lnTo>
                    <a:pt x="58" y="148"/>
                  </a:lnTo>
                  <a:lnTo>
                    <a:pt x="58" y="148"/>
                  </a:lnTo>
                  <a:lnTo>
                    <a:pt x="50" y="150"/>
                  </a:lnTo>
                  <a:lnTo>
                    <a:pt x="46" y="152"/>
                  </a:lnTo>
                  <a:lnTo>
                    <a:pt x="44" y="154"/>
                  </a:lnTo>
                  <a:lnTo>
                    <a:pt x="46" y="158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4" y="168"/>
                  </a:lnTo>
                  <a:lnTo>
                    <a:pt x="54" y="172"/>
                  </a:lnTo>
                  <a:lnTo>
                    <a:pt x="52" y="180"/>
                  </a:lnTo>
                  <a:lnTo>
                    <a:pt x="46" y="186"/>
                  </a:lnTo>
                  <a:lnTo>
                    <a:pt x="44" y="190"/>
                  </a:lnTo>
                  <a:lnTo>
                    <a:pt x="44" y="196"/>
                  </a:lnTo>
                  <a:lnTo>
                    <a:pt x="44" y="196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40" y="198"/>
                  </a:lnTo>
                  <a:lnTo>
                    <a:pt x="38" y="198"/>
                  </a:lnTo>
                  <a:lnTo>
                    <a:pt x="36" y="198"/>
                  </a:lnTo>
                  <a:lnTo>
                    <a:pt x="36" y="198"/>
                  </a:lnTo>
                  <a:lnTo>
                    <a:pt x="36" y="200"/>
                  </a:lnTo>
                  <a:lnTo>
                    <a:pt x="36" y="204"/>
                  </a:lnTo>
                  <a:lnTo>
                    <a:pt x="40" y="210"/>
                  </a:lnTo>
                  <a:lnTo>
                    <a:pt x="44" y="214"/>
                  </a:lnTo>
                  <a:lnTo>
                    <a:pt x="46" y="214"/>
                  </a:lnTo>
                  <a:lnTo>
                    <a:pt x="44" y="210"/>
                  </a:lnTo>
                  <a:lnTo>
                    <a:pt x="44" y="210"/>
                  </a:lnTo>
                  <a:lnTo>
                    <a:pt x="44" y="208"/>
                  </a:lnTo>
                  <a:lnTo>
                    <a:pt x="44" y="206"/>
                  </a:lnTo>
                  <a:lnTo>
                    <a:pt x="46" y="204"/>
                  </a:lnTo>
                  <a:lnTo>
                    <a:pt x="48" y="204"/>
                  </a:lnTo>
                  <a:lnTo>
                    <a:pt x="54" y="208"/>
                  </a:lnTo>
                  <a:lnTo>
                    <a:pt x="60" y="212"/>
                  </a:lnTo>
                  <a:lnTo>
                    <a:pt x="60" y="212"/>
                  </a:lnTo>
                  <a:lnTo>
                    <a:pt x="62" y="214"/>
                  </a:lnTo>
                  <a:lnTo>
                    <a:pt x="64" y="214"/>
                  </a:lnTo>
                  <a:lnTo>
                    <a:pt x="64" y="206"/>
                  </a:lnTo>
                  <a:lnTo>
                    <a:pt x="64" y="206"/>
                  </a:lnTo>
                  <a:lnTo>
                    <a:pt x="64" y="204"/>
                  </a:lnTo>
                  <a:lnTo>
                    <a:pt x="64" y="204"/>
                  </a:lnTo>
                  <a:lnTo>
                    <a:pt x="70" y="206"/>
                  </a:lnTo>
                  <a:lnTo>
                    <a:pt x="76" y="210"/>
                  </a:lnTo>
                  <a:lnTo>
                    <a:pt x="80" y="210"/>
                  </a:lnTo>
                  <a:lnTo>
                    <a:pt x="82" y="206"/>
                  </a:lnTo>
                  <a:lnTo>
                    <a:pt x="82" y="206"/>
                  </a:lnTo>
                  <a:lnTo>
                    <a:pt x="86" y="202"/>
                  </a:lnTo>
                  <a:lnTo>
                    <a:pt x="88" y="204"/>
                  </a:lnTo>
                  <a:lnTo>
                    <a:pt x="90" y="204"/>
                  </a:lnTo>
                  <a:lnTo>
                    <a:pt x="92" y="202"/>
                  </a:lnTo>
                  <a:lnTo>
                    <a:pt x="92" y="202"/>
                  </a:lnTo>
                  <a:lnTo>
                    <a:pt x="94" y="200"/>
                  </a:lnTo>
                  <a:lnTo>
                    <a:pt x="100" y="198"/>
                  </a:lnTo>
                  <a:lnTo>
                    <a:pt x="102" y="198"/>
                  </a:lnTo>
                  <a:lnTo>
                    <a:pt x="104" y="200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0" y="204"/>
                  </a:lnTo>
                  <a:lnTo>
                    <a:pt x="100" y="204"/>
                  </a:lnTo>
                  <a:lnTo>
                    <a:pt x="94" y="212"/>
                  </a:lnTo>
                  <a:lnTo>
                    <a:pt x="94" y="212"/>
                  </a:lnTo>
                  <a:lnTo>
                    <a:pt x="90" y="218"/>
                  </a:lnTo>
                  <a:lnTo>
                    <a:pt x="88" y="224"/>
                  </a:lnTo>
                  <a:lnTo>
                    <a:pt x="90" y="228"/>
                  </a:lnTo>
                  <a:lnTo>
                    <a:pt x="92" y="230"/>
                  </a:lnTo>
                  <a:lnTo>
                    <a:pt x="98" y="236"/>
                  </a:lnTo>
                  <a:lnTo>
                    <a:pt x="104" y="242"/>
                  </a:lnTo>
                  <a:lnTo>
                    <a:pt x="104" y="242"/>
                  </a:lnTo>
                  <a:lnTo>
                    <a:pt x="106" y="246"/>
                  </a:lnTo>
                  <a:lnTo>
                    <a:pt x="108" y="244"/>
                  </a:lnTo>
                  <a:lnTo>
                    <a:pt x="110" y="242"/>
                  </a:lnTo>
                  <a:lnTo>
                    <a:pt x="112" y="240"/>
                  </a:lnTo>
                  <a:lnTo>
                    <a:pt x="114" y="240"/>
                  </a:lnTo>
                  <a:lnTo>
                    <a:pt x="114" y="240"/>
                  </a:lnTo>
                  <a:lnTo>
                    <a:pt x="118" y="242"/>
                  </a:lnTo>
                  <a:lnTo>
                    <a:pt x="116" y="244"/>
                  </a:lnTo>
                  <a:lnTo>
                    <a:pt x="114" y="248"/>
                  </a:lnTo>
                  <a:lnTo>
                    <a:pt x="116" y="250"/>
                  </a:lnTo>
                  <a:lnTo>
                    <a:pt x="116" y="250"/>
                  </a:lnTo>
                  <a:lnTo>
                    <a:pt x="116" y="250"/>
                  </a:lnTo>
                  <a:lnTo>
                    <a:pt x="116" y="252"/>
                  </a:lnTo>
                  <a:lnTo>
                    <a:pt x="112" y="256"/>
                  </a:lnTo>
                  <a:lnTo>
                    <a:pt x="108" y="260"/>
                  </a:lnTo>
                  <a:lnTo>
                    <a:pt x="110" y="262"/>
                  </a:lnTo>
                  <a:lnTo>
                    <a:pt x="112" y="264"/>
                  </a:lnTo>
                  <a:lnTo>
                    <a:pt x="112" y="264"/>
                  </a:lnTo>
                  <a:lnTo>
                    <a:pt x="114" y="264"/>
                  </a:lnTo>
                  <a:lnTo>
                    <a:pt x="110" y="266"/>
                  </a:lnTo>
                  <a:lnTo>
                    <a:pt x="110" y="270"/>
                  </a:lnTo>
                  <a:lnTo>
                    <a:pt x="110" y="274"/>
                  </a:lnTo>
                  <a:lnTo>
                    <a:pt x="112" y="280"/>
                  </a:lnTo>
                  <a:lnTo>
                    <a:pt x="112" y="280"/>
                  </a:lnTo>
                  <a:lnTo>
                    <a:pt x="116" y="286"/>
                  </a:lnTo>
                  <a:lnTo>
                    <a:pt x="112" y="284"/>
                  </a:lnTo>
                  <a:lnTo>
                    <a:pt x="112" y="284"/>
                  </a:lnTo>
                  <a:lnTo>
                    <a:pt x="110" y="282"/>
                  </a:lnTo>
                  <a:lnTo>
                    <a:pt x="106" y="280"/>
                  </a:lnTo>
                  <a:lnTo>
                    <a:pt x="104" y="282"/>
                  </a:lnTo>
                  <a:lnTo>
                    <a:pt x="106" y="286"/>
                  </a:lnTo>
                  <a:lnTo>
                    <a:pt x="106" y="286"/>
                  </a:lnTo>
                  <a:lnTo>
                    <a:pt x="108" y="288"/>
                  </a:lnTo>
                  <a:lnTo>
                    <a:pt x="106" y="286"/>
                  </a:lnTo>
                  <a:lnTo>
                    <a:pt x="100" y="284"/>
                  </a:lnTo>
                  <a:lnTo>
                    <a:pt x="98" y="284"/>
                  </a:lnTo>
                  <a:lnTo>
                    <a:pt x="94" y="286"/>
                  </a:lnTo>
                  <a:lnTo>
                    <a:pt x="94" y="286"/>
                  </a:lnTo>
                  <a:lnTo>
                    <a:pt x="90" y="288"/>
                  </a:lnTo>
                  <a:lnTo>
                    <a:pt x="86" y="286"/>
                  </a:lnTo>
                  <a:lnTo>
                    <a:pt x="84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76" y="288"/>
                  </a:lnTo>
                  <a:lnTo>
                    <a:pt x="72" y="290"/>
                  </a:lnTo>
                  <a:lnTo>
                    <a:pt x="68" y="294"/>
                  </a:lnTo>
                  <a:lnTo>
                    <a:pt x="68" y="294"/>
                  </a:lnTo>
                  <a:lnTo>
                    <a:pt x="64" y="300"/>
                  </a:lnTo>
                  <a:lnTo>
                    <a:pt x="60" y="304"/>
                  </a:lnTo>
                  <a:lnTo>
                    <a:pt x="56" y="306"/>
                  </a:lnTo>
                  <a:lnTo>
                    <a:pt x="52" y="310"/>
                  </a:lnTo>
                  <a:lnTo>
                    <a:pt x="52" y="31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4" y="312"/>
                  </a:lnTo>
                  <a:lnTo>
                    <a:pt x="58" y="312"/>
                  </a:lnTo>
                  <a:lnTo>
                    <a:pt x="58" y="312"/>
                  </a:lnTo>
                  <a:lnTo>
                    <a:pt x="62" y="312"/>
                  </a:lnTo>
                  <a:lnTo>
                    <a:pt x="68" y="308"/>
                  </a:lnTo>
                  <a:lnTo>
                    <a:pt x="74" y="306"/>
                  </a:lnTo>
                  <a:lnTo>
                    <a:pt x="74" y="306"/>
                  </a:lnTo>
                  <a:lnTo>
                    <a:pt x="74" y="308"/>
                  </a:lnTo>
                  <a:lnTo>
                    <a:pt x="74" y="308"/>
                  </a:lnTo>
                  <a:lnTo>
                    <a:pt x="72" y="312"/>
                  </a:lnTo>
                  <a:lnTo>
                    <a:pt x="74" y="314"/>
                  </a:lnTo>
                  <a:lnTo>
                    <a:pt x="76" y="314"/>
                  </a:lnTo>
                  <a:lnTo>
                    <a:pt x="74" y="318"/>
                  </a:lnTo>
                  <a:lnTo>
                    <a:pt x="74" y="318"/>
                  </a:lnTo>
                  <a:lnTo>
                    <a:pt x="74" y="324"/>
                  </a:lnTo>
                  <a:lnTo>
                    <a:pt x="74" y="330"/>
                  </a:lnTo>
                  <a:lnTo>
                    <a:pt x="74" y="332"/>
                  </a:lnTo>
                  <a:lnTo>
                    <a:pt x="72" y="336"/>
                  </a:lnTo>
                  <a:lnTo>
                    <a:pt x="68" y="340"/>
                  </a:lnTo>
                  <a:lnTo>
                    <a:pt x="62" y="344"/>
                  </a:lnTo>
                  <a:lnTo>
                    <a:pt x="62" y="344"/>
                  </a:lnTo>
                  <a:lnTo>
                    <a:pt x="52" y="350"/>
                  </a:lnTo>
                  <a:lnTo>
                    <a:pt x="44" y="352"/>
                  </a:lnTo>
                  <a:lnTo>
                    <a:pt x="38" y="352"/>
                  </a:lnTo>
                  <a:lnTo>
                    <a:pt x="34" y="356"/>
                  </a:lnTo>
                  <a:lnTo>
                    <a:pt x="34" y="356"/>
                  </a:lnTo>
                  <a:lnTo>
                    <a:pt x="32" y="358"/>
                  </a:lnTo>
                  <a:lnTo>
                    <a:pt x="32" y="360"/>
                  </a:lnTo>
                  <a:lnTo>
                    <a:pt x="34" y="362"/>
                  </a:lnTo>
                  <a:lnTo>
                    <a:pt x="38" y="362"/>
                  </a:lnTo>
                  <a:lnTo>
                    <a:pt x="36" y="366"/>
                  </a:lnTo>
                  <a:lnTo>
                    <a:pt x="36" y="366"/>
                  </a:lnTo>
                  <a:lnTo>
                    <a:pt x="36" y="368"/>
                  </a:lnTo>
                  <a:lnTo>
                    <a:pt x="38" y="372"/>
                  </a:lnTo>
                  <a:lnTo>
                    <a:pt x="44" y="372"/>
                  </a:lnTo>
                  <a:lnTo>
                    <a:pt x="52" y="370"/>
                  </a:lnTo>
                  <a:lnTo>
                    <a:pt x="52" y="370"/>
                  </a:lnTo>
                  <a:lnTo>
                    <a:pt x="58" y="368"/>
                  </a:lnTo>
                  <a:lnTo>
                    <a:pt x="64" y="368"/>
                  </a:lnTo>
                  <a:lnTo>
                    <a:pt x="66" y="370"/>
                  </a:lnTo>
                  <a:lnTo>
                    <a:pt x="66" y="374"/>
                  </a:lnTo>
                  <a:lnTo>
                    <a:pt x="66" y="374"/>
                  </a:lnTo>
                  <a:lnTo>
                    <a:pt x="66" y="376"/>
                  </a:lnTo>
                  <a:lnTo>
                    <a:pt x="68" y="378"/>
                  </a:lnTo>
                  <a:lnTo>
                    <a:pt x="72" y="376"/>
                  </a:lnTo>
                  <a:lnTo>
                    <a:pt x="80" y="376"/>
                  </a:lnTo>
                  <a:lnTo>
                    <a:pt x="84" y="378"/>
                  </a:lnTo>
                  <a:lnTo>
                    <a:pt x="90" y="380"/>
                  </a:lnTo>
                  <a:lnTo>
                    <a:pt x="90" y="380"/>
                  </a:lnTo>
                  <a:lnTo>
                    <a:pt x="94" y="384"/>
                  </a:lnTo>
                  <a:lnTo>
                    <a:pt x="98" y="386"/>
                  </a:lnTo>
                  <a:lnTo>
                    <a:pt x="100" y="386"/>
                  </a:lnTo>
                  <a:lnTo>
                    <a:pt x="104" y="384"/>
                  </a:lnTo>
                  <a:lnTo>
                    <a:pt x="110" y="378"/>
                  </a:lnTo>
                  <a:lnTo>
                    <a:pt x="114" y="376"/>
                  </a:lnTo>
                  <a:lnTo>
                    <a:pt x="114" y="376"/>
                  </a:lnTo>
                  <a:lnTo>
                    <a:pt x="118" y="374"/>
                  </a:lnTo>
                  <a:lnTo>
                    <a:pt x="122" y="372"/>
                  </a:lnTo>
                  <a:lnTo>
                    <a:pt x="126" y="368"/>
                  </a:lnTo>
                  <a:lnTo>
                    <a:pt x="132" y="366"/>
                  </a:lnTo>
                  <a:lnTo>
                    <a:pt x="132" y="366"/>
                  </a:lnTo>
                  <a:lnTo>
                    <a:pt x="130" y="370"/>
                  </a:lnTo>
                  <a:lnTo>
                    <a:pt x="126" y="374"/>
                  </a:lnTo>
                  <a:lnTo>
                    <a:pt x="126" y="374"/>
                  </a:lnTo>
                  <a:lnTo>
                    <a:pt x="116" y="384"/>
                  </a:lnTo>
                  <a:lnTo>
                    <a:pt x="112" y="390"/>
                  </a:lnTo>
                  <a:lnTo>
                    <a:pt x="112" y="392"/>
                  </a:lnTo>
                  <a:lnTo>
                    <a:pt x="106" y="394"/>
                  </a:lnTo>
                  <a:lnTo>
                    <a:pt x="106" y="394"/>
                  </a:lnTo>
                  <a:lnTo>
                    <a:pt x="98" y="394"/>
                  </a:lnTo>
                  <a:lnTo>
                    <a:pt x="94" y="394"/>
                  </a:lnTo>
                  <a:lnTo>
                    <a:pt x="88" y="392"/>
                  </a:lnTo>
                  <a:lnTo>
                    <a:pt x="78" y="392"/>
                  </a:lnTo>
                  <a:lnTo>
                    <a:pt x="78" y="392"/>
                  </a:lnTo>
                  <a:lnTo>
                    <a:pt x="72" y="392"/>
                  </a:lnTo>
                  <a:lnTo>
                    <a:pt x="70" y="394"/>
                  </a:lnTo>
                  <a:lnTo>
                    <a:pt x="68" y="396"/>
                  </a:lnTo>
                  <a:lnTo>
                    <a:pt x="68" y="398"/>
                  </a:lnTo>
                  <a:lnTo>
                    <a:pt x="68" y="400"/>
                  </a:lnTo>
                  <a:lnTo>
                    <a:pt x="68" y="402"/>
                  </a:lnTo>
                  <a:lnTo>
                    <a:pt x="64" y="404"/>
                  </a:lnTo>
                  <a:lnTo>
                    <a:pt x="64" y="404"/>
                  </a:lnTo>
                  <a:lnTo>
                    <a:pt x="58" y="406"/>
                  </a:lnTo>
                  <a:lnTo>
                    <a:pt x="56" y="408"/>
                  </a:lnTo>
                  <a:lnTo>
                    <a:pt x="56" y="412"/>
                  </a:lnTo>
                  <a:lnTo>
                    <a:pt x="56" y="414"/>
                  </a:lnTo>
                  <a:lnTo>
                    <a:pt x="54" y="416"/>
                  </a:lnTo>
                  <a:lnTo>
                    <a:pt x="54" y="416"/>
                  </a:lnTo>
                  <a:lnTo>
                    <a:pt x="52" y="418"/>
                  </a:lnTo>
                  <a:lnTo>
                    <a:pt x="50" y="422"/>
                  </a:lnTo>
                  <a:lnTo>
                    <a:pt x="50" y="424"/>
                  </a:lnTo>
                  <a:lnTo>
                    <a:pt x="48" y="426"/>
                  </a:lnTo>
                  <a:lnTo>
                    <a:pt x="48" y="426"/>
                  </a:lnTo>
                  <a:lnTo>
                    <a:pt x="42" y="430"/>
                  </a:lnTo>
                  <a:lnTo>
                    <a:pt x="38" y="436"/>
                  </a:lnTo>
                  <a:lnTo>
                    <a:pt x="32" y="442"/>
                  </a:lnTo>
                  <a:lnTo>
                    <a:pt x="30" y="442"/>
                  </a:lnTo>
                  <a:lnTo>
                    <a:pt x="26" y="444"/>
                  </a:lnTo>
                  <a:lnTo>
                    <a:pt x="26" y="444"/>
                  </a:lnTo>
                  <a:lnTo>
                    <a:pt x="22" y="444"/>
                  </a:lnTo>
                  <a:lnTo>
                    <a:pt x="20" y="444"/>
                  </a:lnTo>
                  <a:lnTo>
                    <a:pt x="18" y="448"/>
                  </a:lnTo>
                  <a:lnTo>
                    <a:pt x="18" y="452"/>
                  </a:lnTo>
                  <a:lnTo>
                    <a:pt x="20" y="452"/>
                  </a:lnTo>
                  <a:lnTo>
                    <a:pt x="22" y="452"/>
                  </a:lnTo>
                  <a:lnTo>
                    <a:pt x="22" y="452"/>
                  </a:lnTo>
                  <a:lnTo>
                    <a:pt x="26" y="452"/>
                  </a:lnTo>
                  <a:lnTo>
                    <a:pt x="30" y="454"/>
                  </a:lnTo>
                  <a:lnTo>
                    <a:pt x="32" y="456"/>
                  </a:lnTo>
                  <a:lnTo>
                    <a:pt x="36" y="456"/>
                  </a:lnTo>
                  <a:lnTo>
                    <a:pt x="36" y="456"/>
                  </a:lnTo>
                  <a:lnTo>
                    <a:pt x="38" y="454"/>
                  </a:lnTo>
                  <a:lnTo>
                    <a:pt x="38" y="452"/>
                  </a:lnTo>
                  <a:lnTo>
                    <a:pt x="40" y="450"/>
                  </a:lnTo>
                  <a:lnTo>
                    <a:pt x="44" y="448"/>
                  </a:lnTo>
                  <a:lnTo>
                    <a:pt x="44" y="448"/>
                  </a:lnTo>
                  <a:lnTo>
                    <a:pt x="48" y="446"/>
                  </a:lnTo>
                  <a:lnTo>
                    <a:pt x="50" y="442"/>
                  </a:lnTo>
                  <a:lnTo>
                    <a:pt x="54" y="440"/>
                  </a:lnTo>
                  <a:lnTo>
                    <a:pt x="62" y="436"/>
                  </a:lnTo>
                  <a:lnTo>
                    <a:pt x="62" y="436"/>
                  </a:lnTo>
                  <a:lnTo>
                    <a:pt x="68" y="436"/>
                  </a:lnTo>
                  <a:lnTo>
                    <a:pt x="74" y="438"/>
                  </a:lnTo>
                  <a:lnTo>
                    <a:pt x="86" y="444"/>
                  </a:lnTo>
                  <a:lnTo>
                    <a:pt x="86" y="444"/>
                  </a:lnTo>
                  <a:lnTo>
                    <a:pt x="88" y="446"/>
                  </a:lnTo>
                  <a:lnTo>
                    <a:pt x="90" y="444"/>
                  </a:lnTo>
                  <a:lnTo>
                    <a:pt x="92" y="436"/>
                  </a:lnTo>
                  <a:lnTo>
                    <a:pt x="94" y="426"/>
                  </a:lnTo>
                  <a:lnTo>
                    <a:pt x="96" y="424"/>
                  </a:lnTo>
                  <a:lnTo>
                    <a:pt x="98" y="424"/>
                  </a:lnTo>
                  <a:lnTo>
                    <a:pt x="98" y="424"/>
                  </a:lnTo>
                  <a:lnTo>
                    <a:pt x="100" y="424"/>
                  </a:lnTo>
                  <a:lnTo>
                    <a:pt x="102" y="424"/>
                  </a:lnTo>
                  <a:lnTo>
                    <a:pt x="108" y="420"/>
                  </a:lnTo>
                  <a:lnTo>
                    <a:pt x="116" y="418"/>
                  </a:lnTo>
                  <a:lnTo>
                    <a:pt x="120" y="420"/>
                  </a:lnTo>
                  <a:lnTo>
                    <a:pt x="124" y="422"/>
                  </a:lnTo>
                  <a:lnTo>
                    <a:pt x="124" y="422"/>
                  </a:lnTo>
                  <a:lnTo>
                    <a:pt x="130" y="428"/>
                  </a:lnTo>
                  <a:lnTo>
                    <a:pt x="132" y="428"/>
                  </a:lnTo>
                  <a:lnTo>
                    <a:pt x="134" y="426"/>
                  </a:lnTo>
                  <a:lnTo>
                    <a:pt x="140" y="426"/>
                  </a:lnTo>
                  <a:lnTo>
                    <a:pt x="140" y="426"/>
                  </a:lnTo>
                  <a:lnTo>
                    <a:pt x="146" y="426"/>
                  </a:lnTo>
                  <a:lnTo>
                    <a:pt x="148" y="424"/>
                  </a:lnTo>
                  <a:lnTo>
                    <a:pt x="150" y="422"/>
                  </a:lnTo>
                  <a:lnTo>
                    <a:pt x="158" y="418"/>
                  </a:lnTo>
                  <a:lnTo>
                    <a:pt x="158" y="418"/>
                  </a:lnTo>
                  <a:lnTo>
                    <a:pt x="166" y="416"/>
                  </a:lnTo>
                  <a:lnTo>
                    <a:pt x="168" y="414"/>
                  </a:lnTo>
                  <a:lnTo>
                    <a:pt x="168" y="412"/>
                  </a:lnTo>
                  <a:lnTo>
                    <a:pt x="172" y="414"/>
                  </a:lnTo>
                  <a:lnTo>
                    <a:pt x="172" y="414"/>
                  </a:lnTo>
                  <a:lnTo>
                    <a:pt x="178" y="416"/>
                  </a:lnTo>
                  <a:lnTo>
                    <a:pt x="180" y="416"/>
                  </a:lnTo>
                  <a:lnTo>
                    <a:pt x="182" y="416"/>
                  </a:lnTo>
                  <a:lnTo>
                    <a:pt x="184" y="418"/>
                  </a:lnTo>
                  <a:lnTo>
                    <a:pt x="184" y="418"/>
                  </a:lnTo>
                  <a:lnTo>
                    <a:pt x="186" y="418"/>
                  </a:lnTo>
                  <a:lnTo>
                    <a:pt x="188" y="418"/>
                  </a:lnTo>
                  <a:lnTo>
                    <a:pt x="196" y="416"/>
                  </a:lnTo>
                  <a:lnTo>
                    <a:pt x="204" y="414"/>
                  </a:lnTo>
                  <a:lnTo>
                    <a:pt x="210" y="414"/>
                  </a:lnTo>
                  <a:lnTo>
                    <a:pt x="214" y="416"/>
                  </a:lnTo>
                  <a:lnTo>
                    <a:pt x="214" y="416"/>
                  </a:lnTo>
                  <a:lnTo>
                    <a:pt x="220" y="418"/>
                  </a:lnTo>
                  <a:lnTo>
                    <a:pt x="224" y="418"/>
                  </a:lnTo>
                  <a:lnTo>
                    <a:pt x="230" y="414"/>
                  </a:lnTo>
                  <a:lnTo>
                    <a:pt x="236" y="412"/>
                  </a:lnTo>
                  <a:lnTo>
                    <a:pt x="242" y="410"/>
                  </a:lnTo>
                  <a:lnTo>
                    <a:pt x="242" y="410"/>
                  </a:lnTo>
                  <a:lnTo>
                    <a:pt x="248" y="410"/>
                  </a:lnTo>
                  <a:lnTo>
                    <a:pt x="248" y="406"/>
                  </a:lnTo>
                  <a:lnTo>
                    <a:pt x="250" y="404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62" y="396"/>
                  </a:lnTo>
                  <a:lnTo>
                    <a:pt x="264" y="394"/>
                  </a:lnTo>
                  <a:lnTo>
                    <a:pt x="262" y="390"/>
                  </a:lnTo>
                  <a:lnTo>
                    <a:pt x="264" y="386"/>
                  </a:lnTo>
                  <a:lnTo>
                    <a:pt x="264" y="386"/>
                  </a:lnTo>
                  <a:lnTo>
                    <a:pt x="264" y="384"/>
                  </a:lnTo>
                  <a:lnTo>
                    <a:pt x="262" y="384"/>
                  </a:lnTo>
                  <a:lnTo>
                    <a:pt x="256" y="386"/>
                  </a:lnTo>
                  <a:lnTo>
                    <a:pt x="248" y="386"/>
                  </a:lnTo>
                  <a:lnTo>
                    <a:pt x="242" y="386"/>
                  </a:lnTo>
                  <a:lnTo>
                    <a:pt x="242" y="386"/>
                  </a:lnTo>
                  <a:lnTo>
                    <a:pt x="238" y="384"/>
                  </a:lnTo>
                  <a:lnTo>
                    <a:pt x="238" y="384"/>
                  </a:lnTo>
                  <a:lnTo>
                    <a:pt x="238" y="382"/>
                  </a:lnTo>
                  <a:lnTo>
                    <a:pt x="234" y="380"/>
                  </a:lnTo>
                  <a:lnTo>
                    <a:pt x="234" y="380"/>
                  </a:lnTo>
                  <a:lnTo>
                    <a:pt x="232" y="380"/>
                  </a:lnTo>
                  <a:lnTo>
                    <a:pt x="232" y="378"/>
                  </a:lnTo>
                  <a:lnTo>
                    <a:pt x="236" y="378"/>
                  </a:lnTo>
                  <a:lnTo>
                    <a:pt x="242" y="376"/>
                  </a:lnTo>
                  <a:lnTo>
                    <a:pt x="246" y="374"/>
                  </a:lnTo>
                  <a:lnTo>
                    <a:pt x="246" y="374"/>
                  </a:lnTo>
                  <a:lnTo>
                    <a:pt x="248" y="370"/>
                  </a:lnTo>
                  <a:lnTo>
                    <a:pt x="246" y="368"/>
                  </a:lnTo>
                  <a:lnTo>
                    <a:pt x="244" y="368"/>
                  </a:lnTo>
                  <a:lnTo>
                    <a:pt x="246" y="366"/>
                  </a:lnTo>
                  <a:lnTo>
                    <a:pt x="246" y="366"/>
                  </a:lnTo>
                  <a:lnTo>
                    <a:pt x="252" y="364"/>
                  </a:lnTo>
                  <a:lnTo>
                    <a:pt x="258" y="364"/>
                  </a:lnTo>
                  <a:lnTo>
                    <a:pt x="262" y="362"/>
                  </a:lnTo>
                  <a:lnTo>
                    <a:pt x="260" y="360"/>
                  </a:lnTo>
                  <a:lnTo>
                    <a:pt x="260" y="360"/>
                  </a:lnTo>
                  <a:lnTo>
                    <a:pt x="258" y="358"/>
                  </a:lnTo>
                  <a:lnTo>
                    <a:pt x="260" y="356"/>
                  </a:lnTo>
                  <a:lnTo>
                    <a:pt x="266" y="352"/>
                  </a:lnTo>
                  <a:lnTo>
                    <a:pt x="270" y="348"/>
                  </a:lnTo>
                  <a:lnTo>
                    <a:pt x="274" y="344"/>
                  </a:lnTo>
                  <a:lnTo>
                    <a:pt x="276" y="336"/>
                  </a:lnTo>
                  <a:lnTo>
                    <a:pt x="276" y="326"/>
                  </a:lnTo>
                  <a:lnTo>
                    <a:pt x="276" y="326"/>
                  </a:lnTo>
                  <a:lnTo>
                    <a:pt x="274" y="318"/>
                  </a:lnTo>
                  <a:lnTo>
                    <a:pt x="270" y="312"/>
                  </a:lnTo>
                  <a:lnTo>
                    <a:pt x="262" y="306"/>
                  </a:lnTo>
                  <a:lnTo>
                    <a:pt x="256" y="304"/>
                  </a:lnTo>
                  <a:lnTo>
                    <a:pt x="248" y="302"/>
                  </a:lnTo>
                  <a:lnTo>
                    <a:pt x="240" y="302"/>
                  </a:lnTo>
                  <a:lnTo>
                    <a:pt x="236" y="304"/>
                  </a:lnTo>
                  <a:lnTo>
                    <a:pt x="232" y="306"/>
                  </a:lnTo>
                  <a:lnTo>
                    <a:pt x="232" y="306"/>
                  </a:lnTo>
                  <a:lnTo>
                    <a:pt x="228" y="312"/>
                  </a:lnTo>
                  <a:lnTo>
                    <a:pt x="224" y="312"/>
                  </a:lnTo>
                  <a:lnTo>
                    <a:pt x="222" y="310"/>
                  </a:lnTo>
                  <a:lnTo>
                    <a:pt x="220" y="308"/>
                  </a:lnTo>
                  <a:lnTo>
                    <a:pt x="220" y="308"/>
                  </a:lnTo>
                  <a:lnTo>
                    <a:pt x="216" y="308"/>
                  </a:lnTo>
                  <a:lnTo>
                    <a:pt x="216" y="306"/>
                  </a:lnTo>
                  <a:lnTo>
                    <a:pt x="224" y="298"/>
                  </a:lnTo>
                  <a:lnTo>
                    <a:pt x="224" y="298"/>
                  </a:lnTo>
                  <a:lnTo>
                    <a:pt x="226" y="296"/>
                  </a:lnTo>
                  <a:lnTo>
                    <a:pt x="228" y="294"/>
                  </a:lnTo>
                  <a:lnTo>
                    <a:pt x="226" y="286"/>
                  </a:lnTo>
                  <a:lnTo>
                    <a:pt x="220" y="278"/>
                  </a:lnTo>
                  <a:lnTo>
                    <a:pt x="210" y="272"/>
                  </a:lnTo>
                  <a:lnTo>
                    <a:pt x="210" y="272"/>
                  </a:lnTo>
                  <a:lnTo>
                    <a:pt x="204" y="268"/>
                  </a:lnTo>
                  <a:lnTo>
                    <a:pt x="202" y="264"/>
                  </a:lnTo>
                  <a:lnTo>
                    <a:pt x="204" y="264"/>
                  </a:lnTo>
                  <a:lnTo>
                    <a:pt x="210" y="268"/>
                  </a:lnTo>
                  <a:lnTo>
                    <a:pt x="210" y="268"/>
                  </a:lnTo>
                  <a:lnTo>
                    <a:pt x="216" y="270"/>
                  </a:lnTo>
                  <a:lnTo>
                    <a:pt x="220" y="272"/>
                  </a:lnTo>
                  <a:lnTo>
                    <a:pt x="220" y="268"/>
                  </a:lnTo>
                  <a:lnTo>
                    <a:pt x="214" y="260"/>
                  </a:lnTo>
                  <a:lnTo>
                    <a:pt x="214" y="260"/>
                  </a:lnTo>
                  <a:lnTo>
                    <a:pt x="212" y="256"/>
                  </a:lnTo>
                  <a:lnTo>
                    <a:pt x="210" y="252"/>
                  </a:lnTo>
                  <a:lnTo>
                    <a:pt x="210" y="246"/>
                  </a:lnTo>
                  <a:lnTo>
                    <a:pt x="210" y="242"/>
                  </a:lnTo>
                  <a:lnTo>
                    <a:pt x="206" y="238"/>
                  </a:lnTo>
                  <a:lnTo>
                    <a:pt x="206" y="238"/>
                  </a:lnTo>
                  <a:lnTo>
                    <a:pt x="200" y="236"/>
                  </a:lnTo>
                  <a:lnTo>
                    <a:pt x="198" y="230"/>
                  </a:lnTo>
                  <a:lnTo>
                    <a:pt x="194" y="226"/>
                  </a:lnTo>
                  <a:lnTo>
                    <a:pt x="186" y="222"/>
                  </a:lnTo>
                  <a:lnTo>
                    <a:pt x="186" y="222"/>
                  </a:lnTo>
                  <a:lnTo>
                    <a:pt x="180" y="220"/>
                  </a:lnTo>
                  <a:lnTo>
                    <a:pt x="176" y="218"/>
                  </a:lnTo>
                  <a:lnTo>
                    <a:pt x="172" y="212"/>
                  </a:lnTo>
                  <a:lnTo>
                    <a:pt x="168" y="202"/>
                  </a:lnTo>
                  <a:lnTo>
                    <a:pt x="168" y="202"/>
                  </a:lnTo>
                  <a:lnTo>
                    <a:pt x="162" y="186"/>
                  </a:lnTo>
                  <a:lnTo>
                    <a:pt x="160" y="176"/>
                  </a:lnTo>
                  <a:lnTo>
                    <a:pt x="158" y="168"/>
                  </a:lnTo>
                  <a:lnTo>
                    <a:pt x="154" y="164"/>
                  </a:lnTo>
                  <a:lnTo>
                    <a:pt x="154" y="164"/>
                  </a:lnTo>
                  <a:lnTo>
                    <a:pt x="148" y="160"/>
                  </a:lnTo>
                  <a:lnTo>
                    <a:pt x="146" y="154"/>
                  </a:lnTo>
                  <a:lnTo>
                    <a:pt x="140" y="150"/>
                  </a:lnTo>
                  <a:lnTo>
                    <a:pt x="130" y="144"/>
                  </a:lnTo>
                  <a:lnTo>
                    <a:pt x="130" y="144"/>
                  </a:lnTo>
                  <a:lnTo>
                    <a:pt x="120" y="142"/>
                  </a:lnTo>
                  <a:lnTo>
                    <a:pt x="116" y="142"/>
                  </a:lnTo>
                  <a:lnTo>
                    <a:pt x="116" y="142"/>
                  </a:lnTo>
                  <a:lnTo>
                    <a:pt x="112" y="146"/>
                  </a:lnTo>
                  <a:lnTo>
                    <a:pt x="108" y="146"/>
                  </a:lnTo>
                  <a:lnTo>
                    <a:pt x="102" y="146"/>
                  </a:lnTo>
                  <a:lnTo>
                    <a:pt x="102" y="146"/>
                  </a:lnTo>
                  <a:lnTo>
                    <a:pt x="98" y="144"/>
                  </a:lnTo>
                  <a:lnTo>
                    <a:pt x="100" y="144"/>
                  </a:lnTo>
                  <a:lnTo>
                    <a:pt x="106" y="140"/>
                  </a:lnTo>
                  <a:lnTo>
                    <a:pt x="110" y="136"/>
                  </a:lnTo>
                  <a:lnTo>
                    <a:pt x="110" y="136"/>
                  </a:lnTo>
                  <a:lnTo>
                    <a:pt x="112" y="134"/>
                  </a:lnTo>
                  <a:lnTo>
                    <a:pt x="114" y="134"/>
                  </a:lnTo>
                  <a:lnTo>
                    <a:pt x="118" y="134"/>
                  </a:lnTo>
                  <a:lnTo>
                    <a:pt x="122" y="132"/>
                  </a:lnTo>
                  <a:lnTo>
                    <a:pt x="122" y="132"/>
                  </a:lnTo>
                  <a:lnTo>
                    <a:pt x="126" y="130"/>
                  </a:lnTo>
                  <a:lnTo>
                    <a:pt x="126" y="130"/>
                  </a:lnTo>
                  <a:lnTo>
                    <a:pt x="124" y="128"/>
                  </a:lnTo>
                  <a:lnTo>
                    <a:pt x="118" y="126"/>
                  </a:lnTo>
                  <a:lnTo>
                    <a:pt x="118" y="124"/>
                  </a:lnTo>
                  <a:lnTo>
                    <a:pt x="118" y="124"/>
                  </a:lnTo>
                  <a:lnTo>
                    <a:pt x="116" y="122"/>
                  </a:lnTo>
                  <a:lnTo>
                    <a:pt x="114" y="120"/>
                  </a:lnTo>
                  <a:lnTo>
                    <a:pt x="114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20" y="120"/>
                  </a:lnTo>
                  <a:lnTo>
                    <a:pt x="126" y="118"/>
                  </a:lnTo>
                  <a:lnTo>
                    <a:pt x="132" y="110"/>
                  </a:lnTo>
                  <a:lnTo>
                    <a:pt x="138" y="92"/>
                  </a:lnTo>
                  <a:lnTo>
                    <a:pt x="138" y="92"/>
                  </a:lnTo>
                  <a:lnTo>
                    <a:pt x="146" y="76"/>
                  </a:lnTo>
                  <a:lnTo>
                    <a:pt x="152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8"/>
                  </a:lnTo>
                  <a:lnTo>
                    <a:pt x="148" y="56"/>
                  </a:lnTo>
                  <a:lnTo>
                    <a:pt x="146" y="54"/>
                  </a:lnTo>
                  <a:lnTo>
                    <a:pt x="138" y="52"/>
                  </a:lnTo>
                  <a:lnTo>
                    <a:pt x="126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98" y="52"/>
                  </a:lnTo>
                  <a:lnTo>
                    <a:pt x="90" y="54"/>
                  </a:lnTo>
                  <a:lnTo>
                    <a:pt x="84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4" y="60"/>
                  </a:lnTo>
                  <a:lnTo>
                    <a:pt x="76" y="58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0" y="46"/>
                  </a:lnTo>
                  <a:lnTo>
                    <a:pt x="76" y="46"/>
                  </a:lnTo>
                  <a:lnTo>
                    <a:pt x="74" y="46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96" y="28"/>
                  </a:lnTo>
                  <a:lnTo>
                    <a:pt x="108" y="18"/>
                  </a:lnTo>
                  <a:lnTo>
                    <a:pt x="110" y="12"/>
                  </a:lnTo>
                  <a:lnTo>
                    <a:pt x="110" y="10"/>
                  </a:lnTo>
                  <a:lnTo>
                    <a:pt x="110" y="10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10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8" y="0"/>
                  </a:lnTo>
                  <a:lnTo>
                    <a:pt x="96" y="2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86" y="4"/>
                  </a:lnTo>
                  <a:lnTo>
                    <a:pt x="78" y="6"/>
                  </a:lnTo>
                  <a:lnTo>
                    <a:pt x="72" y="8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58" y="6"/>
                  </a:lnTo>
                  <a:lnTo>
                    <a:pt x="54" y="8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6" y="4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6" y="24"/>
                  </a:lnTo>
                  <a:lnTo>
                    <a:pt x="30" y="22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4" y="30"/>
                  </a:lnTo>
                  <a:lnTo>
                    <a:pt x="32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30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4"/>
                  </a:lnTo>
                  <a:lnTo>
                    <a:pt x="16" y="56"/>
                  </a:lnTo>
                  <a:lnTo>
                    <a:pt x="14" y="60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11" name="Freeform 103">
              <a:extLst>
                <a:ext uri="{FF2B5EF4-FFF2-40B4-BE49-F238E27FC236}">
                  <a16:creationId xmlns:a16="http://schemas.microsoft.com/office/drawing/2014/main" id="{824E86C1-DBBC-4AA5-A53F-494D6C6B3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4573" y="1667987"/>
              <a:ext cx="183031" cy="246844"/>
            </a:xfrm>
            <a:custGeom>
              <a:avLst/>
              <a:gdLst>
                <a:gd name="T0" fmla="*/ 76 w 154"/>
                <a:gd name="T1" fmla="*/ 180 h 202"/>
                <a:gd name="T2" fmla="*/ 82 w 154"/>
                <a:gd name="T3" fmla="*/ 186 h 202"/>
                <a:gd name="T4" fmla="*/ 114 w 154"/>
                <a:gd name="T5" fmla="*/ 170 h 202"/>
                <a:gd name="T6" fmla="*/ 130 w 154"/>
                <a:gd name="T7" fmla="*/ 166 h 202"/>
                <a:gd name="T8" fmla="*/ 144 w 154"/>
                <a:gd name="T9" fmla="*/ 164 h 202"/>
                <a:gd name="T10" fmla="*/ 148 w 154"/>
                <a:gd name="T11" fmla="*/ 146 h 202"/>
                <a:gd name="T12" fmla="*/ 148 w 154"/>
                <a:gd name="T13" fmla="*/ 92 h 202"/>
                <a:gd name="T14" fmla="*/ 144 w 154"/>
                <a:gd name="T15" fmla="*/ 74 h 202"/>
                <a:gd name="T16" fmla="*/ 144 w 154"/>
                <a:gd name="T17" fmla="*/ 66 h 202"/>
                <a:gd name="T18" fmla="*/ 132 w 154"/>
                <a:gd name="T19" fmla="*/ 68 h 202"/>
                <a:gd name="T20" fmla="*/ 130 w 154"/>
                <a:gd name="T21" fmla="*/ 64 h 202"/>
                <a:gd name="T22" fmla="*/ 124 w 154"/>
                <a:gd name="T23" fmla="*/ 56 h 202"/>
                <a:gd name="T24" fmla="*/ 116 w 154"/>
                <a:gd name="T25" fmla="*/ 54 h 202"/>
                <a:gd name="T26" fmla="*/ 108 w 154"/>
                <a:gd name="T27" fmla="*/ 64 h 202"/>
                <a:gd name="T28" fmla="*/ 82 w 154"/>
                <a:gd name="T29" fmla="*/ 50 h 202"/>
                <a:gd name="T30" fmla="*/ 86 w 154"/>
                <a:gd name="T31" fmla="*/ 44 h 202"/>
                <a:gd name="T32" fmla="*/ 92 w 154"/>
                <a:gd name="T33" fmla="*/ 36 h 202"/>
                <a:gd name="T34" fmla="*/ 96 w 154"/>
                <a:gd name="T35" fmla="*/ 34 h 202"/>
                <a:gd name="T36" fmla="*/ 102 w 154"/>
                <a:gd name="T37" fmla="*/ 32 h 202"/>
                <a:gd name="T38" fmla="*/ 102 w 154"/>
                <a:gd name="T39" fmla="*/ 32 h 202"/>
                <a:gd name="T40" fmla="*/ 108 w 154"/>
                <a:gd name="T41" fmla="*/ 18 h 202"/>
                <a:gd name="T42" fmla="*/ 114 w 154"/>
                <a:gd name="T43" fmla="*/ 10 h 202"/>
                <a:gd name="T44" fmla="*/ 114 w 154"/>
                <a:gd name="T45" fmla="*/ 2 h 202"/>
                <a:gd name="T46" fmla="*/ 104 w 154"/>
                <a:gd name="T47" fmla="*/ 2 h 202"/>
                <a:gd name="T48" fmla="*/ 94 w 154"/>
                <a:gd name="T49" fmla="*/ 6 h 202"/>
                <a:gd name="T50" fmla="*/ 70 w 154"/>
                <a:gd name="T51" fmla="*/ 20 h 202"/>
                <a:gd name="T52" fmla="*/ 70 w 154"/>
                <a:gd name="T53" fmla="*/ 28 h 202"/>
                <a:gd name="T54" fmla="*/ 58 w 154"/>
                <a:gd name="T55" fmla="*/ 38 h 202"/>
                <a:gd name="T56" fmla="*/ 74 w 154"/>
                <a:gd name="T57" fmla="*/ 40 h 202"/>
                <a:gd name="T58" fmla="*/ 78 w 154"/>
                <a:gd name="T59" fmla="*/ 44 h 202"/>
                <a:gd name="T60" fmla="*/ 60 w 154"/>
                <a:gd name="T61" fmla="*/ 60 h 202"/>
                <a:gd name="T62" fmla="*/ 46 w 154"/>
                <a:gd name="T63" fmla="*/ 60 h 202"/>
                <a:gd name="T64" fmla="*/ 26 w 154"/>
                <a:gd name="T65" fmla="*/ 54 h 202"/>
                <a:gd name="T66" fmla="*/ 10 w 154"/>
                <a:gd name="T67" fmla="*/ 62 h 202"/>
                <a:gd name="T68" fmla="*/ 18 w 154"/>
                <a:gd name="T69" fmla="*/ 64 h 202"/>
                <a:gd name="T70" fmla="*/ 16 w 154"/>
                <a:gd name="T71" fmla="*/ 76 h 202"/>
                <a:gd name="T72" fmla="*/ 28 w 154"/>
                <a:gd name="T73" fmla="*/ 82 h 202"/>
                <a:gd name="T74" fmla="*/ 18 w 154"/>
                <a:gd name="T75" fmla="*/ 92 h 202"/>
                <a:gd name="T76" fmla="*/ 14 w 154"/>
                <a:gd name="T77" fmla="*/ 102 h 202"/>
                <a:gd name="T78" fmla="*/ 38 w 154"/>
                <a:gd name="T79" fmla="*/ 112 h 202"/>
                <a:gd name="T80" fmla="*/ 50 w 154"/>
                <a:gd name="T81" fmla="*/ 112 h 202"/>
                <a:gd name="T82" fmla="*/ 38 w 154"/>
                <a:gd name="T83" fmla="*/ 118 h 202"/>
                <a:gd name="T84" fmla="*/ 34 w 154"/>
                <a:gd name="T85" fmla="*/ 132 h 202"/>
                <a:gd name="T86" fmla="*/ 20 w 154"/>
                <a:gd name="T87" fmla="*/ 146 h 202"/>
                <a:gd name="T88" fmla="*/ 48 w 154"/>
                <a:gd name="T89" fmla="*/ 140 h 202"/>
                <a:gd name="T90" fmla="*/ 42 w 154"/>
                <a:gd name="T91" fmla="*/ 148 h 202"/>
                <a:gd name="T92" fmla="*/ 20 w 154"/>
                <a:gd name="T93" fmla="*/ 154 h 202"/>
                <a:gd name="T94" fmla="*/ 18 w 154"/>
                <a:gd name="T95" fmla="*/ 160 h 202"/>
                <a:gd name="T96" fmla="*/ 4 w 154"/>
                <a:gd name="T97" fmla="*/ 164 h 202"/>
                <a:gd name="T98" fmla="*/ 12 w 154"/>
                <a:gd name="T99" fmla="*/ 172 h 202"/>
                <a:gd name="T100" fmla="*/ 4 w 154"/>
                <a:gd name="T101" fmla="*/ 182 h 202"/>
                <a:gd name="T102" fmla="*/ 16 w 154"/>
                <a:gd name="T103" fmla="*/ 188 h 202"/>
                <a:gd name="T104" fmla="*/ 12 w 154"/>
                <a:gd name="T105" fmla="*/ 196 h 202"/>
                <a:gd name="T106" fmla="*/ 30 w 154"/>
                <a:gd name="T107" fmla="*/ 192 h 202"/>
                <a:gd name="T108" fmla="*/ 26 w 154"/>
                <a:gd name="T109" fmla="*/ 202 h 202"/>
                <a:gd name="T110" fmla="*/ 66 w 154"/>
                <a:gd name="T111" fmla="*/ 19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202">
                  <a:moveTo>
                    <a:pt x="70" y="192"/>
                  </a:moveTo>
                  <a:lnTo>
                    <a:pt x="70" y="192"/>
                  </a:lnTo>
                  <a:lnTo>
                    <a:pt x="74" y="182"/>
                  </a:lnTo>
                  <a:lnTo>
                    <a:pt x="76" y="180"/>
                  </a:lnTo>
                  <a:lnTo>
                    <a:pt x="78" y="184"/>
                  </a:lnTo>
                  <a:lnTo>
                    <a:pt x="78" y="184"/>
                  </a:lnTo>
                  <a:lnTo>
                    <a:pt x="80" y="186"/>
                  </a:lnTo>
                  <a:lnTo>
                    <a:pt x="82" y="186"/>
                  </a:lnTo>
                  <a:lnTo>
                    <a:pt x="92" y="180"/>
                  </a:lnTo>
                  <a:lnTo>
                    <a:pt x="102" y="174"/>
                  </a:lnTo>
                  <a:lnTo>
                    <a:pt x="108" y="172"/>
                  </a:lnTo>
                  <a:lnTo>
                    <a:pt x="114" y="170"/>
                  </a:lnTo>
                  <a:lnTo>
                    <a:pt x="114" y="170"/>
                  </a:lnTo>
                  <a:lnTo>
                    <a:pt x="122" y="168"/>
                  </a:lnTo>
                  <a:lnTo>
                    <a:pt x="126" y="166"/>
                  </a:lnTo>
                  <a:lnTo>
                    <a:pt x="130" y="166"/>
                  </a:lnTo>
                  <a:lnTo>
                    <a:pt x="138" y="166"/>
                  </a:lnTo>
                  <a:lnTo>
                    <a:pt x="138" y="166"/>
                  </a:lnTo>
                  <a:lnTo>
                    <a:pt x="142" y="168"/>
                  </a:lnTo>
                  <a:lnTo>
                    <a:pt x="144" y="164"/>
                  </a:lnTo>
                  <a:lnTo>
                    <a:pt x="142" y="158"/>
                  </a:lnTo>
                  <a:lnTo>
                    <a:pt x="144" y="152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54" y="132"/>
                  </a:lnTo>
                  <a:lnTo>
                    <a:pt x="154" y="118"/>
                  </a:lnTo>
                  <a:lnTo>
                    <a:pt x="152" y="104"/>
                  </a:lnTo>
                  <a:lnTo>
                    <a:pt x="148" y="92"/>
                  </a:lnTo>
                  <a:lnTo>
                    <a:pt x="148" y="92"/>
                  </a:lnTo>
                  <a:lnTo>
                    <a:pt x="142" y="78"/>
                  </a:lnTo>
                  <a:lnTo>
                    <a:pt x="142" y="76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8" y="74"/>
                  </a:lnTo>
                  <a:lnTo>
                    <a:pt x="148" y="72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36" y="70"/>
                  </a:lnTo>
                  <a:lnTo>
                    <a:pt x="134" y="70"/>
                  </a:lnTo>
                  <a:lnTo>
                    <a:pt x="132" y="68"/>
                  </a:lnTo>
                  <a:lnTo>
                    <a:pt x="132" y="68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30" y="64"/>
                  </a:lnTo>
                  <a:lnTo>
                    <a:pt x="128" y="62"/>
                  </a:lnTo>
                  <a:lnTo>
                    <a:pt x="126" y="60"/>
                  </a:lnTo>
                  <a:lnTo>
                    <a:pt x="124" y="56"/>
                  </a:lnTo>
                  <a:lnTo>
                    <a:pt x="124" y="56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18" y="50"/>
                  </a:lnTo>
                  <a:lnTo>
                    <a:pt x="116" y="54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2" y="64"/>
                  </a:lnTo>
                  <a:lnTo>
                    <a:pt x="108" y="64"/>
                  </a:lnTo>
                  <a:lnTo>
                    <a:pt x="98" y="62"/>
                  </a:lnTo>
                  <a:lnTo>
                    <a:pt x="86" y="56"/>
                  </a:lnTo>
                  <a:lnTo>
                    <a:pt x="82" y="54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2" y="46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92" y="42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4" y="26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8" y="18"/>
                  </a:lnTo>
                  <a:lnTo>
                    <a:pt x="112" y="14"/>
                  </a:lnTo>
                  <a:lnTo>
                    <a:pt x="112" y="14"/>
                  </a:lnTo>
                  <a:lnTo>
                    <a:pt x="114" y="12"/>
                  </a:lnTo>
                  <a:lnTo>
                    <a:pt x="114" y="10"/>
                  </a:lnTo>
                  <a:lnTo>
                    <a:pt x="118" y="8"/>
                  </a:lnTo>
                  <a:lnTo>
                    <a:pt x="120" y="8"/>
                  </a:lnTo>
                  <a:lnTo>
                    <a:pt x="120" y="6"/>
                  </a:lnTo>
                  <a:lnTo>
                    <a:pt x="114" y="2"/>
                  </a:lnTo>
                  <a:lnTo>
                    <a:pt x="114" y="2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4" y="2"/>
                  </a:lnTo>
                  <a:lnTo>
                    <a:pt x="100" y="6"/>
                  </a:lnTo>
                  <a:lnTo>
                    <a:pt x="98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88" y="8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0" y="2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64" y="32"/>
                  </a:lnTo>
                  <a:lnTo>
                    <a:pt x="60" y="34"/>
                  </a:lnTo>
                  <a:lnTo>
                    <a:pt x="58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60" y="38"/>
                  </a:lnTo>
                  <a:lnTo>
                    <a:pt x="64" y="40"/>
                  </a:lnTo>
                  <a:lnTo>
                    <a:pt x="74" y="40"/>
                  </a:lnTo>
                  <a:lnTo>
                    <a:pt x="80" y="40"/>
                  </a:lnTo>
                  <a:lnTo>
                    <a:pt x="80" y="42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0" y="50"/>
                  </a:lnTo>
                  <a:lnTo>
                    <a:pt x="66" y="56"/>
                  </a:lnTo>
                  <a:lnTo>
                    <a:pt x="64" y="60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54" y="58"/>
                  </a:lnTo>
                  <a:lnTo>
                    <a:pt x="50" y="60"/>
                  </a:lnTo>
                  <a:lnTo>
                    <a:pt x="46" y="60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4" y="54"/>
                  </a:lnTo>
                  <a:lnTo>
                    <a:pt x="26" y="54"/>
                  </a:lnTo>
                  <a:lnTo>
                    <a:pt x="18" y="56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0" y="62"/>
                  </a:lnTo>
                  <a:lnTo>
                    <a:pt x="12" y="64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4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4" y="74"/>
                  </a:lnTo>
                  <a:lnTo>
                    <a:pt x="16" y="76"/>
                  </a:lnTo>
                  <a:lnTo>
                    <a:pt x="24" y="78"/>
                  </a:lnTo>
                  <a:lnTo>
                    <a:pt x="32" y="78"/>
                  </a:lnTo>
                  <a:lnTo>
                    <a:pt x="32" y="80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0" y="86"/>
                  </a:lnTo>
                  <a:lnTo>
                    <a:pt x="18" y="90"/>
                  </a:lnTo>
                  <a:lnTo>
                    <a:pt x="18" y="92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2" y="98"/>
                  </a:lnTo>
                  <a:lnTo>
                    <a:pt x="14" y="102"/>
                  </a:lnTo>
                  <a:lnTo>
                    <a:pt x="20" y="108"/>
                  </a:lnTo>
                  <a:lnTo>
                    <a:pt x="30" y="112"/>
                  </a:lnTo>
                  <a:lnTo>
                    <a:pt x="34" y="112"/>
                  </a:lnTo>
                  <a:lnTo>
                    <a:pt x="38" y="112"/>
                  </a:lnTo>
                  <a:lnTo>
                    <a:pt x="38" y="112"/>
                  </a:lnTo>
                  <a:lnTo>
                    <a:pt x="44" y="112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50" y="114"/>
                  </a:lnTo>
                  <a:lnTo>
                    <a:pt x="42" y="116"/>
                  </a:lnTo>
                  <a:lnTo>
                    <a:pt x="42" y="116"/>
                  </a:lnTo>
                  <a:lnTo>
                    <a:pt x="38" y="118"/>
                  </a:lnTo>
                  <a:lnTo>
                    <a:pt x="36" y="122"/>
                  </a:lnTo>
                  <a:lnTo>
                    <a:pt x="36" y="126"/>
                  </a:lnTo>
                  <a:lnTo>
                    <a:pt x="36" y="130"/>
                  </a:lnTo>
                  <a:lnTo>
                    <a:pt x="34" y="132"/>
                  </a:lnTo>
                  <a:lnTo>
                    <a:pt x="30" y="136"/>
                  </a:lnTo>
                  <a:lnTo>
                    <a:pt x="24" y="142"/>
                  </a:lnTo>
                  <a:lnTo>
                    <a:pt x="24" y="142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26" y="146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2" y="144"/>
                  </a:lnTo>
                  <a:lnTo>
                    <a:pt x="42" y="148"/>
                  </a:lnTo>
                  <a:lnTo>
                    <a:pt x="42" y="148"/>
                  </a:lnTo>
                  <a:lnTo>
                    <a:pt x="32" y="148"/>
                  </a:lnTo>
                  <a:lnTo>
                    <a:pt x="24" y="152"/>
                  </a:lnTo>
                  <a:lnTo>
                    <a:pt x="20" y="154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62"/>
                  </a:lnTo>
                  <a:lnTo>
                    <a:pt x="18" y="160"/>
                  </a:lnTo>
                  <a:lnTo>
                    <a:pt x="12" y="160"/>
                  </a:lnTo>
                  <a:lnTo>
                    <a:pt x="8" y="162"/>
                  </a:lnTo>
                  <a:lnTo>
                    <a:pt x="4" y="164"/>
                  </a:lnTo>
                  <a:lnTo>
                    <a:pt x="4" y="164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12" y="172"/>
                  </a:lnTo>
                  <a:lnTo>
                    <a:pt x="12" y="174"/>
                  </a:lnTo>
                  <a:lnTo>
                    <a:pt x="8" y="178"/>
                  </a:lnTo>
                  <a:lnTo>
                    <a:pt x="8" y="178"/>
                  </a:lnTo>
                  <a:lnTo>
                    <a:pt x="4" y="182"/>
                  </a:lnTo>
                  <a:lnTo>
                    <a:pt x="4" y="186"/>
                  </a:lnTo>
                  <a:lnTo>
                    <a:pt x="6" y="186"/>
                  </a:lnTo>
                  <a:lnTo>
                    <a:pt x="10" y="188"/>
                  </a:lnTo>
                  <a:lnTo>
                    <a:pt x="16" y="188"/>
                  </a:lnTo>
                  <a:lnTo>
                    <a:pt x="16" y="190"/>
                  </a:lnTo>
                  <a:lnTo>
                    <a:pt x="14" y="194"/>
                  </a:lnTo>
                  <a:lnTo>
                    <a:pt x="14" y="194"/>
                  </a:lnTo>
                  <a:lnTo>
                    <a:pt x="12" y="196"/>
                  </a:lnTo>
                  <a:lnTo>
                    <a:pt x="14" y="196"/>
                  </a:lnTo>
                  <a:lnTo>
                    <a:pt x="22" y="194"/>
                  </a:lnTo>
                  <a:lnTo>
                    <a:pt x="30" y="190"/>
                  </a:lnTo>
                  <a:lnTo>
                    <a:pt x="30" y="192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4" y="200"/>
                  </a:lnTo>
                  <a:lnTo>
                    <a:pt x="26" y="202"/>
                  </a:lnTo>
                  <a:lnTo>
                    <a:pt x="32" y="202"/>
                  </a:lnTo>
                  <a:lnTo>
                    <a:pt x="42" y="202"/>
                  </a:lnTo>
                  <a:lnTo>
                    <a:pt x="60" y="198"/>
                  </a:lnTo>
                  <a:lnTo>
                    <a:pt x="66" y="196"/>
                  </a:lnTo>
                  <a:lnTo>
                    <a:pt x="70" y="192"/>
                  </a:lnTo>
                  <a:lnTo>
                    <a:pt x="70" y="192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12" name="Freeform 105">
              <a:extLst>
                <a:ext uri="{FF2B5EF4-FFF2-40B4-BE49-F238E27FC236}">
                  <a16:creationId xmlns:a16="http://schemas.microsoft.com/office/drawing/2014/main" id="{8BFB466F-27F8-403E-8020-284D1A74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020" y="2115237"/>
              <a:ext cx="387455" cy="276172"/>
            </a:xfrm>
            <a:custGeom>
              <a:avLst/>
              <a:gdLst>
                <a:gd name="T0" fmla="*/ 62 w 326"/>
                <a:gd name="T1" fmla="*/ 38 h 226"/>
                <a:gd name="T2" fmla="*/ 50 w 326"/>
                <a:gd name="T3" fmla="*/ 56 h 226"/>
                <a:gd name="T4" fmla="*/ 46 w 326"/>
                <a:gd name="T5" fmla="*/ 68 h 226"/>
                <a:gd name="T6" fmla="*/ 26 w 326"/>
                <a:gd name="T7" fmla="*/ 100 h 226"/>
                <a:gd name="T8" fmla="*/ 20 w 326"/>
                <a:gd name="T9" fmla="*/ 98 h 226"/>
                <a:gd name="T10" fmla="*/ 16 w 326"/>
                <a:gd name="T11" fmla="*/ 100 h 226"/>
                <a:gd name="T12" fmla="*/ 6 w 326"/>
                <a:gd name="T13" fmla="*/ 104 h 226"/>
                <a:gd name="T14" fmla="*/ 12 w 326"/>
                <a:gd name="T15" fmla="*/ 118 h 226"/>
                <a:gd name="T16" fmla="*/ 18 w 326"/>
                <a:gd name="T17" fmla="*/ 128 h 226"/>
                <a:gd name="T18" fmla="*/ 20 w 326"/>
                <a:gd name="T19" fmla="*/ 138 h 226"/>
                <a:gd name="T20" fmla="*/ 42 w 326"/>
                <a:gd name="T21" fmla="*/ 150 h 226"/>
                <a:gd name="T22" fmla="*/ 42 w 326"/>
                <a:gd name="T23" fmla="*/ 156 h 226"/>
                <a:gd name="T24" fmla="*/ 44 w 326"/>
                <a:gd name="T25" fmla="*/ 172 h 226"/>
                <a:gd name="T26" fmla="*/ 62 w 326"/>
                <a:gd name="T27" fmla="*/ 182 h 226"/>
                <a:gd name="T28" fmla="*/ 72 w 326"/>
                <a:gd name="T29" fmla="*/ 174 h 226"/>
                <a:gd name="T30" fmla="*/ 86 w 326"/>
                <a:gd name="T31" fmla="*/ 180 h 226"/>
                <a:gd name="T32" fmla="*/ 82 w 326"/>
                <a:gd name="T33" fmla="*/ 184 h 226"/>
                <a:gd name="T34" fmla="*/ 78 w 326"/>
                <a:gd name="T35" fmla="*/ 192 h 226"/>
                <a:gd name="T36" fmla="*/ 84 w 326"/>
                <a:gd name="T37" fmla="*/ 196 h 226"/>
                <a:gd name="T38" fmla="*/ 84 w 326"/>
                <a:gd name="T39" fmla="*/ 196 h 226"/>
                <a:gd name="T40" fmla="*/ 94 w 326"/>
                <a:gd name="T41" fmla="*/ 208 h 226"/>
                <a:gd name="T42" fmla="*/ 88 w 326"/>
                <a:gd name="T43" fmla="*/ 214 h 226"/>
                <a:gd name="T44" fmla="*/ 96 w 326"/>
                <a:gd name="T45" fmla="*/ 218 h 226"/>
                <a:gd name="T46" fmla="*/ 120 w 326"/>
                <a:gd name="T47" fmla="*/ 218 h 226"/>
                <a:gd name="T48" fmla="*/ 136 w 326"/>
                <a:gd name="T49" fmla="*/ 222 h 226"/>
                <a:gd name="T50" fmla="*/ 160 w 326"/>
                <a:gd name="T51" fmla="*/ 222 h 226"/>
                <a:gd name="T52" fmla="*/ 186 w 326"/>
                <a:gd name="T53" fmla="*/ 222 h 226"/>
                <a:gd name="T54" fmla="*/ 218 w 326"/>
                <a:gd name="T55" fmla="*/ 204 h 226"/>
                <a:gd name="T56" fmla="*/ 242 w 326"/>
                <a:gd name="T57" fmla="*/ 204 h 226"/>
                <a:gd name="T58" fmla="*/ 252 w 326"/>
                <a:gd name="T59" fmla="*/ 208 h 226"/>
                <a:gd name="T60" fmla="*/ 266 w 326"/>
                <a:gd name="T61" fmla="*/ 214 h 226"/>
                <a:gd name="T62" fmla="*/ 272 w 326"/>
                <a:gd name="T63" fmla="*/ 218 h 226"/>
                <a:gd name="T64" fmla="*/ 286 w 326"/>
                <a:gd name="T65" fmla="*/ 220 h 226"/>
                <a:gd name="T66" fmla="*/ 288 w 326"/>
                <a:gd name="T67" fmla="*/ 200 h 226"/>
                <a:gd name="T68" fmla="*/ 304 w 326"/>
                <a:gd name="T69" fmla="*/ 174 h 226"/>
                <a:gd name="T70" fmla="*/ 322 w 326"/>
                <a:gd name="T71" fmla="*/ 166 h 226"/>
                <a:gd name="T72" fmla="*/ 322 w 326"/>
                <a:gd name="T73" fmla="*/ 142 h 226"/>
                <a:gd name="T74" fmla="*/ 306 w 326"/>
                <a:gd name="T75" fmla="*/ 142 h 226"/>
                <a:gd name="T76" fmla="*/ 294 w 326"/>
                <a:gd name="T77" fmla="*/ 148 h 226"/>
                <a:gd name="T78" fmla="*/ 280 w 326"/>
                <a:gd name="T79" fmla="*/ 146 h 226"/>
                <a:gd name="T80" fmla="*/ 274 w 326"/>
                <a:gd name="T81" fmla="*/ 138 h 226"/>
                <a:gd name="T82" fmla="*/ 270 w 326"/>
                <a:gd name="T83" fmla="*/ 130 h 226"/>
                <a:gd name="T84" fmla="*/ 270 w 326"/>
                <a:gd name="T85" fmla="*/ 110 h 226"/>
                <a:gd name="T86" fmla="*/ 274 w 326"/>
                <a:gd name="T87" fmla="*/ 76 h 226"/>
                <a:gd name="T88" fmla="*/ 268 w 326"/>
                <a:gd name="T89" fmla="*/ 64 h 226"/>
                <a:gd name="T90" fmla="*/ 252 w 326"/>
                <a:gd name="T91" fmla="*/ 40 h 226"/>
                <a:gd name="T92" fmla="*/ 248 w 326"/>
                <a:gd name="T93" fmla="*/ 36 h 226"/>
                <a:gd name="T94" fmla="*/ 230 w 326"/>
                <a:gd name="T95" fmla="*/ 2 h 226"/>
                <a:gd name="T96" fmla="*/ 214 w 326"/>
                <a:gd name="T97" fmla="*/ 2 h 226"/>
                <a:gd name="T98" fmla="*/ 196 w 326"/>
                <a:gd name="T99" fmla="*/ 14 h 226"/>
                <a:gd name="T100" fmla="*/ 174 w 326"/>
                <a:gd name="T101" fmla="*/ 18 h 226"/>
                <a:gd name="T102" fmla="*/ 164 w 326"/>
                <a:gd name="T103" fmla="*/ 28 h 226"/>
                <a:gd name="T104" fmla="*/ 148 w 326"/>
                <a:gd name="T105" fmla="*/ 16 h 226"/>
                <a:gd name="T106" fmla="*/ 134 w 326"/>
                <a:gd name="T107" fmla="*/ 16 h 226"/>
                <a:gd name="T108" fmla="*/ 110 w 326"/>
                <a:gd name="T109" fmla="*/ 12 h 226"/>
                <a:gd name="T110" fmla="*/ 98 w 326"/>
                <a:gd name="T111" fmla="*/ 10 h 226"/>
                <a:gd name="T112" fmla="*/ 90 w 326"/>
                <a:gd name="T113" fmla="*/ 14 h 226"/>
                <a:gd name="T114" fmla="*/ 76 w 326"/>
                <a:gd name="T115" fmla="*/ 24 h 226"/>
                <a:gd name="T116" fmla="*/ 72 w 326"/>
                <a:gd name="T117" fmla="*/ 2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26">
                  <a:moveTo>
                    <a:pt x="68" y="28"/>
                  </a:moveTo>
                  <a:lnTo>
                    <a:pt x="68" y="28"/>
                  </a:lnTo>
                  <a:lnTo>
                    <a:pt x="64" y="34"/>
                  </a:lnTo>
                  <a:lnTo>
                    <a:pt x="62" y="38"/>
                  </a:lnTo>
                  <a:lnTo>
                    <a:pt x="60" y="42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0" y="56"/>
                  </a:lnTo>
                  <a:lnTo>
                    <a:pt x="48" y="60"/>
                  </a:lnTo>
                  <a:lnTo>
                    <a:pt x="48" y="62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36" y="88"/>
                  </a:lnTo>
                  <a:lnTo>
                    <a:pt x="30" y="96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18" y="98"/>
                  </a:lnTo>
                  <a:lnTo>
                    <a:pt x="18" y="98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8" y="102"/>
                  </a:lnTo>
                  <a:lnTo>
                    <a:pt x="16" y="102"/>
                  </a:lnTo>
                  <a:lnTo>
                    <a:pt x="16" y="102"/>
                  </a:lnTo>
                  <a:lnTo>
                    <a:pt x="6" y="104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6" y="112"/>
                  </a:lnTo>
                  <a:lnTo>
                    <a:pt x="12" y="118"/>
                  </a:lnTo>
                  <a:lnTo>
                    <a:pt x="16" y="122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18" y="128"/>
                  </a:lnTo>
                  <a:lnTo>
                    <a:pt x="18" y="128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20" y="138"/>
                  </a:lnTo>
                  <a:lnTo>
                    <a:pt x="22" y="140"/>
                  </a:lnTo>
                  <a:lnTo>
                    <a:pt x="30" y="146"/>
                  </a:lnTo>
                  <a:lnTo>
                    <a:pt x="38" y="148"/>
                  </a:lnTo>
                  <a:lnTo>
                    <a:pt x="42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42" y="156"/>
                  </a:lnTo>
                  <a:lnTo>
                    <a:pt x="42" y="156"/>
                  </a:lnTo>
                  <a:lnTo>
                    <a:pt x="40" y="162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4" y="178"/>
                  </a:lnTo>
                  <a:lnTo>
                    <a:pt x="62" y="182"/>
                  </a:lnTo>
                  <a:lnTo>
                    <a:pt x="62" y="182"/>
                  </a:lnTo>
                  <a:lnTo>
                    <a:pt x="66" y="182"/>
                  </a:lnTo>
                  <a:lnTo>
                    <a:pt x="68" y="182"/>
                  </a:lnTo>
                  <a:lnTo>
                    <a:pt x="70" y="178"/>
                  </a:lnTo>
                  <a:lnTo>
                    <a:pt x="72" y="174"/>
                  </a:lnTo>
                  <a:lnTo>
                    <a:pt x="74" y="174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86" y="180"/>
                  </a:lnTo>
                  <a:lnTo>
                    <a:pt x="86" y="180"/>
                  </a:lnTo>
                  <a:lnTo>
                    <a:pt x="86" y="182"/>
                  </a:lnTo>
                  <a:lnTo>
                    <a:pt x="86" y="182"/>
                  </a:lnTo>
                  <a:lnTo>
                    <a:pt x="82" y="184"/>
                  </a:lnTo>
                  <a:lnTo>
                    <a:pt x="78" y="186"/>
                  </a:lnTo>
                  <a:lnTo>
                    <a:pt x="78" y="188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4" y="198"/>
                  </a:lnTo>
                  <a:lnTo>
                    <a:pt x="84" y="198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92" y="200"/>
                  </a:lnTo>
                  <a:lnTo>
                    <a:pt x="94" y="204"/>
                  </a:lnTo>
                  <a:lnTo>
                    <a:pt x="94" y="204"/>
                  </a:lnTo>
                  <a:lnTo>
                    <a:pt x="94" y="208"/>
                  </a:lnTo>
                  <a:lnTo>
                    <a:pt x="92" y="210"/>
                  </a:lnTo>
                  <a:lnTo>
                    <a:pt x="90" y="212"/>
                  </a:lnTo>
                  <a:lnTo>
                    <a:pt x="88" y="214"/>
                  </a:lnTo>
                  <a:lnTo>
                    <a:pt x="88" y="214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2" y="218"/>
                  </a:lnTo>
                  <a:lnTo>
                    <a:pt x="96" y="218"/>
                  </a:lnTo>
                  <a:lnTo>
                    <a:pt x="102" y="216"/>
                  </a:lnTo>
                  <a:lnTo>
                    <a:pt x="110" y="216"/>
                  </a:lnTo>
                  <a:lnTo>
                    <a:pt x="114" y="216"/>
                  </a:lnTo>
                  <a:lnTo>
                    <a:pt x="120" y="218"/>
                  </a:lnTo>
                  <a:lnTo>
                    <a:pt x="120" y="218"/>
                  </a:lnTo>
                  <a:lnTo>
                    <a:pt x="126" y="222"/>
                  </a:lnTo>
                  <a:lnTo>
                    <a:pt x="130" y="222"/>
                  </a:lnTo>
                  <a:lnTo>
                    <a:pt x="136" y="222"/>
                  </a:lnTo>
                  <a:lnTo>
                    <a:pt x="144" y="220"/>
                  </a:lnTo>
                  <a:lnTo>
                    <a:pt x="152" y="218"/>
                  </a:lnTo>
                  <a:lnTo>
                    <a:pt x="152" y="218"/>
                  </a:lnTo>
                  <a:lnTo>
                    <a:pt x="160" y="222"/>
                  </a:lnTo>
                  <a:lnTo>
                    <a:pt x="170" y="224"/>
                  </a:lnTo>
                  <a:lnTo>
                    <a:pt x="176" y="226"/>
                  </a:lnTo>
                  <a:lnTo>
                    <a:pt x="180" y="226"/>
                  </a:lnTo>
                  <a:lnTo>
                    <a:pt x="186" y="222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204" y="210"/>
                  </a:lnTo>
                  <a:lnTo>
                    <a:pt x="218" y="204"/>
                  </a:lnTo>
                  <a:lnTo>
                    <a:pt x="226" y="202"/>
                  </a:lnTo>
                  <a:lnTo>
                    <a:pt x="232" y="202"/>
                  </a:lnTo>
                  <a:lnTo>
                    <a:pt x="238" y="202"/>
                  </a:lnTo>
                  <a:lnTo>
                    <a:pt x="242" y="204"/>
                  </a:lnTo>
                  <a:lnTo>
                    <a:pt x="242" y="204"/>
                  </a:lnTo>
                  <a:lnTo>
                    <a:pt x="244" y="208"/>
                  </a:lnTo>
                  <a:lnTo>
                    <a:pt x="246" y="208"/>
                  </a:lnTo>
                  <a:lnTo>
                    <a:pt x="252" y="208"/>
                  </a:lnTo>
                  <a:lnTo>
                    <a:pt x="258" y="206"/>
                  </a:lnTo>
                  <a:lnTo>
                    <a:pt x="262" y="210"/>
                  </a:lnTo>
                  <a:lnTo>
                    <a:pt x="262" y="210"/>
                  </a:lnTo>
                  <a:lnTo>
                    <a:pt x="266" y="214"/>
                  </a:lnTo>
                  <a:lnTo>
                    <a:pt x="266" y="214"/>
                  </a:lnTo>
                  <a:lnTo>
                    <a:pt x="268" y="216"/>
                  </a:lnTo>
                  <a:lnTo>
                    <a:pt x="268" y="216"/>
                  </a:lnTo>
                  <a:lnTo>
                    <a:pt x="272" y="218"/>
                  </a:lnTo>
                  <a:lnTo>
                    <a:pt x="27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2"/>
                  </a:lnTo>
                  <a:lnTo>
                    <a:pt x="286" y="222"/>
                  </a:lnTo>
                  <a:lnTo>
                    <a:pt x="288" y="200"/>
                  </a:lnTo>
                  <a:lnTo>
                    <a:pt x="292" y="192"/>
                  </a:lnTo>
                  <a:lnTo>
                    <a:pt x="294" y="184"/>
                  </a:lnTo>
                  <a:lnTo>
                    <a:pt x="298" y="178"/>
                  </a:lnTo>
                  <a:lnTo>
                    <a:pt x="304" y="174"/>
                  </a:lnTo>
                  <a:lnTo>
                    <a:pt x="308" y="172"/>
                  </a:lnTo>
                  <a:lnTo>
                    <a:pt x="316" y="170"/>
                  </a:lnTo>
                  <a:lnTo>
                    <a:pt x="316" y="170"/>
                  </a:lnTo>
                  <a:lnTo>
                    <a:pt x="322" y="166"/>
                  </a:lnTo>
                  <a:lnTo>
                    <a:pt x="324" y="162"/>
                  </a:lnTo>
                  <a:lnTo>
                    <a:pt x="326" y="148"/>
                  </a:lnTo>
                  <a:lnTo>
                    <a:pt x="326" y="148"/>
                  </a:lnTo>
                  <a:lnTo>
                    <a:pt x="322" y="142"/>
                  </a:lnTo>
                  <a:lnTo>
                    <a:pt x="316" y="140"/>
                  </a:lnTo>
                  <a:lnTo>
                    <a:pt x="310" y="140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00" y="144"/>
                  </a:lnTo>
                  <a:lnTo>
                    <a:pt x="298" y="146"/>
                  </a:lnTo>
                  <a:lnTo>
                    <a:pt x="294" y="146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290" y="150"/>
                  </a:lnTo>
                  <a:lnTo>
                    <a:pt x="286" y="150"/>
                  </a:lnTo>
                  <a:lnTo>
                    <a:pt x="280" y="146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0" y="134"/>
                  </a:lnTo>
                  <a:lnTo>
                    <a:pt x="270" y="130"/>
                  </a:lnTo>
                  <a:lnTo>
                    <a:pt x="272" y="126"/>
                  </a:lnTo>
                  <a:lnTo>
                    <a:pt x="270" y="116"/>
                  </a:lnTo>
                  <a:lnTo>
                    <a:pt x="270" y="116"/>
                  </a:lnTo>
                  <a:lnTo>
                    <a:pt x="270" y="110"/>
                  </a:lnTo>
                  <a:lnTo>
                    <a:pt x="270" y="106"/>
                  </a:lnTo>
                  <a:lnTo>
                    <a:pt x="274" y="94"/>
                  </a:lnTo>
                  <a:lnTo>
                    <a:pt x="274" y="82"/>
                  </a:lnTo>
                  <a:lnTo>
                    <a:pt x="274" y="76"/>
                  </a:lnTo>
                  <a:lnTo>
                    <a:pt x="272" y="70"/>
                  </a:lnTo>
                  <a:lnTo>
                    <a:pt x="272" y="70"/>
                  </a:lnTo>
                  <a:lnTo>
                    <a:pt x="268" y="64"/>
                  </a:lnTo>
                  <a:lnTo>
                    <a:pt x="268" y="64"/>
                  </a:lnTo>
                  <a:lnTo>
                    <a:pt x="258" y="52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52" y="38"/>
                  </a:lnTo>
                  <a:lnTo>
                    <a:pt x="252" y="38"/>
                  </a:lnTo>
                  <a:lnTo>
                    <a:pt x="248" y="36"/>
                  </a:lnTo>
                  <a:lnTo>
                    <a:pt x="244" y="30"/>
                  </a:lnTo>
                  <a:lnTo>
                    <a:pt x="238" y="16"/>
                  </a:lnTo>
                  <a:lnTo>
                    <a:pt x="234" y="8"/>
                  </a:lnTo>
                  <a:lnTo>
                    <a:pt x="230" y="2"/>
                  </a:lnTo>
                  <a:lnTo>
                    <a:pt x="226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14" y="2"/>
                  </a:lnTo>
                  <a:lnTo>
                    <a:pt x="210" y="4"/>
                  </a:lnTo>
                  <a:lnTo>
                    <a:pt x="206" y="8"/>
                  </a:lnTo>
                  <a:lnTo>
                    <a:pt x="200" y="12"/>
                  </a:lnTo>
                  <a:lnTo>
                    <a:pt x="196" y="14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78" y="16"/>
                  </a:lnTo>
                  <a:lnTo>
                    <a:pt x="174" y="18"/>
                  </a:lnTo>
                  <a:lnTo>
                    <a:pt x="170" y="20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4" y="28"/>
                  </a:lnTo>
                  <a:lnTo>
                    <a:pt x="160" y="28"/>
                  </a:lnTo>
                  <a:lnTo>
                    <a:pt x="156" y="22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38" y="16"/>
                  </a:lnTo>
                  <a:lnTo>
                    <a:pt x="134" y="16"/>
                  </a:lnTo>
                  <a:lnTo>
                    <a:pt x="128" y="14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10" y="12"/>
                  </a:lnTo>
                  <a:lnTo>
                    <a:pt x="104" y="10"/>
                  </a:lnTo>
                  <a:lnTo>
                    <a:pt x="102" y="8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6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86" y="20"/>
                  </a:lnTo>
                  <a:lnTo>
                    <a:pt x="82" y="22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2" y="24"/>
                  </a:lnTo>
                  <a:lnTo>
                    <a:pt x="68" y="28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13" name="Freeform 109">
              <a:extLst>
                <a:ext uri="{FF2B5EF4-FFF2-40B4-BE49-F238E27FC236}">
                  <a16:creationId xmlns:a16="http://schemas.microsoft.com/office/drawing/2014/main" id="{BC6894F8-68C2-427A-A40B-AD7B80462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55" y="1384483"/>
              <a:ext cx="190162" cy="141752"/>
            </a:xfrm>
            <a:custGeom>
              <a:avLst/>
              <a:gdLst>
                <a:gd name="T0" fmla="*/ 62 w 160"/>
                <a:gd name="T1" fmla="*/ 86 h 116"/>
                <a:gd name="T2" fmla="*/ 74 w 160"/>
                <a:gd name="T3" fmla="*/ 92 h 116"/>
                <a:gd name="T4" fmla="*/ 86 w 160"/>
                <a:gd name="T5" fmla="*/ 100 h 116"/>
                <a:gd name="T6" fmla="*/ 88 w 160"/>
                <a:gd name="T7" fmla="*/ 100 h 116"/>
                <a:gd name="T8" fmla="*/ 96 w 160"/>
                <a:gd name="T9" fmla="*/ 110 h 116"/>
                <a:gd name="T10" fmla="*/ 108 w 160"/>
                <a:gd name="T11" fmla="*/ 116 h 116"/>
                <a:gd name="T12" fmla="*/ 112 w 160"/>
                <a:gd name="T13" fmla="*/ 114 h 116"/>
                <a:gd name="T14" fmla="*/ 120 w 160"/>
                <a:gd name="T15" fmla="*/ 112 h 116"/>
                <a:gd name="T16" fmla="*/ 130 w 160"/>
                <a:gd name="T17" fmla="*/ 116 h 116"/>
                <a:gd name="T18" fmla="*/ 136 w 160"/>
                <a:gd name="T19" fmla="*/ 114 h 116"/>
                <a:gd name="T20" fmla="*/ 138 w 160"/>
                <a:gd name="T21" fmla="*/ 108 h 116"/>
                <a:gd name="T22" fmla="*/ 146 w 160"/>
                <a:gd name="T23" fmla="*/ 100 h 116"/>
                <a:gd name="T24" fmla="*/ 148 w 160"/>
                <a:gd name="T25" fmla="*/ 96 h 116"/>
                <a:gd name="T26" fmla="*/ 142 w 160"/>
                <a:gd name="T27" fmla="*/ 86 h 116"/>
                <a:gd name="T28" fmla="*/ 138 w 160"/>
                <a:gd name="T29" fmla="*/ 76 h 116"/>
                <a:gd name="T30" fmla="*/ 138 w 160"/>
                <a:gd name="T31" fmla="*/ 74 h 116"/>
                <a:gd name="T32" fmla="*/ 142 w 160"/>
                <a:gd name="T33" fmla="*/ 70 h 116"/>
                <a:gd name="T34" fmla="*/ 138 w 160"/>
                <a:gd name="T35" fmla="*/ 58 h 116"/>
                <a:gd name="T36" fmla="*/ 136 w 160"/>
                <a:gd name="T37" fmla="*/ 52 h 116"/>
                <a:gd name="T38" fmla="*/ 136 w 160"/>
                <a:gd name="T39" fmla="*/ 44 h 116"/>
                <a:gd name="T40" fmla="*/ 146 w 160"/>
                <a:gd name="T41" fmla="*/ 38 h 116"/>
                <a:gd name="T42" fmla="*/ 150 w 160"/>
                <a:gd name="T43" fmla="*/ 30 h 116"/>
                <a:gd name="T44" fmla="*/ 150 w 160"/>
                <a:gd name="T45" fmla="*/ 24 h 116"/>
                <a:gd name="T46" fmla="*/ 158 w 160"/>
                <a:gd name="T47" fmla="*/ 18 h 116"/>
                <a:gd name="T48" fmla="*/ 160 w 160"/>
                <a:gd name="T49" fmla="*/ 14 h 116"/>
                <a:gd name="T50" fmla="*/ 158 w 160"/>
                <a:gd name="T51" fmla="*/ 10 h 116"/>
                <a:gd name="T52" fmla="*/ 138 w 160"/>
                <a:gd name="T53" fmla="*/ 14 h 116"/>
                <a:gd name="T54" fmla="*/ 120 w 160"/>
                <a:gd name="T55" fmla="*/ 10 h 116"/>
                <a:gd name="T56" fmla="*/ 110 w 160"/>
                <a:gd name="T57" fmla="*/ 6 h 116"/>
                <a:gd name="T58" fmla="*/ 92 w 160"/>
                <a:gd name="T59" fmla="*/ 4 h 116"/>
                <a:gd name="T60" fmla="*/ 80 w 160"/>
                <a:gd name="T61" fmla="*/ 2 h 116"/>
                <a:gd name="T62" fmla="*/ 70 w 160"/>
                <a:gd name="T63" fmla="*/ 0 h 116"/>
                <a:gd name="T64" fmla="*/ 68 w 160"/>
                <a:gd name="T65" fmla="*/ 4 h 116"/>
                <a:gd name="T66" fmla="*/ 64 w 160"/>
                <a:gd name="T67" fmla="*/ 8 h 116"/>
                <a:gd name="T68" fmla="*/ 58 w 160"/>
                <a:gd name="T69" fmla="*/ 8 h 116"/>
                <a:gd name="T70" fmla="*/ 34 w 160"/>
                <a:gd name="T71" fmla="*/ 8 h 116"/>
                <a:gd name="T72" fmla="*/ 22 w 160"/>
                <a:gd name="T73" fmla="*/ 14 h 116"/>
                <a:gd name="T74" fmla="*/ 20 w 160"/>
                <a:gd name="T75" fmla="*/ 18 h 116"/>
                <a:gd name="T76" fmla="*/ 16 w 160"/>
                <a:gd name="T77" fmla="*/ 22 h 116"/>
                <a:gd name="T78" fmla="*/ 6 w 160"/>
                <a:gd name="T79" fmla="*/ 26 h 116"/>
                <a:gd name="T80" fmla="*/ 2 w 160"/>
                <a:gd name="T81" fmla="*/ 32 h 116"/>
                <a:gd name="T82" fmla="*/ 0 w 160"/>
                <a:gd name="T83" fmla="*/ 40 h 116"/>
                <a:gd name="T84" fmla="*/ 2 w 160"/>
                <a:gd name="T85" fmla="*/ 54 h 116"/>
                <a:gd name="T86" fmla="*/ 4 w 160"/>
                <a:gd name="T87" fmla="*/ 60 h 116"/>
                <a:gd name="T88" fmla="*/ 12 w 160"/>
                <a:gd name="T89" fmla="*/ 74 h 116"/>
                <a:gd name="T90" fmla="*/ 18 w 160"/>
                <a:gd name="T91" fmla="*/ 76 h 116"/>
                <a:gd name="T92" fmla="*/ 28 w 160"/>
                <a:gd name="T93" fmla="*/ 72 h 116"/>
                <a:gd name="T94" fmla="*/ 36 w 160"/>
                <a:gd name="T95" fmla="*/ 70 h 116"/>
                <a:gd name="T96" fmla="*/ 36 w 160"/>
                <a:gd name="T97" fmla="*/ 74 h 116"/>
                <a:gd name="T98" fmla="*/ 30 w 160"/>
                <a:gd name="T99" fmla="*/ 98 h 116"/>
                <a:gd name="T100" fmla="*/ 46 w 160"/>
                <a:gd name="T101" fmla="*/ 90 h 116"/>
                <a:gd name="T102" fmla="*/ 56 w 160"/>
                <a:gd name="T103" fmla="*/ 86 h 116"/>
                <a:gd name="T104" fmla="*/ 62 w 160"/>
                <a:gd name="T105" fmla="*/ 8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16">
                  <a:moveTo>
                    <a:pt x="62" y="86"/>
                  </a:moveTo>
                  <a:lnTo>
                    <a:pt x="62" y="86"/>
                  </a:lnTo>
                  <a:lnTo>
                    <a:pt x="68" y="88"/>
                  </a:lnTo>
                  <a:lnTo>
                    <a:pt x="74" y="92"/>
                  </a:lnTo>
                  <a:lnTo>
                    <a:pt x="78" y="96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8" y="100"/>
                  </a:lnTo>
                  <a:lnTo>
                    <a:pt x="92" y="102"/>
                  </a:lnTo>
                  <a:lnTo>
                    <a:pt x="96" y="110"/>
                  </a:lnTo>
                  <a:lnTo>
                    <a:pt x="104" y="114"/>
                  </a:lnTo>
                  <a:lnTo>
                    <a:pt x="108" y="116"/>
                  </a:lnTo>
                  <a:lnTo>
                    <a:pt x="112" y="114"/>
                  </a:lnTo>
                  <a:lnTo>
                    <a:pt x="112" y="114"/>
                  </a:lnTo>
                  <a:lnTo>
                    <a:pt x="118" y="112"/>
                  </a:lnTo>
                  <a:lnTo>
                    <a:pt x="120" y="112"/>
                  </a:lnTo>
                  <a:lnTo>
                    <a:pt x="126" y="114"/>
                  </a:lnTo>
                  <a:lnTo>
                    <a:pt x="130" y="116"/>
                  </a:lnTo>
                  <a:lnTo>
                    <a:pt x="132" y="116"/>
                  </a:lnTo>
                  <a:lnTo>
                    <a:pt x="136" y="114"/>
                  </a:lnTo>
                  <a:lnTo>
                    <a:pt x="136" y="114"/>
                  </a:lnTo>
                  <a:lnTo>
                    <a:pt x="138" y="108"/>
                  </a:lnTo>
                  <a:lnTo>
                    <a:pt x="140" y="102"/>
                  </a:lnTo>
                  <a:lnTo>
                    <a:pt x="146" y="100"/>
                  </a:lnTo>
                  <a:lnTo>
                    <a:pt x="148" y="98"/>
                  </a:lnTo>
                  <a:lnTo>
                    <a:pt x="148" y="96"/>
                  </a:lnTo>
                  <a:lnTo>
                    <a:pt x="142" y="86"/>
                  </a:lnTo>
                  <a:lnTo>
                    <a:pt x="142" y="86"/>
                  </a:lnTo>
                  <a:lnTo>
                    <a:pt x="138" y="80"/>
                  </a:lnTo>
                  <a:lnTo>
                    <a:pt x="138" y="7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40" y="72"/>
                  </a:lnTo>
                  <a:lnTo>
                    <a:pt x="142" y="70"/>
                  </a:lnTo>
                  <a:lnTo>
                    <a:pt x="140" y="66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6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40" y="42"/>
                  </a:lnTo>
                  <a:lnTo>
                    <a:pt x="146" y="38"/>
                  </a:lnTo>
                  <a:lnTo>
                    <a:pt x="148" y="34"/>
                  </a:lnTo>
                  <a:lnTo>
                    <a:pt x="150" y="30"/>
                  </a:lnTo>
                  <a:lnTo>
                    <a:pt x="150" y="30"/>
                  </a:lnTo>
                  <a:lnTo>
                    <a:pt x="150" y="24"/>
                  </a:lnTo>
                  <a:lnTo>
                    <a:pt x="152" y="22"/>
                  </a:lnTo>
                  <a:lnTo>
                    <a:pt x="158" y="18"/>
                  </a:lnTo>
                  <a:lnTo>
                    <a:pt x="160" y="16"/>
                  </a:lnTo>
                  <a:lnTo>
                    <a:pt x="160" y="14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48" y="12"/>
                  </a:lnTo>
                  <a:lnTo>
                    <a:pt x="138" y="14"/>
                  </a:lnTo>
                  <a:lnTo>
                    <a:pt x="130" y="14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10" y="6"/>
                  </a:lnTo>
                  <a:lnTo>
                    <a:pt x="102" y="4"/>
                  </a:lnTo>
                  <a:lnTo>
                    <a:pt x="92" y="4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8" y="4"/>
                  </a:lnTo>
                  <a:lnTo>
                    <a:pt x="66" y="8"/>
                  </a:lnTo>
                  <a:lnTo>
                    <a:pt x="64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34" y="8"/>
                  </a:lnTo>
                  <a:lnTo>
                    <a:pt x="26" y="12"/>
                  </a:lnTo>
                  <a:lnTo>
                    <a:pt x="22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0"/>
                  </a:lnTo>
                  <a:lnTo>
                    <a:pt x="16" y="22"/>
                  </a:lnTo>
                  <a:lnTo>
                    <a:pt x="10" y="24"/>
                  </a:lnTo>
                  <a:lnTo>
                    <a:pt x="6" y="26"/>
                  </a:lnTo>
                  <a:lnTo>
                    <a:pt x="2" y="28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8" y="68"/>
                  </a:lnTo>
                  <a:lnTo>
                    <a:pt x="12" y="74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4" y="76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36" y="74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40" y="94"/>
                  </a:lnTo>
                  <a:lnTo>
                    <a:pt x="46" y="90"/>
                  </a:lnTo>
                  <a:lnTo>
                    <a:pt x="50" y="8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62" y="86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14" name="Freeform 110">
              <a:extLst>
                <a:ext uri="{FF2B5EF4-FFF2-40B4-BE49-F238E27FC236}">
                  <a16:creationId xmlns:a16="http://schemas.microsoft.com/office/drawing/2014/main" id="{16F1121F-A8D0-4FFC-BCF7-BEA87A7F7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43" y="1489575"/>
              <a:ext cx="297128" cy="158860"/>
            </a:xfrm>
            <a:custGeom>
              <a:avLst/>
              <a:gdLst>
                <a:gd name="T0" fmla="*/ 92 w 250"/>
                <a:gd name="T1" fmla="*/ 92 h 130"/>
                <a:gd name="T2" fmla="*/ 112 w 250"/>
                <a:gd name="T3" fmla="*/ 96 h 130"/>
                <a:gd name="T4" fmla="*/ 128 w 250"/>
                <a:gd name="T5" fmla="*/ 94 h 130"/>
                <a:gd name="T6" fmla="*/ 132 w 250"/>
                <a:gd name="T7" fmla="*/ 90 h 130"/>
                <a:gd name="T8" fmla="*/ 138 w 250"/>
                <a:gd name="T9" fmla="*/ 88 h 130"/>
                <a:gd name="T10" fmla="*/ 142 w 250"/>
                <a:gd name="T11" fmla="*/ 96 h 130"/>
                <a:gd name="T12" fmla="*/ 146 w 250"/>
                <a:gd name="T13" fmla="*/ 102 h 130"/>
                <a:gd name="T14" fmla="*/ 158 w 250"/>
                <a:gd name="T15" fmla="*/ 102 h 130"/>
                <a:gd name="T16" fmla="*/ 184 w 250"/>
                <a:gd name="T17" fmla="*/ 122 h 130"/>
                <a:gd name="T18" fmla="*/ 194 w 250"/>
                <a:gd name="T19" fmla="*/ 130 h 130"/>
                <a:gd name="T20" fmla="*/ 202 w 250"/>
                <a:gd name="T21" fmla="*/ 126 h 130"/>
                <a:gd name="T22" fmla="*/ 222 w 250"/>
                <a:gd name="T23" fmla="*/ 122 h 130"/>
                <a:gd name="T24" fmla="*/ 230 w 250"/>
                <a:gd name="T25" fmla="*/ 120 h 130"/>
                <a:gd name="T26" fmla="*/ 236 w 250"/>
                <a:gd name="T27" fmla="*/ 110 h 130"/>
                <a:gd name="T28" fmla="*/ 248 w 250"/>
                <a:gd name="T29" fmla="*/ 104 h 130"/>
                <a:gd name="T30" fmla="*/ 250 w 250"/>
                <a:gd name="T31" fmla="*/ 90 h 130"/>
                <a:gd name="T32" fmla="*/ 240 w 250"/>
                <a:gd name="T33" fmla="*/ 74 h 130"/>
                <a:gd name="T34" fmla="*/ 236 w 250"/>
                <a:gd name="T35" fmla="*/ 68 h 130"/>
                <a:gd name="T36" fmla="*/ 232 w 250"/>
                <a:gd name="T37" fmla="*/ 66 h 130"/>
                <a:gd name="T38" fmla="*/ 236 w 250"/>
                <a:gd name="T39" fmla="*/ 50 h 130"/>
                <a:gd name="T40" fmla="*/ 238 w 250"/>
                <a:gd name="T41" fmla="*/ 44 h 130"/>
                <a:gd name="T42" fmla="*/ 222 w 250"/>
                <a:gd name="T43" fmla="*/ 28 h 130"/>
                <a:gd name="T44" fmla="*/ 216 w 250"/>
                <a:gd name="T45" fmla="*/ 30 h 130"/>
                <a:gd name="T46" fmla="*/ 204 w 250"/>
                <a:gd name="T47" fmla="*/ 26 h 130"/>
                <a:gd name="T48" fmla="*/ 194 w 250"/>
                <a:gd name="T49" fmla="*/ 30 h 130"/>
                <a:gd name="T50" fmla="*/ 178 w 250"/>
                <a:gd name="T51" fmla="*/ 16 h 130"/>
                <a:gd name="T52" fmla="*/ 172 w 250"/>
                <a:gd name="T53" fmla="*/ 14 h 130"/>
                <a:gd name="T54" fmla="*/ 154 w 250"/>
                <a:gd name="T55" fmla="*/ 2 h 130"/>
                <a:gd name="T56" fmla="*/ 142 w 250"/>
                <a:gd name="T57" fmla="*/ 0 h 130"/>
                <a:gd name="T58" fmla="*/ 132 w 250"/>
                <a:gd name="T59" fmla="*/ 4 h 130"/>
                <a:gd name="T60" fmla="*/ 116 w 250"/>
                <a:gd name="T61" fmla="*/ 12 h 130"/>
                <a:gd name="T62" fmla="*/ 114 w 250"/>
                <a:gd name="T63" fmla="*/ 12 h 130"/>
                <a:gd name="T64" fmla="*/ 116 w 250"/>
                <a:gd name="T65" fmla="*/ 24 h 130"/>
                <a:gd name="T66" fmla="*/ 118 w 250"/>
                <a:gd name="T67" fmla="*/ 48 h 130"/>
                <a:gd name="T68" fmla="*/ 106 w 250"/>
                <a:gd name="T69" fmla="*/ 56 h 130"/>
                <a:gd name="T70" fmla="*/ 82 w 250"/>
                <a:gd name="T71" fmla="*/ 56 h 130"/>
                <a:gd name="T72" fmla="*/ 70 w 250"/>
                <a:gd name="T73" fmla="*/ 34 h 130"/>
                <a:gd name="T74" fmla="*/ 60 w 250"/>
                <a:gd name="T75" fmla="*/ 28 h 130"/>
                <a:gd name="T76" fmla="*/ 54 w 250"/>
                <a:gd name="T77" fmla="*/ 18 h 130"/>
                <a:gd name="T78" fmla="*/ 28 w 250"/>
                <a:gd name="T79" fmla="*/ 26 h 130"/>
                <a:gd name="T80" fmla="*/ 20 w 250"/>
                <a:gd name="T81" fmla="*/ 32 h 130"/>
                <a:gd name="T82" fmla="*/ 14 w 250"/>
                <a:gd name="T83" fmla="*/ 50 h 130"/>
                <a:gd name="T84" fmla="*/ 14 w 250"/>
                <a:gd name="T85" fmla="*/ 56 h 130"/>
                <a:gd name="T86" fmla="*/ 2 w 250"/>
                <a:gd name="T87" fmla="*/ 72 h 130"/>
                <a:gd name="T88" fmla="*/ 0 w 250"/>
                <a:gd name="T89" fmla="*/ 90 h 130"/>
                <a:gd name="T90" fmla="*/ 2 w 250"/>
                <a:gd name="T91" fmla="*/ 108 h 130"/>
                <a:gd name="T92" fmla="*/ 22 w 250"/>
                <a:gd name="T93" fmla="*/ 96 h 130"/>
                <a:gd name="T94" fmla="*/ 66 w 250"/>
                <a:gd name="T95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0" h="130">
                  <a:moveTo>
                    <a:pt x="66" y="90"/>
                  </a:moveTo>
                  <a:lnTo>
                    <a:pt x="66" y="90"/>
                  </a:lnTo>
                  <a:lnTo>
                    <a:pt x="92" y="92"/>
                  </a:lnTo>
                  <a:lnTo>
                    <a:pt x="102" y="94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8" y="98"/>
                  </a:lnTo>
                  <a:lnTo>
                    <a:pt x="122" y="98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2" y="90"/>
                  </a:lnTo>
                  <a:lnTo>
                    <a:pt x="132" y="90"/>
                  </a:lnTo>
                  <a:lnTo>
                    <a:pt x="134" y="88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40" y="90"/>
                  </a:lnTo>
                  <a:lnTo>
                    <a:pt x="140" y="92"/>
                  </a:lnTo>
                  <a:lnTo>
                    <a:pt x="142" y="96"/>
                  </a:lnTo>
                  <a:lnTo>
                    <a:pt x="142" y="98"/>
                  </a:lnTo>
                  <a:lnTo>
                    <a:pt x="144" y="100"/>
                  </a:lnTo>
                  <a:lnTo>
                    <a:pt x="146" y="102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8" y="102"/>
                  </a:lnTo>
                  <a:lnTo>
                    <a:pt x="164" y="106"/>
                  </a:lnTo>
                  <a:lnTo>
                    <a:pt x="174" y="112"/>
                  </a:lnTo>
                  <a:lnTo>
                    <a:pt x="184" y="122"/>
                  </a:lnTo>
                  <a:lnTo>
                    <a:pt x="188" y="126"/>
                  </a:lnTo>
                  <a:lnTo>
                    <a:pt x="194" y="130"/>
                  </a:lnTo>
                  <a:lnTo>
                    <a:pt x="194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202" y="126"/>
                  </a:lnTo>
                  <a:lnTo>
                    <a:pt x="206" y="124"/>
                  </a:lnTo>
                  <a:lnTo>
                    <a:pt x="216" y="122"/>
                  </a:lnTo>
                  <a:lnTo>
                    <a:pt x="222" y="122"/>
                  </a:lnTo>
                  <a:lnTo>
                    <a:pt x="228" y="122"/>
                  </a:lnTo>
                  <a:lnTo>
                    <a:pt x="228" y="122"/>
                  </a:lnTo>
                  <a:lnTo>
                    <a:pt x="230" y="120"/>
                  </a:lnTo>
                  <a:lnTo>
                    <a:pt x="230" y="120"/>
                  </a:lnTo>
                  <a:lnTo>
                    <a:pt x="236" y="110"/>
                  </a:lnTo>
                  <a:lnTo>
                    <a:pt x="236" y="110"/>
                  </a:lnTo>
                  <a:lnTo>
                    <a:pt x="240" y="106"/>
                  </a:lnTo>
                  <a:lnTo>
                    <a:pt x="248" y="104"/>
                  </a:lnTo>
                  <a:lnTo>
                    <a:pt x="248" y="104"/>
                  </a:lnTo>
                  <a:lnTo>
                    <a:pt x="248" y="102"/>
                  </a:lnTo>
                  <a:lnTo>
                    <a:pt x="250" y="96"/>
                  </a:lnTo>
                  <a:lnTo>
                    <a:pt x="250" y="90"/>
                  </a:lnTo>
                  <a:lnTo>
                    <a:pt x="244" y="82"/>
                  </a:lnTo>
                  <a:lnTo>
                    <a:pt x="244" y="82"/>
                  </a:lnTo>
                  <a:lnTo>
                    <a:pt x="240" y="74"/>
                  </a:lnTo>
                  <a:lnTo>
                    <a:pt x="238" y="70"/>
                  </a:lnTo>
                  <a:lnTo>
                    <a:pt x="238" y="68"/>
                  </a:lnTo>
                  <a:lnTo>
                    <a:pt x="236" y="68"/>
                  </a:lnTo>
                  <a:lnTo>
                    <a:pt x="236" y="68"/>
                  </a:lnTo>
                  <a:lnTo>
                    <a:pt x="234" y="68"/>
                  </a:lnTo>
                  <a:lnTo>
                    <a:pt x="232" y="66"/>
                  </a:lnTo>
                  <a:lnTo>
                    <a:pt x="232" y="60"/>
                  </a:lnTo>
                  <a:lnTo>
                    <a:pt x="234" y="54"/>
                  </a:lnTo>
                  <a:lnTo>
                    <a:pt x="236" y="50"/>
                  </a:lnTo>
                  <a:lnTo>
                    <a:pt x="236" y="50"/>
                  </a:lnTo>
                  <a:lnTo>
                    <a:pt x="238" y="46"/>
                  </a:lnTo>
                  <a:lnTo>
                    <a:pt x="238" y="44"/>
                  </a:lnTo>
                  <a:lnTo>
                    <a:pt x="236" y="40"/>
                  </a:lnTo>
                  <a:lnTo>
                    <a:pt x="228" y="36"/>
                  </a:lnTo>
                  <a:lnTo>
                    <a:pt x="222" y="28"/>
                  </a:lnTo>
                  <a:lnTo>
                    <a:pt x="222" y="28"/>
                  </a:lnTo>
                  <a:lnTo>
                    <a:pt x="218" y="30"/>
                  </a:lnTo>
                  <a:lnTo>
                    <a:pt x="216" y="30"/>
                  </a:lnTo>
                  <a:lnTo>
                    <a:pt x="212" y="28"/>
                  </a:lnTo>
                  <a:lnTo>
                    <a:pt x="206" y="26"/>
                  </a:lnTo>
                  <a:lnTo>
                    <a:pt x="204" y="26"/>
                  </a:lnTo>
                  <a:lnTo>
                    <a:pt x="198" y="28"/>
                  </a:lnTo>
                  <a:lnTo>
                    <a:pt x="198" y="28"/>
                  </a:lnTo>
                  <a:lnTo>
                    <a:pt x="194" y="30"/>
                  </a:lnTo>
                  <a:lnTo>
                    <a:pt x="190" y="28"/>
                  </a:lnTo>
                  <a:lnTo>
                    <a:pt x="182" y="24"/>
                  </a:lnTo>
                  <a:lnTo>
                    <a:pt x="178" y="16"/>
                  </a:lnTo>
                  <a:lnTo>
                    <a:pt x="174" y="14"/>
                  </a:lnTo>
                  <a:lnTo>
                    <a:pt x="172" y="14"/>
                  </a:lnTo>
                  <a:lnTo>
                    <a:pt x="172" y="14"/>
                  </a:lnTo>
                  <a:lnTo>
                    <a:pt x="164" y="10"/>
                  </a:lnTo>
                  <a:lnTo>
                    <a:pt x="160" y="6"/>
                  </a:lnTo>
                  <a:lnTo>
                    <a:pt x="154" y="2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36" y="2"/>
                  </a:lnTo>
                  <a:lnTo>
                    <a:pt x="132" y="4"/>
                  </a:lnTo>
                  <a:lnTo>
                    <a:pt x="126" y="8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4" y="12"/>
                  </a:lnTo>
                  <a:lnTo>
                    <a:pt x="114" y="18"/>
                  </a:lnTo>
                  <a:lnTo>
                    <a:pt x="116" y="24"/>
                  </a:lnTo>
                  <a:lnTo>
                    <a:pt x="118" y="38"/>
                  </a:lnTo>
                  <a:lnTo>
                    <a:pt x="120" y="42"/>
                  </a:lnTo>
                  <a:lnTo>
                    <a:pt x="118" y="48"/>
                  </a:lnTo>
                  <a:lnTo>
                    <a:pt x="114" y="52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96" y="58"/>
                  </a:lnTo>
                  <a:lnTo>
                    <a:pt x="88" y="58"/>
                  </a:lnTo>
                  <a:lnTo>
                    <a:pt x="82" y="56"/>
                  </a:lnTo>
                  <a:lnTo>
                    <a:pt x="78" y="50"/>
                  </a:lnTo>
                  <a:lnTo>
                    <a:pt x="74" y="40"/>
                  </a:lnTo>
                  <a:lnTo>
                    <a:pt x="70" y="34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0" y="28"/>
                  </a:lnTo>
                  <a:lnTo>
                    <a:pt x="56" y="26"/>
                  </a:lnTo>
                  <a:lnTo>
                    <a:pt x="56" y="22"/>
                  </a:lnTo>
                  <a:lnTo>
                    <a:pt x="54" y="18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28" y="26"/>
                  </a:lnTo>
                  <a:lnTo>
                    <a:pt x="24" y="3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4" y="42"/>
                  </a:lnTo>
                  <a:lnTo>
                    <a:pt x="14" y="46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2" y="60"/>
                  </a:lnTo>
                  <a:lnTo>
                    <a:pt x="6" y="64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2" y="96"/>
                  </a:lnTo>
                  <a:lnTo>
                    <a:pt x="36" y="90"/>
                  </a:lnTo>
                  <a:lnTo>
                    <a:pt x="50" y="90"/>
                  </a:lnTo>
                  <a:lnTo>
                    <a:pt x="66" y="90"/>
                  </a:lnTo>
                  <a:lnTo>
                    <a:pt x="66" y="9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15" name="Freeform 113">
              <a:extLst>
                <a:ext uri="{FF2B5EF4-FFF2-40B4-BE49-F238E27FC236}">
                  <a16:creationId xmlns:a16="http://schemas.microsoft.com/office/drawing/2014/main" id="{6C7632E8-68FE-43C4-A328-6AB0571DE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921" y="1597109"/>
              <a:ext cx="235325" cy="161304"/>
            </a:xfrm>
            <a:custGeom>
              <a:avLst/>
              <a:gdLst>
                <a:gd name="T0" fmla="*/ 86 w 198"/>
                <a:gd name="T1" fmla="*/ 126 h 132"/>
                <a:gd name="T2" fmla="*/ 86 w 198"/>
                <a:gd name="T3" fmla="*/ 130 h 132"/>
                <a:gd name="T4" fmla="*/ 86 w 198"/>
                <a:gd name="T5" fmla="*/ 130 h 132"/>
                <a:gd name="T6" fmla="*/ 86 w 198"/>
                <a:gd name="T7" fmla="*/ 132 h 132"/>
                <a:gd name="T8" fmla="*/ 102 w 198"/>
                <a:gd name="T9" fmla="*/ 132 h 132"/>
                <a:gd name="T10" fmla="*/ 116 w 198"/>
                <a:gd name="T11" fmla="*/ 132 h 132"/>
                <a:gd name="T12" fmla="*/ 128 w 198"/>
                <a:gd name="T13" fmla="*/ 128 h 132"/>
                <a:gd name="T14" fmla="*/ 136 w 198"/>
                <a:gd name="T15" fmla="*/ 122 h 132"/>
                <a:gd name="T16" fmla="*/ 148 w 198"/>
                <a:gd name="T17" fmla="*/ 114 h 132"/>
                <a:gd name="T18" fmla="*/ 154 w 198"/>
                <a:gd name="T19" fmla="*/ 116 h 132"/>
                <a:gd name="T20" fmla="*/ 160 w 198"/>
                <a:gd name="T21" fmla="*/ 122 h 132"/>
                <a:gd name="T22" fmla="*/ 162 w 198"/>
                <a:gd name="T23" fmla="*/ 122 h 132"/>
                <a:gd name="T24" fmla="*/ 166 w 198"/>
                <a:gd name="T25" fmla="*/ 118 h 132"/>
                <a:gd name="T26" fmla="*/ 162 w 198"/>
                <a:gd name="T27" fmla="*/ 110 h 132"/>
                <a:gd name="T28" fmla="*/ 160 w 198"/>
                <a:gd name="T29" fmla="*/ 96 h 132"/>
                <a:gd name="T30" fmla="*/ 162 w 198"/>
                <a:gd name="T31" fmla="*/ 92 h 132"/>
                <a:gd name="T32" fmla="*/ 168 w 198"/>
                <a:gd name="T33" fmla="*/ 84 h 132"/>
                <a:gd name="T34" fmla="*/ 178 w 198"/>
                <a:gd name="T35" fmla="*/ 76 h 132"/>
                <a:gd name="T36" fmla="*/ 188 w 198"/>
                <a:gd name="T37" fmla="*/ 72 h 132"/>
                <a:gd name="T38" fmla="*/ 194 w 198"/>
                <a:gd name="T39" fmla="*/ 68 h 132"/>
                <a:gd name="T40" fmla="*/ 196 w 198"/>
                <a:gd name="T41" fmla="*/ 66 h 132"/>
                <a:gd name="T42" fmla="*/ 198 w 198"/>
                <a:gd name="T43" fmla="*/ 62 h 132"/>
                <a:gd name="T44" fmla="*/ 192 w 198"/>
                <a:gd name="T45" fmla="*/ 60 h 132"/>
                <a:gd name="T46" fmla="*/ 188 w 198"/>
                <a:gd name="T47" fmla="*/ 56 h 132"/>
                <a:gd name="T48" fmla="*/ 192 w 198"/>
                <a:gd name="T49" fmla="*/ 42 h 132"/>
                <a:gd name="T50" fmla="*/ 192 w 198"/>
                <a:gd name="T51" fmla="*/ 42 h 132"/>
                <a:gd name="T52" fmla="*/ 192 w 198"/>
                <a:gd name="T53" fmla="*/ 42 h 132"/>
                <a:gd name="T54" fmla="*/ 186 w 198"/>
                <a:gd name="T55" fmla="*/ 38 h 132"/>
                <a:gd name="T56" fmla="*/ 172 w 198"/>
                <a:gd name="T57" fmla="*/ 26 h 132"/>
                <a:gd name="T58" fmla="*/ 156 w 198"/>
                <a:gd name="T59" fmla="*/ 16 h 132"/>
                <a:gd name="T60" fmla="*/ 150 w 198"/>
                <a:gd name="T61" fmla="*/ 14 h 132"/>
                <a:gd name="T62" fmla="*/ 140 w 198"/>
                <a:gd name="T63" fmla="*/ 12 h 132"/>
                <a:gd name="T64" fmla="*/ 138 w 198"/>
                <a:gd name="T65" fmla="*/ 8 h 132"/>
                <a:gd name="T66" fmla="*/ 138 w 198"/>
                <a:gd name="T67" fmla="*/ 2 h 132"/>
                <a:gd name="T68" fmla="*/ 136 w 198"/>
                <a:gd name="T69" fmla="*/ 0 h 132"/>
                <a:gd name="T70" fmla="*/ 130 w 198"/>
                <a:gd name="T71" fmla="*/ 2 h 132"/>
                <a:gd name="T72" fmla="*/ 126 w 198"/>
                <a:gd name="T73" fmla="*/ 6 h 132"/>
                <a:gd name="T74" fmla="*/ 120 w 198"/>
                <a:gd name="T75" fmla="*/ 10 h 132"/>
                <a:gd name="T76" fmla="*/ 110 w 198"/>
                <a:gd name="T77" fmla="*/ 8 h 132"/>
                <a:gd name="T78" fmla="*/ 98 w 198"/>
                <a:gd name="T79" fmla="*/ 6 h 132"/>
                <a:gd name="T80" fmla="*/ 64 w 198"/>
                <a:gd name="T81" fmla="*/ 4 h 132"/>
                <a:gd name="T82" fmla="*/ 48 w 198"/>
                <a:gd name="T83" fmla="*/ 2 h 132"/>
                <a:gd name="T84" fmla="*/ 20 w 198"/>
                <a:gd name="T85" fmla="*/ 8 h 132"/>
                <a:gd name="T86" fmla="*/ 0 w 198"/>
                <a:gd name="T87" fmla="*/ 20 h 132"/>
                <a:gd name="T88" fmla="*/ 4 w 198"/>
                <a:gd name="T89" fmla="*/ 40 h 132"/>
                <a:gd name="T90" fmla="*/ 6 w 198"/>
                <a:gd name="T91" fmla="*/ 46 h 132"/>
                <a:gd name="T92" fmla="*/ 8 w 198"/>
                <a:gd name="T93" fmla="*/ 64 h 132"/>
                <a:gd name="T94" fmla="*/ 24 w 198"/>
                <a:gd name="T95" fmla="*/ 70 h 132"/>
                <a:gd name="T96" fmla="*/ 44 w 198"/>
                <a:gd name="T97" fmla="*/ 74 h 132"/>
                <a:gd name="T98" fmla="*/ 58 w 198"/>
                <a:gd name="T99" fmla="*/ 78 h 132"/>
                <a:gd name="T100" fmla="*/ 62 w 198"/>
                <a:gd name="T101" fmla="*/ 82 h 132"/>
                <a:gd name="T102" fmla="*/ 62 w 198"/>
                <a:gd name="T103" fmla="*/ 90 h 132"/>
                <a:gd name="T104" fmla="*/ 60 w 198"/>
                <a:gd name="T105" fmla="*/ 102 h 132"/>
                <a:gd name="T106" fmla="*/ 60 w 198"/>
                <a:gd name="T107" fmla="*/ 110 h 132"/>
                <a:gd name="T108" fmla="*/ 70 w 198"/>
                <a:gd name="T109" fmla="*/ 112 h 132"/>
                <a:gd name="T110" fmla="*/ 82 w 198"/>
                <a:gd name="T111" fmla="*/ 120 h 132"/>
                <a:gd name="T112" fmla="*/ 86 w 198"/>
                <a:gd name="T113" fmla="*/ 126 h 132"/>
                <a:gd name="T114" fmla="*/ 86 w 198"/>
                <a:gd name="T115" fmla="*/ 12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8" h="132">
                  <a:moveTo>
                    <a:pt x="86" y="126"/>
                  </a:moveTo>
                  <a:lnTo>
                    <a:pt x="86" y="126"/>
                  </a:lnTo>
                  <a:lnTo>
                    <a:pt x="86" y="130"/>
                  </a:lnTo>
                  <a:lnTo>
                    <a:pt x="86" y="130"/>
                  </a:lnTo>
                  <a:lnTo>
                    <a:pt x="86" y="130"/>
                  </a:lnTo>
                  <a:lnTo>
                    <a:pt x="86" y="130"/>
                  </a:lnTo>
                  <a:lnTo>
                    <a:pt x="86" y="132"/>
                  </a:lnTo>
                  <a:lnTo>
                    <a:pt x="86" y="132"/>
                  </a:lnTo>
                  <a:lnTo>
                    <a:pt x="94" y="132"/>
                  </a:lnTo>
                  <a:lnTo>
                    <a:pt x="102" y="132"/>
                  </a:lnTo>
                  <a:lnTo>
                    <a:pt x="112" y="132"/>
                  </a:lnTo>
                  <a:lnTo>
                    <a:pt x="116" y="132"/>
                  </a:lnTo>
                  <a:lnTo>
                    <a:pt x="122" y="132"/>
                  </a:lnTo>
                  <a:lnTo>
                    <a:pt x="128" y="128"/>
                  </a:lnTo>
                  <a:lnTo>
                    <a:pt x="136" y="122"/>
                  </a:lnTo>
                  <a:lnTo>
                    <a:pt x="136" y="122"/>
                  </a:lnTo>
                  <a:lnTo>
                    <a:pt x="144" y="116"/>
                  </a:lnTo>
                  <a:lnTo>
                    <a:pt x="148" y="114"/>
                  </a:lnTo>
                  <a:lnTo>
                    <a:pt x="152" y="114"/>
                  </a:lnTo>
                  <a:lnTo>
                    <a:pt x="154" y="116"/>
                  </a:lnTo>
                  <a:lnTo>
                    <a:pt x="158" y="122"/>
                  </a:lnTo>
                  <a:lnTo>
                    <a:pt x="160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66" y="118"/>
                  </a:lnTo>
                  <a:lnTo>
                    <a:pt x="166" y="118"/>
                  </a:lnTo>
                  <a:lnTo>
                    <a:pt x="164" y="114"/>
                  </a:lnTo>
                  <a:lnTo>
                    <a:pt x="162" y="110"/>
                  </a:lnTo>
                  <a:lnTo>
                    <a:pt x="160" y="10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62" y="92"/>
                  </a:lnTo>
                  <a:lnTo>
                    <a:pt x="162" y="92"/>
                  </a:lnTo>
                  <a:lnTo>
                    <a:pt x="168" y="84"/>
                  </a:lnTo>
                  <a:lnTo>
                    <a:pt x="174" y="78"/>
                  </a:lnTo>
                  <a:lnTo>
                    <a:pt x="178" y="76"/>
                  </a:lnTo>
                  <a:lnTo>
                    <a:pt x="182" y="74"/>
                  </a:lnTo>
                  <a:lnTo>
                    <a:pt x="188" y="72"/>
                  </a:lnTo>
                  <a:lnTo>
                    <a:pt x="192" y="72"/>
                  </a:lnTo>
                  <a:lnTo>
                    <a:pt x="194" y="68"/>
                  </a:lnTo>
                  <a:lnTo>
                    <a:pt x="194" y="68"/>
                  </a:lnTo>
                  <a:lnTo>
                    <a:pt x="196" y="66"/>
                  </a:lnTo>
                  <a:lnTo>
                    <a:pt x="196" y="66"/>
                  </a:lnTo>
                  <a:lnTo>
                    <a:pt x="198" y="62"/>
                  </a:lnTo>
                  <a:lnTo>
                    <a:pt x="196" y="60"/>
                  </a:lnTo>
                  <a:lnTo>
                    <a:pt x="192" y="60"/>
                  </a:lnTo>
                  <a:lnTo>
                    <a:pt x="190" y="58"/>
                  </a:lnTo>
                  <a:lnTo>
                    <a:pt x="188" y="56"/>
                  </a:lnTo>
                  <a:lnTo>
                    <a:pt x="190" y="50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86" y="38"/>
                  </a:lnTo>
                  <a:lnTo>
                    <a:pt x="180" y="34"/>
                  </a:lnTo>
                  <a:lnTo>
                    <a:pt x="172" y="26"/>
                  </a:lnTo>
                  <a:lnTo>
                    <a:pt x="162" y="18"/>
                  </a:lnTo>
                  <a:lnTo>
                    <a:pt x="156" y="16"/>
                  </a:lnTo>
                  <a:lnTo>
                    <a:pt x="150" y="14"/>
                  </a:lnTo>
                  <a:lnTo>
                    <a:pt x="150" y="14"/>
                  </a:lnTo>
                  <a:lnTo>
                    <a:pt x="144" y="14"/>
                  </a:lnTo>
                  <a:lnTo>
                    <a:pt x="140" y="12"/>
                  </a:lnTo>
                  <a:lnTo>
                    <a:pt x="140" y="10"/>
                  </a:lnTo>
                  <a:lnTo>
                    <a:pt x="138" y="8"/>
                  </a:lnTo>
                  <a:lnTo>
                    <a:pt x="138" y="4"/>
                  </a:lnTo>
                  <a:lnTo>
                    <a:pt x="138" y="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2" y="0"/>
                  </a:lnTo>
                  <a:lnTo>
                    <a:pt x="130" y="2"/>
                  </a:lnTo>
                  <a:lnTo>
                    <a:pt x="130" y="2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0" y="10"/>
                  </a:lnTo>
                  <a:lnTo>
                    <a:pt x="116" y="10"/>
                  </a:lnTo>
                  <a:lnTo>
                    <a:pt x="110" y="8"/>
                  </a:lnTo>
                  <a:lnTo>
                    <a:pt x="110" y="8"/>
                  </a:lnTo>
                  <a:lnTo>
                    <a:pt x="98" y="6"/>
                  </a:lnTo>
                  <a:lnTo>
                    <a:pt x="90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48" y="2"/>
                  </a:lnTo>
                  <a:lnTo>
                    <a:pt x="34" y="4"/>
                  </a:lnTo>
                  <a:lnTo>
                    <a:pt x="2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8" y="52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24" y="70"/>
                  </a:lnTo>
                  <a:lnTo>
                    <a:pt x="34" y="74"/>
                  </a:lnTo>
                  <a:lnTo>
                    <a:pt x="44" y="74"/>
                  </a:lnTo>
                  <a:lnTo>
                    <a:pt x="50" y="74"/>
                  </a:lnTo>
                  <a:lnTo>
                    <a:pt x="58" y="78"/>
                  </a:lnTo>
                  <a:lnTo>
                    <a:pt x="58" y="78"/>
                  </a:lnTo>
                  <a:lnTo>
                    <a:pt x="62" y="82"/>
                  </a:lnTo>
                  <a:lnTo>
                    <a:pt x="62" y="84"/>
                  </a:lnTo>
                  <a:lnTo>
                    <a:pt x="62" y="90"/>
                  </a:lnTo>
                  <a:lnTo>
                    <a:pt x="60" y="98"/>
                  </a:lnTo>
                  <a:lnTo>
                    <a:pt x="60" y="102"/>
                  </a:lnTo>
                  <a:lnTo>
                    <a:pt x="60" y="110"/>
                  </a:lnTo>
                  <a:lnTo>
                    <a:pt x="60" y="110"/>
                  </a:lnTo>
                  <a:lnTo>
                    <a:pt x="66" y="110"/>
                  </a:lnTo>
                  <a:lnTo>
                    <a:pt x="70" y="112"/>
                  </a:lnTo>
                  <a:lnTo>
                    <a:pt x="76" y="116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16" name="Freeform 127">
              <a:extLst>
                <a:ext uri="{FF2B5EF4-FFF2-40B4-BE49-F238E27FC236}">
                  <a16:creationId xmlns:a16="http://schemas.microsoft.com/office/drawing/2014/main" id="{7F131785-2FE1-4359-8C27-D94E8AE75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7522" y="1939269"/>
              <a:ext cx="530077" cy="527904"/>
            </a:xfrm>
            <a:custGeom>
              <a:avLst/>
              <a:gdLst>
                <a:gd name="T0" fmla="*/ 404 w 446"/>
                <a:gd name="T1" fmla="*/ 336 h 432"/>
                <a:gd name="T2" fmla="*/ 408 w 446"/>
                <a:gd name="T3" fmla="*/ 314 h 432"/>
                <a:gd name="T4" fmla="*/ 400 w 446"/>
                <a:gd name="T5" fmla="*/ 294 h 432"/>
                <a:gd name="T6" fmla="*/ 402 w 446"/>
                <a:gd name="T7" fmla="*/ 272 h 432"/>
                <a:gd name="T8" fmla="*/ 402 w 446"/>
                <a:gd name="T9" fmla="*/ 252 h 432"/>
                <a:gd name="T10" fmla="*/ 398 w 446"/>
                <a:gd name="T11" fmla="*/ 242 h 432"/>
                <a:gd name="T12" fmla="*/ 382 w 446"/>
                <a:gd name="T13" fmla="*/ 240 h 432"/>
                <a:gd name="T14" fmla="*/ 370 w 446"/>
                <a:gd name="T15" fmla="*/ 246 h 432"/>
                <a:gd name="T16" fmla="*/ 376 w 446"/>
                <a:gd name="T17" fmla="*/ 228 h 432"/>
                <a:gd name="T18" fmla="*/ 386 w 446"/>
                <a:gd name="T19" fmla="*/ 210 h 432"/>
                <a:gd name="T20" fmla="*/ 398 w 446"/>
                <a:gd name="T21" fmla="*/ 200 h 432"/>
                <a:gd name="T22" fmla="*/ 404 w 446"/>
                <a:gd name="T23" fmla="*/ 184 h 432"/>
                <a:gd name="T24" fmla="*/ 424 w 446"/>
                <a:gd name="T25" fmla="*/ 176 h 432"/>
                <a:gd name="T26" fmla="*/ 444 w 446"/>
                <a:gd name="T27" fmla="*/ 106 h 432"/>
                <a:gd name="T28" fmla="*/ 400 w 446"/>
                <a:gd name="T29" fmla="*/ 96 h 432"/>
                <a:gd name="T30" fmla="*/ 370 w 446"/>
                <a:gd name="T31" fmla="*/ 82 h 432"/>
                <a:gd name="T32" fmla="*/ 364 w 446"/>
                <a:gd name="T33" fmla="*/ 80 h 432"/>
                <a:gd name="T34" fmla="*/ 332 w 446"/>
                <a:gd name="T35" fmla="*/ 62 h 432"/>
                <a:gd name="T36" fmla="*/ 318 w 446"/>
                <a:gd name="T37" fmla="*/ 56 h 432"/>
                <a:gd name="T38" fmla="*/ 294 w 446"/>
                <a:gd name="T39" fmla="*/ 38 h 432"/>
                <a:gd name="T40" fmla="*/ 274 w 446"/>
                <a:gd name="T41" fmla="*/ 20 h 432"/>
                <a:gd name="T42" fmla="*/ 252 w 446"/>
                <a:gd name="T43" fmla="*/ 0 h 432"/>
                <a:gd name="T44" fmla="*/ 218 w 446"/>
                <a:gd name="T45" fmla="*/ 32 h 432"/>
                <a:gd name="T46" fmla="*/ 220 w 446"/>
                <a:gd name="T47" fmla="*/ 46 h 432"/>
                <a:gd name="T48" fmla="*/ 168 w 446"/>
                <a:gd name="T49" fmla="*/ 74 h 432"/>
                <a:gd name="T50" fmla="*/ 160 w 446"/>
                <a:gd name="T51" fmla="*/ 90 h 432"/>
                <a:gd name="T52" fmla="*/ 122 w 446"/>
                <a:gd name="T53" fmla="*/ 72 h 432"/>
                <a:gd name="T54" fmla="*/ 102 w 446"/>
                <a:gd name="T55" fmla="*/ 78 h 432"/>
                <a:gd name="T56" fmla="*/ 112 w 446"/>
                <a:gd name="T57" fmla="*/ 112 h 432"/>
                <a:gd name="T58" fmla="*/ 102 w 446"/>
                <a:gd name="T59" fmla="*/ 122 h 432"/>
                <a:gd name="T60" fmla="*/ 88 w 446"/>
                <a:gd name="T61" fmla="*/ 122 h 432"/>
                <a:gd name="T62" fmla="*/ 60 w 446"/>
                <a:gd name="T63" fmla="*/ 112 h 432"/>
                <a:gd name="T64" fmla="*/ 42 w 446"/>
                <a:gd name="T65" fmla="*/ 120 h 432"/>
                <a:gd name="T66" fmla="*/ 18 w 446"/>
                <a:gd name="T67" fmla="*/ 122 h 432"/>
                <a:gd name="T68" fmla="*/ 14 w 446"/>
                <a:gd name="T69" fmla="*/ 138 h 432"/>
                <a:gd name="T70" fmla="*/ 14 w 446"/>
                <a:gd name="T71" fmla="*/ 146 h 432"/>
                <a:gd name="T72" fmla="*/ 6 w 446"/>
                <a:gd name="T73" fmla="*/ 156 h 432"/>
                <a:gd name="T74" fmla="*/ 44 w 446"/>
                <a:gd name="T75" fmla="*/ 168 h 432"/>
                <a:gd name="T76" fmla="*/ 72 w 446"/>
                <a:gd name="T77" fmla="*/ 180 h 432"/>
                <a:gd name="T78" fmla="*/ 86 w 446"/>
                <a:gd name="T79" fmla="*/ 192 h 432"/>
                <a:gd name="T80" fmla="*/ 96 w 446"/>
                <a:gd name="T81" fmla="*/ 204 h 432"/>
                <a:gd name="T82" fmla="*/ 110 w 446"/>
                <a:gd name="T83" fmla="*/ 234 h 432"/>
                <a:gd name="T84" fmla="*/ 128 w 446"/>
                <a:gd name="T85" fmla="*/ 260 h 432"/>
                <a:gd name="T86" fmla="*/ 136 w 446"/>
                <a:gd name="T87" fmla="*/ 278 h 432"/>
                <a:gd name="T88" fmla="*/ 130 w 446"/>
                <a:gd name="T89" fmla="*/ 278 h 432"/>
                <a:gd name="T90" fmla="*/ 126 w 446"/>
                <a:gd name="T91" fmla="*/ 314 h 432"/>
                <a:gd name="T92" fmla="*/ 118 w 446"/>
                <a:gd name="T93" fmla="*/ 362 h 432"/>
                <a:gd name="T94" fmla="*/ 118 w 446"/>
                <a:gd name="T95" fmla="*/ 390 h 432"/>
                <a:gd name="T96" fmla="*/ 146 w 446"/>
                <a:gd name="T97" fmla="*/ 408 h 432"/>
                <a:gd name="T98" fmla="*/ 184 w 446"/>
                <a:gd name="T99" fmla="*/ 412 h 432"/>
                <a:gd name="T100" fmla="*/ 220 w 446"/>
                <a:gd name="T101" fmla="*/ 416 h 432"/>
                <a:gd name="T102" fmla="*/ 254 w 446"/>
                <a:gd name="T103" fmla="*/ 430 h 432"/>
                <a:gd name="T104" fmla="*/ 272 w 446"/>
                <a:gd name="T105" fmla="*/ 398 h 432"/>
                <a:gd name="T106" fmla="*/ 306 w 446"/>
                <a:gd name="T107" fmla="*/ 372 h 432"/>
                <a:gd name="T108" fmla="*/ 332 w 446"/>
                <a:gd name="T109" fmla="*/ 382 h 432"/>
                <a:gd name="T110" fmla="*/ 360 w 446"/>
                <a:gd name="T111" fmla="*/ 390 h 432"/>
                <a:gd name="T112" fmla="*/ 396 w 446"/>
                <a:gd name="T113" fmla="*/ 380 h 432"/>
                <a:gd name="T114" fmla="*/ 428 w 446"/>
                <a:gd name="T115" fmla="*/ 344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6" h="432">
                  <a:moveTo>
                    <a:pt x="428" y="344"/>
                  </a:moveTo>
                  <a:lnTo>
                    <a:pt x="428" y="344"/>
                  </a:lnTo>
                  <a:lnTo>
                    <a:pt x="426" y="342"/>
                  </a:lnTo>
                  <a:lnTo>
                    <a:pt x="424" y="342"/>
                  </a:lnTo>
                  <a:lnTo>
                    <a:pt x="416" y="344"/>
                  </a:lnTo>
                  <a:lnTo>
                    <a:pt x="412" y="344"/>
                  </a:lnTo>
                  <a:lnTo>
                    <a:pt x="408" y="342"/>
                  </a:lnTo>
                  <a:lnTo>
                    <a:pt x="406" y="340"/>
                  </a:lnTo>
                  <a:lnTo>
                    <a:pt x="404" y="336"/>
                  </a:lnTo>
                  <a:lnTo>
                    <a:pt x="404" y="336"/>
                  </a:lnTo>
                  <a:lnTo>
                    <a:pt x="402" y="332"/>
                  </a:lnTo>
                  <a:lnTo>
                    <a:pt x="402" y="328"/>
                  </a:lnTo>
                  <a:lnTo>
                    <a:pt x="404" y="322"/>
                  </a:lnTo>
                  <a:lnTo>
                    <a:pt x="404" y="322"/>
                  </a:lnTo>
                  <a:lnTo>
                    <a:pt x="406" y="320"/>
                  </a:lnTo>
                  <a:lnTo>
                    <a:pt x="406" y="320"/>
                  </a:lnTo>
                  <a:lnTo>
                    <a:pt x="408" y="318"/>
                  </a:lnTo>
                  <a:lnTo>
                    <a:pt x="408" y="314"/>
                  </a:lnTo>
                  <a:lnTo>
                    <a:pt x="406" y="310"/>
                  </a:lnTo>
                  <a:lnTo>
                    <a:pt x="398" y="306"/>
                  </a:lnTo>
                  <a:lnTo>
                    <a:pt x="398" y="306"/>
                  </a:lnTo>
                  <a:lnTo>
                    <a:pt x="392" y="300"/>
                  </a:lnTo>
                  <a:lnTo>
                    <a:pt x="392" y="298"/>
                  </a:lnTo>
                  <a:lnTo>
                    <a:pt x="394" y="298"/>
                  </a:lnTo>
                  <a:lnTo>
                    <a:pt x="394" y="298"/>
                  </a:lnTo>
                  <a:lnTo>
                    <a:pt x="396" y="296"/>
                  </a:lnTo>
                  <a:lnTo>
                    <a:pt x="400" y="294"/>
                  </a:lnTo>
                  <a:lnTo>
                    <a:pt x="406" y="292"/>
                  </a:lnTo>
                  <a:lnTo>
                    <a:pt x="410" y="288"/>
                  </a:lnTo>
                  <a:lnTo>
                    <a:pt x="410" y="288"/>
                  </a:lnTo>
                  <a:lnTo>
                    <a:pt x="412" y="286"/>
                  </a:lnTo>
                  <a:lnTo>
                    <a:pt x="412" y="286"/>
                  </a:lnTo>
                  <a:lnTo>
                    <a:pt x="412" y="284"/>
                  </a:lnTo>
                  <a:lnTo>
                    <a:pt x="410" y="280"/>
                  </a:lnTo>
                  <a:lnTo>
                    <a:pt x="404" y="276"/>
                  </a:lnTo>
                  <a:lnTo>
                    <a:pt x="402" y="272"/>
                  </a:lnTo>
                  <a:lnTo>
                    <a:pt x="402" y="270"/>
                  </a:lnTo>
                  <a:lnTo>
                    <a:pt x="402" y="264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2" y="252"/>
                  </a:lnTo>
                  <a:lnTo>
                    <a:pt x="400" y="250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8" y="242"/>
                  </a:lnTo>
                  <a:lnTo>
                    <a:pt x="398" y="242"/>
                  </a:lnTo>
                  <a:lnTo>
                    <a:pt x="398" y="238"/>
                  </a:lnTo>
                  <a:lnTo>
                    <a:pt x="398" y="234"/>
                  </a:lnTo>
                  <a:lnTo>
                    <a:pt x="396" y="232"/>
                  </a:lnTo>
                  <a:lnTo>
                    <a:pt x="390" y="232"/>
                  </a:lnTo>
                  <a:lnTo>
                    <a:pt x="390" y="232"/>
                  </a:lnTo>
                  <a:lnTo>
                    <a:pt x="384" y="236"/>
                  </a:lnTo>
                  <a:lnTo>
                    <a:pt x="382" y="240"/>
                  </a:lnTo>
                  <a:lnTo>
                    <a:pt x="382" y="240"/>
                  </a:lnTo>
                  <a:lnTo>
                    <a:pt x="382" y="242"/>
                  </a:lnTo>
                  <a:lnTo>
                    <a:pt x="382" y="242"/>
                  </a:lnTo>
                  <a:lnTo>
                    <a:pt x="380" y="246"/>
                  </a:lnTo>
                  <a:lnTo>
                    <a:pt x="378" y="248"/>
                  </a:lnTo>
                  <a:lnTo>
                    <a:pt x="378" y="248"/>
                  </a:lnTo>
                  <a:lnTo>
                    <a:pt x="372" y="250"/>
                  </a:lnTo>
                  <a:lnTo>
                    <a:pt x="370" y="248"/>
                  </a:lnTo>
                  <a:lnTo>
                    <a:pt x="370" y="246"/>
                  </a:lnTo>
                  <a:lnTo>
                    <a:pt x="370" y="246"/>
                  </a:lnTo>
                  <a:lnTo>
                    <a:pt x="370" y="244"/>
                  </a:lnTo>
                  <a:lnTo>
                    <a:pt x="372" y="242"/>
                  </a:lnTo>
                  <a:lnTo>
                    <a:pt x="372" y="242"/>
                  </a:lnTo>
                  <a:lnTo>
                    <a:pt x="376" y="240"/>
                  </a:lnTo>
                  <a:lnTo>
                    <a:pt x="376" y="238"/>
                  </a:lnTo>
                  <a:lnTo>
                    <a:pt x="376" y="238"/>
                  </a:lnTo>
                  <a:lnTo>
                    <a:pt x="376" y="232"/>
                  </a:lnTo>
                  <a:lnTo>
                    <a:pt x="376" y="228"/>
                  </a:lnTo>
                  <a:lnTo>
                    <a:pt x="376" y="228"/>
                  </a:lnTo>
                  <a:lnTo>
                    <a:pt x="376" y="224"/>
                  </a:lnTo>
                  <a:lnTo>
                    <a:pt x="380" y="222"/>
                  </a:lnTo>
                  <a:lnTo>
                    <a:pt x="380" y="222"/>
                  </a:lnTo>
                  <a:lnTo>
                    <a:pt x="384" y="218"/>
                  </a:lnTo>
                  <a:lnTo>
                    <a:pt x="386" y="216"/>
                  </a:lnTo>
                  <a:lnTo>
                    <a:pt x="386" y="216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8" y="208"/>
                  </a:lnTo>
                  <a:lnTo>
                    <a:pt x="392" y="206"/>
                  </a:lnTo>
                  <a:lnTo>
                    <a:pt x="392" y="206"/>
                  </a:lnTo>
                  <a:lnTo>
                    <a:pt x="396" y="202"/>
                  </a:lnTo>
                  <a:lnTo>
                    <a:pt x="398" y="200"/>
                  </a:lnTo>
                  <a:lnTo>
                    <a:pt x="398" y="200"/>
                  </a:lnTo>
                  <a:lnTo>
                    <a:pt x="398" y="196"/>
                  </a:lnTo>
                  <a:lnTo>
                    <a:pt x="398" y="196"/>
                  </a:lnTo>
                  <a:lnTo>
                    <a:pt x="398" y="194"/>
                  </a:lnTo>
                  <a:lnTo>
                    <a:pt x="402" y="192"/>
                  </a:lnTo>
                  <a:lnTo>
                    <a:pt x="402" y="192"/>
                  </a:lnTo>
                  <a:lnTo>
                    <a:pt x="406" y="190"/>
                  </a:lnTo>
                  <a:lnTo>
                    <a:pt x="406" y="190"/>
                  </a:lnTo>
                  <a:lnTo>
                    <a:pt x="406" y="186"/>
                  </a:lnTo>
                  <a:lnTo>
                    <a:pt x="404" y="184"/>
                  </a:lnTo>
                  <a:lnTo>
                    <a:pt x="404" y="184"/>
                  </a:lnTo>
                  <a:lnTo>
                    <a:pt x="406" y="182"/>
                  </a:lnTo>
                  <a:lnTo>
                    <a:pt x="406" y="182"/>
                  </a:lnTo>
                  <a:lnTo>
                    <a:pt x="410" y="180"/>
                  </a:lnTo>
                  <a:lnTo>
                    <a:pt x="414" y="180"/>
                  </a:lnTo>
                  <a:lnTo>
                    <a:pt x="418" y="180"/>
                  </a:lnTo>
                  <a:lnTo>
                    <a:pt x="424" y="176"/>
                  </a:lnTo>
                  <a:lnTo>
                    <a:pt x="424" y="176"/>
                  </a:lnTo>
                  <a:lnTo>
                    <a:pt x="424" y="176"/>
                  </a:lnTo>
                  <a:lnTo>
                    <a:pt x="424" y="176"/>
                  </a:lnTo>
                  <a:lnTo>
                    <a:pt x="426" y="156"/>
                  </a:lnTo>
                  <a:lnTo>
                    <a:pt x="428" y="142"/>
                  </a:lnTo>
                  <a:lnTo>
                    <a:pt x="432" y="130"/>
                  </a:lnTo>
                  <a:lnTo>
                    <a:pt x="438" y="122"/>
                  </a:lnTo>
                  <a:lnTo>
                    <a:pt x="446" y="112"/>
                  </a:lnTo>
                  <a:lnTo>
                    <a:pt x="446" y="108"/>
                  </a:lnTo>
                  <a:lnTo>
                    <a:pt x="444" y="106"/>
                  </a:lnTo>
                  <a:lnTo>
                    <a:pt x="444" y="106"/>
                  </a:lnTo>
                  <a:lnTo>
                    <a:pt x="428" y="100"/>
                  </a:lnTo>
                  <a:lnTo>
                    <a:pt x="422" y="98"/>
                  </a:lnTo>
                  <a:lnTo>
                    <a:pt x="414" y="100"/>
                  </a:lnTo>
                  <a:lnTo>
                    <a:pt x="414" y="100"/>
                  </a:lnTo>
                  <a:lnTo>
                    <a:pt x="408" y="100"/>
                  </a:lnTo>
                  <a:lnTo>
                    <a:pt x="406" y="98"/>
                  </a:lnTo>
                  <a:lnTo>
                    <a:pt x="404" y="96"/>
                  </a:lnTo>
                  <a:lnTo>
                    <a:pt x="400" y="96"/>
                  </a:lnTo>
                  <a:lnTo>
                    <a:pt x="400" y="96"/>
                  </a:lnTo>
                  <a:lnTo>
                    <a:pt x="396" y="94"/>
                  </a:lnTo>
                  <a:lnTo>
                    <a:pt x="394" y="90"/>
                  </a:lnTo>
                  <a:lnTo>
                    <a:pt x="390" y="86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78" y="82"/>
                  </a:lnTo>
                  <a:lnTo>
                    <a:pt x="370" y="82"/>
                  </a:lnTo>
                  <a:lnTo>
                    <a:pt x="370" y="82"/>
                  </a:lnTo>
                  <a:lnTo>
                    <a:pt x="366" y="80"/>
                  </a:lnTo>
                  <a:lnTo>
                    <a:pt x="366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0" y="82"/>
                  </a:lnTo>
                  <a:lnTo>
                    <a:pt x="356" y="82"/>
                  </a:lnTo>
                  <a:lnTo>
                    <a:pt x="350" y="78"/>
                  </a:lnTo>
                  <a:lnTo>
                    <a:pt x="346" y="72"/>
                  </a:lnTo>
                  <a:lnTo>
                    <a:pt x="344" y="70"/>
                  </a:lnTo>
                  <a:lnTo>
                    <a:pt x="340" y="68"/>
                  </a:lnTo>
                  <a:lnTo>
                    <a:pt x="340" y="68"/>
                  </a:lnTo>
                  <a:lnTo>
                    <a:pt x="334" y="66"/>
                  </a:lnTo>
                  <a:lnTo>
                    <a:pt x="332" y="62"/>
                  </a:lnTo>
                  <a:lnTo>
                    <a:pt x="332" y="60"/>
                  </a:lnTo>
                  <a:lnTo>
                    <a:pt x="332" y="56"/>
                  </a:lnTo>
                  <a:lnTo>
                    <a:pt x="332" y="52"/>
                  </a:lnTo>
                  <a:lnTo>
                    <a:pt x="334" y="50"/>
                  </a:lnTo>
                  <a:lnTo>
                    <a:pt x="332" y="48"/>
                  </a:lnTo>
                  <a:lnTo>
                    <a:pt x="332" y="48"/>
                  </a:lnTo>
                  <a:lnTo>
                    <a:pt x="328" y="48"/>
                  </a:lnTo>
                  <a:lnTo>
                    <a:pt x="326" y="50"/>
                  </a:lnTo>
                  <a:lnTo>
                    <a:pt x="318" y="56"/>
                  </a:lnTo>
                  <a:lnTo>
                    <a:pt x="316" y="60"/>
                  </a:lnTo>
                  <a:lnTo>
                    <a:pt x="314" y="60"/>
                  </a:lnTo>
                  <a:lnTo>
                    <a:pt x="312" y="58"/>
                  </a:lnTo>
                  <a:lnTo>
                    <a:pt x="310" y="50"/>
                  </a:lnTo>
                  <a:lnTo>
                    <a:pt x="310" y="50"/>
                  </a:lnTo>
                  <a:lnTo>
                    <a:pt x="308" y="46"/>
                  </a:lnTo>
                  <a:lnTo>
                    <a:pt x="306" y="42"/>
                  </a:lnTo>
                  <a:lnTo>
                    <a:pt x="300" y="40"/>
                  </a:lnTo>
                  <a:lnTo>
                    <a:pt x="294" y="3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290" y="34"/>
                  </a:lnTo>
                  <a:lnTo>
                    <a:pt x="288" y="30"/>
                  </a:lnTo>
                  <a:lnTo>
                    <a:pt x="284" y="30"/>
                  </a:lnTo>
                  <a:lnTo>
                    <a:pt x="280" y="30"/>
                  </a:lnTo>
                  <a:lnTo>
                    <a:pt x="276" y="24"/>
                  </a:lnTo>
                  <a:lnTo>
                    <a:pt x="276" y="24"/>
                  </a:lnTo>
                  <a:lnTo>
                    <a:pt x="274" y="20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62" y="18"/>
                  </a:lnTo>
                  <a:lnTo>
                    <a:pt x="258" y="16"/>
                  </a:lnTo>
                  <a:lnTo>
                    <a:pt x="256" y="1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36" y="4"/>
                  </a:lnTo>
                  <a:lnTo>
                    <a:pt x="226" y="6"/>
                  </a:lnTo>
                  <a:lnTo>
                    <a:pt x="220" y="12"/>
                  </a:lnTo>
                  <a:lnTo>
                    <a:pt x="218" y="18"/>
                  </a:lnTo>
                  <a:lnTo>
                    <a:pt x="218" y="18"/>
                  </a:lnTo>
                  <a:lnTo>
                    <a:pt x="218" y="28"/>
                  </a:lnTo>
                  <a:lnTo>
                    <a:pt x="218" y="32"/>
                  </a:lnTo>
                  <a:lnTo>
                    <a:pt x="220" y="36"/>
                  </a:lnTo>
                  <a:lnTo>
                    <a:pt x="220" y="36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18" y="40"/>
                  </a:lnTo>
                  <a:lnTo>
                    <a:pt x="220" y="42"/>
                  </a:lnTo>
                  <a:lnTo>
                    <a:pt x="220" y="42"/>
                  </a:lnTo>
                  <a:lnTo>
                    <a:pt x="220" y="44"/>
                  </a:lnTo>
                  <a:lnTo>
                    <a:pt x="220" y="46"/>
                  </a:lnTo>
                  <a:lnTo>
                    <a:pt x="216" y="48"/>
                  </a:lnTo>
                  <a:lnTo>
                    <a:pt x="214" y="50"/>
                  </a:lnTo>
                  <a:lnTo>
                    <a:pt x="214" y="50"/>
                  </a:lnTo>
                  <a:lnTo>
                    <a:pt x="212" y="52"/>
                  </a:lnTo>
                  <a:lnTo>
                    <a:pt x="208" y="54"/>
                  </a:lnTo>
                  <a:lnTo>
                    <a:pt x="184" y="64"/>
                  </a:lnTo>
                  <a:lnTo>
                    <a:pt x="184" y="64"/>
                  </a:lnTo>
                  <a:lnTo>
                    <a:pt x="170" y="72"/>
                  </a:lnTo>
                  <a:lnTo>
                    <a:pt x="168" y="74"/>
                  </a:lnTo>
                  <a:lnTo>
                    <a:pt x="168" y="76"/>
                  </a:lnTo>
                  <a:lnTo>
                    <a:pt x="170" y="80"/>
                  </a:lnTo>
                  <a:lnTo>
                    <a:pt x="174" y="82"/>
                  </a:lnTo>
                  <a:lnTo>
                    <a:pt x="174" y="82"/>
                  </a:lnTo>
                  <a:lnTo>
                    <a:pt x="176" y="84"/>
                  </a:lnTo>
                  <a:lnTo>
                    <a:pt x="174" y="84"/>
                  </a:lnTo>
                  <a:lnTo>
                    <a:pt x="162" y="90"/>
                  </a:lnTo>
                  <a:lnTo>
                    <a:pt x="162" y="90"/>
                  </a:lnTo>
                  <a:lnTo>
                    <a:pt x="160" y="90"/>
                  </a:lnTo>
                  <a:lnTo>
                    <a:pt x="156" y="92"/>
                  </a:lnTo>
                  <a:lnTo>
                    <a:pt x="148" y="90"/>
                  </a:lnTo>
                  <a:lnTo>
                    <a:pt x="138" y="88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4" y="88"/>
                  </a:lnTo>
                  <a:lnTo>
                    <a:pt x="124" y="86"/>
                  </a:lnTo>
                  <a:lnTo>
                    <a:pt x="122" y="78"/>
                  </a:lnTo>
                  <a:lnTo>
                    <a:pt x="122" y="72"/>
                  </a:lnTo>
                  <a:lnTo>
                    <a:pt x="120" y="70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08" y="72"/>
                  </a:lnTo>
                  <a:lnTo>
                    <a:pt x="102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2" y="78"/>
                  </a:lnTo>
                  <a:lnTo>
                    <a:pt x="102" y="82"/>
                  </a:lnTo>
                  <a:lnTo>
                    <a:pt x="102" y="84"/>
                  </a:lnTo>
                  <a:lnTo>
                    <a:pt x="104" y="88"/>
                  </a:lnTo>
                  <a:lnTo>
                    <a:pt x="104" y="88"/>
                  </a:lnTo>
                  <a:lnTo>
                    <a:pt x="108" y="92"/>
                  </a:lnTo>
                  <a:lnTo>
                    <a:pt x="110" y="98"/>
                  </a:lnTo>
                  <a:lnTo>
                    <a:pt x="112" y="106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12" y="116"/>
                  </a:lnTo>
                  <a:lnTo>
                    <a:pt x="112" y="118"/>
                  </a:lnTo>
                  <a:lnTo>
                    <a:pt x="114" y="122"/>
                  </a:lnTo>
                  <a:lnTo>
                    <a:pt x="116" y="124"/>
                  </a:lnTo>
                  <a:lnTo>
                    <a:pt x="110" y="126"/>
                  </a:lnTo>
                  <a:lnTo>
                    <a:pt x="110" y="126"/>
                  </a:lnTo>
                  <a:lnTo>
                    <a:pt x="106" y="126"/>
                  </a:lnTo>
                  <a:lnTo>
                    <a:pt x="102" y="124"/>
                  </a:lnTo>
                  <a:lnTo>
                    <a:pt x="102" y="122"/>
                  </a:lnTo>
                  <a:lnTo>
                    <a:pt x="100" y="120"/>
                  </a:lnTo>
                  <a:lnTo>
                    <a:pt x="100" y="120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6" y="124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88" y="124"/>
                  </a:lnTo>
                  <a:lnTo>
                    <a:pt x="88" y="122"/>
                  </a:lnTo>
                  <a:lnTo>
                    <a:pt x="86" y="122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76" y="128"/>
                  </a:lnTo>
                  <a:lnTo>
                    <a:pt x="72" y="130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64" y="116"/>
                  </a:lnTo>
                  <a:lnTo>
                    <a:pt x="60" y="112"/>
                  </a:lnTo>
                  <a:lnTo>
                    <a:pt x="56" y="110"/>
                  </a:lnTo>
                  <a:lnTo>
                    <a:pt x="54" y="112"/>
                  </a:lnTo>
                  <a:lnTo>
                    <a:pt x="54" y="112"/>
                  </a:lnTo>
                  <a:lnTo>
                    <a:pt x="48" y="114"/>
                  </a:lnTo>
                  <a:lnTo>
                    <a:pt x="46" y="114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2" y="118"/>
                  </a:lnTo>
                  <a:lnTo>
                    <a:pt x="42" y="120"/>
                  </a:lnTo>
                  <a:lnTo>
                    <a:pt x="40" y="122"/>
                  </a:lnTo>
                  <a:lnTo>
                    <a:pt x="36" y="122"/>
                  </a:lnTo>
                  <a:lnTo>
                    <a:pt x="30" y="120"/>
                  </a:lnTo>
                  <a:lnTo>
                    <a:pt x="30" y="120"/>
                  </a:lnTo>
                  <a:lnTo>
                    <a:pt x="28" y="118"/>
                  </a:lnTo>
                  <a:lnTo>
                    <a:pt x="26" y="120"/>
                  </a:lnTo>
                  <a:lnTo>
                    <a:pt x="24" y="122"/>
                  </a:lnTo>
                  <a:lnTo>
                    <a:pt x="18" y="122"/>
                  </a:lnTo>
                  <a:lnTo>
                    <a:pt x="18" y="122"/>
                  </a:lnTo>
                  <a:lnTo>
                    <a:pt x="8" y="124"/>
                  </a:lnTo>
                  <a:lnTo>
                    <a:pt x="4" y="128"/>
                  </a:lnTo>
                  <a:lnTo>
                    <a:pt x="0" y="132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2" y="138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14" y="140"/>
                  </a:lnTo>
                  <a:lnTo>
                    <a:pt x="12" y="140"/>
                  </a:lnTo>
                  <a:lnTo>
                    <a:pt x="8" y="142"/>
                  </a:lnTo>
                  <a:lnTo>
                    <a:pt x="6" y="144"/>
                  </a:lnTo>
                  <a:lnTo>
                    <a:pt x="6" y="144"/>
                  </a:lnTo>
                  <a:lnTo>
                    <a:pt x="8" y="146"/>
                  </a:lnTo>
                  <a:lnTo>
                    <a:pt x="12" y="146"/>
                  </a:lnTo>
                  <a:lnTo>
                    <a:pt x="14" y="146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8" y="150"/>
                  </a:lnTo>
                  <a:lnTo>
                    <a:pt x="16" y="150"/>
                  </a:lnTo>
                  <a:lnTo>
                    <a:pt x="8" y="152"/>
                  </a:lnTo>
                  <a:lnTo>
                    <a:pt x="4" y="152"/>
                  </a:lnTo>
                  <a:lnTo>
                    <a:pt x="4" y="154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12" y="160"/>
                  </a:lnTo>
                  <a:lnTo>
                    <a:pt x="14" y="164"/>
                  </a:lnTo>
                  <a:lnTo>
                    <a:pt x="16" y="166"/>
                  </a:lnTo>
                  <a:lnTo>
                    <a:pt x="20" y="164"/>
                  </a:lnTo>
                  <a:lnTo>
                    <a:pt x="20" y="164"/>
                  </a:lnTo>
                  <a:lnTo>
                    <a:pt x="26" y="164"/>
                  </a:lnTo>
                  <a:lnTo>
                    <a:pt x="30" y="164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50" y="172"/>
                  </a:lnTo>
                  <a:lnTo>
                    <a:pt x="54" y="174"/>
                  </a:lnTo>
                  <a:lnTo>
                    <a:pt x="58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6" y="176"/>
                  </a:lnTo>
                  <a:lnTo>
                    <a:pt x="66" y="178"/>
                  </a:lnTo>
                  <a:lnTo>
                    <a:pt x="66" y="180"/>
                  </a:lnTo>
                  <a:lnTo>
                    <a:pt x="72" y="180"/>
                  </a:lnTo>
                  <a:lnTo>
                    <a:pt x="72" y="180"/>
                  </a:lnTo>
                  <a:lnTo>
                    <a:pt x="80" y="180"/>
                  </a:lnTo>
                  <a:lnTo>
                    <a:pt x="82" y="182"/>
                  </a:lnTo>
                  <a:lnTo>
                    <a:pt x="80" y="184"/>
                  </a:lnTo>
                  <a:lnTo>
                    <a:pt x="80" y="184"/>
                  </a:lnTo>
                  <a:lnTo>
                    <a:pt x="78" y="188"/>
                  </a:lnTo>
                  <a:lnTo>
                    <a:pt x="78" y="190"/>
                  </a:lnTo>
                  <a:lnTo>
                    <a:pt x="80" y="192"/>
                  </a:lnTo>
                  <a:lnTo>
                    <a:pt x="86" y="192"/>
                  </a:lnTo>
                  <a:lnTo>
                    <a:pt x="86" y="192"/>
                  </a:lnTo>
                  <a:lnTo>
                    <a:pt x="90" y="194"/>
                  </a:lnTo>
                  <a:lnTo>
                    <a:pt x="90" y="196"/>
                  </a:lnTo>
                  <a:lnTo>
                    <a:pt x="88" y="198"/>
                  </a:lnTo>
                  <a:lnTo>
                    <a:pt x="90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6" y="202"/>
                  </a:lnTo>
                  <a:lnTo>
                    <a:pt x="96" y="204"/>
                  </a:lnTo>
                  <a:lnTo>
                    <a:pt x="96" y="206"/>
                  </a:lnTo>
                  <a:lnTo>
                    <a:pt x="94" y="208"/>
                  </a:lnTo>
                  <a:lnTo>
                    <a:pt x="94" y="208"/>
                  </a:lnTo>
                  <a:lnTo>
                    <a:pt x="92" y="210"/>
                  </a:lnTo>
                  <a:lnTo>
                    <a:pt x="92" y="214"/>
                  </a:lnTo>
                  <a:lnTo>
                    <a:pt x="96" y="220"/>
                  </a:lnTo>
                  <a:lnTo>
                    <a:pt x="102" y="228"/>
                  </a:lnTo>
                  <a:lnTo>
                    <a:pt x="110" y="234"/>
                  </a:lnTo>
                  <a:lnTo>
                    <a:pt x="110" y="234"/>
                  </a:lnTo>
                  <a:lnTo>
                    <a:pt x="118" y="238"/>
                  </a:lnTo>
                  <a:lnTo>
                    <a:pt x="124" y="240"/>
                  </a:lnTo>
                  <a:lnTo>
                    <a:pt x="126" y="240"/>
                  </a:lnTo>
                  <a:lnTo>
                    <a:pt x="124" y="242"/>
                  </a:lnTo>
                  <a:lnTo>
                    <a:pt x="124" y="242"/>
                  </a:lnTo>
                  <a:lnTo>
                    <a:pt x="124" y="246"/>
                  </a:lnTo>
                  <a:lnTo>
                    <a:pt x="126" y="248"/>
                  </a:lnTo>
                  <a:lnTo>
                    <a:pt x="128" y="252"/>
                  </a:lnTo>
                  <a:lnTo>
                    <a:pt x="128" y="260"/>
                  </a:lnTo>
                  <a:lnTo>
                    <a:pt x="128" y="260"/>
                  </a:lnTo>
                  <a:lnTo>
                    <a:pt x="126" y="262"/>
                  </a:lnTo>
                  <a:lnTo>
                    <a:pt x="124" y="266"/>
                  </a:lnTo>
                  <a:lnTo>
                    <a:pt x="120" y="266"/>
                  </a:lnTo>
                  <a:lnTo>
                    <a:pt x="120" y="268"/>
                  </a:lnTo>
                  <a:lnTo>
                    <a:pt x="120" y="268"/>
                  </a:lnTo>
                  <a:lnTo>
                    <a:pt x="128" y="272"/>
                  </a:lnTo>
                  <a:lnTo>
                    <a:pt x="128" y="272"/>
                  </a:lnTo>
                  <a:lnTo>
                    <a:pt x="136" y="278"/>
                  </a:lnTo>
                  <a:lnTo>
                    <a:pt x="140" y="284"/>
                  </a:lnTo>
                  <a:lnTo>
                    <a:pt x="140" y="290"/>
                  </a:lnTo>
                  <a:lnTo>
                    <a:pt x="142" y="296"/>
                  </a:lnTo>
                  <a:lnTo>
                    <a:pt x="142" y="296"/>
                  </a:lnTo>
                  <a:lnTo>
                    <a:pt x="142" y="298"/>
                  </a:lnTo>
                  <a:lnTo>
                    <a:pt x="140" y="292"/>
                  </a:lnTo>
                  <a:lnTo>
                    <a:pt x="136" y="284"/>
                  </a:lnTo>
                  <a:lnTo>
                    <a:pt x="132" y="280"/>
                  </a:lnTo>
                  <a:lnTo>
                    <a:pt x="130" y="278"/>
                  </a:lnTo>
                  <a:lnTo>
                    <a:pt x="130" y="278"/>
                  </a:lnTo>
                  <a:lnTo>
                    <a:pt x="126" y="284"/>
                  </a:lnTo>
                  <a:lnTo>
                    <a:pt x="124" y="302"/>
                  </a:lnTo>
                  <a:lnTo>
                    <a:pt x="124" y="302"/>
                  </a:lnTo>
                  <a:lnTo>
                    <a:pt x="122" y="316"/>
                  </a:lnTo>
                  <a:lnTo>
                    <a:pt x="122" y="316"/>
                  </a:lnTo>
                  <a:lnTo>
                    <a:pt x="124" y="316"/>
                  </a:lnTo>
                  <a:lnTo>
                    <a:pt x="124" y="316"/>
                  </a:lnTo>
                  <a:lnTo>
                    <a:pt x="126" y="314"/>
                  </a:lnTo>
                  <a:lnTo>
                    <a:pt x="126" y="316"/>
                  </a:lnTo>
                  <a:lnTo>
                    <a:pt x="128" y="318"/>
                  </a:lnTo>
                  <a:lnTo>
                    <a:pt x="126" y="320"/>
                  </a:lnTo>
                  <a:lnTo>
                    <a:pt x="126" y="320"/>
                  </a:lnTo>
                  <a:lnTo>
                    <a:pt x="124" y="320"/>
                  </a:lnTo>
                  <a:lnTo>
                    <a:pt x="122" y="324"/>
                  </a:lnTo>
                  <a:lnTo>
                    <a:pt x="120" y="344"/>
                  </a:lnTo>
                  <a:lnTo>
                    <a:pt x="120" y="344"/>
                  </a:lnTo>
                  <a:lnTo>
                    <a:pt x="118" y="362"/>
                  </a:lnTo>
                  <a:lnTo>
                    <a:pt x="114" y="372"/>
                  </a:lnTo>
                  <a:lnTo>
                    <a:pt x="110" y="378"/>
                  </a:lnTo>
                  <a:lnTo>
                    <a:pt x="106" y="380"/>
                  </a:lnTo>
                  <a:lnTo>
                    <a:pt x="106" y="380"/>
                  </a:lnTo>
                  <a:lnTo>
                    <a:pt x="110" y="384"/>
                  </a:lnTo>
                  <a:lnTo>
                    <a:pt x="114" y="386"/>
                  </a:lnTo>
                  <a:lnTo>
                    <a:pt x="118" y="386"/>
                  </a:lnTo>
                  <a:lnTo>
                    <a:pt x="118" y="390"/>
                  </a:lnTo>
                  <a:lnTo>
                    <a:pt x="118" y="390"/>
                  </a:lnTo>
                  <a:lnTo>
                    <a:pt x="118" y="394"/>
                  </a:lnTo>
                  <a:lnTo>
                    <a:pt x="120" y="396"/>
                  </a:lnTo>
                  <a:lnTo>
                    <a:pt x="128" y="398"/>
                  </a:lnTo>
                  <a:lnTo>
                    <a:pt x="136" y="400"/>
                  </a:lnTo>
                  <a:lnTo>
                    <a:pt x="140" y="402"/>
                  </a:lnTo>
                  <a:lnTo>
                    <a:pt x="142" y="406"/>
                  </a:lnTo>
                  <a:lnTo>
                    <a:pt x="142" y="406"/>
                  </a:lnTo>
                  <a:lnTo>
                    <a:pt x="144" y="408"/>
                  </a:lnTo>
                  <a:lnTo>
                    <a:pt x="146" y="408"/>
                  </a:lnTo>
                  <a:lnTo>
                    <a:pt x="152" y="408"/>
                  </a:lnTo>
                  <a:lnTo>
                    <a:pt x="158" y="408"/>
                  </a:lnTo>
                  <a:lnTo>
                    <a:pt x="160" y="410"/>
                  </a:lnTo>
                  <a:lnTo>
                    <a:pt x="162" y="412"/>
                  </a:lnTo>
                  <a:lnTo>
                    <a:pt x="162" y="412"/>
                  </a:lnTo>
                  <a:lnTo>
                    <a:pt x="166" y="414"/>
                  </a:lnTo>
                  <a:lnTo>
                    <a:pt x="170" y="412"/>
                  </a:lnTo>
                  <a:lnTo>
                    <a:pt x="174" y="412"/>
                  </a:lnTo>
                  <a:lnTo>
                    <a:pt x="184" y="412"/>
                  </a:lnTo>
                  <a:lnTo>
                    <a:pt x="184" y="412"/>
                  </a:lnTo>
                  <a:lnTo>
                    <a:pt x="186" y="412"/>
                  </a:lnTo>
                  <a:lnTo>
                    <a:pt x="188" y="412"/>
                  </a:lnTo>
                  <a:lnTo>
                    <a:pt x="190" y="408"/>
                  </a:lnTo>
                  <a:lnTo>
                    <a:pt x="192" y="406"/>
                  </a:lnTo>
                  <a:lnTo>
                    <a:pt x="196" y="408"/>
                  </a:lnTo>
                  <a:lnTo>
                    <a:pt x="216" y="418"/>
                  </a:lnTo>
                  <a:lnTo>
                    <a:pt x="216" y="418"/>
                  </a:lnTo>
                  <a:lnTo>
                    <a:pt x="220" y="416"/>
                  </a:lnTo>
                  <a:lnTo>
                    <a:pt x="222" y="418"/>
                  </a:lnTo>
                  <a:lnTo>
                    <a:pt x="224" y="420"/>
                  </a:lnTo>
                  <a:lnTo>
                    <a:pt x="226" y="422"/>
                  </a:lnTo>
                  <a:lnTo>
                    <a:pt x="226" y="422"/>
                  </a:lnTo>
                  <a:lnTo>
                    <a:pt x="236" y="428"/>
                  </a:lnTo>
                  <a:lnTo>
                    <a:pt x="242" y="428"/>
                  </a:lnTo>
                  <a:lnTo>
                    <a:pt x="246" y="428"/>
                  </a:lnTo>
                  <a:lnTo>
                    <a:pt x="254" y="430"/>
                  </a:lnTo>
                  <a:lnTo>
                    <a:pt x="254" y="430"/>
                  </a:lnTo>
                  <a:lnTo>
                    <a:pt x="258" y="432"/>
                  </a:lnTo>
                  <a:lnTo>
                    <a:pt x="260" y="430"/>
                  </a:lnTo>
                  <a:lnTo>
                    <a:pt x="264" y="426"/>
                  </a:lnTo>
                  <a:lnTo>
                    <a:pt x="272" y="426"/>
                  </a:lnTo>
                  <a:lnTo>
                    <a:pt x="272" y="426"/>
                  </a:lnTo>
                  <a:lnTo>
                    <a:pt x="272" y="414"/>
                  </a:lnTo>
                  <a:lnTo>
                    <a:pt x="272" y="410"/>
                  </a:lnTo>
                  <a:lnTo>
                    <a:pt x="272" y="406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4" y="394"/>
                  </a:lnTo>
                  <a:lnTo>
                    <a:pt x="274" y="390"/>
                  </a:lnTo>
                  <a:lnTo>
                    <a:pt x="280" y="388"/>
                  </a:lnTo>
                  <a:lnTo>
                    <a:pt x="286" y="384"/>
                  </a:lnTo>
                  <a:lnTo>
                    <a:pt x="292" y="380"/>
                  </a:lnTo>
                  <a:lnTo>
                    <a:pt x="292" y="380"/>
                  </a:lnTo>
                  <a:lnTo>
                    <a:pt x="304" y="372"/>
                  </a:lnTo>
                  <a:lnTo>
                    <a:pt x="306" y="372"/>
                  </a:lnTo>
                  <a:lnTo>
                    <a:pt x="306" y="374"/>
                  </a:lnTo>
                  <a:lnTo>
                    <a:pt x="308" y="378"/>
                  </a:lnTo>
                  <a:lnTo>
                    <a:pt x="310" y="378"/>
                  </a:lnTo>
                  <a:lnTo>
                    <a:pt x="314" y="380"/>
                  </a:lnTo>
                  <a:lnTo>
                    <a:pt x="314" y="380"/>
                  </a:lnTo>
                  <a:lnTo>
                    <a:pt x="322" y="380"/>
                  </a:lnTo>
                  <a:lnTo>
                    <a:pt x="324" y="382"/>
                  </a:lnTo>
                  <a:lnTo>
                    <a:pt x="326" y="382"/>
                  </a:lnTo>
                  <a:lnTo>
                    <a:pt x="332" y="382"/>
                  </a:lnTo>
                  <a:lnTo>
                    <a:pt x="332" y="382"/>
                  </a:lnTo>
                  <a:lnTo>
                    <a:pt x="338" y="380"/>
                  </a:lnTo>
                  <a:lnTo>
                    <a:pt x="344" y="382"/>
                  </a:lnTo>
                  <a:lnTo>
                    <a:pt x="346" y="384"/>
                  </a:lnTo>
                  <a:lnTo>
                    <a:pt x="350" y="390"/>
                  </a:lnTo>
                  <a:lnTo>
                    <a:pt x="350" y="390"/>
                  </a:lnTo>
                  <a:lnTo>
                    <a:pt x="354" y="392"/>
                  </a:lnTo>
                  <a:lnTo>
                    <a:pt x="358" y="392"/>
                  </a:lnTo>
                  <a:lnTo>
                    <a:pt x="360" y="390"/>
                  </a:lnTo>
                  <a:lnTo>
                    <a:pt x="364" y="394"/>
                  </a:lnTo>
                  <a:lnTo>
                    <a:pt x="364" y="394"/>
                  </a:lnTo>
                  <a:lnTo>
                    <a:pt x="372" y="394"/>
                  </a:lnTo>
                  <a:lnTo>
                    <a:pt x="384" y="394"/>
                  </a:lnTo>
                  <a:lnTo>
                    <a:pt x="392" y="388"/>
                  </a:lnTo>
                  <a:lnTo>
                    <a:pt x="396" y="386"/>
                  </a:lnTo>
                  <a:lnTo>
                    <a:pt x="396" y="382"/>
                  </a:lnTo>
                  <a:lnTo>
                    <a:pt x="396" y="382"/>
                  </a:lnTo>
                  <a:lnTo>
                    <a:pt x="396" y="380"/>
                  </a:lnTo>
                  <a:lnTo>
                    <a:pt x="398" y="378"/>
                  </a:lnTo>
                  <a:lnTo>
                    <a:pt x="406" y="374"/>
                  </a:lnTo>
                  <a:lnTo>
                    <a:pt x="422" y="364"/>
                  </a:lnTo>
                  <a:lnTo>
                    <a:pt x="422" y="364"/>
                  </a:lnTo>
                  <a:lnTo>
                    <a:pt x="424" y="360"/>
                  </a:lnTo>
                  <a:lnTo>
                    <a:pt x="426" y="354"/>
                  </a:lnTo>
                  <a:lnTo>
                    <a:pt x="428" y="348"/>
                  </a:lnTo>
                  <a:lnTo>
                    <a:pt x="430" y="346"/>
                  </a:lnTo>
                  <a:lnTo>
                    <a:pt x="428" y="344"/>
                  </a:lnTo>
                  <a:lnTo>
                    <a:pt x="428" y="344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17" name="Freeform 128">
              <a:extLst>
                <a:ext uri="{FF2B5EF4-FFF2-40B4-BE49-F238E27FC236}">
                  <a16:creationId xmlns:a16="http://schemas.microsoft.com/office/drawing/2014/main" id="{524B2721-276E-4C8E-B617-D97FA0267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2605" y="2476950"/>
              <a:ext cx="135491" cy="298168"/>
            </a:xfrm>
            <a:custGeom>
              <a:avLst/>
              <a:gdLst>
                <a:gd name="T0" fmla="*/ 88 w 114"/>
                <a:gd name="T1" fmla="*/ 192 h 244"/>
                <a:gd name="T2" fmla="*/ 86 w 114"/>
                <a:gd name="T3" fmla="*/ 186 h 244"/>
                <a:gd name="T4" fmla="*/ 80 w 114"/>
                <a:gd name="T5" fmla="*/ 184 h 244"/>
                <a:gd name="T6" fmla="*/ 76 w 114"/>
                <a:gd name="T7" fmla="*/ 178 h 244"/>
                <a:gd name="T8" fmla="*/ 84 w 114"/>
                <a:gd name="T9" fmla="*/ 156 h 244"/>
                <a:gd name="T10" fmla="*/ 88 w 114"/>
                <a:gd name="T11" fmla="*/ 146 h 244"/>
                <a:gd name="T12" fmla="*/ 82 w 114"/>
                <a:gd name="T13" fmla="*/ 144 h 244"/>
                <a:gd name="T14" fmla="*/ 78 w 114"/>
                <a:gd name="T15" fmla="*/ 136 h 244"/>
                <a:gd name="T16" fmla="*/ 70 w 114"/>
                <a:gd name="T17" fmla="*/ 122 h 244"/>
                <a:gd name="T18" fmla="*/ 78 w 114"/>
                <a:gd name="T19" fmla="*/ 118 h 244"/>
                <a:gd name="T20" fmla="*/ 90 w 114"/>
                <a:gd name="T21" fmla="*/ 112 h 244"/>
                <a:gd name="T22" fmla="*/ 88 w 114"/>
                <a:gd name="T23" fmla="*/ 100 h 244"/>
                <a:gd name="T24" fmla="*/ 90 w 114"/>
                <a:gd name="T25" fmla="*/ 88 h 244"/>
                <a:gd name="T26" fmla="*/ 94 w 114"/>
                <a:gd name="T27" fmla="*/ 62 h 244"/>
                <a:gd name="T28" fmla="*/ 96 w 114"/>
                <a:gd name="T29" fmla="*/ 54 h 244"/>
                <a:gd name="T30" fmla="*/ 114 w 114"/>
                <a:gd name="T31" fmla="*/ 30 h 244"/>
                <a:gd name="T32" fmla="*/ 112 w 114"/>
                <a:gd name="T33" fmla="*/ 26 h 244"/>
                <a:gd name="T34" fmla="*/ 104 w 114"/>
                <a:gd name="T35" fmla="*/ 22 h 244"/>
                <a:gd name="T36" fmla="*/ 102 w 114"/>
                <a:gd name="T37" fmla="*/ 18 h 244"/>
                <a:gd name="T38" fmla="*/ 100 w 114"/>
                <a:gd name="T39" fmla="*/ 12 h 244"/>
                <a:gd name="T40" fmla="*/ 86 w 114"/>
                <a:gd name="T41" fmla="*/ 10 h 244"/>
                <a:gd name="T42" fmla="*/ 74 w 114"/>
                <a:gd name="T43" fmla="*/ 16 h 244"/>
                <a:gd name="T44" fmla="*/ 62 w 114"/>
                <a:gd name="T45" fmla="*/ 12 h 244"/>
                <a:gd name="T46" fmla="*/ 50 w 114"/>
                <a:gd name="T47" fmla="*/ 16 h 244"/>
                <a:gd name="T48" fmla="*/ 46 w 114"/>
                <a:gd name="T49" fmla="*/ 16 h 244"/>
                <a:gd name="T50" fmla="*/ 46 w 114"/>
                <a:gd name="T51" fmla="*/ 16 h 244"/>
                <a:gd name="T52" fmla="*/ 44 w 114"/>
                <a:gd name="T53" fmla="*/ 12 h 244"/>
                <a:gd name="T54" fmla="*/ 50 w 114"/>
                <a:gd name="T55" fmla="*/ 4 h 244"/>
                <a:gd name="T56" fmla="*/ 44 w 114"/>
                <a:gd name="T57" fmla="*/ 0 h 244"/>
                <a:gd name="T58" fmla="*/ 26 w 114"/>
                <a:gd name="T59" fmla="*/ 14 h 244"/>
                <a:gd name="T60" fmla="*/ 26 w 114"/>
                <a:gd name="T61" fmla="*/ 24 h 244"/>
                <a:gd name="T62" fmla="*/ 26 w 114"/>
                <a:gd name="T63" fmla="*/ 36 h 244"/>
                <a:gd name="T64" fmla="*/ 32 w 114"/>
                <a:gd name="T65" fmla="*/ 52 h 244"/>
                <a:gd name="T66" fmla="*/ 26 w 114"/>
                <a:gd name="T67" fmla="*/ 84 h 244"/>
                <a:gd name="T68" fmla="*/ 24 w 114"/>
                <a:gd name="T69" fmla="*/ 96 h 244"/>
                <a:gd name="T70" fmla="*/ 16 w 114"/>
                <a:gd name="T71" fmla="*/ 118 h 244"/>
                <a:gd name="T72" fmla="*/ 6 w 114"/>
                <a:gd name="T73" fmla="*/ 132 h 244"/>
                <a:gd name="T74" fmla="*/ 6 w 114"/>
                <a:gd name="T75" fmla="*/ 140 h 244"/>
                <a:gd name="T76" fmla="*/ 0 w 114"/>
                <a:gd name="T77" fmla="*/ 160 h 244"/>
                <a:gd name="T78" fmla="*/ 6 w 114"/>
                <a:gd name="T79" fmla="*/ 164 h 244"/>
                <a:gd name="T80" fmla="*/ 12 w 114"/>
                <a:gd name="T81" fmla="*/ 168 h 244"/>
                <a:gd name="T82" fmla="*/ 12 w 114"/>
                <a:gd name="T83" fmla="*/ 176 h 244"/>
                <a:gd name="T84" fmla="*/ 14 w 114"/>
                <a:gd name="T85" fmla="*/ 176 h 244"/>
                <a:gd name="T86" fmla="*/ 26 w 114"/>
                <a:gd name="T87" fmla="*/ 182 h 244"/>
                <a:gd name="T88" fmla="*/ 24 w 114"/>
                <a:gd name="T89" fmla="*/ 198 h 244"/>
                <a:gd name="T90" fmla="*/ 22 w 114"/>
                <a:gd name="T91" fmla="*/ 232 h 244"/>
                <a:gd name="T92" fmla="*/ 20 w 114"/>
                <a:gd name="T93" fmla="*/ 244 h 244"/>
                <a:gd name="T94" fmla="*/ 26 w 114"/>
                <a:gd name="T95" fmla="*/ 240 h 244"/>
                <a:gd name="T96" fmla="*/ 48 w 114"/>
                <a:gd name="T97" fmla="*/ 242 h 244"/>
                <a:gd name="T98" fmla="*/ 62 w 114"/>
                <a:gd name="T99" fmla="*/ 244 h 244"/>
                <a:gd name="T100" fmla="*/ 74 w 114"/>
                <a:gd name="T101" fmla="*/ 234 h 244"/>
                <a:gd name="T102" fmla="*/ 74 w 114"/>
                <a:gd name="T103" fmla="*/ 234 h 244"/>
                <a:gd name="T104" fmla="*/ 72 w 114"/>
                <a:gd name="T105" fmla="*/ 218 h 244"/>
                <a:gd name="T106" fmla="*/ 80 w 114"/>
                <a:gd name="T107" fmla="*/ 1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44">
                  <a:moveTo>
                    <a:pt x="80" y="196"/>
                  </a:moveTo>
                  <a:lnTo>
                    <a:pt x="80" y="196"/>
                  </a:lnTo>
                  <a:lnTo>
                    <a:pt x="88" y="192"/>
                  </a:lnTo>
                  <a:lnTo>
                    <a:pt x="88" y="188"/>
                  </a:lnTo>
                  <a:lnTo>
                    <a:pt x="88" y="188"/>
                  </a:lnTo>
                  <a:lnTo>
                    <a:pt x="86" y="186"/>
                  </a:lnTo>
                  <a:lnTo>
                    <a:pt x="84" y="186"/>
                  </a:lnTo>
                  <a:lnTo>
                    <a:pt x="84" y="186"/>
                  </a:lnTo>
                  <a:lnTo>
                    <a:pt x="80" y="184"/>
                  </a:lnTo>
                  <a:lnTo>
                    <a:pt x="76" y="182"/>
                  </a:lnTo>
                  <a:lnTo>
                    <a:pt x="76" y="182"/>
                  </a:lnTo>
                  <a:lnTo>
                    <a:pt x="76" y="178"/>
                  </a:lnTo>
                  <a:lnTo>
                    <a:pt x="76" y="172"/>
                  </a:lnTo>
                  <a:lnTo>
                    <a:pt x="78" y="164"/>
                  </a:lnTo>
                  <a:lnTo>
                    <a:pt x="84" y="156"/>
                  </a:lnTo>
                  <a:lnTo>
                    <a:pt x="84" y="156"/>
                  </a:lnTo>
                  <a:lnTo>
                    <a:pt x="88" y="150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4" y="144"/>
                  </a:lnTo>
                  <a:lnTo>
                    <a:pt x="82" y="144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78" y="136"/>
                  </a:lnTo>
                  <a:lnTo>
                    <a:pt x="78" y="136"/>
                  </a:lnTo>
                  <a:lnTo>
                    <a:pt x="74" y="128"/>
                  </a:lnTo>
                  <a:lnTo>
                    <a:pt x="70" y="122"/>
                  </a:lnTo>
                  <a:lnTo>
                    <a:pt x="70" y="120"/>
                  </a:lnTo>
                  <a:lnTo>
                    <a:pt x="70" y="118"/>
                  </a:lnTo>
                  <a:lnTo>
                    <a:pt x="78" y="118"/>
                  </a:lnTo>
                  <a:lnTo>
                    <a:pt x="78" y="118"/>
                  </a:lnTo>
                  <a:lnTo>
                    <a:pt x="86" y="116"/>
                  </a:lnTo>
                  <a:lnTo>
                    <a:pt x="90" y="112"/>
                  </a:lnTo>
                  <a:lnTo>
                    <a:pt x="90" y="108"/>
                  </a:lnTo>
                  <a:lnTo>
                    <a:pt x="88" y="100"/>
                  </a:lnTo>
                  <a:lnTo>
                    <a:pt x="88" y="100"/>
                  </a:lnTo>
                  <a:lnTo>
                    <a:pt x="86" y="96"/>
                  </a:lnTo>
                  <a:lnTo>
                    <a:pt x="88" y="94"/>
                  </a:lnTo>
                  <a:lnTo>
                    <a:pt x="90" y="88"/>
                  </a:lnTo>
                  <a:lnTo>
                    <a:pt x="92" y="78"/>
                  </a:lnTo>
                  <a:lnTo>
                    <a:pt x="94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4" y="58"/>
                  </a:lnTo>
                  <a:lnTo>
                    <a:pt x="96" y="54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4" y="30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2" y="26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18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0" y="12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86" y="10"/>
                  </a:lnTo>
                  <a:lnTo>
                    <a:pt x="82" y="10"/>
                  </a:lnTo>
                  <a:lnTo>
                    <a:pt x="78" y="14"/>
                  </a:lnTo>
                  <a:lnTo>
                    <a:pt x="74" y="16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2" y="12"/>
                  </a:lnTo>
                  <a:lnTo>
                    <a:pt x="58" y="12"/>
                  </a:lnTo>
                  <a:lnTo>
                    <a:pt x="52" y="14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6" y="8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42" y="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4" y="20"/>
                  </a:lnTo>
                  <a:lnTo>
                    <a:pt x="24" y="22"/>
                  </a:lnTo>
                  <a:lnTo>
                    <a:pt x="26" y="24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6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2" y="52"/>
                  </a:lnTo>
                  <a:lnTo>
                    <a:pt x="32" y="58"/>
                  </a:lnTo>
                  <a:lnTo>
                    <a:pt x="28" y="72"/>
                  </a:lnTo>
                  <a:lnTo>
                    <a:pt x="26" y="84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6"/>
                  </a:lnTo>
                  <a:lnTo>
                    <a:pt x="22" y="10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2" y="128"/>
                  </a:lnTo>
                  <a:lnTo>
                    <a:pt x="8" y="130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6" y="136"/>
                  </a:lnTo>
                  <a:lnTo>
                    <a:pt x="6" y="140"/>
                  </a:lnTo>
                  <a:lnTo>
                    <a:pt x="6" y="144"/>
                  </a:lnTo>
                  <a:lnTo>
                    <a:pt x="2" y="154"/>
                  </a:lnTo>
                  <a:lnTo>
                    <a:pt x="0" y="160"/>
                  </a:lnTo>
                  <a:lnTo>
                    <a:pt x="2" y="164"/>
                  </a:lnTo>
                  <a:lnTo>
                    <a:pt x="6" y="164"/>
                  </a:lnTo>
                  <a:lnTo>
                    <a:pt x="6" y="164"/>
                  </a:lnTo>
                  <a:lnTo>
                    <a:pt x="12" y="164"/>
                  </a:lnTo>
                  <a:lnTo>
                    <a:pt x="12" y="166"/>
                  </a:lnTo>
                  <a:lnTo>
                    <a:pt x="12" y="168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2" y="176"/>
                  </a:lnTo>
                  <a:lnTo>
                    <a:pt x="12" y="178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8" y="174"/>
                  </a:lnTo>
                  <a:lnTo>
                    <a:pt x="22" y="176"/>
                  </a:lnTo>
                  <a:lnTo>
                    <a:pt x="26" y="182"/>
                  </a:lnTo>
                  <a:lnTo>
                    <a:pt x="26" y="190"/>
                  </a:lnTo>
                  <a:lnTo>
                    <a:pt x="26" y="190"/>
                  </a:lnTo>
                  <a:lnTo>
                    <a:pt x="24" y="198"/>
                  </a:lnTo>
                  <a:lnTo>
                    <a:pt x="24" y="204"/>
                  </a:lnTo>
                  <a:lnTo>
                    <a:pt x="26" y="212"/>
                  </a:lnTo>
                  <a:lnTo>
                    <a:pt x="22" y="232"/>
                  </a:lnTo>
                  <a:lnTo>
                    <a:pt x="22" y="232"/>
                  </a:lnTo>
                  <a:lnTo>
                    <a:pt x="20" y="244"/>
                  </a:lnTo>
                  <a:lnTo>
                    <a:pt x="20" y="244"/>
                  </a:lnTo>
                  <a:lnTo>
                    <a:pt x="22" y="244"/>
                  </a:lnTo>
                  <a:lnTo>
                    <a:pt x="22" y="244"/>
                  </a:lnTo>
                  <a:lnTo>
                    <a:pt x="26" y="240"/>
                  </a:lnTo>
                  <a:lnTo>
                    <a:pt x="30" y="238"/>
                  </a:lnTo>
                  <a:lnTo>
                    <a:pt x="36" y="238"/>
                  </a:lnTo>
                  <a:lnTo>
                    <a:pt x="48" y="242"/>
                  </a:lnTo>
                  <a:lnTo>
                    <a:pt x="48" y="242"/>
                  </a:lnTo>
                  <a:lnTo>
                    <a:pt x="58" y="244"/>
                  </a:lnTo>
                  <a:lnTo>
                    <a:pt x="62" y="244"/>
                  </a:lnTo>
                  <a:lnTo>
                    <a:pt x="66" y="240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2" y="228"/>
                  </a:lnTo>
                  <a:lnTo>
                    <a:pt x="72" y="218"/>
                  </a:lnTo>
                  <a:lnTo>
                    <a:pt x="74" y="206"/>
                  </a:lnTo>
                  <a:lnTo>
                    <a:pt x="76" y="202"/>
                  </a:lnTo>
                  <a:lnTo>
                    <a:pt x="80" y="196"/>
                  </a:lnTo>
                  <a:lnTo>
                    <a:pt x="80" y="196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18" name="Freeform 129">
              <a:extLst>
                <a:ext uri="{FF2B5EF4-FFF2-40B4-BE49-F238E27FC236}">
                  <a16:creationId xmlns:a16="http://schemas.microsoft.com/office/drawing/2014/main" id="{40D84967-F753-4E08-900A-971E39608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4238" y="2430513"/>
              <a:ext cx="40409" cy="95316"/>
            </a:xfrm>
            <a:custGeom>
              <a:avLst/>
              <a:gdLst>
                <a:gd name="T0" fmla="*/ 30 w 34"/>
                <a:gd name="T1" fmla="*/ 0 h 78"/>
                <a:gd name="T2" fmla="*/ 30 w 34"/>
                <a:gd name="T3" fmla="*/ 0 h 78"/>
                <a:gd name="T4" fmla="*/ 28 w 34"/>
                <a:gd name="T5" fmla="*/ 0 h 78"/>
                <a:gd name="T6" fmla="*/ 26 w 34"/>
                <a:gd name="T7" fmla="*/ 0 h 78"/>
                <a:gd name="T8" fmla="*/ 26 w 34"/>
                <a:gd name="T9" fmla="*/ 6 h 78"/>
                <a:gd name="T10" fmla="*/ 26 w 34"/>
                <a:gd name="T11" fmla="*/ 12 h 78"/>
                <a:gd name="T12" fmla="*/ 24 w 34"/>
                <a:gd name="T13" fmla="*/ 14 h 78"/>
                <a:gd name="T14" fmla="*/ 22 w 34"/>
                <a:gd name="T15" fmla="*/ 14 h 78"/>
                <a:gd name="T16" fmla="*/ 22 w 34"/>
                <a:gd name="T17" fmla="*/ 14 h 78"/>
                <a:gd name="T18" fmla="*/ 20 w 34"/>
                <a:gd name="T19" fmla="*/ 12 h 78"/>
                <a:gd name="T20" fmla="*/ 16 w 34"/>
                <a:gd name="T21" fmla="*/ 12 h 78"/>
                <a:gd name="T22" fmla="*/ 12 w 34"/>
                <a:gd name="T23" fmla="*/ 16 h 78"/>
                <a:gd name="T24" fmla="*/ 10 w 34"/>
                <a:gd name="T25" fmla="*/ 20 h 78"/>
                <a:gd name="T26" fmla="*/ 6 w 34"/>
                <a:gd name="T27" fmla="*/ 20 h 78"/>
                <a:gd name="T28" fmla="*/ 6 w 34"/>
                <a:gd name="T29" fmla="*/ 20 h 78"/>
                <a:gd name="T30" fmla="*/ 4 w 34"/>
                <a:gd name="T31" fmla="*/ 22 h 78"/>
                <a:gd name="T32" fmla="*/ 2 w 34"/>
                <a:gd name="T33" fmla="*/ 24 h 78"/>
                <a:gd name="T34" fmla="*/ 0 w 34"/>
                <a:gd name="T35" fmla="*/ 36 h 78"/>
                <a:gd name="T36" fmla="*/ 0 w 34"/>
                <a:gd name="T37" fmla="*/ 46 h 78"/>
                <a:gd name="T38" fmla="*/ 2 w 34"/>
                <a:gd name="T39" fmla="*/ 50 h 78"/>
                <a:gd name="T40" fmla="*/ 4 w 34"/>
                <a:gd name="T41" fmla="*/ 50 h 78"/>
                <a:gd name="T42" fmla="*/ 4 w 34"/>
                <a:gd name="T43" fmla="*/ 50 h 78"/>
                <a:gd name="T44" fmla="*/ 6 w 34"/>
                <a:gd name="T45" fmla="*/ 52 h 78"/>
                <a:gd name="T46" fmla="*/ 8 w 34"/>
                <a:gd name="T47" fmla="*/ 52 h 78"/>
                <a:gd name="T48" fmla="*/ 4 w 34"/>
                <a:gd name="T49" fmla="*/ 56 h 78"/>
                <a:gd name="T50" fmla="*/ 4 w 34"/>
                <a:gd name="T51" fmla="*/ 56 h 78"/>
                <a:gd name="T52" fmla="*/ 4 w 34"/>
                <a:gd name="T53" fmla="*/ 60 h 78"/>
                <a:gd name="T54" fmla="*/ 8 w 34"/>
                <a:gd name="T55" fmla="*/ 60 h 78"/>
                <a:gd name="T56" fmla="*/ 8 w 34"/>
                <a:gd name="T57" fmla="*/ 60 h 78"/>
                <a:gd name="T58" fmla="*/ 10 w 34"/>
                <a:gd name="T59" fmla="*/ 62 h 78"/>
                <a:gd name="T60" fmla="*/ 8 w 34"/>
                <a:gd name="T61" fmla="*/ 64 h 78"/>
                <a:gd name="T62" fmla="*/ 8 w 34"/>
                <a:gd name="T63" fmla="*/ 66 h 78"/>
                <a:gd name="T64" fmla="*/ 8 w 34"/>
                <a:gd name="T65" fmla="*/ 68 h 78"/>
                <a:gd name="T66" fmla="*/ 10 w 34"/>
                <a:gd name="T67" fmla="*/ 70 h 78"/>
                <a:gd name="T68" fmla="*/ 10 w 34"/>
                <a:gd name="T69" fmla="*/ 70 h 78"/>
                <a:gd name="T70" fmla="*/ 16 w 34"/>
                <a:gd name="T71" fmla="*/ 72 h 78"/>
                <a:gd name="T72" fmla="*/ 18 w 34"/>
                <a:gd name="T73" fmla="*/ 76 h 78"/>
                <a:gd name="T74" fmla="*/ 18 w 34"/>
                <a:gd name="T75" fmla="*/ 76 h 78"/>
                <a:gd name="T76" fmla="*/ 20 w 34"/>
                <a:gd name="T77" fmla="*/ 78 h 78"/>
                <a:gd name="T78" fmla="*/ 20 w 34"/>
                <a:gd name="T79" fmla="*/ 78 h 78"/>
                <a:gd name="T80" fmla="*/ 22 w 34"/>
                <a:gd name="T81" fmla="*/ 76 h 78"/>
                <a:gd name="T82" fmla="*/ 22 w 34"/>
                <a:gd name="T83" fmla="*/ 74 h 78"/>
                <a:gd name="T84" fmla="*/ 22 w 34"/>
                <a:gd name="T85" fmla="*/ 70 h 78"/>
                <a:gd name="T86" fmla="*/ 24 w 34"/>
                <a:gd name="T87" fmla="*/ 70 h 78"/>
                <a:gd name="T88" fmla="*/ 24 w 34"/>
                <a:gd name="T89" fmla="*/ 70 h 78"/>
                <a:gd name="T90" fmla="*/ 26 w 34"/>
                <a:gd name="T91" fmla="*/ 66 h 78"/>
                <a:gd name="T92" fmla="*/ 28 w 34"/>
                <a:gd name="T93" fmla="*/ 62 h 78"/>
                <a:gd name="T94" fmla="*/ 28 w 34"/>
                <a:gd name="T95" fmla="*/ 52 h 78"/>
                <a:gd name="T96" fmla="*/ 28 w 34"/>
                <a:gd name="T97" fmla="*/ 52 h 78"/>
                <a:gd name="T98" fmla="*/ 30 w 34"/>
                <a:gd name="T99" fmla="*/ 48 h 78"/>
                <a:gd name="T100" fmla="*/ 32 w 34"/>
                <a:gd name="T101" fmla="*/ 46 h 78"/>
                <a:gd name="T102" fmla="*/ 34 w 34"/>
                <a:gd name="T103" fmla="*/ 40 h 78"/>
                <a:gd name="T104" fmla="*/ 34 w 34"/>
                <a:gd name="T105" fmla="*/ 32 h 78"/>
                <a:gd name="T106" fmla="*/ 34 w 34"/>
                <a:gd name="T107" fmla="*/ 32 h 78"/>
                <a:gd name="T108" fmla="*/ 32 w 34"/>
                <a:gd name="T109" fmla="*/ 22 h 78"/>
                <a:gd name="T110" fmla="*/ 32 w 34"/>
                <a:gd name="T111" fmla="*/ 18 h 78"/>
                <a:gd name="T112" fmla="*/ 30 w 34"/>
                <a:gd name="T113" fmla="*/ 12 h 78"/>
                <a:gd name="T114" fmla="*/ 30 w 34"/>
                <a:gd name="T115" fmla="*/ 12 h 78"/>
                <a:gd name="T116" fmla="*/ 32 w 34"/>
                <a:gd name="T117" fmla="*/ 4 h 78"/>
                <a:gd name="T118" fmla="*/ 32 w 34"/>
                <a:gd name="T119" fmla="*/ 2 h 78"/>
                <a:gd name="T120" fmla="*/ 30 w 34"/>
                <a:gd name="T121" fmla="*/ 0 h 78"/>
                <a:gd name="T122" fmla="*/ 30 w 34"/>
                <a:gd name="T1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78">
                  <a:moveTo>
                    <a:pt x="30" y="0"/>
                  </a:move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2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2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6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10" y="62"/>
                  </a:lnTo>
                  <a:lnTo>
                    <a:pt x="8" y="64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6" y="72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76"/>
                  </a:lnTo>
                  <a:lnTo>
                    <a:pt x="22" y="74"/>
                  </a:lnTo>
                  <a:lnTo>
                    <a:pt x="22" y="70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6" y="66"/>
                  </a:lnTo>
                  <a:lnTo>
                    <a:pt x="28" y="6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30" y="48"/>
                  </a:lnTo>
                  <a:lnTo>
                    <a:pt x="32" y="46"/>
                  </a:lnTo>
                  <a:lnTo>
                    <a:pt x="34" y="40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2" y="22"/>
                  </a:lnTo>
                  <a:lnTo>
                    <a:pt x="32" y="18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19" name="Freeform 130">
              <a:extLst>
                <a:ext uri="{FF2B5EF4-FFF2-40B4-BE49-F238E27FC236}">
                  <a16:creationId xmlns:a16="http://schemas.microsoft.com/office/drawing/2014/main" id="{07EA334F-58B8-40A2-8613-DDBC846E5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497" y="2699355"/>
              <a:ext cx="128360" cy="92872"/>
            </a:xfrm>
            <a:custGeom>
              <a:avLst/>
              <a:gdLst>
                <a:gd name="T0" fmla="*/ 82 w 108"/>
                <a:gd name="T1" fmla="*/ 6 h 76"/>
                <a:gd name="T2" fmla="*/ 82 w 108"/>
                <a:gd name="T3" fmla="*/ 6 h 76"/>
                <a:gd name="T4" fmla="*/ 78 w 108"/>
                <a:gd name="T5" fmla="*/ 6 h 76"/>
                <a:gd name="T6" fmla="*/ 74 w 108"/>
                <a:gd name="T7" fmla="*/ 8 h 76"/>
                <a:gd name="T8" fmla="*/ 62 w 108"/>
                <a:gd name="T9" fmla="*/ 12 h 76"/>
                <a:gd name="T10" fmla="*/ 56 w 108"/>
                <a:gd name="T11" fmla="*/ 14 h 76"/>
                <a:gd name="T12" fmla="*/ 48 w 108"/>
                <a:gd name="T13" fmla="*/ 14 h 76"/>
                <a:gd name="T14" fmla="*/ 42 w 108"/>
                <a:gd name="T15" fmla="*/ 14 h 76"/>
                <a:gd name="T16" fmla="*/ 36 w 108"/>
                <a:gd name="T17" fmla="*/ 8 h 76"/>
                <a:gd name="T18" fmla="*/ 36 w 108"/>
                <a:gd name="T19" fmla="*/ 8 h 76"/>
                <a:gd name="T20" fmla="*/ 30 w 108"/>
                <a:gd name="T21" fmla="*/ 4 h 76"/>
                <a:gd name="T22" fmla="*/ 24 w 108"/>
                <a:gd name="T23" fmla="*/ 4 h 76"/>
                <a:gd name="T24" fmla="*/ 22 w 108"/>
                <a:gd name="T25" fmla="*/ 6 h 76"/>
                <a:gd name="T26" fmla="*/ 20 w 108"/>
                <a:gd name="T27" fmla="*/ 8 h 76"/>
                <a:gd name="T28" fmla="*/ 16 w 108"/>
                <a:gd name="T29" fmla="*/ 12 h 76"/>
                <a:gd name="T30" fmla="*/ 14 w 108"/>
                <a:gd name="T31" fmla="*/ 12 h 76"/>
                <a:gd name="T32" fmla="*/ 12 w 108"/>
                <a:gd name="T33" fmla="*/ 8 h 76"/>
                <a:gd name="T34" fmla="*/ 12 w 108"/>
                <a:gd name="T35" fmla="*/ 8 h 76"/>
                <a:gd name="T36" fmla="*/ 8 w 108"/>
                <a:gd name="T37" fmla="*/ 6 h 76"/>
                <a:gd name="T38" fmla="*/ 4 w 108"/>
                <a:gd name="T39" fmla="*/ 8 h 76"/>
                <a:gd name="T40" fmla="*/ 2 w 108"/>
                <a:gd name="T41" fmla="*/ 14 h 76"/>
                <a:gd name="T42" fmla="*/ 0 w 108"/>
                <a:gd name="T43" fmla="*/ 26 h 76"/>
                <a:gd name="T44" fmla="*/ 0 w 108"/>
                <a:gd name="T45" fmla="*/ 26 h 76"/>
                <a:gd name="T46" fmla="*/ 2 w 108"/>
                <a:gd name="T47" fmla="*/ 30 h 76"/>
                <a:gd name="T48" fmla="*/ 4 w 108"/>
                <a:gd name="T49" fmla="*/ 32 h 76"/>
                <a:gd name="T50" fmla="*/ 18 w 108"/>
                <a:gd name="T51" fmla="*/ 36 h 76"/>
                <a:gd name="T52" fmla="*/ 18 w 108"/>
                <a:gd name="T53" fmla="*/ 36 h 76"/>
                <a:gd name="T54" fmla="*/ 26 w 108"/>
                <a:gd name="T55" fmla="*/ 40 h 76"/>
                <a:gd name="T56" fmla="*/ 36 w 108"/>
                <a:gd name="T57" fmla="*/ 48 h 76"/>
                <a:gd name="T58" fmla="*/ 44 w 108"/>
                <a:gd name="T59" fmla="*/ 54 h 76"/>
                <a:gd name="T60" fmla="*/ 52 w 108"/>
                <a:gd name="T61" fmla="*/ 56 h 76"/>
                <a:gd name="T62" fmla="*/ 52 w 108"/>
                <a:gd name="T63" fmla="*/ 56 h 76"/>
                <a:gd name="T64" fmla="*/ 60 w 108"/>
                <a:gd name="T65" fmla="*/ 58 h 76"/>
                <a:gd name="T66" fmla="*/ 64 w 108"/>
                <a:gd name="T67" fmla="*/ 62 h 76"/>
                <a:gd name="T68" fmla="*/ 70 w 108"/>
                <a:gd name="T69" fmla="*/ 68 h 76"/>
                <a:gd name="T70" fmla="*/ 78 w 108"/>
                <a:gd name="T71" fmla="*/ 72 h 76"/>
                <a:gd name="T72" fmla="*/ 78 w 108"/>
                <a:gd name="T73" fmla="*/ 72 h 76"/>
                <a:gd name="T74" fmla="*/ 90 w 108"/>
                <a:gd name="T75" fmla="*/ 76 h 76"/>
                <a:gd name="T76" fmla="*/ 92 w 108"/>
                <a:gd name="T77" fmla="*/ 74 h 76"/>
                <a:gd name="T78" fmla="*/ 92 w 108"/>
                <a:gd name="T79" fmla="*/ 72 h 76"/>
                <a:gd name="T80" fmla="*/ 92 w 108"/>
                <a:gd name="T81" fmla="*/ 72 h 76"/>
                <a:gd name="T82" fmla="*/ 92 w 108"/>
                <a:gd name="T83" fmla="*/ 64 h 76"/>
                <a:gd name="T84" fmla="*/ 94 w 108"/>
                <a:gd name="T85" fmla="*/ 58 h 76"/>
                <a:gd name="T86" fmla="*/ 94 w 108"/>
                <a:gd name="T87" fmla="*/ 50 h 76"/>
                <a:gd name="T88" fmla="*/ 94 w 108"/>
                <a:gd name="T89" fmla="*/ 48 h 76"/>
                <a:gd name="T90" fmla="*/ 92 w 108"/>
                <a:gd name="T91" fmla="*/ 44 h 76"/>
                <a:gd name="T92" fmla="*/ 92 w 108"/>
                <a:gd name="T93" fmla="*/ 44 h 76"/>
                <a:gd name="T94" fmla="*/ 90 w 108"/>
                <a:gd name="T95" fmla="*/ 42 h 76"/>
                <a:gd name="T96" fmla="*/ 90 w 108"/>
                <a:gd name="T97" fmla="*/ 36 h 76"/>
                <a:gd name="T98" fmla="*/ 96 w 108"/>
                <a:gd name="T99" fmla="*/ 24 h 76"/>
                <a:gd name="T100" fmla="*/ 108 w 108"/>
                <a:gd name="T101" fmla="*/ 2 h 76"/>
                <a:gd name="T102" fmla="*/ 108 w 108"/>
                <a:gd name="T103" fmla="*/ 2 h 76"/>
                <a:gd name="T104" fmla="*/ 108 w 108"/>
                <a:gd name="T105" fmla="*/ 0 h 76"/>
                <a:gd name="T106" fmla="*/ 108 w 108"/>
                <a:gd name="T107" fmla="*/ 0 h 76"/>
                <a:gd name="T108" fmla="*/ 100 w 108"/>
                <a:gd name="T109" fmla="*/ 2 h 76"/>
                <a:gd name="T110" fmla="*/ 92 w 108"/>
                <a:gd name="T111" fmla="*/ 6 h 76"/>
                <a:gd name="T112" fmla="*/ 88 w 108"/>
                <a:gd name="T113" fmla="*/ 6 h 76"/>
                <a:gd name="T114" fmla="*/ 82 w 108"/>
                <a:gd name="T115" fmla="*/ 6 h 76"/>
                <a:gd name="T116" fmla="*/ 82 w 108"/>
                <a:gd name="T117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8" h="76">
                  <a:moveTo>
                    <a:pt x="82" y="6"/>
                  </a:moveTo>
                  <a:lnTo>
                    <a:pt x="82" y="6"/>
                  </a:lnTo>
                  <a:lnTo>
                    <a:pt x="78" y="6"/>
                  </a:lnTo>
                  <a:lnTo>
                    <a:pt x="74" y="8"/>
                  </a:lnTo>
                  <a:lnTo>
                    <a:pt x="62" y="12"/>
                  </a:lnTo>
                  <a:lnTo>
                    <a:pt x="56" y="14"/>
                  </a:lnTo>
                  <a:lnTo>
                    <a:pt x="48" y="14"/>
                  </a:lnTo>
                  <a:lnTo>
                    <a:pt x="42" y="14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0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0" y="8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2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6" y="40"/>
                  </a:lnTo>
                  <a:lnTo>
                    <a:pt x="36" y="48"/>
                  </a:lnTo>
                  <a:lnTo>
                    <a:pt x="44" y="54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60" y="58"/>
                  </a:lnTo>
                  <a:lnTo>
                    <a:pt x="64" y="62"/>
                  </a:lnTo>
                  <a:lnTo>
                    <a:pt x="70" y="68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90" y="76"/>
                  </a:lnTo>
                  <a:lnTo>
                    <a:pt x="92" y="74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64"/>
                  </a:lnTo>
                  <a:lnTo>
                    <a:pt x="94" y="58"/>
                  </a:lnTo>
                  <a:lnTo>
                    <a:pt x="94" y="50"/>
                  </a:lnTo>
                  <a:lnTo>
                    <a:pt x="94" y="48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0" y="42"/>
                  </a:lnTo>
                  <a:lnTo>
                    <a:pt x="90" y="36"/>
                  </a:lnTo>
                  <a:lnTo>
                    <a:pt x="96" y="24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0" y="2"/>
                  </a:lnTo>
                  <a:lnTo>
                    <a:pt x="92" y="6"/>
                  </a:lnTo>
                  <a:lnTo>
                    <a:pt x="88" y="6"/>
                  </a:lnTo>
                  <a:lnTo>
                    <a:pt x="82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0" name="Freeform 131">
              <a:extLst>
                <a:ext uri="{FF2B5EF4-FFF2-40B4-BE49-F238E27FC236}">
                  <a16:creationId xmlns:a16="http://schemas.microsoft.com/office/drawing/2014/main" id="{0BAEFFB1-79D9-4C99-9FED-0741E5143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796" y="2188496"/>
              <a:ext cx="484913" cy="537680"/>
            </a:xfrm>
            <a:custGeom>
              <a:avLst/>
              <a:gdLst>
                <a:gd name="T0" fmla="*/ 236 w 408"/>
                <a:gd name="T1" fmla="*/ 54 h 440"/>
                <a:gd name="T2" fmla="*/ 236 w 408"/>
                <a:gd name="T3" fmla="*/ 42 h 440"/>
                <a:gd name="T4" fmla="*/ 236 w 408"/>
                <a:gd name="T5" fmla="*/ 34 h 440"/>
                <a:gd name="T6" fmla="*/ 196 w 408"/>
                <a:gd name="T7" fmla="*/ 16 h 440"/>
                <a:gd name="T8" fmla="*/ 188 w 408"/>
                <a:gd name="T9" fmla="*/ 6 h 440"/>
                <a:gd name="T10" fmla="*/ 174 w 408"/>
                <a:gd name="T11" fmla="*/ 4 h 440"/>
                <a:gd name="T12" fmla="*/ 152 w 408"/>
                <a:gd name="T13" fmla="*/ 14 h 440"/>
                <a:gd name="T14" fmla="*/ 136 w 408"/>
                <a:gd name="T15" fmla="*/ 10 h 440"/>
                <a:gd name="T16" fmla="*/ 132 w 408"/>
                <a:gd name="T17" fmla="*/ 22 h 440"/>
                <a:gd name="T18" fmla="*/ 118 w 408"/>
                <a:gd name="T19" fmla="*/ 24 h 440"/>
                <a:gd name="T20" fmla="*/ 120 w 408"/>
                <a:gd name="T21" fmla="*/ 42 h 440"/>
                <a:gd name="T22" fmla="*/ 102 w 408"/>
                <a:gd name="T23" fmla="*/ 38 h 440"/>
                <a:gd name="T24" fmla="*/ 90 w 408"/>
                <a:gd name="T25" fmla="*/ 30 h 440"/>
                <a:gd name="T26" fmla="*/ 86 w 408"/>
                <a:gd name="T27" fmla="*/ 46 h 440"/>
                <a:gd name="T28" fmla="*/ 84 w 408"/>
                <a:gd name="T29" fmla="*/ 62 h 440"/>
                <a:gd name="T30" fmla="*/ 76 w 408"/>
                <a:gd name="T31" fmla="*/ 58 h 440"/>
                <a:gd name="T32" fmla="*/ 62 w 408"/>
                <a:gd name="T33" fmla="*/ 30 h 440"/>
                <a:gd name="T34" fmla="*/ 50 w 408"/>
                <a:gd name="T35" fmla="*/ 38 h 440"/>
                <a:gd name="T36" fmla="*/ 46 w 408"/>
                <a:gd name="T37" fmla="*/ 52 h 440"/>
                <a:gd name="T38" fmla="*/ 30 w 408"/>
                <a:gd name="T39" fmla="*/ 54 h 440"/>
                <a:gd name="T40" fmla="*/ 10 w 408"/>
                <a:gd name="T41" fmla="*/ 56 h 440"/>
                <a:gd name="T42" fmla="*/ 18 w 408"/>
                <a:gd name="T43" fmla="*/ 84 h 440"/>
                <a:gd name="T44" fmla="*/ 0 w 408"/>
                <a:gd name="T45" fmla="*/ 96 h 440"/>
                <a:gd name="T46" fmla="*/ 12 w 408"/>
                <a:gd name="T47" fmla="*/ 118 h 440"/>
                <a:gd name="T48" fmla="*/ 10 w 408"/>
                <a:gd name="T49" fmla="*/ 132 h 440"/>
                <a:gd name="T50" fmla="*/ 34 w 408"/>
                <a:gd name="T51" fmla="*/ 142 h 440"/>
                <a:gd name="T52" fmla="*/ 30 w 408"/>
                <a:gd name="T53" fmla="*/ 162 h 440"/>
                <a:gd name="T54" fmla="*/ 54 w 408"/>
                <a:gd name="T55" fmla="*/ 148 h 440"/>
                <a:gd name="T56" fmla="*/ 82 w 408"/>
                <a:gd name="T57" fmla="*/ 130 h 440"/>
                <a:gd name="T58" fmla="*/ 114 w 408"/>
                <a:gd name="T59" fmla="*/ 148 h 440"/>
                <a:gd name="T60" fmla="*/ 130 w 408"/>
                <a:gd name="T61" fmla="*/ 180 h 440"/>
                <a:gd name="T62" fmla="*/ 138 w 408"/>
                <a:gd name="T63" fmla="*/ 208 h 440"/>
                <a:gd name="T64" fmla="*/ 162 w 408"/>
                <a:gd name="T65" fmla="*/ 232 h 440"/>
                <a:gd name="T66" fmla="*/ 188 w 408"/>
                <a:gd name="T67" fmla="*/ 252 h 440"/>
                <a:gd name="T68" fmla="*/ 238 w 408"/>
                <a:gd name="T69" fmla="*/ 282 h 440"/>
                <a:gd name="T70" fmla="*/ 260 w 408"/>
                <a:gd name="T71" fmla="*/ 304 h 440"/>
                <a:gd name="T72" fmla="*/ 274 w 408"/>
                <a:gd name="T73" fmla="*/ 314 h 440"/>
                <a:gd name="T74" fmla="*/ 288 w 408"/>
                <a:gd name="T75" fmla="*/ 334 h 440"/>
                <a:gd name="T76" fmla="*/ 320 w 408"/>
                <a:gd name="T77" fmla="*/ 364 h 440"/>
                <a:gd name="T78" fmla="*/ 318 w 408"/>
                <a:gd name="T79" fmla="*/ 404 h 440"/>
                <a:gd name="T80" fmla="*/ 310 w 408"/>
                <a:gd name="T81" fmla="*/ 434 h 440"/>
                <a:gd name="T82" fmla="*/ 330 w 408"/>
                <a:gd name="T83" fmla="*/ 428 h 440"/>
                <a:gd name="T84" fmla="*/ 354 w 408"/>
                <a:gd name="T85" fmla="*/ 392 h 440"/>
                <a:gd name="T86" fmla="*/ 348 w 408"/>
                <a:gd name="T87" fmla="*/ 362 h 440"/>
                <a:gd name="T88" fmla="*/ 344 w 408"/>
                <a:gd name="T89" fmla="*/ 340 h 440"/>
                <a:gd name="T90" fmla="*/ 370 w 408"/>
                <a:gd name="T91" fmla="*/ 322 h 440"/>
                <a:gd name="T92" fmla="*/ 396 w 408"/>
                <a:gd name="T93" fmla="*/ 348 h 440"/>
                <a:gd name="T94" fmla="*/ 406 w 408"/>
                <a:gd name="T95" fmla="*/ 338 h 440"/>
                <a:gd name="T96" fmla="*/ 372 w 408"/>
                <a:gd name="T97" fmla="*/ 302 h 440"/>
                <a:gd name="T98" fmla="*/ 328 w 408"/>
                <a:gd name="T99" fmla="*/ 276 h 440"/>
                <a:gd name="T100" fmla="*/ 328 w 408"/>
                <a:gd name="T101" fmla="*/ 254 h 440"/>
                <a:gd name="T102" fmla="*/ 266 w 408"/>
                <a:gd name="T103" fmla="*/ 228 h 440"/>
                <a:gd name="T104" fmla="*/ 236 w 408"/>
                <a:gd name="T105" fmla="*/ 168 h 440"/>
                <a:gd name="T106" fmla="*/ 194 w 408"/>
                <a:gd name="T107" fmla="*/ 128 h 440"/>
                <a:gd name="T108" fmla="*/ 194 w 408"/>
                <a:gd name="T109" fmla="*/ 92 h 440"/>
                <a:gd name="T110" fmla="*/ 202 w 408"/>
                <a:gd name="T111" fmla="*/ 82 h 440"/>
                <a:gd name="T112" fmla="*/ 230 w 408"/>
                <a:gd name="T113" fmla="*/ 70 h 440"/>
                <a:gd name="T114" fmla="*/ 246 w 408"/>
                <a:gd name="T115" fmla="*/ 74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8" h="440">
                  <a:moveTo>
                    <a:pt x="248" y="72"/>
                  </a:moveTo>
                  <a:lnTo>
                    <a:pt x="248" y="72"/>
                  </a:lnTo>
                  <a:lnTo>
                    <a:pt x="246" y="66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238" y="58"/>
                  </a:lnTo>
                  <a:lnTo>
                    <a:pt x="236" y="54"/>
                  </a:lnTo>
                  <a:lnTo>
                    <a:pt x="236" y="54"/>
                  </a:lnTo>
                  <a:lnTo>
                    <a:pt x="238" y="50"/>
                  </a:lnTo>
                  <a:lnTo>
                    <a:pt x="240" y="46"/>
                  </a:lnTo>
                  <a:lnTo>
                    <a:pt x="240" y="46"/>
                  </a:lnTo>
                  <a:lnTo>
                    <a:pt x="240" y="44"/>
                  </a:lnTo>
                  <a:lnTo>
                    <a:pt x="240" y="44"/>
                  </a:lnTo>
                  <a:lnTo>
                    <a:pt x="236" y="42"/>
                  </a:lnTo>
                  <a:lnTo>
                    <a:pt x="234" y="42"/>
                  </a:lnTo>
                  <a:lnTo>
                    <a:pt x="232" y="40"/>
                  </a:lnTo>
                  <a:lnTo>
                    <a:pt x="232" y="40"/>
                  </a:lnTo>
                  <a:lnTo>
                    <a:pt x="232" y="38"/>
                  </a:lnTo>
                  <a:lnTo>
                    <a:pt x="232" y="38"/>
                  </a:lnTo>
                  <a:lnTo>
                    <a:pt x="234" y="36"/>
                  </a:lnTo>
                  <a:lnTo>
                    <a:pt x="236" y="34"/>
                  </a:lnTo>
                  <a:lnTo>
                    <a:pt x="242" y="28"/>
                  </a:lnTo>
                  <a:lnTo>
                    <a:pt x="242" y="28"/>
                  </a:lnTo>
                  <a:lnTo>
                    <a:pt x="242" y="28"/>
                  </a:lnTo>
                  <a:lnTo>
                    <a:pt x="242" y="28"/>
                  </a:lnTo>
                  <a:lnTo>
                    <a:pt x="220" y="24"/>
                  </a:lnTo>
                  <a:lnTo>
                    <a:pt x="204" y="20"/>
                  </a:lnTo>
                  <a:lnTo>
                    <a:pt x="196" y="16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2" y="10"/>
                  </a:lnTo>
                  <a:lnTo>
                    <a:pt x="192" y="8"/>
                  </a:lnTo>
                  <a:lnTo>
                    <a:pt x="190" y="8"/>
                  </a:lnTo>
                  <a:lnTo>
                    <a:pt x="188" y="6"/>
                  </a:lnTo>
                  <a:lnTo>
                    <a:pt x="188" y="6"/>
                  </a:lnTo>
                  <a:lnTo>
                    <a:pt x="190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74" y="4"/>
                  </a:lnTo>
                  <a:lnTo>
                    <a:pt x="168" y="4"/>
                  </a:lnTo>
                  <a:lnTo>
                    <a:pt x="164" y="4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4" y="6"/>
                  </a:lnTo>
                  <a:lnTo>
                    <a:pt x="152" y="10"/>
                  </a:lnTo>
                  <a:lnTo>
                    <a:pt x="152" y="14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6"/>
                  </a:lnTo>
                  <a:lnTo>
                    <a:pt x="146" y="16"/>
                  </a:lnTo>
                  <a:lnTo>
                    <a:pt x="142" y="14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28" y="18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2" y="22"/>
                  </a:lnTo>
                  <a:lnTo>
                    <a:pt x="132" y="22"/>
                  </a:lnTo>
                  <a:lnTo>
                    <a:pt x="132" y="26"/>
                  </a:lnTo>
                  <a:lnTo>
                    <a:pt x="132" y="28"/>
                  </a:lnTo>
                  <a:lnTo>
                    <a:pt x="132" y="28"/>
                  </a:lnTo>
                  <a:lnTo>
                    <a:pt x="128" y="28"/>
                  </a:lnTo>
                  <a:lnTo>
                    <a:pt x="124" y="26"/>
                  </a:lnTo>
                  <a:lnTo>
                    <a:pt x="120" y="24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18" y="28"/>
                  </a:lnTo>
                  <a:lnTo>
                    <a:pt x="120" y="34"/>
                  </a:lnTo>
                  <a:lnTo>
                    <a:pt x="122" y="38"/>
                  </a:lnTo>
                  <a:lnTo>
                    <a:pt x="120" y="40"/>
                  </a:lnTo>
                  <a:lnTo>
                    <a:pt x="120" y="42"/>
                  </a:lnTo>
                  <a:lnTo>
                    <a:pt x="120" y="42"/>
                  </a:lnTo>
                  <a:lnTo>
                    <a:pt x="116" y="40"/>
                  </a:lnTo>
                  <a:lnTo>
                    <a:pt x="114" y="38"/>
                  </a:lnTo>
                  <a:lnTo>
                    <a:pt x="110" y="36"/>
                  </a:lnTo>
                  <a:lnTo>
                    <a:pt x="106" y="38"/>
                  </a:lnTo>
                  <a:lnTo>
                    <a:pt x="106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98" y="34"/>
                  </a:lnTo>
                  <a:lnTo>
                    <a:pt x="96" y="30"/>
                  </a:lnTo>
                  <a:lnTo>
                    <a:pt x="94" y="30"/>
                  </a:lnTo>
                  <a:lnTo>
                    <a:pt x="92" y="30"/>
                  </a:lnTo>
                  <a:lnTo>
                    <a:pt x="92" y="30"/>
                  </a:lnTo>
                  <a:lnTo>
                    <a:pt x="92" y="30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0" y="36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88" y="44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60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2" y="62"/>
                  </a:lnTo>
                  <a:lnTo>
                    <a:pt x="80" y="62"/>
                  </a:lnTo>
                  <a:lnTo>
                    <a:pt x="76" y="58"/>
                  </a:lnTo>
                  <a:lnTo>
                    <a:pt x="72" y="52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2" y="28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52" y="42"/>
                  </a:lnTo>
                  <a:lnTo>
                    <a:pt x="52" y="46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38" y="56"/>
                  </a:lnTo>
                  <a:lnTo>
                    <a:pt x="36" y="56"/>
                  </a:lnTo>
                  <a:lnTo>
                    <a:pt x="34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4" y="58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8" y="62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2" y="74"/>
                  </a:lnTo>
                  <a:lnTo>
                    <a:pt x="16" y="78"/>
                  </a:lnTo>
                  <a:lnTo>
                    <a:pt x="18" y="82"/>
                  </a:lnTo>
                  <a:lnTo>
                    <a:pt x="18" y="84"/>
                  </a:lnTo>
                  <a:lnTo>
                    <a:pt x="18" y="84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2" y="90"/>
                  </a:lnTo>
                  <a:lnTo>
                    <a:pt x="6" y="92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8"/>
                  </a:lnTo>
                  <a:lnTo>
                    <a:pt x="6" y="104"/>
                  </a:lnTo>
                  <a:lnTo>
                    <a:pt x="6" y="104"/>
                  </a:lnTo>
                  <a:lnTo>
                    <a:pt x="12" y="108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0" y="120"/>
                  </a:lnTo>
                  <a:lnTo>
                    <a:pt x="10" y="120"/>
                  </a:lnTo>
                  <a:lnTo>
                    <a:pt x="8" y="126"/>
                  </a:lnTo>
                  <a:lnTo>
                    <a:pt x="8" y="130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2" y="138"/>
                  </a:lnTo>
                  <a:lnTo>
                    <a:pt x="16" y="140"/>
                  </a:lnTo>
                  <a:lnTo>
                    <a:pt x="20" y="142"/>
                  </a:lnTo>
                  <a:lnTo>
                    <a:pt x="24" y="142"/>
                  </a:lnTo>
                  <a:lnTo>
                    <a:pt x="30" y="140"/>
                  </a:lnTo>
                  <a:lnTo>
                    <a:pt x="32" y="140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6" y="144"/>
                  </a:lnTo>
                  <a:lnTo>
                    <a:pt x="36" y="146"/>
                  </a:lnTo>
                  <a:lnTo>
                    <a:pt x="32" y="152"/>
                  </a:lnTo>
                  <a:lnTo>
                    <a:pt x="30" y="158"/>
                  </a:lnTo>
                  <a:lnTo>
                    <a:pt x="30" y="162"/>
                  </a:lnTo>
                  <a:lnTo>
                    <a:pt x="30" y="162"/>
                  </a:lnTo>
                  <a:lnTo>
                    <a:pt x="28" y="162"/>
                  </a:lnTo>
                  <a:lnTo>
                    <a:pt x="28" y="162"/>
                  </a:lnTo>
                  <a:lnTo>
                    <a:pt x="28" y="162"/>
                  </a:lnTo>
                  <a:lnTo>
                    <a:pt x="28" y="162"/>
                  </a:lnTo>
                  <a:lnTo>
                    <a:pt x="40" y="158"/>
                  </a:lnTo>
                  <a:lnTo>
                    <a:pt x="48" y="154"/>
                  </a:lnTo>
                  <a:lnTo>
                    <a:pt x="54" y="148"/>
                  </a:lnTo>
                  <a:lnTo>
                    <a:pt x="56" y="144"/>
                  </a:lnTo>
                  <a:lnTo>
                    <a:pt x="62" y="136"/>
                  </a:lnTo>
                  <a:lnTo>
                    <a:pt x="66" y="132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76" y="128"/>
                  </a:lnTo>
                  <a:lnTo>
                    <a:pt x="82" y="130"/>
                  </a:lnTo>
                  <a:lnTo>
                    <a:pt x="86" y="134"/>
                  </a:lnTo>
                  <a:lnTo>
                    <a:pt x="92" y="138"/>
                  </a:lnTo>
                  <a:lnTo>
                    <a:pt x="100" y="146"/>
                  </a:lnTo>
                  <a:lnTo>
                    <a:pt x="104" y="148"/>
                  </a:lnTo>
                  <a:lnTo>
                    <a:pt x="110" y="148"/>
                  </a:lnTo>
                  <a:lnTo>
                    <a:pt x="110" y="148"/>
                  </a:lnTo>
                  <a:lnTo>
                    <a:pt x="114" y="148"/>
                  </a:lnTo>
                  <a:lnTo>
                    <a:pt x="118" y="150"/>
                  </a:lnTo>
                  <a:lnTo>
                    <a:pt x="120" y="154"/>
                  </a:lnTo>
                  <a:lnTo>
                    <a:pt x="122" y="160"/>
                  </a:lnTo>
                  <a:lnTo>
                    <a:pt x="124" y="172"/>
                  </a:lnTo>
                  <a:lnTo>
                    <a:pt x="126" y="176"/>
                  </a:lnTo>
                  <a:lnTo>
                    <a:pt x="130" y="180"/>
                  </a:lnTo>
                  <a:lnTo>
                    <a:pt x="130" y="180"/>
                  </a:lnTo>
                  <a:lnTo>
                    <a:pt x="132" y="184"/>
                  </a:lnTo>
                  <a:lnTo>
                    <a:pt x="132" y="186"/>
                  </a:lnTo>
                  <a:lnTo>
                    <a:pt x="132" y="192"/>
                  </a:lnTo>
                  <a:lnTo>
                    <a:pt x="132" y="200"/>
                  </a:lnTo>
                  <a:lnTo>
                    <a:pt x="134" y="204"/>
                  </a:lnTo>
                  <a:lnTo>
                    <a:pt x="138" y="208"/>
                  </a:lnTo>
                  <a:lnTo>
                    <a:pt x="138" y="208"/>
                  </a:lnTo>
                  <a:lnTo>
                    <a:pt x="152" y="216"/>
                  </a:lnTo>
                  <a:lnTo>
                    <a:pt x="154" y="220"/>
                  </a:lnTo>
                  <a:lnTo>
                    <a:pt x="154" y="226"/>
                  </a:lnTo>
                  <a:lnTo>
                    <a:pt x="154" y="226"/>
                  </a:lnTo>
                  <a:lnTo>
                    <a:pt x="154" y="228"/>
                  </a:lnTo>
                  <a:lnTo>
                    <a:pt x="156" y="230"/>
                  </a:lnTo>
                  <a:lnTo>
                    <a:pt x="162" y="232"/>
                  </a:lnTo>
                  <a:lnTo>
                    <a:pt x="170" y="234"/>
                  </a:lnTo>
                  <a:lnTo>
                    <a:pt x="174" y="238"/>
                  </a:lnTo>
                  <a:lnTo>
                    <a:pt x="176" y="242"/>
                  </a:lnTo>
                  <a:lnTo>
                    <a:pt x="176" y="242"/>
                  </a:lnTo>
                  <a:lnTo>
                    <a:pt x="180" y="248"/>
                  </a:lnTo>
                  <a:lnTo>
                    <a:pt x="184" y="250"/>
                  </a:lnTo>
                  <a:lnTo>
                    <a:pt x="188" y="252"/>
                  </a:lnTo>
                  <a:lnTo>
                    <a:pt x="194" y="260"/>
                  </a:lnTo>
                  <a:lnTo>
                    <a:pt x="194" y="260"/>
                  </a:lnTo>
                  <a:lnTo>
                    <a:pt x="206" y="272"/>
                  </a:lnTo>
                  <a:lnTo>
                    <a:pt x="216" y="278"/>
                  </a:lnTo>
                  <a:lnTo>
                    <a:pt x="228" y="282"/>
                  </a:lnTo>
                  <a:lnTo>
                    <a:pt x="238" y="282"/>
                  </a:lnTo>
                  <a:lnTo>
                    <a:pt x="238" y="282"/>
                  </a:lnTo>
                  <a:lnTo>
                    <a:pt x="242" y="284"/>
                  </a:lnTo>
                  <a:lnTo>
                    <a:pt x="244" y="286"/>
                  </a:lnTo>
                  <a:lnTo>
                    <a:pt x="248" y="294"/>
                  </a:lnTo>
                  <a:lnTo>
                    <a:pt x="252" y="302"/>
                  </a:lnTo>
                  <a:lnTo>
                    <a:pt x="256" y="304"/>
                  </a:lnTo>
                  <a:lnTo>
                    <a:pt x="260" y="304"/>
                  </a:lnTo>
                  <a:lnTo>
                    <a:pt x="260" y="304"/>
                  </a:lnTo>
                  <a:lnTo>
                    <a:pt x="264" y="304"/>
                  </a:lnTo>
                  <a:lnTo>
                    <a:pt x="266" y="306"/>
                  </a:lnTo>
                  <a:lnTo>
                    <a:pt x="266" y="310"/>
                  </a:lnTo>
                  <a:lnTo>
                    <a:pt x="268" y="312"/>
                  </a:lnTo>
                  <a:lnTo>
                    <a:pt x="270" y="314"/>
                  </a:lnTo>
                  <a:lnTo>
                    <a:pt x="274" y="314"/>
                  </a:lnTo>
                  <a:lnTo>
                    <a:pt x="274" y="314"/>
                  </a:lnTo>
                  <a:lnTo>
                    <a:pt x="280" y="312"/>
                  </a:lnTo>
                  <a:lnTo>
                    <a:pt x="282" y="314"/>
                  </a:lnTo>
                  <a:lnTo>
                    <a:pt x="282" y="316"/>
                  </a:lnTo>
                  <a:lnTo>
                    <a:pt x="282" y="318"/>
                  </a:lnTo>
                  <a:lnTo>
                    <a:pt x="282" y="326"/>
                  </a:lnTo>
                  <a:lnTo>
                    <a:pt x="284" y="330"/>
                  </a:lnTo>
                  <a:lnTo>
                    <a:pt x="288" y="334"/>
                  </a:lnTo>
                  <a:lnTo>
                    <a:pt x="288" y="334"/>
                  </a:lnTo>
                  <a:lnTo>
                    <a:pt x="298" y="340"/>
                  </a:lnTo>
                  <a:lnTo>
                    <a:pt x="306" y="342"/>
                  </a:lnTo>
                  <a:lnTo>
                    <a:pt x="310" y="344"/>
                  </a:lnTo>
                  <a:lnTo>
                    <a:pt x="314" y="348"/>
                  </a:lnTo>
                  <a:lnTo>
                    <a:pt x="318" y="356"/>
                  </a:lnTo>
                  <a:lnTo>
                    <a:pt x="320" y="364"/>
                  </a:lnTo>
                  <a:lnTo>
                    <a:pt x="320" y="364"/>
                  </a:lnTo>
                  <a:lnTo>
                    <a:pt x="324" y="382"/>
                  </a:lnTo>
                  <a:lnTo>
                    <a:pt x="326" y="390"/>
                  </a:lnTo>
                  <a:lnTo>
                    <a:pt x="324" y="396"/>
                  </a:lnTo>
                  <a:lnTo>
                    <a:pt x="322" y="400"/>
                  </a:lnTo>
                  <a:lnTo>
                    <a:pt x="322" y="400"/>
                  </a:lnTo>
                  <a:lnTo>
                    <a:pt x="318" y="404"/>
                  </a:lnTo>
                  <a:lnTo>
                    <a:pt x="318" y="408"/>
                  </a:lnTo>
                  <a:lnTo>
                    <a:pt x="318" y="414"/>
                  </a:lnTo>
                  <a:lnTo>
                    <a:pt x="314" y="418"/>
                  </a:lnTo>
                  <a:lnTo>
                    <a:pt x="314" y="418"/>
                  </a:lnTo>
                  <a:lnTo>
                    <a:pt x="310" y="424"/>
                  </a:lnTo>
                  <a:lnTo>
                    <a:pt x="308" y="430"/>
                  </a:lnTo>
                  <a:lnTo>
                    <a:pt x="310" y="434"/>
                  </a:lnTo>
                  <a:lnTo>
                    <a:pt x="314" y="438"/>
                  </a:lnTo>
                  <a:lnTo>
                    <a:pt x="314" y="438"/>
                  </a:lnTo>
                  <a:lnTo>
                    <a:pt x="318" y="440"/>
                  </a:lnTo>
                  <a:lnTo>
                    <a:pt x="322" y="440"/>
                  </a:lnTo>
                  <a:lnTo>
                    <a:pt x="324" y="438"/>
                  </a:lnTo>
                  <a:lnTo>
                    <a:pt x="326" y="436"/>
                  </a:lnTo>
                  <a:lnTo>
                    <a:pt x="330" y="428"/>
                  </a:lnTo>
                  <a:lnTo>
                    <a:pt x="336" y="418"/>
                  </a:lnTo>
                  <a:lnTo>
                    <a:pt x="336" y="418"/>
                  </a:lnTo>
                  <a:lnTo>
                    <a:pt x="340" y="412"/>
                  </a:lnTo>
                  <a:lnTo>
                    <a:pt x="342" y="406"/>
                  </a:lnTo>
                  <a:lnTo>
                    <a:pt x="346" y="400"/>
                  </a:lnTo>
                  <a:lnTo>
                    <a:pt x="354" y="392"/>
                  </a:lnTo>
                  <a:lnTo>
                    <a:pt x="354" y="392"/>
                  </a:lnTo>
                  <a:lnTo>
                    <a:pt x="358" y="388"/>
                  </a:lnTo>
                  <a:lnTo>
                    <a:pt x="362" y="384"/>
                  </a:lnTo>
                  <a:lnTo>
                    <a:pt x="362" y="380"/>
                  </a:lnTo>
                  <a:lnTo>
                    <a:pt x="362" y="374"/>
                  </a:lnTo>
                  <a:lnTo>
                    <a:pt x="360" y="370"/>
                  </a:lnTo>
                  <a:lnTo>
                    <a:pt x="356" y="366"/>
                  </a:lnTo>
                  <a:lnTo>
                    <a:pt x="348" y="362"/>
                  </a:lnTo>
                  <a:lnTo>
                    <a:pt x="348" y="362"/>
                  </a:lnTo>
                  <a:lnTo>
                    <a:pt x="340" y="358"/>
                  </a:lnTo>
                  <a:lnTo>
                    <a:pt x="338" y="356"/>
                  </a:lnTo>
                  <a:lnTo>
                    <a:pt x="338" y="352"/>
                  </a:lnTo>
                  <a:lnTo>
                    <a:pt x="342" y="346"/>
                  </a:lnTo>
                  <a:lnTo>
                    <a:pt x="342" y="346"/>
                  </a:lnTo>
                  <a:lnTo>
                    <a:pt x="344" y="340"/>
                  </a:lnTo>
                  <a:lnTo>
                    <a:pt x="344" y="334"/>
                  </a:lnTo>
                  <a:lnTo>
                    <a:pt x="346" y="328"/>
                  </a:lnTo>
                  <a:lnTo>
                    <a:pt x="352" y="322"/>
                  </a:lnTo>
                  <a:lnTo>
                    <a:pt x="352" y="322"/>
                  </a:lnTo>
                  <a:lnTo>
                    <a:pt x="360" y="318"/>
                  </a:lnTo>
                  <a:lnTo>
                    <a:pt x="364" y="320"/>
                  </a:lnTo>
                  <a:lnTo>
                    <a:pt x="370" y="322"/>
                  </a:lnTo>
                  <a:lnTo>
                    <a:pt x="378" y="324"/>
                  </a:lnTo>
                  <a:lnTo>
                    <a:pt x="378" y="324"/>
                  </a:lnTo>
                  <a:lnTo>
                    <a:pt x="384" y="326"/>
                  </a:lnTo>
                  <a:lnTo>
                    <a:pt x="386" y="328"/>
                  </a:lnTo>
                  <a:lnTo>
                    <a:pt x="390" y="336"/>
                  </a:lnTo>
                  <a:lnTo>
                    <a:pt x="392" y="344"/>
                  </a:lnTo>
                  <a:lnTo>
                    <a:pt x="396" y="348"/>
                  </a:lnTo>
                  <a:lnTo>
                    <a:pt x="400" y="350"/>
                  </a:lnTo>
                  <a:lnTo>
                    <a:pt x="400" y="350"/>
                  </a:lnTo>
                  <a:lnTo>
                    <a:pt x="406" y="350"/>
                  </a:lnTo>
                  <a:lnTo>
                    <a:pt x="406" y="348"/>
                  </a:lnTo>
                  <a:lnTo>
                    <a:pt x="406" y="344"/>
                  </a:lnTo>
                  <a:lnTo>
                    <a:pt x="406" y="338"/>
                  </a:lnTo>
                  <a:lnTo>
                    <a:pt x="406" y="338"/>
                  </a:lnTo>
                  <a:lnTo>
                    <a:pt x="408" y="334"/>
                  </a:lnTo>
                  <a:lnTo>
                    <a:pt x="408" y="330"/>
                  </a:lnTo>
                  <a:lnTo>
                    <a:pt x="402" y="322"/>
                  </a:lnTo>
                  <a:lnTo>
                    <a:pt x="392" y="314"/>
                  </a:lnTo>
                  <a:lnTo>
                    <a:pt x="384" y="308"/>
                  </a:lnTo>
                  <a:lnTo>
                    <a:pt x="384" y="308"/>
                  </a:lnTo>
                  <a:lnTo>
                    <a:pt x="372" y="302"/>
                  </a:lnTo>
                  <a:lnTo>
                    <a:pt x="366" y="298"/>
                  </a:lnTo>
                  <a:lnTo>
                    <a:pt x="362" y="292"/>
                  </a:lnTo>
                  <a:lnTo>
                    <a:pt x="362" y="292"/>
                  </a:lnTo>
                  <a:lnTo>
                    <a:pt x="358" y="290"/>
                  </a:lnTo>
                  <a:lnTo>
                    <a:pt x="352" y="286"/>
                  </a:lnTo>
                  <a:lnTo>
                    <a:pt x="334" y="280"/>
                  </a:lnTo>
                  <a:lnTo>
                    <a:pt x="328" y="276"/>
                  </a:lnTo>
                  <a:lnTo>
                    <a:pt x="322" y="272"/>
                  </a:lnTo>
                  <a:lnTo>
                    <a:pt x="320" y="268"/>
                  </a:lnTo>
                  <a:lnTo>
                    <a:pt x="324" y="262"/>
                  </a:lnTo>
                  <a:lnTo>
                    <a:pt x="324" y="262"/>
                  </a:lnTo>
                  <a:lnTo>
                    <a:pt x="328" y="258"/>
                  </a:lnTo>
                  <a:lnTo>
                    <a:pt x="328" y="256"/>
                  </a:lnTo>
                  <a:lnTo>
                    <a:pt x="328" y="254"/>
                  </a:lnTo>
                  <a:lnTo>
                    <a:pt x="322" y="252"/>
                  </a:lnTo>
                  <a:lnTo>
                    <a:pt x="314" y="250"/>
                  </a:lnTo>
                  <a:lnTo>
                    <a:pt x="296" y="248"/>
                  </a:lnTo>
                  <a:lnTo>
                    <a:pt x="286" y="246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66" y="228"/>
                  </a:lnTo>
                  <a:lnTo>
                    <a:pt x="256" y="216"/>
                  </a:lnTo>
                  <a:lnTo>
                    <a:pt x="250" y="202"/>
                  </a:lnTo>
                  <a:lnTo>
                    <a:pt x="246" y="192"/>
                  </a:lnTo>
                  <a:lnTo>
                    <a:pt x="240" y="174"/>
                  </a:lnTo>
                  <a:lnTo>
                    <a:pt x="238" y="170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28" y="166"/>
                  </a:lnTo>
                  <a:lnTo>
                    <a:pt x="222" y="162"/>
                  </a:lnTo>
                  <a:lnTo>
                    <a:pt x="208" y="150"/>
                  </a:lnTo>
                  <a:lnTo>
                    <a:pt x="208" y="150"/>
                  </a:lnTo>
                  <a:lnTo>
                    <a:pt x="202" y="146"/>
                  </a:lnTo>
                  <a:lnTo>
                    <a:pt x="198" y="140"/>
                  </a:lnTo>
                  <a:lnTo>
                    <a:pt x="194" y="128"/>
                  </a:lnTo>
                  <a:lnTo>
                    <a:pt x="194" y="116"/>
                  </a:lnTo>
                  <a:lnTo>
                    <a:pt x="194" y="112"/>
                  </a:lnTo>
                  <a:lnTo>
                    <a:pt x="198" y="110"/>
                  </a:lnTo>
                  <a:lnTo>
                    <a:pt x="198" y="110"/>
                  </a:lnTo>
                  <a:lnTo>
                    <a:pt x="202" y="108"/>
                  </a:lnTo>
                  <a:lnTo>
                    <a:pt x="202" y="104"/>
                  </a:lnTo>
                  <a:lnTo>
                    <a:pt x="194" y="92"/>
                  </a:lnTo>
                  <a:lnTo>
                    <a:pt x="194" y="92"/>
                  </a:lnTo>
                  <a:lnTo>
                    <a:pt x="192" y="86"/>
                  </a:lnTo>
                  <a:lnTo>
                    <a:pt x="192" y="82"/>
                  </a:lnTo>
                  <a:lnTo>
                    <a:pt x="196" y="80"/>
                  </a:lnTo>
                  <a:lnTo>
                    <a:pt x="198" y="80"/>
                  </a:lnTo>
                  <a:lnTo>
                    <a:pt x="198" y="80"/>
                  </a:lnTo>
                  <a:lnTo>
                    <a:pt x="202" y="82"/>
                  </a:lnTo>
                  <a:lnTo>
                    <a:pt x="208" y="78"/>
                  </a:lnTo>
                  <a:lnTo>
                    <a:pt x="214" y="74"/>
                  </a:lnTo>
                  <a:lnTo>
                    <a:pt x="222" y="68"/>
                  </a:lnTo>
                  <a:lnTo>
                    <a:pt x="222" y="68"/>
                  </a:lnTo>
                  <a:lnTo>
                    <a:pt x="228" y="66"/>
                  </a:lnTo>
                  <a:lnTo>
                    <a:pt x="228" y="68"/>
                  </a:lnTo>
                  <a:lnTo>
                    <a:pt x="230" y="70"/>
                  </a:lnTo>
                  <a:lnTo>
                    <a:pt x="236" y="70"/>
                  </a:lnTo>
                  <a:lnTo>
                    <a:pt x="236" y="70"/>
                  </a:lnTo>
                  <a:lnTo>
                    <a:pt x="240" y="68"/>
                  </a:lnTo>
                  <a:lnTo>
                    <a:pt x="242" y="68"/>
                  </a:lnTo>
                  <a:lnTo>
                    <a:pt x="242" y="74"/>
                  </a:lnTo>
                  <a:lnTo>
                    <a:pt x="242" y="74"/>
                  </a:lnTo>
                  <a:lnTo>
                    <a:pt x="246" y="74"/>
                  </a:lnTo>
                  <a:lnTo>
                    <a:pt x="248" y="72"/>
                  </a:lnTo>
                  <a:lnTo>
                    <a:pt x="248" y="72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1" name="Freeform 132">
              <a:extLst>
                <a:ext uri="{FF2B5EF4-FFF2-40B4-BE49-F238E27FC236}">
                  <a16:creationId xmlns:a16="http://schemas.microsoft.com/office/drawing/2014/main" id="{466D2635-6C74-479A-A61C-ECDA96316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220" y="2533161"/>
              <a:ext cx="68934" cy="131976"/>
            </a:xfrm>
            <a:custGeom>
              <a:avLst/>
              <a:gdLst>
                <a:gd name="T0" fmla="*/ 52 w 58"/>
                <a:gd name="T1" fmla="*/ 6 h 108"/>
                <a:gd name="T2" fmla="*/ 52 w 58"/>
                <a:gd name="T3" fmla="*/ 6 h 108"/>
                <a:gd name="T4" fmla="*/ 48 w 58"/>
                <a:gd name="T5" fmla="*/ 2 h 108"/>
                <a:gd name="T6" fmla="*/ 42 w 58"/>
                <a:gd name="T7" fmla="*/ 0 h 108"/>
                <a:gd name="T8" fmla="*/ 34 w 58"/>
                <a:gd name="T9" fmla="*/ 2 h 108"/>
                <a:gd name="T10" fmla="*/ 24 w 58"/>
                <a:gd name="T11" fmla="*/ 10 h 108"/>
                <a:gd name="T12" fmla="*/ 24 w 58"/>
                <a:gd name="T13" fmla="*/ 10 h 108"/>
                <a:gd name="T14" fmla="*/ 16 w 58"/>
                <a:gd name="T15" fmla="*/ 16 h 108"/>
                <a:gd name="T16" fmla="*/ 12 w 58"/>
                <a:gd name="T17" fmla="*/ 16 h 108"/>
                <a:gd name="T18" fmla="*/ 8 w 58"/>
                <a:gd name="T19" fmla="*/ 16 h 108"/>
                <a:gd name="T20" fmla="*/ 4 w 58"/>
                <a:gd name="T21" fmla="*/ 14 h 108"/>
                <a:gd name="T22" fmla="*/ 2 w 58"/>
                <a:gd name="T23" fmla="*/ 14 h 108"/>
                <a:gd name="T24" fmla="*/ 2 w 58"/>
                <a:gd name="T25" fmla="*/ 14 h 108"/>
                <a:gd name="T26" fmla="*/ 0 w 58"/>
                <a:gd name="T27" fmla="*/ 22 h 108"/>
                <a:gd name="T28" fmla="*/ 0 w 58"/>
                <a:gd name="T29" fmla="*/ 22 h 108"/>
                <a:gd name="T30" fmla="*/ 2 w 58"/>
                <a:gd name="T31" fmla="*/ 28 h 108"/>
                <a:gd name="T32" fmla="*/ 6 w 58"/>
                <a:gd name="T33" fmla="*/ 32 h 108"/>
                <a:gd name="T34" fmla="*/ 10 w 58"/>
                <a:gd name="T35" fmla="*/ 40 h 108"/>
                <a:gd name="T36" fmla="*/ 10 w 58"/>
                <a:gd name="T37" fmla="*/ 52 h 108"/>
                <a:gd name="T38" fmla="*/ 10 w 58"/>
                <a:gd name="T39" fmla="*/ 52 h 108"/>
                <a:gd name="T40" fmla="*/ 10 w 58"/>
                <a:gd name="T41" fmla="*/ 58 h 108"/>
                <a:gd name="T42" fmla="*/ 12 w 58"/>
                <a:gd name="T43" fmla="*/ 62 h 108"/>
                <a:gd name="T44" fmla="*/ 12 w 58"/>
                <a:gd name="T45" fmla="*/ 66 h 108"/>
                <a:gd name="T46" fmla="*/ 10 w 58"/>
                <a:gd name="T47" fmla="*/ 74 h 108"/>
                <a:gd name="T48" fmla="*/ 10 w 58"/>
                <a:gd name="T49" fmla="*/ 74 h 108"/>
                <a:gd name="T50" fmla="*/ 10 w 58"/>
                <a:gd name="T51" fmla="*/ 88 h 108"/>
                <a:gd name="T52" fmla="*/ 12 w 58"/>
                <a:gd name="T53" fmla="*/ 98 h 108"/>
                <a:gd name="T54" fmla="*/ 18 w 58"/>
                <a:gd name="T55" fmla="*/ 106 h 108"/>
                <a:gd name="T56" fmla="*/ 20 w 58"/>
                <a:gd name="T57" fmla="*/ 108 h 108"/>
                <a:gd name="T58" fmla="*/ 24 w 58"/>
                <a:gd name="T59" fmla="*/ 108 h 108"/>
                <a:gd name="T60" fmla="*/ 24 w 58"/>
                <a:gd name="T61" fmla="*/ 108 h 108"/>
                <a:gd name="T62" fmla="*/ 28 w 58"/>
                <a:gd name="T63" fmla="*/ 108 h 108"/>
                <a:gd name="T64" fmla="*/ 30 w 58"/>
                <a:gd name="T65" fmla="*/ 106 h 108"/>
                <a:gd name="T66" fmla="*/ 32 w 58"/>
                <a:gd name="T67" fmla="*/ 100 h 108"/>
                <a:gd name="T68" fmla="*/ 36 w 58"/>
                <a:gd name="T69" fmla="*/ 96 h 108"/>
                <a:gd name="T70" fmla="*/ 38 w 58"/>
                <a:gd name="T71" fmla="*/ 94 h 108"/>
                <a:gd name="T72" fmla="*/ 40 w 58"/>
                <a:gd name="T73" fmla="*/ 96 h 108"/>
                <a:gd name="T74" fmla="*/ 40 w 58"/>
                <a:gd name="T75" fmla="*/ 96 h 108"/>
                <a:gd name="T76" fmla="*/ 46 w 58"/>
                <a:gd name="T77" fmla="*/ 98 h 108"/>
                <a:gd name="T78" fmla="*/ 48 w 58"/>
                <a:gd name="T79" fmla="*/ 96 h 108"/>
                <a:gd name="T80" fmla="*/ 50 w 58"/>
                <a:gd name="T81" fmla="*/ 94 h 108"/>
                <a:gd name="T82" fmla="*/ 52 w 58"/>
                <a:gd name="T83" fmla="*/ 86 h 108"/>
                <a:gd name="T84" fmla="*/ 56 w 58"/>
                <a:gd name="T85" fmla="*/ 70 h 108"/>
                <a:gd name="T86" fmla="*/ 56 w 58"/>
                <a:gd name="T87" fmla="*/ 70 h 108"/>
                <a:gd name="T88" fmla="*/ 56 w 58"/>
                <a:gd name="T89" fmla="*/ 56 h 108"/>
                <a:gd name="T90" fmla="*/ 54 w 58"/>
                <a:gd name="T91" fmla="*/ 48 h 108"/>
                <a:gd name="T92" fmla="*/ 52 w 58"/>
                <a:gd name="T93" fmla="*/ 44 h 108"/>
                <a:gd name="T94" fmla="*/ 56 w 58"/>
                <a:gd name="T95" fmla="*/ 38 h 108"/>
                <a:gd name="T96" fmla="*/ 56 w 58"/>
                <a:gd name="T97" fmla="*/ 38 h 108"/>
                <a:gd name="T98" fmla="*/ 58 w 58"/>
                <a:gd name="T99" fmla="*/ 36 h 108"/>
                <a:gd name="T100" fmla="*/ 58 w 58"/>
                <a:gd name="T101" fmla="*/ 32 h 108"/>
                <a:gd name="T102" fmla="*/ 58 w 58"/>
                <a:gd name="T103" fmla="*/ 22 h 108"/>
                <a:gd name="T104" fmla="*/ 54 w 58"/>
                <a:gd name="T105" fmla="*/ 14 h 108"/>
                <a:gd name="T106" fmla="*/ 52 w 58"/>
                <a:gd name="T107" fmla="*/ 6 h 108"/>
                <a:gd name="T108" fmla="*/ 52 w 58"/>
                <a:gd name="T109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" h="108">
                  <a:moveTo>
                    <a:pt x="52" y="6"/>
                  </a:moveTo>
                  <a:lnTo>
                    <a:pt x="52" y="6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6" y="32"/>
                  </a:lnTo>
                  <a:lnTo>
                    <a:pt x="10" y="40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8"/>
                  </a:lnTo>
                  <a:lnTo>
                    <a:pt x="12" y="62"/>
                  </a:lnTo>
                  <a:lnTo>
                    <a:pt x="12" y="66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88"/>
                  </a:lnTo>
                  <a:lnTo>
                    <a:pt x="12" y="98"/>
                  </a:lnTo>
                  <a:lnTo>
                    <a:pt x="18" y="106"/>
                  </a:lnTo>
                  <a:lnTo>
                    <a:pt x="20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8" y="108"/>
                  </a:lnTo>
                  <a:lnTo>
                    <a:pt x="30" y="106"/>
                  </a:lnTo>
                  <a:lnTo>
                    <a:pt x="32" y="100"/>
                  </a:lnTo>
                  <a:lnTo>
                    <a:pt x="36" y="96"/>
                  </a:lnTo>
                  <a:lnTo>
                    <a:pt x="38" y="9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50" y="94"/>
                  </a:lnTo>
                  <a:lnTo>
                    <a:pt x="52" y="86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56" y="56"/>
                  </a:lnTo>
                  <a:lnTo>
                    <a:pt x="54" y="48"/>
                  </a:lnTo>
                  <a:lnTo>
                    <a:pt x="52" y="44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58" y="32"/>
                  </a:lnTo>
                  <a:lnTo>
                    <a:pt x="58" y="22"/>
                  </a:lnTo>
                  <a:lnTo>
                    <a:pt x="54" y="14"/>
                  </a:lnTo>
                  <a:lnTo>
                    <a:pt x="52" y="6"/>
                  </a:lnTo>
                  <a:lnTo>
                    <a:pt x="52" y="6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2" name="Freeform 149">
              <a:extLst>
                <a:ext uri="{FF2B5EF4-FFF2-40B4-BE49-F238E27FC236}">
                  <a16:creationId xmlns:a16="http://schemas.microsoft.com/office/drawing/2014/main" id="{4B29FD9F-308D-4031-8FE4-6045E449D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893" y="2068803"/>
              <a:ext cx="313768" cy="158860"/>
            </a:xfrm>
            <a:custGeom>
              <a:avLst/>
              <a:gdLst>
                <a:gd name="T0" fmla="*/ 226 w 264"/>
                <a:gd name="T1" fmla="*/ 106 h 130"/>
                <a:gd name="T2" fmla="*/ 242 w 264"/>
                <a:gd name="T3" fmla="*/ 94 h 130"/>
                <a:gd name="T4" fmla="*/ 240 w 264"/>
                <a:gd name="T5" fmla="*/ 84 h 130"/>
                <a:gd name="T6" fmla="*/ 246 w 264"/>
                <a:gd name="T7" fmla="*/ 78 h 130"/>
                <a:gd name="T8" fmla="*/ 248 w 264"/>
                <a:gd name="T9" fmla="*/ 72 h 130"/>
                <a:gd name="T10" fmla="*/ 240 w 264"/>
                <a:gd name="T11" fmla="*/ 64 h 130"/>
                <a:gd name="T12" fmla="*/ 260 w 264"/>
                <a:gd name="T13" fmla="*/ 64 h 130"/>
                <a:gd name="T14" fmla="*/ 262 w 264"/>
                <a:gd name="T15" fmla="*/ 60 h 130"/>
                <a:gd name="T16" fmla="*/ 256 w 264"/>
                <a:gd name="T17" fmla="*/ 36 h 130"/>
                <a:gd name="T18" fmla="*/ 258 w 264"/>
                <a:gd name="T19" fmla="*/ 18 h 130"/>
                <a:gd name="T20" fmla="*/ 246 w 264"/>
                <a:gd name="T21" fmla="*/ 10 h 130"/>
                <a:gd name="T22" fmla="*/ 238 w 264"/>
                <a:gd name="T23" fmla="*/ 12 h 130"/>
                <a:gd name="T24" fmla="*/ 218 w 264"/>
                <a:gd name="T25" fmla="*/ 8 h 130"/>
                <a:gd name="T26" fmla="*/ 202 w 264"/>
                <a:gd name="T27" fmla="*/ 4 h 130"/>
                <a:gd name="T28" fmla="*/ 194 w 264"/>
                <a:gd name="T29" fmla="*/ 2 h 130"/>
                <a:gd name="T30" fmla="*/ 190 w 264"/>
                <a:gd name="T31" fmla="*/ 4 h 130"/>
                <a:gd name="T32" fmla="*/ 182 w 264"/>
                <a:gd name="T33" fmla="*/ 16 h 130"/>
                <a:gd name="T34" fmla="*/ 158 w 264"/>
                <a:gd name="T35" fmla="*/ 20 h 130"/>
                <a:gd name="T36" fmla="*/ 152 w 264"/>
                <a:gd name="T37" fmla="*/ 12 h 130"/>
                <a:gd name="T38" fmla="*/ 142 w 264"/>
                <a:gd name="T39" fmla="*/ 22 h 130"/>
                <a:gd name="T40" fmla="*/ 136 w 264"/>
                <a:gd name="T41" fmla="*/ 26 h 130"/>
                <a:gd name="T42" fmla="*/ 128 w 264"/>
                <a:gd name="T43" fmla="*/ 34 h 130"/>
                <a:gd name="T44" fmla="*/ 118 w 264"/>
                <a:gd name="T45" fmla="*/ 40 h 130"/>
                <a:gd name="T46" fmla="*/ 118 w 264"/>
                <a:gd name="T47" fmla="*/ 50 h 130"/>
                <a:gd name="T48" fmla="*/ 120 w 264"/>
                <a:gd name="T49" fmla="*/ 58 h 130"/>
                <a:gd name="T50" fmla="*/ 118 w 264"/>
                <a:gd name="T51" fmla="*/ 62 h 130"/>
                <a:gd name="T52" fmla="*/ 126 w 264"/>
                <a:gd name="T53" fmla="*/ 74 h 130"/>
                <a:gd name="T54" fmla="*/ 122 w 264"/>
                <a:gd name="T55" fmla="*/ 76 h 130"/>
                <a:gd name="T56" fmla="*/ 112 w 264"/>
                <a:gd name="T57" fmla="*/ 68 h 130"/>
                <a:gd name="T58" fmla="*/ 102 w 264"/>
                <a:gd name="T59" fmla="*/ 66 h 130"/>
                <a:gd name="T60" fmla="*/ 94 w 264"/>
                <a:gd name="T61" fmla="*/ 66 h 130"/>
                <a:gd name="T62" fmla="*/ 88 w 264"/>
                <a:gd name="T63" fmla="*/ 70 h 130"/>
                <a:gd name="T64" fmla="*/ 74 w 264"/>
                <a:gd name="T65" fmla="*/ 70 h 130"/>
                <a:gd name="T66" fmla="*/ 52 w 264"/>
                <a:gd name="T67" fmla="*/ 76 h 130"/>
                <a:gd name="T68" fmla="*/ 38 w 264"/>
                <a:gd name="T69" fmla="*/ 72 h 130"/>
                <a:gd name="T70" fmla="*/ 34 w 264"/>
                <a:gd name="T71" fmla="*/ 76 h 130"/>
                <a:gd name="T72" fmla="*/ 28 w 264"/>
                <a:gd name="T73" fmla="*/ 84 h 130"/>
                <a:gd name="T74" fmla="*/ 20 w 264"/>
                <a:gd name="T75" fmla="*/ 76 h 130"/>
                <a:gd name="T76" fmla="*/ 4 w 264"/>
                <a:gd name="T77" fmla="*/ 74 h 130"/>
                <a:gd name="T78" fmla="*/ 6 w 264"/>
                <a:gd name="T79" fmla="*/ 78 h 130"/>
                <a:gd name="T80" fmla="*/ 2 w 264"/>
                <a:gd name="T81" fmla="*/ 98 h 130"/>
                <a:gd name="T82" fmla="*/ 16 w 264"/>
                <a:gd name="T83" fmla="*/ 100 h 130"/>
                <a:gd name="T84" fmla="*/ 22 w 264"/>
                <a:gd name="T85" fmla="*/ 106 h 130"/>
                <a:gd name="T86" fmla="*/ 32 w 264"/>
                <a:gd name="T87" fmla="*/ 100 h 130"/>
                <a:gd name="T88" fmla="*/ 34 w 264"/>
                <a:gd name="T89" fmla="*/ 106 h 130"/>
                <a:gd name="T90" fmla="*/ 40 w 264"/>
                <a:gd name="T91" fmla="*/ 106 h 130"/>
                <a:gd name="T92" fmla="*/ 52 w 264"/>
                <a:gd name="T93" fmla="*/ 112 h 130"/>
                <a:gd name="T94" fmla="*/ 58 w 264"/>
                <a:gd name="T95" fmla="*/ 102 h 130"/>
                <a:gd name="T96" fmla="*/ 72 w 264"/>
                <a:gd name="T97" fmla="*/ 100 h 130"/>
                <a:gd name="T98" fmla="*/ 96 w 264"/>
                <a:gd name="T99" fmla="*/ 96 h 130"/>
                <a:gd name="T100" fmla="*/ 94 w 264"/>
                <a:gd name="T101" fmla="*/ 100 h 130"/>
                <a:gd name="T102" fmla="*/ 96 w 264"/>
                <a:gd name="T103" fmla="*/ 106 h 130"/>
                <a:gd name="T104" fmla="*/ 98 w 264"/>
                <a:gd name="T105" fmla="*/ 110 h 130"/>
                <a:gd name="T106" fmla="*/ 146 w 264"/>
                <a:gd name="T107" fmla="*/ 124 h 130"/>
                <a:gd name="T108" fmla="*/ 158 w 264"/>
                <a:gd name="T109" fmla="*/ 128 h 130"/>
                <a:gd name="T110" fmla="*/ 172 w 264"/>
                <a:gd name="T111" fmla="*/ 126 h 130"/>
                <a:gd name="T112" fmla="*/ 176 w 264"/>
                <a:gd name="T113" fmla="*/ 130 h 130"/>
                <a:gd name="T114" fmla="*/ 192 w 264"/>
                <a:gd name="T115" fmla="*/ 118 h 130"/>
                <a:gd name="T116" fmla="*/ 208 w 264"/>
                <a:gd name="T117" fmla="*/ 118 h 130"/>
                <a:gd name="T118" fmla="*/ 214 w 264"/>
                <a:gd name="T119" fmla="*/ 116 h 130"/>
                <a:gd name="T120" fmla="*/ 226 w 264"/>
                <a:gd name="T121" fmla="*/ 1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4" h="130">
                  <a:moveTo>
                    <a:pt x="226" y="112"/>
                  </a:moveTo>
                  <a:lnTo>
                    <a:pt x="226" y="112"/>
                  </a:lnTo>
                  <a:lnTo>
                    <a:pt x="226" y="108"/>
                  </a:lnTo>
                  <a:lnTo>
                    <a:pt x="226" y="106"/>
                  </a:lnTo>
                  <a:lnTo>
                    <a:pt x="230" y="106"/>
                  </a:lnTo>
                  <a:lnTo>
                    <a:pt x="230" y="106"/>
                  </a:lnTo>
                  <a:lnTo>
                    <a:pt x="242" y="94"/>
                  </a:lnTo>
                  <a:lnTo>
                    <a:pt x="242" y="94"/>
                  </a:lnTo>
                  <a:lnTo>
                    <a:pt x="242" y="94"/>
                  </a:lnTo>
                  <a:lnTo>
                    <a:pt x="242" y="92"/>
                  </a:lnTo>
                  <a:lnTo>
                    <a:pt x="242" y="88"/>
                  </a:lnTo>
                  <a:lnTo>
                    <a:pt x="240" y="84"/>
                  </a:lnTo>
                  <a:lnTo>
                    <a:pt x="240" y="84"/>
                  </a:lnTo>
                  <a:lnTo>
                    <a:pt x="240" y="80"/>
                  </a:lnTo>
                  <a:lnTo>
                    <a:pt x="244" y="78"/>
                  </a:lnTo>
                  <a:lnTo>
                    <a:pt x="246" y="78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50" y="72"/>
                  </a:lnTo>
                  <a:lnTo>
                    <a:pt x="248" y="72"/>
                  </a:lnTo>
                  <a:lnTo>
                    <a:pt x="246" y="68"/>
                  </a:lnTo>
                  <a:lnTo>
                    <a:pt x="242" y="66"/>
                  </a:lnTo>
                  <a:lnTo>
                    <a:pt x="240" y="64"/>
                  </a:lnTo>
                  <a:lnTo>
                    <a:pt x="240" y="64"/>
                  </a:lnTo>
                  <a:lnTo>
                    <a:pt x="244" y="64"/>
                  </a:lnTo>
                  <a:lnTo>
                    <a:pt x="250" y="64"/>
                  </a:lnTo>
                  <a:lnTo>
                    <a:pt x="256" y="66"/>
                  </a:lnTo>
                  <a:lnTo>
                    <a:pt x="260" y="64"/>
                  </a:lnTo>
                  <a:lnTo>
                    <a:pt x="260" y="64"/>
                  </a:lnTo>
                  <a:lnTo>
                    <a:pt x="262" y="64"/>
                  </a:lnTo>
                  <a:lnTo>
                    <a:pt x="262" y="64"/>
                  </a:lnTo>
                  <a:lnTo>
                    <a:pt x="262" y="60"/>
                  </a:lnTo>
                  <a:lnTo>
                    <a:pt x="262" y="54"/>
                  </a:lnTo>
                  <a:lnTo>
                    <a:pt x="264" y="48"/>
                  </a:lnTo>
                  <a:lnTo>
                    <a:pt x="264" y="48"/>
                  </a:lnTo>
                  <a:lnTo>
                    <a:pt x="256" y="36"/>
                  </a:lnTo>
                  <a:lnTo>
                    <a:pt x="254" y="34"/>
                  </a:lnTo>
                  <a:lnTo>
                    <a:pt x="254" y="30"/>
                  </a:lnTo>
                  <a:lnTo>
                    <a:pt x="256" y="24"/>
                  </a:lnTo>
                  <a:lnTo>
                    <a:pt x="258" y="18"/>
                  </a:lnTo>
                  <a:lnTo>
                    <a:pt x="258" y="18"/>
                  </a:lnTo>
                  <a:lnTo>
                    <a:pt x="254" y="14"/>
                  </a:lnTo>
                  <a:lnTo>
                    <a:pt x="250" y="12"/>
                  </a:lnTo>
                  <a:lnTo>
                    <a:pt x="246" y="10"/>
                  </a:lnTo>
                  <a:lnTo>
                    <a:pt x="246" y="10"/>
                  </a:lnTo>
                  <a:lnTo>
                    <a:pt x="242" y="10"/>
                  </a:lnTo>
                  <a:lnTo>
                    <a:pt x="238" y="12"/>
                  </a:lnTo>
                  <a:lnTo>
                    <a:pt x="238" y="12"/>
                  </a:lnTo>
                  <a:lnTo>
                    <a:pt x="232" y="12"/>
                  </a:lnTo>
                  <a:lnTo>
                    <a:pt x="232" y="12"/>
                  </a:lnTo>
                  <a:lnTo>
                    <a:pt x="226" y="12"/>
                  </a:lnTo>
                  <a:lnTo>
                    <a:pt x="218" y="8"/>
                  </a:lnTo>
                  <a:lnTo>
                    <a:pt x="212" y="6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202" y="4"/>
                  </a:lnTo>
                  <a:lnTo>
                    <a:pt x="202" y="4"/>
                  </a:lnTo>
                  <a:lnTo>
                    <a:pt x="198" y="4"/>
                  </a:lnTo>
                  <a:lnTo>
                    <a:pt x="198" y="4"/>
                  </a:lnTo>
                  <a:lnTo>
                    <a:pt x="194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0" y="0"/>
                  </a:lnTo>
                  <a:lnTo>
                    <a:pt x="190" y="4"/>
                  </a:lnTo>
                  <a:lnTo>
                    <a:pt x="190" y="4"/>
                  </a:lnTo>
                  <a:lnTo>
                    <a:pt x="190" y="10"/>
                  </a:lnTo>
                  <a:lnTo>
                    <a:pt x="188" y="12"/>
                  </a:lnTo>
                  <a:lnTo>
                    <a:pt x="182" y="16"/>
                  </a:lnTo>
                  <a:lnTo>
                    <a:pt x="166" y="22"/>
                  </a:lnTo>
                  <a:lnTo>
                    <a:pt x="166" y="22"/>
                  </a:lnTo>
                  <a:lnTo>
                    <a:pt x="160" y="22"/>
                  </a:lnTo>
                  <a:lnTo>
                    <a:pt x="158" y="20"/>
                  </a:lnTo>
                  <a:lnTo>
                    <a:pt x="156" y="16"/>
                  </a:lnTo>
                  <a:lnTo>
                    <a:pt x="154" y="14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0" y="18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2" y="22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6" y="26"/>
                  </a:lnTo>
                  <a:lnTo>
                    <a:pt x="136" y="26"/>
                  </a:lnTo>
                  <a:lnTo>
                    <a:pt x="136" y="32"/>
                  </a:lnTo>
                  <a:lnTo>
                    <a:pt x="134" y="34"/>
                  </a:lnTo>
                  <a:lnTo>
                    <a:pt x="134" y="34"/>
                  </a:lnTo>
                  <a:lnTo>
                    <a:pt x="128" y="34"/>
                  </a:lnTo>
                  <a:lnTo>
                    <a:pt x="124" y="36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6" y="42"/>
                  </a:lnTo>
                  <a:lnTo>
                    <a:pt x="116" y="46"/>
                  </a:lnTo>
                  <a:lnTo>
                    <a:pt x="118" y="50"/>
                  </a:lnTo>
                  <a:lnTo>
                    <a:pt x="122" y="54"/>
                  </a:lnTo>
                  <a:lnTo>
                    <a:pt x="122" y="56"/>
                  </a:lnTo>
                  <a:lnTo>
                    <a:pt x="120" y="58"/>
                  </a:lnTo>
                  <a:lnTo>
                    <a:pt x="120" y="5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22" y="66"/>
                  </a:lnTo>
                  <a:lnTo>
                    <a:pt x="126" y="70"/>
                  </a:lnTo>
                  <a:lnTo>
                    <a:pt x="126" y="72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2" y="76"/>
                  </a:lnTo>
                  <a:lnTo>
                    <a:pt x="120" y="76"/>
                  </a:lnTo>
                  <a:lnTo>
                    <a:pt x="116" y="72"/>
                  </a:lnTo>
                  <a:lnTo>
                    <a:pt x="114" y="68"/>
                  </a:lnTo>
                  <a:lnTo>
                    <a:pt x="112" y="68"/>
                  </a:lnTo>
                  <a:lnTo>
                    <a:pt x="110" y="68"/>
                  </a:lnTo>
                  <a:lnTo>
                    <a:pt x="110" y="68"/>
                  </a:lnTo>
                  <a:lnTo>
                    <a:pt x="106" y="68"/>
                  </a:lnTo>
                  <a:lnTo>
                    <a:pt x="102" y="66"/>
                  </a:lnTo>
                  <a:lnTo>
                    <a:pt x="100" y="64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94" y="68"/>
                  </a:lnTo>
                  <a:lnTo>
                    <a:pt x="94" y="68"/>
                  </a:lnTo>
                  <a:lnTo>
                    <a:pt x="88" y="70"/>
                  </a:lnTo>
                  <a:lnTo>
                    <a:pt x="84" y="68"/>
                  </a:lnTo>
                  <a:lnTo>
                    <a:pt x="80" y="68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68" y="76"/>
                  </a:lnTo>
                  <a:lnTo>
                    <a:pt x="62" y="80"/>
                  </a:lnTo>
                  <a:lnTo>
                    <a:pt x="56" y="80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48" y="72"/>
                  </a:lnTo>
                  <a:lnTo>
                    <a:pt x="46" y="72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32" y="84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6" y="84"/>
                  </a:lnTo>
                  <a:lnTo>
                    <a:pt x="24" y="82"/>
                  </a:lnTo>
                  <a:lnTo>
                    <a:pt x="20" y="76"/>
                  </a:lnTo>
                  <a:lnTo>
                    <a:pt x="16" y="72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6" y="78"/>
                  </a:lnTo>
                  <a:lnTo>
                    <a:pt x="6" y="82"/>
                  </a:lnTo>
                  <a:lnTo>
                    <a:pt x="4" y="90"/>
                  </a:lnTo>
                  <a:lnTo>
                    <a:pt x="0" y="96"/>
                  </a:lnTo>
                  <a:lnTo>
                    <a:pt x="2" y="98"/>
                  </a:lnTo>
                  <a:lnTo>
                    <a:pt x="4" y="98"/>
                  </a:lnTo>
                  <a:lnTo>
                    <a:pt x="4" y="98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18" y="102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8" y="104"/>
                  </a:lnTo>
                  <a:lnTo>
                    <a:pt x="28" y="104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4" y="100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40" y="106"/>
                  </a:lnTo>
                  <a:lnTo>
                    <a:pt x="40" y="106"/>
                  </a:lnTo>
                  <a:lnTo>
                    <a:pt x="46" y="110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52" y="112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6" y="106"/>
                  </a:lnTo>
                  <a:lnTo>
                    <a:pt x="58" y="102"/>
                  </a:lnTo>
                  <a:lnTo>
                    <a:pt x="62" y="100"/>
                  </a:lnTo>
                  <a:lnTo>
                    <a:pt x="62" y="100"/>
                  </a:lnTo>
                  <a:lnTo>
                    <a:pt x="68" y="100"/>
                  </a:lnTo>
                  <a:lnTo>
                    <a:pt x="72" y="100"/>
                  </a:lnTo>
                  <a:lnTo>
                    <a:pt x="78" y="100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6" y="98"/>
                  </a:lnTo>
                  <a:lnTo>
                    <a:pt x="94" y="98"/>
                  </a:lnTo>
                  <a:lnTo>
                    <a:pt x="94" y="100"/>
                  </a:lnTo>
                  <a:lnTo>
                    <a:pt x="94" y="102"/>
                  </a:lnTo>
                  <a:lnTo>
                    <a:pt x="94" y="102"/>
                  </a:lnTo>
                  <a:lnTo>
                    <a:pt x="94" y="104"/>
                  </a:lnTo>
                  <a:lnTo>
                    <a:pt x="96" y="106"/>
                  </a:lnTo>
                  <a:lnTo>
                    <a:pt x="98" y="106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10"/>
                  </a:lnTo>
                  <a:lnTo>
                    <a:pt x="100" y="112"/>
                  </a:lnTo>
                  <a:lnTo>
                    <a:pt x="108" y="116"/>
                  </a:lnTo>
                  <a:lnTo>
                    <a:pt x="124" y="120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58" y="128"/>
                  </a:lnTo>
                  <a:lnTo>
                    <a:pt x="162" y="128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72" y="126"/>
                  </a:lnTo>
                  <a:lnTo>
                    <a:pt x="174" y="128"/>
                  </a:lnTo>
                  <a:lnTo>
                    <a:pt x="174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80" y="126"/>
                  </a:lnTo>
                  <a:lnTo>
                    <a:pt x="180" y="126"/>
                  </a:lnTo>
                  <a:lnTo>
                    <a:pt x="186" y="120"/>
                  </a:lnTo>
                  <a:lnTo>
                    <a:pt x="192" y="118"/>
                  </a:lnTo>
                  <a:lnTo>
                    <a:pt x="192" y="118"/>
                  </a:lnTo>
                  <a:lnTo>
                    <a:pt x="202" y="118"/>
                  </a:lnTo>
                  <a:lnTo>
                    <a:pt x="202" y="118"/>
                  </a:lnTo>
                  <a:lnTo>
                    <a:pt x="208" y="118"/>
                  </a:lnTo>
                  <a:lnTo>
                    <a:pt x="208" y="118"/>
                  </a:lnTo>
                  <a:lnTo>
                    <a:pt x="210" y="116"/>
                  </a:lnTo>
                  <a:lnTo>
                    <a:pt x="214" y="116"/>
                  </a:lnTo>
                  <a:lnTo>
                    <a:pt x="214" y="116"/>
                  </a:lnTo>
                  <a:lnTo>
                    <a:pt x="218" y="116"/>
                  </a:lnTo>
                  <a:lnTo>
                    <a:pt x="218" y="116"/>
                  </a:lnTo>
                  <a:lnTo>
                    <a:pt x="226" y="116"/>
                  </a:lnTo>
                  <a:lnTo>
                    <a:pt x="226" y="116"/>
                  </a:lnTo>
                  <a:lnTo>
                    <a:pt x="226" y="114"/>
                  </a:lnTo>
                  <a:lnTo>
                    <a:pt x="226" y="112"/>
                  </a:lnTo>
                  <a:lnTo>
                    <a:pt x="226" y="112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3" name="Freeform 154">
              <a:extLst>
                <a:ext uri="{FF2B5EF4-FFF2-40B4-BE49-F238E27FC236}">
                  <a16:creationId xmlns:a16="http://schemas.microsoft.com/office/drawing/2014/main" id="{9A46F446-E821-4090-8EBB-B9328CAB6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613" y="1941713"/>
              <a:ext cx="273358" cy="153972"/>
            </a:xfrm>
            <a:custGeom>
              <a:avLst/>
              <a:gdLst>
                <a:gd name="T0" fmla="*/ 112 w 230"/>
                <a:gd name="T1" fmla="*/ 10 h 126"/>
                <a:gd name="T2" fmla="*/ 102 w 230"/>
                <a:gd name="T3" fmla="*/ 2 h 126"/>
                <a:gd name="T4" fmla="*/ 92 w 230"/>
                <a:gd name="T5" fmla="*/ 6 h 126"/>
                <a:gd name="T6" fmla="*/ 88 w 230"/>
                <a:gd name="T7" fmla="*/ 8 h 126"/>
                <a:gd name="T8" fmla="*/ 84 w 230"/>
                <a:gd name="T9" fmla="*/ 8 h 126"/>
                <a:gd name="T10" fmla="*/ 76 w 230"/>
                <a:gd name="T11" fmla="*/ 0 h 126"/>
                <a:gd name="T12" fmla="*/ 72 w 230"/>
                <a:gd name="T13" fmla="*/ 2 h 126"/>
                <a:gd name="T14" fmla="*/ 72 w 230"/>
                <a:gd name="T15" fmla="*/ 8 h 126"/>
                <a:gd name="T16" fmla="*/ 60 w 230"/>
                <a:gd name="T17" fmla="*/ 12 h 126"/>
                <a:gd name="T18" fmla="*/ 32 w 230"/>
                <a:gd name="T19" fmla="*/ 28 h 126"/>
                <a:gd name="T20" fmla="*/ 8 w 230"/>
                <a:gd name="T21" fmla="*/ 36 h 126"/>
                <a:gd name="T22" fmla="*/ 0 w 230"/>
                <a:gd name="T23" fmla="*/ 44 h 126"/>
                <a:gd name="T24" fmla="*/ 10 w 230"/>
                <a:gd name="T25" fmla="*/ 56 h 126"/>
                <a:gd name="T26" fmla="*/ 8 w 230"/>
                <a:gd name="T27" fmla="*/ 72 h 126"/>
                <a:gd name="T28" fmla="*/ 22 w 230"/>
                <a:gd name="T29" fmla="*/ 84 h 126"/>
                <a:gd name="T30" fmla="*/ 36 w 230"/>
                <a:gd name="T31" fmla="*/ 94 h 126"/>
                <a:gd name="T32" fmla="*/ 58 w 230"/>
                <a:gd name="T33" fmla="*/ 116 h 126"/>
                <a:gd name="T34" fmla="*/ 60 w 230"/>
                <a:gd name="T35" fmla="*/ 118 h 126"/>
                <a:gd name="T36" fmla="*/ 66 w 230"/>
                <a:gd name="T37" fmla="*/ 126 h 126"/>
                <a:gd name="T38" fmla="*/ 88 w 230"/>
                <a:gd name="T39" fmla="*/ 120 h 126"/>
                <a:gd name="T40" fmla="*/ 96 w 230"/>
                <a:gd name="T41" fmla="*/ 108 h 126"/>
                <a:gd name="T42" fmla="*/ 98 w 230"/>
                <a:gd name="T43" fmla="*/ 104 h 126"/>
                <a:gd name="T44" fmla="*/ 104 w 230"/>
                <a:gd name="T45" fmla="*/ 108 h 126"/>
                <a:gd name="T46" fmla="*/ 108 w 230"/>
                <a:gd name="T47" fmla="*/ 108 h 126"/>
                <a:gd name="T48" fmla="*/ 118 w 230"/>
                <a:gd name="T49" fmla="*/ 108 h 126"/>
                <a:gd name="T50" fmla="*/ 138 w 230"/>
                <a:gd name="T51" fmla="*/ 116 h 126"/>
                <a:gd name="T52" fmla="*/ 144 w 230"/>
                <a:gd name="T53" fmla="*/ 116 h 126"/>
                <a:gd name="T54" fmla="*/ 152 w 230"/>
                <a:gd name="T55" fmla="*/ 114 h 126"/>
                <a:gd name="T56" fmla="*/ 164 w 230"/>
                <a:gd name="T57" fmla="*/ 122 h 126"/>
                <a:gd name="T58" fmla="*/ 172 w 230"/>
                <a:gd name="T59" fmla="*/ 112 h 126"/>
                <a:gd name="T60" fmla="*/ 184 w 230"/>
                <a:gd name="T61" fmla="*/ 112 h 126"/>
                <a:gd name="T62" fmla="*/ 192 w 230"/>
                <a:gd name="T63" fmla="*/ 110 h 126"/>
                <a:gd name="T64" fmla="*/ 204 w 230"/>
                <a:gd name="T65" fmla="*/ 96 h 126"/>
                <a:gd name="T66" fmla="*/ 218 w 230"/>
                <a:gd name="T67" fmla="*/ 82 h 126"/>
                <a:gd name="T68" fmla="*/ 230 w 230"/>
                <a:gd name="T69" fmla="*/ 78 h 126"/>
                <a:gd name="T70" fmla="*/ 224 w 230"/>
                <a:gd name="T71" fmla="*/ 64 h 126"/>
                <a:gd name="T72" fmla="*/ 210 w 230"/>
                <a:gd name="T73" fmla="*/ 52 h 126"/>
                <a:gd name="T74" fmla="*/ 194 w 230"/>
                <a:gd name="T75" fmla="*/ 52 h 126"/>
                <a:gd name="T76" fmla="*/ 188 w 230"/>
                <a:gd name="T77" fmla="*/ 46 h 126"/>
                <a:gd name="T78" fmla="*/ 184 w 230"/>
                <a:gd name="T79" fmla="*/ 40 h 126"/>
                <a:gd name="T80" fmla="*/ 164 w 230"/>
                <a:gd name="T81" fmla="*/ 34 h 126"/>
                <a:gd name="T82" fmla="*/ 164 w 230"/>
                <a:gd name="T83" fmla="*/ 36 h 126"/>
                <a:gd name="T84" fmla="*/ 164 w 230"/>
                <a:gd name="T85" fmla="*/ 42 h 126"/>
                <a:gd name="T86" fmla="*/ 158 w 230"/>
                <a:gd name="T87" fmla="*/ 48 h 126"/>
                <a:gd name="T88" fmla="*/ 146 w 230"/>
                <a:gd name="T89" fmla="*/ 40 h 126"/>
                <a:gd name="T90" fmla="*/ 140 w 230"/>
                <a:gd name="T91" fmla="*/ 28 h 126"/>
                <a:gd name="T92" fmla="*/ 148 w 230"/>
                <a:gd name="T93" fmla="*/ 24 h 126"/>
                <a:gd name="T94" fmla="*/ 146 w 230"/>
                <a:gd name="T95" fmla="*/ 22 h 126"/>
                <a:gd name="T96" fmla="*/ 132 w 230"/>
                <a:gd name="T97" fmla="*/ 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0" h="126">
                  <a:moveTo>
                    <a:pt x="118" y="14"/>
                  </a:moveTo>
                  <a:lnTo>
                    <a:pt x="118" y="14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4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88" y="8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2" y="2"/>
                  </a:lnTo>
                  <a:lnTo>
                    <a:pt x="72" y="4"/>
                  </a:lnTo>
                  <a:lnTo>
                    <a:pt x="72" y="6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48" y="18"/>
                  </a:lnTo>
                  <a:lnTo>
                    <a:pt x="40" y="22"/>
                  </a:lnTo>
                  <a:lnTo>
                    <a:pt x="32" y="28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6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10" y="56"/>
                  </a:lnTo>
                  <a:lnTo>
                    <a:pt x="10" y="60"/>
                  </a:lnTo>
                  <a:lnTo>
                    <a:pt x="8" y="68"/>
                  </a:lnTo>
                  <a:lnTo>
                    <a:pt x="8" y="72"/>
                  </a:lnTo>
                  <a:lnTo>
                    <a:pt x="10" y="74"/>
                  </a:lnTo>
                  <a:lnTo>
                    <a:pt x="14" y="78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30" y="88"/>
                  </a:lnTo>
                  <a:lnTo>
                    <a:pt x="36" y="94"/>
                  </a:lnTo>
                  <a:lnTo>
                    <a:pt x="44" y="104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0" y="118"/>
                  </a:lnTo>
                  <a:lnTo>
                    <a:pt x="62" y="120"/>
                  </a:lnTo>
                  <a:lnTo>
                    <a:pt x="64" y="124"/>
                  </a:lnTo>
                  <a:lnTo>
                    <a:pt x="66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88" y="120"/>
                  </a:lnTo>
                  <a:lnTo>
                    <a:pt x="94" y="116"/>
                  </a:lnTo>
                  <a:lnTo>
                    <a:pt x="96" y="112"/>
                  </a:lnTo>
                  <a:lnTo>
                    <a:pt x="96" y="108"/>
                  </a:lnTo>
                  <a:lnTo>
                    <a:pt x="96" y="108"/>
                  </a:lnTo>
                  <a:lnTo>
                    <a:pt x="96" y="104"/>
                  </a:lnTo>
                  <a:lnTo>
                    <a:pt x="98" y="104"/>
                  </a:lnTo>
                  <a:lnTo>
                    <a:pt x="98" y="104"/>
                  </a:lnTo>
                  <a:lnTo>
                    <a:pt x="100" y="106"/>
                  </a:lnTo>
                  <a:lnTo>
                    <a:pt x="104" y="108"/>
                  </a:lnTo>
                  <a:lnTo>
                    <a:pt x="104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8" y="108"/>
                  </a:lnTo>
                  <a:lnTo>
                    <a:pt x="124" y="112"/>
                  </a:lnTo>
                  <a:lnTo>
                    <a:pt x="132" y="116"/>
                  </a:lnTo>
                  <a:lnTo>
                    <a:pt x="138" y="116"/>
                  </a:lnTo>
                  <a:lnTo>
                    <a:pt x="138" y="116"/>
                  </a:lnTo>
                  <a:lnTo>
                    <a:pt x="144" y="116"/>
                  </a:lnTo>
                  <a:lnTo>
                    <a:pt x="144" y="116"/>
                  </a:lnTo>
                  <a:lnTo>
                    <a:pt x="148" y="114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6" y="116"/>
                  </a:lnTo>
                  <a:lnTo>
                    <a:pt x="160" y="118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8" y="116"/>
                  </a:lnTo>
                  <a:lnTo>
                    <a:pt x="172" y="112"/>
                  </a:lnTo>
                  <a:lnTo>
                    <a:pt x="174" y="112"/>
                  </a:lnTo>
                  <a:lnTo>
                    <a:pt x="178" y="112"/>
                  </a:lnTo>
                  <a:lnTo>
                    <a:pt x="184" y="112"/>
                  </a:lnTo>
                  <a:lnTo>
                    <a:pt x="188" y="112"/>
                  </a:lnTo>
                  <a:lnTo>
                    <a:pt x="192" y="110"/>
                  </a:lnTo>
                  <a:lnTo>
                    <a:pt x="192" y="110"/>
                  </a:lnTo>
                  <a:lnTo>
                    <a:pt x="198" y="106"/>
                  </a:lnTo>
                  <a:lnTo>
                    <a:pt x="202" y="102"/>
                  </a:lnTo>
                  <a:lnTo>
                    <a:pt x="204" y="96"/>
                  </a:lnTo>
                  <a:lnTo>
                    <a:pt x="206" y="92"/>
                  </a:lnTo>
                  <a:lnTo>
                    <a:pt x="210" y="88"/>
                  </a:lnTo>
                  <a:lnTo>
                    <a:pt x="218" y="82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0"/>
                  </a:lnTo>
                  <a:lnTo>
                    <a:pt x="224" y="64"/>
                  </a:lnTo>
                  <a:lnTo>
                    <a:pt x="218" y="58"/>
                  </a:lnTo>
                  <a:lnTo>
                    <a:pt x="210" y="52"/>
                  </a:lnTo>
                  <a:lnTo>
                    <a:pt x="210" y="52"/>
                  </a:lnTo>
                  <a:lnTo>
                    <a:pt x="202" y="52"/>
                  </a:lnTo>
                  <a:lnTo>
                    <a:pt x="198" y="52"/>
                  </a:lnTo>
                  <a:lnTo>
                    <a:pt x="194" y="52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88" y="46"/>
                  </a:lnTo>
                  <a:lnTo>
                    <a:pt x="188" y="44"/>
                  </a:lnTo>
                  <a:lnTo>
                    <a:pt x="188" y="40"/>
                  </a:lnTo>
                  <a:lnTo>
                    <a:pt x="184" y="40"/>
                  </a:lnTo>
                  <a:lnTo>
                    <a:pt x="184" y="40"/>
                  </a:lnTo>
                  <a:lnTo>
                    <a:pt x="170" y="34"/>
                  </a:lnTo>
                  <a:lnTo>
                    <a:pt x="164" y="34"/>
                  </a:lnTo>
                  <a:lnTo>
                    <a:pt x="162" y="34"/>
                  </a:lnTo>
                  <a:lnTo>
                    <a:pt x="162" y="34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64" y="40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2" y="46"/>
                  </a:lnTo>
                  <a:lnTo>
                    <a:pt x="158" y="48"/>
                  </a:lnTo>
                  <a:lnTo>
                    <a:pt x="152" y="46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0" y="32"/>
                  </a:lnTo>
                  <a:lnTo>
                    <a:pt x="140" y="28"/>
                  </a:lnTo>
                  <a:lnTo>
                    <a:pt x="140" y="28"/>
                  </a:lnTo>
                  <a:lnTo>
                    <a:pt x="142" y="26"/>
                  </a:lnTo>
                  <a:lnTo>
                    <a:pt x="144" y="26"/>
                  </a:lnTo>
                  <a:lnTo>
                    <a:pt x="148" y="24"/>
                  </a:lnTo>
                  <a:lnTo>
                    <a:pt x="148" y="24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4" y="20"/>
                  </a:lnTo>
                  <a:lnTo>
                    <a:pt x="140" y="20"/>
                  </a:lnTo>
                  <a:lnTo>
                    <a:pt x="132" y="18"/>
                  </a:lnTo>
                  <a:lnTo>
                    <a:pt x="118" y="14"/>
                  </a:lnTo>
                  <a:lnTo>
                    <a:pt x="118" y="14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4" name="Freeform 161">
              <a:extLst>
                <a:ext uri="{FF2B5EF4-FFF2-40B4-BE49-F238E27FC236}">
                  <a16:creationId xmlns:a16="http://schemas.microsoft.com/office/drawing/2014/main" id="{0E9D6DD7-33AE-4B23-BEE7-9B4A0EA7D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91" y="2357193"/>
              <a:ext cx="254342" cy="173524"/>
            </a:xfrm>
            <a:custGeom>
              <a:avLst/>
              <a:gdLst>
                <a:gd name="T0" fmla="*/ 190 w 214"/>
                <a:gd name="T1" fmla="*/ 12 h 142"/>
                <a:gd name="T2" fmla="*/ 170 w 214"/>
                <a:gd name="T3" fmla="*/ 8 h 142"/>
                <a:gd name="T4" fmla="*/ 154 w 214"/>
                <a:gd name="T5" fmla="*/ 4 h 142"/>
                <a:gd name="T6" fmla="*/ 120 w 214"/>
                <a:gd name="T7" fmla="*/ 22 h 142"/>
                <a:gd name="T8" fmla="*/ 98 w 214"/>
                <a:gd name="T9" fmla="*/ 28 h 142"/>
                <a:gd name="T10" fmla="*/ 72 w 214"/>
                <a:gd name="T11" fmla="*/ 22 h 142"/>
                <a:gd name="T12" fmla="*/ 48 w 214"/>
                <a:gd name="T13" fmla="*/ 22 h 142"/>
                <a:gd name="T14" fmla="*/ 30 w 214"/>
                <a:gd name="T15" fmla="*/ 20 h 142"/>
                <a:gd name="T16" fmla="*/ 18 w 214"/>
                <a:gd name="T17" fmla="*/ 18 h 142"/>
                <a:gd name="T18" fmla="*/ 20 w 214"/>
                <a:gd name="T19" fmla="*/ 12 h 142"/>
                <a:gd name="T20" fmla="*/ 20 w 214"/>
                <a:gd name="T21" fmla="*/ 4 h 142"/>
                <a:gd name="T22" fmla="*/ 12 w 214"/>
                <a:gd name="T23" fmla="*/ 0 h 142"/>
                <a:gd name="T24" fmla="*/ 2 w 214"/>
                <a:gd name="T25" fmla="*/ 10 h 142"/>
                <a:gd name="T26" fmla="*/ 2 w 214"/>
                <a:gd name="T27" fmla="*/ 22 h 142"/>
                <a:gd name="T28" fmla="*/ 22 w 214"/>
                <a:gd name="T29" fmla="*/ 48 h 142"/>
                <a:gd name="T30" fmla="*/ 16 w 214"/>
                <a:gd name="T31" fmla="*/ 60 h 142"/>
                <a:gd name="T32" fmla="*/ 4 w 214"/>
                <a:gd name="T33" fmla="*/ 70 h 142"/>
                <a:gd name="T34" fmla="*/ 6 w 214"/>
                <a:gd name="T35" fmla="*/ 86 h 142"/>
                <a:gd name="T36" fmla="*/ 10 w 214"/>
                <a:gd name="T37" fmla="*/ 102 h 142"/>
                <a:gd name="T38" fmla="*/ 22 w 214"/>
                <a:gd name="T39" fmla="*/ 116 h 142"/>
                <a:gd name="T40" fmla="*/ 20 w 214"/>
                <a:gd name="T41" fmla="*/ 134 h 142"/>
                <a:gd name="T42" fmla="*/ 20 w 214"/>
                <a:gd name="T43" fmla="*/ 136 h 142"/>
                <a:gd name="T44" fmla="*/ 24 w 214"/>
                <a:gd name="T45" fmla="*/ 138 h 142"/>
                <a:gd name="T46" fmla="*/ 40 w 214"/>
                <a:gd name="T47" fmla="*/ 136 h 142"/>
                <a:gd name="T48" fmla="*/ 56 w 214"/>
                <a:gd name="T49" fmla="*/ 132 h 142"/>
                <a:gd name="T50" fmla="*/ 66 w 214"/>
                <a:gd name="T51" fmla="*/ 128 h 142"/>
                <a:gd name="T52" fmla="*/ 72 w 214"/>
                <a:gd name="T53" fmla="*/ 128 h 142"/>
                <a:gd name="T54" fmla="*/ 78 w 214"/>
                <a:gd name="T55" fmla="*/ 132 h 142"/>
                <a:gd name="T56" fmla="*/ 84 w 214"/>
                <a:gd name="T57" fmla="*/ 136 h 142"/>
                <a:gd name="T58" fmla="*/ 92 w 214"/>
                <a:gd name="T59" fmla="*/ 136 h 142"/>
                <a:gd name="T60" fmla="*/ 96 w 214"/>
                <a:gd name="T61" fmla="*/ 140 h 142"/>
                <a:gd name="T62" fmla="*/ 122 w 214"/>
                <a:gd name="T63" fmla="*/ 138 h 142"/>
                <a:gd name="T64" fmla="*/ 128 w 214"/>
                <a:gd name="T65" fmla="*/ 126 h 142"/>
                <a:gd name="T66" fmla="*/ 136 w 214"/>
                <a:gd name="T67" fmla="*/ 120 h 142"/>
                <a:gd name="T68" fmla="*/ 138 w 214"/>
                <a:gd name="T69" fmla="*/ 116 h 142"/>
                <a:gd name="T70" fmla="*/ 146 w 214"/>
                <a:gd name="T71" fmla="*/ 110 h 142"/>
                <a:gd name="T72" fmla="*/ 158 w 214"/>
                <a:gd name="T73" fmla="*/ 108 h 142"/>
                <a:gd name="T74" fmla="*/ 166 w 214"/>
                <a:gd name="T75" fmla="*/ 102 h 142"/>
                <a:gd name="T76" fmla="*/ 182 w 214"/>
                <a:gd name="T77" fmla="*/ 110 h 142"/>
                <a:gd name="T78" fmla="*/ 196 w 214"/>
                <a:gd name="T79" fmla="*/ 108 h 142"/>
                <a:gd name="T80" fmla="*/ 190 w 214"/>
                <a:gd name="T81" fmla="*/ 98 h 142"/>
                <a:gd name="T82" fmla="*/ 184 w 214"/>
                <a:gd name="T83" fmla="*/ 90 h 142"/>
                <a:gd name="T84" fmla="*/ 174 w 214"/>
                <a:gd name="T85" fmla="*/ 84 h 142"/>
                <a:gd name="T86" fmla="*/ 186 w 214"/>
                <a:gd name="T87" fmla="*/ 72 h 142"/>
                <a:gd name="T88" fmla="*/ 190 w 214"/>
                <a:gd name="T89" fmla="*/ 54 h 142"/>
                <a:gd name="T90" fmla="*/ 198 w 214"/>
                <a:gd name="T91" fmla="*/ 40 h 142"/>
                <a:gd name="T92" fmla="*/ 212 w 214"/>
                <a:gd name="T93" fmla="*/ 38 h 142"/>
                <a:gd name="T94" fmla="*/ 204 w 214"/>
                <a:gd name="T95" fmla="*/ 22 h 142"/>
                <a:gd name="T96" fmla="*/ 194 w 214"/>
                <a:gd name="T97" fmla="*/ 1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4" h="142">
                  <a:moveTo>
                    <a:pt x="194" y="16"/>
                  </a:moveTo>
                  <a:lnTo>
                    <a:pt x="194" y="16"/>
                  </a:lnTo>
                  <a:lnTo>
                    <a:pt x="190" y="12"/>
                  </a:lnTo>
                  <a:lnTo>
                    <a:pt x="190" y="12"/>
                  </a:lnTo>
                  <a:lnTo>
                    <a:pt x="186" y="10"/>
                  </a:lnTo>
                  <a:lnTo>
                    <a:pt x="180" y="10"/>
                  </a:lnTo>
                  <a:lnTo>
                    <a:pt x="176" y="10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66" y="6"/>
                  </a:lnTo>
                  <a:lnTo>
                    <a:pt x="160" y="4"/>
                  </a:lnTo>
                  <a:lnTo>
                    <a:pt x="154" y="4"/>
                  </a:lnTo>
                  <a:lnTo>
                    <a:pt x="146" y="6"/>
                  </a:lnTo>
                  <a:lnTo>
                    <a:pt x="132" y="14"/>
                  </a:lnTo>
                  <a:lnTo>
                    <a:pt x="120" y="22"/>
                  </a:lnTo>
                  <a:lnTo>
                    <a:pt x="120" y="22"/>
                  </a:lnTo>
                  <a:lnTo>
                    <a:pt x="114" y="26"/>
                  </a:lnTo>
                  <a:lnTo>
                    <a:pt x="110" y="28"/>
                  </a:lnTo>
                  <a:lnTo>
                    <a:pt x="104" y="28"/>
                  </a:lnTo>
                  <a:lnTo>
                    <a:pt x="98" y="28"/>
                  </a:lnTo>
                  <a:lnTo>
                    <a:pt x="90" y="24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72" y="22"/>
                  </a:lnTo>
                  <a:lnTo>
                    <a:pt x="66" y="24"/>
                  </a:lnTo>
                  <a:lnTo>
                    <a:pt x="58" y="26"/>
                  </a:lnTo>
                  <a:lnTo>
                    <a:pt x="54" y="24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2" y="20"/>
                  </a:lnTo>
                  <a:lnTo>
                    <a:pt x="38" y="18"/>
                  </a:lnTo>
                  <a:lnTo>
                    <a:pt x="30" y="20"/>
                  </a:lnTo>
                  <a:lnTo>
                    <a:pt x="24" y="20"/>
                  </a:lnTo>
                  <a:lnTo>
                    <a:pt x="20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32"/>
                  </a:lnTo>
                  <a:lnTo>
                    <a:pt x="8" y="38"/>
                  </a:lnTo>
                  <a:lnTo>
                    <a:pt x="16" y="44"/>
                  </a:lnTo>
                  <a:lnTo>
                    <a:pt x="22" y="48"/>
                  </a:lnTo>
                  <a:lnTo>
                    <a:pt x="20" y="52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6" y="60"/>
                  </a:lnTo>
                  <a:lnTo>
                    <a:pt x="12" y="62"/>
                  </a:lnTo>
                  <a:lnTo>
                    <a:pt x="8" y="64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6" y="8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6" y="98"/>
                  </a:lnTo>
                  <a:lnTo>
                    <a:pt x="10" y="102"/>
                  </a:lnTo>
                  <a:lnTo>
                    <a:pt x="16" y="104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2" y="116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0" y="134"/>
                  </a:lnTo>
                  <a:lnTo>
                    <a:pt x="20" y="134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4" y="138"/>
                  </a:lnTo>
                  <a:lnTo>
                    <a:pt x="24" y="138"/>
                  </a:lnTo>
                  <a:lnTo>
                    <a:pt x="28" y="138"/>
                  </a:lnTo>
                  <a:lnTo>
                    <a:pt x="30" y="136"/>
                  </a:lnTo>
                  <a:lnTo>
                    <a:pt x="32" y="134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4" y="136"/>
                  </a:lnTo>
                  <a:lnTo>
                    <a:pt x="48" y="134"/>
                  </a:lnTo>
                  <a:lnTo>
                    <a:pt x="56" y="132"/>
                  </a:lnTo>
                  <a:lnTo>
                    <a:pt x="62" y="128"/>
                  </a:lnTo>
                  <a:lnTo>
                    <a:pt x="64" y="126"/>
                  </a:lnTo>
                  <a:lnTo>
                    <a:pt x="66" y="128"/>
                  </a:lnTo>
                  <a:lnTo>
                    <a:pt x="66" y="128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70" y="128"/>
                  </a:lnTo>
                  <a:lnTo>
                    <a:pt x="72" y="128"/>
                  </a:lnTo>
                  <a:lnTo>
                    <a:pt x="74" y="126"/>
                  </a:lnTo>
                  <a:lnTo>
                    <a:pt x="76" y="126"/>
                  </a:lnTo>
                  <a:lnTo>
                    <a:pt x="76" y="126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80" y="134"/>
                  </a:lnTo>
                  <a:lnTo>
                    <a:pt x="80" y="134"/>
                  </a:lnTo>
                  <a:lnTo>
                    <a:pt x="84" y="136"/>
                  </a:lnTo>
                  <a:lnTo>
                    <a:pt x="86" y="134"/>
                  </a:lnTo>
                  <a:lnTo>
                    <a:pt x="88" y="134"/>
                  </a:lnTo>
                  <a:lnTo>
                    <a:pt x="92" y="136"/>
                  </a:lnTo>
                  <a:lnTo>
                    <a:pt x="92" y="136"/>
                  </a:lnTo>
                  <a:lnTo>
                    <a:pt x="94" y="136"/>
                  </a:lnTo>
                  <a:lnTo>
                    <a:pt x="94" y="136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102" y="142"/>
                  </a:lnTo>
                  <a:lnTo>
                    <a:pt x="108" y="142"/>
                  </a:lnTo>
                  <a:lnTo>
                    <a:pt x="114" y="140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28" y="136"/>
                  </a:lnTo>
                  <a:lnTo>
                    <a:pt x="130" y="134"/>
                  </a:lnTo>
                  <a:lnTo>
                    <a:pt x="128" y="126"/>
                  </a:lnTo>
                  <a:lnTo>
                    <a:pt x="128" y="122"/>
                  </a:lnTo>
                  <a:lnTo>
                    <a:pt x="128" y="120"/>
                  </a:lnTo>
                  <a:lnTo>
                    <a:pt x="132" y="118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8" y="116"/>
                  </a:lnTo>
                  <a:lnTo>
                    <a:pt x="140" y="116"/>
                  </a:lnTo>
                  <a:lnTo>
                    <a:pt x="144" y="114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8" y="106"/>
                  </a:lnTo>
                  <a:lnTo>
                    <a:pt x="150" y="106"/>
                  </a:lnTo>
                  <a:lnTo>
                    <a:pt x="154" y="108"/>
                  </a:lnTo>
                  <a:lnTo>
                    <a:pt x="158" y="108"/>
                  </a:lnTo>
                  <a:lnTo>
                    <a:pt x="160" y="104"/>
                  </a:lnTo>
                  <a:lnTo>
                    <a:pt x="160" y="104"/>
                  </a:lnTo>
                  <a:lnTo>
                    <a:pt x="164" y="102"/>
                  </a:lnTo>
                  <a:lnTo>
                    <a:pt x="166" y="102"/>
                  </a:lnTo>
                  <a:lnTo>
                    <a:pt x="172" y="104"/>
                  </a:lnTo>
                  <a:lnTo>
                    <a:pt x="176" y="108"/>
                  </a:lnTo>
                  <a:lnTo>
                    <a:pt x="182" y="110"/>
                  </a:lnTo>
                  <a:lnTo>
                    <a:pt x="182" y="110"/>
                  </a:lnTo>
                  <a:lnTo>
                    <a:pt x="186" y="110"/>
                  </a:lnTo>
                  <a:lnTo>
                    <a:pt x="188" y="108"/>
                  </a:lnTo>
                  <a:lnTo>
                    <a:pt x="190" y="108"/>
                  </a:lnTo>
                  <a:lnTo>
                    <a:pt x="196" y="108"/>
                  </a:lnTo>
                  <a:lnTo>
                    <a:pt x="196" y="108"/>
                  </a:lnTo>
                  <a:lnTo>
                    <a:pt x="194" y="104"/>
                  </a:lnTo>
                  <a:lnTo>
                    <a:pt x="194" y="102"/>
                  </a:lnTo>
                  <a:lnTo>
                    <a:pt x="190" y="98"/>
                  </a:lnTo>
                  <a:lnTo>
                    <a:pt x="186" y="96"/>
                  </a:lnTo>
                  <a:lnTo>
                    <a:pt x="184" y="94"/>
                  </a:lnTo>
                  <a:lnTo>
                    <a:pt x="184" y="90"/>
                  </a:lnTo>
                  <a:lnTo>
                    <a:pt x="184" y="90"/>
                  </a:lnTo>
                  <a:lnTo>
                    <a:pt x="184" y="88"/>
                  </a:lnTo>
                  <a:lnTo>
                    <a:pt x="182" y="86"/>
                  </a:lnTo>
                  <a:lnTo>
                    <a:pt x="176" y="84"/>
                  </a:lnTo>
                  <a:lnTo>
                    <a:pt x="174" y="84"/>
                  </a:lnTo>
                  <a:lnTo>
                    <a:pt x="174" y="82"/>
                  </a:lnTo>
                  <a:lnTo>
                    <a:pt x="182" y="76"/>
                  </a:lnTo>
                  <a:lnTo>
                    <a:pt x="182" y="76"/>
                  </a:lnTo>
                  <a:lnTo>
                    <a:pt x="186" y="72"/>
                  </a:lnTo>
                  <a:lnTo>
                    <a:pt x="190" y="68"/>
                  </a:lnTo>
                  <a:lnTo>
                    <a:pt x="190" y="66"/>
                  </a:lnTo>
                  <a:lnTo>
                    <a:pt x="190" y="62"/>
                  </a:lnTo>
                  <a:lnTo>
                    <a:pt x="190" y="54"/>
                  </a:lnTo>
                  <a:lnTo>
                    <a:pt x="190" y="50"/>
                  </a:lnTo>
                  <a:lnTo>
                    <a:pt x="194" y="44"/>
                  </a:lnTo>
                  <a:lnTo>
                    <a:pt x="194" y="44"/>
                  </a:lnTo>
                  <a:lnTo>
                    <a:pt x="198" y="40"/>
                  </a:lnTo>
                  <a:lnTo>
                    <a:pt x="200" y="38"/>
                  </a:lnTo>
                  <a:lnTo>
                    <a:pt x="208" y="40"/>
                  </a:lnTo>
                  <a:lnTo>
                    <a:pt x="210" y="40"/>
                  </a:lnTo>
                  <a:lnTo>
                    <a:pt x="212" y="38"/>
                  </a:lnTo>
                  <a:lnTo>
                    <a:pt x="212" y="32"/>
                  </a:lnTo>
                  <a:lnTo>
                    <a:pt x="214" y="22"/>
                  </a:lnTo>
                  <a:lnTo>
                    <a:pt x="214" y="22"/>
                  </a:lnTo>
                  <a:lnTo>
                    <a:pt x="204" y="22"/>
                  </a:lnTo>
                  <a:lnTo>
                    <a:pt x="200" y="22"/>
                  </a:lnTo>
                  <a:lnTo>
                    <a:pt x="196" y="18"/>
                  </a:lnTo>
                  <a:lnTo>
                    <a:pt x="196" y="18"/>
                  </a:lnTo>
                  <a:lnTo>
                    <a:pt x="194" y="16"/>
                  </a:lnTo>
                  <a:lnTo>
                    <a:pt x="194" y="16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5" name="Freeform 165">
              <a:extLst>
                <a:ext uri="{FF2B5EF4-FFF2-40B4-BE49-F238E27FC236}">
                  <a16:creationId xmlns:a16="http://schemas.microsoft.com/office/drawing/2014/main" id="{11A80027-D02D-4402-A372-1D1D35F3B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594" y="2242327"/>
              <a:ext cx="168769" cy="251732"/>
            </a:xfrm>
            <a:custGeom>
              <a:avLst/>
              <a:gdLst>
                <a:gd name="T0" fmla="*/ 22 w 142"/>
                <a:gd name="T1" fmla="*/ 44 h 206"/>
                <a:gd name="T2" fmla="*/ 18 w 142"/>
                <a:gd name="T3" fmla="*/ 48 h 206"/>
                <a:gd name="T4" fmla="*/ 8 w 142"/>
                <a:gd name="T5" fmla="*/ 62 h 206"/>
                <a:gd name="T6" fmla="*/ 18 w 142"/>
                <a:gd name="T7" fmla="*/ 60 h 206"/>
                <a:gd name="T8" fmla="*/ 18 w 142"/>
                <a:gd name="T9" fmla="*/ 66 h 206"/>
                <a:gd name="T10" fmla="*/ 12 w 142"/>
                <a:gd name="T11" fmla="*/ 84 h 206"/>
                <a:gd name="T12" fmla="*/ 26 w 142"/>
                <a:gd name="T13" fmla="*/ 100 h 206"/>
                <a:gd name="T14" fmla="*/ 28 w 142"/>
                <a:gd name="T15" fmla="*/ 106 h 206"/>
                <a:gd name="T16" fmla="*/ 20 w 142"/>
                <a:gd name="T17" fmla="*/ 104 h 206"/>
                <a:gd name="T18" fmla="*/ 16 w 142"/>
                <a:gd name="T19" fmla="*/ 104 h 206"/>
                <a:gd name="T20" fmla="*/ 26 w 142"/>
                <a:gd name="T21" fmla="*/ 120 h 206"/>
                <a:gd name="T22" fmla="*/ 26 w 142"/>
                <a:gd name="T23" fmla="*/ 124 h 206"/>
                <a:gd name="T24" fmla="*/ 22 w 142"/>
                <a:gd name="T25" fmla="*/ 124 h 206"/>
                <a:gd name="T26" fmla="*/ 16 w 142"/>
                <a:gd name="T27" fmla="*/ 128 h 206"/>
                <a:gd name="T28" fmla="*/ 26 w 142"/>
                <a:gd name="T29" fmla="*/ 138 h 206"/>
                <a:gd name="T30" fmla="*/ 54 w 142"/>
                <a:gd name="T31" fmla="*/ 158 h 206"/>
                <a:gd name="T32" fmla="*/ 52 w 142"/>
                <a:gd name="T33" fmla="*/ 162 h 206"/>
                <a:gd name="T34" fmla="*/ 40 w 142"/>
                <a:gd name="T35" fmla="*/ 166 h 206"/>
                <a:gd name="T36" fmla="*/ 44 w 142"/>
                <a:gd name="T37" fmla="*/ 168 h 206"/>
                <a:gd name="T38" fmla="*/ 44 w 142"/>
                <a:gd name="T39" fmla="*/ 174 h 206"/>
                <a:gd name="T40" fmla="*/ 48 w 142"/>
                <a:gd name="T41" fmla="*/ 180 h 206"/>
                <a:gd name="T42" fmla="*/ 54 w 142"/>
                <a:gd name="T43" fmla="*/ 186 h 206"/>
                <a:gd name="T44" fmla="*/ 62 w 142"/>
                <a:gd name="T45" fmla="*/ 206 h 206"/>
                <a:gd name="T46" fmla="*/ 66 w 142"/>
                <a:gd name="T47" fmla="*/ 204 h 206"/>
                <a:gd name="T48" fmla="*/ 70 w 142"/>
                <a:gd name="T49" fmla="*/ 194 h 206"/>
                <a:gd name="T50" fmla="*/ 82 w 142"/>
                <a:gd name="T51" fmla="*/ 190 h 206"/>
                <a:gd name="T52" fmla="*/ 96 w 142"/>
                <a:gd name="T53" fmla="*/ 188 h 206"/>
                <a:gd name="T54" fmla="*/ 110 w 142"/>
                <a:gd name="T55" fmla="*/ 186 h 206"/>
                <a:gd name="T56" fmla="*/ 122 w 142"/>
                <a:gd name="T57" fmla="*/ 184 h 206"/>
                <a:gd name="T58" fmla="*/ 128 w 142"/>
                <a:gd name="T59" fmla="*/ 180 h 206"/>
                <a:gd name="T60" fmla="*/ 126 w 142"/>
                <a:gd name="T61" fmla="*/ 164 h 206"/>
                <a:gd name="T62" fmla="*/ 130 w 142"/>
                <a:gd name="T63" fmla="*/ 158 h 206"/>
                <a:gd name="T64" fmla="*/ 140 w 142"/>
                <a:gd name="T65" fmla="*/ 150 h 206"/>
                <a:gd name="T66" fmla="*/ 142 w 142"/>
                <a:gd name="T67" fmla="*/ 142 h 206"/>
                <a:gd name="T68" fmla="*/ 126 w 142"/>
                <a:gd name="T69" fmla="*/ 126 h 206"/>
                <a:gd name="T70" fmla="*/ 122 w 142"/>
                <a:gd name="T71" fmla="*/ 108 h 206"/>
                <a:gd name="T72" fmla="*/ 130 w 142"/>
                <a:gd name="T73" fmla="*/ 100 h 206"/>
                <a:gd name="T74" fmla="*/ 134 w 142"/>
                <a:gd name="T75" fmla="*/ 92 h 206"/>
                <a:gd name="T76" fmla="*/ 128 w 142"/>
                <a:gd name="T77" fmla="*/ 88 h 206"/>
                <a:gd name="T78" fmla="*/ 130 w 142"/>
                <a:gd name="T79" fmla="*/ 80 h 206"/>
                <a:gd name="T80" fmla="*/ 136 w 142"/>
                <a:gd name="T81" fmla="*/ 76 h 206"/>
                <a:gd name="T82" fmla="*/ 126 w 142"/>
                <a:gd name="T83" fmla="*/ 70 h 206"/>
                <a:gd name="T84" fmla="*/ 122 w 142"/>
                <a:gd name="T85" fmla="*/ 74 h 206"/>
                <a:gd name="T86" fmla="*/ 112 w 142"/>
                <a:gd name="T87" fmla="*/ 78 h 206"/>
                <a:gd name="T88" fmla="*/ 98 w 142"/>
                <a:gd name="T89" fmla="*/ 72 h 206"/>
                <a:gd name="T90" fmla="*/ 90 w 142"/>
                <a:gd name="T91" fmla="*/ 62 h 206"/>
                <a:gd name="T92" fmla="*/ 92 w 142"/>
                <a:gd name="T93" fmla="*/ 52 h 206"/>
                <a:gd name="T94" fmla="*/ 92 w 142"/>
                <a:gd name="T95" fmla="*/ 46 h 206"/>
                <a:gd name="T96" fmla="*/ 72 w 142"/>
                <a:gd name="T97" fmla="*/ 36 h 206"/>
                <a:gd name="T98" fmla="*/ 68 w 142"/>
                <a:gd name="T99" fmla="*/ 28 h 206"/>
                <a:gd name="T100" fmla="*/ 68 w 142"/>
                <a:gd name="T101" fmla="*/ 22 h 206"/>
                <a:gd name="T102" fmla="*/ 62 w 142"/>
                <a:gd name="T103" fmla="*/ 14 h 206"/>
                <a:gd name="T104" fmla="*/ 50 w 142"/>
                <a:gd name="T105" fmla="*/ 2 h 206"/>
                <a:gd name="T106" fmla="*/ 50 w 142"/>
                <a:gd name="T107" fmla="*/ 0 h 206"/>
                <a:gd name="T108" fmla="*/ 50 w 142"/>
                <a:gd name="T109" fmla="*/ 2 h 206"/>
                <a:gd name="T110" fmla="*/ 26 w 142"/>
                <a:gd name="T111" fmla="*/ 0 h 206"/>
                <a:gd name="T112" fmla="*/ 14 w 142"/>
                <a:gd name="T113" fmla="*/ 6 h 206"/>
                <a:gd name="T114" fmla="*/ 0 w 142"/>
                <a:gd name="T115" fmla="*/ 10 h 206"/>
                <a:gd name="T116" fmla="*/ 6 w 142"/>
                <a:gd name="T117" fmla="*/ 34 h 206"/>
                <a:gd name="T118" fmla="*/ 14 w 142"/>
                <a:gd name="T119" fmla="*/ 42 h 206"/>
                <a:gd name="T120" fmla="*/ 22 w 142"/>
                <a:gd name="T121" fmla="*/ 4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" h="206">
                  <a:moveTo>
                    <a:pt x="22" y="44"/>
                  </a:moveTo>
                  <a:lnTo>
                    <a:pt x="22" y="44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0" y="54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14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0" y="62"/>
                  </a:lnTo>
                  <a:lnTo>
                    <a:pt x="18" y="66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4"/>
                  </a:lnTo>
                  <a:lnTo>
                    <a:pt x="12" y="88"/>
                  </a:lnTo>
                  <a:lnTo>
                    <a:pt x="20" y="96"/>
                  </a:lnTo>
                  <a:lnTo>
                    <a:pt x="26" y="100"/>
                  </a:lnTo>
                  <a:lnTo>
                    <a:pt x="28" y="104"/>
                  </a:lnTo>
                  <a:lnTo>
                    <a:pt x="28" y="106"/>
                  </a:lnTo>
                  <a:lnTo>
                    <a:pt x="28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0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22" y="112"/>
                  </a:lnTo>
                  <a:lnTo>
                    <a:pt x="26" y="120"/>
                  </a:lnTo>
                  <a:lnTo>
                    <a:pt x="26" y="122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2" y="124"/>
                  </a:lnTo>
                  <a:lnTo>
                    <a:pt x="20" y="124"/>
                  </a:lnTo>
                  <a:lnTo>
                    <a:pt x="20" y="124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20" y="134"/>
                  </a:lnTo>
                  <a:lnTo>
                    <a:pt x="26" y="138"/>
                  </a:lnTo>
                  <a:lnTo>
                    <a:pt x="38" y="148"/>
                  </a:lnTo>
                  <a:lnTo>
                    <a:pt x="50" y="154"/>
                  </a:lnTo>
                  <a:lnTo>
                    <a:pt x="54" y="158"/>
                  </a:lnTo>
                  <a:lnTo>
                    <a:pt x="54" y="158"/>
                  </a:lnTo>
                  <a:lnTo>
                    <a:pt x="54" y="160"/>
                  </a:lnTo>
                  <a:lnTo>
                    <a:pt x="52" y="162"/>
                  </a:lnTo>
                  <a:lnTo>
                    <a:pt x="46" y="164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4" y="168"/>
                  </a:lnTo>
                  <a:lnTo>
                    <a:pt x="44" y="170"/>
                  </a:lnTo>
                  <a:lnTo>
                    <a:pt x="42" y="172"/>
                  </a:lnTo>
                  <a:lnTo>
                    <a:pt x="44" y="174"/>
                  </a:lnTo>
                  <a:lnTo>
                    <a:pt x="44" y="174"/>
                  </a:lnTo>
                  <a:lnTo>
                    <a:pt x="46" y="176"/>
                  </a:lnTo>
                  <a:lnTo>
                    <a:pt x="48" y="180"/>
                  </a:lnTo>
                  <a:lnTo>
                    <a:pt x="50" y="184"/>
                  </a:lnTo>
                  <a:lnTo>
                    <a:pt x="54" y="186"/>
                  </a:lnTo>
                  <a:lnTo>
                    <a:pt x="54" y="186"/>
                  </a:lnTo>
                  <a:lnTo>
                    <a:pt x="60" y="190"/>
                  </a:lnTo>
                  <a:lnTo>
                    <a:pt x="62" y="194"/>
                  </a:lnTo>
                  <a:lnTo>
                    <a:pt x="62" y="206"/>
                  </a:lnTo>
                  <a:lnTo>
                    <a:pt x="62" y="206"/>
                  </a:lnTo>
                  <a:lnTo>
                    <a:pt x="64" y="20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68" y="196"/>
                  </a:lnTo>
                  <a:lnTo>
                    <a:pt x="70" y="194"/>
                  </a:lnTo>
                  <a:lnTo>
                    <a:pt x="74" y="192"/>
                  </a:lnTo>
                  <a:lnTo>
                    <a:pt x="74" y="192"/>
                  </a:lnTo>
                  <a:lnTo>
                    <a:pt x="82" y="190"/>
                  </a:lnTo>
                  <a:lnTo>
                    <a:pt x="86" y="188"/>
                  </a:lnTo>
                  <a:lnTo>
                    <a:pt x="90" y="186"/>
                  </a:lnTo>
                  <a:lnTo>
                    <a:pt x="96" y="188"/>
                  </a:lnTo>
                  <a:lnTo>
                    <a:pt x="96" y="188"/>
                  </a:lnTo>
                  <a:lnTo>
                    <a:pt x="104" y="188"/>
                  </a:lnTo>
                  <a:lnTo>
                    <a:pt x="110" y="186"/>
                  </a:lnTo>
                  <a:lnTo>
                    <a:pt x="116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8" y="180"/>
                  </a:lnTo>
                  <a:lnTo>
                    <a:pt x="128" y="176"/>
                  </a:lnTo>
                  <a:lnTo>
                    <a:pt x="126" y="170"/>
                  </a:lnTo>
                  <a:lnTo>
                    <a:pt x="126" y="164"/>
                  </a:lnTo>
                  <a:lnTo>
                    <a:pt x="126" y="164"/>
                  </a:lnTo>
                  <a:lnTo>
                    <a:pt x="126" y="158"/>
                  </a:lnTo>
                  <a:lnTo>
                    <a:pt x="130" y="158"/>
                  </a:lnTo>
                  <a:lnTo>
                    <a:pt x="134" y="156"/>
                  </a:lnTo>
                  <a:lnTo>
                    <a:pt x="138" y="154"/>
                  </a:lnTo>
                  <a:lnTo>
                    <a:pt x="140" y="150"/>
                  </a:lnTo>
                  <a:lnTo>
                    <a:pt x="140" y="150"/>
                  </a:lnTo>
                  <a:lnTo>
                    <a:pt x="142" y="146"/>
                  </a:lnTo>
                  <a:lnTo>
                    <a:pt x="142" y="142"/>
                  </a:lnTo>
                  <a:lnTo>
                    <a:pt x="138" y="138"/>
                  </a:lnTo>
                  <a:lnTo>
                    <a:pt x="130" y="132"/>
                  </a:lnTo>
                  <a:lnTo>
                    <a:pt x="126" y="12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2" y="108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30" y="100"/>
                  </a:lnTo>
                  <a:lnTo>
                    <a:pt x="130" y="100"/>
                  </a:lnTo>
                  <a:lnTo>
                    <a:pt x="132" y="98"/>
                  </a:lnTo>
                  <a:lnTo>
                    <a:pt x="134" y="92"/>
                  </a:lnTo>
                  <a:lnTo>
                    <a:pt x="134" y="92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4" y="78"/>
                  </a:lnTo>
                  <a:lnTo>
                    <a:pt x="136" y="78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4" y="70"/>
                  </a:lnTo>
                  <a:lnTo>
                    <a:pt x="122" y="70"/>
                  </a:lnTo>
                  <a:lnTo>
                    <a:pt x="122" y="74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04" y="76"/>
                  </a:lnTo>
                  <a:lnTo>
                    <a:pt x="98" y="72"/>
                  </a:lnTo>
                  <a:lnTo>
                    <a:pt x="94" y="68"/>
                  </a:lnTo>
                  <a:lnTo>
                    <a:pt x="90" y="62"/>
                  </a:lnTo>
                  <a:lnTo>
                    <a:pt x="90" y="62"/>
                  </a:lnTo>
                  <a:lnTo>
                    <a:pt x="90" y="5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92" y="46"/>
                  </a:lnTo>
                  <a:lnTo>
                    <a:pt x="88" y="44"/>
                  </a:lnTo>
                  <a:lnTo>
                    <a:pt x="80" y="42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6" y="18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8"/>
                  </a:lnTo>
                  <a:lnTo>
                    <a:pt x="6" y="26"/>
                  </a:lnTo>
                  <a:lnTo>
                    <a:pt x="6" y="34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6" name="Freeform 175">
              <a:extLst>
                <a:ext uri="{FF2B5EF4-FFF2-40B4-BE49-F238E27FC236}">
                  <a16:creationId xmlns:a16="http://schemas.microsoft.com/office/drawing/2014/main" id="{C7F4865A-E293-4ABC-9843-447CDBDEA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610" y="2447622"/>
              <a:ext cx="71311" cy="173524"/>
            </a:xfrm>
            <a:custGeom>
              <a:avLst/>
              <a:gdLst>
                <a:gd name="T0" fmla="*/ 40 w 60"/>
                <a:gd name="T1" fmla="*/ 136 h 142"/>
                <a:gd name="T2" fmla="*/ 36 w 60"/>
                <a:gd name="T3" fmla="*/ 130 h 142"/>
                <a:gd name="T4" fmla="*/ 36 w 60"/>
                <a:gd name="T5" fmla="*/ 126 h 142"/>
                <a:gd name="T6" fmla="*/ 42 w 60"/>
                <a:gd name="T7" fmla="*/ 124 h 142"/>
                <a:gd name="T8" fmla="*/ 48 w 60"/>
                <a:gd name="T9" fmla="*/ 116 h 142"/>
                <a:gd name="T10" fmla="*/ 50 w 60"/>
                <a:gd name="T11" fmla="*/ 106 h 142"/>
                <a:gd name="T12" fmla="*/ 56 w 60"/>
                <a:gd name="T13" fmla="*/ 104 h 142"/>
                <a:gd name="T14" fmla="*/ 60 w 60"/>
                <a:gd name="T15" fmla="*/ 100 h 142"/>
                <a:gd name="T16" fmla="*/ 60 w 60"/>
                <a:gd name="T17" fmla="*/ 92 h 142"/>
                <a:gd name="T18" fmla="*/ 58 w 60"/>
                <a:gd name="T19" fmla="*/ 86 h 142"/>
                <a:gd name="T20" fmla="*/ 58 w 60"/>
                <a:gd name="T21" fmla="*/ 86 h 142"/>
                <a:gd name="T22" fmla="*/ 58 w 60"/>
                <a:gd name="T23" fmla="*/ 82 h 142"/>
                <a:gd name="T24" fmla="*/ 56 w 60"/>
                <a:gd name="T25" fmla="*/ 82 h 142"/>
                <a:gd name="T26" fmla="*/ 54 w 60"/>
                <a:gd name="T27" fmla="*/ 82 h 142"/>
                <a:gd name="T28" fmla="*/ 54 w 60"/>
                <a:gd name="T29" fmla="*/ 82 h 142"/>
                <a:gd name="T30" fmla="*/ 50 w 60"/>
                <a:gd name="T31" fmla="*/ 82 h 142"/>
                <a:gd name="T32" fmla="*/ 42 w 60"/>
                <a:gd name="T33" fmla="*/ 68 h 142"/>
                <a:gd name="T34" fmla="*/ 42 w 60"/>
                <a:gd name="T35" fmla="*/ 62 h 142"/>
                <a:gd name="T36" fmla="*/ 42 w 60"/>
                <a:gd name="T37" fmla="*/ 58 h 142"/>
                <a:gd name="T38" fmla="*/ 42 w 60"/>
                <a:gd name="T39" fmla="*/ 54 h 142"/>
                <a:gd name="T40" fmla="*/ 42 w 60"/>
                <a:gd name="T41" fmla="*/ 52 h 142"/>
                <a:gd name="T42" fmla="*/ 44 w 60"/>
                <a:gd name="T43" fmla="*/ 52 h 142"/>
                <a:gd name="T44" fmla="*/ 44 w 60"/>
                <a:gd name="T45" fmla="*/ 46 h 142"/>
                <a:gd name="T46" fmla="*/ 44 w 60"/>
                <a:gd name="T47" fmla="*/ 38 h 142"/>
                <a:gd name="T48" fmla="*/ 42 w 60"/>
                <a:gd name="T49" fmla="*/ 22 h 142"/>
                <a:gd name="T50" fmla="*/ 38 w 60"/>
                <a:gd name="T51" fmla="*/ 18 h 142"/>
                <a:gd name="T52" fmla="*/ 32 w 60"/>
                <a:gd name="T53" fmla="*/ 12 h 142"/>
                <a:gd name="T54" fmla="*/ 26 w 60"/>
                <a:gd name="T55" fmla="*/ 6 h 142"/>
                <a:gd name="T56" fmla="*/ 22 w 60"/>
                <a:gd name="T57" fmla="*/ 10 h 142"/>
                <a:gd name="T58" fmla="*/ 18 w 60"/>
                <a:gd name="T59" fmla="*/ 8 h 142"/>
                <a:gd name="T60" fmla="*/ 16 w 60"/>
                <a:gd name="T61" fmla="*/ 4 h 142"/>
                <a:gd name="T62" fmla="*/ 14 w 60"/>
                <a:gd name="T63" fmla="*/ 0 h 142"/>
                <a:gd name="T64" fmla="*/ 8 w 60"/>
                <a:gd name="T65" fmla="*/ 12 h 142"/>
                <a:gd name="T66" fmla="*/ 2 w 60"/>
                <a:gd name="T67" fmla="*/ 20 h 142"/>
                <a:gd name="T68" fmla="*/ 2 w 60"/>
                <a:gd name="T69" fmla="*/ 22 h 142"/>
                <a:gd name="T70" fmla="*/ 2 w 60"/>
                <a:gd name="T71" fmla="*/ 26 h 142"/>
                <a:gd name="T72" fmla="*/ 2 w 60"/>
                <a:gd name="T73" fmla="*/ 38 h 142"/>
                <a:gd name="T74" fmla="*/ 2 w 60"/>
                <a:gd name="T75" fmla="*/ 38 h 142"/>
                <a:gd name="T76" fmla="*/ 2 w 60"/>
                <a:gd name="T77" fmla="*/ 38 h 142"/>
                <a:gd name="T78" fmla="*/ 6 w 60"/>
                <a:gd name="T79" fmla="*/ 40 h 142"/>
                <a:gd name="T80" fmla="*/ 8 w 60"/>
                <a:gd name="T81" fmla="*/ 58 h 142"/>
                <a:gd name="T82" fmla="*/ 4 w 60"/>
                <a:gd name="T83" fmla="*/ 76 h 142"/>
                <a:gd name="T84" fmla="*/ 6 w 60"/>
                <a:gd name="T85" fmla="*/ 80 h 142"/>
                <a:gd name="T86" fmla="*/ 6 w 60"/>
                <a:gd name="T87" fmla="*/ 84 h 142"/>
                <a:gd name="T88" fmla="*/ 0 w 60"/>
                <a:gd name="T89" fmla="*/ 92 h 142"/>
                <a:gd name="T90" fmla="*/ 2 w 60"/>
                <a:gd name="T91" fmla="*/ 100 h 142"/>
                <a:gd name="T92" fmla="*/ 2 w 60"/>
                <a:gd name="T93" fmla="*/ 108 h 142"/>
                <a:gd name="T94" fmla="*/ 2 w 60"/>
                <a:gd name="T95" fmla="*/ 112 h 142"/>
                <a:gd name="T96" fmla="*/ 8 w 60"/>
                <a:gd name="T97" fmla="*/ 116 h 142"/>
                <a:gd name="T98" fmla="*/ 18 w 60"/>
                <a:gd name="T99" fmla="*/ 126 h 142"/>
                <a:gd name="T100" fmla="*/ 22 w 60"/>
                <a:gd name="T101" fmla="*/ 138 h 142"/>
                <a:gd name="T102" fmla="*/ 26 w 60"/>
                <a:gd name="T103" fmla="*/ 142 h 142"/>
                <a:gd name="T104" fmla="*/ 34 w 60"/>
                <a:gd name="T105" fmla="*/ 140 h 142"/>
                <a:gd name="T106" fmla="*/ 40 w 60"/>
                <a:gd name="T107" fmla="*/ 13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" h="142">
                  <a:moveTo>
                    <a:pt x="40" y="136"/>
                  </a:moveTo>
                  <a:lnTo>
                    <a:pt x="40" y="136"/>
                  </a:lnTo>
                  <a:lnTo>
                    <a:pt x="36" y="132"/>
                  </a:lnTo>
                  <a:lnTo>
                    <a:pt x="36" y="130"/>
                  </a:lnTo>
                  <a:lnTo>
                    <a:pt x="36" y="126"/>
                  </a:lnTo>
                  <a:lnTo>
                    <a:pt x="36" y="126"/>
                  </a:lnTo>
                  <a:lnTo>
                    <a:pt x="38" y="124"/>
                  </a:lnTo>
                  <a:lnTo>
                    <a:pt x="42" y="124"/>
                  </a:lnTo>
                  <a:lnTo>
                    <a:pt x="46" y="122"/>
                  </a:lnTo>
                  <a:lnTo>
                    <a:pt x="48" y="116"/>
                  </a:lnTo>
                  <a:lnTo>
                    <a:pt x="48" y="116"/>
                  </a:lnTo>
                  <a:lnTo>
                    <a:pt x="50" y="106"/>
                  </a:lnTo>
                  <a:lnTo>
                    <a:pt x="54" y="104"/>
                  </a:lnTo>
                  <a:lnTo>
                    <a:pt x="56" y="104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96"/>
                  </a:lnTo>
                  <a:lnTo>
                    <a:pt x="60" y="92"/>
                  </a:lnTo>
                  <a:lnTo>
                    <a:pt x="58" y="90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8" y="86"/>
                  </a:lnTo>
                  <a:lnTo>
                    <a:pt x="58" y="82"/>
                  </a:lnTo>
                  <a:lnTo>
                    <a:pt x="56" y="82"/>
                  </a:lnTo>
                  <a:lnTo>
                    <a:pt x="56" y="82"/>
                  </a:lnTo>
                  <a:lnTo>
                    <a:pt x="56" y="82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50" y="82"/>
                  </a:lnTo>
                  <a:lnTo>
                    <a:pt x="46" y="76"/>
                  </a:lnTo>
                  <a:lnTo>
                    <a:pt x="42" y="68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4" y="60"/>
                  </a:lnTo>
                  <a:lnTo>
                    <a:pt x="42" y="58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46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26"/>
                  </a:lnTo>
                  <a:lnTo>
                    <a:pt x="42" y="22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2" y="16"/>
                  </a:lnTo>
                  <a:lnTo>
                    <a:pt x="32" y="12"/>
                  </a:lnTo>
                  <a:lnTo>
                    <a:pt x="30" y="8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8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0"/>
                  </a:lnTo>
                  <a:lnTo>
                    <a:pt x="8" y="44"/>
                  </a:lnTo>
                  <a:lnTo>
                    <a:pt x="8" y="58"/>
                  </a:lnTo>
                  <a:lnTo>
                    <a:pt x="6" y="72"/>
                  </a:lnTo>
                  <a:lnTo>
                    <a:pt x="4" y="76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6" y="82"/>
                  </a:lnTo>
                  <a:lnTo>
                    <a:pt x="6" y="84"/>
                  </a:lnTo>
                  <a:lnTo>
                    <a:pt x="2" y="86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0"/>
                  </a:lnTo>
                  <a:lnTo>
                    <a:pt x="2" y="112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4" y="120"/>
                  </a:lnTo>
                  <a:lnTo>
                    <a:pt x="18" y="126"/>
                  </a:lnTo>
                  <a:lnTo>
                    <a:pt x="22" y="132"/>
                  </a:lnTo>
                  <a:lnTo>
                    <a:pt x="22" y="138"/>
                  </a:lnTo>
                  <a:lnTo>
                    <a:pt x="24" y="140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34" y="140"/>
                  </a:lnTo>
                  <a:lnTo>
                    <a:pt x="36" y="138"/>
                  </a:lnTo>
                  <a:lnTo>
                    <a:pt x="40" y="136"/>
                  </a:lnTo>
                  <a:lnTo>
                    <a:pt x="40" y="136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7" name="Freeform 178">
              <a:extLst>
                <a:ext uri="{FF2B5EF4-FFF2-40B4-BE49-F238E27FC236}">
                  <a16:creationId xmlns:a16="http://schemas.microsoft.com/office/drawing/2014/main" id="{D0E083DB-4D0C-4582-8892-1D6F4F6C8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628" y="2095685"/>
              <a:ext cx="273358" cy="168636"/>
            </a:xfrm>
            <a:custGeom>
              <a:avLst/>
              <a:gdLst>
                <a:gd name="T0" fmla="*/ 186 w 230"/>
                <a:gd name="T1" fmla="*/ 4 h 138"/>
                <a:gd name="T2" fmla="*/ 180 w 230"/>
                <a:gd name="T3" fmla="*/ 0 h 138"/>
                <a:gd name="T4" fmla="*/ 170 w 230"/>
                <a:gd name="T5" fmla="*/ 4 h 138"/>
                <a:gd name="T6" fmla="*/ 158 w 230"/>
                <a:gd name="T7" fmla="*/ 0 h 138"/>
                <a:gd name="T8" fmla="*/ 148 w 230"/>
                <a:gd name="T9" fmla="*/ 2 h 138"/>
                <a:gd name="T10" fmla="*/ 142 w 230"/>
                <a:gd name="T11" fmla="*/ 16 h 138"/>
                <a:gd name="T12" fmla="*/ 130 w 230"/>
                <a:gd name="T13" fmla="*/ 22 h 138"/>
                <a:gd name="T14" fmla="*/ 126 w 230"/>
                <a:gd name="T15" fmla="*/ 22 h 138"/>
                <a:gd name="T16" fmla="*/ 116 w 230"/>
                <a:gd name="T17" fmla="*/ 18 h 138"/>
                <a:gd name="T18" fmla="*/ 116 w 230"/>
                <a:gd name="T19" fmla="*/ 20 h 138"/>
                <a:gd name="T20" fmla="*/ 112 w 230"/>
                <a:gd name="T21" fmla="*/ 24 h 138"/>
                <a:gd name="T22" fmla="*/ 98 w 230"/>
                <a:gd name="T23" fmla="*/ 24 h 138"/>
                <a:gd name="T24" fmla="*/ 90 w 230"/>
                <a:gd name="T25" fmla="*/ 26 h 138"/>
                <a:gd name="T26" fmla="*/ 90 w 230"/>
                <a:gd name="T27" fmla="*/ 34 h 138"/>
                <a:gd name="T28" fmla="*/ 92 w 230"/>
                <a:gd name="T29" fmla="*/ 38 h 138"/>
                <a:gd name="T30" fmla="*/ 92 w 230"/>
                <a:gd name="T31" fmla="*/ 38 h 138"/>
                <a:gd name="T32" fmla="*/ 60 w 230"/>
                <a:gd name="T33" fmla="*/ 42 h 138"/>
                <a:gd name="T34" fmla="*/ 40 w 230"/>
                <a:gd name="T35" fmla="*/ 30 h 138"/>
                <a:gd name="T36" fmla="*/ 32 w 230"/>
                <a:gd name="T37" fmla="*/ 26 h 138"/>
                <a:gd name="T38" fmla="*/ 30 w 230"/>
                <a:gd name="T39" fmla="*/ 42 h 138"/>
                <a:gd name="T40" fmla="*/ 28 w 230"/>
                <a:gd name="T41" fmla="*/ 44 h 138"/>
                <a:gd name="T42" fmla="*/ 12 w 230"/>
                <a:gd name="T43" fmla="*/ 42 h 138"/>
                <a:gd name="T44" fmla="*/ 10 w 230"/>
                <a:gd name="T45" fmla="*/ 44 h 138"/>
                <a:gd name="T46" fmla="*/ 18 w 230"/>
                <a:gd name="T47" fmla="*/ 50 h 138"/>
                <a:gd name="T48" fmla="*/ 14 w 230"/>
                <a:gd name="T49" fmla="*/ 56 h 138"/>
                <a:gd name="T50" fmla="*/ 8 w 230"/>
                <a:gd name="T51" fmla="*/ 62 h 138"/>
                <a:gd name="T52" fmla="*/ 10 w 230"/>
                <a:gd name="T53" fmla="*/ 70 h 138"/>
                <a:gd name="T54" fmla="*/ 10 w 230"/>
                <a:gd name="T55" fmla="*/ 72 h 138"/>
                <a:gd name="T56" fmla="*/ 4 w 230"/>
                <a:gd name="T57" fmla="*/ 86 h 138"/>
                <a:gd name="T58" fmla="*/ 10 w 230"/>
                <a:gd name="T59" fmla="*/ 100 h 138"/>
                <a:gd name="T60" fmla="*/ 10 w 230"/>
                <a:gd name="T61" fmla="*/ 102 h 138"/>
                <a:gd name="T62" fmla="*/ 28 w 230"/>
                <a:gd name="T63" fmla="*/ 114 h 138"/>
                <a:gd name="T64" fmla="*/ 44 w 230"/>
                <a:gd name="T65" fmla="*/ 128 h 138"/>
                <a:gd name="T66" fmla="*/ 60 w 230"/>
                <a:gd name="T67" fmla="*/ 134 h 138"/>
                <a:gd name="T68" fmla="*/ 76 w 230"/>
                <a:gd name="T69" fmla="*/ 138 h 138"/>
                <a:gd name="T70" fmla="*/ 82 w 230"/>
                <a:gd name="T71" fmla="*/ 132 h 138"/>
                <a:gd name="T72" fmla="*/ 90 w 230"/>
                <a:gd name="T73" fmla="*/ 130 h 138"/>
                <a:gd name="T74" fmla="*/ 90 w 230"/>
                <a:gd name="T75" fmla="*/ 130 h 138"/>
                <a:gd name="T76" fmla="*/ 90 w 230"/>
                <a:gd name="T77" fmla="*/ 130 h 138"/>
                <a:gd name="T78" fmla="*/ 110 w 230"/>
                <a:gd name="T79" fmla="*/ 122 h 138"/>
                <a:gd name="T80" fmla="*/ 116 w 230"/>
                <a:gd name="T81" fmla="*/ 120 h 138"/>
                <a:gd name="T82" fmla="*/ 140 w 230"/>
                <a:gd name="T83" fmla="*/ 120 h 138"/>
                <a:gd name="T84" fmla="*/ 156 w 230"/>
                <a:gd name="T85" fmla="*/ 118 h 138"/>
                <a:gd name="T86" fmla="*/ 156 w 230"/>
                <a:gd name="T87" fmla="*/ 116 h 138"/>
                <a:gd name="T88" fmla="*/ 158 w 230"/>
                <a:gd name="T89" fmla="*/ 114 h 138"/>
                <a:gd name="T90" fmla="*/ 164 w 230"/>
                <a:gd name="T91" fmla="*/ 116 h 138"/>
                <a:gd name="T92" fmla="*/ 166 w 230"/>
                <a:gd name="T93" fmla="*/ 116 h 138"/>
                <a:gd name="T94" fmla="*/ 186 w 230"/>
                <a:gd name="T95" fmla="*/ 84 h 138"/>
                <a:gd name="T96" fmla="*/ 188 w 230"/>
                <a:gd name="T97" fmla="*/ 76 h 138"/>
                <a:gd name="T98" fmla="*/ 194 w 230"/>
                <a:gd name="T99" fmla="*/ 66 h 138"/>
                <a:gd name="T100" fmla="*/ 202 w 230"/>
                <a:gd name="T101" fmla="*/ 50 h 138"/>
                <a:gd name="T102" fmla="*/ 212 w 230"/>
                <a:gd name="T103" fmla="*/ 40 h 138"/>
                <a:gd name="T104" fmla="*/ 216 w 230"/>
                <a:gd name="T105" fmla="*/ 40 h 138"/>
                <a:gd name="T106" fmla="*/ 230 w 230"/>
                <a:gd name="T107" fmla="*/ 30 h 138"/>
                <a:gd name="T108" fmla="*/ 230 w 230"/>
                <a:gd name="T109" fmla="*/ 28 h 138"/>
                <a:gd name="T110" fmla="*/ 228 w 230"/>
                <a:gd name="T111" fmla="*/ 24 h 138"/>
                <a:gd name="T112" fmla="*/ 222 w 230"/>
                <a:gd name="T113" fmla="*/ 24 h 138"/>
                <a:gd name="T114" fmla="*/ 212 w 230"/>
                <a:gd name="T115" fmla="*/ 12 h 138"/>
                <a:gd name="T116" fmla="*/ 200 w 230"/>
                <a:gd name="T117" fmla="*/ 8 h 138"/>
                <a:gd name="T118" fmla="*/ 192 w 230"/>
                <a:gd name="T119" fmla="*/ 1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0" h="138">
                  <a:moveTo>
                    <a:pt x="188" y="10"/>
                  </a:moveTo>
                  <a:lnTo>
                    <a:pt x="188" y="10"/>
                  </a:lnTo>
                  <a:lnTo>
                    <a:pt x="186" y="4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62" y="2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8" y="2"/>
                  </a:lnTo>
                  <a:lnTo>
                    <a:pt x="146" y="6"/>
                  </a:lnTo>
                  <a:lnTo>
                    <a:pt x="144" y="12"/>
                  </a:lnTo>
                  <a:lnTo>
                    <a:pt x="142" y="16"/>
                  </a:lnTo>
                  <a:lnTo>
                    <a:pt x="142" y="16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6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4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98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88" y="30"/>
                  </a:lnTo>
                  <a:lnTo>
                    <a:pt x="90" y="34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0" y="42"/>
                  </a:lnTo>
                  <a:lnTo>
                    <a:pt x="54" y="40"/>
                  </a:lnTo>
                  <a:lnTo>
                    <a:pt x="46" y="36"/>
                  </a:lnTo>
                  <a:lnTo>
                    <a:pt x="40" y="30"/>
                  </a:lnTo>
                  <a:lnTo>
                    <a:pt x="36" y="28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30" y="3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4" y="44"/>
                  </a:lnTo>
                  <a:lnTo>
                    <a:pt x="18" y="42"/>
                  </a:lnTo>
                  <a:lnTo>
                    <a:pt x="12" y="42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4" y="46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56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10" y="66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4" y="86"/>
                  </a:lnTo>
                  <a:lnTo>
                    <a:pt x="6" y="90"/>
                  </a:lnTo>
                  <a:lnTo>
                    <a:pt x="8" y="96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28" y="114"/>
                  </a:lnTo>
                  <a:lnTo>
                    <a:pt x="36" y="122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4" y="128"/>
                  </a:lnTo>
                  <a:lnTo>
                    <a:pt x="50" y="130"/>
                  </a:lnTo>
                  <a:lnTo>
                    <a:pt x="60" y="134"/>
                  </a:lnTo>
                  <a:lnTo>
                    <a:pt x="68" y="138"/>
                  </a:lnTo>
                  <a:lnTo>
                    <a:pt x="72" y="138"/>
                  </a:lnTo>
                  <a:lnTo>
                    <a:pt x="76" y="138"/>
                  </a:lnTo>
                  <a:lnTo>
                    <a:pt x="76" y="138"/>
                  </a:lnTo>
                  <a:lnTo>
                    <a:pt x="80" y="136"/>
                  </a:lnTo>
                  <a:lnTo>
                    <a:pt x="82" y="132"/>
                  </a:lnTo>
                  <a:lnTo>
                    <a:pt x="84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104" y="126"/>
                  </a:lnTo>
                  <a:lnTo>
                    <a:pt x="104" y="126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26" y="12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56" y="118"/>
                  </a:lnTo>
                  <a:lnTo>
                    <a:pt x="156" y="118"/>
                  </a:lnTo>
                  <a:lnTo>
                    <a:pt x="158" y="118"/>
                  </a:lnTo>
                  <a:lnTo>
                    <a:pt x="156" y="116"/>
                  </a:lnTo>
                  <a:lnTo>
                    <a:pt x="156" y="116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60" y="114"/>
                  </a:lnTo>
                  <a:lnTo>
                    <a:pt x="160" y="114"/>
                  </a:lnTo>
                  <a:lnTo>
                    <a:pt x="164" y="116"/>
                  </a:lnTo>
                  <a:lnTo>
                    <a:pt x="164" y="116"/>
                  </a:lnTo>
                  <a:lnTo>
                    <a:pt x="166" y="116"/>
                  </a:lnTo>
                  <a:lnTo>
                    <a:pt x="166" y="116"/>
                  </a:lnTo>
                  <a:lnTo>
                    <a:pt x="170" y="112"/>
                  </a:lnTo>
                  <a:lnTo>
                    <a:pt x="176" y="104"/>
                  </a:lnTo>
                  <a:lnTo>
                    <a:pt x="186" y="84"/>
                  </a:lnTo>
                  <a:lnTo>
                    <a:pt x="186" y="84"/>
                  </a:lnTo>
                  <a:lnTo>
                    <a:pt x="188" y="78"/>
                  </a:lnTo>
                  <a:lnTo>
                    <a:pt x="188" y="76"/>
                  </a:lnTo>
                  <a:lnTo>
                    <a:pt x="188" y="72"/>
                  </a:lnTo>
                  <a:lnTo>
                    <a:pt x="194" y="66"/>
                  </a:lnTo>
                  <a:lnTo>
                    <a:pt x="194" y="66"/>
                  </a:lnTo>
                  <a:lnTo>
                    <a:pt x="200" y="58"/>
                  </a:lnTo>
                  <a:lnTo>
                    <a:pt x="202" y="54"/>
                  </a:lnTo>
                  <a:lnTo>
                    <a:pt x="202" y="50"/>
                  </a:lnTo>
                  <a:lnTo>
                    <a:pt x="206" y="44"/>
                  </a:lnTo>
                  <a:lnTo>
                    <a:pt x="206" y="44"/>
                  </a:lnTo>
                  <a:lnTo>
                    <a:pt x="212" y="40"/>
                  </a:lnTo>
                  <a:lnTo>
                    <a:pt x="214" y="40"/>
                  </a:lnTo>
                  <a:lnTo>
                    <a:pt x="214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22" y="38"/>
                  </a:lnTo>
                  <a:lnTo>
                    <a:pt x="230" y="30"/>
                  </a:lnTo>
                  <a:lnTo>
                    <a:pt x="230" y="30"/>
                  </a:lnTo>
                  <a:lnTo>
                    <a:pt x="230" y="28"/>
                  </a:lnTo>
                  <a:lnTo>
                    <a:pt x="230" y="28"/>
                  </a:lnTo>
                  <a:lnTo>
                    <a:pt x="230" y="26"/>
                  </a:lnTo>
                  <a:lnTo>
                    <a:pt x="230" y="24"/>
                  </a:lnTo>
                  <a:lnTo>
                    <a:pt x="228" y="24"/>
                  </a:lnTo>
                  <a:lnTo>
                    <a:pt x="224" y="24"/>
                  </a:lnTo>
                  <a:lnTo>
                    <a:pt x="224" y="24"/>
                  </a:lnTo>
                  <a:lnTo>
                    <a:pt x="222" y="24"/>
                  </a:lnTo>
                  <a:lnTo>
                    <a:pt x="220" y="22"/>
                  </a:lnTo>
                  <a:lnTo>
                    <a:pt x="218" y="18"/>
                  </a:lnTo>
                  <a:lnTo>
                    <a:pt x="212" y="12"/>
                  </a:lnTo>
                  <a:lnTo>
                    <a:pt x="202" y="6"/>
                  </a:lnTo>
                  <a:lnTo>
                    <a:pt x="202" y="6"/>
                  </a:lnTo>
                  <a:lnTo>
                    <a:pt x="200" y="8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192" y="10"/>
                  </a:lnTo>
                  <a:lnTo>
                    <a:pt x="188" y="10"/>
                  </a:lnTo>
                  <a:lnTo>
                    <a:pt x="188" y="1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8" name="Freeform 182">
              <a:extLst>
                <a:ext uri="{FF2B5EF4-FFF2-40B4-BE49-F238E27FC236}">
                  <a16:creationId xmlns:a16="http://schemas.microsoft.com/office/drawing/2014/main" id="{8456303E-CE9E-4084-A3E9-7143F56F6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775" y="2034586"/>
              <a:ext cx="232949" cy="112424"/>
            </a:xfrm>
            <a:custGeom>
              <a:avLst/>
              <a:gdLst>
                <a:gd name="T0" fmla="*/ 160 w 196"/>
                <a:gd name="T1" fmla="*/ 8 h 92"/>
                <a:gd name="T2" fmla="*/ 126 w 196"/>
                <a:gd name="T3" fmla="*/ 8 h 92"/>
                <a:gd name="T4" fmla="*/ 116 w 196"/>
                <a:gd name="T5" fmla="*/ 14 h 92"/>
                <a:gd name="T6" fmla="*/ 110 w 196"/>
                <a:gd name="T7" fmla="*/ 20 h 92"/>
                <a:gd name="T8" fmla="*/ 104 w 196"/>
                <a:gd name="T9" fmla="*/ 18 h 92"/>
                <a:gd name="T10" fmla="*/ 102 w 196"/>
                <a:gd name="T11" fmla="*/ 16 h 92"/>
                <a:gd name="T12" fmla="*/ 102 w 196"/>
                <a:gd name="T13" fmla="*/ 10 h 92"/>
                <a:gd name="T14" fmla="*/ 98 w 196"/>
                <a:gd name="T15" fmla="*/ 2 h 92"/>
                <a:gd name="T16" fmla="*/ 84 w 196"/>
                <a:gd name="T17" fmla="*/ 2 h 92"/>
                <a:gd name="T18" fmla="*/ 76 w 196"/>
                <a:gd name="T19" fmla="*/ 10 h 92"/>
                <a:gd name="T20" fmla="*/ 74 w 196"/>
                <a:gd name="T21" fmla="*/ 8 h 92"/>
                <a:gd name="T22" fmla="*/ 74 w 196"/>
                <a:gd name="T23" fmla="*/ 4 h 92"/>
                <a:gd name="T24" fmla="*/ 70 w 196"/>
                <a:gd name="T25" fmla="*/ 2 h 92"/>
                <a:gd name="T26" fmla="*/ 50 w 196"/>
                <a:gd name="T27" fmla="*/ 12 h 92"/>
                <a:gd name="T28" fmla="*/ 42 w 196"/>
                <a:gd name="T29" fmla="*/ 28 h 92"/>
                <a:gd name="T30" fmla="*/ 32 w 196"/>
                <a:gd name="T31" fmla="*/ 34 h 92"/>
                <a:gd name="T32" fmla="*/ 18 w 196"/>
                <a:gd name="T33" fmla="*/ 36 h 92"/>
                <a:gd name="T34" fmla="*/ 8 w 196"/>
                <a:gd name="T35" fmla="*/ 40 h 92"/>
                <a:gd name="T36" fmla="*/ 2 w 196"/>
                <a:gd name="T37" fmla="*/ 52 h 92"/>
                <a:gd name="T38" fmla="*/ 2 w 196"/>
                <a:gd name="T39" fmla="*/ 64 h 92"/>
                <a:gd name="T40" fmla="*/ 14 w 196"/>
                <a:gd name="T41" fmla="*/ 78 h 92"/>
                <a:gd name="T42" fmla="*/ 32 w 196"/>
                <a:gd name="T43" fmla="*/ 90 h 92"/>
                <a:gd name="T44" fmla="*/ 44 w 196"/>
                <a:gd name="T45" fmla="*/ 92 h 92"/>
                <a:gd name="T46" fmla="*/ 66 w 196"/>
                <a:gd name="T47" fmla="*/ 82 h 92"/>
                <a:gd name="T48" fmla="*/ 68 w 196"/>
                <a:gd name="T49" fmla="*/ 76 h 92"/>
                <a:gd name="T50" fmla="*/ 76 w 196"/>
                <a:gd name="T51" fmla="*/ 74 h 92"/>
                <a:gd name="T52" fmla="*/ 90 w 196"/>
                <a:gd name="T53" fmla="*/ 74 h 92"/>
                <a:gd name="T54" fmla="*/ 92 w 196"/>
                <a:gd name="T55" fmla="*/ 70 h 92"/>
                <a:gd name="T56" fmla="*/ 94 w 196"/>
                <a:gd name="T57" fmla="*/ 68 h 92"/>
                <a:gd name="T58" fmla="*/ 104 w 196"/>
                <a:gd name="T59" fmla="*/ 72 h 92"/>
                <a:gd name="T60" fmla="*/ 108 w 196"/>
                <a:gd name="T61" fmla="*/ 72 h 92"/>
                <a:gd name="T62" fmla="*/ 120 w 196"/>
                <a:gd name="T63" fmla="*/ 66 h 92"/>
                <a:gd name="T64" fmla="*/ 126 w 196"/>
                <a:gd name="T65" fmla="*/ 52 h 92"/>
                <a:gd name="T66" fmla="*/ 130 w 196"/>
                <a:gd name="T67" fmla="*/ 50 h 92"/>
                <a:gd name="T68" fmla="*/ 130 w 196"/>
                <a:gd name="T69" fmla="*/ 50 h 92"/>
                <a:gd name="T70" fmla="*/ 148 w 196"/>
                <a:gd name="T71" fmla="*/ 54 h 92"/>
                <a:gd name="T72" fmla="*/ 152 w 196"/>
                <a:gd name="T73" fmla="*/ 52 h 92"/>
                <a:gd name="T74" fmla="*/ 162 w 196"/>
                <a:gd name="T75" fmla="*/ 50 h 92"/>
                <a:gd name="T76" fmla="*/ 168 w 196"/>
                <a:gd name="T77" fmla="*/ 60 h 92"/>
                <a:gd name="T78" fmla="*/ 172 w 196"/>
                <a:gd name="T79" fmla="*/ 60 h 92"/>
                <a:gd name="T80" fmla="*/ 180 w 196"/>
                <a:gd name="T81" fmla="*/ 56 h 92"/>
                <a:gd name="T82" fmla="*/ 182 w 196"/>
                <a:gd name="T83" fmla="*/ 56 h 92"/>
                <a:gd name="T84" fmla="*/ 188 w 196"/>
                <a:gd name="T85" fmla="*/ 44 h 92"/>
                <a:gd name="T86" fmla="*/ 192 w 196"/>
                <a:gd name="T87" fmla="*/ 38 h 92"/>
                <a:gd name="T88" fmla="*/ 196 w 196"/>
                <a:gd name="T89" fmla="*/ 24 h 92"/>
                <a:gd name="T90" fmla="*/ 178 w 196"/>
                <a:gd name="T91" fmla="*/ 16 h 92"/>
                <a:gd name="T92" fmla="*/ 178 w 196"/>
                <a:gd name="T93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6" h="92">
                  <a:moveTo>
                    <a:pt x="176" y="12"/>
                  </a:moveTo>
                  <a:lnTo>
                    <a:pt x="176" y="12"/>
                  </a:lnTo>
                  <a:lnTo>
                    <a:pt x="160" y="8"/>
                  </a:lnTo>
                  <a:lnTo>
                    <a:pt x="146" y="8"/>
                  </a:lnTo>
                  <a:lnTo>
                    <a:pt x="126" y="8"/>
                  </a:lnTo>
                  <a:lnTo>
                    <a:pt x="126" y="8"/>
                  </a:lnTo>
                  <a:lnTo>
                    <a:pt x="122" y="8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8"/>
                  </a:lnTo>
                  <a:lnTo>
                    <a:pt x="112" y="2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8" y="18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0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98" y="2"/>
                  </a:lnTo>
                  <a:lnTo>
                    <a:pt x="94" y="0"/>
                  </a:lnTo>
                  <a:lnTo>
                    <a:pt x="88" y="0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0" y="8"/>
                  </a:lnTo>
                  <a:lnTo>
                    <a:pt x="76" y="10"/>
                  </a:lnTo>
                  <a:lnTo>
                    <a:pt x="74" y="10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58" y="8"/>
                  </a:lnTo>
                  <a:lnTo>
                    <a:pt x="50" y="12"/>
                  </a:lnTo>
                  <a:lnTo>
                    <a:pt x="46" y="16"/>
                  </a:lnTo>
                  <a:lnTo>
                    <a:pt x="44" y="20"/>
                  </a:lnTo>
                  <a:lnTo>
                    <a:pt x="42" y="28"/>
                  </a:lnTo>
                  <a:lnTo>
                    <a:pt x="38" y="30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8" y="40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4" y="78"/>
                  </a:lnTo>
                  <a:lnTo>
                    <a:pt x="18" y="80"/>
                  </a:lnTo>
                  <a:lnTo>
                    <a:pt x="24" y="86"/>
                  </a:lnTo>
                  <a:lnTo>
                    <a:pt x="32" y="90"/>
                  </a:lnTo>
                  <a:lnTo>
                    <a:pt x="38" y="92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66" y="82"/>
                  </a:lnTo>
                  <a:lnTo>
                    <a:pt x="66" y="80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86" y="76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2" y="74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8"/>
                  </a:lnTo>
                  <a:lnTo>
                    <a:pt x="94" y="68"/>
                  </a:lnTo>
                  <a:lnTo>
                    <a:pt x="98" y="68"/>
                  </a:lnTo>
                  <a:lnTo>
                    <a:pt x="100" y="70"/>
                  </a:lnTo>
                  <a:lnTo>
                    <a:pt x="104" y="7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2" y="62"/>
                  </a:lnTo>
                  <a:lnTo>
                    <a:pt x="124" y="56"/>
                  </a:lnTo>
                  <a:lnTo>
                    <a:pt x="126" y="52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6" y="50"/>
                  </a:lnTo>
                  <a:lnTo>
                    <a:pt x="140" y="52"/>
                  </a:lnTo>
                  <a:lnTo>
                    <a:pt x="148" y="54"/>
                  </a:lnTo>
                  <a:lnTo>
                    <a:pt x="148" y="54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8" y="50"/>
                  </a:lnTo>
                  <a:lnTo>
                    <a:pt x="158" y="50"/>
                  </a:lnTo>
                  <a:lnTo>
                    <a:pt x="162" y="50"/>
                  </a:lnTo>
                  <a:lnTo>
                    <a:pt x="164" y="54"/>
                  </a:lnTo>
                  <a:lnTo>
                    <a:pt x="168" y="60"/>
                  </a:lnTo>
                  <a:lnTo>
                    <a:pt x="168" y="60"/>
                  </a:lnTo>
                  <a:lnTo>
                    <a:pt x="170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8" y="58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4" y="48"/>
                  </a:lnTo>
                  <a:lnTo>
                    <a:pt x="188" y="44"/>
                  </a:lnTo>
                  <a:lnTo>
                    <a:pt x="190" y="42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96" y="30"/>
                  </a:lnTo>
                  <a:lnTo>
                    <a:pt x="196" y="28"/>
                  </a:lnTo>
                  <a:lnTo>
                    <a:pt x="196" y="24"/>
                  </a:lnTo>
                  <a:lnTo>
                    <a:pt x="196" y="24"/>
                  </a:lnTo>
                  <a:lnTo>
                    <a:pt x="182" y="20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6" y="12"/>
                  </a:lnTo>
                  <a:lnTo>
                    <a:pt x="176" y="12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29" name="Freeform 190">
              <a:extLst>
                <a:ext uri="{FF2B5EF4-FFF2-40B4-BE49-F238E27FC236}">
                  <a16:creationId xmlns:a16="http://schemas.microsoft.com/office/drawing/2014/main" id="{E0EA5375-3F67-4EF5-AF2E-4195D4300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529" y="2198334"/>
              <a:ext cx="125982" cy="85540"/>
            </a:xfrm>
            <a:custGeom>
              <a:avLst/>
              <a:gdLst>
                <a:gd name="T0" fmla="*/ 44 w 106"/>
                <a:gd name="T1" fmla="*/ 62 h 70"/>
                <a:gd name="T2" fmla="*/ 50 w 106"/>
                <a:gd name="T3" fmla="*/ 68 h 70"/>
                <a:gd name="T4" fmla="*/ 54 w 106"/>
                <a:gd name="T5" fmla="*/ 66 h 70"/>
                <a:gd name="T6" fmla="*/ 64 w 106"/>
                <a:gd name="T7" fmla="*/ 70 h 70"/>
                <a:gd name="T8" fmla="*/ 66 w 106"/>
                <a:gd name="T9" fmla="*/ 66 h 70"/>
                <a:gd name="T10" fmla="*/ 66 w 106"/>
                <a:gd name="T11" fmla="*/ 62 h 70"/>
                <a:gd name="T12" fmla="*/ 72 w 106"/>
                <a:gd name="T13" fmla="*/ 54 h 70"/>
                <a:gd name="T14" fmla="*/ 80 w 106"/>
                <a:gd name="T15" fmla="*/ 48 h 70"/>
                <a:gd name="T16" fmla="*/ 80 w 106"/>
                <a:gd name="T17" fmla="*/ 48 h 70"/>
                <a:gd name="T18" fmla="*/ 76 w 106"/>
                <a:gd name="T19" fmla="*/ 36 h 70"/>
                <a:gd name="T20" fmla="*/ 76 w 106"/>
                <a:gd name="T21" fmla="*/ 34 h 70"/>
                <a:gd name="T22" fmla="*/ 80 w 106"/>
                <a:gd name="T23" fmla="*/ 30 h 70"/>
                <a:gd name="T24" fmla="*/ 94 w 106"/>
                <a:gd name="T25" fmla="*/ 26 h 70"/>
                <a:gd name="T26" fmla="*/ 98 w 106"/>
                <a:gd name="T27" fmla="*/ 24 h 70"/>
                <a:gd name="T28" fmla="*/ 98 w 106"/>
                <a:gd name="T29" fmla="*/ 22 h 70"/>
                <a:gd name="T30" fmla="*/ 98 w 106"/>
                <a:gd name="T31" fmla="*/ 18 h 70"/>
                <a:gd name="T32" fmla="*/ 98 w 106"/>
                <a:gd name="T33" fmla="*/ 16 h 70"/>
                <a:gd name="T34" fmla="*/ 106 w 106"/>
                <a:gd name="T35" fmla="*/ 18 h 70"/>
                <a:gd name="T36" fmla="*/ 106 w 106"/>
                <a:gd name="T37" fmla="*/ 16 h 70"/>
                <a:gd name="T38" fmla="*/ 102 w 106"/>
                <a:gd name="T39" fmla="*/ 12 h 70"/>
                <a:gd name="T40" fmla="*/ 100 w 106"/>
                <a:gd name="T41" fmla="*/ 2 h 70"/>
                <a:gd name="T42" fmla="*/ 96 w 106"/>
                <a:gd name="T43" fmla="*/ 0 h 70"/>
                <a:gd name="T44" fmla="*/ 90 w 106"/>
                <a:gd name="T45" fmla="*/ 2 h 70"/>
                <a:gd name="T46" fmla="*/ 90 w 106"/>
                <a:gd name="T47" fmla="*/ 6 h 70"/>
                <a:gd name="T48" fmla="*/ 90 w 106"/>
                <a:gd name="T49" fmla="*/ 10 h 70"/>
                <a:gd name="T50" fmla="*/ 80 w 106"/>
                <a:gd name="T51" fmla="*/ 10 h 70"/>
                <a:gd name="T52" fmla="*/ 78 w 106"/>
                <a:gd name="T53" fmla="*/ 10 h 70"/>
                <a:gd name="T54" fmla="*/ 74 w 106"/>
                <a:gd name="T55" fmla="*/ 10 h 70"/>
                <a:gd name="T56" fmla="*/ 72 w 106"/>
                <a:gd name="T57" fmla="*/ 12 h 70"/>
                <a:gd name="T58" fmla="*/ 66 w 106"/>
                <a:gd name="T59" fmla="*/ 12 h 70"/>
                <a:gd name="T60" fmla="*/ 56 w 106"/>
                <a:gd name="T61" fmla="*/ 12 h 70"/>
                <a:gd name="T62" fmla="*/ 44 w 106"/>
                <a:gd name="T63" fmla="*/ 20 h 70"/>
                <a:gd name="T64" fmla="*/ 40 w 106"/>
                <a:gd name="T65" fmla="*/ 24 h 70"/>
                <a:gd name="T66" fmla="*/ 38 w 106"/>
                <a:gd name="T67" fmla="*/ 24 h 70"/>
                <a:gd name="T68" fmla="*/ 34 w 106"/>
                <a:gd name="T69" fmla="*/ 20 h 70"/>
                <a:gd name="T70" fmla="*/ 30 w 106"/>
                <a:gd name="T71" fmla="*/ 20 h 70"/>
                <a:gd name="T72" fmla="*/ 22 w 106"/>
                <a:gd name="T73" fmla="*/ 22 h 70"/>
                <a:gd name="T74" fmla="*/ 10 w 106"/>
                <a:gd name="T75" fmla="*/ 18 h 70"/>
                <a:gd name="T76" fmla="*/ 2 w 106"/>
                <a:gd name="T77" fmla="*/ 26 h 70"/>
                <a:gd name="T78" fmla="*/ 0 w 106"/>
                <a:gd name="T79" fmla="*/ 28 h 70"/>
                <a:gd name="T80" fmla="*/ 0 w 106"/>
                <a:gd name="T81" fmla="*/ 30 h 70"/>
                <a:gd name="T82" fmla="*/ 4 w 106"/>
                <a:gd name="T83" fmla="*/ 32 h 70"/>
                <a:gd name="T84" fmla="*/ 8 w 106"/>
                <a:gd name="T85" fmla="*/ 34 h 70"/>
                <a:gd name="T86" fmla="*/ 8 w 106"/>
                <a:gd name="T87" fmla="*/ 38 h 70"/>
                <a:gd name="T88" fmla="*/ 6 w 106"/>
                <a:gd name="T89" fmla="*/ 40 h 70"/>
                <a:gd name="T90" fmla="*/ 4 w 106"/>
                <a:gd name="T91" fmla="*/ 44 h 70"/>
                <a:gd name="T92" fmla="*/ 8 w 106"/>
                <a:gd name="T93" fmla="*/ 52 h 70"/>
                <a:gd name="T94" fmla="*/ 14 w 106"/>
                <a:gd name="T95" fmla="*/ 56 h 70"/>
                <a:gd name="T96" fmla="*/ 16 w 106"/>
                <a:gd name="T97" fmla="*/ 62 h 70"/>
                <a:gd name="T98" fmla="*/ 10 w 106"/>
                <a:gd name="T99" fmla="*/ 64 h 70"/>
                <a:gd name="T100" fmla="*/ 10 w 106"/>
                <a:gd name="T101" fmla="*/ 64 h 70"/>
                <a:gd name="T102" fmla="*/ 10 w 106"/>
                <a:gd name="T103" fmla="*/ 64 h 70"/>
                <a:gd name="T104" fmla="*/ 10 w 106"/>
                <a:gd name="T105" fmla="*/ 66 h 70"/>
                <a:gd name="T106" fmla="*/ 6 w 106"/>
                <a:gd name="T107" fmla="*/ 66 h 70"/>
                <a:gd name="T108" fmla="*/ 4 w 106"/>
                <a:gd name="T109" fmla="*/ 68 h 70"/>
                <a:gd name="T110" fmla="*/ 28 w 106"/>
                <a:gd name="T111" fmla="*/ 66 h 70"/>
                <a:gd name="T112" fmla="*/ 40 w 106"/>
                <a:gd name="T113" fmla="*/ 60 h 70"/>
                <a:gd name="T114" fmla="*/ 44 w 106"/>
                <a:gd name="T115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6" h="70">
                  <a:moveTo>
                    <a:pt x="44" y="62"/>
                  </a:moveTo>
                  <a:lnTo>
                    <a:pt x="44" y="62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2" y="66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64" y="70"/>
                  </a:lnTo>
                  <a:lnTo>
                    <a:pt x="66" y="70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2" y="54"/>
                  </a:lnTo>
                  <a:lnTo>
                    <a:pt x="76" y="52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80" y="30"/>
                  </a:lnTo>
                  <a:lnTo>
                    <a:pt x="88" y="28"/>
                  </a:lnTo>
                  <a:lnTo>
                    <a:pt x="94" y="26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102" y="16"/>
                  </a:lnTo>
                  <a:lnTo>
                    <a:pt x="106" y="18"/>
                  </a:lnTo>
                  <a:lnTo>
                    <a:pt x="106" y="18"/>
                  </a:lnTo>
                  <a:lnTo>
                    <a:pt x="106" y="16"/>
                  </a:lnTo>
                  <a:lnTo>
                    <a:pt x="106" y="16"/>
                  </a:lnTo>
                  <a:lnTo>
                    <a:pt x="102" y="12"/>
                  </a:lnTo>
                  <a:lnTo>
                    <a:pt x="102" y="6"/>
                  </a:lnTo>
                  <a:lnTo>
                    <a:pt x="100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2" y="0"/>
                  </a:lnTo>
                  <a:lnTo>
                    <a:pt x="90" y="2"/>
                  </a:lnTo>
                  <a:lnTo>
                    <a:pt x="90" y="6"/>
                  </a:lnTo>
                  <a:lnTo>
                    <a:pt x="90" y="6"/>
                  </a:lnTo>
                  <a:lnTo>
                    <a:pt x="90" y="8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4" y="10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0" y="14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4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6" y="22"/>
                  </a:lnTo>
                  <a:lnTo>
                    <a:pt x="22" y="22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4" y="56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4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6"/>
                  </a:lnTo>
                  <a:lnTo>
                    <a:pt x="8" y="66"/>
                  </a:lnTo>
                  <a:lnTo>
                    <a:pt x="6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18" y="68"/>
                  </a:lnTo>
                  <a:lnTo>
                    <a:pt x="28" y="66"/>
                  </a:lnTo>
                  <a:lnTo>
                    <a:pt x="36" y="62"/>
                  </a:lnTo>
                  <a:lnTo>
                    <a:pt x="40" y="60"/>
                  </a:lnTo>
                  <a:lnTo>
                    <a:pt x="44" y="62"/>
                  </a:lnTo>
                  <a:lnTo>
                    <a:pt x="44" y="62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0" name="Freeform 199">
              <a:extLst>
                <a:ext uri="{FF2B5EF4-FFF2-40B4-BE49-F238E27FC236}">
                  <a16:creationId xmlns:a16="http://schemas.microsoft.com/office/drawing/2014/main" id="{2F44DEE8-04A4-4E91-9141-3AFC98638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611" y="2296095"/>
              <a:ext cx="159261" cy="158860"/>
            </a:xfrm>
            <a:custGeom>
              <a:avLst/>
              <a:gdLst>
                <a:gd name="T0" fmla="*/ 128 w 134"/>
                <a:gd name="T1" fmla="*/ 80 h 130"/>
                <a:gd name="T2" fmla="*/ 130 w 134"/>
                <a:gd name="T3" fmla="*/ 80 h 130"/>
                <a:gd name="T4" fmla="*/ 130 w 134"/>
                <a:gd name="T5" fmla="*/ 76 h 130"/>
                <a:gd name="T6" fmla="*/ 122 w 134"/>
                <a:gd name="T7" fmla="*/ 60 h 130"/>
                <a:gd name="T8" fmla="*/ 126 w 134"/>
                <a:gd name="T9" fmla="*/ 60 h 130"/>
                <a:gd name="T10" fmla="*/ 134 w 134"/>
                <a:gd name="T11" fmla="*/ 62 h 130"/>
                <a:gd name="T12" fmla="*/ 132 w 134"/>
                <a:gd name="T13" fmla="*/ 56 h 130"/>
                <a:gd name="T14" fmla="*/ 116 w 134"/>
                <a:gd name="T15" fmla="*/ 40 h 130"/>
                <a:gd name="T16" fmla="*/ 124 w 134"/>
                <a:gd name="T17" fmla="*/ 22 h 130"/>
                <a:gd name="T18" fmla="*/ 124 w 134"/>
                <a:gd name="T19" fmla="*/ 16 h 130"/>
                <a:gd name="T20" fmla="*/ 114 w 134"/>
                <a:gd name="T21" fmla="*/ 18 h 130"/>
                <a:gd name="T22" fmla="*/ 112 w 134"/>
                <a:gd name="T23" fmla="*/ 18 h 130"/>
                <a:gd name="T24" fmla="*/ 104 w 134"/>
                <a:gd name="T25" fmla="*/ 14 h 130"/>
                <a:gd name="T26" fmla="*/ 100 w 134"/>
                <a:gd name="T27" fmla="*/ 6 h 130"/>
                <a:gd name="T28" fmla="*/ 94 w 134"/>
                <a:gd name="T29" fmla="*/ 6 h 130"/>
                <a:gd name="T30" fmla="*/ 80 w 134"/>
                <a:gd name="T31" fmla="*/ 4 h 130"/>
                <a:gd name="T32" fmla="*/ 74 w 134"/>
                <a:gd name="T33" fmla="*/ 8 h 130"/>
                <a:gd name="T34" fmla="*/ 58 w 134"/>
                <a:gd name="T35" fmla="*/ 4 h 130"/>
                <a:gd name="T36" fmla="*/ 48 w 134"/>
                <a:gd name="T37" fmla="*/ 4 h 130"/>
                <a:gd name="T38" fmla="*/ 28 w 134"/>
                <a:gd name="T39" fmla="*/ 2 h 130"/>
                <a:gd name="T40" fmla="*/ 22 w 134"/>
                <a:gd name="T41" fmla="*/ 10 h 130"/>
                <a:gd name="T42" fmla="*/ 18 w 134"/>
                <a:gd name="T43" fmla="*/ 10 h 130"/>
                <a:gd name="T44" fmla="*/ 12 w 134"/>
                <a:gd name="T45" fmla="*/ 2 h 130"/>
                <a:gd name="T46" fmla="*/ 4 w 134"/>
                <a:gd name="T47" fmla="*/ 0 h 130"/>
                <a:gd name="T48" fmla="*/ 0 w 134"/>
                <a:gd name="T49" fmla="*/ 16 h 130"/>
                <a:gd name="T50" fmla="*/ 4 w 134"/>
                <a:gd name="T51" fmla="*/ 24 h 130"/>
                <a:gd name="T52" fmla="*/ 6 w 134"/>
                <a:gd name="T53" fmla="*/ 24 h 130"/>
                <a:gd name="T54" fmla="*/ 12 w 134"/>
                <a:gd name="T55" fmla="*/ 38 h 130"/>
                <a:gd name="T56" fmla="*/ 16 w 134"/>
                <a:gd name="T57" fmla="*/ 42 h 130"/>
                <a:gd name="T58" fmla="*/ 16 w 134"/>
                <a:gd name="T59" fmla="*/ 46 h 130"/>
                <a:gd name="T60" fmla="*/ 16 w 134"/>
                <a:gd name="T61" fmla="*/ 50 h 130"/>
                <a:gd name="T62" fmla="*/ 24 w 134"/>
                <a:gd name="T63" fmla="*/ 56 h 130"/>
                <a:gd name="T64" fmla="*/ 36 w 134"/>
                <a:gd name="T65" fmla="*/ 72 h 130"/>
                <a:gd name="T66" fmla="*/ 46 w 134"/>
                <a:gd name="T67" fmla="*/ 82 h 130"/>
                <a:gd name="T68" fmla="*/ 52 w 134"/>
                <a:gd name="T69" fmla="*/ 88 h 130"/>
                <a:gd name="T70" fmla="*/ 58 w 134"/>
                <a:gd name="T71" fmla="*/ 98 h 130"/>
                <a:gd name="T72" fmla="*/ 66 w 134"/>
                <a:gd name="T73" fmla="*/ 104 h 130"/>
                <a:gd name="T74" fmla="*/ 66 w 134"/>
                <a:gd name="T75" fmla="*/ 110 h 130"/>
                <a:gd name="T76" fmla="*/ 70 w 134"/>
                <a:gd name="T77" fmla="*/ 112 h 130"/>
                <a:gd name="T78" fmla="*/ 78 w 134"/>
                <a:gd name="T79" fmla="*/ 118 h 130"/>
                <a:gd name="T80" fmla="*/ 94 w 134"/>
                <a:gd name="T81" fmla="*/ 130 h 130"/>
                <a:gd name="T82" fmla="*/ 94 w 134"/>
                <a:gd name="T83" fmla="*/ 130 h 130"/>
                <a:gd name="T84" fmla="*/ 94 w 134"/>
                <a:gd name="T85" fmla="*/ 120 h 130"/>
                <a:gd name="T86" fmla="*/ 98 w 134"/>
                <a:gd name="T87" fmla="*/ 110 h 130"/>
                <a:gd name="T88" fmla="*/ 104 w 134"/>
                <a:gd name="T89" fmla="*/ 100 h 130"/>
                <a:gd name="T90" fmla="*/ 106 w 134"/>
                <a:gd name="T91" fmla="*/ 92 h 130"/>
                <a:gd name="T92" fmla="*/ 110 w 134"/>
                <a:gd name="T93" fmla="*/ 92 h 130"/>
                <a:gd name="T94" fmla="*/ 114 w 134"/>
                <a:gd name="T95" fmla="*/ 98 h 130"/>
                <a:gd name="T96" fmla="*/ 114 w 134"/>
                <a:gd name="T97" fmla="*/ 94 h 130"/>
                <a:gd name="T98" fmla="*/ 110 w 134"/>
                <a:gd name="T99" fmla="*/ 82 h 130"/>
                <a:gd name="T100" fmla="*/ 120 w 134"/>
                <a:gd name="T101" fmla="*/ 84 h 130"/>
                <a:gd name="T102" fmla="*/ 120 w 134"/>
                <a:gd name="T103" fmla="*/ 84 h 130"/>
                <a:gd name="T104" fmla="*/ 124 w 134"/>
                <a:gd name="T105" fmla="*/ 8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4" h="130">
                  <a:moveTo>
                    <a:pt x="126" y="80"/>
                  </a:moveTo>
                  <a:lnTo>
                    <a:pt x="126" y="80"/>
                  </a:lnTo>
                  <a:lnTo>
                    <a:pt x="128" y="80"/>
                  </a:lnTo>
                  <a:lnTo>
                    <a:pt x="130" y="82"/>
                  </a:lnTo>
                  <a:lnTo>
                    <a:pt x="130" y="82"/>
                  </a:lnTo>
                  <a:lnTo>
                    <a:pt x="130" y="80"/>
                  </a:lnTo>
                  <a:lnTo>
                    <a:pt x="130" y="80"/>
                  </a:lnTo>
                  <a:lnTo>
                    <a:pt x="132" y="78"/>
                  </a:lnTo>
                  <a:lnTo>
                    <a:pt x="130" y="76"/>
                  </a:lnTo>
                  <a:lnTo>
                    <a:pt x="128" y="68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2" y="60"/>
                  </a:lnTo>
                  <a:lnTo>
                    <a:pt x="126" y="60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4" y="62"/>
                  </a:lnTo>
                  <a:lnTo>
                    <a:pt x="134" y="62"/>
                  </a:lnTo>
                  <a:lnTo>
                    <a:pt x="134" y="60"/>
                  </a:lnTo>
                  <a:lnTo>
                    <a:pt x="132" y="56"/>
                  </a:lnTo>
                  <a:lnTo>
                    <a:pt x="126" y="50"/>
                  </a:lnTo>
                  <a:lnTo>
                    <a:pt x="118" y="44"/>
                  </a:lnTo>
                  <a:lnTo>
                    <a:pt x="116" y="40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24" y="22"/>
                  </a:lnTo>
                  <a:lnTo>
                    <a:pt x="124" y="1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08" y="18"/>
                  </a:lnTo>
                  <a:lnTo>
                    <a:pt x="104" y="14"/>
                  </a:lnTo>
                  <a:lnTo>
                    <a:pt x="104" y="14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0" y="6"/>
                  </a:lnTo>
                  <a:lnTo>
                    <a:pt x="98" y="6"/>
                  </a:lnTo>
                  <a:lnTo>
                    <a:pt x="98" y="6"/>
                  </a:lnTo>
                  <a:lnTo>
                    <a:pt x="94" y="6"/>
                  </a:lnTo>
                  <a:lnTo>
                    <a:pt x="88" y="6"/>
                  </a:lnTo>
                  <a:lnTo>
                    <a:pt x="82" y="4"/>
                  </a:lnTo>
                  <a:lnTo>
                    <a:pt x="80" y="4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4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58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48" y="4"/>
                  </a:lnTo>
                  <a:lnTo>
                    <a:pt x="40" y="2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2" y="10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10" y="28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2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42" y="78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50" y="84"/>
                  </a:lnTo>
                  <a:lnTo>
                    <a:pt x="50" y="84"/>
                  </a:lnTo>
                  <a:lnTo>
                    <a:pt x="52" y="88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8" y="108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70" y="112"/>
                  </a:lnTo>
                  <a:lnTo>
                    <a:pt x="74" y="116"/>
                  </a:lnTo>
                  <a:lnTo>
                    <a:pt x="74" y="116"/>
                  </a:lnTo>
                  <a:lnTo>
                    <a:pt x="78" y="118"/>
                  </a:lnTo>
                  <a:lnTo>
                    <a:pt x="84" y="122"/>
                  </a:lnTo>
                  <a:lnTo>
                    <a:pt x="88" y="126"/>
                  </a:lnTo>
                  <a:lnTo>
                    <a:pt x="94" y="130"/>
                  </a:lnTo>
                  <a:lnTo>
                    <a:pt x="94" y="130"/>
                  </a:lnTo>
                  <a:lnTo>
                    <a:pt x="94" y="130"/>
                  </a:lnTo>
                  <a:lnTo>
                    <a:pt x="94" y="130"/>
                  </a:lnTo>
                  <a:lnTo>
                    <a:pt x="96" y="126"/>
                  </a:lnTo>
                  <a:lnTo>
                    <a:pt x="96" y="124"/>
                  </a:lnTo>
                  <a:lnTo>
                    <a:pt x="94" y="120"/>
                  </a:lnTo>
                  <a:lnTo>
                    <a:pt x="94" y="114"/>
                  </a:lnTo>
                  <a:lnTo>
                    <a:pt x="94" y="112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102" y="104"/>
                  </a:lnTo>
                  <a:lnTo>
                    <a:pt x="104" y="100"/>
                  </a:lnTo>
                  <a:lnTo>
                    <a:pt x="104" y="96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8" y="92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12" y="9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14" y="94"/>
                  </a:lnTo>
                  <a:lnTo>
                    <a:pt x="114" y="92"/>
                  </a:lnTo>
                  <a:lnTo>
                    <a:pt x="112" y="86"/>
                  </a:lnTo>
                  <a:lnTo>
                    <a:pt x="110" y="82"/>
                  </a:lnTo>
                  <a:lnTo>
                    <a:pt x="112" y="82"/>
                  </a:lnTo>
                  <a:lnTo>
                    <a:pt x="114" y="82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4" y="80"/>
                  </a:lnTo>
                  <a:lnTo>
                    <a:pt x="126" y="80"/>
                  </a:lnTo>
                  <a:lnTo>
                    <a:pt x="126" y="8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1" name="Freeform 220">
              <a:extLst>
                <a:ext uri="{FF2B5EF4-FFF2-40B4-BE49-F238E27FC236}">
                  <a16:creationId xmlns:a16="http://schemas.microsoft.com/office/drawing/2014/main" id="{E8DB8DD8-93E7-4DDD-8891-A83B49ACE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517" y="1699759"/>
              <a:ext cx="373193" cy="471692"/>
            </a:xfrm>
            <a:custGeom>
              <a:avLst/>
              <a:gdLst>
                <a:gd name="T0" fmla="*/ 34 w 314"/>
                <a:gd name="T1" fmla="*/ 126 h 386"/>
                <a:gd name="T2" fmla="*/ 30 w 314"/>
                <a:gd name="T3" fmla="*/ 146 h 386"/>
                <a:gd name="T4" fmla="*/ 14 w 314"/>
                <a:gd name="T5" fmla="*/ 158 h 386"/>
                <a:gd name="T6" fmla="*/ 14 w 314"/>
                <a:gd name="T7" fmla="*/ 180 h 386"/>
                <a:gd name="T8" fmla="*/ 0 w 314"/>
                <a:gd name="T9" fmla="*/ 198 h 386"/>
                <a:gd name="T10" fmla="*/ 6 w 314"/>
                <a:gd name="T11" fmla="*/ 216 h 386"/>
                <a:gd name="T12" fmla="*/ 18 w 314"/>
                <a:gd name="T13" fmla="*/ 230 h 386"/>
                <a:gd name="T14" fmla="*/ 16 w 314"/>
                <a:gd name="T15" fmla="*/ 258 h 386"/>
                <a:gd name="T16" fmla="*/ 18 w 314"/>
                <a:gd name="T17" fmla="*/ 274 h 386"/>
                <a:gd name="T18" fmla="*/ 18 w 314"/>
                <a:gd name="T19" fmla="*/ 278 h 386"/>
                <a:gd name="T20" fmla="*/ 40 w 314"/>
                <a:gd name="T21" fmla="*/ 294 h 386"/>
                <a:gd name="T22" fmla="*/ 80 w 314"/>
                <a:gd name="T23" fmla="*/ 304 h 386"/>
                <a:gd name="T24" fmla="*/ 58 w 314"/>
                <a:gd name="T25" fmla="*/ 372 h 386"/>
                <a:gd name="T26" fmla="*/ 90 w 314"/>
                <a:gd name="T27" fmla="*/ 370 h 386"/>
                <a:gd name="T28" fmla="*/ 98 w 314"/>
                <a:gd name="T29" fmla="*/ 362 h 386"/>
                <a:gd name="T30" fmla="*/ 128 w 314"/>
                <a:gd name="T31" fmla="*/ 374 h 386"/>
                <a:gd name="T32" fmla="*/ 154 w 314"/>
                <a:gd name="T33" fmla="*/ 386 h 386"/>
                <a:gd name="T34" fmla="*/ 162 w 314"/>
                <a:gd name="T35" fmla="*/ 374 h 386"/>
                <a:gd name="T36" fmla="*/ 192 w 314"/>
                <a:gd name="T37" fmla="*/ 378 h 386"/>
                <a:gd name="T38" fmla="*/ 218 w 314"/>
                <a:gd name="T39" fmla="*/ 368 h 386"/>
                <a:gd name="T40" fmla="*/ 234 w 314"/>
                <a:gd name="T41" fmla="*/ 370 h 386"/>
                <a:gd name="T42" fmla="*/ 248 w 314"/>
                <a:gd name="T43" fmla="*/ 378 h 386"/>
                <a:gd name="T44" fmla="*/ 244 w 314"/>
                <a:gd name="T45" fmla="*/ 362 h 386"/>
                <a:gd name="T46" fmla="*/ 246 w 314"/>
                <a:gd name="T47" fmla="*/ 358 h 386"/>
                <a:gd name="T48" fmla="*/ 244 w 314"/>
                <a:gd name="T49" fmla="*/ 340 h 386"/>
                <a:gd name="T50" fmla="*/ 260 w 314"/>
                <a:gd name="T51" fmla="*/ 326 h 386"/>
                <a:gd name="T52" fmla="*/ 276 w 314"/>
                <a:gd name="T53" fmla="*/ 314 h 386"/>
                <a:gd name="T54" fmla="*/ 232 w 314"/>
                <a:gd name="T55" fmla="*/ 278 h 386"/>
                <a:gd name="T56" fmla="*/ 218 w 314"/>
                <a:gd name="T57" fmla="*/ 242 h 386"/>
                <a:gd name="T58" fmla="*/ 266 w 314"/>
                <a:gd name="T59" fmla="*/ 216 h 386"/>
                <a:gd name="T60" fmla="*/ 290 w 314"/>
                <a:gd name="T61" fmla="*/ 200 h 386"/>
                <a:gd name="T62" fmla="*/ 304 w 314"/>
                <a:gd name="T63" fmla="*/ 206 h 386"/>
                <a:gd name="T64" fmla="*/ 314 w 314"/>
                <a:gd name="T65" fmla="*/ 182 h 386"/>
                <a:gd name="T66" fmla="*/ 306 w 314"/>
                <a:gd name="T67" fmla="*/ 152 h 386"/>
                <a:gd name="T68" fmla="*/ 302 w 314"/>
                <a:gd name="T69" fmla="*/ 126 h 386"/>
                <a:gd name="T70" fmla="*/ 288 w 314"/>
                <a:gd name="T71" fmla="*/ 94 h 386"/>
                <a:gd name="T72" fmla="*/ 290 w 314"/>
                <a:gd name="T73" fmla="*/ 62 h 386"/>
                <a:gd name="T74" fmla="*/ 274 w 314"/>
                <a:gd name="T75" fmla="*/ 52 h 386"/>
                <a:gd name="T76" fmla="*/ 270 w 314"/>
                <a:gd name="T77" fmla="*/ 36 h 386"/>
                <a:gd name="T78" fmla="*/ 246 w 314"/>
                <a:gd name="T79" fmla="*/ 24 h 386"/>
                <a:gd name="T80" fmla="*/ 224 w 314"/>
                <a:gd name="T81" fmla="*/ 30 h 386"/>
                <a:gd name="T82" fmla="*/ 194 w 314"/>
                <a:gd name="T83" fmla="*/ 50 h 386"/>
                <a:gd name="T84" fmla="*/ 170 w 314"/>
                <a:gd name="T85" fmla="*/ 46 h 386"/>
                <a:gd name="T86" fmla="*/ 182 w 314"/>
                <a:gd name="T87" fmla="*/ 26 h 386"/>
                <a:gd name="T88" fmla="*/ 156 w 314"/>
                <a:gd name="T89" fmla="*/ 22 h 386"/>
                <a:gd name="T90" fmla="*/ 140 w 314"/>
                <a:gd name="T91" fmla="*/ 20 h 386"/>
                <a:gd name="T92" fmla="*/ 138 w 314"/>
                <a:gd name="T93" fmla="*/ 6 h 386"/>
                <a:gd name="T94" fmla="*/ 124 w 314"/>
                <a:gd name="T95" fmla="*/ 4 h 386"/>
                <a:gd name="T96" fmla="*/ 108 w 314"/>
                <a:gd name="T97" fmla="*/ 18 h 386"/>
                <a:gd name="T98" fmla="*/ 96 w 314"/>
                <a:gd name="T99" fmla="*/ 30 h 386"/>
                <a:gd name="T100" fmla="*/ 102 w 314"/>
                <a:gd name="T101" fmla="*/ 36 h 386"/>
                <a:gd name="T102" fmla="*/ 106 w 314"/>
                <a:gd name="T103" fmla="*/ 50 h 386"/>
                <a:gd name="T104" fmla="*/ 116 w 314"/>
                <a:gd name="T105" fmla="*/ 56 h 386"/>
                <a:gd name="T106" fmla="*/ 96 w 314"/>
                <a:gd name="T107" fmla="*/ 72 h 386"/>
                <a:gd name="T108" fmla="*/ 88 w 314"/>
                <a:gd name="T109" fmla="*/ 66 h 386"/>
                <a:gd name="T110" fmla="*/ 80 w 314"/>
                <a:gd name="T111" fmla="*/ 76 h 386"/>
                <a:gd name="T112" fmla="*/ 54 w 314"/>
                <a:gd name="T113" fmla="*/ 62 h 386"/>
                <a:gd name="T114" fmla="*/ 48 w 314"/>
                <a:gd name="T115" fmla="*/ 84 h 386"/>
                <a:gd name="T116" fmla="*/ 32 w 314"/>
                <a:gd name="T117" fmla="*/ 11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4" h="386">
                  <a:moveTo>
                    <a:pt x="32" y="116"/>
                  </a:moveTo>
                  <a:lnTo>
                    <a:pt x="32" y="116"/>
                  </a:lnTo>
                  <a:lnTo>
                    <a:pt x="30" y="118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30" y="124"/>
                  </a:lnTo>
                  <a:lnTo>
                    <a:pt x="30" y="126"/>
                  </a:lnTo>
                  <a:lnTo>
                    <a:pt x="34" y="126"/>
                  </a:lnTo>
                  <a:lnTo>
                    <a:pt x="38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4"/>
                  </a:lnTo>
                  <a:lnTo>
                    <a:pt x="40" y="138"/>
                  </a:lnTo>
                  <a:lnTo>
                    <a:pt x="34" y="142"/>
                  </a:lnTo>
                  <a:lnTo>
                    <a:pt x="30" y="146"/>
                  </a:lnTo>
                  <a:lnTo>
                    <a:pt x="30" y="14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4" y="152"/>
                  </a:lnTo>
                  <a:lnTo>
                    <a:pt x="32" y="154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14" y="158"/>
                  </a:lnTo>
                  <a:lnTo>
                    <a:pt x="14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6" y="158"/>
                  </a:lnTo>
                  <a:lnTo>
                    <a:pt x="6" y="162"/>
                  </a:lnTo>
                  <a:lnTo>
                    <a:pt x="10" y="172"/>
                  </a:lnTo>
                  <a:lnTo>
                    <a:pt x="10" y="172"/>
                  </a:lnTo>
                  <a:lnTo>
                    <a:pt x="14" y="180"/>
                  </a:lnTo>
                  <a:lnTo>
                    <a:pt x="12" y="184"/>
                  </a:lnTo>
                  <a:lnTo>
                    <a:pt x="10" y="188"/>
                  </a:lnTo>
                  <a:lnTo>
                    <a:pt x="10" y="192"/>
                  </a:lnTo>
                  <a:lnTo>
                    <a:pt x="10" y="192"/>
                  </a:lnTo>
                  <a:lnTo>
                    <a:pt x="10" y="194"/>
                  </a:lnTo>
                  <a:lnTo>
                    <a:pt x="8" y="196"/>
                  </a:lnTo>
                  <a:lnTo>
                    <a:pt x="4" y="198"/>
                  </a:lnTo>
                  <a:lnTo>
                    <a:pt x="0" y="198"/>
                  </a:lnTo>
                  <a:lnTo>
                    <a:pt x="4" y="202"/>
                  </a:lnTo>
                  <a:lnTo>
                    <a:pt x="4" y="202"/>
                  </a:lnTo>
                  <a:lnTo>
                    <a:pt x="8" y="206"/>
                  </a:lnTo>
                  <a:lnTo>
                    <a:pt x="8" y="208"/>
                  </a:lnTo>
                  <a:lnTo>
                    <a:pt x="6" y="212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6" y="216"/>
                  </a:lnTo>
                  <a:lnTo>
                    <a:pt x="10" y="218"/>
                  </a:lnTo>
                  <a:lnTo>
                    <a:pt x="14" y="220"/>
                  </a:lnTo>
                  <a:lnTo>
                    <a:pt x="14" y="222"/>
                  </a:lnTo>
                  <a:lnTo>
                    <a:pt x="14" y="222"/>
                  </a:lnTo>
                  <a:lnTo>
                    <a:pt x="14" y="224"/>
                  </a:lnTo>
                  <a:lnTo>
                    <a:pt x="14" y="226"/>
                  </a:lnTo>
                  <a:lnTo>
                    <a:pt x="18" y="228"/>
                  </a:lnTo>
                  <a:lnTo>
                    <a:pt x="18" y="230"/>
                  </a:lnTo>
                  <a:lnTo>
                    <a:pt x="16" y="236"/>
                  </a:lnTo>
                  <a:lnTo>
                    <a:pt x="16" y="236"/>
                  </a:lnTo>
                  <a:lnTo>
                    <a:pt x="10" y="242"/>
                  </a:lnTo>
                  <a:lnTo>
                    <a:pt x="10" y="242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12" y="256"/>
                  </a:lnTo>
                  <a:lnTo>
                    <a:pt x="16" y="258"/>
                  </a:lnTo>
                  <a:lnTo>
                    <a:pt x="20" y="258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4"/>
                  </a:lnTo>
                  <a:lnTo>
                    <a:pt x="24" y="266"/>
                  </a:lnTo>
                  <a:lnTo>
                    <a:pt x="24" y="266"/>
                  </a:lnTo>
                  <a:lnTo>
                    <a:pt x="20" y="270"/>
                  </a:lnTo>
                  <a:lnTo>
                    <a:pt x="18" y="274"/>
                  </a:lnTo>
                  <a:lnTo>
                    <a:pt x="18" y="274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24" y="282"/>
                  </a:lnTo>
                  <a:lnTo>
                    <a:pt x="28" y="286"/>
                  </a:lnTo>
                  <a:lnTo>
                    <a:pt x="30" y="290"/>
                  </a:lnTo>
                  <a:lnTo>
                    <a:pt x="34" y="292"/>
                  </a:lnTo>
                  <a:lnTo>
                    <a:pt x="34" y="292"/>
                  </a:lnTo>
                  <a:lnTo>
                    <a:pt x="38" y="292"/>
                  </a:lnTo>
                  <a:lnTo>
                    <a:pt x="40" y="294"/>
                  </a:lnTo>
                  <a:lnTo>
                    <a:pt x="42" y="296"/>
                  </a:lnTo>
                  <a:lnTo>
                    <a:pt x="48" y="296"/>
                  </a:lnTo>
                  <a:lnTo>
                    <a:pt x="48" y="296"/>
                  </a:lnTo>
                  <a:lnTo>
                    <a:pt x="56" y="294"/>
                  </a:lnTo>
                  <a:lnTo>
                    <a:pt x="64" y="296"/>
                  </a:lnTo>
                  <a:lnTo>
                    <a:pt x="78" y="302"/>
                  </a:lnTo>
                  <a:lnTo>
                    <a:pt x="78" y="302"/>
                  </a:lnTo>
                  <a:lnTo>
                    <a:pt x="80" y="304"/>
                  </a:lnTo>
                  <a:lnTo>
                    <a:pt x="80" y="308"/>
                  </a:lnTo>
                  <a:lnTo>
                    <a:pt x="72" y="318"/>
                  </a:lnTo>
                  <a:lnTo>
                    <a:pt x="66" y="326"/>
                  </a:lnTo>
                  <a:lnTo>
                    <a:pt x="62" y="338"/>
                  </a:lnTo>
                  <a:lnTo>
                    <a:pt x="60" y="352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66" y="374"/>
                  </a:lnTo>
                  <a:lnTo>
                    <a:pt x="70" y="374"/>
                  </a:lnTo>
                  <a:lnTo>
                    <a:pt x="76" y="372"/>
                  </a:lnTo>
                  <a:lnTo>
                    <a:pt x="84" y="372"/>
                  </a:lnTo>
                  <a:lnTo>
                    <a:pt x="84" y="372"/>
                  </a:lnTo>
                  <a:lnTo>
                    <a:pt x="88" y="372"/>
                  </a:lnTo>
                  <a:lnTo>
                    <a:pt x="90" y="370"/>
                  </a:lnTo>
                  <a:lnTo>
                    <a:pt x="90" y="370"/>
                  </a:lnTo>
                  <a:lnTo>
                    <a:pt x="90" y="366"/>
                  </a:lnTo>
                  <a:lnTo>
                    <a:pt x="90" y="366"/>
                  </a:lnTo>
                  <a:lnTo>
                    <a:pt x="90" y="364"/>
                  </a:lnTo>
                  <a:lnTo>
                    <a:pt x="94" y="362"/>
                  </a:lnTo>
                  <a:lnTo>
                    <a:pt x="94" y="362"/>
                  </a:lnTo>
                  <a:lnTo>
                    <a:pt x="96" y="362"/>
                  </a:lnTo>
                  <a:lnTo>
                    <a:pt x="98" y="362"/>
                  </a:lnTo>
                  <a:lnTo>
                    <a:pt x="102" y="364"/>
                  </a:lnTo>
                  <a:lnTo>
                    <a:pt x="106" y="368"/>
                  </a:lnTo>
                  <a:lnTo>
                    <a:pt x="108" y="370"/>
                  </a:lnTo>
                  <a:lnTo>
                    <a:pt x="110" y="370"/>
                  </a:lnTo>
                  <a:lnTo>
                    <a:pt x="110" y="370"/>
                  </a:lnTo>
                  <a:lnTo>
                    <a:pt x="116" y="368"/>
                  </a:lnTo>
                  <a:lnTo>
                    <a:pt x="120" y="370"/>
                  </a:lnTo>
                  <a:lnTo>
                    <a:pt x="128" y="374"/>
                  </a:lnTo>
                  <a:lnTo>
                    <a:pt x="128" y="374"/>
                  </a:lnTo>
                  <a:lnTo>
                    <a:pt x="134" y="372"/>
                  </a:lnTo>
                  <a:lnTo>
                    <a:pt x="138" y="372"/>
                  </a:lnTo>
                  <a:lnTo>
                    <a:pt x="142" y="374"/>
                  </a:lnTo>
                  <a:lnTo>
                    <a:pt x="144" y="376"/>
                  </a:lnTo>
                  <a:lnTo>
                    <a:pt x="150" y="384"/>
                  </a:lnTo>
                  <a:lnTo>
                    <a:pt x="152" y="386"/>
                  </a:lnTo>
                  <a:lnTo>
                    <a:pt x="154" y="386"/>
                  </a:lnTo>
                  <a:lnTo>
                    <a:pt x="154" y="386"/>
                  </a:lnTo>
                  <a:lnTo>
                    <a:pt x="158" y="382"/>
                  </a:lnTo>
                  <a:lnTo>
                    <a:pt x="158" y="382"/>
                  </a:lnTo>
                  <a:lnTo>
                    <a:pt x="158" y="378"/>
                  </a:lnTo>
                  <a:lnTo>
                    <a:pt x="158" y="374"/>
                  </a:lnTo>
                  <a:lnTo>
                    <a:pt x="158" y="374"/>
                  </a:lnTo>
                  <a:lnTo>
                    <a:pt x="160" y="374"/>
                  </a:lnTo>
                  <a:lnTo>
                    <a:pt x="162" y="374"/>
                  </a:lnTo>
                  <a:lnTo>
                    <a:pt x="162" y="374"/>
                  </a:lnTo>
                  <a:lnTo>
                    <a:pt x="170" y="374"/>
                  </a:lnTo>
                  <a:lnTo>
                    <a:pt x="174" y="374"/>
                  </a:lnTo>
                  <a:lnTo>
                    <a:pt x="176" y="378"/>
                  </a:lnTo>
                  <a:lnTo>
                    <a:pt x="176" y="378"/>
                  </a:lnTo>
                  <a:lnTo>
                    <a:pt x="180" y="382"/>
                  </a:lnTo>
                  <a:lnTo>
                    <a:pt x="186" y="382"/>
                  </a:lnTo>
                  <a:lnTo>
                    <a:pt x="192" y="378"/>
                  </a:lnTo>
                  <a:lnTo>
                    <a:pt x="198" y="372"/>
                  </a:lnTo>
                  <a:lnTo>
                    <a:pt x="198" y="372"/>
                  </a:lnTo>
                  <a:lnTo>
                    <a:pt x="204" y="370"/>
                  </a:lnTo>
                  <a:lnTo>
                    <a:pt x="208" y="370"/>
                  </a:lnTo>
                  <a:lnTo>
                    <a:pt x="212" y="370"/>
                  </a:lnTo>
                  <a:lnTo>
                    <a:pt x="218" y="370"/>
                  </a:lnTo>
                  <a:lnTo>
                    <a:pt x="218" y="370"/>
                  </a:lnTo>
                  <a:lnTo>
                    <a:pt x="218" y="368"/>
                  </a:lnTo>
                  <a:lnTo>
                    <a:pt x="218" y="368"/>
                  </a:lnTo>
                  <a:lnTo>
                    <a:pt x="220" y="366"/>
                  </a:lnTo>
                  <a:lnTo>
                    <a:pt x="220" y="366"/>
                  </a:lnTo>
                  <a:lnTo>
                    <a:pt x="222" y="364"/>
                  </a:lnTo>
                  <a:lnTo>
                    <a:pt x="224" y="364"/>
                  </a:lnTo>
                  <a:lnTo>
                    <a:pt x="226" y="368"/>
                  </a:lnTo>
                  <a:lnTo>
                    <a:pt x="230" y="370"/>
                  </a:lnTo>
                  <a:lnTo>
                    <a:pt x="234" y="370"/>
                  </a:lnTo>
                  <a:lnTo>
                    <a:pt x="234" y="370"/>
                  </a:lnTo>
                  <a:lnTo>
                    <a:pt x="236" y="368"/>
                  </a:lnTo>
                  <a:lnTo>
                    <a:pt x="238" y="370"/>
                  </a:lnTo>
                  <a:lnTo>
                    <a:pt x="242" y="374"/>
                  </a:lnTo>
                  <a:lnTo>
                    <a:pt x="244" y="378"/>
                  </a:lnTo>
                  <a:lnTo>
                    <a:pt x="246" y="378"/>
                  </a:lnTo>
                  <a:lnTo>
                    <a:pt x="248" y="378"/>
                  </a:lnTo>
                  <a:lnTo>
                    <a:pt x="248" y="378"/>
                  </a:lnTo>
                  <a:lnTo>
                    <a:pt x="248" y="376"/>
                  </a:lnTo>
                  <a:lnTo>
                    <a:pt x="248" y="376"/>
                  </a:lnTo>
                  <a:lnTo>
                    <a:pt x="250" y="374"/>
                  </a:lnTo>
                  <a:lnTo>
                    <a:pt x="250" y="372"/>
                  </a:lnTo>
                  <a:lnTo>
                    <a:pt x="246" y="368"/>
                  </a:lnTo>
                  <a:lnTo>
                    <a:pt x="242" y="366"/>
                  </a:lnTo>
                  <a:lnTo>
                    <a:pt x="242" y="364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4" y="360"/>
                  </a:lnTo>
                  <a:lnTo>
                    <a:pt x="244" y="360"/>
                  </a:lnTo>
                  <a:lnTo>
                    <a:pt x="244" y="360"/>
                  </a:lnTo>
                  <a:lnTo>
                    <a:pt x="244" y="360"/>
                  </a:lnTo>
                  <a:lnTo>
                    <a:pt x="246" y="358"/>
                  </a:lnTo>
                  <a:lnTo>
                    <a:pt x="244" y="356"/>
                  </a:lnTo>
                  <a:lnTo>
                    <a:pt x="240" y="352"/>
                  </a:lnTo>
                  <a:lnTo>
                    <a:pt x="238" y="348"/>
                  </a:lnTo>
                  <a:lnTo>
                    <a:pt x="240" y="344"/>
                  </a:lnTo>
                  <a:lnTo>
                    <a:pt x="242" y="342"/>
                  </a:lnTo>
                  <a:lnTo>
                    <a:pt x="242" y="342"/>
                  </a:lnTo>
                  <a:lnTo>
                    <a:pt x="244" y="340"/>
                  </a:lnTo>
                  <a:lnTo>
                    <a:pt x="244" y="340"/>
                  </a:lnTo>
                  <a:lnTo>
                    <a:pt x="248" y="338"/>
                  </a:lnTo>
                  <a:lnTo>
                    <a:pt x="252" y="336"/>
                  </a:lnTo>
                  <a:lnTo>
                    <a:pt x="258" y="336"/>
                  </a:lnTo>
                  <a:lnTo>
                    <a:pt x="258" y="336"/>
                  </a:lnTo>
                  <a:lnTo>
                    <a:pt x="260" y="334"/>
                  </a:lnTo>
                  <a:lnTo>
                    <a:pt x="260" y="330"/>
                  </a:lnTo>
                  <a:lnTo>
                    <a:pt x="260" y="330"/>
                  </a:lnTo>
                  <a:lnTo>
                    <a:pt x="260" y="326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6" y="324"/>
                  </a:lnTo>
                  <a:lnTo>
                    <a:pt x="270" y="324"/>
                  </a:lnTo>
                  <a:lnTo>
                    <a:pt x="270" y="324"/>
                  </a:lnTo>
                  <a:lnTo>
                    <a:pt x="274" y="320"/>
                  </a:lnTo>
                  <a:lnTo>
                    <a:pt x="276" y="314"/>
                  </a:lnTo>
                  <a:lnTo>
                    <a:pt x="276" y="314"/>
                  </a:lnTo>
                  <a:lnTo>
                    <a:pt x="276" y="314"/>
                  </a:lnTo>
                  <a:lnTo>
                    <a:pt x="276" y="314"/>
                  </a:lnTo>
                  <a:lnTo>
                    <a:pt x="262" y="302"/>
                  </a:lnTo>
                  <a:lnTo>
                    <a:pt x="254" y="294"/>
                  </a:lnTo>
                  <a:lnTo>
                    <a:pt x="248" y="286"/>
                  </a:lnTo>
                  <a:lnTo>
                    <a:pt x="238" y="282"/>
                  </a:lnTo>
                  <a:lnTo>
                    <a:pt x="238" y="282"/>
                  </a:lnTo>
                  <a:lnTo>
                    <a:pt x="232" y="278"/>
                  </a:lnTo>
                  <a:lnTo>
                    <a:pt x="228" y="274"/>
                  </a:lnTo>
                  <a:lnTo>
                    <a:pt x="226" y="270"/>
                  </a:lnTo>
                  <a:lnTo>
                    <a:pt x="226" y="266"/>
                  </a:lnTo>
                  <a:lnTo>
                    <a:pt x="228" y="258"/>
                  </a:lnTo>
                  <a:lnTo>
                    <a:pt x="226" y="254"/>
                  </a:lnTo>
                  <a:lnTo>
                    <a:pt x="224" y="250"/>
                  </a:lnTo>
                  <a:lnTo>
                    <a:pt x="224" y="250"/>
                  </a:lnTo>
                  <a:lnTo>
                    <a:pt x="218" y="242"/>
                  </a:lnTo>
                  <a:lnTo>
                    <a:pt x="218" y="240"/>
                  </a:lnTo>
                  <a:lnTo>
                    <a:pt x="220" y="238"/>
                  </a:lnTo>
                  <a:lnTo>
                    <a:pt x="226" y="234"/>
                  </a:lnTo>
                  <a:lnTo>
                    <a:pt x="238" y="232"/>
                  </a:lnTo>
                  <a:lnTo>
                    <a:pt x="238" y="232"/>
                  </a:lnTo>
                  <a:lnTo>
                    <a:pt x="248" y="226"/>
                  </a:lnTo>
                  <a:lnTo>
                    <a:pt x="256" y="220"/>
                  </a:lnTo>
                  <a:lnTo>
                    <a:pt x="266" y="216"/>
                  </a:lnTo>
                  <a:lnTo>
                    <a:pt x="278" y="210"/>
                  </a:lnTo>
                  <a:lnTo>
                    <a:pt x="278" y="210"/>
                  </a:lnTo>
                  <a:lnTo>
                    <a:pt x="288" y="208"/>
                  </a:lnTo>
                  <a:lnTo>
                    <a:pt x="290" y="206"/>
                  </a:lnTo>
                  <a:lnTo>
                    <a:pt x="290" y="204"/>
                  </a:lnTo>
                  <a:lnTo>
                    <a:pt x="290" y="202"/>
                  </a:lnTo>
                  <a:lnTo>
                    <a:pt x="290" y="200"/>
                  </a:lnTo>
                  <a:lnTo>
                    <a:pt x="290" y="200"/>
                  </a:lnTo>
                  <a:lnTo>
                    <a:pt x="290" y="200"/>
                  </a:lnTo>
                  <a:lnTo>
                    <a:pt x="294" y="198"/>
                  </a:lnTo>
                  <a:lnTo>
                    <a:pt x="294" y="198"/>
                  </a:lnTo>
                  <a:lnTo>
                    <a:pt x="298" y="202"/>
                  </a:lnTo>
                  <a:lnTo>
                    <a:pt x="302" y="206"/>
                  </a:lnTo>
                  <a:lnTo>
                    <a:pt x="302" y="206"/>
                  </a:lnTo>
                  <a:lnTo>
                    <a:pt x="304" y="206"/>
                  </a:lnTo>
                  <a:lnTo>
                    <a:pt x="304" y="206"/>
                  </a:lnTo>
                  <a:lnTo>
                    <a:pt x="306" y="206"/>
                  </a:lnTo>
                  <a:lnTo>
                    <a:pt x="310" y="204"/>
                  </a:lnTo>
                  <a:lnTo>
                    <a:pt x="310" y="204"/>
                  </a:lnTo>
                  <a:lnTo>
                    <a:pt x="310" y="204"/>
                  </a:lnTo>
                  <a:lnTo>
                    <a:pt x="310" y="204"/>
                  </a:lnTo>
                  <a:lnTo>
                    <a:pt x="314" y="194"/>
                  </a:lnTo>
                  <a:lnTo>
                    <a:pt x="314" y="186"/>
                  </a:lnTo>
                  <a:lnTo>
                    <a:pt x="314" y="182"/>
                  </a:lnTo>
                  <a:lnTo>
                    <a:pt x="312" y="178"/>
                  </a:lnTo>
                  <a:lnTo>
                    <a:pt x="308" y="174"/>
                  </a:lnTo>
                  <a:lnTo>
                    <a:pt x="304" y="172"/>
                  </a:lnTo>
                  <a:lnTo>
                    <a:pt x="304" y="168"/>
                  </a:lnTo>
                  <a:lnTo>
                    <a:pt x="304" y="168"/>
                  </a:lnTo>
                  <a:lnTo>
                    <a:pt x="302" y="162"/>
                  </a:lnTo>
                  <a:lnTo>
                    <a:pt x="304" y="158"/>
                  </a:lnTo>
                  <a:lnTo>
                    <a:pt x="306" y="152"/>
                  </a:lnTo>
                  <a:lnTo>
                    <a:pt x="306" y="150"/>
                  </a:lnTo>
                  <a:lnTo>
                    <a:pt x="306" y="146"/>
                  </a:lnTo>
                  <a:lnTo>
                    <a:pt x="306" y="142"/>
                  </a:lnTo>
                  <a:lnTo>
                    <a:pt x="302" y="136"/>
                  </a:lnTo>
                  <a:lnTo>
                    <a:pt x="302" y="136"/>
                  </a:lnTo>
                  <a:lnTo>
                    <a:pt x="300" y="134"/>
                  </a:lnTo>
                  <a:lnTo>
                    <a:pt x="300" y="130"/>
                  </a:lnTo>
                  <a:lnTo>
                    <a:pt x="302" y="126"/>
                  </a:lnTo>
                  <a:lnTo>
                    <a:pt x="302" y="124"/>
                  </a:lnTo>
                  <a:lnTo>
                    <a:pt x="302" y="122"/>
                  </a:lnTo>
                  <a:lnTo>
                    <a:pt x="294" y="114"/>
                  </a:lnTo>
                  <a:lnTo>
                    <a:pt x="294" y="114"/>
                  </a:lnTo>
                  <a:lnTo>
                    <a:pt x="288" y="108"/>
                  </a:lnTo>
                  <a:lnTo>
                    <a:pt x="286" y="104"/>
                  </a:lnTo>
                  <a:lnTo>
                    <a:pt x="288" y="100"/>
                  </a:lnTo>
                  <a:lnTo>
                    <a:pt x="288" y="94"/>
                  </a:lnTo>
                  <a:lnTo>
                    <a:pt x="290" y="88"/>
                  </a:lnTo>
                  <a:lnTo>
                    <a:pt x="292" y="82"/>
                  </a:lnTo>
                  <a:lnTo>
                    <a:pt x="292" y="7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0"/>
                  </a:lnTo>
                  <a:lnTo>
                    <a:pt x="288" y="60"/>
                  </a:lnTo>
                  <a:lnTo>
                    <a:pt x="288" y="60"/>
                  </a:lnTo>
                  <a:lnTo>
                    <a:pt x="280" y="58"/>
                  </a:lnTo>
                  <a:lnTo>
                    <a:pt x="276" y="56"/>
                  </a:lnTo>
                  <a:lnTo>
                    <a:pt x="274" y="54"/>
                  </a:lnTo>
                  <a:lnTo>
                    <a:pt x="274" y="52"/>
                  </a:lnTo>
                  <a:lnTo>
                    <a:pt x="274" y="52"/>
                  </a:lnTo>
                  <a:lnTo>
                    <a:pt x="274" y="48"/>
                  </a:lnTo>
                  <a:lnTo>
                    <a:pt x="274" y="46"/>
                  </a:lnTo>
                  <a:lnTo>
                    <a:pt x="272" y="44"/>
                  </a:lnTo>
                  <a:lnTo>
                    <a:pt x="272" y="38"/>
                  </a:lnTo>
                  <a:lnTo>
                    <a:pt x="272" y="38"/>
                  </a:lnTo>
                  <a:lnTo>
                    <a:pt x="272" y="36"/>
                  </a:lnTo>
                  <a:lnTo>
                    <a:pt x="270" y="36"/>
                  </a:lnTo>
                  <a:lnTo>
                    <a:pt x="266" y="38"/>
                  </a:lnTo>
                  <a:lnTo>
                    <a:pt x="260" y="38"/>
                  </a:lnTo>
                  <a:lnTo>
                    <a:pt x="256" y="38"/>
                  </a:lnTo>
                  <a:lnTo>
                    <a:pt x="254" y="34"/>
                  </a:lnTo>
                  <a:lnTo>
                    <a:pt x="254" y="34"/>
                  </a:lnTo>
                  <a:lnTo>
                    <a:pt x="248" y="28"/>
                  </a:lnTo>
                  <a:lnTo>
                    <a:pt x="248" y="26"/>
                  </a:lnTo>
                  <a:lnTo>
                    <a:pt x="24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38" y="24"/>
                  </a:lnTo>
                  <a:lnTo>
                    <a:pt x="234" y="22"/>
                  </a:lnTo>
                  <a:lnTo>
                    <a:pt x="232" y="20"/>
                  </a:lnTo>
                  <a:lnTo>
                    <a:pt x="230" y="20"/>
                  </a:lnTo>
                  <a:lnTo>
                    <a:pt x="230" y="20"/>
                  </a:lnTo>
                  <a:lnTo>
                    <a:pt x="224" y="30"/>
                  </a:lnTo>
                  <a:lnTo>
                    <a:pt x="218" y="34"/>
                  </a:lnTo>
                  <a:lnTo>
                    <a:pt x="214" y="36"/>
                  </a:lnTo>
                  <a:lnTo>
                    <a:pt x="208" y="38"/>
                  </a:lnTo>
                  <a:lnTo>
                    <a:pt x="208" y="38"/>
                  </a:lnTo>
                  <a:lnTo>
                    <a:pt x="202" y="38"/>
                  </a:lnTo>
                  <a:lnTo>
                    <a:pt x="198" y="40"/>
                  </a:lnTo>
                  <a:lnTo>
                    <a:pt x="196" y="46"/>
                  </a:lnTo>
                  <a:lnTo>
                    <a:pt x="194" y="50"/>
                  </a:lnTo>
                  <a:lnTo>
                    <a:pt x="192" y="50"/>
                  </a:lnTo>
                  <a:lnTo>
                    <a:pt x="188" y="48"/>
                  </a:lnTo>
                  <a:lnTo>
                    <a:pt x="188" y="48"/>
                  </a:lnTo>
                  <a:lnTo>
                    <a:pt x="182" y="44"/>
                  </a:lnTo>
                  <a:lnTo>
                    <a:pt x="176" y="46"/>
                  </a:lnTo>
                  <a:lnTo>
                    <a:pt x="174" y="48"/>
                  </a:lnTo>
                  <a:lnTo>
                    <a:pt x="170" y="46"/>
                  </a:lnTo>
                  <a:lnTo>
                    <a:pt x="170" y="46"/>
                  </a:lnTo>
                  <a:lnTo>
                    <a:pt x="170" y="44"/>
                  </a:lnTo>
                  <a:lnTo>
                    <a:pt x="170" y="42"/>
                  </a:lnTo>
                  <a:lnTo>
                    <a:pt x="176" y="38"/>
                  </a:lnTo>
                  <a:lnTo>
                    <a:pt x="180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2" y="32"/>
                  </a:lnTo>
                  <a:lnTo>
                    <a:pt x="182" y="26"/>
                  </a:lnTo>
                  <a:lnTo>
                    <a:pt x="180" y="24"/>
                  </a:lnTo>
                  <a:lnTo>
                    <a:pt x="174" y="26"/>
                  </a:lnTo>
                  <a:lnTo>
                    <a:pt x="174" y="26"/>
                  </a:lnTo>
                  <a:lnTo>
                    <a:pt x="170" y="28"/>
                  </a:lnTo>
                  <a:lnTo>
                    <a:pt x="166" y="28"/>
                  </a:lnTo>
                  <a:lnTo>
                    <a:pt x="160" y="26"/>
                  </a:lnTo>
                  <a:lnTo>
                    <a:pt x="158" y="24"/>
                  </a:lnTo>
                  <a:lnTo>
                    <a:pt x="156" y="22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52" y="24"/>
                  </a:lnTo>
                  <a:lnTo>
                    <a:pt x="150" y="24"/>
                  </a:lnTo>
                  <a:lnTo>
                    <a:pt x="148" y="22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0" y="20"/>
                  </a:lnTo>
                  <a:lnTo>
                    <a:pt x="142" y="18"/>
                  </a:lnTo>
                  <a:lnTo>
                    <a:pt x="144" y="14"/>
                  </a:lnTo>
                  <a:lnTo>
                    <a:pt x="144" y="12"/>
                  </a:lnTo>
                  <a:lnTo>
                    <a:pt x="144" y="10"/>
                  </a:lnTo>
                  <a:lnTo>
                    <a:pt x="144" y="10"/>
                  </a:lnTo>
                  <a:lnTo>
                    <a:pt x="142" y="6"/>
                  </a:lnTo>
                  <a:lnTo>
                    <a:pt x="140" y="4"/>
                  </a:lnTo>
                  <a:lnTo>
                    <a:pt x="138" y="6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6" y="4"/>
                  </a:lnTo>
                  <a:lnTo>
                    <a:pt x="124" y="2"/>
                  </a:lnTo>
                  <a:lnTo>
                    <a:pt x="124" y="2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8" y="20"/>
                  </a:lnTo>
                  <a:lnTo>
                    <a:pt x="108" y="22"/>
                  </a:lnTo>
                  <a:lnTo>
                    <a:pt x="106" y="24"/>
                  </a:lnTo>
                  <a:lnTo>
                    <a:pt x="100" y="24"/>
                  </a:lnTo>
                  <a:lnTo>
                    <a:pt x="98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100" y="32"/>
                  </a:lnTo>
                  <a:lnTo>
                    <a:pt x="104" y="30"/>
                  </a:lnTo>
                  <a:lnTo>
                    <a:pt x="104" y="32"/>
                  </a:lnTo>
                  <a:lnTo>
                    <a:pt x="102" y="34"/>
                  </a:lnTo>
                  <a:lnTo>
                    <a:pt x="102" y="34"/>
                  </a:lnTo>
                  <a:lnTo>
                    <a:pt x="102" y="36"/>
                  </a:lnTo>
                  <a:lnTo>
                    <a:pt x="102" y="38"/>
                  </a:lnTo>
                  <a:lnTo>
                    <a:pt x="106" y="40"/>
                  </a:lnTo>
                  <a:lnTo>
                    <a:pt x="110" y="42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4" y="46"/>
                  </a:lnTo>
                  <a:lnTo>
                    <a:pt x="104" y="48"/>
                  </a:lnTo>
                  <a:lnTo>
                    <a:pt x="106" y="50"/>
                  </a:lnTo>
                  <a:lnTo>
                    <a:pt x="112" y="52"/>
                  </a:lnTo>
                  <a:lnTo>
                    <a:pt x="112" y="52"/>
                  </a:lnTo>
                  <a:lnTo>
                    <a:pt x="120" y="54"/>
                  </a:lnTo>
                  <a:lnTo>
                    <a:pt x="124" y="58"/>
                  </a:lnTo>
                  <a:lnTo>
                    <a:pt x="126" y="60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16" y="56"/>
                  </a:lnTo>
                  <a:lnTo>
                    <a:pt x="110" y="54"/>
                  </a:lnTo>
                  <a:lnTo>
                    <a:pt x="104" y="54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62"/>
                  </a:lnTo>
                  <a:lnTo>
                    <a:pt x="96" y="72"/>
                  </a:lnTo>
                  <a:lnTo>
                    <a:pt x="94" y="76"/>
                  </a:lnTo>
                  <a:lnTo>
                    <a:pt x="94" y="78"/>
                  </a:lnTo>
                  <a:lnTo>
                    <a:pt x="94" y="78"/>
                  </a:lnTo>
                  <a:lnTo>
                    <a:pt x="92" y="78"/>
                  </a:lnTo>
                  <a:lnTo>
                    <a:pt x="90" y="78"/>
                  </a:lnTo>
                  <a:lnTo>
                    <a:pt x="90" y="74"/>
                  </a:lnTo>
                  <a:lnTo>
                    <a:pt x="90" y="70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6" y="66"/>
                  </a:lnTo>
                  <a:lnTo>
                    <a:pt x="84" y="68"/>
                  </a:lnTo>
                  <a:lnTo>
                    <a:pt x="84" y="72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78" y="74"/>
                  </a:lnTo>
                  <a:lnTo>
                    <a:pt x="78" y="70"/>
                  </a:lnTo>
                  <a:lnTo>
                    <a:pt x="78" y="66"/>
                  </a:lnTo>
                  <a:lnTo>
                    <a:pt x="78" y="64"/>
                  </a:lnTo>
                  <a:lnTo>
                    <a:pt x="76" y="62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54" y="62"/>
                  </a:lnTo>
                  <a:lnTo>
                    <a:pt x="48" y="64"/>
                  </a:lnTo>
                  <a:lnTo>
                    <a:pt x="44" y="68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8"/>
                  </a:lnTo>
                  <a:lnTo>
                    <a:pt x="44" y="80"/>
                  </a:lnTo>
                  <a:lnTo>
                    <a:pt x="48" y="82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4" y="110"/>
                  </a:lnTo>
                  <a:lnTo>
                    <a:pt x="42" y="116"/>
                  </a:lnTo>
                  <a:lnTo>
                    <a:pt x="40" y="116"/>
                  </a:lnTo>
                  <a:lnTo>
                    <a:pt x="40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2" y="116"/>
                  </a:lnTo>
                  <a:lnTo>
                    <a:pt x="32" y="116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2" name="Freeform 231">
              <a:extLst>
                <a:ext uri="{FF2B5EF4-FFF2-40B4-BE49-F238E27FC236}">
                  <a16:creationId xmlns:a16="http://schemas.microsoft.com/office/drawing/2014/main" id="{E4DE19F6-284E-4590-BFFA-DB4B4A68F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612" y="1941715"/>
              <a:ext cx="90327" cy="141752"/>
            </a:xfrm>
            <a:custGeom>
              <a:avLst/>
              <a:gdLst>
                <a:gd name="T0" fmla="*/ 58 w 76"/>
                <a:gd name="T1" fmla="*/ 116 h 116"/>
                <a:gd name="T2" fmla="*/ 58 w 76"/>
                <a:gd name="T3" fmla="*/ 116 h 116"/>
                <a:gd name="T4" fmla="*/ 36 w 76"/>
                <a:gd name="T5" fmla="*/ 94 h 116"/>
                <a:gd name="T6" fmla="*/ 22 w 76"/>
                <a:gd name="T7" fmla="*/ 84 h 116"/>
                <a:gd name="T8" fmla="*/ 14 w 76"/>
                <a:gd name="T9" fmla="*/ 78 h 116"/>
                <a:gd name="T10" fmla="*/ 8 w 76"/>
                <a:gd name="T11" fmla="*/ 72 h 116"/>
                <a:gd name="T12" fmla="*/ 10 w 76"/>
                <a:gd name="T13" fmla="*/ 60 h 116"/>
                <a:gd name="T14" fmla="*/ 6 w 76"/>
                <a:gd name="T15" fmla="*/ 52 h 116"/>
                <a:gd name="T16" fmla="*/ 0 w 76"/>
                <a:gd name="T17" fmla="*/ 44 h 116"/>
                <a:gd name="T18" fmla="*/ 2 w 76"/>
                <a:gd name="T19" fmla="*/ 40 h 116"/>
                <a:gd name="T20" fmla="*/ 20 w 76"/>
                <a:gd name="T21" fmla="*/ 34 h 116"/>
                <a:gd name="T22" fmla="*/ 32 w 76"/>
                <a:gd name="T23" fmla="*/ 28 h 116"/>
                <a:gd name="T24" fmla="*/ 48 w 76"/>
                <a:gd name="T25" fmla="*/ 18 h 116"/>
                <a:gd name="T26" fmla="*/ 60 w 76"/>
                <a:gd name="T27" fmla="*/ 12 h 116"/>
                <a:gd name="T28" fmla="*/ 72 w 76"/>
                <a:gd name="T29" fmla="*/ 8 h 116"/>
                <a:gd name="T30" fmla="*/ 72 w 76"/>
                <a:gd name="T31" fmla="*/ 4 h 116"/>
                <a:gd name="T32" fmla="*/ 74 w 76"/>
                <a:gd name="T33" fmla="*/ 2 h 116"/>
                <a:gd name="T34" fmla="*/ 76 w 76"/>
                <a:gd name="T35" fmla="*/ 0 h 116"/>
                <a:gd name="T36" fmla="*/ 72 w 76"/>
                <a:gd name="T37" fmla="*/ 2 h 116"/>
                <a:gd name="T38" fmla="*/ 72 w 76"/>
                <a:gd name="T39" fmla="*/ 2 h 116"/>
                <a:gd name="T40" fmla="*/ 72 w 76"/>
                <a:gd name="T41" fmla="*/ 6 h 116"/>
                <a:gd name="T42" fmla="*/ 70 w 76"/>
                <a:gd name="T43" fmla="*/ 10 h 116"/>
                <a:gd name="T44" fmla="*/ 60 w 76"/>
                <a:gd name="T45" fmla="*/ 12 h 116"/>
                <a:gd name="T46" fmla="*/ 38 w 76"/>
                <a:gd name="T47" fmla="*/ 22 h 116"/>
                <a:gd name="T48" fmla="*/ 20 w 76"/>
                <a:gd name="T49" fmla="*/ 34 h 116"/>
                <a:gd name="T50" fmla="*/ 8 w 76"/>
                <a:gd name="T51" fmla="*/ 36 h 116"/>
                <a:gd name="T52" fmla="*/ 0 w 76"/>
                <a:gd name="T53" fmla="*/ 42 h 116"/>
                <a:gd name="T54" fmla="*/ 6 w 76"/>
                <a:gd name="T55" fmla="*/ 52 h 116"/>
                <a:gd name="T56" fmla="*/ 8 w 76"/>
                <a:gd name="T57" fmla="*/ 56 h 116"/>
                <a:gd name="T58" fmla="*/ 8 w 76"/>
                <a:gd name="T59" fmla="*/ 68 h 116"/>
                <a:gd name="T60" fmla="*/ 10 w 76"/>
                <a:gd name="T61" fmla="*/ 76 h 116"/>
                <a:gd name="T62" fmla="*/ 20 w 76"/>
                <a:gd name="T63" fmla="*/ 84 h 116"/>
                <a:gd name="T64" fmla="*/ 30 w 76"/>
                <a:gd name="T65" fmla="*/ 88 h 116"/>
                <a:gd name="T66" fmla="*/ 44 w 76"/>
                <a:gd name="T67" fmla="*/ 104 h 116"/>
                <a:gd name="T68" fmla="*/ 58 w 76"/>
                <a:gd name="T69" fmla="*/ 116 h 116"/>
                <a:gd name="T70" fmla="*/ 58 w 76"/>
                <a:gd name="T71" fmla="*/ 116 h 116"/>
                <a:gd name="T72" fmla="*/ 58 w 76"/>
                <a:gd name="T73" fmla="*/ 116 h 116"/>
                <a:gd name="T74" fmla="*/ 58 w 76"/>
                <a:gd name="T7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116">
                  <a:moveTo>
                    <a:pt x="58" y="116"/>
                  </a:move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44" y="104"/>
                  </a:lnTo>
                  <a:lnTo>
                    <a:pt x="36" y="94"/>
                  </a:lnTo>
                  <a:lnTo>
                    <a:pt x="30" y="88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14" y="78"/>
                  </a:lnTo>
                  <a:lnTo>
                    <a:pt x="10" y="74"/>
                  </a:lnTo>
                  <a:lnTo>
                    <a:pt x="8" y="72"/>
                  </a:lnTo>
                  <a:lnTo>
                    <a:pt x="8" y="68"/>
                  </a:lnTo>
                  <a:lnTo>
                    <a:pt x="10" y="60"/>
                  </a:lnTo>
                  <a:lnTo>
                    <a:pt x="10" y="56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2" y="40"/>
                  </a:lnTo>
                  <a:lnTo>
                    <a:pt x="8" y="36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32" y="28"/>
                  </a:lnTo>
                  <a:lnTo>
                    <a:pt x="40" y="22"/>
                  </a:lnTo>
                  <a:lnTo>
                    <a:pt x="48" y="18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70" y="10"/>
                  </a:lnTo>
                  <a:lnTo>
                    <a:pt x="72" y="8"/>
                  </a:lnTo>
                  <a:lnTo>
                    <a:pt x="72" y="6"/>
                  </a:lnTo>
                  <a:lnTo>
                    <a:pt x="72" y="4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2" y="4"/>
                  </a:lnTo>
                  <a:lnTo>
                    <a:pt x="72" y="6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48" y="18"/>
                  </a:lnTo>
                  <a:lnTo>
                    <a:pt x="38" y="22"/>
                  </a:lnTo>
                  <a:lnTo>
                    <a:pt x="30" y="28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6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8" y="56"/>
                  </a:lnTo>
                  <a:lnTo>
                    <a:pt x="10" y="60"/>
                  </a:lnTo>
                  <a:lnTo>
                    <a:pt x="8" y="68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4" y="80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30" y="88"/>
                  </a:lnTo>
                  <a:lnTo>
                    <a:pt x="36" y="96"/>
                  </a:lnTo>
                  <a:lnTo>
                    <a:pt x="44" y="104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close/>
                </a:path>
              </a:pathLst>
            </a:custGeom>
            <a:solidFill>
              <a:srgbClr val="968C6D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3" name="Freeform 236">
              <a:extLst>
                <a:ext uri="{FF2B5EF4-FFF2-40B4-BE49-F238E27FC236}">
                  <a16:creationId xmlns:a16="http://schemas.microsoft.com/office/drawing/2014/main" id="{1D2DAA7B-625A-438A-B7B0-8E498882A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303" y="1790187"/>
              <a:ext cx="156884" cy="171080"/>
            </a:xfrm>
            <a:custGeom>
              <a:avLst/>
              <a:gdLst>
                <a:gd name="T0" fmla="*/ 8 w 132"/>
                <a:gd name="T1" fmla="*/ 114 h 140"/>
                <a:gd name="T2" fmla="*/ 18 w 132"/>
                <a:gd name="T3" fmla="*/ 116 h 140"/>
                <a:gd name="T4" fmla="*/ 34 w 132"/>
                <a:gd name="T5" fmla="*/ 110 h 140"/>
                <a:gd name="T6" fmla="*/ 38 w 132"/>
                <a:gd name="T7" fmla="*/ 102 h 140"/>
                <a:gd name="T8" fmla="*/ 46 w 132"/>
                <a:gd name="T9" fmla="*/ 104 h 140"/>
                <a:gd name="T10" fmla="*/ 54 w 132"/>
                <a:gd name="T11" fmla="*/ 106 h 140"/>
                <a:gd name="T12" fmla="*/ 64 w 132"/>
                <a:gd name="T13" fmla="*/ 112 h 140"/>
                <a:gd name="T14" fmla="*/ 82 w 132"/>
                <a:gd name="T15" fmla="*/ 116 h 140"/>
                <a:gd name="T16" fmla="*/ 82 w 132"/>
                <a:gd name="T17" fmla="*/ 126 h 140"/>
                <a:gd name="T18" fmla="*/ 82 w 132"/>
                <a:gd name="T19" fmla="*/ 138 h 140"/>
                <a:gd name="T20" fmla="*/ 94 w 132"/>
                <a:gd name="T21" fmla="*/ 134 h 140"/>
                <a:gd name="T22" fmla="*/ 86 w 132"/>
                <a:gd name="T23" fmla="*/ 124 h 140"/>
                <a:gd name="T24" fmla="*/ 96 w 132"/>
                <a:gd name="T25" fmla="*/ 118 h 140"/>
                <a:gd name="T26" fmla="*/ 100 w 132"/>
                <a:gd name="T27" fmla="*/ 106 h 140"/>
                <a:gd name="T28" fmla="*/ 92 w 132"/>
                <a:gd name="T29" fmla="*/ 84 h 140"/>
                <a:gd name="T30" fmla="*/ 100 w 132"/>
                <a:gd name="T31" fmla="*/ 84 h 140"/>
                <a:gd name="T32" fmla="*/ 118 w 132"/>
                <a:gd name="T33" fmla="*/ 78 h 140"/>
                <a:gd name="T34" fmla="*/ 116 w 132"/>
                <a:gd name="T35" fmla="*/ 72 h 140"/>
                <a:gd name="T36" fmla="*/ 128 w 132"/>
                <a:gd name="T37" fmla="*/ 56 h 140"/>
                <a:gd name="T38" fmla="*/ 120 w 132"/>
                <a:gd name="T39" fmla="*/ 52 h 140"/>
                <a:gd name="T40" fmla="*/ 114 w 132"/>
                <a:gd name="T41" fmla="*/ 48 h 140"/>
                <a:gd name="T42" fmla="*/ 124 w 132"/>
                <a:gd name="T43" fmla="*/ 42 h 140"/>
                <a:gd name="T44" fmla="*/ 128 w 132"/>
                <a:gd name="T45" fmla="*/ 40 h 140"/>
                <a:gd name="T46" fmla="*/ 130 w 132"/>
                <a:gd name="T47" fmla="*/ 12 h 140"/>
                <a:gd name="T48" fmla="*/ 118 w 132"/>
                <a:gd name="T49" fmla="*/ 2 h 140"/>
                <a:gd name="T50" fmla="*/ 82 w 132"/>
                <a:gd name="T51" fmla="*/ 6 h 140"/>
                <a:gd name="T52" fmla="*/ 66 w 132"/>
                <a:gd name="T53" fmla="*/ 22 h 140"/>
                <a:gd name="T54" fmla="*/ 70 w 132"/>
                <a:gd name="T55" fmla="*/ 28 h 140"/>
                <a:gd name="T56" fmla="*/ 74 w 132"/>
                <a:gd name="T57" fmla="*/ 32 h 140"/>
                <a:gd name="T58" fmla="*/ 76 w 132"/>
                <a:gd name="T59" fmla="*/ 44 h 140"/>
                <a:gd name="T60" fmla="*/ 84 w 132"/>
                <a:gd name="T61" fmla="*/ 50 h 140"/>
                <a:gd name="T62" fmla="*/ 70 w 132"/>
                <a:gd name="T63" fmla="*/ 62 h 140"/>
                <a:gd name="T64" fmla="*/ 56 w 132"/>
                <a:gd name="T65" fmla="*/ 52 h 140"/>
                <a:gd name="T66" fmla="*/ 66 w 132"/>
                <a:gd name="T67" fmla="*/ 40 h 140"/>
                <a:gd name="T68" fmla="*/ 58 w 132"/>
                <a:gd name="T69" fmla="*/ 34 h 140"/>
                <a:gd name="T70" fmla="*/ 60 w 132"/>
                <a:gd name="T71" fmla="*/ 24 h 140"/>
                <a:gd name="T72" fmla="*/ 46 w 132"/>
                <a:gd name="T73" fmla="*/ 28 h 140"/>
                <a:gd name="T74" fmla="*/ 36 w 132"/>
                <a:gd name="T75" fmla="*/ 62 h 140"/>
                <a:gd name="T76" fmla="*/ 24 w 132"/>
                <a:gd name="T77" fmla="*/ 80 h 140"/>
                <a:gd name="T78" fmla="*/ 18 w 132"/>
                <a:gd name="T79" fmla="*/ 86 h 140"/>
                <a:gd name="T80" fmla="*/ 12 w 132"/>
                <a:gd name="T81" fmla="*/ 92 h 140"/>
                <a:gd name="T82" fmla="*/ 22 w 132"/>
                <a:gd name="T83" fmla="*/ 98 h 140"/>
                <a:gd name="T84" fmla="*/ 4 w 132"/>
                <a:gd name="T85" fmla="*/ 98 h 140"/>
                <a:gd name="T86" fmla="*/ 8 w 132"/>
                <a:gd name="T87" fmla="*/ 102 h 140"/>
                <a:gd name="T88" fmla="*/ 24 w 132"/>
                <a:gd name="T89" fmla="*/ 104 h 140"/>
                <a:gd name="T90" fmla="*/ 26 w 132"/>
                <a:gd name="T91" fmla="*/ 108 h 140"/>
                <a:gd name="T92" fmla="*/ 12 w 132"/>
                <a:gd name="T93" fmla="*/ 108 h 140"/>
                <a:gd name="T94" fmla="*/ 0 w 132"/>
                <a:gd name="T95" fmla="*/ 108 h 140"/>
                <a:gd name="T96" fmla="*/ 0 w 132"/>
                <a:gd name="T97" fmla="*/ 10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2" h="140">
                  <a:moveTo>
                    <a:pt x="2" y="114"/>
                  </a:moveTo>
                  <a:lnTo>
                    <a:pt x="2" y="114"/>
                  </a:lnTo>
                  <a:lnTo>
                    <a:pt x="4" y="114"/>
                  </a:lnTo>
                  <a:lnTo>
                    <a:pt x="8" y="114"/>
                  </a:lnTo>
                  <a:lnTo>
                    <a:pt x="8" y="114"/>
                  </a:lnTo>
                  <a:lnTo>
                    <a:pt x="12" y="114"/>
                  </a:lnTo>
                  <a:lnTo>
                    <a:pt x="14" y="116"/>
                  </a:lnTo>
                  <a:lnTo>
                    <a:pt x="18" y="116"/>
                  </a:lnTo>
                  <a:lnTo>
                    <a:pt x="22" y="114"/>
                  </a:lnTo>
                  <a:lnTo>
                    <a:pt x="22" y="114"/>
                  </a:lnTo>
                  <a:lnTo>
                    <a:pt x="30" y="112"/>
                  </a:lnTo>
                  <a:lnTo>
                    <a:pt x="34" y="110"/>
                  </a:lnTo>
                  <a:lnTo>
                    <a:pt x="36" y="108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38" y="102"/>
                  </a:lnTo>
                  <a:lnTo>
                    <a:pt x="40" y="102"/>
                  </a:lnTo>
                  <a:lnTo>
                    <a:pt x="42" y="104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48" y="104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8" y="106"/>
                  </a:lnTo>
                  <a:lnTo>
                    <a:pt x="60" y="108"/>
                  </a:lnTo>
                  <a:lnTo>
                    <a:pt x="64" y="112"/>
                  </a:lnTo>
                  <a:lnTo>
                    <a:pt x="68" y="114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82" y="116"/>
                  </a:lnTo>
                  <a:lnTo>
                    <a:pt x="84" y="118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2" y="126"/>
                  </a:lnTo>
                  <a:lnTo>
                    <a:pt x="80" y="132"/>
                  </a:lnTo>
                  <a:lnTo>
                    <a:pt x="80" y="136"/>
                  </a:lnTo>
                  <a:lnTo>
                    <a:pt x="80" y="136"/>
                  </a:lnTo>
                  <a:lnTo>
                    <a:pt x="82" y="138"/>
                  </a:lnTo>
                  <a:lnTo>
                    <a:pt x="90" y="140"/>
                  </a:lnTo>
                  <a:lnTo>
                    <a:pt x="90" y="140"/>
                  </a:lnTo>
                  <a:lnTo>
                    <a:pt x="92" y="138"/>
                  </a:lnTo>
                  <a:lnTo>
                    <a:pt x="94" y="134"/>
                  </a:lnTo>
                  <a:lnTo>
                    <a:pt x="94" y="132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86" y="124"/>
                  </a:lnTo>
                  <a:lnTo>
                    <a:pt x="90" y="124"/>
                  </a:lnTo>
                  <a:lnTo>
                    <a:pt x="94" y="122"/>
                  </a:lnTo>
                  <a:lnTo>
                    <a:pt x="94" y="120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4"/>
                  </a:lnTo>
                  <a:lnTo>
                    <a:pt x="98" y="110"/>
                  </a:lnTo>
                  <a:lnTo>
                    <a:pt x="100" y="106"/>
                  </a:lnTo>
                  <a:lnTo>
                    <a:pt x="96" y="98"/>
                  </a:lnTo>
                  <a:lnTo>
                    <a:pt x="96" y="98"/>
                  </a:lnTo>
                  <a:lnTo>
                    <a:pt x="90" y="88"/>
                  </a:lnTo>
                  <a:lnTo>
                    <a:pt x="92" y="84"/>
                  </a:lnTo>
                  <a:lnTo>
                    <a:pt x="94" y="84"/>
                  </a:lnTo>
                  <a:lnTo>
                    <a:pt x="94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8" y="80"/>
                  </a:lnTo>
                  <a:lnTo>
                    <a:pt x="118" y="78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6" y="74"/>
                  </a:lnTo>
                  <a:lnTo>
                    <a:pt x="116" y="72"/>
                  </a:lnTo>
                  <a:lnTo>
                    <a:pt x="120" y="68"/>
                  </a:lnTo>
                  <a:lnTo>
                    <a:pt x="126" y="64"/>
                  </a:lnTo>
                  <a:lnTo>
                    <a:pt x="126" y="60"/>
                  </a:lnTo>
                  <a:lnTo>
                    <a:pt x="128" y="56"/>
                  </a:lnTo>
                  <a:lnTo>
                    <a:pt x="128" y="56"/>
                  </a:lnTo>
                  <a:lnTo>
                    <a:pt x="126" y="54"/>
                  </a:lnTo>
                  <a:lnTo>
                    <a:pt x="124" y="52"/>
                  </a:lnTo>
                  <a:lnTo>
                    <a:pt x="120" y="52"/>
                  </a:lnTo>
                  <a:lnTo>
                    <a:pt x="116" y="52"/>
                  </a:lnTo>
                  <a:lnTo>
                    <a:pt x="116" y="50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6" y="44"/>
                  </a:lnTo>
                  <a:lnTo>
                    <a:pt x="118" y="42"/>
                  </a:lnTo>
                  <a:lnTo>
                    <a:pt x="118" y="42"/>
                  </a:lnTo>
                  <a:lnTo>
                    <a:pt x="124" y="42"/>
                  </a:lnTo>
                  <a:lnTo>
                    <a:pt x="124" y="42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8" y="40"/>
                  </a:lnTo>
                  <a:lnTo>
                    <a:pt x="130" y="36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30" y="12"/>
                  </a:lnTo>
                  <a:lnTo>
                    <a:pt x="126" y="1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6"/>
                  </a:lnTo>
                  <a:lnTo>
                    <a:pt x="76" y="8"/>
                  </a:lnTo>
                  <a:lnTo>
                    <a:pt x="68" y="16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4"/>
                  </a:lnTo>
                  <a:lnTo>
                    <a:pt x="70" y="28"/>
                  </a:lnTo>
                  <a:lnTo>
                    <a:pt x="70" y="30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4" y="32"/>
                  </a:lnTo>
                  <a:lnTo>
                    <a:pt x="76" y="34"/>
                  </a:lnTo>
                  <a:lnTo>
                    <a:pt x="76" y="38"/>
                  </a:lnTo>
                  <a:lnTo>
                    <a:pt x="76" y="42"/>
                  </a:lnTo>
                  <a:lnTo>
                    <a:pt x="76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2" y="46"/>
                  </a:lnTo>
                  <a:lnTo>
                    <a:pt x="84" y="50"/>
                  </a:lnTo>
                  <a:lnTo>
                    <a:pt x="84" y="54"/>
                  </a:lnTo>
                  <a:lnTo>
                    <a:pt x="82" y="56"/>
                  </a:lnTo>
                  <a:lnTo>
                    <a:pt x="74" y="62"/>
                  </a:lnTo>
                  <a:lnTo>
                    <a:pt x="70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0" y="56"/>
                  </a:lnTo>
                  <a:lnTo>
                    <a:pt x="56" y="52"/>
                  </a:lnTo>
                  <a:lnTo>
                    <a:pt x="56" y="46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6" y="40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0" y="24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48" y="26"/>
                  </a:lnTo>
                  <a:lnTo>
                    <a:pt x="46" y="28"/>
                  </a:lnTo>
                  <a:lnTo>
                    <a:pt x="44" y="34"/>
                  </a:lnTo>
                  <a:lnTo>
                    <a:pt x="42" y="46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0" y="74"/>
                  </a:lnTo>
                  <a:lnTo>
                    <a:pt x="26" y="76"/>
                  </a:lnTo>
                  <a:lnTo>
                    <a:pt x="24" y="78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18" y="86"/>
                  </a:lnTo>
                  <a:lnTo>
                    <a:pt x="12" y="88"/>
                  </a:lnTo>
                  <a:lnTo>
                    <a:pt x="10" y="90"/>
                  </a:lnTo>
                  <a:lnTo>
                    <a:pt x="12" y="92"/>
                  </a:lnTo>
                  <a:lnTo>
                    <a:pt x="12" y="92"/>
                  </a:lnTo>
                  <a:lnTo>
                    <a:pt x="16" y="94"/>
                  </a:lnTo>
                  <a:lnTo>
                    <a:pt x="24" y="94"/>
                  </a:lnTo>
                  <a:lnTo>
                    <a:pt x="28" y="96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10" y="96"/>
                  </a:lnTo>
                  <a:lnTo>
                    <a:pt x="6" y="96"/>
                  </a:lnTo>
                  <a:lnTo>
                    <a:pt x="4" y="98"/>
                  </a:lnTo>
                  <a:lnTo>
                    <a:pt x="4" y="98"/>
                  </a:lnTo>
                  <a:lnTo>
                    <a:pt x="2" y="98"/>
                  </a:lnTo>
                  <a:lnTo>
                    <a:pt x="4" y="100"/>
                  </a:lnTo>
                  <a:lnTo>
                    <a:pt x="8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4" y="104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0" y="108"/>
                  </a:lnTo>
                  <a:lnTo>
                    <a:pt x="16" y="11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8" y="106"/>
                  </a:lnTo>
                  <a:lnTo>
                    <a:pt x="6" y="106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2" y="110"/>
                  </a:lnTo>
                  <a:lnTo>
                    <a:pt x="2" y="114"/>
                  </a:lnTo>
                  <a:lnTo>
                    <a:pt x="2" y="114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4" name="Freeform 239">
              <a:extLst>
                <a:ext uri="{FF2B5EF4-FFF2-40B4-BE49-F238E27FC236}">
                  <a16:creationId xmlns:a16="http://schemas.microsoft.com/office/drawing/2014/main" id="{253FE55D-055C-4BB7-833C-E7AAB1ED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026" y="1914831"/>
              <a:ext cx="156884" cy="122200"/>
            </a:xfrm>
            <a:custGeom>
              <a:avLst/>
              <a:gdLst>
                <a:gd name="T0" fmla="*/ 24 w 132"/>
                <a:gd name="T1" fmla="*/ 44 h 100"/>
                <a:gd name="T2" fmla="*/ 32 w 132"/>
                <a:gd name="T3" fmla="*/ 50 h 100"/>
                <a:gd name="T4" fmla="*/ 38 w 132"/>
                <a:gd name="T5" fmla="*/ 54 h 100"/>
                <a:gd name="T6" fmla="*/ 40 w 132"/>
                <a:gd name="T7" fmla="*/ 56 h 100"/>
                <a:gd name="T8" fmla="*/ 48 w 132"/>
                <a:gd name="T9" fmla="*/ 58 h 100"/>
                <a:gd name="T10" fmla="*/ 56 w 132"/>
                <a:gd name="T11" fmla="*/ 66 h 100"/>
                <a:gd name="T12" fmla="*/ 58 w 132"/>
                <a:gd name="T13" fmla="*/ 70 h 100"/>
                <a:gd name="T14" fmla="*/ 62 w 132"/>
                <a:gd name="T15" fmla="*/ 80 h 100"/>
                <a:gd name="T16" fmla="*/ 68 w 132"/>
                <a:gd name="T17" fmla="*/ 76 h 100"/>
                <a:gd name="T18" fmla="*/ 78 w 132"/>
                <a:gd name="T19" fmla="*/ 68 h 100"/>
                <a:gd name="T20" fmla="*/ 80 w 132"/>
                <a:gd name="T21" fmla="*/ 68 h 100"/>
                <a:gd name="T22" fmla="*/ 82 w 132"/>
                <a:gd name="T23" fmla="*/ 72 h 100"/>
                <a:gd name="T24" fmla="*/ 80 w 132"/>
                <a:gd name="T25" fmla="*/ 80 h 100"/>
                <a:gd name="T26" fmla="*/ 82 w 132"/>
                <a:gd name="T27" fmla="*/ 84 h 100"/>
                <a:gd name="T28" fmla="*/ 88 w 132"/>
                <a:gd name="T29" fmla="*/ 88 h 100"/>
                <a:gd name="T30" fmla="*/ 98 w 132"/>
                <a:gd name="T31" fmla="*/ 98 h 100"/>
                <a:gd name="T32" fmla="*/ 108 w 132"/>
                <a:gd name="T33" fmla="*/ 100 h 100"/>
                <a:gd name="T34" fmla="*/ 112 w 132"/>
                <a:gd name="T35" fmla="*/ 100 h 100"/>
                <a:gd name="T36" fmla="*/ 110 w 132"/>
                <a:gd name="T37" fmla="*/ 82 h 100"/>
                <a:gd name="T38" fmla="*/ 112 w 132"/>
                <a:gd name="T39" fmla="*/ 78 h 100"/>
                <a:gd name="T40" fmla="*/ 118 w 132"/>
                <a:gd name="T41" fmla="*/ 70 h 100"/>
                <a:gd name="T42" fmla="*/ 124 w 132"/>
                <a:gd name="T43" fmla="*/ 66 h 100"/>
                <a:gd name="T44" fmla="*/ 124 w 132"/>
                <a:gd name="T45" fmla="*/ 66 h 100"/>
                <a:gd name="T46" fmla="*/ 124 w 132"/>
                <a:gd name="T47" fmla="*/ 66 h 100"/>
                <a:gd name="T48" fmla="*/ 124 w 132"/>
                <a:gd name="T49" fmla="*/ 66 h 100"/>
                <a:gd name="T50" fmla="*/ 130 w 132"/>
                <a:gd name="T51" fmla="*/ 60 h 100"/>
                <a:gd name="T52" fmla="*/ 130 w 132"/>
                <a:gd name="T53" fmla="*/ 52 h 100"/>
                <a:gd name="T54" fmla="*/ 128 w 132"/>
                <a:gd name="T55" fmla="*/ 50 h 100"/>
                <a:gd name="T56" fmla="*/ 128 w 132"/>
                <a:gd name="T57" fmla="*/ 48 h 100"/>
                <a:gd name="T58" fmla="*/ 124 w 132"/>
                <a:gd name="T59" fmla="*/ 42 h 100"/>
                <a:gd name="T60" fmla="*/ 118 w 132"/>
                <a:gd name="T61" fmla="*/ 38 h 100"/>
                <a:gd name="T62" fmla="*/ 110 w 132"/>
                <a:gd name="T63" fmla="*/ 36 h 100"/>
                <a:gd name="T64" fmla="*/ 108 w 132"/>
                <a:gd name="T65" fmla="*/ 34 h 100"/>
                <a:gd name="T66" fmla="*/ 108 w 132"/>
                <a:gd name="T67" fmla="*/ 24 h 100"/>
                <a:gd name="T68" fmla="*/ 112 w 132"/>
                <a:gd name="T69" fmla="*/ 16 h 100"/>
                <a:gd name="T70" fmla="*/ 110 w 132"/>
                <a:gd name="T71" fmla="*/ 14 h 100"/>
                <a:gd name="T72" fmla="*/ 104 w 132"/>
                <a:gd name="T73" fmla="*/ 12 h 100"/>
                <a:gd name="T74" fmla="*/ 92 w 132"/>
                <a:gd name="T75" fmla="*/ 10 h 100"/>
                <a:gd name="T76" fmla="*/ 86 w 132"/>
                <a:gd name="T77" fmla="*/ 4 h 100"/>
                <a:gd name="T78" fmla="*/ 82 w 132"/>
                <a:gd name="T79" fmla="*/ 4 h 100"/>
                <a:gd name="T80" fmla="*/ 78 w 132"/>
                <a:gd name="T81" fmla="*/ 4 h 100"/>
                <a:gd name="T82" fmla="*/ 74 w 132"/>
                <a:gd name="T83" fmla="*/ 2 h 100"/>
                <a:gd name="T84" fmla="*/ 70 w 132"/>
                <a:gd name="T85" fmla="*/ 2 h 100"/>
                <a:gd name="T86" fmla="*/ 68 w 132"/>
                <a:gd name="T87" fmla="*/ 0 h 100"/>
                <a:gd name="T88" fmla="*/ 66 w 132"/>
                <a:gd name="T89" fmla="*/ 4 h 100"/>
                <a:gd name="T90" fmla="*/ 62 w 132"/>
                <a:gd name="T91" fmla="*/ 8 h 100"/>
                <a:gd name="T92" fmla="*/ 50 w 132"/>
                <a:gd name="T93" fmla="*/ 12 h 100"/>
                <a:gd name="T94" fmla="*/ 46 w 132"/>
                <a:gd name="T95" fmla="*/ 14 h 100"/>
                <a:gd name="T96" fmla="*/ 40 w 132"/>
                <a:gd name="T97" fmla="*/ 12 h 100"/>
                <a:gd name="T98" fmla="*/ 36 w 132"/>
                <a:gd name="T99" fmla="*/ 12 h 100"/>
                <a:gd name="T100" fmla="*/ 30 w 132"/>
                <a:gd name="T101" fmla="*/ 12 h 100"/>
                <a:gd name="T102" fmla="*/ 30 w 132"/>
                <a:gd name="T103" fmla="*/ 8 h 100"/>
                <a:gd name="T104" fmla="*/ 28 w 132"/>
                <a:gd name="T105" fmla="*/ 6 h 100"/>
                <a:gd name="T106" fmla="*/ 6 w 132"/>
                <a:gd name="T107" fmla="*/ 18 h 100"/>
                <a:gd name="T108" fmla="*/ 0 w 132"/>
                <a:gd name="T109" fmla="*/ 20 h 100"/>
                <a:gd name="T110" fmla="*/ 8 w 132"/>
                <a:gd name="T111" fmla="*/ 36 h 100"/>
                <a:gd name="T112" fmla="*/ 14 w 132"/>
                <a:gd name="T113" fmla="*/ 38 h 100"/>
                <a:gd name="T114" fmla="*/ 22 w 132"/>
                <a:gd name="T115" fmla="*/ 40 h 100"/>
                <a:gd name="T116" fmla="*/ 24 w 132"/>
                <a:gd name="T117" fmla="*/ 4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2" h="100">
                  <a:moveTo>
                    <a:pt x="24" y="44"/>
                  </a:moveTo>
                  <a:lnTo>
                    <a:pt x="24" y="44"/>
                  </a:lnTo>
                  <a:lnTo>
                    <a:pt x="28" y="50"/>
                  </a:lnTo>
                  <a:lnTo>
                    <a:pt x="32" y="50"/>
                  </a:lnTo>
                  <a:lnTo>
                    <a:pt x="36" y="50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40" y="56"/>
                  </a:lnTo>
                  <a:lnTo>
                    <a:pt x="42" y="58"/>
                  </a:lnTo>
                  <a:lnTo>
                    <a:pt x="48" y="58"/>
                  </a:lnTo>
                  <a:lnTo>
                    <a:pt x="54" y="62"/>
                  </a:lnTo>
                  <a:lnTo>
                    <a:pt x="56" y="66"/>
                  </a:lnTo>
                  <a:lnTo>
                    <a:pt x="58" y="70"/>
                  </a:lnTo>
                  <a:lnTo>
                    <a:pt x="58" y="70"/>
                  </a:lnTo>
                  <a:lnTo>
                    <a:pt x="60" y="76"/>
                  </a:lnTo>
                  <a:lnTo>
                    <a:pt x="62" y="80"/>
                  </a:lnTo>
                  <a:lnTo>
                    <a:pt x="64" y="78"/>
                  </a:lnTo>
                  <a:lnTo>
                    <a:pt x="68" y="76"/>
                  </a:lnTo>
                  <a:lnTo>
                    <a:pt x="74" y="70"/>
                  </a:lnTo>
                  <a:lnTo>
                    <a:pt x="78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2" y="70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80" y="80"/>
                  </a:lnTo>
                  <a:lnTo>
                    <a:pt x="80" y="82"/>
                  </a:lnTo>
                  <a:lnTo>
                    <a:pt x="82" y="84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94" y="92"/>
                  </a:lnTo>
                  <a:lnTo>
                    <a:pt x="98" y="98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92"/>
                  </a:lnTo>
                  <a:lnTo>
                    <a:pt x="110" y="82"/>
                  </a:lnTo>
                  <a:lnTo>
                    <a:pt x="110" y="82"/>
                  </a:lnTo>
                  <a:lnTo>
                    <a:pt x="112" y="78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32" y="54"/>
                  </a:lnTo>
                  <a:lnTo>
                    <a:pt x="130" y="52"/>
                  </a:lnTo>
                  <a:lnTo>
                    <a:pt x="128" y="50"/>
                  </a:lnTo>
                  <a:lnTo>
                    <a:pt x="128" y="50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8" y="44"/>
                  </a:lnTo>
                  <a:lnTo>
                    <a:pt x="124" y="42"/>
                  </a:lnTo>
                  <a:lnTo>
                    <a:pt x="120" y="42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0" y="36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8" y="30"/>
                  </a:lnTo>
                  <a:lnTo>
                    <a:pt x="108" y="24"/>
                  </a:lnTo>
                  <a:lnTo>
                    <a:pt x="112" y="20"/>
                  </a:lnTo>
                  <a:lnTo>
                    <a:pt x="112" y="16"/>
                  </a:lnTo>
                  <a:lnTo>
                    <a:pt x="112" y="16"/>
                  </a:lnTo>
                  <a:lnTo>
                    <a:pt x="110" y="14"/>
                  </a:lnTo>
                  <a:lnTo>
                    <a:pt x="104" y="12"/>
                  </a:lnTo>
                  <a:lnTo>
                    <a:pt x="104" y="12"/>
                  </a:lnTo>
                  <a:lnTo>
                    <a:pt x="96" y="12"/>
                  </a:lnTo>
                  <a:lnTo>
                    <a:pt x="92" y="10"/>
                  </a:lnTo>
                  <a:lnTo>
                    <a:pt x="88" y="6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6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8"/>
                  </a:lnTo>
                  <a:lnTo>
                    <a:pt x="58" y="10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46" y="14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14" y="14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30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4" y="38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4"/>
                  </a:lnTo>
                  <a:lnTo>
                    <a:pt x="24" y="44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5" name="Freeform 253">
              <a:extLst>
                <a:ext uri="{FF2B5EF4-FFF2-40B4-BE49-F238E27FC236}">
                  <a16:creationId xmlns:a16="http://schemas.microsoft.com/office/drawing/2014/main" id="{67114AA8-D157-4266-8A83-46D6E1A16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825" y="1064319"/>
              <a:ext cx="337538" cy="606112"/>
            </a:xfrm>
            <a:custGeom>
              <a:avLst/>
              <a:gdLst>
                <a:gd name="T0" fmla="*/ 94 w 284"/>
                <a:gd name="T1" fmla="*/ 16 h 496"/>
                <a:gd name="T2" fmla="*/ 54 w 284"/>
                <a:gd name="T3" fmla="*/ 20 h 496"/>
                <a:gd name="T4" fmla="*/ 36 w 284"/>
                <a:gd name="T5" fmla="*/ 44 h 496"/>
                <a:gd name="T6" fmla="*/ 32 w 284"/>
                <a:gd name="T7" fmla="*/ 52 h 496"/>
                <a:gd name="T8" fmla="*/ 34 w 284"/>
                <a:gd name="T9" fmla="*/ 72 h 496"/>
                <a:gd name="T10" fmla="*/ 32 w 284"/>
                <a:gd name="T11" fmla="*/ 86 h 496"/>
                <a:gd name="T12" fmla="*/ 40 w 284"/>
                <a:gd name="T13" fmla="*/ 114 h 496"/>
                <a:gd name="T14" fmla="*/ 46 w 284"/>
                <a:gd name="T15" fmla="*/ 156 h 496"/>
                <a:gd name="T16" fmla="*/ 54 w 284"/>
                <a:gd name="T17" fmla="*/ 180 h 496"/>
                <a:gd name="T18" fmla="*/ 46 w 284"/>
                <a:gd name="T19" fmla="*/ 184 h 496"/>
                <a:gd name="T20" fmla="*/ 44 w 284"/>
                <a:gd name="T21" fmla="*/ 204 h 496"/>
                <a:gd name="T22" fmla="*/ 48 w 284"/>
                <a:gd name="T23" fmla="*/ 224 h 496"/>
                <a:gd name="T24" fmla="*/ 44 w 284"/>
                <a:gd name="T25" fmla="*/ 240 h 496"/>
                <a:gd name="T26" fmla="*/ 26 w 284"/>
                <a:gd name="T27" fmla="*/ 250 h 496"/>
                <a:gd name="T28" fmla="*/ 24 w 284"/>
                <a:gd name="T29" fmla="*/ 260 h 496"/>
                <a:gd name="T30" fmla="*/ 18 w 284"/>
                <a:gd name="T31" fmla="*/ 274 h 496"/>
                <a:gd name="T32" fmla="*/ 14 w 284"/>
                <a:gd name="T33" fmla="*/ 306 h 496"/>
                <a:gd name="T34" fmla="*/ 4 w 284"/>
                <a:gd name="T35" fmla="*/ 294 h 496"/>
                <a:gd name="T36" fmla="*/ 4 w 284"/>
                <a:gd name="T37" fmla="*/ 314 h 496"/>
                <a:gd name="T38" fmla="*/ 10 w 284"/>
                <a:gd name="T39" fmla="*/ 340 h 496"/>
                <a:gd name="T40" fmla="*/ 26 w 284"/>
                <a:gd name="T41" fmla="*/ 340 h 496"/>
                <a:gd name="T42" fmla="*/ 24 w 284"/>
                <a:gd name="T43" fmla="*/ 372 h 496"/>
                <a:gd name="T44" fmla="*/ 56 w 284"/>
                <a:gd name="T45" fmla="*/ 428 h 496"/>
                <a:gd name="T46" fmla="*/ 54 w 284"/>
                <a:gd name="T47" fmla="*/ 436 h 496"/>
                <a:gd name="T48" fmla="*/ 52 w 284"/>
                <a:gd name="T49" fmla="*/ 446 h 496"/>
                <a:gd name="T50" fmla="*/ 64 w 284"/>
                <a:gd name="T51" fmla="*/ 478 h 496"/>
                <a:gd name="T52" fmla="*/ 70 w 284"/>
                <a:gd name="T53" fmla="*/ 496 h 496"/>
                <a:gd name="T54" fmla="*/ 110 w 284"/>
                <a:gd name="T55" fmla="*/ 476 h 496"/>
                <a:gd name="T56" fmla="*/ 124 w 284"/>
                <a:gd name="T57" fmla="*/ 460 h 496"/>
                <a:gd name="T58" fmla="*/ 138 w 284"/>
                <a:gd name="T59" fmla="*/ 450 h 496"/>
                <a:gd name="T60" fmla="*/ 170 w 284"/>
                <a:gd name="T61" fmla="*/ 444 h 496"/>
                <a:gd name="T62" fmla="*/ 184 w 284"/>
                <a:gd name="T63" fmla="*/ 406 h 496"/>
                <a:gd name="T64" fmla="*/ 188 w 284"/>
                <a:gd name="T65" fmla="*/ 370 h 496"/>
                <a:gd name="T66" fmla="*/ 194 w 284"/>
                <a:gd name="T67" fmla="*/ 346 h 496"/>
                <a:gd name="T68" fmla="*/ 196 w 284"/>
                <a:gd name="T69" fmla="*/ 328 h 496"/>
                <a:gd name="T70" fmla="*/ 216 w 284"/>
                <a:gd name="T71" fmla="*/ 312 h 496"/>
                <a:gd name="T72" fmla="*/ 228 w 284"/>
                <a:gd name="T73" fmla="*/ 302 h 496"/>
                <a:gd name="T74" fmla="*/ 246 w 284"/>
                <a:gd name="T75" fmla="*/ 294 h 496"/>
                <a:gd name="T76" fmla="*/ 254 w 284"/>
                <a:gd name="T77" fmla="*/ 286 h 496"/>
                <a:gd name="T78" fmla="*/ 250 w 284"/>
                <a:gd name="T79" fmla="*/ 276 h 496"/>
                <a:gd name="T80" fmla="*/ 214 w 284"/>
                <a:gd name="T81" fmla="*/ 280 h 496"/>
                <a:gd name="T82" fmla="*/ 182 w 284"/>
                <a:gd name="T83" fmla="*/ 270 h 496"/>
                <a:gd name="T84" fmla="*/ 216 w 284"/>
                <a:gd name="T85" fmla="*/ 270 h 496"/>
                <a:gd name="T86" fmla="*/ 234 w 284"/>
                <a:gd name="T87" fmla="*/ 280 h 496"/>
                <a:gd name="T88" fmla="*/ 274 w 284"/>
                <a:gd name="T89" fmla="*/ 252 h 496"/>
                <a:gd name="T90" fmla="*/ 254 w 284"/>
                <a:gd name="T91" fmla="*/ 238 h 496"/>
                <a:gd name="T92" fmla="*/ 252 w 284"/>
                <a:gd name="T93" fmla="*/ 224 h 496"/>
                <a:gd name="T94" fmla="*/ 224 w 284"/>
                <a:gd name="T95" fmla="*/ 214 h 496"/>
                <a:gd name="T96" fmla="*/ 212 w 284"/>
                <a:gd name="T97" fmla="*/ 200 h 496"/>
                <a:gd name="T98" fmla="*/ 216 w 284"/>
                <a:gd name="T99" fmla="*/ 152 h 496"/>
                <a:gd name="T100" fmla="*/ 218 w 284"/>
                <a:gd name="T101" fmla="*/ 128 h 496"/>
                <a:gd name="T102" fmla="*/ 220 w 284"/>
                <a:gd name="T103" fmla="*/ 114 h 496"/>
                <a:gd name="T104" fmla="*/ 216 w 284"/>
                <a:gd name="T105" fmla="*/ 102 h 496"/>
                <a:gd name="T106" fmla="*/ 238 w 284"/>
                <a:gd name="T107" fmla="*/ 98 h 496"/>
                <a:gd name="T108" fmla="*/ 240 w 284"/>
                <a:gd name="T109" fmla="*/ 88 h 496"/>
                <a:gd name="T110" fmla="*/ 264 w 284"/>
                <a:gd name="T111" fmla="*/ 64 h 496"/>
                <a:gd name="T112" fmla="*/ 280 w 284"/>
                <a:gd name="T113" fmla="*/ 52 h 496"/>
                <a:gd name="T114" fmla="*/ 152 w 284"/>
                <a:gd name="T115" fmla="*/ 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4" h="496">
                  <a:moveTo>
                    <a:pt x="106" y="2"/>
                  </a:moveTo>
                  <a:lnTo>
                    <a:pt x="106" y="2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98" y="14"/>
                  </a:lnTo>
                  <a:lnTo>
                    <a:pt x="94" y="16"/>
                  </a:lnTo>
                  <a:lnTo>
                    <a:pt x="86" y="14"/>
                  </a:lnTo>
                  <a:lnTo>
                    <a:pt x="76" y="12"/>
                  </a:lnTo>
                  <a:lnTo>
                    <a:pt x="72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54" y="20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36" y="38"/>
                  </a:lnTo>
                  <a:lnTo>
                    <a:pt x="34" y="40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46"/>
                  </a:lnTo>
                  <a:lnTo>
                    <a:pt x="36" y="48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0" y="56"/>
                  </a:lnTo>
                  <a:lnTo>
                    <a:pt x="28" y="58"/>
                  </a:lnTo>
                  <a:lnTo>
                    <a:pt x="28" y="62"/>
                  </a:lnTo>
                  <a:lnTo>
                    <a:pt x="32" y="68"/>
                  </a:lnTo>
                  <a:lnTo>
                    <a:pt x="32" y="68"/>
                  </a:lnTo>
                  <a:lnTo>
                    <a:pt x="34" y="72"/>
                  </a:lnTo>
                  <a:lnTo>
                    <a:pt x="36" y="74"/>
                  </a:lnTo>
                  <a:lnTo>
                    <a:pt x="34" y="78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2" y="94"/>
                  </a:lnTo>
                  <a:lnTo>
                    <a:pt x="32" y="98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40" y="114"/>
                  </a:lnTo>
                  <a:lnTo>
                    <a:pt x="40" y="120"/>
                  </a:lnTo>
                  <a:lnTo>
                    <a:pt x="36" y="132"/>
                  </a:lnTo>
                  <a:lnTo>
                    <a:pt x="34" y="138"/>
                  </a:lnTo>
                  <a:lnTo>
                    <a:pt x="34" y="144"/>
                  </a:lnTo>
                  <a:lnTo>
                    <a:pt x="38" y="150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56" y="162"/>
                  </a:lnTo>
                  <a:lnTo>
                    <a:pt x="60" y="168"/>
                  </a:lnTo>
                  <a:lnTo>
                    <a:pt x="58" y="172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0" y="184"/>
                  </a:lnTo>
                  <a:lnTo>
                    <a:pt x="46" y="184"/>
                  </a:lnTo>
                  <a:lnTo>
                    <a:pt x="42" y="184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90"/>
                  </a:lnTo>
                  <a:lnTo>
                    <a:pt x="40" y="194"/>
                  </a:lnTo>
                  <a:lnTo>
                    <a:pt x="44" y="204"/>
                  </a:lnTo>
                  <a:lnTo>
                    <a:pt x="50" y="214"/>
                  </a:lnTo>
                  <a:lnTo>
                    <a:pt x="50" y="218"/>
                  </a:lnTo>
                  <a:lnTo>
                    <a:pt x="48" y="222"/>
                  </a:lnTo>
                  <a:lnTo>
                    <a:pt x="48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44" y="230"/>
                  </a:lnTo>
                  <a:lnTo>
                    <a:pt x="46" y="232"/>
                  </a:lnTo>
                  <a:lnTo>
                    <a:pt x="46" y="236"/>
                  </a:lnTo>
                  <a:lnTo>
                    <a:pt x="44" y="240"/>
                  </a:lnTo>
                  <a:lnTo>
                    <a:pt x="44" y="240"/>
                  </a:lnTo>
                  <a:lnTo>
                    <a:pt x="42" y="244"/>
                  </a:lnTo>
                  <a:lnTo>
                    <a:pt x="42" y="244"/>
                  </a:lnTo>
                  <a:lnTo>
                    <a:pt x="36" y="248"/>
                  </a:lnTo>
                  <a:lnTo>
                    <a:pt x="30" y="250"/>
                  </a:lnTo>
                  <a:lnTo>
                    <a:pt x="26" y="250"/>
                  </a:lnTo>
                  <a:lnTo>
                    <a:pt x="24" y="250"/>
                  </a:lnTo>
                  <a:lnTo>
                    <a:pt x="24" y="250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24" y="258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18" y="266"/>
                  </a:lnTo>
                  <a:lnTo>
                    <a:pt x="18" y="266"/>
                  </a:lnTo>
                  <a:lnTo>
                    <a:pt x="18" y="270"/>
                  </a:lnTo>
                  <a:lnTo>
                    <a:pt x="18" y="274"/>
                  </a:lnTo>
                  <a:lnTo>
                    <a:pt x="18" y="274"/>
                  </a:lnTo>
                  <a:lnTo>
                    <a:pt x="22" y="284"/>
                  </a:lnTo>
                  <a:lnTo>
                    <a:pt x="22" y="290"/>
                  </a:lnTo>
                  <a:lnTo>
                    <a:pt x="20" y="296"/>
                  </a:lnTo>
                  <a:lnTo>
                    <a:pt x="18" y="302"/>
                  </a:lnTo>
                  <a:lnTo>
                    <a:pt x="18" y="302"/>
                  </a:lnTo>
                  <a:lnTo>
                    <a:pt x="14" y="306"/>
                  </a:lnTo>
                  <a:lnTo>
                    <a:pt x="12" y="304"/>
                  </a:lnTo>
                  <a:lnTo>
                    <a:pt x="12" y="302"/>
                  </a:lnTo>
                  <a:lnTo>
                    <a:pt x="12" y="302"/>
                  </a:lnTo>
                  <a:lnTo>
                    <a:pt x="8" y="294"/>
                  </a:lnTo>
                  <a:lnTo>
                    <a:pt x="6" y="294"/>
                  </a:lnTo>
                  <a:lnTo>
                    <a:pt x="4" y="294"/>
                  </a:lnTo>
                  <a:lnTo>
                    <a:pt x="4" y="294"/>
                  </a:lnTo>
                  <a:lnTo>
                    <a:pt x="2" y="298"/>
                  </a:lnTo>
                  <a:lnTo>
                    <a:pt x="0" y="302"/>
                  </a:lnTo>
                  <a:lnTo>
                    <a:pt x="2" y="308"/>
                  </a:lnTo>
                  <a:lnTo>
                    <a:pt x="2" y="308"/>
                  </a:lnTo>
                  <a:lnTo>
                    <a:pt x="4" y="314"/>
                  </a:lnTo>
                  <a:lnTo>
                    <a:pt x="4" y="322"/>
                  </a:lnTo>
                  <a:lnTo>
                    <a:pt x="4" y="328"/>
                  </a:lnTo>
                  <a:lnTo>
                    <a:pt x="4" y="332"/>
                  </a:lnTo>
                  <a:lnTo>
                    <a:pt x="8" y="336"/>
                  </a:lnTo>
                  <a:lnTo>
                    <a:pt x="8" y="336"/>
                  </a:lnTo>
                  <a:lnTo>
                    <a:pt x="10" y="340"/>
                  </a:lnTo>
                  <a:lnTo>
                    <a:pt x="12" y="340"/>
                  </a:lnTo>
                  <a:lnTo>
                    <a:pt x="16" y="338"/>
                  </a:lnTo>
                  <a:lnTo>
                    <a:pt x="22" y="336"/>
                  </a:lnTo>
                  <a:lnTo>
                    <a:pt x="24" y="336"/>
                  </a:lnTo>
                  <a:lnTo>
                    <a:pt x="26" y="340"/>
                  </a:lnTo>
                  <a:lnTo>
                    <a:pt x="26" y="340"/>
                  </a:lnTo>
                  <a:lnTo>
                    <a:pt x="26" y="342"/>
                  </a:lnTo>
                  <a:lnTo>
                    <a:pt x="26" y="346"/>
                  </a:lnTo>
                  <a:lnTo>
                    <a:pt x="24" y="352"/>
                  </a:lnTo>
                  <a:lnTo>
                    <a:pt x="22" y="358"/>
                  </a:lnTo>
                  <a:lnTo>
                    <a:pt x="22" y="364"/>
                  </a:lnTo>
                  <a:lnTo>
                    <a:pt x="24" y="372"/>
                  </a:lnTo>
                  <a:lnTo>
                    <a:pt x="24" y="372"/>
                  </a:lnTo>
                  <a:lnTo>
                    <a:pt x="30" y="388"/>
                  </a:lnTo>
                  <a:lnTo>
                    <a:pt x="38" y="406"/>
                  </a:lnTo>
                  <a:lnTo>
                    <a:pt x="48" y="422"/>
                  </a:lnTo>
                  <a:lnTo>
                    <a:pt x="52" y="426"/>
                  </a:lnTo>
                  <a:lnTo>
                    <a:pt x="56" y="428"/>
                  </a:lnTo>
                  <a:lnTo>
                    <a:pt x="56" y="428"/>
                  </a:lnTo>
                  <a:lnTo>
                    <a:pt x="62" y="426"/>
                  </a:lnTo>
                  <a:lnTo>
                    <a:pt x="64" y="430"/>
                  </a:lnTo>
                  <a:lnTo>
                    <a:pt x="60" y="434"/>
                  </a:lnTo>
                  <a:lnTo>
                    <a:pt x="54" y="436"/>
                  </a:lnTo>
                  <a:lnTo>
                    <a:pt x="54" y="436"/>
                  </a:lnTo>
                  <a:lnTo>
                    <a:pt x="52" y="438"/>
                  </a:lnTo>
                  <a:lnTo>
                    <a:pt x="52" y="440"/>
                  </a:lnTo>
                  <a:lnTo>
                    <a:pt x="56" y="446"/>
                  </a:lnTo>
                  <a:lnTo>
                    <a:pt x="56" y="448"/>
                  </a:lnTo>
                  <a:lnTo>
                    <a:pt x="52" y="446"/>
                  </a:lnTo>
                  <a:lnTo>
                    <a:pt x="52" y="446"/>
                  </a:lnTo>
                  <a:lnTo>
                    <a:pt x="48" y="446"/>
                  </a:lnTo>
                  <a:lnTo>
                    <a:pt x="48" y="446"/>
                  </a:lnTo>
                  <a:lnTo>
                    <a:pt x="54" y="456"/>
                  </a:lnTo>
                  <a:lnTo>
                    <a:pt x="58" y="462"/>
                  </a:lnTo>
                  <a:lnTo>
                    <a:pt x="62" y="470"/>
                  </a:lnTo>
                  <a:lnTo>
                    <a:pt x="64" y="478"/>
                  </a:lnTo>
                  <a:lnTo>
                    <a:pt x="62" y="486"/>
                  </a:lnTo>
                  <a:lnTo>
                    <a:pt x="62" y="486"/>
                  </a:lnTo>
                  <a:lnTo>
                    <a:pt x="60" y="492"/>
                  </a:lnTo>
                  <a:lnTo>
                    <a:pt x="60" y="494"/>
                  </a:lnTo>
                  <a:lnTo>
                    <a:pt x="64" y="496"/>
                  </a:lnTo>
                  <a:lnTo>
                    <a:pt x="70" y="496"/>
                  </a:lnTo>
                  <a:lnTo>
                    <a:pt x="86" y="494"/>
                  </a:lnTo>
                  <a:lnTo>
                    <a:pt x="102" y="492"/>
                  </a:lnTo>
                  <a:lnTo>
                    <a:pt x="102" y="492"/>
                  </a:lnTo>
                  <a:lnTo>
                    <a:pt x="106" y="492"/>
                  </a:lnTo>
                  <a:lnTo>
                    <a:pt x="108" y="488"/>
                  </a:lnTo>
                  <a:lnTo>
                    <a:pt x="110" y="476"/>
                  </a:lnTo>
                  <a:lnTo>
                    <a:pt x="110" y="470"/>
                  </a:lnTo>
                  <a:lnTo>
                    <a:pt x="112" y="464"/>
                  </a:lnTo>
                  <a:lnTo>
                    <a:pt x="114" y="462"/>
                  </a:lnTo>
                  <a:lnTo>
                    <a:pt x="118" y="460"/>
                  </a:lnTo>
                  <a:lnTo>
                    <a:pt x="118" y="460"/>
                  </a:lnTo>
                  <a:lnTo>
                    <a:pt x="124" y="460"/>
                  </a:lnTo>
                  <a:lnTo>
                    <a:pt x="124" y="458"/>
                  </a:lnTo>
                  <a:lnTo>
                    <a:pt x="126" y="456"/>
                  </a:lnTo>
                  <a:lnTo>
                    <a:pt x="128" y="454"/>
                  </a:lnTo>
                  <a:lnTo>
                    <a:pt x="132" y="452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46" y="450"/>
                  </a:lnTo>
                  <a:lnTo>
                    <a:pt x="152" y="452"/>
                  </a:lnTo>
                  <a:lnTo>
                    <a:pt x="160" y="454"/>
                  </a:lnTo>
                  <a:lnTo>
                    <a:pt x="162" y="456"/>
                  </a:lnTo>
                  <a:lnTo>
                    <a:pt x="164" y="454"/>
                  </a:lnTo>
                  <a:lnTo>
                    <a:pt x="170" y="444"/>
                  </a:lnTo>
                  <a:lnTo>
                    <a:pt x="170" y="444"/>
                  </a:lnTo>
                  <a:lnTo>
                    <a:pt x="174" y="430"/>
                  </a:lnTo>
                  <a:lnTo>
                    <a:pt x="180" y="420"/>
                  </a:lnTo>
                  <a:lnTo>
                    <a:pt x="184" y="412"/>
                  </a:lnTo>
                  <a:lnTo>
                    <a:pt x="184" y="406"/>
                  </a:lnTo>
                  <a:lnTo>
                    <a:pt x="184" y="406"/>
                  </a:lnTo>
                  <a:lnTo>
                    <a:pt x="184" y="398"/>
                  </a:lnTo>
                  <a:lnTo>
                    <a:pt x="186" y="392"/>
                  </a:lnTo>
                  <a:lnTo>
                    <a:pt x="188" y="384"/>
                  </a:lnTo>
                  <a:lnTo>
                    <a:pt x="188" y="376"/>
                  </a:lnTo>
                  <a:lnTo>
                    <a:pt x="188" y="376"/>
                  </a:lnTo>
                  <a:lnTo>
                    <a:pt x="188" y="370"/>
                  </a:lnTo>
                  <a:lnTo>
                    <a:pt x="190" y="364"/>
                  </a:lnTo>
                  <a:lnTo>
                    <a:pt x="194" y="358"/>
                  </a:lnTo>
                  <a:lnTo>
                    <a:pt x="192" y="354"/>
                  </a:lnTo>
                  <a:lnTo>
                    <a:pt x="192" y="354"/>
                  </a:lnTo>
                  <a:lnTo>
                    <a:pt x="192" y="348"/>
                  </a:lnTo>
                  <a:lnTo>
                    <a:pt x="194" y="346"/>
                  </a:lnTo>
                  <a:lnTo>
                    <a:pt x="196" y="342"/>
                  </a:lnTo>
                  <a:lnTo>
                    <a:pt x="192" y="336"/>
                  </a:lnTo>
                  <a:lnTo>
                    <a:pt x="192" y="336"/>
                  </a:lnTo>
                  <a:lnTo>
                    <a:pt x="192" y="330"/>
                  </a:lnTo>
                  <a:lnTo>
                    <a:pt x="194" y="330"/>
                  </a:lnTo>
                  <a:lnTo>
                    <a:pt x="196" y="328"/>
                  </a:lnTo>
                  <a:lnTo>
                    <a:pt x="196" y="326"/>
                  </a:lnTo>
                  <a:lnTo>
                    <a:pt x="196" y="326"/>
                  </a:lnTo>
                  <a:lnTo>
                    <a:pt x="194" y="322"/>
                  </a:lnTo>
                  <a:lnTo>
                    <a:pt x="198" y="320"/>
                  </a:lnTo>
                  <a:lnTo>
                    <a:pt x="206" y="316"/>
                  </a:lnTo>
                  <a:lnTo>
                    <a:pt x="216" y="312"/>
                  </a:lnTo>
                  <a:lnTo>
                    <a:pt x="220" y="308"/>
                  </a:lnTo>
                  <a:lnTo>
                    <a:pt x="222" y="304"/>
                  </a:lnTo>
                  <a:lnTo>
                    <a:pt x="222" y="304"/>
                  </a:lnTo>
                  <a:lnTo>
                    <a:pt x="224" y="300"/>
                  </a:lnTo>
                  <a:lnTo>
                    <a:pt x="224" y="300"/>
                  </a:lnTo>
                  <a:lnTo>
                    <a:pt x="228" y="302"/>
                  </a:lnTo>
                  <a:lnTo>
                    <a:pt x="230" y="306"/>
                  </a:lnTo>
                  <a:lnTo>
                    <a:pt x="232" y="306"/>
                  </a:lnTo>
                  <a:lnTo>
                    <a:pt x="234" y="302"/>
                  </a:lnTo>
                  <a:lnTo>
                    <a:pt x="234" y="302"/>
                  </a:lnTo>
                  <a:lnTo>
                    <a:pt x="240" y="298"/>
                  </a:lnTo>
                  <a:lnTo>
                    <a:pt x="246" y="294"/>
                  </a:lnTo>
                  <a:lnTo>
                    <a:pt x="250" y="292"/>
                  </a:lnTo>
                  <a:lnTo>
                    <a:pt x="250" y="290"/>
                  </a:lnTo>
                  <a:lnTo>
                    <a:pt x="250" y="290"/>
                  </a:lnTo>
                  <a:lnTo>
                    <a:pt x="250" y="288"/>
                  </a:lnTo>
                  <a:lnTo>
                    <a:pt x="252" y="288"/>
                  </a:lnTo>
                  <a:lnTo>
                    <a:pt x="254" y="286"/>
                  </a:lnTo>
                  <a:lnTo>
                    <a:pt x="258" y="284"/>
                  </a:lnTo>
                  <a:lnTo>
                    <a:pt x="258" y="280"/>
                  </a:lnTo>
                  <a:lnTo>
                    <a:pt x="256" y="276"/>
                  </a:lnTo>
                  <a:lnTo>
                    <a:pt x="256" y="276"/>
                  </a:lnTo>
                  <a:lnTo>
                    <a:pt x="254" y="276"/>
                  </a:lnTo>
                  <a:lnTo>
                    <a:pt x="250" y="276"/>
                  </a:lnTo>
                  <a:lnTo>
                    <a:pt x="240" y="282"/>
                  </a:lnTo>
                  <a:lnTo>
                    <a:pt x="234" y="284"/>
                  </a:lnTo>
                  <a:lnTo>
                    <a:pt x="226" y="284"/>
                  </a:lnTo>
                  <a:lnTo>
                    <a:pt x="220" y="284"/>
                  </a:lnTo>
                  <a:lnTo>
                    <a:pt x="214" y="280"/>
                  </a:lnTo>
                  <a:lnTo>
                    <a:pt x="214" y="280"/>
                  </a:lnTo>
                  <a:lnTo>
                    <a:pt x="206" y="276"/>
                  </a:lnTo>
                  <a:lnTo>
                    <a:pt x="198" y="274"/>
                  </a:lnTo>
                  <a:lnTo>
                    <a:pt x="184" y="274"/>
                  </a:lnTo>
                  <a:lnTo>
                    <a:pt x="176" y="274"/>
                  </a:lnTo>
                  <a:lnTo>
                    <a:pt x="182" y="270"/>
                  </a:lnTo>
                  <a:lnTo>
                    <a:pt x="182" y="270"/>
                  </a:lnTo>
                  <a:lnTo>
                    <a:pt x="188" y="268"/>
                  </a:lnTo>
                  <a:lnTo>
                    <a:pt x="194" y="268"/>
                  </a:lnTo>
                  <a:lnTo>
                    <a:pt x="204" y="268"/>
                  </a:lnTo>
                  <a:lnTo>
                    <a:pt x="212" y="270"/>
                  </a:lnTo>
                  <a:lnTo>
                    <a:pt x="214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18" y="268"/>
                  </a:lnTo>
                  <a:lnTo>
                    <a:pt x="220" y="270"/>
                  </a:lnTo>
                  <a:lnTo>
                    <a:pt x="226" y="274"/>
                  </a:lnTo>
                  <a:lnTo>
                    <a:pt x="232" y="278"/>
                  </a:lnTo>
                  <a:lnTo>
                    <a:pt x="234" y="280"/>
                  </a:lnTo>
                  <a:lnTo>
                    <a:pt x="238" y="278"/>
                  </a:lnTo>
                  <a:lnTo>
                    <a:pt x="238" y="278"/>
                  </a:lnTo>
                  <a:lnTo>
                    <a:pt x="262" y="264"/>
                  </a:lnTo>
                  <a:lnTo>
                    <a:pt x="272" y="258"/>
                  </a:lnTo>
                  <a:lnTo>
                    <a:pt x="274" y="254"/>
                  </a:lnTo>
                  <a:lnTo>
                    <a:pt x="274" y="252"/>
                  </a:lnTo>
                  <a:lnTo>
                    <a:pt x="274" y="252"/>
                  </a:lnTo>
                  <a:lnTo>
                    <a:pt x="266" y="242"/>
                  </a:lnTo>
                  <a:lnTo>
                    <a:pt x="262" y="238"/>
                  </a:lnTo>
                  <a:lnTo>
                    <a:pt x="256" y="238"/>
                  </a:lnTo>
                  <a:lnTo>
                    <a:pt x="256" y="238"/>
                  </a:lnTo>
                  <a:lnTo>
                    <a:pt x="254" y="238"/>
                  </a:lnTo>
                  <a:lnTo>
                    <a:pt x="254" y="236"/>
                  </a:lnTo>
                  <a:lnTo>
                    <a:pt x="254" y="232"/>
                  </a:lnTo>
                  <a:lnTo>
                    <a:pt x="254" y="228"/>
                  </a:lnTo>
                  <a:lnTo>
                    <a:pt x="254" y="226"/>
                  </a:lnTo>
                  <a:lnTo>
                    <a:pt x="252" y="224"/>
                  </a:lnTo>
                  <a:lnTo>
                    <a:pt x="252" y="224"/>
                  </a:lnTo>
                  <a:lnTo>
                    <a:pt x="246" y="222"/>
                  </a:lnTo>
                  <a:lnTo>
                    <a:pt x="242" y="218"/>
                  </a:lnTo>
                  <a:lnTo>
                    <a:pt x="236" y="214"/>
                  </a:lnTo>
                  <a:lnTo>
                    <a:pt x="230" y="214"/>
                  </a:lnTo>
                  <a:lnTo>
                    <a:pt x="230" y="214"/>
                  </a:lnTo>
                  <a:lnTo>
                    <a:pt x="224" y="214"/>
                  </a:lnTo>
                  <a:lnTo>
                    <a:pt x="224" y="212"/>
                  </a:lnTo>
                  <a:lnTo>
                    <a:pt x="224" y="210"/>
                  </a:lnTo>
                  <a:lnTo>
                    <a:pt x="218" y="208"/>
                  </a:lnTo>
                  <a:lnTo>
                    <a:pt x="218" y="208"/>
                  </a:lnTo>
                  <a:lnTo>
                    <a:pt x="214" y="206"/>
                  </a:lnTo>
                  <a:lnTo>
                    <a:pt x="212" y="200"/>
                  </a:lnTo>
                  <a:lnTo>
                    <a:pt x="210" y="190"/>
                  </a:lnTo>
                  <a:lnTo>
                    <a:pt x="208" y="180"/>
                  </a:lnTo>
                  <a:lnTo>
                    <a:pt x="208" y="170"/>
                  </a:lnTo>
                  <a:lnTo>
                    <a:pt x="210" y="160"/>
                  </a:lnTo>
                  <a:lnTo>
                    <a:pt x="212" y="154"/>
                  </a:lnTo>
                  <a:lnTo>
                    <a:pt x="216" y="152"/>
                  </a:lnTo>
                  <a:lnTo>
                    <a:pt x="216" y="152"/>
                  </a:lnTo>
                  <a:lnTo>
                    <a:pt x="218" y="152"/>
                  </a:lnTo>
                  <a:lnTo>
                    <a:pt x="220" y="150"/>
                  </a:lnTo>
                  <a:lnTo>
                    <a:pt x="218" y="144"/>
                  </a:lnTo>
                  <a:lnTo>
                    <a:pt x="218" y="134"/>
                  </a:lnTo>
                  <a:lnTo>
                    <a:pt x="218" y="128"/>
                  </a:lnTo>
                  <a:lnTo>
                    <a:pt x="220" y="122"/>
                  </a:lnTo>
                  <a:lnTo>
                    <a:pt x="220" y="122"/>
                  </a:lnTo>
                  <a:lnTo>
                    <a:pt x="222" y="118"/>
                  </a:lnTo>
                  <a:lnTo>
                    <a:pt x="222" y="116"/>
                  </a:lnTo>
                  <a:lnTo>
                    <a:pt x="222" y="114"/>
                  </a:lnTo>
                  <a:lnTo>
                    <a:pt x="220" y="114"/>
                  </a:lnTo>
                  <a:lnTo>
                    <a:pt x="216" y="112"/>
                  </a:lnTo>
                  <a:lnTo>
                    <a:pt x="214" y="112"/>
                  </a:lnTo>
                  <a:lnTo>
                    <a:pt x="214" y="108"/>
                  </a:lnTo>
                  <a:lnTo>
                    <a:pt x="214" y="108"/>
                  </a:lnTo>
                  <a:lnTo>
                    <a:pt x="214" y="102"/>
                  </a:lnTo>
                  <a:lnTo>
                    <a:pt x="216" y="102"/>
                  </a:lnTo>
                  <a:lnTo>
                    <a:pt x="222" y="104"/>
                  </a:lnTo>
                  <a:lnTo>
                    <a:pt x="226" y="104"/>
                  </a:lnTo>
                  <a:lnTo>
                    <a:pt x="232" y="104"/>
                  </a:lnTo>
                  <a:lnTo>
                    <a:pt x="232" y="104"/>
                  </a:lnTo>
                  <a:lnTo>
                    <a:pt x="236" y="100"/>
                  </a:lnTo>
                  <a:lnTo>
                    <a:pt x="238" y="98"/>
                  </a:lnTo>
                  <a:lnTo>
                    <a:pt x="236" y="96"/>
                  </a:lnTo>
                  <a:lnTo>
                    <a:pt x="234" y="94"/>
                  </a:lnTo>
                  <a:lnTo>
                    <a:pt x="232" y="92"/>
                  </a:lnTo>
                  <a:lnTo>
                    <a:pt x="232" y="90"/>
                  </a:lnTo>
                  <a:lnTo>
                    <a:pt x="234" y="90"/>
                  </a:lnTo>
                  <a:lnTo>
                    <a:pt x="240" y="88"/>
                  </a:lnTo>
                  <a:lnTo>
                    <a:pt x="240" y="88"/>
                  </a:lnTo>
                  <a:lnTo>
                    <a:pt x="246" y="86"/>
                  </a:lnTo>
                  <a:lnTo>
                    <a:pt x="252" y="82"/>
                  </a:lnTo>
                  <a:lnTo>
                    <a:pt x="258" y="72"/>
                  </a:lnTo>
                  <a:lnTo>
                    <a:pt x="262" y="64"/>
                  </a:lnTo>
                  <a:lnTo>
                    <a:pt x="264" y="64"/>
                  </a:lnTo>
                  <a:lnTo>
                    <a:pt x="268" y="64"/>
                  </a:lnTo>
                  <a:lnTo>
                    <a:pt x="268" y="64"/>
                  </a:lnTo>
                  <a:lnTo>
                    <a:pt x="272" y="66"/>
                  </a:lnTo>
                  <a:lnTo>
                    <a:pt x="274" y="64"/>
                  </a:lnTo>
                  <a:lnTo>
                    <a:pt x="278" y="60"/>
                  </a:lnTo>
                  <a:lnTo>
                    <a:pt x="280" y="52"/>
                  </a:lnTo>
                  <a:lnTo>
                    <a:pt x="282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42" y="34"/>
                  </a:lnTo>
                  <a:lnTo>
                    <a:pt x="198" y="20"/>
                  </a:lnTo>
                  <a:lnTo>
                    <a:pt x="152" y="8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6" y="2"/>
                  </a:lnTo>
                  <a:lnTo>
                    <a:pt x="106" y="2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6" name="Freeform 274">
              <a:extLst>
                <a:ext uri="{FF2B5EF4-FFF2-40B4-BE49-F238E27FC236}">
                  <a16:creationId xmlns:a16="http://schemas.microsoft.com/office/drawing/2014/main" id="{FDCC3953-6A6E-4760-B508-4BADE7E6C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485" y="1049654"/>
              <a:ext cx="380324" cy="447252"/>
            </a:xfrm>
            <a:custGeom>
              <a:avLst/>
              <a:gdLst>
                <a:gd name="T0" fmla="*/ 174 w 320"/>
                <a:gd name="T1" fmla="*/ 30 h 366"/>
                <a:gd name="T2" fmla="*/ 168 w 320"/>
                <a:gd name="T3" fmla="*/ 46 h 366"/>
                <a:gd name="T4" fmla="*/ 194 w 320"/>
                <a:gd name="T5" fmla="*/ 52 h 366"/>
                <a:gd name="T6" fmla="*/ 206 w 320"/>
                <a:gd name="T7" fmla="*/ 32 h 366"/>
                <a:gd name="T8" fmla="*/ 222 w 320"/>
                <a:gd name="T9" fmla="*/ 38 h 366"/>
                <a:gd name="T10" fmla="*/ 202 w 320"/>
                <a:gd name="T11" fmla="*/ 54 h 366"/>
                <a:gd name="T12" fmla="*/ 184 w 320"/>
                <a:gd name="T13" fmla="*/ 62 h 366"/>
                <a:gd name="T14" fmla="*/ 162 w 320"/>
                <a:gd name="T15" fmla="*/ 50 h 366"/>
                <a:gd name="T16" fmla="*/ 134 w 320"/>
                <a:gd name="T17" fmla="*/ 60 h 366"/>
                <a:gd name="T18" fmla="*/ 120 w 320"/>
                <a:gd name="T19" fmla="*/ 78 h 366"/>
                <a:gd name="T20" fmla="*/ 106 w 320"/>
                <a:gd name="T21" fmla="*/ 86 h 366"/>
                <a:gd name="T22" fmla="*/ 70 w 320"/>
                <a:gd name="T23" fmla="*/ 96 h 366"/>
                <a:gd name="T24" fmla="*/ 88 w 320"/>
                <a:gd name="T25" fmla="*/ 112 h 366"/>
                <a:gd name="T26" fmla="*/ 70 w 320"/>
                <a:gd name="T27" fmla="*/ 120 h 366"/>
                <a:gd name="T28" fmla="*/ 36 w 320"/>
                <a:gd name="T29" fmla="*/ 132 h 366"/>
                <a:gd name="T30" fmla="*/ 6 w 320"/>
                <a:gd name="T31" fmla="*/ 134 h 366"/>
                <a:gd name="T32" fmla="*/ 6 w 320"/>
                <a:gd name="T33" fmla="*/ 146 h 366"/>
                <a:gd name="T34" fmla="*/ 38 w 320"/>
                <a:gd name="T35" fmla="*/ 156 h 366"/>
                <a:gd name="T36" fmla="*/ 2 w 320"/>
                <a:gd name="T37" fmla="*/ 162 h 366"/>
                <a:gd name="T38" fmla="*/ 6 w 320"/>
                <a:gd name="T39" fmla="*/ 182 h 366"/>
                <a:gd name="T40" fmla="*/ 28 w 320"/>
                <a:gd name="T41" fmla="*/ 188 h 366"/>
                <a:gd name="T42" fmla="*/ 68 w 320"/>
                <a:gd name="T43" fmla="*/ 188 h 366"/>
                <a:gd name="T44" fmla="*/ 76 w 320"/>
                <a:gd name="T45" fmla="*/ 194 h 366"/>
                <a:gd name="T46" fmla="*/ 52 w 320"/>
                <a:gd name="T47" fmla="*/ 196 h 366"/>
                <a:gd name="T48" fmla="*/ 12 w 320"/>
                <a:gd name="T49" fmla="*/ 198 h 366"/>
                <a:gd name="T50" fmla="*/ 16 w 320"/>
                <a:gd name="T51" fmla="*/ 212 h 366"/>
                <a:gd name="T52" fmla="*/ 8 w 320"/>
                <a:gd name="T53" fmla="*/ 220 h 366"/>
                <a:gd name="T54" fmla="*/ 14 w 320"/>
                <a:gd name="T55" fmla="*/ 244 h 366"/>
                <a:gd name="T56" fmla="*/ 28 w 320"/>
                <a:gd name="T57" fmla="*/ 246 h 366"/>
                <a:gd name="T58" fmla="*/ 38 w 320"/>
                <a:gd name="T59" fmla="*/ 240 h 366"/>
                <a:gd name="T60" fmla="*/ 28 w 320"/>
                <a:gd name="T61" fmla="*/ 266 h 366"/>
                <a:gd name="T62" fmla="*/ 10 w 320"/>
                <a:gd name="T63" fmla="*/ 280 h 366"/>
                <a:gd name="T64" fmla="*/ 28 w 320"/>
                <a:gd name="T65" fmla="*/ 294 h 366"/>
                <a:gd name="T66" fmla="*/ 38 w 320"/>
                <a:gd name="T67" fmla="*/ 300 h 366"/>
                <a:gd name="T68" fmla="*/ 26 w 320"/>
                <a:gd name="T69" fmla="*/ 314 h 366"/>
                <a:gd name="T70" fmla="*/ 32 w 320"/>
                <a:gd name="T71" fmla="*/ 338 h 366"/>
                <a:gd name="T72" fmla="*/ 56 w 320"/>
                <a:gd name="T73" fmla="*/ 358 h 366"/>
                <a:gd name="T74" fmla="*/ 72 w 320"/>
                <a:gd name="T75" fmla="*/ 366 h 366"/>
                <a:gd name="T76" fmla="*/ 124 w 320"/>
                <a:gd name="T77" fmla="*/ 350 h 366"/>
                <a:gd name="T78" fmla="*/ 150 w 320"/>
                <a:gd name="T79" fmla="*/ 326 h 366"/>
                <a:gd name="T80" fmla="*/ 164 w 320"/>
                <a:gd name="T81" fmla="*/ 310 h 366"/>
                <a:gd name="T82" fmla="*/ 186 w 320"/>
                <a:gd name="T83" fmla="*/ 304 h 366"/>
                <a:gd name="T84" fmla="*/ 188 w 320"/>
                <a:gd name="T85" fmla="*/ 278 h 366"/>
                <a:gd name="T86" fmla="*/ 196 w 320"/>
                <a:gd name="T87" fmla="*/ 284 h 366"/>
                <a:gd name="T88" fmla="*/ 210 w 320"/>
                <a:gd name="T89" fmla="*/ 302 h 366"/>
                <a:gd name="T90" fmla="*/ 232 w 320"/>
                <a:gd name="T91" fmla="*/ 314 h 366"/>
                <a:gd name="T92" fmla="*/ 238 w 320"/>
                <a:gd name="T93" fmla="*/ 272 h 366"/>
                <a:gd name="T94" fmla="*/ 256 w 320"/>
                <a:gd name="T95" fmla="*/ 256 h 366"/>
                <a:gd name="T96" fmla="*/ 262 w 320"/>
                <a:gd name="T97" fmla="*/ 234 h 366"/>
                <a:gd name="T98" fmla="*/ 252 w 320"/>
                <a:gd name="T99" fmla="*/ 198 h 366"/>
                <a:gd name="T100" fmla="*/ 274 w 320"/>
                <a:gd name="T101" fmla="*/ 180 h 366"/>
                <a:gd name="T102" fmla="*/ 250 w 320"/>
                <a:gd name="T103" fmla="*/ 120 h 366"/>
                <a:gd name="T104" fmla="*/ 248 w 320"/>
                <a:gd name="T105" fmla="*/ 86 h 366"/>
                <a:gd name="T106" fmla="*/ 246 w 320"/>
                <a:gd name="T107" fmla="*/ 64 h 366"/>
                <a:gd name="T108" fmla="*/ 282 w 320"/>
                <a:gd name="T109" fmla="*/ 24 h 366"/>
                <a:gd name="T110" fmla="*/ 320 w 320"/>
                <a:gd name="T111" fmla="*/ 12 h 366"/>
                <a:gd name="T112" fmla="*/ 214 w 320"/>
                <a:gd name="T113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0" h="366">
                  <a:moveTo>
                    <a:pt x="192" y="8"/>
                  </a:moveTo>
                  <a:lnTo>
                    <a:pt x="192" y="8"/>
                  </a:lnTo>
                  <a:lnTo>
                    <a:pt x="192" y="10"/>
                  </a:lnTo>
                  <a:lnTo>
                    <a:pt x="192" y="12"/>
                  </a:lnTo>
                  <a:lnTo>
                    <a:pt x="188" y="14"/>
                  </a:lnTo>
                  <a:lnTo>
                    <a:pt x="182" y="14"/>
                  </a:lnTo>
                  <a:lnTo>
                    <a:pt x="182" y="16"/>
                  </a:lnTo>
                  <a:lnTo>
                    <a:pt x="180" y="20"/>
                  </a:lnTo>
                  <a:lnTo>
                    <a:pt x="180" y="20"/>
                  </a:lnTo>
                  <a:lnTo>
                    <a:pt x="174" y="30"/>
                  </a:lnTo>
                  <a:lnTo>
                    <a:pt x="168" y="36"/>
                  </a:lnTo>
                  <a:lnTo>
                    <a:pt x="162" y="38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8" y="46"/>
                  </a:lnTo>
                  <a:lnTo>
                    <a:pt x="160" y="48"/>
                  </a:lnTo>
                  <a:lnTo>
                    <a:pt x="162" y="46"/>
                  </a:lnTo>
                  <a:lnTo>
                    <a:pt x="166" y="46"/>
                  </a:lnTo>
                  <a:lnTo>
                    <a:pt x="168" y="46"/>
                  </a:lnTo>
                  <a:lnTo>
                    <a:pt x="168" y="46"/>
                  </a:lnTo>
                  <a:lnTo>
                    <a:pt x="168" y="46"/>
                  </a:lnTo>
                  <a:lnTo>
                    <a:pt x="170" y="50"/>
                  </a:lnTo>
                  <a:lnTo>
                    <a:pt x="170" y="50"/>
                  </a:lnTo>
                  <a:lnTo>
                    <a:pt x="172" y="52"/>
                  </a:lnTo>
                  <a:lnTo>
                    <a:pt x="172" y="54"/>
                  </a:lnTo>
                  <a:lnTo>
                    <a:pt x="172" y="54"/>
                  </a:lnTo>
                  <a:lnTo>
                    <a:pt x="174" y="56"/>
                  </a:lnTo>
                  <a:lnTo>
                    <a:pt x="176" y="56"/>
                  </a:lnTo>
                  <a:lnTo>
                    <a:pt x="184" y="56"/>
                  </a:lnTo>
                  <a:lnTo>
                    <a:pt x="194" y="52"/>
                  </a:lnTo>
                  <a:lnTo>
                    <a:pt x="206" y="42"/>
                  </a:lnTo>
                  <a:lnTo>
                    <a:pt x="206" y="42"/>
                  </a:lnTo>
                  <a:lnTo>
                    <a:pt x="210" y="3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08" y="36"/>
                  </a:lnTo>
                  <a:lnTo>
                    <a:pt x="204" y="34"/>
                  </a:lnTo>
                  <a:lnTo>
                    <a:pt x="204" y="34"/>
                  </a:lnTo>
                  <a:lnTo>
                    <a:pt x="206" y="32"/>
                  </a:lnTo>
                  <a:lnTo>
                    <a:pt x="206" y="32"/>
                  </a:lnTo>
                  <a:lnTo>
                    <a:pt x="214" y="28"/>
                  </a:lnTo>
                  <a:lnTo>
                    <a:pt x="216" y="26"/>
                  </a:lnTo>
                  <a:lnTo>
                    <a:pt x="222" y="28"/>
                  </a:lnTo>
                  <a:lnTo>
                    <a:pt x="222" y="28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220" y="32"/>
                  </a:lnTo>
                  <a:lnTo>
                    <a:pt x="216" y="36"/>
                  </a:lnTo>
                  <a:lnTo>
                    <a:pt x="216" y="36"/>
                  </a:lnTo>
                  <a:lnTo>
                    <a:pt x="222" y="38"/>
                  </a:lnTo>
                  <a:lnTo>
                    <a:pt x="222" y="38"/>
                  </a:lnTo>
                  <a:lnTo>
                    <a:pt x="226" y="40"/>
                  </a:lnTo>
                  <a:lnTo>
                    <a:pt x="222" y="42"/>
                  </a:lnTo>
                  <a:lnTo>
                    <a:pt x="204" y="50"/>
                  </a:lnTo>
                  <a:lnTo>
                    <a:pt x="204" y="50"/>
                  </a:lnTo>
                  <a:lnTo>
                    <a:pt x="198" y="52"/>
                  </a:lnTo>
                  <a:lnTo>
                    <a:pt x="198" y="54"/>
                  </a:lnTo>
                  <a:lnTo>
                    <a:pt x="200" y="54"/>
                  </a:lnTo>
                  <a:lnTo>
                    <a:pt x="202" y="54"/>
                  </a:lnTo>
                  <a:lnTo>
                    <a:pt x="202" y="54"/>
                  </a:lnTo>
                  <a:lnTo>
                    <a:pt x="202" y="56"/>
                  </a:lnTo>
                  <a:lnTo>
                    <a:pt x="202" y="56"/>
                  </a:lnTo>
                  <a:lnTo>
                    <a:pt x="202" y="58"/>
                  </a:lnTo>
                  <a:lnTo>
                    <a:pt x="204" y="58"/>
                  </a:lnTo>
                  <a:lnTo>
                    <a:pt x="206" y="60"/>
                  </a:lnTo>
                  <a:lnTo>
                    <a:pt x="204" y="62"/>
                  </a:lnTo>
                  <a:lnTo>
                    <a:pt x="204" y="62"/>
                  </a:lnTo>
                  <a:lnTo>
                    <a:pt x="198" y="62"/>
                  </a:lnTo>
                  <a:lnTo>
                    <a:pt x="192" y="62"/>
                  </a:lnTo>
                  <a:lnTo>
                    <a:pt x="184" y="62"/>
                  </a:lnTo>
                  <a:lnTo>
                    <a:pt x="180" y="62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2" y="68"/>
                  </a:lnTo>
                  <a:lnTo>
                    <a:pt x="172" y="66"/>
                  </a:lnTo>
                  <a:lnTo>
                    <a:pt x="172" y="62"/>
                  </a:lnTo>
                  <a:lnTo>
                    <a:pt x="168" y="56"/>
                  </a:lnTo>
                  <a:lnTo>
                    <a:pt x="168" y="56"/>
                  </a:lnTo>
                  <a:lnTo>
                    <a:pt x="166" y="50"/>
                  </a:lnTo>
                  <a:lnTo>
                    <a:pt x="162" y="50"/>
                  </a:lnTo>
                  <a:lnTo>
                    <a:pt x="158" y="52"/>
                  </a:lnTo>
                  <a:lnTo>
                    <a:pt x="154" y="54"/>
                  </a:lnTo>
                  <a:lnTo>
                    <a:pt x="154" y="54"/>
                  </a:lnTo>
                  <a:lnTo>
                    <a:pt x="148" y="56"/>
                  </a:lnTo>
                  <a:lnTo>
                    <a:pt x="146" y="60"/>
                  </a:lnTo>
                  <a:lnTo>
                    <a:pt x="146" y="62"/>
                  </a:lnTo>
                  <a:lnTo>
                    <a:pt x="144" y="60"/>
                  </a:lnTo>
                  <a:lnTo>
                    <a:pt x="144" y="60"/>
                  </a:lnTo>
                  <a:lnTo>
                    <a:pt x="140" y="60"/>
                  </a:lnTo>
                  <a:lnTo>
                    <a:pt x="134" y="60"/>
                  </a:lnTo>
                  <a:lnTo>
                    <a:pt x="122" y="66"/>
                  </a:lnTo>
                  <a:lnTo>
                    <a:pt x="122" y="66"/>
                  </a:lnTo>
                  <a:lnTo>
                    <a:pt x="118" y="68"/>
                  </a:lnTo>
                  <a:lnTo>
                    <a:pt x="120" y="68"/>
                  </a:lnTo>
                  <a:lnTo>
                    <a:pt x="124" y="72"/>
                  </a:lnTo>
                  <a:lnTo>
                    <a:pt x="126" y="74"/>
                  </a:lnTo>
                  <a:lnTo>
                    <a:pt x="126" y="76"/>
                  </a:lnTo>
                  <a:lnTo>
                    <a:pt x="124" y="76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4" y="7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4" y="82"/>
                  </a:lnTo>
                  <a:lnTo>
                    <a:pt x="114" y="84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2" y="82"/>
                  </a:lnTo>
                  <a:lnTo>
                    <a:pt x="102" y="82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90" y="90"/>
                  </a:lnTo>
                  <a:lnTo>
                    <a:pt x="82" y="88"/>
                  </a:lnTo>
                  <a:lnTo>
                    <a:pt x="76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92"/>
                  </a:lnTo>
                  <a:lnTo>
                    <a:pt x="70" y="96"/>
                  </a:lnTo>
                  <a:lnTo>
                    <a:pt x="74" y="98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90" y="98"/>
                  </a:lnTo>
                  <a:lnTo>
                    <a:pt x="90" y="100"/>
                  </a:lnTo>
                  <a:lnTo>
                    <a:pt x="86" y="104"/>
                  </a:lnTo>
                  <a:lnTo>
                    <a:pt x="86" y="10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88" y="112"/>
                  </a:lnTo>
                  <a:lnTo>
                    <a:pt x="84" y="110"/>
                  </a:lnTo>
                  <a:lnTo>
                    <a:pt x="72" y="106"/>
                  </a:lnTo>
                  <a:lnTo>
                    <a:pt x="64" y="106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48" y="112"/>
                  </a:lnTo>
                  <a:lnTo>
                    <a:pt x="52" y="114"/>
                  </a:lnTo>
                  <a:lnTo>
                    <a:pt x="62" y="116"/>
                  </a:lnTo>
                  <a:lnTo>
                    <a:pt x="66" y="118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70" y="124"/>
                  </a:lnTo>
                  <a:lnTo>
                    <a:pt x="68" y="122"/>
                  </a:lnTo>
                  <a:lnTo>
                    <a:pt x="60" y="120"/>
                  </a:lnTo>
                  <a:lnTo>
                    <a:pt x="54" y="120"/>
                  </a:lnTo>
                  <a:lnTo>
                    <a:pt x="48" y="122"/>
                  </a:lnTo>
                  <a:lnTo>
                    <a:pt x="48" y="122"/>
                  </a:lnTo>
                  <a:lnTo>
                    <a:pt x="38" y="128"/>
                  </a:lnTo>
                  <a:lnTo>
                    <a:pt x="36" y="130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28" y="132"/>
                  </a:lnTo>
                  <a:lnTo>
                    <a:pt x="28" y="134"/>
                  </a:lnTo>
                  <a:lnTo>
                    <a:pt x="28" y="136"/>
                  </a:lnTo>
                  <a:lnTo>
                    <a:pt x="22" y="136"/>
                  </a:lnTo>
                  <a:lnTo>
                    <a:pt x="22" y="136"/>
                  </a:lnTo>
                  <a:lnTo>
                    <a:pt x="6" y="134"/>
                  </a:lnTo>
                  <a:lnTo>
                    <a:pt x="6" y="134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0" y="140"/>
                  </a:lnTo>
                  <a:lnTo>
                    <a:pt x="10" y="142"/>
                  </a:lnTo>
                  <a:lnTo>
                    <a:pt x="6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6" y="146"/>
                  </a:lnTo>
                  <a:lnTo>
                    <a:pt x="10" y="148"/>
                  </a:lnTo>
                  <a:lnTo>
                    <a:pt x="22" y="148"/>
                  </a:lnTo>
                  <a:lnTo>
                    <a:pt x="34" y="148"/>
                  </a:lnTo>
                  <a:lnTo>
                    <a:pt x="46" y="152"/>
                  </a:lnTo>
                  <a:lnTo>
                    <a:pt x="46" y="152"/>
                  </a:lnTo>
                  <a:lnTo>
                    <a:pt x="52" y="154"/>
                  </a:lnTo>
                  <a:lnTo>
                    <a:pt x="50" y="154"/>
                  </a:lnTo>
                  <a:lnTo>
                    <a:pt x="44" y="154"/>
                  </a:lnTo>
                  <a:lnTo>
                    <a:pt x="38" y="156"/>
                  </a:lnTo>
                  <a:lnTo>
                    <a:pt x="38" y="156"/>
                  </a:lnTo>
                  <a:lnTo>
                    <a:pt x="36" y="156"/>
                  </a:lnTo>
                  <a:lnTo>
                    <a:pt x="34" y="156"/>
                  </a:lnTo>
                  <a:lnTo>
                    <a:pt x="28" y="152"/>
                  </a:lnTo>
                  <a:lnTo>
                    <a:pt x="24" y="150"/>
                  </a:lnTo>
                  <a:lnTo>
                    <a:pt x="20" y="150"/>
                  </a:lnTo>
                  <a:lnTo>
                    <a:pt x="14" y="150"/>
                  </a:lnTo>
                  <a:lnTo>
                    <a:pt x="8" y="154"/>
                  </a:lnTo>
                  <a:lnTo>
                    <a:pt x="8" y="154"/>
                  </a:lnTo>
                  <a:lnTo>
                    <a:pt x="4" y="158"/>
                  </a:lnTo>
                  <a:lnTo>
                    <a:pt x="2" y="162"/>
                  </a:lnTo>
                  <a:lnTo>
                    <a:pt x="4" y="164"/>
                  </a:lnTo>
                  <a:lnTo>
                    <a:pt x="6" y="166"/>
                  </a:lnTo>
                  <a:lnTo>
                    <a:pt x="10" y="170"/>
                  </a:lnTo>
                  <a:lnTo>
                    <a:pt x="10" y="172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6" y="180"/>
                  </a:lnTo>
                  <a:lnTo>
                    <a:pt x="6" y="182"/>
                  </a:lnTo>
                  <a:lnTo>
                    <a:pt x="6" y="184"/>
                  </a:lnTo>
                  <a:lnTo>
                    <a:pt x="6" y="184"/>
                  </a:lnTo>
                  <a:lnTo>
                    <a:pt x="4" y="186"/>
                  </a:lnTo>
                  <a:lnTo>
                    <a:pt x="4" y="188"/>
                  </a:lnTo>
                  <a:lnTo>
                    <a:pt x="8" y="192"/>
                  </a:lnTo>
                  <a:lnTo>
                    <a:pt x="14" y="194"/>
                  </a:lnTo>
                  <a:lnTo>
                    <a:pt x="18" y="192"/>
                  </a:lnTo>
                  <a:lnTo>
                    <a:pt x="24" y="190"/>
                  </a:lnTo>
                  <a:lnTo>
                    <a:pt x="24" y="190"/>
                  </a:lnTo>
                  <a:lnTo>
                    <a:pt x="28" y="188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50" y="192"/>
                  </a:lnTo>
                  <a:lnTo>
                    <a:pt x="52" y="190"/>
                  </a:lnTo>
                  <a:lnTo>
                    <a:pt x="54" y="188"/>
                  </a:lnTo>
                  <a:lnTo>
                    <a:pt x="54" y="188"/>
                  </a:lnTo>
                  <a:lnTo>
                    <a:pt x="56" y="184"/>
                  </a:lnTo>
                  <a:lnTo>
                    <a:pt x="58" y="184"/>
                  </a:lnTo>
                  <a:lnTo>
                    <a:pt x="62" y="186"/>
                  </a:lnTo>
                  <a:lnTo>
                    <a:pt x="68" y="188"/>
                  </a:lnTo>
                  <a:lnTo>
                    <a:pt x="72" y="190"/>
                  </a:lnTo>
                  <a:lnTo>
                    <a:pt x="76" y="188"/>
                  </a:lnTo>
                  <a:lnTo>
                    <a:pt x="76" y="188"/>
                  </a:lnTo>
                  <a:lnTo>
                    <a:pt x="84" y="188"/>
                  </a:lnTo>
                  <a:lnTo>
                    <a:pt x="90" y="188"/>
                  </a:lnTo>
                  <a:lnTo>
                    <a:pt x="90" y="190"/>
                  </a:lnTo>
                  <a:lnTo>
                    <a:pt x="88" y="190"/>
                  </a:lnTo>
                  <a:lnTo>
                    <a:pt x="80" y="194"/>
                  </a:lnTo>
                  <a:lnTo>
                    <a:pt x="80" y="194"/>
                  </a:lnTo>
                  <a:lnTo>
                    <a:pt x="76" y="194"/>
                  </a:lnTo>
                  <a:lnTo>
                    <a:pt x="74" y="196"/>
                  </a:lnTo>
                  <a:lnTo>
                    <a:pt x="74" y="200"/>
                  </a:lnTo>
                  <a:lnTo>
                    <a:pt x="74" y="202"/>
                  </a:lnTo>
                  <a:lnTo>
                    <a:pt x="68" y="196"/>
                  </a:lnTo>
                  <a:lnTo>
                    <a:pt x="68" y="196"/>
                  </a:lnTo>
                  <a:lnTo>
                    <a:pt x="64" y="192"/>
                  </a:lnTo>
                  <a:lnTo>
                    <a:pt x="60" y="190"/>
                  </a:lnTo>
                  <a:lnTo>
                    <a:pt x="58" y="192"/>
                  </a:lnTo>
                  <a:lnTo>
                    <a:pt x="56" y="192"/>
                  </a:lnTo>
                  <a:lnTo>
                    <a:pt x="52" y="196"/>
                  </a:lnTo>
                  <a:lnTo>
                    <a:pt x="50" y="196"/>
                  </a:lnTo>
                  <a:lnTo>
                    <a:pt x="48" y="194"/>
                  </a:lnTo>
                  <a:lnTo>
                    <a:pt x="48" y="194"/>
                  </a:lnTo>
                  <a:lnTo>
                    <a:pt x="44" y="192"/>
                  </a:lnTo>
                  <a:lnTo>
                    <a:pt x="40" y="192"/>
                  </a:lnTo>
                  <a:lnTo>
                    <a:pt x="30" y="196"/>
                  </a:lnTo>
                  <a:lnTo>
                    <a:pt x="22" y="198"/>
                  </a:lnTo>
                  <a:lnTo>
                    <a:pt x="16" y="200"/>
                  </a:lnTo>
                  <a:lnTo>
                    <a:pt x="12" y="198"/>
                  </a:lnTo>
                  <a:lnTo>
                    <a:pt x="12" y="198"/>
                  </a:lnTo>
                  <a:lnTo>
                    <a:pt x="4" y="196"/>
                  </a:lnTo>
                  <a:lnTo>
                    <a:pt x="4" y="198"/>
                  </a:lnTo>
                  <a:lnTo>
                    <a:pt x="4" y="204"/>
                  </a:lnTo>
                  <a:lnTo>
                    <a:pt x="4" y="204"/>
                  </a:lnTo>
                  <a:lnTo>
                    <a:pt x="4" y="208"/>
                  </a:lnTo>
                  <a:lnTo>
                    <a:pt x="6" y="208"/>
                  </a:lnTo>
                  <a:lnTo>
                    <a:pt x="10" y="208"/>
                  </a:lnTo>
                  <a:lnTo>
                    <a:pt x="12" y="210"/>
                  </a:lnTo>
                  <a:lnTo>
                    <a:pt x="14" y="210"/>
                  </a:lnTo>
                  <a:lnTo>
                    <a:pt x="16" y="212"/>
                  </a:lnTo>
                  <a:lnTo>
                    <a:pt x="16" y="212"/>
                  </a:lnTo>
                  <a:lnTo>
                    <a:pt x="14" y="216"/>
                  </a:lnTo>
                  <a:lnTo>
                    <a:pt x="12" y="216"/>
                  </a:lnTo>
                  <a:lnTo>
                    <a:pt x="8" y="214"/>
                  </a:lnTo>
                  <a:lnTo>
                    <a:pt x="4" y="212"/>
                  </a:lnTo>
                  <a:lnTo>
                    <a:pt x="4" y="214"/>
                  </a:lnTo>
                  <a:lnTo>
                    <a:pt x="4" y="216"/>
                  </a:lnTo>
                  <a:lnTo>
                    <a:pt x="4" y="216"/>
                  </a:lnTo>
                  <a:lnTo>
                    <a:pt x="6" y="220"/>
                  </a:lnTo>
                  <a:lnTo>
                    <a:pt x="8" y="220"/>
                  </a:lnTo>
                  <a:lnTo>
                    <a:pt x="12" y="220"/>
                  </a:lnTo>
                  <a:lnTo>
                    <a:pt x="16" y="220"/>
                  </a:lnTo>
                  <a:lnTo>
                    <a:pt x="16" y="226"/>
                  </a:lnTo>
                  <a:lnTo>
                    <a:pt x="16" y="226"/>
                  </a:lnTo>
                  <a:lnTo>
                    <a:pt x="12" y="232"/>
                  </a:lnTo>
                  <a:lnTo>
                    <a:pt x="8" y="234"/>
                  </a:lnTo>
                  <a:lnTo>
                    <a:pt x="6" y="236"/>
                  </a:lnTo>
                  <a:lnTo>
                    <a:pt x="6" y="236"/>
                  </a:lnTo>
                  <a:lnTo>
                    <a:pt x="6" y="236"/>
                  </a:lnTo>
                  <a:lnTo>
                    <a:pt x="14" y="244"/>
                  </a:lnTo>
                  <a:lnTo>
                    <a:pt x="16" y="246"/>
                  </a:lnTo>
                  <a:lnTo>
                    <a:pt x="20" y="244"/>
                  </a:lnTo>
                  <a:lnTo>
                    <a:pt x="20" y="244"/>
                  </a:lnTo>
                  <a:lnTo>
                    <a:pt x="22" y="242"/>
                  </a:lnTo>
                  <a:lnTo>
                    <a:pt x="24" y="246"/>
                  </a:lnTo>
                  <a:lnTo>
                    <a:pt x="24" y="248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8" y="244"/>
                  </a:lnTo>
                  <a:lnTo>
                    <a:pt x="28" y="246"/>
                  </a:lnTo>
                  <a:lnTo>
                    <a:pt x="28" y="250"/>
                  </a:lnTo>
                  <a:lnTo>
                    <a:pt x="28" y="254"/>
                  </a:lnTo>
                  <a:lnTo>
                    <a:pt x="28" y="254"/>
                  </a:lnTo>
                  <a:lnTo>
                    <a:pt x="30" y="254"/>
                  </a:lnTo>
                  <a:lnTo>
                    <a:pt x="30" y="254"/>
                  </a:lnTo>
                  <a:lnTo>
                    <a:pt x="32" y="252"/>
                  </a:lnTo>
                  <a:lnTo>
                    <a:pt x="34" y="248"/>
                  </a:lnTo>
                  <a:lnTo>
                    <a:pt x="34" y="244"/>
                  </a:lnTo>
                  <a:lnTo>
                    <a:pt x="36" y="242"/>
                  </a:lnTo>
                  <a:lnTo>
                    <a:pt x="38" y="240"/>
                  </a:lnTo>
                  <a:lnTo>
                    <a:pt x="38" y="240"/>
                  </a:lnTo>
                  <a:lnTo>
                    <a:pt x="42" y="240"/>
                  </a:lnTo>
                  <a:lnTo>
                    <a:pt x="42" y="242"/>
                  </a:lnTo>
                  <a:lnTo>
                    <a:pt x="40" y="250"/>
                  </a:lnTo>
                  <a:lnTo>
                    <a:pt x="34" y="256"/>
                  </a:lnTo>
                  <a:lnTo>
                    <a:pt x="30" y="260"/>
                  </a:lnTo>
                  <a:lnTo>
                    <a:pt x="30" y="260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28" y="266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2"/>
                  </a:lnTo>
                  <a:lnTo>
                    <a:pt x="26" y="274"/>
                  </a:lnTo>
                  <a:lnTo>
                    <a:pt x="24" y="272"/>
                  </a:lnTo>
                  <a:lnTo>
                    <a:pt x="20" y="270"/>
                  </a:lnTo>
                  <a:lnTo>
                    <a:pt x="14" y="276"/>
                  </a:lnTo>
                  <a:lnTo>
                    <a:pt x="14" y="276"/>
                  </a:lnTo>
                  <a:lnTo>
                    <a:pt x="10" y="280"/>
                  </a:lnTo>
                  <a:lnTo>
                    <a:pt x="10" y="284"/>
                  </a:lnTo>
                  <a:lnTo>
                    <a:pt x="10" y="288"/>
                  </a:lnTo>
                  <a:lnTo>
                    <a:pt x="12" y="290"/>
                  </a:lnTo>
                  <a:lnTo>
                    <a:pt x="16" y="294"/>
                  </a:lnTo>
                  <a:lnTo>
                    <a:pt x="20" y="294"/>
                  </a:lnTo>
                  <a:lnTo>
                    <a:pt x="20" y="294"/>
                  </a:lnTo>
                  <a:lnTo>
                    <a:pt x="20" y="294"/>
                  </a:lnTo>
                  <a:lnTo>
                    <a:pt x="24" y="292"/>
                  </a:lnTo>
                  <a:lnTo>
                    <a:pt x="26" y="294"/>
                  </a:lnTo>
                  <a:lnTo>
                    <a:pt x="28" y="294"/>
                  </a:lnTo>
                  <a:lnTo>
                    <a:pt x="30" y="290"/>
                  </a:lnTo>
                  <a:lnTo>
                    <a:pt x="30" y="290"/>
                  </a:lnTo>
                  <a:lnTo>
                    <a:pt x="34" y="288"/>
                  </a:lnTo>
                  <a:lnTo>
                    <a:pt x="38" y="288"/>
                  </a:lnTo>
                  <a:lnTo>
                    <a:pt x="38" y="292"/>
                  </a:lnTo>
                  <a:lnTo>
                    <a:pt x="36" y="294"/>
                  </a:lnTo>
                  <a:lnTo>
                    <a:pt x="36" y="294"/>
                  </a:lnTo>
                  <a:lnTo>
                    <a:pt x="34" y="298"/>
                  </a:lnTo>
                  <a:lnTo>
                    <a:pt x="36" y="300"/>
                  </a:lnTo>
                  <a:lnTo>
                    <a:pt x="38" y="300"/>
                  </a:lnTo>
                  <a:lnTo>
                    <a:pt x="34" y="304"/>
                  </a:lnTo>
                  <a:lnTo>
                    <a:pt x="34" y="304"/>
                  </a:lnTo>
                  <a:lnTo>
                    <a:pt x="32" y="304"/>
                  </a:lnTo>
                  <a:lnTo>
                    <a:pt x="32" y="306"/>
                  </a:lnTo>
                  <a:lnTo>
                    <a:pt x="34" y="308"/>
                  </a:lnTo>
                  <a:lnTo>
                    <a:pt x="36" y="310"/>
                  </a:lnTo>
                  <a:lnTo>
                    <a:pt x="32" y="312"/>
                  </a:lnTo>
                  <a:lnTo>
                    <a:pt x="32" y="312"/>
                  </a:lnTo>
                  <a:lnTo>
                    <a:pt x="28" y="314"/>
                  </a:lnTo>
                  <a:lnTo>
                    <a:pt x="26" y="314"/>
                  </a:lnTo>
                  <a:lnTo>
                    <a:pt x="24" y="310"/>
                  </a:lnTo>
                  <a:lnTo>
                    <a:pt x="22" y="310"/>
                  </a:lnTo>
                  <a:lnTo>
                    <a:pt x="22" y="310"/>
                  </a:lnTo>
                  <a:lnTo>
                    <a:pt x="20" y="318"/>
                  </a:lnTo>
                  <a:lnTo>
                    <a:pt x="20" y="318"/>
                  </a:lnTo>
                  <a:lnTo>
                    <a:pt x="20" y="326"/>
                  </a:lnTo>
                  <a:lnTo>
                    <a:pt x="22" y="332"/>
                  </a:lnTo>
                  <a:lnTo>
                    <a:pt x="22" y="332"/>
                  </a:lnTo>
                  <a:lnTo>
                    <a:pt x="28" y="338"/>
                  </a:lnTo>
                  <a:lnTo>
                    <a:pt x="32" y="338"/>
                  </a:lnTo>
                  <a:lnTo>
                    <a:pt x="36" y="338"/>
                  </a:lnTo>
                  <a:lnTo>
                    <a:pt x="38" y="340"/>
                  </a:lnTo>
                  <a:lnTo>
                    <a:pt x="38" y="340"/>
                  </a:lnTo>
                  <a:lnTo>
                    <a:pt x="40" y="344"/>
                  </a:lnTo>
                  <a:lnTo>
                    <a:pt x="46" y="348"/>
                  </a:lnTo>
                  <a:lnTo>
                    <a:pt x="56" y="352"/>
                  </a:lnTo>
                  <a:lnTo>
                    <a:pt x="56" y="352"/>
                  </a:lnTo>
                  <a:lnTo>
                    <a:pt x="60" y="354"/>
                  </a:lnTo>
                  <a:lnTo>
                    <a:pt x="58" y="356"/>
                  </a:lnTo>
                  <a:lnTo>
                    <a:pt x="56" y="358"/>
                  </a:lnTo>
                  <a:lnTo>
                    <a:pt x="58" y="362"/>
                  </a:lnTo>
                  <a:lnTo>
                    <a:pt x="58" y="362"/>
                  </a:lnTo>
                  <a:lnTo>
                    <a:pt x="62" y="362"/>
                  </a:lnTo>
                  <a:lnTo>
                    <a:pt x="62" y="362"/>
                  </a:lnTo>
                  <a:lnTo>
                    <a:pt x="64" y="360"/>
                  </a:lnTo>
                  <a:lnTo>
                    <a:pt x="68" y="360"/>
                  </a:lnTo>
                  <a:lnTo>
                    <a:pt x="68" y="360"/>
                  </a:lnTo>
                  <a:lnTo>
                    <a:pt x="72" y="364"/>
                  </a:lnTo>
                  <a:lnTo>
                    <a:pt x="72" y="366"/>
                  </a:lnTo>
                  <a:lnTo>
                    <a:pt x="72" y="366"/>
                  </a:lnTo>
                  <a:lnTo>
                    <a:pt x="76" y="364"/>
                  </a:lnTo>
                  <a:lnTo>
                    <a:pt x="76" y="364"/>
                  </a:lnTo>
                  <a:lnTo>
                    <a:pt x="86" y="362"/>
                  </a:lnTo>
                  <a:lnTo>
                    <a:pt x="96" y="362"/>
                  </a:lnTo>
                  <a:lnTo>
                    <a:pt x="108" y="360"/>
                  </a:lnTo>
                  <a:lnTo>
                    <a:pt x="112" y="358"/>
                  </a:lnTo>
                  <a:lnTo>
                    <a:pt x="116" y="356"/>
                  </a:lnTo>
                  <a:lnTo>
                    <a:pt x="116" y="356"/>
                  </a:lnTo>
                  <a:lnTo>
                    <a:pt x="120" y="354"/>
                  </a:lnTo>
                  <a:lnTo>
                    <a:pt x="124" y="350"/>
                  </a:lnTo>
                  <a:lnTo>
                    <a:pt x="132" y="346"/>
                  </a:lnTo>
                  <a:lnTo>
                    <a:pt x="136" y="338"/>
                  </a:lnTo>
                  <a:lnTo>
                    <a:pt x="136" y="338"/>
                  </a:lnTo>
                  <a:lnTo>
                    <a:pt x="140" y="332"/>
                  </a:lnTo>
                  <a:lnTo>
                    <a:pt x="144" y="332"/>
                  </a:lnTo>
                  <a:lnTo>
                    <a:pt x="146" y="332"/>
                  </a:lnTo>
                  <a:lnTo>
                    <a:pt x="148" y="328"/>
                  </a:lnTo>
                  <a:lnTo>
                    <a:pt x="148" y="328"/>
                  </a:lnTo>
                  <a:lnTo>
                    <a:pt x="148" y="326"/>
                  </a:lnTo>
                  <a:lnTo>
                    <a:pt x="150" y="326"/>
                  </a:lnTo>
                  <a:lnTo>
                    <a:pt x="154" y="324"/>
                  </a:lnTo>
                  <a:lnTo>
                    <a:pt x="156" y="324"/>
                  </a:lnTo>
                  <a:lnTo>
                    <a:pt x="154" y="320"/>
                  </a:lnTo>
                  <a:lnTo>
                    <a:pt x="154" y="320"/>
                  </a:lnTo>
                  <a:lnTo>
                    <a:pt x="152" y="316"/>
                  </a:lnTo>
                  <a:lnTo>
                    <a:pt x="156" y="316"/>
                  </a:lnTo>
                  <a:lnTo>
                    <a:pt x="162" y="314"/>
                  </a:lnTo>
                  <a:lnTo>
                    <a:pt x="164" y="314"/>
                  </a:lnTo>
                  <a:lnTo>
                    <a:pt x="164" y="310"/>
                  </a:lnTo>
                  <a:lnTo>
                    <a:pt x="164" y="310"/>
                  </a:lnTo>
                  <a:lnTo>
                    <a:pt x="164" y="306"/>
                  </a:lnTo>
                  <a:lnTo>
                    <a:pt x="166" y="308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4" y="312"/>
                  </a:lnTo>
                  <a:lnTo>
                    <a:pt x="174" y="312"/>
                  </a:lnTo>
                  <a:lnTo>
                    <a:pt x="178" y="310"/>
                  </a:lnTo>
                  <a:lnTo>
                    <a:pt x="182" y="310"/>
                  </a:lnTo>
                  <a:lnTo>
                    <a:pt x="186" y="308"/>
                  </a:lnTo>
                  <a:lnTo>
                    <a:pt x="186" y="304"/>
                  </a:lnTo>
                  <a:lnTo>
                    <a:pt x="186" y="304"/>
                  </a:lnTo>
                  <a:lnTo>
                    <a:pt x="186" y="300"/>
                  </a:lnTo>
                  <a:lnTo>
                    <a:pt x="188" y="298"/>
                  </a:lnTo>
                  <a:lnTo>
                    <a:pt x="192" y="296"/>
                  </a:lnTo>
                  <a:lnTo>
                    <a:pt x="192" y="294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86" y="284"/>
                  </a:lnTo>
                  <a:lnTo>
                    <a:pt x="186" y="280"/>
                  </a:lnTo>
                  <a:lnTo>
                    <a:pt x="188" y="278"/>
                  </a:lnTo>
                  <a:lnTo>
                    <a:pt x="190" y="280"/>
                  </a:lnTo>
                  <a:lnTo>
                    <a:pt x="190" y="280"/>
                  </a:lnTo>
                  <a:lnTo>
                    <a:pt x="192" y="282"/>
                  </a:lnTo>
                  <a:lnTo>
                    <a:pt x="194" y="282"/>
                  </a:lnTo>
                  <a:lnTo>
                    <a:pt x="196" y="280"/>
                  </a:lnTo>
                  <a:lnTo>
                    <a:pt x="198" y="276"/>
                  </a:lnTo>
                  <a:lnTo>
                    <a:pt x="198" y="280"/>
                  </a:lnTo>
                  <a:lnTo>
                    <a:pt x="198" y="280"/>
                  </a:lnTo>
                  <a:lnTo>
                    <a:pt x="198" y="284"/>
                  </a:lnTo>
                  <a:lnTo>
                    <a:pt x="196" y="284"/>
                  </a:lnTo>
                  <a:lnTo>
                    <a:pt x="196" y="286"/>
                  </a:lnTo>
                  <a:lnTo>
                    <a:pt x="198" y="290"/>
                  </a:lnTo>
                  <a:lnTo>
                    <a:pt x="198" y="290"/>
                  </a:lnTo>
                  <a:lnTo>
                    <a:pt x="200" y="294"/>
                  </a:lnTo>
                  <a:lnTo>
                    <a:pt x="200" y="296"/>
                  </a:lnTo>
                  <a:lnTo>
                    <a:pt x="202" y="300"/>
                  </a:lnTo>
                  <a:lnTo>
                    <a:pt x="206" y="300"/>
                  </a:lnTo>
                  <a:lnTo>
                    <a:pt x="206" y="300"/>
                  </a:lnTo>
                  <a:lnTo>
                    <a:pt x="210" y="300"/>
                  </a:lnTo>
                  <a:lnTo>
                    <a:pt x="210" y="302"/>
                  </a:lnTo>
                  <a:lnTo>
                    <a:pt x="212" y="304"/>
                  </a:lnTo>
                  <a:lnTo>
                    <a:pt x="218" y="304"/>
                  </a:lnTo>
                  <a:lnTo>
                    <a:pt x="218" y="304"/>
                  </a:lnTo>
                  <a:lnTo>
                    <a:pt x="220" y="304"/>
                  </a:lnTo>
                  <a:lnTo>
                    <a:pt x="222" y="306"/>
                  </a:lnTo>
                  <a:lnTo>
                    <a:pt x="226" y="314"/>
                  </a:lnTo>
                  <a:lnTo>
                    <a:pt x="226" y="314"/>
                  </a:lnTo>
                  <a:lnTo>
                    <a:pt x="226" y="316"/>
                  </a:lnTo>
                  <a:lnTo>
                    <a:pt x="228" y="316"/>
                  </a:lnTo>
                  <a:lnTo>
                    <a:pt x="232" y="314"/>
                  </a:lnTo>
                  <a:lnTo>
                    <a:pt x="232" y="314"/>
                  </a:lnTo>
                  <a:lnTo>
                    <a:pt x="234" y="308"/>
                  </a:lnTo>
                  <a:lnTo>
                    <a:pt x="236" y="302"/>
                  </a:lnTo>
                  <a:lnTo>
                    <a:pt x="236" y="296"/>
                  </a:lnTo>
                  <a:lnTo>
                    <a:pt x="232" y="286"/>
                  </a:lnTo>
                  <a:lnTo>
                    <a:pt x="232" y="286"/>
                  </a:lnTo>
                  <a:lnTo>
                    <a:pt x="232" y="282"/>
                  </a:lnTo>
                  <a:lnTo>
                    <a:pt x="232" y="278"/>
                  </a:lnTo>
                  <a:lnTo>
                    <a:pt x="232" y="278"/>
                  </a:lnTo>
                  <a:lnTo>
                    <a:pt x="238" y="272"/>
                  </a:lnTo>
                  <a:lnTo>
                    <a:pt x="238" y="272"/>
                  </a:lnTo>
                  <a:lnTo>
                    <a:pt x="238" y="270"/>
                  </a:lnTo>
                  <a:lnTo>
                    <a:pt x="238" y="266"/>
                  </a:lnTo>
                  <a:lnTo>
                    <a:pt x="238" y="266"/>
                  </a:lnTo>
                  <a:lnTo>
                    <a:pt x="238" y="262"/>
                  </a:lnTo>
                  <a:lnTo>
                    <a:pt x="238" y="262"/>
                  </a:lnTo>
                  <a:lnTo>
                    <a:pt x="240" y="262"/>
                  </a:lnTo>
                  <a:lnTo>
                    <a:pt x="244" y="262"/>
                  </a:lnTo>
                  <a:lnTo>
                    <a:pt x="250" y="26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58" y="252"/>
                  </a:lnTo>
                  <a:lnTo>
                    <a:pt x="258" y="252"/>
                  </a:lnTo>
                  <a:lnTo>
                    <a:pt x="260" y="248"/>
                  </a:lnTo>
                  <a:lnTo>
                    <a:pt x="260" y="244"/>
                  </a:lnTo>
                  <a:lnTo>
                    <a:pt x="258" y="242"/>
                  </a:lnTo>
                  <a:lnTo>
                    <a:pt x="260" y="238"/>
                  </a:lnTo>
                  <a:lnTo>
                    <a:pt x="260" y="238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4" y="230"/>
                  </a:lnTo>
                  <a:lnTo>
                    <a:pt x="262" y="226"/>
                  </a:lnTo>
                  <a:lnTo>
                    <a:pt x="258" y="216"/>
                  </a:lnTo>
                  <a:lnTo>
                    <a:pt x="254" y="206"/>
                  </a:lnTo>
                  <a:lnTo>
                    <a:pt x="252" y="202"/>
                  </a:lnTo>
                  <a:lnTo>
                    <a:pt x="252" y="200"/>
                  </a:lnTo>
                  <a:lnTo>
                    <a:pt x="252" y="200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6" y="196"/>
                  </a:lnTo>
                  <a:lnTo>
                    <a:pt x="260" y="196"/>
                  </a:lnTo>
                  <a:lnTo>
                    <a:pt x="264" y="196"/>
                  </a:lnTo>
                  <a:lnTo>
                    <a:pt x="268" y="192"/>
                  </a:lnTo>
                  <a:lnTo>
                    <a:pt x="268" y="192"/>
                  </a:lnTo>
                  <a:lnTo>
                    <a:pt x="272" y="186"/>
                  </a:lnTo>
                  <a:lnTo>
                    <a:pt x="274" y="180"/>
                  </a:lnTo>
                  <a:lnTo>
                    <a:pt x="270" y="174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252" y="162"/>
                  </a:lnTo>
                  <a:lnTo>
                    <a:pt x="248" y="158"/>
                  </a:lnTo>
                  <a:lnTo>
                    <a:pt x="248" y="152"/>
                  </a:lnTo>
                  <a:lnTo>
                    <a:pt x="250" y="146"/>
                  </a:lnTo>
                  <a:lnTo>
                    <a:pt x="254" y="132"/>
                  </a:lnTo>
                  <a:lnTo>
                    <a:pt x="254" y="126"/>
                  </a:lnTo>
                  <a:lnTo>
                    <a:pt x="250" y="120"/>
                  </a:lnTo>
                  <a:lnTo>
                    <a:pt x="250" y="120"/>
                  </a:lnTo>
                  <a:lnTo>
                    <a:pt x="246" y="110"/>
                  </a:lnTo>
                  <a:lnTo>
                    <a:pt x="246" y="106"/>
                  </a:lnTo>
                  <a:lnTo>
                    <a:pt x="248" y="104"/>
                  </a:lnTo>
                  <a:lnTo>
                    <a:pt x="246" y="98"/>
                  </a:lnTo>
                  <a:lnTo>
                    <a:pt x="246" y="98"/>
                  </a:lnTo>
                  <a:lnTo>
                    <a:pt x="244" y="96"/>
                  </a:lnTo>
                  <a:lnTo>
                    <a:pt x="246" y="94"/>
                  </a:lnTo>
                  <a:lnTo>
                    <a:pt x="248" y="90"/>
                  </a:lnTo>
                  <a:lnTo>
                    <a:pt x="248" y="86"/>
                  </a:lnTo>
                  <a:lnTo>
                    <a:pt x="248" y="84"/>
                  </a:lnTo>
                  <a:lnTo>
                    <a:pt x="246" y="80"/>
                  </a:lnTo>
                  <a:lnTo>
                    <a:pt x="246" y="80"/>
                  </a:lnTo>
                  <a:lnTo>
                    <a:pt x="242" y="76"/>
                  </a:lnTo>
                  <a:lnTo>
                    <a:pt x="242" y="70"/>
                  </a:lnTo>
                  <a:lnTo>
                    <a:pt x="244" y="68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50" y="60"/>
                  </a:lnTo>
                  <a:lnTo>
                    <a:pt x="250" y="56"/>
                  </a:lnTo>
                  <a:lnTo>
                    <a:pt x="250" y="56"/>
                  </a:lnTo>
                  <a:lnTo>
                    <a:pt x="248" y="52"/>
                  </a:lnTo>
                  <a:lnTo>
                    <a:pt x="248" y="50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68" y="32"/>
                  </a:lnTo>
                  <a:lnTo>
                    <a:pt x="282" y="24"/>
                  </a:lnTo>
                  <a:lnTo>
                    <a:pt x="282" y="24"/>
                  </a:lnTo>
                  <a:lnTo>
                    <a:pt x="286" y="24"/>
                  </a:lnTo>
                  <a:lnTo>
                    <a:pt x="290" y="24"/>
                  </a:lnTo>
                  <a:lnTo>
                    <a:pt x="300" y="26"/>
                  </a:lnTo>
                  <a:lnTo>
                    <a:pt x="308" y="26"/>
                  </a:lnTo>
                  <a:lnTo>
                    <a:pt x="312" y="26"/>
                  </a:lnTo>
                  <a:lnTo>
                    <a:pt x="316" y="22"/>
                  </a:lnTo>
                  <a:lnTo>
                    <a:pt x="316" y="22"/>
                  </a:lnTo>
                  <a:lnTo>
                    <a:pt x="318" y="14"/>
                  </a:lnTo>
                  <a:lnTo>
                    <a:pt x="318" y="14"/>
                  </a:lnTo>
                  <a:lnTo>
                    <a:pt x="320" y="12"/>
                  </a:lnTo>
                  <a:lnTo>
                    <a:pt x="320" y="12"/>
                  </a:lnTo>
                  <a:lnTo>
                    <a:pt x="274" y="6"/>
                  </a:lnTo>
                  <a:lnTo>
                    <a:pt x="226" y="2"/>
                  </a:lnTo>
                  <a:lnTo>
                    <a:pt x="226" y="2"/>
                  </a:lnTo>
                  <a:lnTo>
                    <a:pt x="224" y="4"/>
                  </a:lnTo>
                  <a:lnTo>
                    <a:pt x="220" y="4"/>
                  </a:lnTo>
                  <a:lnTo>
                    <a:pt x="220" y="4"/>
                  </a:lnTo>
                  <a:lnTo>
                    <a:pt x="216" y="2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92" y="4"/>
                  </a:lnTo>
                  <a:lnTo>
                    <a:pt x="192" y="6"/>
                  </a:lnTo>
                  <a:lnTo>
                    <a:pt x="192" y="8"/>
                  </a:lnTo>
                  <a:lnTo>
                    <a:pt x="192" y="8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7" name="Freeform 315">
              <a:extLst>
                <a:ext uri="{FF2B5EF4-FFF2-40B4-BE49-F238E27FC236}">
                  <a16:creationId xmlns:a16="http://schemas.microsoft.com/office/drawing/2014/main" id="{057CFB16-F30C-4BEE-B2C7-642DAE576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491" y="2384078"/>
              <a:ext cx="515815" cy="447252"/>
            </a:xfrm>
            <a:custGeom>
              <a:avLst/>
              <a:gdLst>
                <a:gd name="T0" fmla="*/ 432 w 434"/>
                <a:gd name="T1" fmla="*/ 72 h 366"/>
                <a:gd name="T2" fmla="*/ 418 w 434"/>
                <a:gd name="T3" fmla="*/ 64 h 366"/>
                <a:gd name="T4" fmla="*/ 400 w 434"/>
                <a:gd name="T5" fmla="*/ 64 h 366"/>
                <a:gd name="T6" fmla="*/ 374 w 434"/>
                <a:gd name="T7" fmla="*/ 62 h 366"/>
                <a:gd name="T8" fmla="*/ 370 w 434"/>
                <a:gd name="T9" fmla="*/ 54 h 366"/>
                <a:gd name="T10" fmla="*/ 340 w 434"/>
                <a:gd name="T11" fmla="*/ 50 h 366"/>
                <a:gd name="T12" fmla="*/ 320 w 434"/>
                <a:gd name="T13" fmla="*/ 50 h 366"/>
                <a:gd name="T14" fmla="*/ 306 w 434"/>
                <a:gd name="T15" fmla="*/ 44 h 366"/>
                <a:gd name="T16" fmla="*/ 294 w 434"/>
                <a:gd name="T17" fmla="*/ 38 h 366"/>
                <a:gd name="T18" fmla="*/ 272 w 434"/>
                <a:gd name="T19" fmla="*/ 28 h 366"/>
                <a:gd name="T20" fmla="*/ 260 w 434"/>
                <a:gd name="T21" fmla="*/ 18 h 366"/>
                <a:gd name="T22" fmla="*/ 236 w 434"/>
                <a:gd name="T23" fmla="*/ 18 h 366"/>
                <a:gd name="T24" fmla="*/ 204 w 434"/>
                <a:gd name="T25" fmla="*/ 14 h 366"/>
                <a:gd name="T26" fmla="*/ 146 w 434"/>
                <a:gd name="T27" fmla="*/ 12 h 366"/>
                <a:gd name="T28" fmla="*/ 104 w 434"/>
                <a:gd name="T29" fmla="*/ 8 h 366"/>
                <a:gd name="T30" fmla="*/ 62 w 434"/>
                <a:gd name="T31" fmla="*/ 4 h 366"/>
                <a:gd name="T32" fmla="*/ 36 w 434"/>
                <a:gd name="T33" fmla="*/ 6 h 366"/>
                <a:gd name="T34" fmla="*/ 24 w 434"/>
                <a:gd name="T35" fmla="*/ 20 h 366"/>
                <a:gd name="T36" fmla="*/ 0 w 434"/>
                <a:gd name="T37" fmla="*/ 38 h 366"/>
                <a:gd name="T38" fmla="*/ 6 w 434"/>
                <a:gd name="T39" fmla="*/ 54 h 366"/>
                <a:gd name="T40" fmla="*/ 14 w 434"/>
                <a:gd name="T41" fmla="*/ 82 h 366"/>
                <a:gd name="T42" fmla="*/ 38 w 434"/>
                <a:gd name="T43" fmla="*/ 78 h 366"/>
                <a:gd name="T44" fmla="*/ 38 w 434"/>
                <a:gd name="T45" fmla="*/ 78 h 366"/>
                <a:gd name="T46" fmla="*/ 34 w 434"/>
                <a:gd name="T47" fmla="*/ 90 h 366"/>
                <a:gd name="T48" fmla="*/ 42 w 434"/>
                <a:gd name="T49" fmla="*/ 90 h 366"/>
                <a:gd name="T50" fmla="*/ 64 w 434"/>
                <a:gd name="T51" fmla="*/ 92 h 366"/>
                <a:gd name="T52" fmla="*/ 82 w 434"/>
                <a:gd name="T53" fmla="*/ 86 h 366"/>
                <a:gd name="T54" fmla="*/ 92 w 434"/>
                <a:gd name="T55" fmla="*/ 96 h 366"/>
                <a:gd name="T56" fmla="*/ 102 w 434"/>
                <a:gd name="T57" fmla="*/ 102 h 366"/>
                <a:gd name="T58" fmla="*/ 94 w 434"/>
                <a:gd name="T59" fmla="*/ 120 h 366"/>
                <a:gd name="T60" fmla="*/ 84 w 434"/>
                <a:gd name="T61" fmla="*/ 148 h 366"/>
                <a:gd name="T62" fmla="*/ 78 w 434"/>
                <a:gd name="T63" fmla="*/ 176 h 366"/>
                <a:gd name="T64" fmla="*/ 68 w 434"/>
                <a:gd name="T65" fmla="*/ 194 h 366"/>
                <a:gd name="T66" fmla="*/ 64 w 434"/>
                <a:gd name="T67" fmla="*/ 204 h 366"/>
                <a:gd name="T68" fmla="*/ 72 w 434"/>
                <a:gd name="T69" fmla="*/ 220 h 366"/>
                <a:gd name="T70" fmla="*/ 74 w 434"/>
                <a:gd name="T71" fmla="*/ 232 h 366"/>
                <a:gd name="T72" fmla="*/ 66 w 434"/>
                <a:gd name="T73" fmla="*/ 258 h 366"/>
                <a:gd name="T74" fmla="*/ 78 w 434"/>
                <a:gd name="T75" fmla="*/ 262 h 366"/>
                <a:gd name="T76" fmla="*/ 70 w 434"/>
                <a:gd name="T77" fmla="*/ 274 h 366"/>
                <a:gd name="T78" fmla="*/ 64 w 434"/>
                <a:gd name="T79" fmla="*/ 310 h 366"/>
                <a:gd name="T80" fmla="*/ 84 w 434"/>
                <a:gd name="T81" fmla="*/ 314 h 366"/>
                <a:gd name="T82" fmla="*/ 100 w 434"/>
                <a:gd name="T83" fmla="*/ 342 h 366"/>
                <a:gd name="T84" fmla="*/ 128 w 434"/>
                <a:gd name="T85" fmla="*/ 366 h 366"/>
                <a:gd name="T86" fmla="*/ 138 w 434"/>
                <a:gd name="T87" fmla="*/ 350 h 366"/>
                <a:gd name="T88" fmla="*/ 160 w 434"/>
                <a:gd name="T89" fmla="*/ 342 h 366"/>
                <a:gd name="T90" fmla="*/ 174 w 434"/>
                <a:gd name="T91" fmla="*/ 330 h 366"/>
                <a:gd name="T92" fmla="*/ 208 w 434"/>
                <a:gd name="T93" fmla="*/ 334 h 366"/>
                <a:gd name="T94" fmla="*/ 240 w 434"/>
                <a:gd name="T95" fmla="*/ 330 h 366"/>
                <a:gd name="T96" fmla="*/ 264 w 434"/>
                <a:gd name="T97" fmla="*/ 302 h 366"/>
                <a:gd name="T98" fmla="*/ 292 w 434"/>
                <a:gd name="T99" fmla="*/ 292 h 366"/>
                <a:gd name="T100" fmla="*/ 302 w 434"/>
                <a:gd name="T101" fmla="*/ 260 h 366"/>
                <a:gd name="T102" fmla="*/ 326 w 434"/>
                <a:gd name="T103" fmla="*/ 238 h 366"/>
                <a:gd name="T104" fmla="*/ 308 w 434"/>
                <a:gd name="T105" fmla="*/ 214 h 366"/>
                <a:gd name="T106" fmla="*/ 342 w 434"/>
                <a:gd name="T107" fmla="*/ 152 h 366"/>
                <a:gd name="T108" fmla="*/ 346 w 434"/>
                <a:gd name="T109" fmla="*/ 142 h 366"/>
                <a:gd name="T110" fmla="*/ 356 w 434"/>
                <a:gd name="T111" fmla="*/ 130 h 366"/>
                <a:gd name="T112" fmla="*/ 394 w 434"/>
                <a:gd name="T113" fmla="*/ 116 h 366"/>
                <a:gd name="T114" fmla="*/ 428 w 434"/>
                <a:gd name="T115" fmla="*/ 9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4" h="366">
                  <a:moveTo>
                    <a:pt x="430" y="80"/>
                  </a:moveTo>
                  <a:lnTo>
                    <a:pt x="430" y="80"/>
                  </a:lnTo>
                  <a:lnTo>
                    <a:pt x="428" y="78"/>
                  </a:lnTo>
                  <a:lnTo>
                    <a:pt x="428" y="76"/>
                  </a:lnTo>
                  <a:lnTo>
                    <a:pt x="432" y="72"/>
                  </a:lnTo>
                  <a:lnTo>
                    <a:pt x="434" y="70"/>
                  </a:lnTo>
                  <a:lnTo>
                    <a:pt x="434" y="68"/>
                  </a:lnTo>
                  <a:lnTo>
                    <a:pt x="426" y="62"/>
                  </a:lnTo>
                  <a:lnTo>
                    <a:pt x="426" y="62"/>
                  </a:lnTo>
                  <a:lnTo>
                    <a:pt x="418" y="64"/>
                  </a:lnTo>
                  <a:lnTo>
                    <a:pt x="414" y="66"/>
                  </a:lnTo>
                  <a:lnTo>
                    <a:pt x="412" y="68"/>
                  </a:lnTo>
                  <a:lnTo>
                    <a:pt x="406" y="66"/>
                  </a:lnTo>
                  <a:lnTo>
                    <a:pt x="406" y="66"/>
                  </a:lnTo>
                  <a:lnTo>
                    <a:pt x="400" y="64"/>
                  </a:lnTo>
                  <a:lnTo>
                    <a:pt x="396" y="66"/>
                  </a:lnTo>
                  <a:lnTo>
                    <a:pt x="390" y="66"/>
                  </a:lnTo>
                  <a:lnTo>
                    <a:pt x="380" y="60"/>
                  </a:lnTo>
                  <a:lnTo>
                    <a:pt x="380" y="60"/>
                  </a:lnTo>
                  <a:lnTo>
                    <a:pt x="374" y="62"/>
                  </a:lnTo>
                  <a:lnTo>
                    <a:pt x="372" y="60"/>
                  </a:lnTo>
                  <a:lnTo>
                    <a:pt x="370" y="58"/>
                  </a:lnTo>
                  <a:lnTo>
                    <a:pt x="370" y="58"/>
                  </a:lnTo>
                  <a:lnTo>
                    <a:pt x="370" y="54"/>
                  </a:lnTo>
                  <a:lnTo>
                    <a:pt x="370" y="54"/>
                  </a:lnTo>
                  <a:lnTo>
                    <a:pt x="350" y="44"/>
                  </a:lnTo>
                  <a:lnTo>
                    <a:pt x="346" y="44"/>
                  </a:lnTo>
                  <a:lnTo>
                    <a:pt x="344" y="44"/>
                  </a:lnTo>
                  <a:lnTo>
                    <a:pt x="342" y="48"/>
                  </a:lnTo>
                  <a:lnTo>
                    <a:pt x="340" y="50"/>
                  </a:lnTo>
                  <a:lnTo>
                    <a:pt x="338" y="50"/>
                  </a:lnTo>
                  <a:lnTo>
                    <a:pt x="338" y="50"/>
                  </a:lnTo>
                  <a:lnTo>
                    <a:pt x="328" y="48"/>
                  </a:lnTo>
                  <a:lnTo>
                    <a:pt x="324" y="50"/>
                  </a:lnTo>
                  <a:lnTo>
                    <a:pt x="320" y="50"/>
                  </a:lnTo>
                  <a:lnTo>
                    <a:pt x="316" y="48"/>
                  </a:lnTo>
                  <a:lnTo>
                    <a:pt x="316" y="48"/>
                  </a:lnTo>
                  <a:lnTo>
                    <a:pt x="314" y="46"/>
                  </a:lnTo>
                  <a:lnTo>
                    <a:pt x="310" y="44"/>
                  </a:lnTo>
                  <a:lnTo>
                    <a:pt x="306" y="44"/>
                  </a:lnTo>
                  <a:lnTo>
                    <a:pt x="300" y="46"/>
                  </a:lnTo>
                  <a:lnTo>
                    <a:pt x="298" y="44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38"/>
                  </a:lnTo>
                  <a:lnTo>
                    <a:pt x="290" y="36"/>
                  </a:lnTo>
                  <a:lnTo>
                    <a:pt x="282" y="34"/>
                  </a:lnTo>
                  <a:lnTo>
                    <a:pt x="274" y="32"/>
                  </a:lnTo>
                  <a:lnTo>
                    <a:pt x="272" y="30"/>
                  </a:lnTo>
                  <a:lnTo>
                    <a:pt x="272" y="28"/>
                  </a:lnTo>
                  <a:lnTo>
                    <a:pt x="272" y="28"/>
                  </a:lnTo>
                  <a:lnTo>
                    <a:pt x="270" y="24"/>
                  </a:lnTo>
                  <a:lnTo>
                    <a:pt x="268" y="22"/>
                  </a:lnTo>
                  <a:lnTo>
                    <a:pt x="264" y="20"/>
                  </a:lnTo>
                  <a:lnTo>
                    <a:pt x="260" y="18"/>
                  </a:lnTo>
                  <a:lnTo>
                    <a:pt x="260" y="18"/>
                  </a:lnTo>
                  <a:lnTo>
                    <a:pt x="250" y="20"/>
                  </a:lnTo>
                  <a:lnTo>
                    <a:pt x="244" y="20"/>
                  </a:lnTo>
                  <a:lnTo>
                    <a:pt x="236" y="18"/>
                  </a:lnTo>
                  <a:lnTo>
                    <a:pt x="236" y="18"/>
                  </a:lnTo>
                  <a:lnTo>
                    <a:pt x="226" y="16"/>
                  </a:lnTo>
                  <a:lnTo>
                    <a:pt x="220" y="16"/>
                  </a:lnTo>
                  <a:lnTo>
                    <a:pt x="214" y="16"/>
                  </a:lnTo>
                  <a:lnTo>
                    <a:pt x="204" y="14"/>
                  </a:lnTo>
                  <a:lnTo>
                    <a:pt x="204" y="14"/>
                  </a:lnTo>
                  <a:lnTo>
                    <a:pt x="196" y="14"/>
                  </a:lnTo>
                  <a:lnTo>
                    <a:pt x="188" y="12"/>
                  </a:lnTo>
                  <a:lnTo>
                    <a:pt x="174" y="14"/>
                  </a:lnTo>
                  <a:lnTo>
                    <a:pt x="156" y="14"/>
                  </a:lnTo>
                  <a:lnTo>
                    <a:pt x="146" y="12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14" y="8"/>
                  </a:lnTo>
                  <a:lnTo>
                    <a:pt x="104" y="8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0" y="8"/>
                  </a:lnTo>
                  <a:lnTo>
                    <a:pt x="72" y="8"/>
                  </a:lnTo>
                  <a:lnTo>
                    <a:pt x="62" y="4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14" y="22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2" y="66"/>
                  </a:lnTo>
                  <a:lnTo>
                    <a:pt x="12" y="74"/>
                  </a:lnTo>
                  <a:lnTo>
                    <a:pt x="14" y="82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40" y="80"/>
                  </a:lnTo>
                  <a:lnTo>
                    <a:pt x="40" y="82"/>
                  </a:lnTo>
                  <a:lnTo>
                    <a:pt x="38" y="84"/>
                  </a:lnTo>
                  <a:lnTo>
                    <a:pt x="34" y="88"/>
                  </a:lnTo>
                  <a:lnTo>
                    <a:pt x="34" y="90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2" y="90"/>
                  </a:lnTo>
                  <a:lnTo>
                    <a:pt x="48" y="88"/>
                  </a:lnTo>
                  <a:lnTo>
                    <a:pt x="52" y="88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64" y="92"/>
                  </a:lnTo>
                  <a:lnTo>
                    <a:pt x="68" y="90"/>
                  </a:lnTo>
                  <a:lnTo>
                    <a:pt x="72" y="86"/>
                  </a:lnTo>
                  <a:lnTo>
                    <a:pt x="76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90" y="88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4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4" y="98"/>
                  </a:lnTo>
                  <a:lnTo>
                    <a:pt x="98" y="100"/>
                  </a:lnTo>
                  <a:lnTo>
                    <a:pt x="98" y="100"/>
                  </a:lnTo>
                  <a:lnTo>
                    <a:pt x="102" y="102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6"/>
                  </a:lnTo>
                  <a:lnTo>
                    <a:pt x="100" y="110"/>
                  </a:lnTo>
                  <a:lnTo>
                    <a:pt x="94" y="120"/>
                  </a:lnTo>
                  <a:lnTo>
                    <a:pt x="86" y="130"/>
                  </a:lnTo>
                  <a:lnTo>
                    <a:pt x="84" y="134"/>
                  </a:lnTo>
                  <a:lnTo>
                    <a:pt x="84" y="138"/>
                  </a:lnTo>
                  <a:lnTo>
                    <a:pt x="84" y="138"/>
                  </a:lnTo>
                  <a:lnTo>
                    <a:pt x="84" y="148"/>
                  </a:lnTo>
                  <a:lnTo>
                    <a:pt x="82" y="154"/>
                  </a:lnTo>
                  <a:lnTo>
                    <a:pt x="80" y="164"/>
                  </a:lnTo>
                  <a:lnTo>
                    <a:pt x="78" y="170"/>
                  </a:lnTo>
                  <a:lnTo>
                    <a:pt x="76" y="174"/>
                  </a:lnTo>
                  <a:lnTo>
                    <a:pt x="78" y="176"/>
                  </a:lnTo>
                  <a:lnTo>
                    <a:pt x="78" y="176"/>
                  </a:lnTo>
                  <a:lnTo>
                    <a:pt x="80" y="184"/>
                  </a:lnTo>
                  <a:lnTo>
                    <a:pt x="80" y="188"/>
                  </a:lnTo>
                  <a:lnTo>
                    <a:pt x="76" y="192"/>
                  </a:lnTo>
                  <a:lnTo>
                    <a:pt x="68" y="194"/>
                  </a:lnTo>
                  <a:lnTo>
                    <a:pt x="68" y="194"/>
                  </a:lnTo>
                  <a:lnTo>
                    <a:pt x="62" y="196"/>
                  </a:lnTo>
                  <a:lnTo>
                    <a:pt x="60" y="196"/>
                  </a:lnTo>
                  <a:lnTo>
                    <a:pt x="62" y="198"/>
                  </a:lnTo>
                  <a:lnTo>
                    <a:pt x="64" y="20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72" y="220"/>
                  </a:lnTo>
                  <a:lnTo>
                    <a:pt x="74" y="220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26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68" y="240"/>
                  </a:lnTo>
                  <a:lnTo>
                    <a:pt x="66" y="248"/>
                  </a:lnTo>
                  <a:lnTo>
                    <a:pt x="66" y="254"/>
                  </a:lnTo>
                  <a:lnTo>
                    <a:pt x="66" y="258"/>
                  </a:lnTo>
                  <a:lnTo>
                    <a:pt x="66" y="258"/>
                  </a:lnTo>
                  <a:lnTo>
                    <a:pt x="70" y="260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8" y="262"/>
                  </a:lnTo>
                  <a:lnTo>
                    <a:pt x="78" y="264"/>
                  </a:lnTo>
                  <a:lnTo>
                    <a:pt x="78" y="264"/>
                  </a:lnTo>
                  <a:lnTo>
                    <a:pt x="78" y="268"/>
                  </a:lnTo>
                  <a:lnTo>
                    <a:pt x="70" y="274"/>
                  </a:lnTo>
                  <a:lnTo>
                    <a:pt x="70" y="274"/>
                  </a:lnTo>
                  <a:lnTo>
                    <a:pt x="66" y="278"/>
                  </a:lnTo>
                  <a:lnTo>
                    <a:pt x="64" y="282"/>
                  </a:lnTo>
                  <a:lnTo>
                    <a:pt x="62" y="294"/>
                  </a:lnTo>
                  <a:lnTo>
                    <a:pt x="62" y="302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70" y="308"/>
                  </a:lnTo>
                  <a:lnTo>
                    <a:pt x="74" y="310"/>
                  </a:lnTo>
                  <a:lnTo>
                    <a:pt x="80" y="310"/>
                  </a:lnTo>
                  <a:lnTo>
                    <a:pt x="84" y="314"/>
                  </a:lnTo>
                  <a:lnTo>
                    <a:pt x="92" y="322"/>
                  </a:lnTo>
                  <a:lnTo>
                    <a:pt x="96" y="328"/>
                  </a:lnTo>
                  <a:lnTo>
                    <a:pt x="96" y="328"/>
                  </a:lnTo>
                  <a:lnTo>
                    <a:pt x="96" y="334"/>
                  </a:lnTo>
                  <a:lnTo>
                    <a:pt x="100" y="342"/>
                  </a:lnTo>
                  <a:lnTo>
                    <a:pt x="114" y="358"/>
                  </a:lnTo>
                  <a:lnTo>
                    <a:pt x="114" y="358"/>
                  </a:lnTo>
                  <a:lnTo>
                    <a:pt x="120" y="364"/>
                  </a:lnTo>
                  <a:lnTo>
                    <a:pt x="124" y="366"/>
                  </a:lnTo>
                  <a:lnTo>
                    <a:pt x="128" y="366"/>
                  </a:lnTo>
                  <a:lnTo>
                    <a:pt x="130" y="362"/>
                  </a:lnTo>
                  <a:lnTo>
                    <a:pt x="130" y="362"/>
                  </a:lnTo>
                  <a:lnTo>
                    <a:pt x="134" y="358"/>
                  </a:lnTo>
                  <a:lnTo>
                    <a:pt x="136" y="354"/>
                  </a:lnTo>
                  <a:lnTo>
                    <a:pt x="138" y="350"/>
                  </a:lnTo>
                  <a:lnTo>
                    <a:pt x="138" y="350"/>
                  </a:lnTo>
                  <a:lnTo>
                    <a:pt x="142" y="346"/>
                  </a:lnTo>
                  <a:lnTo>
                    <a:pt x="144" y="344"/>
                  </a:lnTo>
                  <a:lnTo>
                    <a:pt x="152" y="344"/>
                  </a:lnTo>
                  <a:lnTo>
                    <a:pt x="160" y="342"/>
                  </a:lnTo>
                  <a:lnTo>
                    <a:pt x="162" y="340"/>
                  </a:lnTo>
                  <a:lnTo>
                    <a:pt x="164" y="338"/>
                  </a:lnTo>
                  <a:lnTo>
                    <a:pt x="164" y="338"/>
                  </a:lnTo>
                  <a:lnTo>
                    <a:pt x="168" y="334"/>
                  </a:lnTo>
                  <a:lnTo>
                    <a:pt x="174" y="330"/>
                  </a:lnTo>
                  <a:lnTo>
                    <a:pt x="184" y="328"/>
                  </a:lnTo>
                  <a:lnTo>
                    <a:pt x="194" y="332"/>
                  </a:lnTo>
                  <a:lnTo>
                    <a:pt x="194" y="332"/>
                  </a:lnTo>
                  <a:lnTo>
                    <a:pt x="200" y="334"/>
                  </a:lnTo>
                  <a:lnTo>
                    <a:pt x="208" y="334"/>
                  </a:lnTo>
                  <a:lnTo>
                    <a:pt x="222" y="332"/>
                  </a:lnTo>
                  <a:lnTo>
                    <a:pt x="234" y="328"/>
                  </a:lnTo>
                  <a:lnTo>
                    <a:pt x="238" y="328"/>
                  </a:lnTo>
                  <a:lnTo>
                    <a:pt x="240" y="330"/>
                  </a:lnTo>
                  <a:lnTo>
                    <a:pt x="240" y="330"/>
                  </a:lnTo>
                  <a:lnTo>
                    <a:pt x="244" y="330"/>
                  </a:lnTo>
                  <a:lnTo>
                    <a:pt x="248" y="328"/>
                  </a:lnTo>
                  <a:lnTo>
                    <a:pt x="254" y="316"/>
                  </a:lnTo>
                  <a:lnTo>
                    <a:pt x="258" y="308"/>
                  </a:lnTo>
                  <a:lnTo>
                    <a:pt x="264" y="302"/>
                  </a:lnTo>
                  <a:lnTo>
                    <a:pt x="270" y="298"/>
                  </a:lnTo>
                  <a:lnTo>
                    <a:pt x="278" y="294"/>
                  </a:lnTo>
                  <a:lnTo>
                    <a:pt x="278" y="294"/>
                  </a:lnTo>
                  <a:lnTo>
                    <a:pt x="292" y="294"/>
                  </a:lnTo>
                  <a:lnTo>
                    <a:pt x="292" y="292"/>
                  </a:lnTo>
                  <a:lnTo>
                    <a:pt x="292" y="286"/>
                  </a:lnTo>
                  <a:lnTo>
                    <a:pt x="292" y="286"/>
                  </a:lnTo>
                  <a:lnTo>
                    <a:pt x="292" y="278"/>
                  </a:lnTo>
                  <a:lnTo>
                    <a:pt x="296" y="268"/>
                  </a:lnTo>
                  <a:lnTo>
                    <a:pt x="302" y="260"/>
                  </a:lnTo>
                  <a:lnTo>
                    <a:pt x="308" y="254"/>
                  </a:lnTo>
                  <a:lnTo>
                    <a:pt x="320" y="244"/>
                  </a:lnTo>
                  <a:lnTo>
                    <a:pt x="324" y="240"/>
                  </a:lnTo>
                  <a:lnTo>
                    <a:pt x="326" y="238"/>
                  </a:lnTo>
                  <a:lnTo>
                    <a:pt x="326" y="238"/>
                  </a:lnTo>
                  <a:lnTo>
                    <a:pt x="324" y="234"/>
                  </a:lnTo>
                  <a:lnTo>
                    <a:pt x="318" y="232"/>
                  </a:lnTo>
                  <a:lnTo>
                    <a:pt x="312" y="226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06"/>
                  </a:lnTo>
                  <a:lnTo>
                    <a:pt x="310" y="198"/>
                  </a:lnTo>
                  <a:lnTo>
                    <a:pt x="320" y="178"/>
                  </a:lnTo>
                  <a:lnTo>
                    <a:pt x="334" y="160"/>
                  </a:lnTo>
                  <a:lnTo>
                    <a:pt x="342" y="152"/>
                  </a:lnTo>
                  <a:lnTo>
                    <a:pt x="342" y="152"/>
                  </a:lnTo>
                  <a:lnTo>
                    <a:pt x="352" y="148"/>
                  </a:lnTo>
                  <a:lnTo>
                    <a:pt x="352" y="146"/>
                  </a:lnTo>
                  <a:lnTo>
                    <a:pt x="350" y="144"/>
                  </a:lnTo>
                  <a:lnTo>
                    <a:pt x="346" y="142"/>
                  </a:lnTo>
                  <a:lnTo>
                    <a:pt x="346" y="140"/>
                  </a:lnTo>
                  <a:lnTo>
                    <a:pt x="346" y="138"/>
                  </a:lnTo>
                  <a:lnTo>
                    <a:pt x="346" y="138"/>
                  </a:lnTo>
                  <a:lnTo>
                    <a:pt x="350" y="134"/>
                  </a:lnTo>
                  <a:lnTo>
                    <a:pt x="356" y="130"/>
                  </a:lnTo>
                  <a:lnTo>
                    <a:pt x="372" y="126"/>
                  </a:lnTo>
                  <a:lnTo>
                    <a:pt x="386" y="122"/>
                  </a:lnTo>
                  <a:lnTo>
                    <a:pt x="392" y="118"/>
                  </a:lnTo>
                  <a:lnTo>
                    <a:pt x="394" y="116"/>
                  </a:lnTo>
                  <a:lnTo>
                    <a:pt x="394" y="116"/>
                  </a:lnTo>
                  <a:lnTo>
                    <a:pt x="396" y="112"/>
                  </a:lnTo>
                  <a:lnTo>
                    <a:pt x="402" y="108"/>
                  </a:lnTo>
                  <a:lnTo>
                    <a:pt x="416" y="100"/>
                  </a:lnTo>
                  <a:lnTo>
                    <a:pt x="422" y="96"/>
                  </a:lnTo>
                  <a:lnTo>
                    <a:pt x="428" y="92"/>
                  </a:lnTo>
                  <a:lnTo>
                    <a:pt x="430" y="86"/>
                  </a:lnTo>
                  <a:lnTo>
                    <a:pt x="430" y="80"/>
                  </a:lnTo>
                  <a:lnTo>
                    <a:pt x="430" y="8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8" name="Freeform 329">
              <a:extLst>
                <a:ext uri="{FF2B5EF4-FFF2-40B4-BE49-F238E27FC236}">
                  <a16:creationId xmlns:a16="http://schemas.microsoft.com/office/drawing/2014/main" id="{0A196C11-37E9-4FE6-96A3-42EBDB52F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2510" y="2501391"/>
              <a:ext cx="270981" cy="305500"/>
            </a:xfrm>
            <a:custGeom>
              <a:avLst/>
              <a:gdLst>
                <a:gd name="T0" fmla="*/ 176 w 228"/>
                <a:gd name="T1" fmla="*/ 22 h 250"/>
                <a:gd name="T2" fmla="*/ 164 w 228"/>
                <a:gd name="T3" fmla="*/ 18 h 250"/>
                <a:gd name="T4" fmla="*/ 154 w 228"/>
                <a:gd name="T5" fmla="*/ 8 h 250"/>
                <a:gd name="T6" fmla="*/ 146 w 228"/>
                <a:gd name="T7" fmla="*/ 10 h 250"/>
                <a:gd name="T8" fmla="*/ 128 w 228"/>
                <a:gd name="T9" fmla="*/ 16 h 250"/>
                <a:gd name="T10" fmla="*/ 104 w 228"/>
                <a:gd name="T11" fmla="*/ 20 h 250"/>
                <a:gd name="T12" fmla="*/ 90 w 228"/>
                <a:gd name="T13" fmla="*/ 30 h 250"/>
                <a:gd name="T14" fmla="*/ 70 w 228"/>
                <a:gd name="T15" fmla="*/ 28 h 250"/>
                <a:gd name="T16" fmla="*/ 32 w 228"/>
                <a:gd name="T17" fmla="*/ 42 h 250"/>
                <a:gd name="T18" fmla="*/ 32 w 228"/>
                <a:gd name="T19" fmla="*/ 42 h 250"/>
                <a:gd name="T20" fmla="*/ 28 w 228"/>
                <a:gd name="T21" fmla="*/ 60 h 250"/>
                <a:gd name="T22" fmla="*/ 10 w 228"/>
                <a:gd name="T23" fmla="*/ 82 h 250"/>
                <a:gd name="T24" fmla="*/ 8 w 228"/>
                <a:gd name="T25" fmla="*/ 96 h 250"/>
                <a:gd name="T26" fmla="*/ 8 w 228"/>
                <a:gd name="T27" fmla="*/ 112 h 250"/>
                <a:gd name="T28" fmla="*/ 28 w 228"/>
                <a:gd name="T29" fmla="*/ 128 h 250"/>
                <a:gd name="T30" fmla="*/ 24 w 228"/>
                <a:gd name="T31" fmla="*/ 136 h 250"/>
                <a:gd name="T32" fmla="*/ 40 w 228"/>
                <a:gd name="T33" fmla="*/ 162 h 250"/>
                <a:gd name="T34" fmla="*/ 60 w 228"/>
                <a:gd name="T35" fmla="*/ 160 h 250"/>
                <a:gd name="T36" fmla="*/ 90 w 228"/>
                <a:gd name="T37" fmla="*/ 164 h 250"/>
                <a:gd name="T38" fmla="*/ 102 w 228"/>
                <a:gd name="T39" fmla="*/ 174 h 250"/>
                <a:gd name="T40" fmla="*/ 64 w 228"/>
                <a:gd name="T41" fmla="*/ 162 h 250"/>
                <a:gd name="T42" fmla="*/ 44 w 228"/>
                <a:gd name="T43" fmla="*/ 168 h 250"/>
                <a:gd name="T44" fmla="*/ 38 w 228"/>
                <a:gd name="T45" fmla="*/ 184 h 250"/>
                <a:gd name="T46" fmla="*/ 50 w 228"/>
                <a:gd name="T47" fmla="*/ 196 h 250"/>
                <a:gd name="T48" fmla="*/ 52 w 228"/>
                <a:gd name="T49" fmla="*/ 220 h 250"/>
                <a:gd name="T50" fmla="*/ 66 w 228"/>
                <a:gd name="T51" fmla="*/ 224 h 250"/>
                <a:gd name="T52" fmla="*/ 80 w 228"/>
                <a:gd name="T53" fmla="*/ 250 h 250"/>
                <a:gd name="T54" fmla="*/ 90 w 228"/>
                <a:gd name="T55" fmla="*/ 230 h 250"/>
                <a:gd name="T56" fmla="*/ 108 w 228"/>
                <a:gd name="T57" fmla="*/ 246 h 250"/>
                <a:gd name="T58" fmla="*/ 94 w 228"/>
                <a:gd name="T59" fmla="*/ 196 h 250"/>
                <a:gd name="T60" fmla="*/ 110 w 228"/>
                <a:gd name="T61" fmla="*/ 210 h 250"/>
                <a:gd name="T62" fmla="*/ 110 w 228"/>
                <a:gd name="T63" fmla="*/ 194 h 250"/>
                <a:gd name="T64" fmla="*/ 106 w 228"/>
                <a:gd name="T65" fmla="*/ 182 h 250"/>
                <a:gd name="T66" fmla="*/ 134 w 228"/>
                <a:gd name="T67" fmla="*/ 192 h 250"/>
                <a:gd name="T68" fmla="*/ 138 w 228"/>
                <a:gd name="T69" fmla="*/ 172 h 250"/>
                <a:gd name="T70" fmla="*/ 120 w 228"/>
                <a:gd name="T71" fmla="*/ 154 h 250"/>
                <a:gd name="T72" fmla="*/ 94 w 228"/>
                <a:gd name="T73" fmla="*/ 138 h 250"/>
                <a:gd name="T74" fmla="*/ 100 w 228"/>
                <a:gd name="T75" fmla="*/ 126 h 250"/>
                <a:gd name="T76" fmla="*/ 106 w 228"/>
                <a:gd name="T77" fmla="*/ 116 h 250"/>
                <a:gd name="T78" fmla="*/ 112 w 228"/>
                <a:gd name="T79" fmla="*/ 120 h 250"/>
                <a:gd name="T80" fmla="*/ 86 w 228"/>
                <a:gd name="T81" fmla="*/ 68 h 250"/>
                <a:gd name="T82" fmla="*/ 98 w 228"/>
                <a:gd name="T83" fmla="*/ 64 h 250"/>
                <a:gd name="T84" fmla="*/ 114 w 228"/>
                <a:gd name="T85" fmla="*/ 82 h 250"/>
                <a:gd name="T86" fmla="*/ 118 w 228"/>
                <a:gd name="T87" fmla="*/ 76 h 250"/>
                <a:gd name="T88" fmla="*/ 138 w 228"/>
                <a:gd name="T89" fmla="*/ 84 h 250"/>
                <a:gd name="T90" fmla="*/ 128 w 228"/>
                <a:gd name="T91" fmla="*/ 66 h 250"/>
                <a:gd name="T92" fmla="*/ 138 w 228"/>
                <a:gd name="T93" fmla="*/ 64 h 250"/>
                <a:gd name="T94" fmla="*/ 128 w 228"/>
                <a:gd name="T95" fmla="*/ 52 h 250"/>
                <a:gd name="T96" fmla="*/ 160 w 228"/>
                <a:gd name="T97" fmla="*/ 40 h 250"/>
                <a:gd name="T98" fmla="*/ 182 w 228"/>
                <a:gd name="T99" fmla="*/ 38 h 250"/>
                <a:gd name="T100" fmla="*/ 206 w 228"/>
                <a:gd name="T101" fmla="*/ 48 h 250"/>
                <a:gd name="T102" fmla="*/ 220 w 228"/>
                <a:gd name="T103" fmla="*/ 22 h 250"/>
                <a:gd name="T104" fmla="*/ 218 w 228"/>
                <a:gd name="T105" fmla="*/ 2 h 250"/>
                <a:gd name="T106" fmla="*/ 216 w 228"/>
                <a:gd name="T107" fmla="*/ 2 h 250"/>
                <a:gd name="T108" fmla="*/ 202 w 228"/>
                <a:gd name="T109" fmla="*/ 2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8" h="250">
                  <a:moveTo>
                    <a:pt x="202" y="20"/>
                  </a:moveTo>
                  <a:lnTo>
                    <a:pt x="202" y="20"/>
                  </a:lnTo>
                  <a:lnTo>
                    <a:pt x="194" y="22"/>
                  </a:lnTo>
                  <a:lnTo>
                    <a:pt x="188" y="24"/>
                  </a:lnTo>
                  <a:lnTo>
                    <a:pt x="182" y="24"/>
                  </a:lnTo>
                  <a:lnTo>
                    <a:pt x="176" y="22"/>
                  </a:lnTo>
                  <a:lnTo>
                    <a:pt x="176" y="22"/>
                  </a:lnTo>
                  <a:lnTo>
                    <a:pt x="174" y="18"/>
                  </a:lnTo>
                  <a:lnTo>
                    <a:pt x="174" y="18"/>
                  </a:lnTo>
                  <a:lnTo>
                    <a:pt x="172" y="18"/>
                  </a:lnTo>
                  <a:lnTo>
                    <a:pt x="172" y="18"/>
                  </a:lnTo>
                  <a:lnTo>
                    <a:pt x="168" y="16"/>
                  </a:lnTo>
                  <a:lnTo>
                    <a:pt x="166" y="16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4" y="8"/>
                  </a:lnTo>
                  <a:lnTo>
                    <a:pt x="152" y="10"/>
                  </a:lnTo>
                  <a:lnTo>
                    <a:pt x="150" y="12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4" y="10"/>
                  </a:lnTo>
                  <a:lnTo>
                    <a:pt x="142" y="10"/>
                  </a:lnTo>
                  <a:lnTo>
                    <a:pt x="136" y="14"/>
                  </a:lnTo>
                  <a:lnTo>
                    <a:pt x="128" y="16"/>
                  </a:lnTo>
                  <a:lnTo>
                    <a:pt x="124" y="18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2" y="16"/>
                  </a:lnTo>
                  <a:lnTo>
                    <a:pt x="110" y="18"/>
                  </a:lnTo>
                  <a:lnTo>
                    <a:pt x="108" y="22"/>
                  </a:lnTo>
                  <a:lnTo>
                    <a:pt x="104" y="20"/>
                  </a:lnTo>
                  <a:lnTo>
                    <a:pt x="104" y="20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2"/>
                  </a:lnTo>
                  <a:lnTo>
                    <a:pt x="94" y="26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6" y="30"/>
                  </a:lnTo>
                  <a:lnTo>
                    <a:pt x="64" y="34"/>
                  </a:lnTo>
                  <a:lnTo>
                    <a:pt x="60" y="36"/>
                  </a:lnTo>
                  <a:lnTo>
                    <a:pt x="56" y="38"/>
                  </a:lnTo>
                  <a:lnTo>
                    <a:pt x="46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0" y="60"/>
                  </a:lnTo>
                  <a:lnTo>
                    <a:pt x="28" y="60"/>
                  </a:lnTo>
                  <a:lnTo>
                    <a:pt x="24" y="62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0" y="78"/>
                  </a:lnTo>
                  <a:lnTo>
                    <a:pt x="16" y="80"/>
                  </a:lnTo>
                  <a:lnTo>
                    <a:pt x="12" y="80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0" y="86"/>
                  </a:lnTo>
                  <a:lnTo>
                    <a:pt x="10" y="88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0" y="94"/>
                  </a:lnTo>
                  <a:lnTo>
                    <a:pt x="8" y="96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8" y="112"/>
                  </a:lnTo>
                  <a:lnTo>
                    <a:pt x="14" y="120"/>
                  </a:lnTo>
                  <a:lnTo>
                    <a:pt x="18" y="124"/>
                  </a:lnTo>
                  <a:lnTo>
                    <a:pt x="22" y="128"/>
                  </a:lnTo>
                  <a:lnTo>
                    <a:pt x="22" y="128"/>
                  </a:lnTo>
                  <a:lnTo>
                    <a:pt x="24" y="132"/>
                  </a:lnTo>
                  <a:lnTo>
                    <a:pt x="24" y="130"/>
                  </a:lnTo>
                  <a:lnTo>
                    <a:pt x="28" y="128"/>
                  </a:lnTo>
                  <a:lnTo>
                    <a:pt x="32" y="130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0" y="134"/>
                  </a:lnTo>
                  <a:lnTo>
                    <a:pt x="24" y="136"/>
                  </a:lnTo>
                  <a:lnTo>
                    <a:pt x="24" y="138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32" y="150"/>
                  </a:lnTo>
                  <a:lnTo>
                    <a:pt x="34" y="158"/>
                  </a:lnTo>
                  <a:lnTo>
                    <a:pt x="38" y="162"/>
                  </a:lnTo>
                  <a:lnTo>
                    <a:pt x="40" y="162"/>
                  </a:lnTo>
                  <a:lnTo>
                    <a:pt x="42" y="160"/>
                  </a:lnTo>
                  <a:lnTo>
                    <a:pt x="42" y="160"/>
                  </a:lnTo>
                  <a:lnTo>
                    <a:pt x="46" y="158"/>
                  </a:lnTo>
                  <a:lnTo>
                    <a:pt x="48" y="160"/>
                  </a:lnTo>
                  <a:lnTo>
                    <a:pt x="50" y="160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70" y="158"/>
                  </a:lnTo>
                  <a:lnTo>
                    <a:pt x="74" y="160"/>
                  </a:lnTo>
                  <a:lnTo>
                    <a:pt x="76" y="162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6" y="160"/>
                  </a:lnTo>
                  <a:lnTo>
                    <a:pt x="90" y="164"/>
                  </a:lnTo>
                  <a:lnTo>
                    <a:pt x="96" y="166"/>
                  </a:lnTo>
                  <a:lnTo>
                    <a:pt x="100" y="166"/>
                  </a:lnTo>
                  <a:lnTo>
                    <a:pt x="100" y="166"/>
                  </a:lnTo>
                  <a:lnTo>
                    <a:pt x="106" y="168"/>
                  </a:lnTo>
                  <a:lnTo>
                    <a:pt x="108" y="170"/>
                  </a:lnTo>
                  <a:lnTo>
                    <a:pt x="108" y="172"/>
                  </a:lnTo>
                  <a:lnTo>
                    <a:pt x="102" y="174"/>
                  </a:lnTo>
                  <a:lnTo>
                    <a:pt x="102" y="174"/>
                  </a:lnTo>
                  <a:lnTo>
                    <a:pt x="96" y="176"/>
                  </a:lnTo>
                  <a:lnTo>
                    <a:pt x="90" y="176"/>
                  </a:lnTo>
                  <a:lnTo>
                    <a:pt x="78" y="168"/>
                  </a:lnTo>
                  <a:lnTo>
                    <a:pt x="78" y="168"/>
                  </a:lnTo>
                  <a:lnTo>
                    <a:pt x="70" y="164"/>
                  </a:lnTo>
                  <a:lnTo>
                    <a:pt x="64" y="162"/>
                  </a:lnTo>
                  <a:lnTo>
                    <a:pt x="62" y="164"/>
                  </a:lnTo>
                  <a:lnTo>
                    <a:pt x="58" y="168"/>
                  </a:lnTo>
                  <a:lnTo>
                    <a:pt x="58" y="168"/>
                  </a:lnTo>
                  <a:lnTo>
                    <a:pt x="56" y="170"/>
                  </a:lnTo>
                  <a:lnTo>
                    <a:pt x="54" y="170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4" y="170"/>
                  </a:lnTo>
                  <a:lnTo>
                    <a:pt x="42" y="174"/>
                  </a:lnTo>
                  <a:lnTo>
                    <a:pt x="42" y="174"/>
                  </a:lnTo>
                  <a:lnTo>
                    <a:pt x="40" y="180"/>
                  </a:lnTo>
                  <a:lnTo>
                    <a:pt x="38" y="182"/>
                  </a:lnTo>
                  <a:lnTo>
                    <a:pt x="36" y="182"/>
                  </a:lnTo>
                  <a:lnTo>
                    <a:pt x="38" y="184"/>
                  </a:lnTo>
                  <a:lnTo>
                    <a:pt x="38" y="184"/>
                  </a:lnTo>
                  <a:lnTo>
                    <a:pt x="42" y="188"/>
                  </a:lnTo>
                  <a:lnTo>
                    <a:pt x="42" y="192"/>
                  </a:lnTo>
                  <a:lnTo>
                    <a:pt x="42" y="194"/>
                  </a:lnTo>
                  <a:lnTo>
                    <a:pt x="46" y="196"/>
                  </a:lnTo>
                  <a:lnTo>
                    <a:pt x="46" y="196"/>
                  </a:lnTo>
                  <a:lnTo>
                    <a:pt x="50" y="196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4" y="208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52" y="216"/>
                  </a:lnTo>
                  <a:lnTo>
                    <a:pt x="52" y="220"/>
                  </a:lnTo>
                  <a:lnTo>
                    <a:pt x="56" y="230"/>
                  </a:lnTo>
                  <a:lnTo>
                    <a:pt x="60" y="232"/>
                  </a:lnTo>
                  <a:lnTo>
                    <a:pt x="62" y="234"/>
                  </a:lnTo>
                  <a:lnTo>
                    <a:pt x="64" y="232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4"/>
                  </a:lnTo>
                  <a:lnTo>
                    <a:pt x="68" y="220"/>
                  </a:lnTo>
                  <a:lnTo>
                    <a:pt x="70" y="222"/>
                  </a:lnTo>
                  <a:lnTo>
                    <a:pt x="72" y="224"/>
                  </a:lnTo>
                  <a:lnTo>
                    <a:pt x="76" y="232"/>
                  </a:lnTo>
                  <a:lnTo>
                    <a:pt x="78" y="242"/>
                  </a:lnTo>
                  <a:lnTo>
                    <a:pt x="78" y="242"/>
                  </a:lnTo>
                  <a:lnTo>
                    <a:pt x="80" y="250"/>
                  </a:lnTo>
                  <a:lnTo>
                    <a:pt x="80" y="250"/>
                  </a:lnTo>
                  <a:lnTo>
                    <a:pt x="82" y="250"/>
                  </a:lnTo>
                  <a:lnTo>
                    <a:pt x="86" y="246"/>
                  </a:lnTo>
                  <a:lnTo>
                    <a:pt x="86" y="238"/>
                  </a:lnTo>
                  <a:lnTo>
                    <a:pt x="86" y="238"/>
                  </a:lnTo>
                  <a:lnTo>
                    <a:pt x="88" y="232"/>
                  </a:lnTo>
                  <a:lnTo>
                    <a:pt x="90" y="230"/>
                  </a:lnTo>
                  <a:lnTo>
                    <a:pt x="92" y="232"/>
                  </a:lnTo>
                  <a:lnTo>
                    <a:pt x="94" y="236"/>
                  </a:lnTo>
                  <a:lnTo>
                    <a:pt x="100" y="246"/>
                  </a:lnTo>
                  <a:lnTo>
                    <a:pt x="104" y="248"/>
                  </a:lnTo>
                  <a:lnTo>
                    <a:pt x="106" y="248"/>
                  </a:lnTo>
                  <a:lnTo>
                    <a:pt x="106" y="248"/>
                  </a:lnTo>
                  <a:lnTo>
                    <a:pt x="108" y="246"/>
                  </a:lnTo>
                  <a:lnTo>
                    <a:pt x="106" y="240"/>
                  </a:lnTo>
                  <a:lnTo>
                    <a:pt x="100" y="222"/>
                  </a:lnTo>
                  <a:lnTo>
                    <a:pt x="94" y="204"/>
                  </a:lnTo>
                  <a:lnTo>
                    <a:pt x="92" y="198"/>
                  </a:lnTo>
                  <a:lnTo>
                    <a:pt x="92" y="196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100" y="198"/>
                  </a:lnTo>
                  <a:lnTo>
                    <a:pt x="102" y="200"/>
                  </a:lnTo>
                  <a:lnTo>
                    <a:pt x="104" y="202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10"/>
                  </a:lnTo>
                  <a:lnTo>
                    <a:pt x="110" y="210"/>
                  </a:lnTo>
                  <a:lnTo>
                    <a:pt x="118" y="206"/>
                  </a:lnTo>
                  <a:lnTo>
                    <a:pt x="118" y="206"/>
                  </a:lnTo>
                  <a:lnTo>
                    <a:pt x="120" y="204"/>
                  </a:lnTo>
                  <a:lnTo>
                    <a:pt x="120" y="200"/>
                  </a:lnTo>
                  <a:lnTo>
                    <a:pt x="116" y="196"/>
                  </a:lnTo>
                  <a:lnTo>
                    <a:pt x="110" y="194"/>
                  </a:lnTo>
                  <a:lnTo>
                    <a:pt x="110" y="194"/>
                  </a:lnTo>
                  <a:lnTo>
                    <a:pt x="108" y="194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86"/>
                  </a:lnTo>
                  <a:lnTo>
                    <a:pt x="106" y="186"/>
                  </a:lnTo>
                  <a:lnTo>
                    <a:pt x="104" y="184"/>
                  </a:lnTo>
                  <a:lnTo>
                    <a:pt x="106" y="182"/>
                  </a:lnTo>
                  <a:lnTo>
                    <a:pt x="110" y="178"/>
                  </a:lnTo>
                  <a:lnTo>
                    <a:pt x="116" y="176"/>
                  </a:lnTo>
                  <a:lnTo>
                    <a:pt x="120" y="176"/>
                  </a:lnTo>
                  <a:lnTo>
                    <a:pt x="122" y="178"/>
                  </a:lnTo>
                  <a:lnTo>
                    <a:pt x="122" y="178"/>
                  </a:lnTo>
                  <a:lnTo>
                    <a:pt x="130" y="188"/>
                  </a:lnTo>
                  <a:lnTo>
                    <a:pt x="134" y="192"/>
                  </a:lnTo>
                  <a:lnTo>
                    <a:pt x="138" y="192"/>
                  </a:lnTo>
                  <a:lnTo>
                    <a:pt x="138" y="192"/>
                  </a:lnTo>
                  <a:lnTo>
                    <a:pt x="140" y="188"/>
                  </a:lnTo>
                  <a:lnTo>
                    <a:pt x="140" y="184"/>
                  </a:lnTo>
                  <a:lnTo>
                    <a:pt x="138" y="178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8" y="170"/>
                  </a:lnTo>
                  <a:lnTo>
                    <a:pt x="138" y="168"/>
                  </a:lnTo>
                  <a:lnTo>
                    <a:pt x="132" y="164"/>
                  </a:lnTo>
                  <a:lnTo>
                    <a:pt x="126" y="162"/>
                  </a:lnTo>
                  <a:lnTo>
                    <a:pt x="122" y="156"/>
                  </a:lnTo>
                  <a:lnTo>
                    <a:pt x="122" y="156"/>
                  </a:lnTo>
                  <a:lnTo>
                    <a:pt x="120" y="154"/>
                  </a:lnTo>
                  <a:lnTo>
                    <a:pt x="116" y="152"/>
                  </a:lnTo>
                  <a:lnTo>
                    <a:pt x="114" y="150"/>
                  </a:lnTo>
                  <a:lnTo>
                    <a:pt x="110" y="146"/>
                  </a:lnTo>
                  <a:lnTo>
                    <a:pt x="110" y="146"/>
                  </a:lnTo>
                  <a:lnTo>
                    <a:pt x="108" y="144"/>
                  </a:lnTo>
                  <a:lnTo>
                    <a:pt x="104" y="142"/>
                  </a:lnTo>
                  <a:lnTo>
                    <a:pt x="94" y="138"/>
                  </a:lnTo>
                  <a:lnTo>
                    <a:pt x="86" y="136"/>
                  </a:lnTo>
                  <a:lnTo>
                    <a:pt x="88" y="134"/>
                  </a:lnTo>
                  <a:lnTo>
                    <a:pt x="92" y="132"/>
                  </a:lnTo>
                  <a:lnTo>
                    <a:pt x="92" y="132"/>
                  </a:lnTo>
                  <a:lnTo>
                    <a:pt x="98" y="132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4"/>
                  </a:lnTo>
                  <a:lnTo>
                    <a:pt x="96" y="118"/>
                  </a:lnTo>
                  <a:lnTo>
                    <a:pt x="98" y="116"/>
                  </a:lnTo>
                  <a:lnTo>
                    <a:pt x="100" y="114"/>
                  </a:lnTo>
                  <a:lnTo>
                    <a:pt x="100" y="114"/>
                  </a:lnTo>
                  <a:lnTo>
                    <a:pt x="104" y="116"/>
                  </a:lnTo>
                  <a:lnTo>
                    <a:pt x="106" y="116"/>
                  </a:lnTo>
                  <a:lnTo>
                    <a:pt x="106" y="122"/>
                  </a:lnTo>
                  <a:lnTo>
                    <a:pt x="106" y="126"/>
                  </a:lnTo>
                  <a:lnTo>
                    <a:pt x="108" y="126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12" y="122"/>
                  </a:lnTo>
                  <a:lnTo>
                    <a:pt x="112" y="120"/>
                  </a:lnTo>
                  <a:lnTo>
                    <a:pt x="110" y="114"/>
                  </a:lnTo>
                  <a:lnTo>
                    <a:pt x="106" y="106"/>
                  </a:lnTo>
                  <a:lnTo>
                    <a:pt x="100" y="98"/>
                  </a:lnTo>
                  <a:lnTo>
                    <a:pt x="88" y="82"/>
                  </a:lnTo>
                  <a:lnTo>
                    <a:pt x="86" y="74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90" y="60"/>
                  </a:lnTo>
                  <a:lnTo>
                    <a:pt x="94" y="56"/>
                  </a:lnTo>
                  <a:lnTo>
                    <a:pt x="96" y="54"/>
                  </a:lnTo>
                  <a:lnTo>
                    <a:pt x="98" y="56"/>
                  </a:lnTo>
                  <a:lnTo>
                    <a:pt x="98" y="62"/>
                  </a:lnTo>
                  <a:lnTo>
                    <a:pt x="98" y="62"/>
                  </a:lnTo>
                  <a:lnTo>
                    <a:pt x="98" y="64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8" y="70"/>
                  </a:lnTo>
                  <a:lnTo>
                    <a:pt x="110" y="72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4" y="82"/>
                  </a:lnTo>
                  <a:lnTo>
                    <a:pt x="116" y="84"/>
                  </a:lnTo>
                  <a:lnTo>
                    <a:pt x="120" y="86"/>
                  </a:lnTo>
                  <a:lnTo>
                    <a:pt x="124" y="86"/>
                  </a:lnTo>
                  <a:lnTo>
                    <a:pt x="124" y="84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18" y="76"/>
                  </a:lnTo>
                  <a:lnTo>
                    <a:pt x="118" y="72"/>
                  </a:lnTo>
                  <a:lnTo>
                    <a:pt x="118" y="70"/>
                  </a:lnTo>
                  <a:lnTo>
                    <a:pt x="120" y="70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34" y="82"/>
                  </a:lnTo>
                  <a:lnTo>
                    <a:pt x="138" y="84"/>
                  </a:lnTo>
                  <a:lnTo>
                    <a:pt x="138" y="84"/>
                  </a:lnTo>
                  <a:lnTo>
                    <a:pt x="138" y="82"/>
                  </a:lnTo>
                  <a:lnTo>
                    <a:pt x="134" y="74"/>
                  </a:lnTo>
                  <a:lnTo>
                    <a:pt x="134" y="74"/>
                  </a:lnTo>
                  <a:lnTo>
                    <a:pt x="128" y="68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50" y="76"/>
                  </a:lnTo>
                  <a:lnTo>
                    <a:pt x="150" y="74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38" y="64"/>
                  </a:lnTo>
                  <a:lnTo>
                    <a:pt x="134" y="62"/>
                  </a:lnTo>
                  <a:lnTo>
                    <a:pt x="132" y="62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56"/>
                  </a:lnTo>
                  <a:lnTo>
                    <a:pt x="132" y="54"/>
                  </a:lnTo>
                  <a:lnTo>
                    <a:pt x="128" y="52"/>
                  </a:lnTo>
                  <a:lnTo>
                    <a:pt x="128" y="50"/>
                  </a:lnTo>
                  <a:lnTo>
                    <a:pt x="134" y="50"/>
                  </a:lnTo>
                  <a:lnTo>
                    <a:pt x="134" y="50"/>
                  </a:lnTo>
                  <a:lnTo>
                    <a:pt x="142" y="46"/>
                  </a:lnTo>
                  <a:lnTo>
                    <a:pt x="148" y="42"/>
                  </a:lnTo>
                  <a:lnTo>
                    <a:pt x="152" y="38"/>
                  </a:lnTo>
                  <a:lnTo>
                    <a:pt x="160" y="40"/>
                  </a:lnTo>
                  <a:lnTo>
                    <a:pt x="160" y="40"/>
                  </a:lnTo>
                  <a:lnTo>
                    <a:pt x="164" y="40"/>
                  </a:lnTo>
                  <a:lnTo>
                    <a:pt x="166" y="40"/>
                  </a:lnTo>
                  <a:lnTo>
                    <a:pt x="170" y="38"/>
                  </a:lnTo>
                  <a:lnTo>
                    <a:pt x="174" y="36"/>
                  </a:lnTo>
                  <a:lnTo>
                    <a:pt x="178" y="36"/>
                  </a:lnTo>
                  <a:lnTo>
                    <a:pt x="182" y="38"/>
                  </a:lnTo>
                  <a:lnTo>
                    <a:pt x="182" y="38"/>
                  </a:lnTo>
                  <a:lnTo>
                    <a:pt x="186" y="40"/>
                  </a:lnTo>
                  <a:lnTo>
                    <a:pt x="192" y="42"/>
                  </a:lnTo>
                  <a:lnTo>
                    <a:pt x="200" y="42"/>
                  </a:lnTo>
                  <a:lnTo>
                    <a:pt x="204" y="42"/>
                  </a:lnTo>
                  <a:lnTo>
                    <a:pt x="206" y="44"/>
                  </a:lnTo>
                  <a:lnTo>
                    <a:pt x="206" y="48"/>
                  </a:lnTo>
                  <a:lnTo>
                    <a:pt x="206" y="48"/>
                  </a:lnTo>
                  <a:lnTo>
                    <a:pt x="210" y="44"/>
                  </a:lnTo>
                  <a:lnTo>
                    <a:pt x="212" y="42"/>
                  </a:lnTo>
                  <a:lnTo>
                    <a:pt x="214" y="34"/>
                  </a:lnTo>
                  <a:lnTo>
                    <a:pt x="216" y="28"/>
                  </a:lnTo>
                  <a:lnTo>
                    <a:pt x="218" y="24"/>
                  </a:lnTo>
                  <a:lnTo>
                    <a:pt x="220" y="22"/>
                  </a:lnTo>
                  <a:lnTo>
                    <a:pt x="220" y="22"/>
                  </a:lnTo>
                  <a:lnTo>
                    <a:pt x="226" y="20"/>
                  </a:lnTo>
                  <a:lnTo>
                    <a:pt x="228" y="16"/>
                  </a:lnTo>
                  <a:lnTo>
                    <a:pt x="226" y="12"/>
                  </a:lnTo>
                  <a:lnTo>
                    <a:pt x="224" y="8"/>
                  </a:lnTo>
                  <a:lnTo>
                    <a:pt x="224" y="8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2"/>
                  </a:lnTo>
                  <a:lnTo>
                    <a:pt x="208" y="4"/>
                  </a:lnTo>
                  <a:lnTo>
                    <a:pt x="208" y="8"/>
                  </a:lnTo>
                  <a:lnTo>
                    <a:pt x="210" y="16"/>
                  </a:lnTo>
                  <a:lnTo>
                    <a:pt x="208" y="20"/>
                  </a:lnTo>
                  <a:lnTo>
                    <a:pt x="202" y="20"/>
                  </a:lnTo>
                  <a:lnTo>
                    <a:pt x="202" y="2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39" name="Freeform 355">
              <a:extLst>
                <a:ext uri="{FF2B5EF4-FFF2-40B4-BE49-F238E27FC236}">
                  <a16:creationId xmlns:a16="http://schemas.microsoft.com/office/drawing/2014/main" id="{DD296AF4-B355-47A3-ACDD-5D152BFBD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285" y="2217886"/>
              <a:ext cx="242456" cy="249288"/>
            </a:xfrm>
            <a:custGeom>
              <a:avLst/>
              <a:gdLst>
                <a:gd name="T0" fmla="*/ 160 w 204"/>
                <a:gd name="T1" fmla="*/ 186 h 204"/>
                <a:gd name="T2" fmla="*/ 148 w 204"/>
                <a:gd name="T3" fmla="*/ 178 h 204"/>
                <a:gd name="T4" fmla="*/ 142 w 204"/>
                <a:gd name="T5" fmla="*/ 174 h 204"/>
                <a:gd name="T6" fmla="*/ 142 w 204"/>
                <a:gd name="T7" fmla="*/ 168 h 204"/>
                <a:gd name="T8" fmla="*/ 130 w 204"/>
                <a:gd name="T9" fmla="*/ 158 h 204"/>
                <a:gd name="T10" fmla="*/ 124 w 204"/>
                <a:gd name="T11" fmla="*/ 146 h 204"/>
                <a:gd name="T12" fmla="*/ 112 w 204"/>
                <a:gd name="T13" fmla="*/ 136 h 204"/>
                <a:gd name="T14" fmla="*/ 92 w 204"/>
                <a:gd name="T15" fmla="*/ 114 h 204"/>
                <a:gd name="T16" fmla="*/ 92 w 204"/>
                <a:gd name="T17" fmla="*/ 110 h 204"/>
                <a:gd name="T18" fmla="*/ 92 w 204"/>
                <a:gd name="T19" fmla="*/ 106 h 204"/>
                <a:gd name="T20" fmla="*/ 90 w 204"/>
                <a:gd name="T21" fmla="*/ 106 h 204"/>
                <a:gd name="T22" fmla="*/ 86 w 204"/>
                <a:gd name="T23" fmla="*/ 92 h 204"/>
                <a:gd name="T24" fmla="*/ 80 w 204"/>
                <a:gd name="T25" fmla="*/ 88 h 204"/>
                <a:gd name="T26" fmla="*/ 76 w 204"/>
                <a:gd name="T27" fmla="*/ 80 h 204"/>
                <a:gd name="T28" fmla="*/ 84 w 204"/>
                <a:gd name="T29" fmla="*/ 64 h 204"/>
                <a:gd name="T30" fmla="*/ 90 w 204"/>
                <a:gd name="T31" fmla="*/ 70 h 204"/>
                <a:gd name="T32" fmla="*/ 96 w 204"/>
                <a:gd name="T33" fmla="*/ 74 h 204"/>
                <a:gd name="T34" fmla="*/ 106 w 204"/>
                <a:gd name="T35" fmla="*/ 64 h 204"/>
                <a:gd name="T36" fmla="*/ 128 w 204"/>
                <a:gd name="T37" fmla="*/ 68 h 204"/>
                <a:gd name="T38" fmla="*/ 150 w 204"/>
                <a:gd name="T39" fmla="*/ 72 h 204"/>
                <a:gd name="T40" fmla="*/ 158 w 204"/>
                <a:gd name="T41" fmla="*/ 68 h 204"/>
                <a:gd name="T42" fmla="*/ 174 w 204"/>
                <a:gd name="T43" fmla="*/ 70 h 204"/>
                <a:gd name="T44" fmla="*/ 180 w 204"/>
                <a:gd name="T45" fmla="*/ 78 h 204"/>
                <a:gd name="T46" fmla="*/ 188 w 204"/>
                <a:gd name="T47" fmla="*/ 82 h 204"/>
                <a:gd name="T48" fmla="*/ 202 w 204"/>
                <a:gd name="T49" fmla="*/ 66 h 204"/>
                <a:gd name="T50" fmla="*/ 198 w 204"/>
                <a:gd name="T51" fmla="*/ 64 h 204"/>
                <a:gd name="T52" fmla="*/ 190 w 204"/>
                <a:gd name="T53" fmla="*/ 58 h 204"/>
                <a:gd name="T54" fmla="*/ 188 w 204"/>
                <a:gd name="T55" fmla="*/ 52 h 204"/>
                <a:gd name="T56" fmla="*/ 182 w 204"/>
                <a:gd name="T57" fmla="*/ 30 h 204"/>
                <a:gd name="T58" fmla="*/ 174 w 204"/>
                <a:gd name="T59" fmla="*/ 34 h 204"/>
                <a:gd name="T60" fmla="*/ 164 w 204"/>
                <a:gd name="T61" fmla="*/ 40 h 204"/>
                <a:gd name="T62" fmla="*/ 136 w 204"/>
                <a:gd name="T63" fmla="*/ 30 h 204"/>
                <a:gd name="T64" fmla="*/ 120 w 204"/>
                <a:gd name="T65" fmla="*/ 16 h 204"/>
                <a:gd name="T66" fmla="*/ 104 w 204"/>
                <a:gd name="T67" fmla="*/ 2 h 204"/>
                <a:gd name="T68" fmla="*/ 94 w 204"/>
                <a:gd name="T69" fmla="*/ 2 h 204"/>
                <a:gd name="T70" fmla="*/ 94 w 204"/>
                <a:gd name="T71" fmla="*/ 6 h 204"/>
                <a:gd name="T72" fmla="*/ 84 w 204"/>
                <a:gd name="T73" fmla="*/ 12 h 204"/>
                <a:gd name="T74" fmla="*/ 72 w 204"/>
                <a:gd name="T75" fmla="*/ 20 h 204"/>
                <a:gd name="T76" fmla="*/ 76 w 204"/>
                <a:gd name="T77" fmla="*/ 32 h 204"/>
                <a:gd name="T78" fmla="*/ 68 w 204"/>
                <a:gd name="T79" fmla="*/ 40 h 204"/>
                <a:gd name="T80" fmla="*/ 62 w 204"/>
                <a:gd name="T81" fmla="*/ 50 h 204"/>
                <a:gd name="T82" fmla="*/ 50 w 204"/>
                <a:gd name="T83" fmla="*/ 52 h 204"/>
                <a:gd name="T84" fmla="*/ 40 w 204"/>
                <a:gd name="T85" fmla="*/ 48 h 204"/>
                <a:gd name="T86" fmla="*/ 24 w 204"/>
                <a:gd name="T87" fmla="*/ 52 h 204"/>
                <a:gd name="T88" fmla="*/ 0 w 204"/>
                <a:gd name="T89" fmla="*/ 52 h 204"/>
                <a:gd name="T90" fmla="*/ 0 w 204"/>
                <a:gd name="T91" fmla="*/ 54 h 204"/>
                <a:gd name="T92" fmla="*/ 12 w 204"/>
                <a:gd name="T93" fmla="*/ 86 h 204"/>
                <a:gd name="T94" fmla="*/ 22 w 204"/>
                <a:gd name="T95" fmla="*/ 66 h 204"/>
                <a:gd name="T96" fmla="*/ 36 w 204"/>
                <a:gd name="T97" fmla="*/ 62 h 204"/>
                <a:gd name="T98" fmla="*/ 46 w 204"/>
                <a:gd name="T99" fmla="*/ 78 h 204"/>
                <a:gd name="T100" fmla="*/ 54 w 204"/>
                <a:gd name="T101" fmla="*/ 100 h 204"/>
                <a:gd name="T102" fmla="*/ 58 w 204"/>
                <a:gd name="T103" fmla="*/ 110 h 204"/>
                <a:gd name="T104" fmla="*/ 68 w 204"/>
                <a:gd name="T105" fmla="*/ 126 h 204"/>
                <a:gd name="T106" fmla="*/ 86 w 204"/>
                <a:gd name="T107" fmla="*/ 148 h 204"/>
                <a:gd name="T108" fmla="*/ 104 w 204"/>
                <a:gd name="T109" fmla="*/ 148 h 204"/>
                <a:gd name="T110" fmla="*/ 124 w 204"/>
                <a:gd name="T111" fmla="*/ 172 h 204"/>
                <a:gd name="T112" fmla="*/ 142 w 204"/>
                <a:gd name="T113" fmla="*/ 182 h 204"/>
                <a:gd name="T114" fmla="*/ 166 w 204"/>
                <a:gd name="T115" fmla="*/ 200 h 204"/>
                <a:gd name="T116" fmla="*/ 178 w 204"/>
                <a:gd name="T117" fmla="*/ 204 h 204"/>
                <a:gd name="T118" fmla="*/ 180 w 204"/>
                <a:gd name="T119" fmla="*/ 200 h 204"/>
                <a:gd name="T120" fmla="*/ 170 w 204"/>
                <a:gd name="T121" fmla="*/ 19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4" h="204">
                  <a:moveTo>
                    <a:pt x="170" y="194"/>
                  </a:moveTo>
                  <a:lnTo>
                    <a:pt x="170" y="194"/>
                  </a:lnTo>
                  <a:lnTo>
                    <a:pt x="164" y="190"/>
                  </a:lnTo>
                  <a:lnTo>
                    <a:pt x="160" y="186"/>
                  </a:lnTo>
                  <a:lnTo>
                    <a:pt x="154" y="184"/>
                  </a:lnTo>
                  <a:lnTo>
                    <a:pt x="152" y="180"/>
                  </a:lnTo>
                  <a:lnTo>
                    <a:pt x="152" y="180"/>
                  </a:lnTo>
                  <a:lnTo>
                    <a:pt x="148" y="178"/>
                  </a:lnTo>
                  <a:lnTo>
                    <a:pt x="146" y="176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70"/>
                  </a:lnTo>
                  <a:lnTo>
                    <a:pt x="142" y="168"/>
                  </a:lnTo>
                  <a:lnTo>
                    <a:pt x="142" y="168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0" y="158"/>
                  </a:lnTo>
                  <a:lnTo>
                    <a:pt x="130" y="158"/>
                  </a:lnTo>
                  <a:lnTo>
                    <a:pt x="128" y="152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4" y="146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00" y="120"/>
                  </a:lnTo>
                  <a:lnTo>
                    <a:pt x="100" y="120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90" y="112"/>
                  </a:lnTo>
                  <a:lnTo>
                    <a:pt x="92" y="110"/>
                  </a:lnTo>
                  <a:lnTo>
                    <a:pt x="92" y="108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90" y="106"/>
                  </a:lnTo>
                  <a:lnTo>
                    <a:pt x="90" y="106"/>
                  </a:lnTo>
                  <a:lnTo>
                    <a:pt x="90" y="106"/>
                  </a:lnTo>
                  <a:lnTo>
                    <a:pt x="90" y="106"/>
                  </a:lnTo>
                  <a:lnTo>
                    <a:pt x="88" y="102"/>
                  </a:lnTo>
                  <a:lnTo>
                    <a:pt x="86" y="98"/>
                  </a:lnTo>
                  <a:lnTo>
                    <a:pt x="86" y="92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76" y="84"/>
                  </a:lnTo>
                  <a:lnTo>
                    <a:pt x="76" y="80"/>
                  </a:lnTo>
                  <a:lnTo>
                    <a:pt x="76" y="70"/>
                  </a:lnTo>
                  <a:lnTo>
                    <a:pt x="78" y="66"/>
                  </a:lnTo>
                  <a:lnTo>
                    <a:pt x="80" y="64"/>
                  </a:lnTo>
                  <a:lnTo>
                    <a:pt x="84" y="64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6" y="76"/>
                  </a:lnTo>
                  <a:lnTo>
                    <a:pt x="96" y="74"/>
                  </a:lnTo>
                  <a:lnTo>
                    <a:pt x="100" y="68"/>
                  </a:lnTo>
                  <a:lnTo>
                    <a:pt x="100" y="68"/>
                  </a:lnTo>
                  <a:lnTo>
                    <a:pt x="104" y="66"/>
                  </a:lnTo>
                  <a:lnTo>
                    <a:pt x="106" y="64"/>
                  </a:lnTo>
                  <a:lnTo>
                    <a:pt x="114" y="66"/>
                  </a:lnTo>
                  <a:lnTo>
                    <a:pt x="122" y="68"/>
                  </a:lnTo>
                  <a:lnTo>
                    <a:pt x="128" y="68"/>
                  </a:lnTo>
                  <a:lnTo>
                    <a:pt x="128" y="68"/>
                  </a:lnTo>
                  <a:lnTo>
                    <a:pt x="134" y="68"/>
                  </a:lnTo>
                  <a:lnTo>
                    <a:pt x="140" y="70"/>
                  </a:lnTo>
                  <a:lnTo>
                    <a:pt x="146" y="72"/>
                  </a:lnTo>
                  <a:lnTo>
                    <a:pt x="150" y="72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4" y="68"/>
                  </a:lnTo>
                  <a:lnTo>
                    <a:pt x="158" y="68"/>
                  </a:lnTo>
                  <a:lnTo>
                    <a:pt x="164" y="68"/>
                  </a:lnTo>
                  <a:lnTo>
                    <a:pt x="170" y="70"/>
                  </a:lnTo>
                  <a:lnTo>
                    <a:pt x="174" y="70"/>
                  </a:lnTo>
                  <a:lnTo>
                    <a:pt x="174" y="70"/>
                  </a:lnTo>
                  <a:lnTo>
                    <a:pt x="176" y="70"/>
                  </a:lnTo>
                  <a:lnTo>
                    <a:pt x="178" y="72"/>
                  </a:lnTo>
                  <a:lnTo>
                    <a:pt x="178" y="72"/>
                  </a:lnTo>
                  <a:lnTo>
                    <a:pt x="180" y="78"/>
                  </a:lnTo>
                  <a:lnTo>
                    <a:pt x="180" y="78"/>
                  </a:lnTo>
                  <a:lnTo>
                    <a:pt x="184" y="80"/>
                  </a:lnTo>
                  <a:lnTo>
                    <a:pt x="188" y="82"/>
                  </a:lnTo>
                  <a:lnTo>
                    <a:pt x="188" y="82"/>
                  </a:lnTo>
                  <a:lnTo>
                    <a:pt x="192" y="72"/>
                  </a:lnTo>
                  <a:lnTo>
                    <a:pt x="196" y="70"/>
                  </a:lnTo>
                  <a:lnTo>
                    <a:pt x="200" y="68"/>
                  </a:lnTo>
                  <a:lnTo>
                    <a:pt x="202" y="66"/>
                  </a:lnTo>
                  <a:lnTo>
                    <a:pt x="202" y="66"/>
                  </a:lnTo>
                  <a:lnTo>
                    <a:pt x="204" y="64"/>
                  </a:lnTo>
                  <a:lnTo>
                    <a:pt x="204" y="64"/>
                  </a:lnTo>
                  <a:lnTo>
                    <a:pt x="198" y="64"/>
                  </a:lnTo>
                  <a:lnTo>
                    <a:pt x="196" y="62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88" y="52"/>
                  </a:lnTo>
                  <a:lnTo>
                    <a:pt x="186" y="46"/>
                  </a:lnTo>
                  <a:lnTo>
                    <a:pt x="186" y="38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76" y="32"/>
                  </a:lnTo>
                  <a:lnTo>
                    <a:pt x="174" y="34"/>
                  </a:lnTo>
                  <a:lnTo>
                    <a:pt x="172" y="36"/>
                  </a:lnTo>
                  <a:lnTo>
                    <a:pt x="168" y="40"/>
                  </a:lnTo>
                  <a:lnTo>
                    <a:pt x="168" y="40"/>
                  </a:lnTo>
                  <a:lnTo>
                    <a:pt x="164" y="40"/>
                  </a:lnTo>
                  <a:lnTo>
                    <a:pt x="160" y="38"/>
                  </a:lnTo>
                  <a:lnTo>
                    <a:pt x="152" y="36"/>
                  </a:lnTo>
                  <a:lnTo>
                    <a:pt x="142" y="32"/>
                  </a:lnTo>
                  <a:lnTo>
                    <a:pt x="136" y="30"/>
                  </a:lnTo>
                  <a:lnTo>
                    <a:pt x="136" y="30"/>
                  </a:lnTo>
                  <a:lnTo>
                    <a:pt x="132" y="28"/>
                  </a:lnTo>
                  <a:lnTo>
                    <a:pt x="128" y="24"/>
                  </a:lnTo>
                  <a:lnTo>
                    <a:pt x="120" y="16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98" y="0"/>
                  </a:lnTo>
                  <a:lnTo>
                    <a:pt x="96" y="0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0" y="10"/>
                  </a:lnTo>
                  <a:lnTo>
                    <a:pt x="84" y="12"/>
                  </a:lnTo>
                  <a:lnTo>
                    <a:pt x="76" y="16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4" y="26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2" y="36"/>
                  </a:lnTo>
                  <a:lnTo>
                    <a:pt x="68" y="40"/>
                  </a:lnTo>
                  <a:lnTo>
                    <a:pt x="64" y="42"/>
                  </a:lnTo>
                  <a:lnTo>
                    <a:pt x="62" y="46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48" y="50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36" y="46"/>
                  </a:lnTo>
                  <a:lnTo>
                    <a:pt x="34" y="48"/>
                  </a:lnTo>
                  <a:lnTo>
                    <a:pt x="24" y="52"/>
                  </a:lnTo>
                  <a:lnTo>
                    <a:pt x="14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6" y="76"/>
                  </a:lnTo>
                  <a:lnTo>
                    <a:pt x="12" y="86"/>
                  </a:lnTo>
                  <a:lnTo>
                    <a:pt x="16" y="88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66"/>
                  </a:lnTo>
                  <a:lnTo>
                    <a:pt x="24" y="62"/>
                  </a:lnTo>
                  <a:lnTo>
                    <a:pt x="28" y="60"/>
                  </a:lnTo>
                  <a:lnTo>
                    <a:pt x="30" y="60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42" y="68"/>
                  </a:lnTo>
                  <a:lnTo>
                    <a:pt x="46" y="74"/>
                  </a:lnTo>
                  <a:lnTo>
                    <a:pt x="46" y="78"/>
                  </a:lnTo>
                  <a:lnTo>
                    <a:pt x="46" y="82"/>
                  </a:lnTo>
                  <a:lnTo>
                    <a:pt x="48" y="90"/>
                  </a:lnTo>
                  <a:lnTo>
                    <a:pt x="48" y="94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4"/>
                  </a:lnTo>
                  <a:lnTo>
                    <a:pt x="58" y="108"/>
                  </a:lnTo>
                  <a:lnTo>
                    <a:pt x="58" y="110"/>
                  </a:lnTo>
                  <a:lnTo>
                    <a:pt x="56" y="112"/>
                  </a:lnTo>
                  <a:lnTo>
                    <a:pt x="56" y="114"/>
                  </a:lnTo>
                  <a:lnTo>
                    <a:pt x="56" y="116"/>
                  </a:lnTo>
                  <a:lnTo>
                    <a:pt x="68" y="126"/>
                  </a:lnTo>
                  <a:lnTo>
                    <a:pt x="68" y="126"/>
                  </a:lnTo>
                  <a:lnTo>
                    <a:pt x="80" y="138"/>
                  </a:lnTo>
                  <a:lnTo>
                    <a:pt x="84" y="146"/>
                  </a:lnTo>
                  <a:lnTo>
                    <a:pt x="86" y="148"/>
                  </a:lnTo>
                  <a:lnTo>
                    <a:pt x="94" y="148"/>
                  </a:lnTo>
                  <a:lnTo>
                    <a:pt x="94" y="148"/>
                  </a:lnTo>
                  <a:lnTo>
                    <a:pt x="100" y="146"/>
                  </a:lnTo>
                  <a:lnTo>
                    <a:pt x="104" y="148"/>
                  </a:lnTo>
                  <a:lnTo>
                    <a:pt x="116" y="154"/>
                  </a:lnTo>
                  <a:lnTo>
                    <a:pt x="136" y="174"/>
                  </a:lnTo>
                  <a:lnTo>
                    <a:pt x="136" y="174"/>
                  </a:lnTo>
                  <a:lnTo>
                    <a:pt x="124" y="172"/>
                  </a:lnTo>
                  <a:lnTo>
                    <a:pt x="120" y="172"/>
                  </a:lnTo>
                  <a:lnTo>
                    <a:pt x="120" y="172"/>
                  </a:lnTo>
                  <a:lnTo>
                    <a:pt x="126" y="176"/>
                  </a:lnTo>
                  <a:lnTo>
                    <a:pt x="142" y="182"/>
                  </a:lnTo>
                  <a:lnTo>
                    <a:pt x="142" y="182"/>
                  </a:lnTo>
                  <a:lnTo>
                    <a:pt x="158" y="190"/>
                  </a:lnTo>
                  <a:lnTo>
                    <a:pt x="164" y="196"/>
                  </a:lnTo>
                  <a:lnTo>
                    <a:pt x="166" y="200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76" y="202"/>
                  </a:lnTo>
                  <a:lnTo>
                    <a:pt x="178" y="204"/>
                  </a:lnTo>
                  <a:lnTo>
                    <a:pt x="178" y="204"/>
                  </a:lnTo>
                  <a:lnTo>
                    <a:pt x="180" y="202"/>
                  </a:lnTo>
                  <a:lnTo>
                    <a:pt x="180" y="202"/>
                  </a:lnTo>
                  <a:lnTo>
                    <a:pt x="180" y="200"/>
                  </a:lnTo>
                  <a:lnTo>
                    <a:pt x="180" y="200"/>
                  </a:lnTo>
                  <a:lnTo>
                    <a:pt x="176" y="198"/>
                  </a:lnTo>
                  <a:lnTo>
                    <a:pt x="172" y="196"/>
                  </a:lnTo>
                  <a:lnTo>
                    <a:pt x="170" y="194"/>
                  </a:lnTo>
                  <a:lnTo>
                    <a:pt x="170" y="194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40" name="Freeform 307">
              <a:extLst>
                <a:ext uri="{FF2B5EF4-FFF2-40B4-BE49-F238E27FC236}">
                  <a16:creationId xmlns:a16="http://schemas.microsoft.com/office/drawing/2014/main" id="{2DD9923C-C45E-4D50-99E1-EB9D4ED0D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856" y="1439440"/>
              <a:ext cx="328030" cy="557232"/>
            </a:xfrm>
            <a:custGeom>
              <a:avLst/>
              <a:gdLst>
                <a:gd name="T0" fmla="*/ 16 w 276"/>
                <a:gd name="T1" fmla="*/ 88 h 456"/>
                <a:gd name="T2" fmla="*/ 14 w 276"/>
                <a:gd name="T3" fmla="*/ 100 h 456"/>
                <a:gd name="T4" fmla="*/ 18 w 276"/>
                <a:gd name="T5" fmla="*/ 108 h 456"/>
                <a:gd name="T6" fmla="*/ 20 w 276"/>
                <a:gd name="T7" fmla="*/ 116 h 456"/>
                <a:gd name="T8" fmla="*/ 24 w 276"/>
                <a:gd name="T9" fmla="*/ 128 h 456"/>
                <a:gd name="T10" fmla="*/ 20 w 276"/>
                <a:gd name="T11" fmla="*/ 154 h 456"/>
                <a:gd name="T12" fmla="*/ 16 w 276"/>
                <a:gd name="T13" fmla="*/ 182 h 456"/>
                <a:gd name="T14" fmla="*/ 28 w 276"/>
                <a:gd name="T15" fmla="*/ 152 h 456"/>
                <a:gd name="T16" fmla="*/ 34 w 276"/>
                <a:gd name="T17" fmla="*/ 150 h 456"/>
                <a:gd name="T18" fmla="*/ 48 w 276"/>
                <a:gd name="T19" fmla="*/ 144 h 456"/>
                <a:gd name="T20" fmla="*/ 54 w 276"/>
                <a:gd name="T21" fmla="*/ 168 h 456"/>
                <a:gd name="T22" fmla="*/ 38 w 276"/>
                <a:gd name="T23" fmla="*/ 198 h 456"/>
                <a:gd name="T24" fmla="*/ 44 w 276"/>
                <a:gd name="T25" fmla="*/ 208 h 456"/>
                <a:gd name="T26" fmla="*/ 64 w 276"/>
                <a:gd name="T27" fmla="*/ 206 h 456"/>
                <a:gd name="T28" fmla="*/ 90 w 276"/>
                <a:gd name="T29" fmla="*/ 204 h 456"/>
                <a:gd name="T30" fmla="*/ 100 w 276"/>
                <a:gd name="T31" fmla="*/ 204 h 456"/>
                <a:gd name="T32" fmla="*/ 106 w 276"/>
                <a:gd name="T33" fmla="*/ 246 h 456"/>
                <a:gd name="T34" fmla="*/ 116 w 276"/>
                <a:gd name="T35" fmla="*/ 250 h 456"/>
                <a:gd name="T36" fmla="*/ 110 w 276"/>
                <a:gd name="T37" fmla="*/ 270 h 456"/>
                <a:gd name="T38" fmla="*/ 106 w 276"/>
                <a:gd name="T39" fmla="*/ 286 h 456"/>
                <a:gd name="T40" fmla="*/ 84 w 276"/>
                <a:gd name="T41" fmla="*/ 286 h 456"/>
                <a:gd name="T42" fmla="*/ 52 w 276"/>
                <a:gd name="T43" fmla="*/ 310 h 456"/>
                <a:gd name="T44" fmla="*/ 74 w 276"/>
                <a:gd name="T45" fmla="*/ 306 h 456"/>
                <a:gd name="T46" fmla="*/ 74 w 276"/>
                <a:gd name="T47" fmla="*/ 332 h 456"/>
                <a:gd name="T48" fmla="*/ 32 w 276"/>
                <a:gd name="T49" fmla="*/ 358 h 456"/>
                <a:gd name="T50" fmla="*/ 52 w 276"/>
                <a:gd name="T51" fmla="*/ 370 h 456"/>
                <a:gd name="T52" fmla="*/ 84 w 276"/>
                <a:gd name="T53" fmla="*/ 378 h 456"/>
                <a:gd name="T54" fmla="*/ 118 w 276"/>
                <a:gd name="T55" fmla="*/ 374 h 456"/>
                <a:gd name="T56" fmla="*/ 112 w 276"/>
                <a:gd name="T57" fmla="*/ 392 h 456"/>
                <a:gd name="T58" fmla="*/ 68 w 276"/>
                <a:gd name="T59" fmla="*/ 396 h 456"/>
                <a:gd name="T60" fmla="*/ 54 w 276"/>
                <a:gd name="T61" fmla="*/ 416 h 456"/>
                <a:gd name="T62" fmla="*/ 30 w 276"/>
                <a:gd name="T63" fmla="*/ 442 h 456"/>
                <a:gd name="T64" fmla="*/ 26 w 276"/>
                <a:gd name="T65" fmla="*/ 452 h 456"/>
                <a:gd name="T66" fmla="*/ 48 w 276"/>
                <a:gd name="T67" fmla="*/ 446 h 456"/>
                <a:gd name="T68" fmla="*/ 90 w 276"/>
                <a:gd name="T69" fmla="*/ 444 h 456"/>
                <a:gd name="T70" fmla="*/ 120 w 276"/>
                <a:gd name="T71" fmla="*/ 420 h 456"/>
                <a:gd name="T72" fmla="*/ 150 w 276"/>
                <a:gd name="T73" fmla="*/ 422 h 456"/>
                <a:gd name="T74" fmla="*/ 182 w 276"/>
                <a:gd name="T75" fmla="*/ 416 h 456"/>
                <a:gd name="T76" fmla="*/ 220 w 276"/>
                <a:gd name="T77" fmla="*/ 418 h 456"/>
                <a:gd name="T78" fmla="*/ 256 w 276"/>
                <a:gd name="T79" fmla="*/ 400 h 456"/>
                <a:gd name="T80" fmla="*/ 242 w 276"/>
                <a:gd name="T81" fmla="*/ 386 h 456"/>
                <a:gd name="T82" fmla="*/ 242 w 276"/>
                <a:gd name="T83" fmla="*/ 376 h 456"/>
                <a:gd name="T84" fmla="*/ 262 w 276"/>
                <a:gd name="T85" fmla="*/ 362 h 456"/>
                <a:gd name="T86" fmla="*/ 276 w 276"/>
                <a:gd name="T87" fmla="*/ 326 h 456"/>
                <a:gd name="T88" fmla="*/ 228 w 276"/>
                <a:gd name="T89" fmla="*/ 312 h 456"/>
                <a:gd name="T90" fmla="*/ 228 w 276"/>
                <a:gd name="T91" fmla="*/ 294 h 456"/>
                <a:gd name="T92" fmla="*/ 216 w 276"/>
                <a:gd name="T93" fmla="*/ 270 h 456"/>
                <a:gd name="T94" fmla="*/ 206 w 276"/>
                <a:gd name="T95" fmla="*/ 238 h 456"/>
                <a:gd name="T96" fmla="*/ 168 w 276"/>
                <a:gd name="T97" fmla="*/ 202 h 456"/>
                <a:gd name="T98" fmla="*/ 130 w 276"/>
                <a:gd name="T99" fmla="*/ 144 h 456"/>
                <a:gd name="T100" fmla="*/ 106 w 276"/>
                <a:gd name="T101" fmla="*/ 140 h 456"/>
                <a:gd name="T102" fmla="*/ 124 w 276"/>
                <a:gd name="T103" fmla="*/ 128 h 456"/>
                <a:gd name="T104" fmla="*/ 126 w 276"/>
                <a:gd name="T105" fmla="*/ 118 h 456"/>
                <a:gd name="T106" fmla="*/ 146 w 276"/>
                <a:gd name="T107" fmla="*/ 54 h 456"/>
                <a:gd name="T108" fmla="*/ 74 w 276"/>
                <a:gd name="T109" fmla="*/ 60 h 456"/>
                <a:gd name="T110" fmla="*/ 76 w 276"/>
                <a:gd name="T111" fmla="*/ 44 h 456"/>
                <a:gd name="T112" fmla="*/ 104 w 276"/>
                <a:gd name="T113" fmla="*/ 0 h 456"/>
                <a:gd name="T114" fmla="*/ 66 w 276"/>
                <a:gd name="T115" fmla="*/ 6 h 456"/>
                <a:gd name="T116" fmla="*/ 40 w 276"/>
                <a:gd name="T117" fmla="*/ 10 h 456"/>
                <a:gd name="T118" fmla="*/ 30 w 276"/>
                <a:gd name="T119" fmla="*/ 22 h 456"/>
                <a:gd name="T120" fmla="*/ 30 w 276"/>
                <a:gd name="T121" fmla="*/ 38 h 456"/>
                <a:gd name="T122" fmla="*/ 16 w 276"/>
                <a:gd name="T123" fmla="*/ 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" h="456">
                  <a:moveTo>
                    <a:pt x="14" y="68"/>
                  </a:moveTo>
                  <a:lnTo>
                    <a:pt x="14" y="68"/>
                  </a:lnTo>
                  <a:lnTo>
                    <a:pt x="16" y="72"/>
                  </a:lnTo>
                  <a:lnTo>
                    <a:pt x="20" y="74"/>
                  </a:lnTo>
                  <a:lnTo>
                    <a:pt x="22" y="76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18" y="84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6" y="90"/>
                  </a:lnTo>
                  <a:lnTo>
                    <a:pt x="16" y="90"/>
                  </a:lnTo>
                  <a:lnTo>
                    <a:pt x="18" y="92"/>
                  </a:lnTo>
                  <a:lnTo>
                    <a:pt x="16" y="92"/>
                  </a:lnTo>
                  <a:lnTo>
                    <a:pt x="14" y="94"/>
                  </a:lnTo>
                  <a:lnTo>
                    <a:pt x="12" y="96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6" y="98"/>
                  </a:lnTo>
                  <a:lnTo>
                    <a:pt x="14" y="100"/>
                  </a:lnTo>
                  <a:lnTo>
                    <a:pt x="10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2" y="102"/>
                  </a:lnTo>
                  <a:lnTo>
                    <a:pt x="0" y="104"/>
                  </a:lnTo>
                  <a:lnTo>
                    <a:pt x="2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6" y="106"/>
                  </a:lnTo>
                  <a:lnTo>
                    <a:pt x="18" y="108"/>
                  </a:lnTo>
                  <a:lnTo>
                    <a:pt x="16" y="108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8" y="110"/>
                  </a:lnTo>
                  <a:lnTo>
                    <a:pt x="8" y="112"/>
                  </a:lnTo>
                  <a:lnTo>
                    <a:pt x="14" y="114"/>
                  </a:lnTo>
                  <a:lnTo>
                    <a:pt x="14" y="114"/>
                  </a:lnTo>
                  <a:lnTo>
                    <a:pt x="16" y="114"/>
                  </a:lnTo>
                  <a:lnTo>
                    <a:pt x="18" y="116"/>
                  </a:lnTo>
                  <a:lnTo>
                    <a:pt x="20" y="116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32" y="106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8" y="116"/>
                  </a:lnTo>
                  <a:lnTo>
                    <a:pt x="26" y="122"/>
                  </a:lnTo>
                  <a:lnTo>
                    <a:pt x="26" y="124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2" y="130"/>
                  </a:lnTo>
                  <a:lnTo>
                    <a:pt x="22" y="132"/>
                  </a:lnTo>
                  <a:lnTo>
                    <a:pt x="22" y="136"/>
                  </a:lnTo>
                  <a:lnTo>
                    <a:pt x="20" y="142"/>
                  </a:lnTo>
                  <a:lnTo>
                    <a:pt x="20" y="142"/>
                  </a:lnTo>
                  <a:lnTo>
                    <a:pt x="18" y="146"/>
                  </a:lnTo>
                  <a:lnTo>
                    <a:pt x="18" y="148"/>
                  </a:lnTo>
                  <a:lnTo>
                    <a:pt x="20" y="150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8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8"/>
                  </a:lnTo>
                  <a:lnTo>
                    <a:pt x="20" y="166"/>
                  </a:lnTo>
                  <a:lnTo>
                    <a:pt x="16" y="176"/>
                  </a:lnTo>
                  <a:lnTo>
                    <a:pt x="16" y="180"/>
                  </a:lnTo>
                  <a:lnTo>
                    <a:pt x="16" y="182"/>
                  </a:lnTo>
                  <a:lnTo>
                    <a:pt x="16" y="182"/>
                  </a:lnTo>
                  <a:lnTo>
                    <a:pt x="20" y="182"/>
                  </a:lnTo>
                  <a:lnTo>
                    <a:pt x="22" y="180"/>
                  </a:lnTo>
                  <a:lnTo>
                    <a:pt x="24" y="174"/>
                  </a:lnTo>
                  <a:lnTo>
                    <a:pt x="26" y="164"/>
                  </a:lnTo>
                  <a:lnTo>
                    <a:pt x="28" y="160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2" y="156"/>
                  </a:lnTo>
                  <a:lnTo>
                    <a:pt x="32" y="154"/>
                  </a:lnTo>
                  <a:lnTo>
                    <a:pt x="28" y="152"/>
                  </a:lnTo>
                  <a:lnTo>
                    <a:pt x="28" y="148"/>
                  </a:lnTo>
                  <a:lnTo>
                    <a:pt x="28" y="144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2" y="144"/>
                  </a:lnTo>
                  <a:lnTo>
                    <a:pt x="32" y="148"/>
                  </a:lnTo>
                  <a:lnTo>
                    <a:pt x="32" y="150"/>
                  </a:lnTo>
                  <a:lnTo>
                    <a:pt x="34" y="150"/>
                  </a:lnTo>
                  <a:lnTo>
                    <a:pt x="34" y="150"/>
                  </a:lnTo>
                  <a:lnTo>
                    <a:pt x="36" y="152"/>
                  </a:lnTo>
                  <a:lnTo>
                    <a:pt x="38" y="150"/>
                  </a:lnTo>
                  <a:lnTo>
                    <a:pt x="38" y="148"/>
                  </a:lnTo>
                  <a:lnTo>
                    <a:pt x="40" y="150"/>
                  </a:lnTo>
                  <a:lnTo>
                    <a:pt x="40" y="150"/>
                  </a:lnTo>
                  <a:lnTo>
                    <a:pt x="42" y="150"/>
                  </a:lnTo>
                  <a:lnTo>
                    <a:pt x="44" y="150"/>
                  </a:lnTo>
                  <a:lnTo>
                    <a:pt x="44" y="146"/>
                  </a:lnTo>
                  <a:lnTo>
                    <a:pt x="46" y="144"/>
                  </a:lnTo>
                  <a:lnTo>
                    <a:pt x="48" y="144"/>
                  </a:lnTo>
                  <a:lnTo>
                    <a:pt x="52" y="144"/>
                  </a:lnTo>
                  <a:lnTo>
                    <a:pt x="58" y="148"/>
                  </a:lnTo>
                  <a:lnTo>
                    <a:pt x="58" y="148"/>
                  </a:lnTo>
                  <a:lnTo>
                    <a:pt x="50" y="150"/>
                  </a:lnTo>
                  <a:lnTo>
                    <a:pt x="46" y="152"/>
                  </a:lnTo>
                  <a:lnTo>
                    <a:pt x="44" y="154"/>
                  </a:lnTo>
                  <a:lnTo>
                    <a:pt x="46" y="158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4" y="168"/>
                  </a:lnTo>
                  <a:lnTo>
                    <a:pt x="54" y="172"/>
                  </a:lnTo>
                  <a:lnTo>
                    <a:pt x="52" y="180"/>
                  </a:lnTo>
                  <a:lnTo>
                    <a:pt x="46" y="186"/>
                  </a:lnTo>
                  <a:lnTo>
                    <a:pt x="44" y="190"/>
                  </a:lnTo>
                  <a:lnTo>
                    <a:pt x="44" y="196"/>
                  </a:lnTo>
                  <a:lnTo>
                    <a:pt x="44" y="196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40" y="198"/>
                  </a:lnTo>
                  <a:lnTo>
                    <a:pt x="38" y="198"/>
                  </a:lnTo>
                  <a:lnTo>
                    <a:pt x="36" y="198"/>
                  </a:lnTo>
                  <a:lnTo>
                    <a:pt x="36" y="198"/>
                  </a:lnTo>
                  <a:lnTo>
                    <a:pt x="36" y="200"/>
                  </a:lnTo>
                  <a:lnTo>
                    <a:pt x="36" y="204"/>
                  </a:lnTo>
                  <a:lnTo>
                    <a:pt x="40" y="210"/>
                  </a:lnTo>
                  <a:lnTo>
                    <a:pt x="44" y="214"/>
                  </a:lnTo>
                  <a:lnTo>
                    <a:pt x="46" y="214"/>
                  </a:lnTo>
                  <a:lnTo>
                    <a:pt x="44" y="210"/>
                  </a:lnTo>
                  <a:lnTo>
                    <a:pt x="44" y="210"/>
                  </a:lnTo>
                  <a:lnTo>
                    <a:pt x="44" y="208"/>
                  </a:lnTo>
                  <a:lnTo>
                    <a:pt x="44" y="206"/>
                  </a:lnTo>
                  <a:lnTo>
                    <a:pt x="46" y="204"/>
                  </a:lnTo>
                  <a:lnTo>
                    <a:pt x="48" y="204"/>
                  </a:lnTo>
                  <a:lnTo>
                    <a:pt x="54" y="208"/>
                  </a:lnTo>
                  <a:lnTo>
                    <a:pt x="60" y="212"/>
                  </a:lnTo>
                  <a:lnTo>
                    <a:pt x="60" y="212"/>
                  </a:lnTo>
                  <a:lnTo>
                    <a:pt x="62" y="214"/>
                  </a:lnTo>
                  <a:lnTo>
                    <a:pt x="64" y="214"/>
                  </a:lnTo>
                  <a:lnTo>
                    <a:pt x="64" y="206"/>
                  </a:lnTo>
                  <a:lnTo>
                    <a:pt x="64" y="206"/>
                  </a:lnTo>
                  <a:lnTo>
                    <a:pt x="64" y="204"/>
                  </a:lnTo>
                  <a:lnTo>
                    <a:pt x="64" y="204"/>
                  </a:lnTo>
                  <a:lnTo>
                    <a:pt x="70" y="206"/>
                  </a:lnTo>
                  <a:lnTo>
                    <a:pt x="76" y="210"/>
                  </a:lnTo>
                  <a:lnTo>
                    <a:pt x="80" y="210"/>
                  </a:lnTo>
                  <a:lnTo>
                    <a:pt x="82" y="206"/>
                  </a:lnTo>
                  <a:lnTo>
                    <a:pt x="82" y="206"/>
                  </a:lnTo>
                  <a:lnTo>
                    <a:pt x="86" y="202"/>
                  </a:lnTo>
                  <a:lnTo>
                    <a:pt x="88" y="204"/>
                  </a:lnTo>
                  <a:lnTo>
                    <a:pt x="90" y="204"/>
                  </a:lnTo>
                  <a:lnTo>
                    <a:pt x="92" y="202"/>
                  </a:lnTo>
                  <a:lnTo>
                    <a:pt x="92" y="202"/>
                  </a:lnTo>
                  <a:lnTo>
                    <a:pt x="94" y="200"/>
                  </a:lnTo>
                  <a:lnTo>
                    <a:pt x="100" y="198"/>
                  </a:lnTo>
                  <a:lnTo>
                    <a:pt x="102" y="198"/>
                  </a:lnTo>
                  <a:lnTo>
                    <a:pt x="104" y="200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0" y="204"/>
                  </a:lnTo>
                  <a:lnTo>
                    <a:pt x="100" y="204"/>
                  </a:lnTo>
                  <a:lnTo>
                    <a:pt x="94" y="212"/>
                  </a:lnTo>
                  <a:lnTo>
                    <a:pt x="94" y="212"/>
                  </a:lnTo>
                  <a:lnTo>
                    <a:pt x="90" y="218"/>
                  </a:lnTo>
                  <a:lnTo>
                    <a:pt x="88" y="224"/>
                  </a:lnTo>
                  <a:lnTo>
                    <a:pt x="90" y="228"/>
                  </a:lnTo>
                  <a:lnTo>
                    <a:pt x="92" y="230"/>
                  </a:lnTo>
                  <a:lnTo>
                    <a:pt x="98" y="236"/>
                  </a:lnTo>
                  <a:lnTo>
                    <a:pt x="104" y="242"/>
                  </a:lnTo>
                  <a:lnTo>
                    <a:pt x="104" y="242"/>
                  </a:lnTo>
                  <a:lnTo>
                    <a:pt x="106" y="246"/>
                  </a:lnTo>
                  <a:lnTo>
                    <a:pt x="108" y="244"/>
                  </a:lnTo>
                  <a:lnTo>
                    <a:pt x="110" y="242"/>
                  </a:lnTo>
                  <a:lnTo>
                    <a:pt x="112" y="240"/>
                  </a:lnTo>
                  <a:lnTo>
                    <a:pt x="114" y="240"/>
                  </a:lnTo>
                  <a:lnTo>
                    <a:pt x="114" y="240"/>
                  </a:lnTo>
                  <a:lnTo>
                    <a:pt x="118" y="242"/>
                  </a:lnTo>
                  <a:lnTo>
                    <a:pt x="116" y="244"/>
                  </a:lnTo>
                  <a:lnTo>
                    <a:pt x="114" y="248"/>
                  </a:lnTo>
                  <a:lnTo>
                    <a:pt x="116" y="250"/>
                  </a:lnTo>
                  <a:lnTo>
                    <a:pt x="116" y="250"/>
                  </a:lnTo>
                  <a:lnTo>
                    <a:pt x="116" y="250"/>
                  </a:lnTo>
                  <a:lnTo>
                    <a:pt x="116" y="252"/>
                  </a:lnTo>
                  <a:lnTo>
                    <a:pt x="112" y="256"/>
                  </a:lnTo>
                  <a:lnTo>
                    <a:pt x="108" y="260"/>
                  </a:lnTo>
                  <a:lnTo>
                    <a:pt x="110" y="262"/>
                  </a:lnTo>
                  <a:lnTo>
                    <a:pt x="112" y="264"/>
                  </a:lnTo>
                  <a:lnTo>
                    <a:pt x="112" y="264"/>
                  </a:lnTo>
                  <a:lnTo>
                    <a:pt x="114" y="264"/>
                  </a:lnTo>
                  <a:lnTo>
                    <a:pt x="110" y="266"/>
                  </a:lnTo>
                  <a:lnTo>
                    <a:pt x="110" y="270"/>
                  </a:lnTo>
                  <a:lnTo>
                    <a:pt x="110" y="274"/>
                  </a:lnTo>
                  <a:lnTo>
                    <a:pt x="112" y="280"/>
                  </a:lnTo>
                  <a:lnTo>
                    <a:pt x="112" y="280"/>
                  </a:lnTo>
                  <a:lnTo>
                    <a:pt x="116" y="286"/>
                  </a:lnTo>
                  <a:lnTo>
                    <a:pt x="112" y="284"/>
                  </a:lnTo>
                  <a:lnTo>
                    <a:pt x="112" y="284"/>
                  </a:lnTo>
                  <a:lnTo>
                    <a:pt x="110" y="282"/>
                  </a:lnTo>
                  <a:lnTo>
                    <a:pt x="106" y="280"/>
                  </a:lnTo>
                  <a:lnTo>
                    <a:pt x="104" y="282"/>
                  </a:lnTo>
                  <a:lnTo>
                    <a:pt x="106" y="286"/>
                  </a:lnTo>
                  <a:lnTo>
                    <a:pt x="106" y="286"/>
                  </a:lnTo>
                  <a:lnTo>
                    <a:pt x="108" y="288"/>
                  </a:lnTo>
                  <a:lnTo>
                    <a:pt x="106" y="286"/>
                  </a:lnTo>
                  <a:lnTo>
                    <a:pt x="100" y="284"/>
                  </a:lnTo>
                  <a:lnTo>
                    <a:pt x="98" y="284"/>
                  </a:lnTo>
                  <a:lnTo>
                    <a:pt x="94" y="286"/>
                  </a:lnTo>
                  <a:lnTo>
                    <a:pt x="94" y="286"/>
                  </a:lnTo>
                  <a:lnTo>
                    <a:pt x="90" y="288"/>
                  </a:lnTo>
                  <a:lnTo>
                    <a:pt x="86" y="286"/>
                  </a:lnTo>
                  <a:lnTo>
                    <a:pt x="84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76" y="288"/>
                  </a:lnTo>
                  <a:lnTo>
                    <a:pt x="72" y="290"/>
                  </a:lnTo>
                  <a:lnTo>
                    <a:pt x="68" y="294"/>
                  </a:lnTo>
                  <a:lnTo>
                    <a:pt x="68" y="294"/>
                  </a:lnTo>
                  <a:lnTo>
                    <a:pt x="64" y="300"/>
                  </a:lnTo>
                  <a:lnTo>
                    <a:pt x="60" y="304"/>
                  </a:lnTo>
                  <a:lnTo>
                    <a:pt x="56" y="306"/>
                  </a:lnTo>
                  <a:lnTo>
                    <a:pt x="52" y="310"/>
                  </a:lnTo>
                  <a:lnTo>
                    <a:pt x="52" y="31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4" y="312"/>
                  </a:lnTo>
                  <a:lnTo>
                    <a:pt x="58" y="312"/>
                  </a:lnTo>
                  <a:lnTo>
                    <a:pt x="58" y="312"/>
                  </a:lnTo>
                  <a:lnTo>
                    <a:pt x="62" y="312"/>
                  </a:lnTo>
                  <a:lnTo>
                    <a:pt x="68" y="308"/>
                  </a:lnTo>
                  <a:lnTo>
                    <a:pt x="74" y="306"/>
                  </a:lnTo>
                  <a:lnTo>
                    <a:pt x="74" y="306"/>
                  </a:lnTo>
                  <a:lnTo>
                    <a:pt x="74" y="308"/>
                  </a:lnTo>
                  <a:lnTo>
                    <a:pt x="74" y="308"/>
                  </a:lnTo>
                  <a:lnTo>
                    <a:pt x="72" y="312"/>
                  </a:lnTo>
                  <a:lnTo>
                    <a:pt x="74" y="314"/>
                  </a:lnTo>
                  <a:lnTo>
                    <a:pt x="76" y="314"/>
                  </a:lnTo>
                  <a:lnTo>
                    <a:pt x="74" y="318"/>
                  </a:lnTo>
                  <a:lnTo>
                    <a:pt x="74" y="318"/>
                  </a:lnTo>
                  <a:lnTo>
                    <a:pt x="74" y="324"/>
                  </a:lnTo>
                  <a:lnTo>
                    <a:pt x="74" y="330"/>
                  </a:lnTo>
                  <a:lnTo>
                    <a:pt x="74" y="332"/>
                  </a:lnTo>
                  <a:lnTo>
                    <a:pt x="72" y="336"/>
                  </a:lnTo>
                  <a:lnTo>
                    <a:pt x="68" y="340"/>
                  </a:lnTo>
                  <a:lnTo>
                    <a:pt x="62" y="344"/>
                  </a:lnTo>
                  <a:lnTo>
                    <a:pt x="62" y="344"/>
                  </a:lnTo>
                  <a:lnTo>
                    <a:pt x="52" y="350"/>
                  </a:lnTo>
                  <a:lnTo>
                    <a:pt x="44" y="352"/>
                  </a:lnTo>
                  <a:lnTo>
                    <a:pt x="38" y="352"/>
                  </a:lnTo>
                  <a:lnTo>
                    <a:pt x="34" y="356"/>
                  </a:lnTo>
                  <a:lnTo>
                    <a:pt x="34" y="356"/>
                  </a:lnTo>
                  <a:lnTo>
                    <a:pt x="32" y="358"/>
                  </a:lnTo>
                  <a:lnTo>
                    <a:pt x="32" y="360"/>
                  </a:lnTo>
                  <a:lnTo>
                    <a:pt x="34" y="362"/>
                  </a:lnTo>
                  <a:lnTo>
                    <a:pt x="38" y="362"/>
                  </a:lnTo>
                  <a:lnTo>
                    <a:pt x="36" y="366"/>
                  </a:lnTo>
                  <a:lnTo>
                    <a:pt x="36" y="366"/>
                  </a:lnTo>
                  <a:lnTo>
                    <a:pt x="36" y="368"/>
                  </a:lnTo>
                  <a:lnTo>
                    <a:pt x="38" y="372"/>
                  </a:lnTo>
                  <a:lnTo>
                    <a:pt x="44" y="372"/>
                  </a:lnTo>
                  <a:lnTo>
                    <a:pt x="52" y="370"/>
                  </a:lnTo>
                  <a:lnTo>
                    <a:pt x="52" y="370"/>
                  </a:lnTo>
                  <a:lnTo>
                    <a:pt x="58" y="368"/>
                  </a:lnTo>
                  <a:lnTo>
                    <a:pt x="64" y="368"/>
                  </a:lnTo>
                  <a:lnTo>
                    <a:pt x="66" y="370"/>
                  </a:lnTo>
                  <a:lnTo>
                    <a:pt x="66" y="374"/>
                  </a:lnTo>
                  <a:lnTo>
                    <a:pt x="66" y="374"/>
                  </a:lnTo>
                  <a:lnTo>
                    <a:pt x="66" y="376"/>
                  </a:lnTo>
                  <a:lnTo>
                    <a:pt x="68" y="378"/>
                  </a:lnTo>
                  <a:lnTo>
                    <a:pt x="72" y="376"/>
                  </a:lnTo>
                  <a:lnTo>
                    <a:pt x="80" y="376"/>
                  </a:lnTo>
                  <a:lnTo>
                    <a:pt x="84" y="378"/>
                  </a:lnTo>
                  <a:lnTo>
                    <a:pt x="90" y="380"/>
                  </a:lnTo>
                  <a:lnTo>
                    <a:pt x="90" y="380"/>
                  </a:lnTo>
                  <a:lnTo>
                    <a:pt x="94" y="384"/>
                  </a:lnTo>
                  <a:lnTo>
                    <a:pt x="98" y="386"/>
                  </a:lnTo>
                  <a:lnTo>
                    <a:pt x="100" y="386"/>
                  </a:lnTo>
                  <a:lnTo>
                    <a:pt x="104" y="384"/>
                  </a:lnTo>
                  <a:lnTo>
                    <a:pt x="110" y="378"/>
                  </a:lnTo>
                  <a:lnTo>
                    <a:pt x="114" y="376"/>
                  </a:lnTo>
                  <a:lnTo>
                    <a:pt x="114" y="376"/>
                  </a:lnTo>
                  <a:lnTo>
                    <a:pt x="118" y="374"/>
                  </a:lnTo>
                  <a:lnTo>
                    <a:pt x="122" y="372"/>
                  </a:lnTo>
                  <a:lnTo>
                    <a:pt x="126" y="368"/>
                  </a:lnTo>
                  <a:lnTo>
                    <a:pt x="132" y="366"/>
                  </a:lnTo>
                  <a:lnTo>
                    <a:pt x="132" y="366"/>
                  </a:lnTo>
                  <a:lnTo>
                    <a:pt x="130" y="370"/>
                  </a:lnTo>
                  <a:lnTo>
                    <a:pt x="126" y="374"/>
                  </a:lnTo>
                  <a:lnTo>
                    <a:pt x="126" y="374"/>
                  </a:lnTo>
                  <a:lnTo>
                    <a:pt x="116" y="384"/>
                  </a:lnTo>
                  <a:lnTo>
                    <a:pt x="112" y="390"/>
                  </a:lnTo>
                  <a:lnTo>
                    <a:pt x="112" y="392"/>
                  </a:lnTo>
                  <a:lnTo>
                    <a:pt x="106" y="394"/>
                  </a:lnTo>
                  <a:lnTo>
                    <a:pt x="106" y="394"/>
                  </a:lnTo>
                  <a:lnTo>
                    <a:pt x="98" y="394"/>
                  </a:lnTo>
                  <a:lnTo>
                    <a:pt x="94" y="394"/>
                  </a:lnTo>
                  <a:lnTo>
                    <a:pt x="88" y="392"/>
                  </a:lnTo>
                  <a:lnTo>
                    <a:pt x="78" y="392"/>
                  </a:lnTo>
                  <a:lnTo>
                    <a:pt x="78" y="392"/>
                  </a:lnTo>
                  <a:lnTo>
                    <a:pt x="72" y="392"/>
                  </a:lnTo>
                  <a:lnTo>
                    <a:pt x="70" y="394"/>
                  </a:lnTo>
                  <a:lnTo>
                    <a:pt x="68" y="396"/>
                  </a:lnTo>
                  <a:lnTo>
                    <a:pt x="68" y="398"/>
                  </a:lnTo>
                  <a:lnTo>
                    <a:pt x="68" y="400"/>
                  </a:lnTo>
                  <a:lnTo>
                    <a:pt x="68" y="402"/>
                  </a:lnTo>
                  <a:lnTo>
                    <a:pt x="64" y="404"/>
                  </a:lnTo>
                  <a:lnTo>
                    <a:pt x="64" y="404"/>
                  </a:lnTo>
                  <a:lnTo>
                    <a:pt x="58" y="406"/>
                  </a:lnTo>
                  <a:lnTo>
                    <a:pt x="56" y="408"/>
                  </a:lnTo>
                  <a:lnTo>
                    <a:pt x="56" y="412"/>
                  </a:lnTo>
                  <a:lnTo>
                    <a:pt x="56" y="414"/>
                  </a:lnTo>
                  <a:lnTo>
                    <a:pt x="54" y="416"/>
                  </a:lnTo>
                  <a:lnTo>
                    <a:pt x="54" y="416"/>
                  </a:lnTo>
                  <a:lnTo>
                    <a:pt x="52" y="418"/>
                  </a:lnTo>
                  <a:lnTo>
                    <a:pt x="50" y="422"/>
                  </a:lnTo>
                  <a:lnTo>
                    <a:pt x="50" y="424"/>
                  </a:lnTo>
                  <a:lnTo>
                    <a:pt x="48" y="426"/>
                  </a:lnTo>
                  <a:lnTo>
                    <a:pt x="48" y="426"/>
                  </a:lnTo>
                  <a:lnTo>
                    <a:pt x="42" y="430"/>
                  </a:lnTo>
                  <a:lnTo>
                    <a:pt x="38" y="436"/>
                  </a:lnTo>
                  <a:lnTo>
                    <a:pt x="32" y="442"/>
                  </a:lnTo>
                  <a:lnTo>
                    <a:pt x="30" y="442"/>
                  </a:lnTo>
                  <a:lnTo>
                    <a:pt x="26" y="444"/>
                  </a:lnTo>
                  <a:lnTo>
                    <a:pt x="26" y="444"/>
                  </a:lnTo>
                  <a:lnTo>
                    <a:pt x="22" y="444"/>
                  </a:lnTo>
                  <a:lnTo>
                    <a:pt x="20" y="444"/>
                  </a:lnTo>
                  <a:lnTo>
                    <a:pt x="18" y="448"/>
                  </a:lnTo>
                  <a:lnTo>
                    <a:pt x="18" y="452"/>
                  </a:lnTo>
                  <a:lnTo>
                    <a:pt x="20" y="452"/>
                  </a:lnTo>
                  <a:lnTo>
                    <a:pt x="22" y="452"/>
                  </a:lnTo>
                  <a:lnTo>
                    <a:pt x="22" y="452"/>
                  </a:lnTo>
                  <a:lnTo>
                    <a:pt x="26" y="452"/>
                  </a:lnTo>
                  <a:lnTo>
                    <a:pt x="30" y="454"/>
                  </a:lnTo>
                  <a:lnTo>
                    <a:pt x="32" y="456"/>
                  </a:lnTo>
                  <a:lnTo>
                    <a:pt x="36" y="456"/>
                  </a:lnTo>
                  <a:lnTo>
                    <a:pt x="36" y="456"/>
                  </a:lnTo>
                  <a:lnTo>
                    <a:pt x="38" y="454"/>
                  </a:lnTo>
                  <a:lnTo>
                    <a:pt x="38" y="452"/>
                  </a:lnTo>
                  <a:lnTo>
                    <a:pt x="40" y="450"/>
                  </a:lnTo>
                  <a:lnTo>
                    <a:pt x="44" y="448"/>
                  </a:lnTo>
                  <a:lnTo>
                    <a:pt x="44" y="448"/>
                  </a:lnTo>
                  <a:lnTo>
                    <a:pt x="48" y="446"/>
                  </a:lnTo>
                  <a:lnTo>
                    <a:pt x="50" y="442"/>
                  </a:lnTo>
                  <a:lnTo>
                    <a:pt x="54" y="440"/>
                  </a:lnTo>
                  <a:lnTo>
                    <a:pt x="62" y="436"/>
                  </a:lnTo>
                  <a:lnTo>
                    <a:pt x="62" y="436"/>
                  </a:lnTo>
                  <a:lnTo>
                    <a:pt x="68" y="436"/>
                  </a:lnTo>
                  <a:lnTo>
                    <a:pt x="74" y="438"/>
                  </a:lnTo>
                  <a:lnTo>
                    <a:pt x="86" y="444"/>
                  </a:lnTo>
                  <a:lnTo>
                    <a:pt x="86" y="444"/>
                  </a:lnTo>
                  <a:lnTo>
                    <a:pt x="88" y="446"/>
                  </a:lnTo>
                  <a:lnTo>
                    <a:pt x="90" y="444"/>
                  </a:lnTo>
                  <a:lnTo>
                    <a:pt x="92" y="436"/>
                  </a:lnTo>
                  <a:lnTo>
                    <a:pt x="94" y="426"/>
                  </a:lnTo>
                  <a:lnTo>
                    <a:pt x="96" y="424"/>
                  </a:lnTo>
                  <a:lnTo>
                    <a:pt x="98" y="424"/>
                  </a:lnTo>
                  <a:lnTo>
                    <a:pt x="98" y="424"/>
                  </a:lnTo>
                  <a:lnTo>
                    <a:pt x="100" y="424"/>
                  </a:lnTo>
                  <a:lnTo>
                    <a:pt x="102" y="424"/>
                  </a:lnTo>
                  <a:lnTo>
                    <a:pt x="108" y="420"/>
                  </a:lnTo>
                  <a:lnTo>
                    <a:pt x="116" y="418"/>
                  </a:lnTo>
                  <a:lnTo>
                    <a:pt x="120" y="420"/>
                  </a:lnTo>
                  <a:lnTo>
                    <a:pt x="124" y="422"/>
                  </a:lnTo>
                  <a:lnTo>
                    <a:pt x="124" y="422"/>
                  </a:lnTo>
                  <a:lnTo>
                    <a:pt x="130" y="428"/>
                  </a:lnTo>
                  <a:lnTo>
                    <a:pt x="132" y="428"/>
                  </a:lnTo>
                  <a:lnTo>
                    <a:pt x="134" y="426"/>
                  </a:lnTo>
                  <a:lnTo>
                    <a:pt x="140" y="426"/>
                  </a:lnTo>
                  <a:lnTo>
                    <a:pt x="140" y="426"/>
                  </a:lnTo>
                  <a:lnTo>
                    <a:pt x="146" y="426"/>
                  </a:lnTo>
                  <a:lnTo>
                    <a:pt x="148" y="424"/>
                  </a:lnTo>
                  <a:lnTo>
                    <a:pt x="150" y="422"/>
                  </a:lnTo>
                  <a:lnTo>
                    <a:pt x="158" y="418"/>
                  </a:lnTo>
                  <a:lnTo>
                    <a:pt x="158" y="418"/>
                  </a:lnTo>
                  <a:lnTo>
                    <a:pt x="166" y="416"/>
                  </a:lnTo>
                  <a:lnTo>
                    <a:pt x="168" y="414"/>
                  </a:lnTo>
                  <a:lnTo>
                    <a:pt x="168" y="412"/>
                  </a:lnTo>
                  <a:lnTo>
                    <a:pt x="172" y="414"/>
                  </a:lnTo>
                  <a:lnTo>
                    <a:pt x="172" y="414"/>
                  </a:lnTo>
                  <a:lnTo>
                    <a:pt x="178" y="416"/>
                  </a:lnTo>
                  <a:lnTo>
                    <a:pt x="180" y="416"/>
                  </a:lnTo>
                  <a:lnTo>
                    <a:pt x="182" y="416"/>
                  </a:lnTo>
                  <a:lnTo>
                    <a:pt x="184" y="418"/>
                  </a:lnTo>
                  <a:lnTo>
                    <a:pt x="184" y="418"/>
                  </a:lnTo>
                  <a:lnTo>
                    <a:pt x="186" y="418"/>
                  </a:lnTo>
                  <a:lnTo>
                    <a:pt x="188" y="418"/>
                  </a:lnTo>
                  <a:lnTo>
                    <a:pt x="196" y="416"/>
                  </a:lnTo>
                  <a:lnTo>
                    <a:pt x="204" y="414"/>
                  </a:lnTo>
                  <a:lnTo>
                    <a:pt x="210" y="414"/>
                  </a:lnTo>
                  <a:lnTo>
                    <a:pt x="214" y="416"/>
                  </a:lnTo>
                  <a:lnTo>
                    <a:pt x="214" y="416"/>
                  </a:lnTo>
                  <a:lnTo>
                    <a:pt x="220" y="418"/>
                  </a:lnTo>
                  <a:lnTo>
                    <a:pt x="224" y="418"/>
                  </a:lnTo>
                  <a:lnTo>
                    <a:pt x="230" y="414"/>
                  </a:lnTo>
                  <a:lnTo>
                    <a:pt x="236" y="412"/>
                  </a:lnTo>
                  <a:lnTo>
                    <a:pt x="242" y="410"/>
                  </a:lnTo>
                  <a:lnTo>
                    <a:pt x="242" y="410"/>
                  </a:lnTo>
                  <a:lnTo>
                    <a:pt x="248" y="410"/>
                  </a:lnTo>
                  <a:lnTo>
                    <a:pt x="248" y="406"/>
                  </a:lnTo>
                  <a:lnTo>
                    <a:pt x="250" y="404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62" y="396"/>
                  </a:lnTo>
                  <a:lnTo>
                    <a:pt x="264" y="394"/>
                  </a:lnTo>
                  <a:lnTo>
                    <a:pt x="262" y="390"/>
                  </a:lnTo>
                  <a:lnTo>
                    <a:pt x="264" y="386"/>
                  </a:lnTo>
                  <a:lnTo>
                    <a:pt x="264" y="386"/>
                  </a:lnTo>
                  <a:lnTo>
                    <a:pt x="264" y="384"/>
                  </a:lnTo>
                  <a:lnTo>
                    <a:pt x="262" y="384"/>
                  </a:lnTo>
                  <a:lnTo>
                    <a:pt x="256" y="386"/>
                  </a:lnTo>
                  <a:lnTo>
                    <a:pt x="248" y="386"/>
                  </a:lnTo>
                  <a:lnTo>
                    <a:pt x="242" y="386"/>
                  </a:lnTo>
                  <a:lnTo>
                    <a:pt x="242" y="386"/>
                  </a:lnTo>
                  <a:lnTo>
                    <a:pt x="238" y="384"/>
                  </a:lnTo>
                  <a:lnTo>
                    <a:pt x="238" y="384"/>
                  </a:lnTo>
                  <a:lnTo>
                    <a:pt x="238" y="382"/>
                  </a:lnTo>
                  <a:lnTo>
                    <a:pt x="234" y="380"/>
                  </a:lnTo>
                  <a:lnTo>
                    <a:pt x="234" y="380"/>
                  </a:lnTo>
                  <a:lnTo>
                    <a:pt x="232" y="380"/>
                  </a:lnTo>
                  <a:lnTo>
                    <a:pt x="232" y="378"/>
                  </a:lnTo>
                  <a:lnTo>
                    <a:pt x="236" y="378"/>
                  </a:lnTo>
                  <a:lnTo>
                    <a:pt x="242" y="376"/>
                  </a:lnTo>
                  <a:lnTo>
                    <a:pt x="246" y="374"/>
                  </a:lnTo>
                  <a:lnTo>
                    <a:pt x="246" y="374"/>
                  </a:lnTo>
                  <a:lnTo>
                    <a:pt x="248" y="370"/>
                  </a:lnTo>
                  <a:lnTo>
                    <a:pt x="246" y="368"/>
                  </a:lnTo>
                  <a:lnTo>
                    <a:pt x="244" y="368"/>
                  </a:lnTo>
                  <a:lnTo>
                    <a:pt x="246" y="366"/>
                  </a:lnTo>
                  <a:lnTo>
                    <a:pt x="246" y="366"/>
                  </a:lnTo>
                  <a:lnTo>
                    <a:pt x="252" y="364"/>
                  </a:lnTo>
                  <a:lnTo>
                    <a:pt x="258" y="364"/>
                  </a:lnTo>
                  <a:lnTo>
                    <a:pt x="262" y="362"/>
                  </a:lnTo>
                  <a:lnTo>
                    <a:pt x="260" y="360"/>
                  </a:lnTo>
                  <a:lnTo>
                    <a:pt x="260" y="360"/>
                  </a:lnTo>
                  <a:lnTo>
                    <a:pt x="258" y="358"/>
                  </a:lnTo>
                  <a:lnTo>
                    <a:pt x="260" y="356"/>
                  </a:lnTo>
                  <a:lnTo>
                    <a:pt x="266" y="352"/>
                  </a:lnTo>
                  <a:lnTo>
                    <a:pt x="270" y="348"/>
                  </a:lnTo>
                  <a:lnTo>
                    <a:pt x="274" y="344"/>
                  </a:lnTo>
                  <a:lnTo>
                    <a:pt x="276" y="336"/>
                  </a:lnTo>
                  <a:lnTo>
                    <a:pt x="276" y="326"/>
                  </a:lnTo>
                  <a:lnTo>
                    <a:pt x="276" y="326"/>
                  </a:lnTo>
                  <a:lnTo>
                    <a:pt x="274" y="318"/>
                  </a:lnTo>
                  <a:lnTo>
                    <a:pt x="270" y="312"/>
                  </a:lnTo>
                  <a:lnTo>
                    <a:pt x="262" y="306"/>
                  </a:lnTo>
                  <a:lnTo>
                    <a:pt x="256" y="304"/>
                  </a:lnTo>
                  <a:lnTo>
                    <a:pt x="248" y="302"/>
                  </a:lnTo>
                  <a:lnTo>
                    <a:pt x="240" y="302"/>
                  </a:lnTo>
                  <a:lnTo>
                    <a:pt x="236" y="304"/>
                  </a:lnTo>
                  <a:lnTo>
                    <a:pt x="232" y="306"/>
                  </a:lnTo>
                  <a:lnTo>
                    <a:pt x="232" y="306"/>
                  </a:lnTo>
                  <a:lnTo>
                    <a:pt x="228" y="312"/>
                  </a:lnTo>
                  <a:lnTo>
                    <a:pt x="224" y="312"/>
                  </a:lnTo>
                  <a:lnTo>
                    <a:pt x="222" y="310"/>
                  </a:lnTo>
                  <a:lnTo>
                    <a:pt x="220" y="308"/>
                  </a:lnTo>
                  <a:lnTo>
                    <a:pt x="220" y="308"/>
                  </a:lnTo>
                  <a:lnTo>
                    <a:pt x="216" y="308"/>
                  </a:lnTo>
                  <a:lnTo>
                    <a:pt x="216" y="306"/>
                  </a:lnTo>
                  <a:lnTo>
                    <a:pt x="224" y="298"/>
                  </a:lnTo>
                  <a:lnTo>
                    <a:pt x="224" y="298"/>
                  </a:lnTo>
                  <a:lnTo>
                    <a:pt x="226" y="296"/>
                  </a:lnTo>
                  <a:lnTo>
                    <a:pt x="228" y="294"/>
                  </a:lnTo>
                  <a:lnTo>
                    <a:pt x="226" y="286"/>
                  </a:lnTo>
                  <a:lnTo>
                    <a:pt x="220" y="278"/>
                  </a:lnTo>
                  <a:lnTo>
                    <a:pt x="210" y="272"/>
                  </a:lnTo>
                  <a:lnTo>
                    <a:pt x="210" y="272"/>
                  </a:lnTo>
                  <a:lnTo>
                    <a:pt x="204" y="268"/>
                  </a:lnTo>
                  <a:lnTo>
                    <a:pt x="202" y="264"/>
                  </a:lnTo>
                  <a:lnTo>
                    <a:pt x="204" y="264"/>
                  </a:lnTo>
                  <a:lnTo>
                    <a:pt x="210" y="268"/>
                  </a:lnTo>
                  <a:lnTo>
                    <a:pt x="210" y="268"/>
                  </a:lnTo>
                  <a:lnTo>
                    <a:pt x="216" y="270"/>
                  </a:lnTo>
                  <a:lnTo>
                    <a:pt x="220" y="272"/>
                  </a:lnTo>
                  <a:lnTo>
                    <a:pt x="220" y="268"/>
                  </a:lnTo>
                  <a:lnTo>
                    <a:pt x="214" y="260"/>
                  </a:lnTo>
                  <a:lnTo>
                    <a:pt x="214" y="260"/>
                  </a:lnTo>
                  <a:lnTo>
                    <a:pt x="212" y="256"/>
                  </a:lnTo>
                  <a:lnTo>
                    <a:pt x="210" y="252"/>
                  </a:lnTo>
                  <a:lnTo>
                    <a:pt x="210" y="246"/>
                  </a:lnTo>
                  <a:lnTo>
                    <a:pt x="210" y="242"/>
                  </a:lnTo>
                  <a:lnTo>
                    <a:pt x="206" y="238"/>
                  </a:lnTo>
                  <a:lnTo>
                    <a:pt x="206" y="238"/>
                  </a:lnTo>
                  <a:lnTo>
                    <a:pt x="200" y="236"/>
                  </a:lnTo>
                  <a:lnTo>
                    <a:pt x="198" y="230"/>
                  </a:lnTo>
                  <a:lnTo>
                    <a:pt x="194" y="226"/>
                  </a:lnTo>
                  <a:lnTo>
                    <a:pt x="186" y="222"/>
                  </a:lnTo>
                  <a:lnTo>
                    <a:pt x="186" y="222"/>
                  </a:lnTo>
                  <a:lnTo>
                    <a:pt x="180" y="220"/>
                  </a:lnTo>
                  <a:lnTo>
                    <a:pt x="176" y="218"/>
                  </a:lnTo>
                  <a:lnTo>
                    <a:pt x="172" y="212"/>
                  </a:lnTo>
                  <a:lnTo>
                    <a:pt x="168" y="202"/>
                  </a:lnTo>
                  <a:lnTo>
                    <a:pt x="168" y="202"/>
                  </a:lnTo>
                  <a:lnTo>
                    <a:pt x="162" y="186"/>
                  </a:lnTo>
                  <a:lnTo>
                    <a:pt x="160" y="176"/>
                  </a:lnTo>
                  <a:lnTo>
                    <a:pt x="158" y="168"/>
                  </a:lnTo>
                  <a:lnTo>
                    <a:pt x="154" y="164"/>
                  </a:lnTo>
                  <a:lnTo>
                    <a:pt x="154" y="164"/>
                  </a:lnTo>
                  <a:lnTo>
                    <a:pt x="148" y="160"/>
                  </a:lnTo>
                  <a:lnTo>
                    <a:pt x="146" y="154"/>
                  </a:lnTo>
                  <a:lnTo>
                    <a:pt x="140" y="150"/>
                  </a:lnTo>
                  <a:lnTo>
                    <a:pt x="130" y="144"/>
                  </a:lnTo>
                  <a:lnTo>
                    <a:pt x="130" y="144"/>
                  </a:lnTo>
                  <a:lnTo>
                    <a:pt x="120" y="142"/>
                  </a:lnTo>
                  <a:lnTo>
                    <a:pt x="116" y="142"/>
                  </a:lnTo>
                  <a:lnTo>
                    <a:pt x="116" y="142"/>
                  </a:lnTo>
                  <a:lnTo>
                    <a:pt x="112" y="146"/>
                  </a:lnTo>
                  <a:lnTo>
                    <a:pt x="108" y="146"/>
                  </a:lnTo>
                  <a:lnTo>
                    <a:pt x="102" y="146"/>
                  </a:lnTo>
                  <a:lnTo>
                    <a:pt x="102" y="146"/>
                  </a:lnTo>
                  <a:lnTo>
                    <a:pt x="98" y="144"/>
                  </a:lnTo>
                  <a:lnTo>
                    <a:pt x="100" y="144"/>
                  </a:lnTo>
                  <a:lnTo>
                    <a:pt x="106" y="140"/>
                  </a:lnTo>
                  <a:lnTo>
                    <a:pt x="110" y="136"/>
                  </a:lnTo>
                  <a:lnTo>
                    <a:pt x="110" y="136"/>
                  </a:lnTo>
                  <a:lnTo>
                    <a:pt x="112" y="134"/>
                  </a:lnTo>
                  <a:lnTo>
                    <a:pt x="114" y="134"/>
                  </a:lnTo>
                  <a:lnTo>
                    <a:pt x="118" y="134"/>
                  </a:lnTo>
                  <a:lnTo>
                    <a:pt x="122" y="132"/>
                  </a:lnTo>
                  <a:lnTo>
                    <a:pt x="122" y="132"/>
                  </a:lnTo>
                  <a:lnTo>
                    <a:pt x="126" y="130"/>
                  </a:lnTo>
                  <a:lnTo>
                    <a:pt x="126" y="130"/>
                  </a:lnTo>
                  <a:lnTo>
                    <a:pt x="124" y="128"/>
                  </a:lnTo>
                  <a:lnTo>
                    <a:pt x="118" y="126"/>
                  </a:lnTo>
                  <a:lnTo>
                    <a:pt x="118" y="124"/>
                  </a:lnTo>
                  <a:lnTo>
                    <a:pt x="118" y="124"/>
                  </a:lnTo>
                  <a:lnTo>
                    <a:pt x="116" y="122"/>
                  </a:lnTo>
                  <a:lnTo>
                    <a:pt x="114" y="120"/>
                  </a:lnTo>
                  <a:lnTo>
                    <a:pt x="114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20" y="120"/>
                  </a:lnTo>
                  <a:lnTo>
                    <a:pt x="126" y="118"/>
                  </a:lnTo>
                  <a:lnTo>
                    <a:pt x="132" y="110"/>
                  </a:lnTo>
                  <a:lnTo>
                    <a:pt x="138" y="92"/>
                  </a:lnTo>
                  <a:lnTo>
                    <a:pt x="138" y="92"/>
                  </a:lnTo>
                  <a:lnTo>
                    <a:pt x="146" y="76"/>
                  </a:lnTo>
                  <a:lnTo>
                    <a:pt x="152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8"/>
                  </a:lnTo>
                  <a:lnTo>
                    <a:pt x="148" y="56"/>
                  </a:lnTo>
                  <a:lnTo>
                    <a:pt x="146" y="54"/>
                  </a:lnTo>
                  <a:lnTo>
                    <a:pt x="138" y="52"/>
                  </a:lnTo>
                  <a:lnTo>
                    <a:pt x="126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98" y="52"/>
                  </a:lnTo>
                  <a:lnTo>
                    <a:pt x="90" y="54"/>
                  </a:lnTo>
                  <a:lnTo>
                    <a:pt x="84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4" y="60"/>
                  </a:lnTo>
                  <a:lnTo>
                    <a:pt x="76" y="58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0" y="46"/>
                  </a:lnTo>
                  <a:lnTo>
                    <a:pt x="76" y="46"/>
                  </a:lnTo>
                  <a:lnTo>
                    <a:pt x="74" y="46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96" y="28"/>
                  </a:lnTo>
                  <a:lnTo>
                    <a:pt x="108" y="18"/>
                  </a:lnTo>
                  <a:lnTo>
                    <a:pt x="110" y="12"/>
                  </a:lnTo>
                  <a:lnTo>
                    <a:pt x="110" y="10"/>
                  </a:lnTo>
                  <a:lnTo>
                    <a:pt x="110" y="10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10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8" y="0"/>
                  </a:lnTo>
                  <a:lnTo>
                    <a:pt x="96" y="2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86" y="4"/>
                  </a:lnTo>
                  <a:lnTo>
                    <a:pt x="78" y="6"/>
                  </a:lnTo>
                  <a:lnTo>
                    <a:pt x="72" y="8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58" y="6"/>
                  </a:lnTo>
                  <a:lnTo>
                    <a:pt x="54" y="8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6" y="4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6" y="24"/>
                  </a:lnTo>
                  <a:lnTo>
                    <a:pt x="30" y="22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4" y="30"/>
                  </a:lnTo>
                  <a:lnTo>
                    <a:pt x="32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30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4"/>
                  </a:lnTo>
                  <a:lnTo>
                    <a:pt x="16" y="56"/>
                  </a:lnTo>
                  <a:lnTo>
                    <a:pt x="14" y="60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cxnSp>
          <p:nvCxnSpPr>
            <p:cNvPr id="741" name="Straight Arrow Connector 740">
              <a:extLst>
                <a:ext uri="{FF2B5EF4-FFF2-40B4-BE49-F238E27FC236}">
                  <a16:creationId xmlns:a16="http://schemas.microsoft.com/office/drawing/2014/main" id="{E64354C2-A303-4DE5-8FED-70DF38013AA1}"/>
                </a:ext>
              </a:extLst>
            </p:cNvPr>
            <p:cNvCxnSpPr/>
            <p:nvPr/>
          </p:nvCxnSpPr>
          <p:spPr>
            <a:xfrm flipH="1">
              <a:off x="4682014" y="830056"/>
              <a:ext cx="906169" cy="327762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2" name="Freeform 290">
              <a:extLst>
                <a:ext uri="{FF2B5EF4-FFF2-40B4-BE49-F238E27FC236}">
                  <a16:creationId xmlns:a16="http://schemas.microsoft.com/office/drawing/2014/main" id="{E6683DAE-AE97-49A7-8D7C-2713DABF9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276" y="3304656"/>
              <a:ext cx="710678" cy="910013"/>
            </a:xfrm>
            <a:custGeom>
              <a:avLst/>
              <a:gdLst/>
              <a:ahLst/>
              <a:cxnLst>
                <a:cxn ang="0">
                  <a:pos x="169" y="380"/>
                </a:cxn>
                <a:cxn ang="0">
                  <a:pos x="157" y="368"/>
                </a:cxn>
                <a:cxn ang="0">
                  <a:pos x="145" y="357"/>
                </a:cxn>
                <a:cxn ang="0">
                  <a:pos x="140" y="350"/>
                </a:cxn>
                <a:cxn ang="0">
                  <a:pos x="163" y="325"/>
                </a:cxn>
                <a:cxn ang="0">
                  <a:pos x="159" y="307"/>
                </a:cxn>
                <a:cxn ang="0">
                  <a:pos x="154" y="291"/>
                </a:cxn>
                <a:cxn ang="0">
                  <a:pos x="143" y="273"/>
                </a:cxn>
                <a:cxn ang="0">
                  <a:pos x="134" y="263"/>
                </a:cxn>
                <a:cxn ang="0">
                  <a:pos x="133" y="248"/>
                </a:cxn>
                <a:cxn ang="0">
                  <a:pos x="133" y="224"/>
                </a:cxn>
                <a:cxn ang="0">
                  <a:pos x="118" y="213"/>
                </a:cxn>
                <a:cxn ang="0">
                  <a:pos x="101" y="184"/>
                </a:cxn>
                <a:cxn ang="0">
                  <a:pos x="80" y="171"/>
                </a:cxn>
                <a:cxn ang="0">
                  <a:pos x="58" y="154"/>
                </a:cxn>
                <a:cxn ang="0">
                  <a:pos x="34" y="161"/>
                </a:cxn>
                <a:cxn ang="0">
                  <a:pos x="20" y="148"/>
                </a:cxn>
                <a:cxn ang="0">
                  <a:pos x="10" y="118"/>
                </a:cxn>
                <a:cxn ang="0">
                  <a:pos x="31" y="94"/>
                </a:cxn>
                <a:cxn ang="0">
                  <a:pos x="41" y="70"/>
                </a:cxn>
                <a:cxn ang="0">
                  <a:pos x="37" y="48"/>
                </a:cxn>
                <a:cxn ang="0">
                  <a:pos x="45" y="47"/>
                </a:cxn>
                <a:cxn ang="0">
                  <a:pos x="38" y="42"/>
                </a:cxn>
                <a:cxn ang="0">
                  <a:pos x="52" y="36"/>
                </a:cxn>
                <a:cxn ang="0">
                  <a:pos x="58" y="31"/>
                </a:cxn>
                <a:cxn ang="0">
                  <a:pos x="72" y="45"/>
                </a:cxn>
                <a:cxn ang="0">
                  <a:pos x="87" y="33"/>
                </a:cxn>
                <a:cxn ang="0">
                  <a:pos x="81" y="14"/>
                </a:cxn>
                <a:cxn ang="0">
                  <a:pos x="98" y="13"/>
                </a:cxn>
                <a:cxn ang="0">
                  <a:pos x="115" y="2"/>
                </a:cxn>
                <a:cxn ang="0">
                  <a:pos x="119" y="16"/>
                </a:cxn>
                <a:cxn ang="0">
                  <a:pos x="119" y="33"/>
                </a:cxn>
                <a:cxn ang="0">
                  <a:pos x="131" y="38"/>
                </a:cxn>
                <a:cxn ang="0">
                  <a:pos x="145" y="34"/>
                </a:cxn>
                <a:cxn ang="0">
                  <a:pos x="151" y="30"/>
                </a:cxn>
                <a:cxn ang="0">
                  <a:pos x="160" y="30"/>
                </a:cxn>
                <a:cxn ang="0">
                  <a:pos x="169" y="30"/>
                </a:cxn>
                <a:cxn ang="0">
                  <a:pos x="179" y="20"/>
                </a:cxn>
                <a:cxn ang="0">
                  <a:pos x="185" y="10"/>
                </a:cxn>
                <a:cxn ang="0">
                  <a:pos x="188" y="16"/>
                </a:cxn>
                <a:cxn ang="0">
                  <a:pos x="189" y="28"/>
                </a:cxn>
                <a:cxn ang="0">
                  <a:pos x="192" y="33"/>
                </a:cxn>
                <a:cxn ang="0">
                  <a:pos x="197" y="44"/>
                </a:cxn>
                <a:cxn ang="0">
                  <a:pos x="185" y="59"/>
                </a:cxn>
                <a:cxn ang="0">
                  <a:pos x="191" y="64"/>
                </a:cxn>
                <a:cxn ang="0">
                  <a:pos x="206" y="55"/>
                </a:cxn>
                <a:cxn ang="0">
                  <a:pos x="217" y="59"/>
                </a:cxn>
                <a:cxn ang="0">
                  <a:pos x="235" y="67"/>
                </a:cxn>
                <a:cxn ang="0">
                  <a:pos x="239" y="83"/>
                </a:cxn>
                <a:cxn ang="0">
                  <a:pos x="270" y="80"/>
                </a:cxn>
                <a:cxn ang="0">
                  <a:pos x="297" y="100"/>
                </a:cxn>
                <a:cxn ang="0">
                  <a:pos x="317" y="123"/>
                </a:cxn>
                <a:cxn ang="0">
                  <a:pos x="296" y="168"/>
                </a:cxn>
                <a:cxn ang="0">
                  <a:pos x="284" y="198"/>
                </a:cxn>
                <a:cxn ang="0">
                  <a:pos x="281" y="232"/>
                </a:cxn>
                <a:cxn ang="0">
                  <a:pos x="268" y="268"/>
                </a:cxn>
                <a:cxn ang="0">
                  <a:pos x="250" y="282"/>
                </a:cxn>
                <a:cxn ang="0">
                  <a:pos x="223" y="294"/>
                </a:cxn>
                <a:cxn ang="0">
                  <a:pos x="207" y="336"/>
                </a:cxn>
                <a:cxn ang="0">
                  <a:pos x="186" y="371"/>
                </a:cxn>
                <a:cxn ang="0">
                  <a:pos x="168" y="392"/>
                </a:cxn>
              </a:cxnLst>
              <a:rect l="0" t="0" r="r" b="b"/>
              <a:pathLst>
                <a:path w="319" h="392">
                  <a:moveTo>
                    <a:pt x="168" y="392"/>
                  </a:moveTo>
                  <a:cubicBezTo>
                    <a:pt x="166" y="385"/>
                    <a:pt x="174" y="386"/>
                    <a:pt x="169" y="380"/>
                  </a:cubicBezTo>
                  <a:cubicBezTo>
                    <a:pt x="166" y="375"/>
                    <a:pt x="168" y="375"/>
                    <a:pt x="163" y="374"/>
                  </a:cubicBezTo>
                  <a:cubicBezTo>
                    <a:pt x="160" y="371"/>
                    <a:pt x="162" y="371"/>
                    <a:pt x="157" y="368"/>
                  </a:cubicBezTo>
                  <a:cubicBezTo>
                    <a:pt x="153" y="366"/>
                    <a:pt x="154" y="361"/>
                    <a:pt x="151" y="364"/>
                  </a:cubicBezTo>
                  <a:cubicBezTo>
                    <a:pt x="146" y="366"/>
                    <a:pt x="150" y="361"/>
                    <a:pt x="145" y="357"/>
                  </a:cubicBezTo>
                  <a:cubicBezTo>
                    <a:pt x="139" y="352"/>
                    <a:pt x="139" y="360"/>
                    <a:pt x="136" y="355"/>
                  </a:cubicBezTo>
                  <a:cubicBezTo>
                    <a:pt x="137" y="354"/>
                    <a:pt x="137" y="352"/>
                    <a:pt x="140" y="350"/>
                  </a:cubicBezTo>
                  <a:cubicBezTo>
                    <a:pt x="142" y="350"/>
                    <a:pt x="142" y="347"/>
                    <a:pt x="148" y="340"/>
                  </a:cubicBezTo>
                  <a:cubicBezTo>
                    <a:pt x="153" y="332"/>
                    <a:pt x="159" y="329"/>
                    <a:pt x="163" y="325"/>
                  </a:cubicBezTo>
                  <a:cubicBezTo>
                    <a:pt x="168" y="322"/>
                    <a:pt x="168" y="316"/>
                    <a:pt x="166" y="310"/>
                  </a:cubicBezTo>
                  <a:cubicBezTo>
                    <a:pt x="163" y="302"/>
                    <a:pt x="162" y="308"/>
                    <a:pt x="159" y="307"/>
                  </a:cubicBezTo>
                  <a:cubicBezTo>
                    <a:pt x="162" y="305"/>
                    <a:pt x="163" y="293"/>
                    <a:pt x="160" y="290"/>
                  </a:cubicBezTo>
                  <a:cubicBezTo>
                    <a:pt x="159" y="288"/>
                    <a:pt x="157" y="291"/>
                    <a:pt x="154" y="291"/>
                  </a:cubicBezTo>
                  <a:cubicBezTo>
                    <a:pt x="151" y="291"/>
                    <a:pt x="154" y="288"/>
                    <a:pt x="151" y="276"/>
                  </a:cubicBezTo>
                  <a:cubicBezTo>
                    <a:pt x="150" y="273"/>
                    <a:pt x="145" y="271"/>
                    <a:pt x="143" y="273"/>
                  </a:cubicBezTo>
                  <a:cubicBezTo>
                    <a:pt x="143" y="274"/>
                    <a:pt x="133" y="273"/>
                    <a:pt x="133" y="271"/>
                  </a:cubicBezTo>
                  <a:cubicBezTo>
                    <a:pt x="134" y="268"/>
                    <a:pt x="133" y="268"/>
                    <a:pt x="134" y="263"/>
                  </a:cubicBezTo>
                  <a:cubicBezTo>
                    <a:pt x="136" y="260"/>
                    <a:pt x="131" y="255"/>
                    <a:pt x="131" y="252"/>
                  </a:cubicBezTo>
                  <a:cubicBezTo>
                    <a:pt x="134" y="251"/>
                    <a:pt x="134" y="251"/>
                    <a:pt x="133" y="248"/>
                  </a:cubicBezTo>
                  <a:cubicBezTo>
                    <a:pt x="133" y="246"/>
                    <a:pt x="136" y="243"/>
                    <a:pt x="134" y="240"/>
                  </a:cubicBezTo>
                  <a:cubicBezTo>
                    <a:pt x="134" y="238"/>
                    <a:pt x="140" y="227"/>
                    <a:pt x="133" y="224"/>
                  </a:cubicBezTo>
                  <a:cubicBezTo>
                    <a:pt x="128" y="223"/>
                    <a:pt x="128" y="218"/>
                    <a:pt x="130" y="215"/>
                  </a:cubicBezTo>
                  <a:cubicBezTo>
                    <a:pt x="131" y="212"/>
                    <a:pt x="122" y="213"/>
                    <a:pt x="118" y="213"/>
                  </a:cubicBezTo>
                  <a:cubicBezTo>
                    <a:pt x="113" y="212"/>
                    <a:pt x="116" y="192"/>
                    <a:pt x="111" y="187"/>
                  </a:cubicBezTo>
                  <a:cubicBezTo>
                    <a:pt x="107" y="182"/>
                    <a:pt x="105" y="189"/>
                    <a:pt x="101" y="184"/>
                  </a:cubicBezTo>
                  <a:cubicBezTo>
                    <a:pt x="98" y="181"/>
                    <a:pt x="99" y="184"/>
                    <a:pt x="95" y="179"/>
                  </a:cubicBezTo>
                  <a:cubicBezTo>
                    <a:pt x="89" y="175"/>
                    <a:pt x="86" y="178"/>
                    <a:pt x="80" y="171"/>
                  </a:cubicBezTo>
                  <a:cubicBezTo>
                    <a:pt x="73" y="165"/>
                    <a:pt x="73" y="159"/>
                    <a:pt x="75" y="151"/>
                  </a:cubicBezTo>
                  <a:cubicBezTo>
                    <a:pt x="78" y="145"/>
                    <a:pt x="66" y="148"/>
                    <a:pt x="58" y="154"/>
                  </a:cubicBezTo>
                  <a:cubicBezTo>
                    <a:pt x="49" y="162"/>
                    <a:pt x="51" y="164"/>
                    <a:pt x="41" y="161"/>
                  </a:cubicBezTo>
                  <a:cubicBezTo>
                    <a:pt x="37" y="159"/>
                    <a:pt x="37" y="162"/>
                    <a:pt x="34" y="161"/>
                  </a:cubicBezTo>
                  <a:cubicBezTo>
                    <a:pt x="31" y="161"/>
                    <a:pt x="34" y="143"/>
                    <a:pt x="31" y="148"/>
                  </a:cubicBezTo>
                  <a:cubicBezTo>
                    <a:pt x="29" y="151"/>
                    <a:pt x="19" y="156"/>
                    <a:pt x="20" y="148"/>
                  </a:cubicBezTo>
                  <a:cubicBezTo>
                    <a:pt x="20" y="142"/>
                    <a:pt x="11" y="148"/>
                    <a:pt x="13" y="143"/>
                  </a:cubicBezTo>
                  <a:cubicBezTo>
                    <a:pt x="14" y="139"/>
                    <a:pt x="0" y="126"/>
                    <a:pt x="10" y="118"/>
                  </a:cubicBezTo>
                  <a:cubicBezTo>
                    <a:pt x="16" y="115"/>
                    <a:pt x="13" y="108"/>
                    <a:pt x="17" y="101"/>
                  </a:cubicBezTo>
                  <a:cubicBezTo>
                    <a:pt x="23" y="97"/>
                    <a:pt x="25" y="98"/>
                    <a:pt x="31" y="94"/>
                  </a:cubicBezTo>
                  <a:cubicBezTo>
                    <a:pt x="37" y="90"/>
                    <a:pt x="34" y="97"/>
                    <a:pt x="38" y="94"/>
                  </a:cubicBezTo>
                  <a:cubicBezTo>
                    <a:pt x="38" y="92"/>
                    <a:pt x="40" y="76"/>
                    <a:pt x="41" y="70"/>
                  </a:cubicBezTo>
                  <a:cubicBezTo>
                    <a:pt x="43" y="62"/>
                    <a:pt x="40" y="62"/>
                    <a:pt x="41" y="59"/>
                  </a:cubicBezTo>
                  <a:cubicBezTo>
                    <a:pt x="41" y="56"/>
                    <a:pt x="38" y="61"/>
                    <a:pt x="37" y="48"/>
                  </a:cubicBezTo>
                  <a:cubicBezTo>
                    <a:pt x="37" y="45"/>
                    <a:pt x="40" y="47"/>
                    <a:pt x="41" y="45"/>
                  </a:cubicBezTo>
                  <a:cubicBezTo>
                    <a:pt x="41" y="45"/>
                    <a:pt x="43" y="47"/>
                    <a:pt x="45" y="47"/>
                  </a:cubicBezTo>
                  <a:cubicBezTo>
                    <a:pt x="45" y="48"/>
                    <a:pt x="45" y="42"/>
                    <a:pt x="43" y="42"/>
                  </a:cubicBezTo>
                  <a:cubicBezTo>
                    <a:pt x="40" y="42"/>
                    <a:pt x="38" y="42"/>
                    <a:pt x="38" y="4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4"/>
                    <a:pt x="51" y="31"/>
                    <a:pt x="54" y="34"/>
                  </a:cubicBezTo>
                  <a:cubicBezTo>
                    <a:pt x="55" y="38"/>
                    <a:pt x="57" y="31"/>
                    <a:pt x="58" y="31"/>
                  </a:cubicBezTo>
                  <a:cubicBezTo>
                    <a:pt x="63" y="38"/>
                    <a:pt x="58" y="42"/>
                    <a:pt x="63" y="41"/>
                  </a:cubicBezTo>
                  <a:cubicBezTo>
                    <a:pt x="66" y="47"/>
                    <a:pt x="69" y="44"/>
                    <a:pt x="72" y="45"/>
                  </a:cubicBezTo>
                  <a:cubicBezTo>
                    <a:pt x="76" y="47"/>
                    <a:pt x="75" y="41"/>
                    <a:pt x="81" y="39"/>
                  </a:cubicBezTo>
                  <a:cubicBezTo>
                    <a:pt x="87" y="39"/>
                    <a:pt x="83" y="34"/>
                    <a:pt x="87" y="33"/>
                  </a:cubicBezTo>
                  <a:cubicBezTo>
                    <a:pt x="92" y="30"/>
                    <a:pt x="90" y="27"/>
                    <a:pt x="87" y="28"/>
                  </a:cubicBezTo>
                  <a:cubicBezTo>
                    <a:pt x="84" y="30"/>
                    <a:pt x="84" y="19"/>
                    <a:pt x="81" y="14"/>
                  </a:cubicBezTo>
                  <a:cubicBezTo>
                    <a:pt x="78" y="10"/>
                    <a:pt x="86" y="13"/>
                    <a:pt x="92" y="16"/>
                  </a:cubicBezTo>
                  <a:cubicBezTo>
                    <a:pt x="99" y="20"/>
                    <a:pt x="93" y="11"/>
                    <a:pt x="98" y="13"/>
                  </a:cubicBezTo>
                  <a:cubicBezTo>
                    <a:pt x="102" y="13"/>
                    <a:pt x="113" y="8"/>
                    <a:pt x="111" y="2"/>
                  </a:cubicBezTo>
                  <a:cubicBezTo>
                    <a:pt x="111" y="2"/>
                    <a:pt x="113" y="2"/>
                    <a:pt x="115" y="2"/>
                  </a:cubicBezTo>
                  <a:cubicBezTo>
                    <a:pt x="116" y="0"/>
                    <a:pt x="118" y="3"/>
                    <a:pt x="116" y="6"/>
                  </a:cubicBezTo>
                  <a:cubicBezTo>
                    <a:pt x="115" y="11"/>
                    <a:pt x="122" y="10"/>
                    <a:pt x="119" y="16"/>
                  </a:cubicBezTo>
                  <a:cubicBezTo>
                    <a:pt x="119" y="19"/>
                    <a:pt x="119" y="19"/>
                    <a:pt x="118" y="25"/>
                  </a:cubicBezTo>
                  <a:cubicBezTo>
                    <a:pt x="116" y="31"/>
                    <a:pt x="119" y="28"/>
                    <a:pt x="119" y="33"/>
                  </a:cubicBezTo>
                  <a:cubicBezTo>
                    <a:pt x="119" y="38"/>
                    <a:pt x="125" y="42"/>
                    <a:pt x="127" y="41"/>
                  </a:cubicBezTo>
                  <a:cubicBezTo>
                    <a:pt x="130" y="39"/>
                    <a:pt x="128" y="38"/>
                    <a:pt x="131" y="38"/>
                  </a:cubicBezTo>
                  <a:cubicBezTo>
                    <a:pt x="134" y="39"/>
                    <a:pt x="136" y="34"/>
                    <a:pt x="139" y="33"/>
                  </a:cubicBezTo>
                  <a:cubicBezTo>
                    <a:pt x="142" y="33"/>
                    <a:pt x="140" y="34"/>
                    <a:pt x="145" y="34"/>
                  </a:cubicBezTo>
                  <a:cubicBezTo>
                    <a:pt x="146" y="33"/>
                    <a:pt x="151" y="38"/>
                    <a:pt x="150" y="33"/>
                  </a:cubicBezTo>
                  <a:cubicBezTo>
                    <a:pt x="148" y="30"/>
                    <a:pt x="148" y="28"/>
                    <a:pt x="151" y="30"/>
                  </a:cubicBezTo>
                  <a:cubicBezTo>
                    <a:pt x="153" y="31"/>
                    <a:pt x="157" y="25"/>
                    <a:pt x="157" y="28"/>
                  </a:cubicBezTo>
                  <a:cubicBezTo>
                    <a:pt x="157" y="30"/>
                    <a:pt x="159" y="28"/>
                    <a:pt x="160" y="30"/>
                  </a:cubicBezTo>
                  <a:cubicBezTo>
                    <a:pt x="162" y="33"/>
                    <a:pt x="163" y="33"/>
                    <a:pt x="165" y="31"/>
                  </a:cubicBezTo>
                  <a:cubicBezTo>
                    <a:pt x="166" y="28"/>
                    <a:pt x="166" y="33"/>
                    <a:pt x="169" y="30"/>
                  </a:cubicBezTo>
                  <a:cubicBezTo>
                    <a:pt x="171" y="28"/>
                    <a:pt x="169" y="31"/>
                    <a:pt x="172" y="31"/>
                  </a:cubicBezTo>
                  <a:cubicBezTo>
                    <a:pt x="175" y="31"/>
                    <a:pt x="177" y="24"/>
                    <a:pt x="179" y="20"/>
                  </a:cubicBezTo>
                  <a:cubicBezTo>
                    <a:pt x="182" y="16"/>
                    <a:pt x="182" y="16"/>
                    <a:pt x="183" y="14"/>
                  </a:cubicBezTo>
                  <a:cubicBezTo>
                    <a:pt x="185" y="11"/>
                    <a:pt x="183" y="11"/>
                    <a:pt x="185" y="10"/>
                  </a:cubicBezTo>
                  <a:cubicBezTo>
                    <a:pt x="185" y="10"/>
                    <a:pt x="186" y="13"/>
                    <a:pt x="186" y="14"/>
                  </a:cubicBezTo>
                  <a:cubicBezTo>
                    <a:pt x="188" y="16"/>
                    <a:pt x="188" y="14"/>
                    <a:pt x="188" y="16"/>
                  </a:cubicBezTo>
                  <a:cubicBezTo>
                    <a:pt x="188" y="19"/>
                    <a:pt x="188" y="24"/>
                    <a:pt x="189" y="25"/>
                  </a:cubicBezTo>
                  <a:cubicBezTo>
                    <a:pt x="189" y="25"/>
                    <a:pt x="189" y="27"/>
                    <a:pt x="189" y="28"/>
                  </a:cubicBezTo>
                  <a:cubicBezTo>
                    <a:pt x="189" y="30"/>
                    <a:pt x="191" y="30"/>
                    <a:pt x="191" y="31"/>
                  </a:cubicBezTo>
                  <a:cubicBezTo>
                    <a:pt x="191" y="33"/>
                    <a:pt x="191" y="31"/>
                    <a:pt x="192" y="33"/>
                  </a:cubicBezTo>
                  <a:cubicBezTo>
                    <a:pt x="192" y="34"/>
                    <a:pt x="192" y="36"/>
                    <a:pt x="194" y="36"/>
                  </a:cubicBezTo>
                  <a:cubicBezTo>
                    <a:pt x="197" y="34"/>
                    <a:pt x="198" y="42"/>
                    <a:pt x="197" y="44"/>
                  </a:cubicBezTo>
                  <a:cubicBezTo>
                    <a:pt x="192" y="44"/>
                    <a:pt x="192" y="52"/>
                    <a:pt x="188" y="53"/>
                  </a:cubicBezTo>
                  <a:cubicBezTo>
                    <a:pt x="183" y="55"/>
                    <a:pt x="186" y="56"/>
                    <a:pt x="185" y="59"/>
                  </a:cubicBezTo>
                  <a:cubicBezTo>
                    <a:pt x="182" y="62"/>
                    <a:pt x="189" y="56"/>
                    <a:pt x="188" y="62"/>
                  </a:cubicBezTo>
                  <a:cubicBezTo>
                    <a:pt x="185" y="67"/>
                    <a:pt x="189" y="59"/>
                    <a:pt x="191" y="64"/>
                  </a:cubicBezTo>
                  <a:cubicBezTo>
                    <a:pt x="191" y="69"/>
                    <a:pt x="188" y="53"/>
                    <a:pt x="195" y="55"/>
                  </a:cubicBezTo>
                  <a:cubicBezTo>
                    <a:pt x="203" y="56"/>
                    <a:pt x="200" y="53"/>
                    <a:pt x="206" y="55"/>
                  </a:cubicBezTo>
                  <a:cubicBezTo>
                    <a:pt x="214" y="58"/>
                    <a:pt x="204" y="62"/>
                    <a:pt x="206" y="67"/>
                  </a:cubicBezTo>
                  <a:cubicBezTo>
                    <a:pt x="207" y="70"/>
                    <a:pt x="209" y="59"/>
                    <a:pt x="217" y="59"/>
                  </a:cubicBezTo>
                  <a:cubicBezTo>
                    <a:pt x="223" y="59"/>
                    <a:pt x="223" y="62"/>
                    <a:pt x="226" y="62"/>
                  </a:cubicBezTo>
                  <a:cubicBezTo>
                    <a:pt x="229" y="62"/>
                    <a:pt x="229" y="66"/>
                    <a:pt x="235" y="67"/>
                  </a:cubicBezTo>
                  <a:cubicBezTo>
                    <a:pt x="241" y="69"/>
                    <a:pt x="238" y="70"/>
                    <a:pt x="241" y="73"/>
                  </a:cubicBezTo>
                  <a:cubicBezTo>
                    <a:pt x="242" y="75"/>
                    <a:pt x="238" y="81"/>
                    <a:pt x="239" y="83"/>
                  </a:cubicBezTo>
                  <a:cubicBezTo>
                    <a:pt x="241" y="84"/>
                    <a:pt x="245" y="75"/>
                    <a:pt x="250" y="76"/>
                  </a:cubicBezTo>
                  <a:cubicBezTo>
                    <a:pt x="255" y="78"/>
                    <a:pt x="261" y="81"/>
                    <a:pt x="270" y="80"/>
                  </a:cubicBezTo>
                  <a:cubicBezTo>
                    <a:pt x="277" y="78"/>
                    <a:pt x="281" y="83"/>
                    <a:pt x="287" y="87"/>
                  </a:cubicBezTo>
                  <a:cubicBezTo>
                    <a:pt x="293" y="94"/>
                    <a:pt x="288" y="94"/>
                    <a:pt x="297" y="100"/>
                  </a:cubicBezTo>
                  <a:cubicBezTo>
                    <a:pt x="306" y="106"/>
                    <a:pt x="306" y="100"/>
                    <a:pt x="311" y="104"/>
                  </a:cubicBezTo>
                  <a:cubicBezTo>
                    <a:pt x="316" y="108"/>
                    <a:pt x="316" y="114"/>
                    <a:pt x="317" y="123"/>
                  </a:cubicBezTo>
                  <a:cubicBezTo>
                    <a:pt x="319" y="133"/>
                    <a:pt x="316" y="137"/>
                    <a:pt x="308" y="148"/>
                  </a:cubicBezTo>
                  <a:cubicBezTo>
                    <a:pt x="302" y="161"/>
                    <a:pt x="300" y="156"/>
                    <a:pt x="296" y="168"/>
                  </a:cubicBezTo>
                  <a:cubicBezTo>
                    <a:pt x="291" y="179"/>
                    <a:pt x="290" y="184"/>
                    <a:pt x="287" y="178"/>
                  </a:cubicBezTo>
                  <a:cubicBezTo>
                    <a:pt x="284" y="171"/>
                    <a:pt x="284" y="192"/>
                    <a:pt x="284" y="198"/>
                  </a:cubicBezTo>
                  <a:cubicBezTo>
                    <a:pt x="282" y="204"/>
                    <a:pt x="287" y="206"/>
                    <a:pt x="284" y="213"/>
                  </a:cubicBezTo>
                  <a:cubicBezTo>
                    <a:pt x="281" y="221"/>
                    <a:pt x="284" y="229"/>
                    <a:pt x="281" y="232"/>
                  </a:cubicBezTo>
                  <a:cubicBezTo>
                    <a:pt x="276" y="234"/>
                    <a:pt x="281" y="240"/>
                    <a:pt x="276" y="249"/>
                  </a:cubicBezTo>
                  <a:cubicBezTo>
                    <a:pt x="271" y="259"/>
                    <a:pt x="265" y="262"/>
                    <a:pt x="268" y="268"/>
                  </a:cubicBezTo>
                  <a:cubicBezTo>
                    <a:pt x="270" y="273"/>
                    <a:pt x="259" y="276"/>
                    <a:pt x="261" y="279"/>
                  </a:cubicBezTo>
                  <a:cubicBezTo>
                    <a:pt x="262" y="282"/>
                    <a:pt x="256" y="280"/>
                    <a:pt x="250" y="282"/>
                  </a:cubicBezTo>
                  <a:cubicBezTo>
                    <a:pt x="242" y="283"/>
                    <a:pt x="247" y="280"/>
                    <a:pt x="241" y="282"/>
                  </a:cubicBezTo>
                  <a:cubicBezTo>
                    <a:pt x="236" y="283"/>
                    <a:pt x="238" y="288"/>
                    <a:pt x="223" y="294"/>
                  </a:cubicBezTo>
                  <a:cubicBezTo>
                    <a:pt x="218" y="296"/>
                    <a:pt x="209" y="304"/>
                    <a:pt x="209" y="311"/>
                  </a:cubicBezTo>
                  <a:cubicBezTo>
                    <a:pt x="207" y="321"/>
                    <a:pt x="210" y="329"/>
                    <a:pt x="207" y="336"/>
                  </a:cubicBezTo>
                  <a:cubicBezTo>
                    <a:pt x="203" y="343"/>
                    <a:pt x="203" y="338"/>
                    <a:pt x="198" y="349"/>
                  </a:cubicBezTo>
                  <a:cubicBezTo>
                    <a:pt x="194" y="358"/>
                    <a:pt x="192" y="366"/>
                    <a:pt x="186" y="371"/>
                  </a:cubicBezTo>
                  <a:cubicBezTo>
                    <a:pt x="179" y="377"/>
                    <a:pt x="179" y="377"/>
                    <a:pt x="175" y="385"/>
                  </a:cubicBezTo>
                  <a:cubicBezTo>
                    <a:pt x="175" y="389"/>
                    <a:pt x="171" y="388"/>
                    <a:pt x="168" y="392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43" name="Freeform 121">
              <a:extLst>
                <a:ext uri="{FF2B5EF4-FFF2-40B4-BE49-F238E27FC236}">
                  <a16:creationId xmlns:a16="http://schemas.microsoft.com/office/drawing/2014/main" id="{394C34AF-5FFC-41CD-8A4E-8A6CCD59D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930" y="1699218"/>
              <a:ext cx="406472" cy="364156"/>
            </a:xfrm>
            <a:custGeom>
              <a:avLst/>
              <a:gdLst>
                <a:gd name="T0" fmla="*/ 324 w 342"/>
                <a:gd name="T1" fmla="*/ 150 h 298"/>
                <a:gd name="T2" fmla="*/ 312 w 342"/>
                <a:gd name="T3" fmla="*/ 138 h 298"/>
                <a:gd name="T4" fmla="*/ 314 w 342"/>
                <a:gd name="T5" fmla="*/ 122 h 298"/>
                <a:gd name="T6" fmla="*/ 336 w 342"/>
                <a:gd name="T7" fmla="*/ 108 h 298"/>
                <a:gd name="T8" fmla="*/ 320 w 342"/>
                <a:gd name="T9" fmla="*/ 48 h 298"/>
                <a:gd name="T10" fmla="*/ 320 w 342"/>
                <a:gd name="T11" fmla="*/ 44 h 298"/>
                <a:gd name="T12" fmla="*/ 316 w 342"/>
                <a:gd name="T13" fmla="*/ 34 h 298"/>
                <a:gd name="T14" fmla="*/ 294 w 342"/>
                <a:gd name="T15" fmla="*/ 24 h 298"/>
                <a:gd name="T16" fmla="*/ 218 w 342"/>
                <a:gd name="T17" fmla="*/ 24 h 298"/>
                <a:gd name="T18" fmla="*/ 156 w 342"/>
                <a:gd name="T19" fmla="*/ 24 h 298"/>
                <a:gd name="T20" fmla="*/ 146 w 342"/>
                <a:gd name="T21" fmla="*/ 6 h 298"/>
                <a:gd name="T22" fmla="*/ 160 w 342"/>
                <a:gd name="T23" fmla="*/ 12 h 298"/>
                <a:gd name="T24" fmla="*/ 132 w 342"/>
                <a:gd name="T25" fmla="*/ 0 h 298"/>
                <a:gd name="T26" fmla="*/ 98 w 342"/>
                <a:gd name="T27" fmla="*/ 10 h 298"/>
                <a:gd name="T28" fmla="*/ 74 w 342"/>
                <a:gd name="T29" fmla="*/ 24 h 298"/>
                <a:gd name="T30" fmla="*/ 50 w 342"/>
                <a:gd name="T31" fmla="*/ 34 h 298"/>
                <a:gd name="T32" fmla="*/ 0 w 342"/>
                <a:gd name="T33" fmla="*/ 48 h 298"/>
                <a:gd name="T34" fmla="*/ 0 w 342"/>
                <a:gd name="T35" fmla="*/ 52 h 298"/>
                <a:gd name="T36" fmla="*/ 10 w 342"/>
                <a:gd name="T37" fmla="*/ 52 h 298"/>
                <a:gd name="T38" fmla="*/ 12 w 342"/>
                <a:gd name="T39" fmla="*/ 64 h 298"/>
                <a:gd name="T40" fmla="*/ 4 w 342"/>
                <a:gd name="T41" fmla="*/ 80 h 298"/>
                <a:gd name="T42" fmla="*/ 6 w 342"/>
                <a:gd name="T43" fmla="*/ 110 h 298"/>
                <a:gd name="T44" fmla="*/ 12 w 342"/>
                <a:gd name="T45" fmla="*/ 128 h 298"/>
                <a:gd name="T46" fmla="*/ 20 w 342"/>
                <a:gd name="T47" fmla="*/ 144 h 298"/>
                <a:gd name="T48" fmla="*/ 16 w 342"/>
                <a:gd name="T49" fmla="*/ 166 h 298"/>
                <a:gd name="T50" fmla="*/ 26 w 342"/>
                <a:gd name="T51" fmla="*/ 178 h 298"/>
                <a:gd name="T52" fmla="*/ 32 w 342"/>
                <a:gd name="T53" fmla="*/ 198 h 298"/>
                <a:gd name="T54" fmla="*/ 48 w 342"/>
                <a:gd name="T55" fmla="*/ 210 h 298"/>
                <a:gd name="T56" fmla="*/ 76 w 342"/>
                <a:gd name="T57" fmla="*/ 218 h 298"/>
                <a:gd name="T58" fmla="*/ 74 w 342"/>
                <a:gd name="T59" fmla="*/ 222 h 298"/>
                <a:gd name="T60" fmla="*/ 76 w 342"/>
                <a:gd name="T61" fmla="*/ 234 h 298"/>
                <a:gd name="T62" fmla="*/ 94 w 342"/>
                <a:gd name="T63" fmla="*/ 238 h 298"/>
                <a:gd name="T64" fmla="*/ 92 w 342"/>
                <a:gd name="T65" fmla="*/ 230 h 298"/>
                <a:gd name="T66" fmla="*/ 114 w 342"/>
                <a:gd name="T67" fmla="*/ 234 h 298"/>
                <a:gd name="T68" fmla="*/ 120 w 342"/>
                <a:gd name="T69" fmla="*/ 246 h 298"/>
                <a:gd name="T70" fmla="*/ 140 w 342"/>
                <a:gd name="T71" fmla="*/ 248 h 298"/>
                <a:gd name="T72" fmla="*/ 160 w 342"/>
                <a:gd name="T73" fmla="*/ 274 h 298"/>
                <a:gd name="T74" fmla="*/ 164 w 342"/>
                <a:gd name="T75" fmla="*/ 276 h 298"/>
                <a:gd name="T76" fmla="*/ 164 w 342"/>
                <a:gd name="T77" fmla="*/ 280 h 298"/>
                <a:gd name="T78" fmla="*/ 184 w 342"/>
                <a:gd name="T79" fmla="*/ 272 h 298"/>
                <a:gd name="T80" fmla="*/ 192 w 342"/>
                <a:gd name="T81" fmla="*/ 286 h 298"/>
                <a:gd name="T82" fmla="*/ 198 w 342"/>
                <a:gd name="T83" fmla="*/ 290 h 298"/>
                <a:gd name="T84" fmla="*/ 206 w 342"/>
                <a:gd name="T85" fmla="*/ 286 h 298"/>
                <a:gd name="T86" fmla="*/ 234 w 342"/>
                <a:gd name="T87" fmla="*/ 280 h 298"/>
                <a:gd name="T88" fmla="*/ 268 w 342"/>
                <a:gd name="T89" fmla="*/ 286 h 298"/>
                <a:gd name="T90" fmla="*/ 286 w 342"/>
                <a:gd name="T91" fmla="*/ 296 h 298"/>
                <a:gd name="T92" fmla="*/ 292 w 342"/>
                <a:gd name="T93" fmla="*/ 290 h 298"/>
                <a:gd name="T94" fmla="*/ 292 w 342"/>
                <a:gd name="T95" fmla="*/ 272 h 298"/>
                <a:gd name="T96" fmla="*/ 326 w 342"/>
                <a:gd name="T97" fmla="*/ 232 h 298"/>
                <a:gd name="T98" fmla="*/ 342 w 342"/>
                <a:gd name="T99" fmla="*/ 222 h 298"/>
                <a:gd name="T100" fmla="*/ 336 w 342"/>
                <a:gd name="T101" fmla="*/ 210 h 298"/>
                <a:gd name="T102" fmla="*/ 330 w 342"/>
                <a:gd name="T103" fmla="*/ 194 h 298"/>
                <a:gd name="T104" fmla="*/ 324 w 342"/>
                <a:gd name="T105" fmla="*/ 17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2" h="298">
                  <a:moveTo>
                    <a:pt x="322" y="170"/>
                  </a:moveTo>
                  <a:lnTo>
                    <a:pt x="322" y="170"/>
                  </a:lnTo>
                  <a:lnTo>
                    <a:pt x="320" y="166"/>
                  </a:lnTo>
                  <a:lnTo>
                    <a:pt x="320" y="160"/>
                  </a:lnTo>
                  <a:lnTo>
                    <a:pt x="324" y="150"/>
                  </a:lnTo>
                  <a:lnTo>
                    <a:pt x="324" y="146"/>
                  </a:lnTo>
                  <a:lnTo>
                    <a:pt x="322" y="144"/>
                  </a:lnTo>
                  <a:lnTo>
                    <a:pt x="320" y="140"/>
                  </a:lnTo>
                  <a:lnTo>
                    <a:pt x="312" y="138"/>
                  </a:lnTo>
                  <a:lnTo>
                    <a:pt x="312" y="138"/>
                  </a:lnTo>
                  <a:lnTo>
                    <a:pt x="308" y="134"/>
                  </a:lnTo>
                  <a:lnTo>
                    <a:pt x="308" y="132"/>
                  </a:lnTo>
                  <a:lnTo>
                    <a:pt x="308" y="132"/>
                  </a:lnTo>
                  <a:lnTo>
                    <a:pt x="310" y="128"/>
                  </a:lnTo>
                  <a:lnTo>
                    <a:pt x="314" y="122"/>
                  </a:lnTo>
                  <a:lnTo>
                    <a:pt x="330" y="114"/>
                  </a:lnTo>
                  <a:lnTo>
                    <a:pt x="330" y="114"/>
                  </a:lnTo>
                  <a:lnTo>
                    <a:pt x="334" y="112"/>
                  </a:lnTo>
                  <a:lnTo>
                    <a:pt x="336" y="108"/>
                  </a:lnTo>
                  <a:lnTo>
                    <a:pt x="336" y="108"/>
                  </a:lnTo>
                  <a:lnTo>
                    <a:pt x="334" y="96"/>
                  </a:lnTo>
                  <a:lnTo>
                    <a:pt x="332" y="82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44"/>
                  </a:lnTo>
                  <a:lnTo>
                    <a:pt x="320" y="44"/>
                  </a:lnTo>
                  <a:lnTo>
                    <a:pt x="320" y="44"/>
                  </a:lnTo>
                  <a:lnTo>
                    <a:pt x="320" y="44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16" y="34"/>
                  </a:lnTo>
                  <a:lnTo>
                    <a:pt x="316" y="34"/>
                  </a:lnTo>
                  <a:lnTo>
                    <a:pt x="310" y="30"/>
                  </a:lnTo>
                  <a:lnTo>
                    <a:pt x="304" y="26"/>
                  </a:lnTo>
                  <a:lnTo>
                    <a:pt x="300" y="24"/>
                  </a:lnTo>
                  <a:lnTo>
                    <a:pt x="294" y="24"/>
                  </a:lnTo>
                  <a:lnTo>
                    <a:pt x="294" y="24"/>
                  </a:lnTo>
                  <a:lnTo>
                    <a:pt x="284" y="26"/>
                  </a:lnTo>
                  <a:lnTo>
                    <a:pt x="274" y="28"/>
                  </a:lnTo>
                  <a:lnTo>
                    <a:pt x="248" y="28"/>
                  </a:lnTo>
                  <a:lnTo>
                    <a:pt x="218" y="24"/>
                  </a:lnTo>
                  <a:lnTo>
                    <a:pt x="186" y="20"/>
                  </a:lnTo>
                  <a:lnTo>
                    <a:pt x="186" y="20"/>
                  </a:lnTo>
                  <a:lnTo>
                    <a:pt x="176" y="24"/>
                  </a:lnTo>
                  <a:lnTo>
                    <a:pt x="166" y="26"/>
                  </a:lnTo>
                  <a:lnTo>
                    <a:pt x="156" y="24"/>
                  </a:lnTo>
                  <a:lnTo>
                    <a:pt x="152" y="22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6" y="6"/>
                  </a:lnTo>
                  <a:lnTo>
                    <a:pt x="146" y="6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6" y="12"/>
                  </a:lnTo>
                  <a:lnTo>
                    <a:pt x="160" y="14"/>
                  </a:lnTo>
                  <a:lnTo>
                    <a:pt x="160" y="12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48" y="4"/>
                  </a:lnTo>
                  <a:lnTo>
                    <a:pt x="140" y="0"/>
                  </a:lnTo>
                  <a:lnTo>
                    <a:pt x="132" y="0"/>
                  </a:lnTo>
                  <a:lnTo>
                    <a:pt x="120" y="2"/>
                  </a:lnTo>
                  <a:lnTo>
                    <a:pt x="120" y="2"/>
                  </a:lnTo>
                  <a:lnTo>
                    <a:pt x="104" y="6"/>
                  </a:lnTo>
                  <a:lnTo>
                    <a:pt x="100" y="8"/>
                  </a:lnTo>
                  <a:lnTo>
                    <a:pt x="98" y="10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2" y="16"/>
                  </a:lnTo>
                  <a:lnTo>
                    <a:pt x="78" y="18"/>
                  </a:lnTo>
                  <a:lnTo>
                    <a:pt x="74" y="24"/>
                  </a:lnTo>
                  <a:lnTo>
                    <a:pt x="72" y="26"/>
                  </a:lnTo>
                  <a:lnTo>
                    <a:pt x="68" y="28"/>
                  </a:lnTo>
                  <a:lnTo>
                    <a:pt x="60" y="30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32" y="38"/>
                  </a:lnTo>
                  <a:lnTo>
                    <a:pt x="20" y="44"/>
                  </a:lnTo>
                  <a:lnTo>
                    <a:pt x="12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4" y="54"/>
                  </a:lnTo>
                  <a:lnTo>
                    <a:pt x="6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2" y="56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4"/>
                  </a:lnTo>
                  <a:lnTo>
                    <a:pt x="10" y="64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4" y="70"/>
                  </a:lnTo>
                  <a:lnTo>
                    <a:pt x="4" y="80"/>
                  </a:lnTo>
                  <a:lnTo>
                    <a:pt x="2" y="92"/>
                  </a:lnTo>
                  <a:lnTo>
                    <a:pt x="0" y="96"/>
                  </a:lnTo>
                  <a:lnTo>
                    <a:pt x="0" y="102"/>
                  </a:lnTo>
                  <a:lnTo>
                    <a:pt x="2" y="106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14" y="118"/>
                  </a:lnTo>
                  <a:lnTo>
                    <a:pt x="14" y="122"/>
                  </a:lnTo>
                  <a:lnTo>
                    <a:pt x="14" y="124"/>
                  </a:lnTo>
                  <a:lnTo>
                    <a:pt x="12" y="128"/>
                  </a:lnTo>
                  <a:lnTo>
                    <a:pt x="12" y="130"/>
                  </a:lnTo>
                  <a:lnTo>
                    <a:pt x="14" y="134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0" y="144"/>
                  </a:lnTo>
                  <a:lnTo>
                    <a:pt x="20" y="148"/>
                  </a:lnTo>
                  <a:lnTo>
                    <a:pt x="18" y="150"/>
                  </a:lnTo>
                  <a:lnTo>
                    <a:pt x="16" y="156"/>
                  </a:lnTo>
                  <a:lnTo>
                    <a:pt x="16" y="160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18" y="170"/>
                  </a:lnTo>
                  <a:lnTo>
                    <a:pt x="20" y="172"/>
                  </a:lnTo>
                  <a:lnTo>
                    <a:pt x="24" y="176"/>
                  </a:lnTo>
                  <a:lnTo>
                    <a:pt x="26" y="178"/>
                  </a:lnTo>
                  <a:lnTo>
                    <a:pt x="28" y="184"/>
                  </a:lnTo>
                  <a:lnTo>
                    <a:pt x="26" y="192"/>
                  </a:lnTo>
                  <a:lnTo>
                    <a:pt x="24" y="202"/>
                  </a:lnTo>
                  <a:lnTo>
                    <a:pt x="24" y="202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4" y="198"/>
                  </a:lnTo>
                  <a:lnTo>
                    <a:pt x="38" y="202"/>
                  </a:lnTo>
                  <a:lnTo>
                    <a:pt x="42" y="206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62" y="214"/>
                  </a:lnTo>
                  <a:lnTo>
                    <a:pt x="70" y="214"/>
                  </a:lnTo>
                  <a:lnTo>
                    <a:pt x="74" y="216"/>
                  </a:lnTo>
                  <a:lnTo>
                    <a:pt x="76" y="218"/>
                  </a:lnTo>
                  <a:lnTo>
                    <a:pt x="76" y="218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6" y="220"/>
                  </a:lnTo>
                  <a:lnTo>
                    <a:pt x="74" y="222"/>
                  </a:lnTo>
                  <a:lnTo>
                    <a:pt x="72" y="222"/>
                  </a:lnTo>
                  <a:lnTo>
                    <a:pt x="70" y="224"/>
                  </a:lnTo>
                  <a:lnTo>
                    <a:pt x="70" y="224"/>
                  </a:lnTo>
                  <a:lnTo>
                    <a:pt x="70" y="228"/>
                  </a:lnTo>
                  <a:lnTo>
                    <a:pt x="76" y="234"/>
                  </a:lnTo>
                  <a:lnTo>
                    <a:pt x="76" y="234"/>
                  </a:lnTo>
                  <a:lnTo>
                    <a:pt x="82" y="242"/>
                  </a:lnTo>
                  <a:lnTo>
                    <a:pt x="88" y="244"/>
                  </a:lnTo>
                  <a:lnTo>
                    <a:pt x="92" y="242"/>
                  </a:lnTo>
                  <a:lnTo>
                    <a:pt x="94" y="238"/>
                  </a:lnTo>
                  <a:lnTo>
                    <a:pt x="94" y="238"/>
                  </a:lnTo>
                  <a:lnTo>
                    <a:pt x="94" y="236"/>
                  </a:lnTo>
                  <a:lnTo>
                    <a:pt x="94" y="232"/>
                  </a:lnTo>
                  <a:lnTo>
                    <a:pt x="94" y="232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94" y="230"/>
                  </a:lnTo>
                  <a:lnTo>
                    <a:pt x="100" y="230"/>
                  </a:lnTo>
                  <a:lnTo>
                    <a:pt x="114" y="234"/>
                  </a:lnTo>
                  <a:lnTo>
                    <a:pt x="114" y="234"/>
                  </a:lnTo>
                  <a:lnTo>
                    <a:pt x="118" y="236"/>
                  </a:lnTo>
                  <a:lnTo>
                    <a:pt x="118" y="238"/>
                  </a:lnTo>
                  <a:lnTo>
                    <a:pt x="118" y="242"/>
                  </a:lnTo>
                  <a:lnTo>
                    <a:pt x="120" y="246"/>
                  </a:lnTo>
                  <a:lnTo>
                    <a:pt x="120" y="246"/>
                  </a:lnTo>
                  <a:lnTo>
                    <a:pt x="124" y="248"/>
                  </a:lnTo>
                  <a:lnTo>
                    <a:pt x="128" y="248"/>
                  </a:lnTo>
                  <a:lnTo>
                    <a:pt x="132" y="248"/>
                  </a:lnTo>
                  <a:lnTo>
                    <a:pt x="140" y="248"/>
                  </a:lnTo>
                  <a:lnTo>
                    <a:pt x="140" y="248"/>
                  </a:lnTo>
                  <a:lnTo>
                    <a:pt x="148" y="254"/>
                  </a:lnTo>
                  <a:lnTo>
                    <a:pt x="154" y="260"/>
                  </a:lnTo>
                  <a:lnTo>
                    <a:pt x="156" y="266"/>
                  </a:lnTo>
                  <a:lnTo>
                    <a:pt x="160" y="274"/>
                  </a:lnTo>
                  <a:lnTo>
                    <a:pt x="160" y="274"/>
                  </a:lnTo>
                  <a:lnTo>
                    <a:pt x="160" y="274"/>
                  </a:lnTo>
                  <a:lnTo>
                    <a:pt x="160" y="274"/>
                  </a:lnTo>
                  <a:lnTo>
                    <a:pt x="162" y="274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8"/>
                  </a:lnTo>
                  <a:lnTo>
                    <a:pt x="164" y="278"/>
                  </a:lnTo>
                  <a:lnTo>
                    <a:pt x="164" y="280"/>
                  </a:lnTo>
                  <a:lnTo>
                    <a:pt x="164" y="280"/>
                  </a:lnTo>
                  <a:lnTo>
                    <a:pt x="164" y="280"/>
                  </a:lnTo>
                  <a:lnTo>
                    <a:pt x="168" y="280"/>
                  </a:lnTo>
                  <a:lnTo>
                    <a:pt x="174" y="274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4" y="272"/>
                  </a:lnTo>
                  <a:lnTo>
                    <a:pt x="188" y="274"/>
                  </a:lnTo>
                  <a:lnTo>
                    <a:pt x="192" y="278"/>
                  </a:lnTo>
                  <a:lnTo>
                    <a:pt x="192" y="278"/>
                  </a:lnTo>
                  <a:lnTo>
                    <a:pt x="194" y="282"/>
                  </a:lnTo>
                  <a:lnTo>
                    <a:pt x="192" y="286"/>
                  </a:lnTo>
                  <a:lnTo>
                    <a:pt x="192" y="286"/>
                  </a:lnTo>
                  <a:lnTo>
                    <a:pt x="192" y="288"/>
                  </a:lnTo>
                  <a:lnTo>
                    <a:pt x="192" y="288"/>
                  </a:lnTo>
                  <a:lnTo>
                    <a:pt x="196" y="288"/>
                  </a:lnTo>
                  <a:lnTo>
                    <a:pt x="198" y="290"/>
                  </a:lnTo>
                  <a:lnTo>
                    <a:pt x="200" y="290"/>
                  </a:lnTo>
                  <a:lnTo>
                    <a:pt x="200" y="290"/>
                  </a:lnTo>
                  <a:lnTo>
                    <a:pt x="202" y="290"/>
                  </a:lnTo>
                  <a:lnTo>
                    <a:pt x="202" y="290"/>
                  </a:lnTo>
                  <a:lnTo>
                    <a:pt x="206" y="286"/>
                  </a:lnTo>
                  <a:lnTo>
                    <a:pt x="210" y="282"/>
                  </a:lnTo>
                  <a:lnTo>
                    <a:pt x="212" y="280"/>
                  </a:lnTo>
                  <a:lnTo>
                    <a:pt x="214" y="280"/>
                  </a:lnTo>
                  <a:lnTo>
                    <a:pt x="214" y="280"/>
                  </a:lnTo>
                  <a:lnTo>
                    <a:pt x="234" y="280"/>
                  </a:lnTo>
                  <a:lnTo>
                    <a:pt x="250" y="280"/>
                  </a:lnTo>
                  <a:lnTo>
                    <a:pt x="266" y="284"/>
                  </a:lnTo>
                  <a:lnTo>
                    <a:pt x="266" y="284"/>
                  </a:lnTo>
                  <a:lnTo>
                    <a:pt x="268" y="286"/>
                  </a:lnTo>
                  <a:lnTo>
                    <a:pt x="268" y="286"/>
                  </a:lnTo>
                  <a:lnTo>
                    <a:pt x="268" y="288"/>
                  </a:lnTo>
                  <a:lnTo>
                    <a:pt x="268" y="288"/>
                  </a:lnTo>
                  <a:lnTo>
                    <a:pt x="272" y="292"/>
                  </a:lnTo>
                  <a:lnTo>
                    <a:pt x="286" y="296"/>
                  </a:lnTo>
                  <a:lnTo>
                    <a:pt x="286" y="296"/>
                  </a:lnTo>
                  <a:lnTo>
                    <a:pt x="296" y="298"/>
                  </a:lnTo>
                  <a:lnTo>
                    <a:pt x="298" y="298"/>
                  </a:lnTo>
                  <a:lnTo>
                    <a:pt x="296" y="296"/>
                  </a:lnTo>
                  <a:lnTo>
                    <a:pt x="294" y="292"/>
                  </a:lnTo>
                  <a:lnTo>
                    <a:pt x="292" y="290"/>
                  </a:lnTo>
                  <a:lnTo>
                    <a:pt x="294" y="288"/>
                  </a:lnTo>
                  <a:lnTo>
                    <a:pt x="294" y="288"/>
                  </a:lnTo>
                  <a:lnTo>
                    <a:pt x="294" y="284"/>
                  </a:lnTo>
                  <a:lnTo>
                    <a:pt x="292" y="278"/>
                  </a:lnTo>
                  <a:lnTo>
                    <a:pt x="292" y="272"/>
                  </a:lnTo>
                  <a:lnTo>
                    <a:pt x="296" y="266"/>
                  </a:lnTo>
                  <a:lnTo>
                    <a:pt x="296" y="266"/>
                  </a:lnTo>
                  <a:lnTo>
                    <a:pt x="312" y="244"/>
                  </a:lnTo>
                  <a:lnTo>
                    <a:pt x="322" y="236"/>
                  </a:lnTo>
                  <a:lnTo>
                    <a:pt x="326" y="232"/>
                  </a:lnTo>
                  <a:lnTo>
                    <a:pt x="330" y="230"/>
                  </a:lnTo>
                  <a:lnTo>
                    <a:pt x="330" y="230"/>
                  </a:lnTo>
                  <a:lnTo>
                    <a:pt x="338" y="228"/>
                  </a:lnTo>
                  <a:lnTo>
                    <a:pt x="340" y="226"/>
                  </a:lnTo>
                  <a:lnTo>
                    <a:pt x="342" y="222"/>
                  </a:lnTo>
                  <a:lnTo>
                    <a:pt x="340" y="218"/>
                  </a:lnTo>
                  <a:lnTo>
                    <a:pt x="336" y="212"/>
                  </a:lnTo>
                  <a:lnTo>
                    <a:pt x="336" y="212"/>
                  </a:lnTo>
                  <a:lnTo>
                    <a:pt x="336" y="210"/>
                  </a:lnTo>
                  <a:lnTo>
                    <a:pt x="336" y="210"/>
                  </a:lnTo>
                  <a:lnTo>
                    <a:pt x="340" y="210"/>
                  </a:lnTo>
                  <a:lnTo>
                    <a:pt x="340" y="208"/>
                  </a:lnTo>
                  <a:lnTo>
                    <a:pt x="340" y="206"/>
                  </a:lnTo>
                  <a:lnTo>
                    <a:pt x="330" y="194"/>
                  </a:lnTo>
                  <a:lnTo>
                    <a:pt x="330" y="194"/>
                  </a:lnTo>
                  <a:lnTo>
                    <a:pt x="324" y="186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4" y="172"/>
                  </a:lnTo>
                  <a:lnTo>
                    <a:pt x="324" y="172"/>
                  </a:lnTo>
                  <a:lnTo>
                    <a:pt x="324" y="174"/>
                  </a:lnTo>
                  <a:lnTo>
                    <a:pt x="324" y="174"/>
                  </a:lnTo>
                  <a:lnTo>
                    <a:pt x="322" y="170"/>
                  </a:lnTo>
                  <a:lnTo>
                    <a:pt x="322" y="17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44" name="Freeform 244">
              <a:extLst>
                <a:ext uri="{FF2B5EF4-FFF2-40B4-BE49-F238E27FC236}">
                  <a16:creationId xmlns:a16="http://schemas.microsoft.com/office/drawing/2014/main" id="{6CA74923-872C-49D9-BE23-E6063384D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884" y="1992498"/>
              <a:ext cx="33278" cy="43992"/>
            </a:xfrm>
            <a:custGeom>
              <a:avLst/>
              <a:gdLst>
                <a:gd name="T0" fmla="*/ 22 w 28"/>
                <a:gd name="T1" fmla="*/ 36 h 36"/>
                <a:gd name="T2" fmla="*/ 22 w 28"/>
                <a:gd name="T3" fmla="*/ 36 h 36"/>
                <a:gd name="T4" fmla="*/ 22 w 28"/>
                <a:gd name="T5" fmla="*/ 32 h 36"/>
                <a:gd name="T6" fmla="*/ 22 w 28"/>
                <a:gd name="T7" fmla="*/ 32 h 36"/>
                <a:gd name="T8" fmla="*/ 24 w 28"/>
                <a:gd name="T9" fmla="*/ 28 h 36"/>
                <a:gd name="T10" fmla="*/ 28 w 28"/>
                <a:gd name="T11" fmla="*/ 24 h 36"/>
                <a:gd name="T12" fmla="*/ 28 w 28"/>
                <a:gd name="T13" fmla="*/ 24 h 36"/>
                <a:gd name="T14" fmla="*/ 28 w 28"/>
                <a:gd name="T15" fmla="*/ 22 h 36"/>
                <a:gd name="T16" fmla="*/ 28 w 28"/>
                <a:gd name="T17" fmla="*/ 18 h 36"/>
                <a:gd name="T18" fmla="*/ 28 w 28"/>
                <a:gd name="T19" fmla="*/ 18 h 36"/>
                <a:gd name="T20" fmla="*/ 24 w 28"/>
                <a:gd name="T21" fmla="*/ 16 h 36"/>
                <a:gd name="T22" fmla="*/ 20 w 28"/>
                <a:gd name="T23" fmla="*/ 16 h 36"/>
                <a:gd name="T24" fmla="*/ 16 w 28"/>
                <a:gd name="T25" fmla="*/ 14 h 36"/>
                <a:gd name="T26" fmla="*/ 14 w 28"/>
                <a:gd name="T27" fmla="*/ 10 h 36"/>
                <a:gd name="T28" fmla="*/ 14 w 28"/>
                <a:gd name="T29" fmla="*/ 10 h 36"/>
                <a:gd name="T30" fmla="*/ 14 w 28"/>
                <a:gd name="T31" fmla="*/ 0 h 36"/>
                <a:gd name="T32" fmla="*/ 14 w 28"/>
                <a:gd name="T33" fmla="*/ 0 h 36"/>
                <a:gd name="T34" fmla="*/ 14 w 28"/>
                <a:gd name="T35" fmla="*/ 0 h 36"/>
                <a:gd name="T36" fmla="*/ 14 w 28"/>
                <a:gd name="T37" fmla="*/ 0 h 36"/>
                <a:gd name="T38" fmla="*/ 8 w 28"/>
                <a:gd name="T39" fmla="*/ 4 h 36"/>
                <a:gd name="T40" fmla="*/ 4 w 28"/>
                <a:gd name="T41" fmla="*/ 8 h 36"/>
                <a:gd name="T42" fmla="*/ 2 w 28"/>
                <a:gd name="T43" fmla="*/ 12 h 36"/>
                <a:gd name="T44" fmla="*/ 0 w 28"/>
                <a:gd name="T45" fmla="*/ 16 h 36"/>
                <a:gd name="T46" fmla="*/ 0 w 28"/>
                <a:gd name="T47" fmla="*/ 16 h 36"/>
                <a:gd name="T48" fmla="*/ 2 w 28"/>
                <a:gd name="T49" fmla="*/ 26 h 36"/>
                <a:gd name="T50" fmla="*/ 2 w 28"/>
                <a:gd name="T51" fmla="*/ 34 h 36"/>
                <a:gd name="T52" fmla="*/ 2 w 28"/>
                <a:gd name="T53" fmla="*/ 34 h 36"/>
                <a:gd name="T54" fmla="*/ 2 w 28"/>
                <a:gd name="T55" fmla="*/ 34 h 36"/>
                <a:gd name="T56" fmla="*/ 2 w 28"/>
                <a:gd name="T57" fmla="*/ 34 h 36"/>
                <a:gd name="T58" fmla="*/ 2 w 28"/>
                <a:gd name="T59" fmla="*/ 34 h 36"/>
                <a:gd name="T60" fmla="*/ 2 w 28"/>
                <a:gd name="T61" fmla="*/ 34 h 36"/>
                <a:gd name="T62" fmla="*/ 4 w 28"/>
                <a:gd name="T63" fmla="*/ 34 h 36"/>
                <a:gd name="T64" fmla="*/ 4 w 28"/>
                <a:gd name="T65" fmla="*/ 34 h 36"/>
                <a:gd name="T66" fmla="*/ 8 w 28"/>
                <a:gd name="T67" fmla="*/ 36 h 36"/>
                <a:gd name="T68" fmla="*/ 8 w 28"/>
                <a:gd name="T69" fmla="*/ 36 h 36"/>
                <a:gd name="T70" fmla="*/ 16 w 28"/>
                <a:gd name="T71" fmla="*/ 36 h 36"/>
                <a:gd name="T72" fmla="*/ 22 w 28"/>
                <a:gd name="T73" fmla="*/ 36 h 36"/>
                <a:gd name="T74" fmla="*/ 22 w 28"/>
                <a:gd name="T7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" h="36">
                  <a:moveTo>
                    <a:pt x="22" y="36"/>
                  </a:moveTo>
                  <a:lnTo>
                    <a:pt x="22" y="36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4" y="28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0" y="16"/>
                  </a:lnTo>
                  <a:lnTo>
                    <a:pt x="16" y="14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6" y="36"/>
                  </a:lnTo>
                  <a:lnTo>
                    <a:pt x="22" y="36"/>
                  </a:lnTo>
                  <a:lnTo>
                    <a:pt x="22" y="36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45" name="Freeform 154">
              <a:extLst>
                <a:ext uri="{FF2B5EF4-FFF2-40B4-BE49-F238E27FC236}">
                  <a16:creationId xmlns:a16="http://schemas.microsoft.com/office/drawing/2014/main" id="{6BE9C9B4-A3DC-42B9-B82A-5D189CB54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8714" y="1940546"/>
              <a:ext cx="273358" cy="153972"/>
            </a:xfrm>
            <a:custGeom>
              <a:avLst/>
              <a:gdLst>
                <a:gd name="T0" fmla="*/ 112 w 230"/>
                <a:gd name="T1" fmla="*/ 10 h 126"/>
                <a:gd name="T2" fmla="*/ 102 w 230"/>
                <a:gd name="T3" fmla="*/ 2 h 126"/>
                <a:gd name="T4" fmla="*/ 92 w 230"/>
                <a:gd name="T5" fmla="*/ 6 h 126"/>
                <a:gd name="T6" fmla="*/ 88 w 230"/>
                <a:gd name="T7" fmla="*/ 8 h 126"/>
                <a:gd name="T8" fmla="*/ 84 w 230"/>
                <a:gd name="T9" fmla="*/ 8 h 126"/>
                <a:gd name="T10" fmla="*/ 76 w 230"/>
                <a:gd name="T11" fmla="*/ 0 h 126"/>
                <a:gd name="T12" fmla="*/ 72 w 230"/>
                <a:gd name="T13" fmla="*/ 2 h 126"/>
                <a:gd name="T14" fmla="*/ 72 w 230"/>
                <a:gd name="T15" fmla="*/ 8 h 126"/>
                <a:gd name="T16" fmla="*/ 60 w 230"/>
                <a:gd name="T17" fmla="*/ 12 h 126"/>
                <a:gd name="T18" fmla="*/ 32 w 230"/>
                <a:gd name="T19" fmla="*/ 28 h 126"/>
                <a:gd name="T20" fmla="*/ 8 w 230"/>
                <a:gd name="T21" fmla="*/ 36 h 126"/>
                <a:gd name="T22" fmla="*/ 0 w 230"/>
                <a:gd name="T23" fmla="*/ 44 h 126"/>
                <a:gd name="T24" fmla="*/ 10 w 230"/>
                <a:gd name="T25" fmla="*/ 56 h 126"/>
                <a:gd name="T26" fmla="*/ 8 w 230"/>
                <a:gd name="T27" fmla="*/ 72 h 126"/>
                <a:gd name="T28" fmla="*/ 22 w 230"/>
                <a:gd name="T29" fmla="*/ 84 h 126"/>
                <a:gd name="T30" fmla="*/ 36 w 230"/>
                <a:gd name="T31" fmla="*/ 94 h 126"/>
                <a:gd name="T32" fmla="*/ 58 w 230"/>
                <a:gd name="T33" fmla="*/ 116 h 126"/>
                <a:gd name="T34" fmla="*/ 60 w 230"/>
                <a:gd name="T35" fmla="*/ 118 h 126"/>
                <a:gd name="T36" fmla="*/ 66 w 230"/>
                <a:gd name="T37" fmla="*/ 126 h 126"/>
                <a:gd name="T38" fmla="*/ 88 w 230"/>
                <a:gd name="T39" fmla="*/ 120 h 126"/>
                <a:gd name="T40" fmla="*/ 96 w 230"/>
                <a:gd name="T41" fmla="*/ 108 h 126"/>
                <a:gd name="T42" fmla="*/ 98 w 230"/>
                <a:gd name="T43" fmla="*/ 104 h 126"/>
                <a:gd name="T44" fmla="*/ 104 w 230"/>
                <a:gd name="T45" fmla="*/ 108 h 126"/>
                <a:gd name="T46" fmla="*/ 108 w 230"/>
                <a:gd name="T47" fmla="*/ 108 h 126"/>
                <a:gd name="T48" fmla="*/ 118 w 230"/>
                <a:gd name="T49" fmla="*/ 108 h 126"/>
                <a:gd name="T50" fmla="*/ 138 w 230"/>
                <a:gd name="T51" fmla="*/ 116 h 126"/>
                <a:gd name="T52" fmla="*/ 144 w 230"/>
                <a:gd name="T53" fmla="*/ 116 h 126"/>
                <a:gd name="T54" fmla="*/ 152 w 230"/>
                <a:gd name="T55" fmla="*/ 114 h 126"/>
                <a:gd name="T56" fmla="*/ 164 w 230"/>
                <a:gd name="T57" fmla="*/ 122 h 126"/>
                <a:gd name="T58" fmla="*/ 172 w 230"/>
                <a:gd name="T59" fmla="*/ 112 h 126"/>
                <a:gd name="T60" fmla="*/ 184 w 230"/>
                <a:gd name="T61" fmla="*/ 112 h 126"/>
                <a:gd name="T62" fmla="*/ 192 w 230"/>
                <a:gd name="T63" fmla="*/ 110 h 126"/>
                <a:gd name="T64" fmla="*/ 204 w 230"/>
                <a:gd name="T65" fmla="*/ 96 h 126"/>
                <a:gd name="T66" fmla="*/ 218 w 230"/>
                <a:gd name="T67" fmla="*/ 82 h 126"/>
                <a:gd name="T68" fmla="*/ 230 w 230"/>
                <a:gd name="T69" fmla="*/ 78 h 126"/>
                <a:gd name="T70" fmla="*/ 224 w 230"/>
                <a:gd name="T71" fmla="*/ 64 h 126"/>
                <a:gd name="T72" fmla="*/ 210 w 230"/>
                <a:gd name="T73" fmla="*/ 52 h 126"/>
                <a:gd name="T74" fmla="*/ 194 w 230"/>
                <a:gd name="T75" fmla="*/ 52 h 126"/>
                <a:gd name="T76" fmla="*/ 188 w 230"/>
                <a:gd name="T77" fmla="*/ 46 h 126"/>
                <a:gd name="T78" fmla="*/ 184 w 230"/>
                <a:gd name="T79" fmla="*/ 40 h 126"/>
                <a:gd name="T80" fmla="*/ 164 w 230"/>
                <a:gd name="T81" fmla="*/ 34 h 126"/>
                <a:gd name="T82" fmla="*/ 164 w 230"/>
                <a:gd name="T83" fmla="*/ 36 h 126"/>
                <a:gd name="T84" fmla="*/ 164 w 230"/>
                <a:gd name="T85" fmla="*/ 42 h 126"/>
                <a:gd name="T86" fmla="*/ 158 w 230"/>
                <a:gd name="T87" fmla="*/ 48 h 126"/>
                <a:gd name="T88" fmla="*/ 146 w 230"/>
                <a:gd name="T89" fmla="*/ 40 h 126"/>
                <a:gd name="T90" fmla="*/ 140 w 230"/>
                <a:gd name="T91" fmla="*/ 28 h 126"/>
                <a:gd name="T92" fmla="*/ 148 w 230"/>
                <a:gd name="T93" fmla="*/ 24 h 126"/>
                <a:gd name="T94" fmla="*/ 146 w 230"/>
                <a:gd name="T95" fmla="*/ 22 h 126"/>
                <a:gd name="T96" fmla="*/ 132 w 230"/>
                <a:gd name="T97" fmla="*/ 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0" h="126">
                  <a:moveTo>
                    <a:pt x="118" y="14"/>
                  </a:moveTo>
                  <a:lnTo>
                    <a:pt x="118" y="14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4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88" y="8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2" y="2"/>
                  </a:lnTo>
                  <a:lnTo>
                    <a:pt x="72" y="4"/>
                  </a:lnTo>
                  <a:lnTo>
                    <a:pt x="72" y="6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48" y="18"/>
                  </a:lnTo>
                  <a:lnTo>
                    <a:pt x="40" y="22"/>
                  </a:lnTo>
                  <a:lnTo>
                    <a:pt x="32" y="28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6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10" y="56"/>
                  </a:lnTo>
                  <a:lnTo>
                    <a:pt x="10" y="60"/>
                  </a:lnTo>
                  <a:lnTo>
                    <a:pt x="8" y="68"/>
                  </a:lnTo>
                  <a:lnTo>
                    <a:pt x="8" y="72"/>
                  </a:lnTo>
                  <a:lnTo>
                    <a:pt x="10" y="74"/>
                  </a:lnTo>
                  <a:lnTo>
                    <a:pt x="14" y="78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30" y="88"/>
                  </a:lnTo>
                  <a:lnTo>
                    <a:pt x="36" y="94"/>
                  </a:lnTo>
                  <a:lnTo>
                    <a:pt x="44" y="104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0" y="118"/>
                  </a:lnTo>
                  <a:lnTo>
                    <a:pt x="62" y="120"/>
                  </a:lnTo>
                  <a:lnTo>
                    <a:pt x="64" y="124"/>
                  </a:lnTo>
                  <a:lnTo>
                    <a:pt x="66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88" y="120"/>
                  </a:lnTo>
                  <a:lnTo>
                    <a:pt x="94" y="116"/>
                  </a:lnTo>
                  <a:lnTo>
                    <a:pt x="96" y="112"/>
                  </a:lnTo>
                  <a:lnTo>
                    <a:pt x="96" y="108"/>
                  </a:lnTo>
                  <a:lnTo>
                    <a:pt x="96" y="108"/>
                  </a:lnTo>
                  <a:lnTo>
                    <a:pt x="96" y="104"/>
                  </a:lnTo>
                  <a:lnTo>
                    <a:pt x="98" y="104"/>
                  </a:lnTo>
                  <a:lnTo>
                    <a:pt x="98" y="104"/>
                  </a:lnTo>
                  <a:lnTo>
                    <a:pt x="100" y="106"/>
                  </a:lnTo>
                  <a:lnTo>
                    <a:pt x="104" y="108"/>
                  </a:lnTo>
                  <a:lnTo>
                    <a:pt x="104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8" y="108"/>
                  </a:lnTo>
                  <a:lnTo>
                    <a:pt x="124" y="112"/>
                  </a:lnTo>
                  <a:lnTo>
                    <a:pt x="132" y="116"/>
                  </a:lnTo>
                  <a:lnTo>
                    <a:pt x="138" y="116"/>
                  </a:lnTo>
                  <a:lnTo>
                    <a:pt x="138" y="116"/>
                  </a:lnTo>
                  <a:lnTo>
                    <a:pt x="144" y="116"/>
                  </a:lnTo>
                  <a:lnTo>
                    <a:pt x="144" y="116"/>
                  </a:lnTo>
                  <a:lnTo>
                    <a:pt x="148" y="114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6" y="116"/>
                  </a:lnTo>
                  <a:lnTo>
                    <a:pt x="160" y="118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8" y="116"/>
                  </a:lnTo>
                  <a:lnTo>
                    <a:pt x="172" y="112"/>
                  </a:lnTo>
                  <a:lnTo>
                    <a:pt x="174" y="112"/>
                  </a:lnTo>
                  <a:lnTo>
                    <a:pt x="178" y="112"/>
                  </a:lnTo>
                  <a:lnTo>
                    <a:pt x="184" y="112"/>
                  </a:lnTo>
                  <a:lnTo>
                    <a:pt x="188" y="112"/>
                  </a:lnTo>
                  <a:lnTo>
                    <a:pt x="192" y="110"/>
                  </a:lnTo>
                  <a:lnTo>
                    <a:pt x="192" y="110"/>
                  </a:lnTo>
                  <a:lnTo>
                    <a:pt x="198" y="106"/>
                  </a:lnTo>
                  <a:lnTo>
                    <a:pt x="202" y="102"/>
                  </a:lnTo>
                  <a:lnTo>
                    <a:pt x="204" y="96"/>
                  </a:lnTo>
                  <a:lnTo>
                    <a:pt x="206" y="92"/>
                  </a:lnTo>
                  <a:lnTo>
                    <a:pt x="210" y="88"/>
                  </a:lnTo>
                  <a:lnTo>
                    <a:pt x="218" y="82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0"/>
                  </a:lnTo>
                  <a:lnTo>
                    <a:pt x="224" y="64"/>
                  </a:lnTo>
                  <a:lnTo>
                    <a:pt x="218" y="58"/>
                  </a:lnTo>
                  <a:lnTo>
                    <a:pt x="210" y="52"/>
                  </a:lnTo>
                  <a:lnTo>
                    <a:pt x="210" y="52"/>
                  </a:lnTo>
                  <a:lnTo>
                    <a:pt x="202" y="52"/>
                  </a:lnTo>
                  <a:lnTo>
                    <a:pt x="198" y="52"/>
                  </a:lnTo>
                  <a:lnTo>
                    <a:pt x="194" y="52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88" y="46"/>
                  </a:lnTo>
                  <a:lnTo>
                    <a:pt x="188" y="44"/>
                  </a:lnTo>
                  <a:lnTo>
                    <a:pt x="188" y="40"/>
                  </a:lnTo>
                  <a:lnTo>
                    <a:pt x="184" y="40"/>
                  </a:lnTo>
                  <a:lnTo>
                    <a:pt x="184" y="40"/>
                  </a:lnTo>
                  <a:lnTo>
                    <a:pt x="170" y="34"/>
                  </a:lnTo>
                  <a:lnTo>
                    <a:pt x="164" y="34"/>
                  </a:lnTo>
                  <a:lnTo>
                    <a:pt x="162" y="34"/>
                  </a:lnTo>
                  <a:lnTo>
                    <a:pt x="162" y="34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64" y="40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2" y="46"/>
                  </a:lnTo>
                  <a:lnTo>
                    <a:pt x="158" y="48"/>
                  </a:lnTo>
                  <a:lnTo>
                    <a:pt x="152" y="46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0" y="32"/>
                  </a:lnTo>
                  <a:lnTo>
                    <a:pt x="140" y="28"/>
                  </a:lnTo>
                  <a:lnTo>
                    <a:pt x="140" y="28"/>
                  </a:lnTo>
                  <a:lnTo>
                    <a:pt x="142" y="26"/>
                  </a:lnTo>
                  <a:lnTo>
                    <a:pt x="144" y="26"/>
                  </a:lnTo>
                  <a:lnTo>
                    <a:pt x="148" y="24"/>
                  </a:lnTo>
                  <a:lnTo>
                    <a:pt x="148" y="24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4" y="20"/>
                  </a:lnTo>
                  <a:lnTo>
                    <a:pt x="140" y="20"/>
                  </a:lnTo>
                  <a:lnTo>
                    <a:pt x="132" y="18"/>
                  </a:lnTo>
                  <a:lnTo>
                    <a:pt x="118" y="14"/>
                  </a:lnTo>
                  <a:lnTo>
                    <a:pt x="118" y="14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46" name="TextBox 745">
              <a:extLst>
                <a:ext uri="{FF2B5EF4-FFF2-40B4-BE49-F238E27FC236}">
                  <a16:creationId xmlns:a16="http://schemas.microsoft.com/office/drawing/2014/main" id="{085A95E4-586E-4BE0-BB28-DEF76F3F7FC0}"/>
                </a:ext>
              </a:extLst>
            </p:cNvPr>
            <p:cNvSpPr txBox="1"/>
            <p:nvPr/>
          </p:nvSpPr>
          <p:spPr>
            <a:xfrm>
              <a:off x="252773" y="2090696"/>
              <a:ext cx="1644711" cy="2650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783"/>
              <a:r>
                <a:rPr lang="en-GB" b="1" i="1" dirty="0">
                  <a:solidFill>
                    <a:srgbClr val="990000"/>
                  </a:solidFill>
                  <a:latin typeface="Georgia" pitchFamily="18" charset="0"/>
                </a:rPr>
                <a:t>US tax reform</a:t>
              </a:r>
            </a:p>
            <a:p>
              <a:pPr defTabSz="685783"/>
              <a:r>
                <a:rPr lang="en-GB" sz="1100" b="1" i="1" dirty="0">
                  <a:solidFill>
                    <a:srgbClr val="990000"/>
                  </a:solidFill>
                  <a:latin typeface="Georgia" pitchFamily="18" charset="0"/>
                </a:rPr>
                <a:t>BEAT / GILTI / FDII </a:t>
              </a:r>
              <a:endParaRPr lang="en-US" sz="1100" b="1" i="1" dirty="0">
                <a:solidFill>
                  <a:srgbClr val="990000"/>
                </a:solidFill>
                <a:latin typeface="Georgia" pitchFamily="18" charset="0"/>
              </a:endParaRPr>
            </a:p>
          </p:txBody>
        </p:sp>
        <p:sp>
          <p:nvSpPr>
            <p:cNvPr id="747" name="Freeform 289">
              <a:extLst>
                <a:ext uri="{FF2B5EF4-FFF2-40B4-BE49-F238E27FC236}">
                  <a16:creationId xmlns:a16="http://schemas.microsoft.com/office/drawing/2014/main" id="{814E0D99-7F2B-49DB-99AF-FAFB0881DF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7739" y="1550485"/>
              <a:ext cx="1819748" cy="1463205"/>
            </a:xfrm>
            <a:custGeom>
              <a:avLst/>
              <a:gdLst/>
              <a:ahLst/>
              <a:cxnLst>
                <a:cxn ang="0">
                  <a:pos x="124" y="195"/>
                </a:cxn>
                <a:cxn ang="0">
                  <a:pos x="127" y="181"/>
                </a:cxn>
                <a:cxn ang="0">
                  <a:pos x="161" y="164"/>
                </a:cxn>
                <a:cxn ang="0">
                  <a:pos x="271" y="185"/>
                </a:cxn>
                <a:cxn ang="0">
                  <a:pos x="262" y="193"/>
                </a:cxn>
                <a:cxn ang="0">
                  <a:pos x="257" y="198"/>
                </a:cxn>
                <a:cxn ang="0">
                  <a:pos x="255" y="193"/>
                </a:cxn>
                <a:cxn ang="0">
                  <a:pos x="271" y="209"/>
                </a:cxn>
                <a:cxn ang="0">
                  <a:pos x="300" y="227"/>
                </a:cxn>
                <a:cxn ang="0">
                  <a:pos x="277" y="212"/>
                </a:cxn>
                <a:cxn ang="0">
                  <a:pos x="278" y="216"/>
                </a:cxn>
                <a:cxn ang="0">
                  <a:pos x="287" y="224"/>
                </a:cxn>
                <a:cxn ang="0">
                  <a:pos x="278" y="207"/>
                </a:cxn>
                <a:cxn ang="0">
                  <a:pos x="278" y="221"/>
                </a:cxn>
                <a:cxn ang="0">
                  <a:pos x="100" y="6"/>
                </a:cxn>
                <a:cxn ang="0">
                  <a:pos x="56" y="76"/>
                </a:cxn>
                <a:cxn ang="0">
                  <a:pos x="59" y="97"/>
                </a:cxn>
                <a:cxn ang="0">
                  <a:pos x="50" y="168"/>
                </a:cxn>
                <a:cxn ang="0">
                  <a:pos x="53" y="212"/>
                </a:cxn>
                <a:cxn ang="0">
                  <a:pos x="100" y="192"/>
                </a:cxn>
                <a:cxn ang="0">
                  <a:pos x="143" y="167"/>
                </a:cxn>
                <a:cxn ang="0">
                  <a:pos x="227" y="165"/>
                </a:cxn>
                <a:cxn ang="0">
                  <a:pos x="278" y="198"/>
                </a:cxn>
                <a:cxn ang="0">
                  <a:pos x="304" y="212"/>
                </a:cxn>
                <a:cxn ang="0">
                  <a:pos x="265" y="168"/>
                </a:cxn>
                <a:cxn ang="0">
                  <a:pos x="227" y="157"/>
                </a:cxn>
                <a:cxn ang="0">
                  <a:pos x="727" y="361"/>
                </a:cxn>
                <a:cxn ang="0">
                  <a:pos x="679" y="381"/>
                </a:cxn>
                <a:cxn ang="0">
                  <a:pos x="671" y="355"/>
                </a:cxn>
                <a:cxn ang="0">
                  <a:pos x="651" y="349"/>
                </a:cxn>
                <a:cxn ang="0">
                  <a:pos x="638" y="349"/>
                </a:cxn>
                <a:cxn ang="0">
                  <a:pos x="667" y="327"/>
                </a:cxn>
                <a:cxn ang="0">
                  <a:pos x="615" y="325"/>
                </a:cxn>
                <a:cxn ang="0">
                  <a:pos x="590" y="302"/>
                </a:cxn>
                <a:cxn ang="0">
                  <a:pos x="348" y="305"/>
                </a:cxn>
                <a:cxn ang="0">
                  <a:pos x="374" y="448"/>
                </a:cxn>
                <a:cxn ang="0">
                  <a:pos x="478" y="489"/>
                </a:cxn>
                <a:cxn ang="0">
                  <a:pos x="563" y="535"/>
                </a:cxn>
                <a:cxn ang="0">
                  <a:pos x="607" y="512"/>
                </a:cxn>
                <a:cxn ang="0">
                  <a:pos x="625" y="512"/>
                </a:cxn>
                <a:cxn ang="0">
                  <a:pos x="639" y="504"/>
                </a:cxn>
                <a:cxn ang="0">
                  <a:pos x="680" y="532"/>
                </a:cxn>
                <a:cxn ang="0">
                  <a:pos x="700" y="543"/>
                </a:cxn>
                <a:cxn ang="0">
                  <a:pos x="730" y="453"/>
                </a:cxn>
                <a:cxn ang="0">
                  <a:pos x="730" y="442"/>
                </a:cxn>
                <a:cxn ang="0">
                  <a:pos x="729" y="411"/>
                </a:cxn>
                <a:cxn ang="0">
                  <a:pos x="738" y="420"/>
                </a:cxn>
                <a:cxn ang="0">
                  <a:pos x="758" y="386"/>
                </a:cxn>
                <a:cxn ang="0">
                  <a:pos x="773" y="374"/>
                </a:cxn>
                <a:cxn ang="0">
                  <a:pos x="802" y="347"/>
                </a:cxn>
                <a:cxn ang="0">
                  <a:pos x="787" y="316"/>
                </a:cxn>
                <a:cxn ang="0">
                  <a:pos x="769" y="342"/>
                </a:cxn>
                <a:cxn ang="0">
                  <a:pos x="100" y="619"/>
                </a:cxn>
                <a:cxn ang="0">
                  <a:pos x="99" y="610"/>
                </a:cxn>
                <a:cxn ang="0">
                  <a:pos x="92" y="599"/>
                </a:cxn>
                <a:cxn ang="0">
                  <a:pos x="82" y="596"/>
                </a:cxn>
                <a:cxn ang="0">
                  <a:pos x="67" y="590"/>
                </a:cxn>
                <a:cxn ang="0">
                  <a:pos x="89" y="597"/>
                </a:cxn>
                <a:cxn ang="0">
                  <a:pos x="64" y="591"/>
                </a:cxn>
              </a:cxnLst>
              <a:rect l="0" t="0" r="r" b="b"/>
              <a:pathLst>
                <a:path w="817" h="630">
                  <a:moveTo>
                    <a:pt x="108" y="199"/>
                  </a:moveTo>
                  <a:cubicBezTo>
                    <a:pt x="108" y="196"/>
                    <a:pt x="105" y="195"/>
                    <a:pt x="108" y="192"/>
                  </a:cubicBezTo>
                  <a:cubicBezTo>
                    <a:pt x="112" y="190"/>
                    <a:pt x="114" y="193"/>
                    <a:pt x="114" y="190"/>
                  </a:cubicBezTo>
                  <a:cubicBezTo>
                    <a:pt x="114" y="188"/>
                    <a:pt x="114" y="187"/>
                    <a:pt x="115" y="188"/>
                  </a:cubicBezTo>
                  <a:cubicBezTo>
                    <a:pt x="117" y="190"/>
                    <a:pt x="120" y="188"/>
                    <a:pt x="118" y="187"/>
                  </a:cubicBezTo>
                  <a:cubicBezTo>
                    <a:pt x="118" y="185"/>
                    <a:pt x="120" y="187"/>
                    <a:pt x="121" y="187"/>
                  </a:cubicBezTo>
                  <a:cubicBezTo>
                    <a:pt x="123" y="188"/>
                    <a:pt x="124" y="187"/>
                    <a:pt x="124" y="188"/>
                  </a:cubicBezTo>
                  <a:cubicBezTo>
                    <a:pt x="126" y="190"/>
                    <a:pt x="124" y="190"/>
                    <a:pt x="126" y="190"/>
                  </a:cubicBezTo>
                  <a:cubicBezTo>
                    <a:pt x="127" y="192"/>
                    <a:pt x="126" y="193"/>
                    <a:pt x="124" y="195"/>
                  </a:cubicBezTo>
                  <a:cubicBezTo>
                    <a:pt x="123" y="196"/>
                    <a:pt x="123" y="196"/>
                    <a:pt x="120" y="196"/>
                  </a:cubicBezTo>
                  <a:cubicBezTo>
                    <a:pt x="117" y="196"/>
                    <a:pt x="115" y="198"/>
                    <a:pt x="115" y="199"/>
                  </a:cubicBezTo>
                  <a:cubicBezTo>
                    <a:pt x="115" y="201"/>
                    <a:pt x="115" y="199"/>
                    <a:pt x="114" y="201"/>
                  </a:cubicBezTo>
                  <a:cubicBezTo>
                    <a:pt x="112" y="202"/>
                    <a:pt x="111" y="202"/>
                    <a:pt x="112" y="201"/>
                  </a:cubicBezTo>
                  <a:cubicBezTo>
                    <a:pt x="115" y="198"/>
                    <a:pt x="111" y="199"/>
                    <a:pt x="111" y="199"/>
                  </a:cubicBezTo>
                  <a:cubicBezTo>
                    <a:pt x="111" y="201"/>
                    <a:pt x="109" y="201"/>
                    <a:pt x="108" y="199"/>
                  </a:cubicBezTo>
                  <a:close/>
                  <a:moveTo>
                    <a:pt x="123" y="185"/>
                  </a:moveTo>
                  <a:cubicBezTo>
                    <a:pt x="124" y="184"/>
                    <a:pt x="124" y="184"/>
                    <a:pt x="126" y="184"/>
                  </a:cubicBezTo>
                  <a:cubicBezTo>
                    <a:pt x="127" y="184"/>
                    <a:pt x="129" y="184"/>
                    <a:pt x="127" y="181"/>
                  </a:cubicBezTo>
                  <a:cubicBezTo>
                    <a:pt x="126" y="179"/>
                    <a:pt x="126" y="182"/>
                    <a:pt x="124" y="181"/>
                  </a:cubicBezTo>
                  <a:cubicBezTo>
                    <a:pt x="124" y="181"/>
                    <a:pt x="121" y="179"/>
                    <a:pt x="121" y="182"/>
                  </a:cubicBezTo>
                  <a:cubicBezTo>
                    <a:pt x="123" y="184"/>
                    <a:pt x="121" y="182"/>
                    <a:pt x="120" y="182"/>
                  </a:cubicBezTo>
                  <a:cubicBezTo>
                    <a:pt x="118" y="184"/>
                    <a:pt x="118" y="185"/>
                    <a:pt x="120" y="185"/>
                  </a:cubicBezTo>
                  <a:cubicBezTo>
                    <a:pt x="121" y="187"/>
                    <a:pt x="121" y="187"/>
                    <a:pt x="123" y="185"/>
                  </a:cubicBezTo>
                  <a:close/>
                  <a:moveTo>
                    <a:pt x="164" y="164"/>
                  </a:moveTo>
                  <a:cubicBezTo>
                    <a:pt x="166" y="162"/>
                    <a:pt x="164" y="162"/>
                    <a:pt x="167" y="159"/>
                  </a:cubicBezTo>
                  <a:cubicBezTo>
                    <a:pt x="169" y="156"/>
                    <a:pt x="167" y="156"/>
                    <a:pt x="166" y="157"/>
                  </a:cubicBezTo>
                  <a:cubicBezTo>
                    <a:pt x="166" y="159"/>
                    <a:pt x="163" y="160"/>
                    <a:pt x="161" y="164"/>
                  </a:cubicBezTo>
                  <a:cubicBezTo>
                    <a:pt x="159" y="164"/>
                    <a:pt x="163" y="164"/>
                    <a:pt x="164" y="164"/>
                  </a:cubicBezTo>
                  <a:close/>
                  <a:moveTo>
                    <a:pt x="173" y="156"/>
                  </a:moveTo>
                  <a:cubicBezTo>
                    <a:pt x="175" y="156"/>
                    <a:pt x="175" y="156"/>
                    <a:pt x="173" y="154"/>
                  </a:cubicBezTo>
                  <a:cubicBezTo>
                    <a:pt x="170" y="154"/>
                    <a:pt x="170" y="156"/>
                    <a:pt x="170" y="157"/>
                  </a:cubicBezTo>
                  <a:cubicBezTo>
                    <a:pt x="170" y="159"/>
                    <a:pt x="172" y="157"/>
                    <a:pt x="173" y="156"/>
                  </a:cubicBezTo>
                  <a:close/>
                  <a:moveTo>
                    <a:pt x="269" y="198"/>
                  </a:moveTo>
                  <a:cubicBezTo>
                    <a:pt x="272" y="196"/>
                    <a:pt x="269" y="195"/>
                    <a:pt x="272" y="195"/>
                  </a:cubicBezTo>
                  <a:cubicBezTo>
                    <a:pt x="274" y="195"/>
                    <a:pt x="271" y="192"/>
                    <a:pt x="272" y="192"/>
                  </a:cubicBezTo>
                  <a:cubicBezTo>
                    <a:pt x="274" y="192"/>
                    <a:pt x="272" y="187"/>
                    <a:pt x="271" y="185"/>
                  </a:cubicBezTo>
                  <a:cubicBezTo>
                    <a:pt x="269" y="182"/>
                    <a:pt x="268" y="185"/>
                    <a:pt x="266" y="182"/>
                  </a:cubicBezTo>
                  <a:cubicBezTo>
                    <a:pt x="263" y="181"/>
                    <a:pt x="265" y="182"/>
                    <a:pt x="265" y="185"/>
                  </a:cubicBezTo>
                  <a:cubicBezTo>
                    <a:pt x="266" y="188"/>
                    <a:pt x="266" y="190"/>
                    <a:pt x="268" y="193"/>
                  </a:cubicBezTo>
                  <a:cubicBezTo>
                    <a:pt x="269" y="196"/>
                    <a:pt x="266" y="193"/>
                    <a:pt x="266" y="198"/>
                  </a:cubicBezTo>
                  <a:cubicBezTo>
                    <a:pt x="266" y="199"/>
                    <a:pt x="268" y="198"/>
                    <a:pt x="269" y="198"/>
                  </a:cubicBezTo>
                  <a:close/>
                  <a:moveTo>
                    <a:pt x="265" y="207"/>
                  </a:moveTo>
                  <a:cubicBezTo>
                    <a:pt x="268" y="212"/>
                    <a:pt x="266" y="209"/>
                    <a:pt x="266" y="206"/>
                  </a:cubicBezTo>
                  <a:cubicBezTo>
                    <a:pt x="266" y="204"/>
                    <a:pt x="268" y="206"/>
                    <a:pt x="266" y="201"/>
                  </a:cubicBezTo>
                  <a:cubicBezTo>
                    <a:pt x="265" y="196"/>
                    <a:pt x="265" y="195"/>
                    <a:pt x="262" y="193"/>
                  </a:cubicBezTo>
                  <a:cubicBezTo>
                    <a:pt x="258" y="190"/>
                    <a:pt x="258" y="195"/>
                    <a:pt x="258" y="196"/>
                  </a:cubicBezTo>
                  <a:cubicBezTo>
                    <a:pt x="260" y="196"/>
                    <a:pt x="262" y="198"/>
                    <a:pt x="260" y="199"/>
                  </a:cubicBezTo>
                  <a:cubicBezTo>
                    <a:pt x="260" y="202"/>
                    <a:pt x="263" y="201"/>
                    <a:pt x="263" y="202"/>
                  </a:cubicBezTo>
                  <a:cubicBezTo>
                    <a:pt x="262" y="206"/>
                    <a:pt x="263" y="202"/>
                    <a:pt x="263" y="206"/>
                  </a:cubicBezTo>
                  <a:cubicBezTo>
                    <a:pt x="263" y="207"/>
                    <a:pt x="265" y="207"/>
                    <a:pt x="265" y="207"/>
                  </a:cubicBezTo>
                  <a:close/>
                  <a:moveTo>
                    <a:pt x="257" y="198"/>
                  </a:moveTo>
                  <a:cubicBezTo>
                    <a:pt x="257" y="198"/>
                    <a:pt x="257" y="199"/>
                    <a:pt x="258" y="199"/>
                  </a:cubicBezTo>
                  <a:cubicBezTo>
                    <a:pt x="258" y="198"/>
                    <a:pt x="257" y="193"/>
                    <a:pt x="257" y="195"/>
                  </a:cubicBezTo>
                  <a:cubicBezTo>
                    <a:pt x="257" y="195"/>
                    <a:pt x="257" y="196"/>
                    <a:pt x="257" y="198"/>
                  </a:cubicBezTo>
                  <a:close/>
                  <a:moveTo>
                    <a:pt x="258" y="190"/>
                  </a:moveTo>
                  <a:cubicBezTo>
                    <a:pt x="257" y="188"/>
                    <a:pt x="258" y="188"/>
                    <a:pt x="262" y="192"/>
                  </a:cubicBezTo>
                  <a:cubicBezTo>
                    <a:pt x="265" y="193"/>
                    <a:pt x="266" y="193"/>
                    <a:pt x="265" y="190"/>
                  </a:cubicBezTo>
                  <a:cubicBezTo>
                    <a:pt x="265" y="188"/>
                    <a:pt x="263" y="188"/>
                    <a:pt x="265" y="187"/>
                  </a:cubicBezTo>
                  <a:cubicBezTo>
                    <a:pt x="265" y="185"/>
                    <a:pt x="260" y="184"/>
                    <a:pt x="258" y="182"/>
                  </a:cubicBezTo>
                  <a:cubicBezTo>
                    <a:pt x="257" y="182"/>
                    <a:pt x="255" y="184"/>
                    <a:pt x="254" y="184"/>
                  </a:cubicBezTo>
                  <a:cubicBezTo>
                    <a:pt x="252" y="182"/>
                    <a:pt x="252" y="184"/>
                    <a:pt x="252" y="185"/>
                  </a:cubicBezTo>
                  <a:cubicBezTo>
                    <a:pt x="251" y="187"/>
                    <a:pt x="251" y="187"/>
                    <a:pt x="254" y="188"/>
                  </a:cubicBezTo>
                  <a:cubicBezTo>
                    <a:pt x="255" y="190"/>
                    <a:pt x="252" y="190"/>
                    <a:pt x="255" y="193"/>
                  </a:cubicBezTo>
                  <a:cubicBezTo>
                    <a:pt x="257" y="193"/>
                    <a:pt x="260" y="192"/>
                    <a:pt x="258" y="190"/>
                  </a:cubicBezTo>
                  <a:close/>
                  <a:moveTo>
                    <a:pt x="278" y="204"/>
                  </a:moveTo>
                  <a:cubicBezTo>
                    <a:pt x="280" y="202"/>
                    <a:pt x="280" y="201"/>
                    <a:pt x="280" y="199"/>
                  </a:cubicBezTo>
                  <a:cubicBezTo>
                    <a:pt x="278" y="198"/>
                    <a:pt x="278" y="199"/>
                    <a:pt x="275" y="198"/>
                  </a:cubicBezTo>
                  <a:cubicBezTo>
                    <a:pt x="274" y="198"/>
                    <a:pt x="272" y="198"/>
                    <a:pt x="272" y="199"/>
                  </a:cubicBezTo>
                  <a:cubicBezTo>
                    <a:pt x="272" y="202"/>
                    <a:pt x="275" y="199"/>
                    <a:pt x="275" y="202"/>
                  </a:cubicBezTo>
                  <a:cubicBezTo>
                    <a:pt x="274" y="207"/>
                    <a:pt x="275" y="206"/>
                    <a:pt x="278" y="206"/>
                  </a:cubicBezTo>
                  <a:cubicBezTo>
                    <a:pt x="280" y="207"/>
                    <a:pt x="278" y="204"/>
                    <a:pt x="278" y="204"/>
                  </a:cubicBezTo>
                  <a:close/>
                  <a:moveTo>
                    <a:pt x="271" y="209"/>
                  </a:moveTo>
                  <a:cubicBezTo>
                    <a:pt x="272" y="212"/>
                    <a:pt x="272" y="210"/>
                    <a:pt x="272" y="209"/>
                  </a:cubicBezTo>
                  <a:cubicBezTo>
                    <a:pt x="274" y="207"/>
                    <a:pt x="272" y="207"/>
                    <a:pt x="274" y="204"/>
                  </a:cubicBezTo>
                  <a:cubicBezTo>
                    <a:pt x="274" y="201"/>
                    <a:pt x="272" y="202"/>
                    <a:pt x="272" y="201"/>
                  </a:cubicBezTo>
                  <a:cubicBezTo>
                    <a:pt x="271" y="199"/>
                    <a:pt x="271" y="199"/>
                    <a:pt x="269" y="199"/>
                  </a:cubicBezTo>
                  <a:cubicBezTo>
                    <a:pt x="268" y="201"/>
                    <a:pt x="268" y="201"/>
                    <a:pt x="269" y="204"/>
                  </a:cubicBezTo>
                  <a:cubicBezTo>
                    <a:pt x="271" y="206"/>
                    <a:pt x="272" y="207"/>
                    <a:pt x="271" y="207"/>
                  </a:cubicBezTo>
                  <a:cubicBezTo>
                    <a:pt x="269" y="206"/>
                    <a:pt x="269" y="207"/>
                    <a:pt x="269" y="210"/>
                  </a:cubicBezTo>
                  <a:cubicBezTo>
                    <a:pt x="271" y="213"/>
                    <a:pt x="271" y="207"/>
                    <a:pt x="271" y="209"/>
                  </a:cubicBezTo>
                  <a:close/>
                  <a:moveTo>
                    <a:pt x="300" y="227"/>
                  </a:moveTo>
                  <a:cubicBezTo>
                    <a:pt x="301" y="226"/>
                    <a:pt x="301" y="226"/>
                    <a:pt x="303" y="224"/>
                  </a:cubicBezTo>
                  <a:cubicBezTo>
                    <a:pt x="303" y="224"/>
                    <a:pt x="301" y="224"/>
                    <a:pt x="301" y="226"/>
                  </a:cubicBezTo>
                  <a:cubicBezTo>
                    <a:pt x="300" y="226"/>
                    <a:pt x="298" y="227"/>
                    <a:pt x="300" y="227"/>
                  </a:cubicBezTo>
                  <a:cubicBezTo>
                    <a:pt x="300" y="227"/>
                    <a:pt x="300" y="227"/>
                    <a:pt x="300" y="227"/>
                  </a:cubicBezTo>
                  <a:close/>
                  <a:moveTo>
                    <a:pt x="293" y="224"/>
                  </a:moveTo>
                  <a:cubicBezTo>
                    <a:pt x="293" y="224"/>
                    <a:pt x="293" y="224"/>
                    <a:pt x="292" y="224"/>
                  </a:cubicBezTo>
                  <a:cubicBezTo>
                    <a:pt x="292" y="224"/>
                    <a:pt x="292" y="224"/>
                    <a:pt x="292" y="226"/>
                  </a:cubicBezTo>
                  <a:cubicBezTo>
                    <a:pt x="293" y="226"/>
                    <a:pt x="293" y="226"/>
                    <a:pt x="293" y="224"/>
                  </a:cubicBezTo>
                  <a:close/>
                  <a:moveTo>
                    <a:pt x="277" y="212"/>
                  </a:moveTo>
                  <a:cubicBezTo>
                    <a:pt x="278" y="212"/>
                    <a:pt x="278" y="210"/>
                    <a:pt x="277" y="210"/>
                  </a:cubicBezTo>
                  <a:cubicBezTo>
                    <a:pt x="275" y="209"/>
                    <a:pt x="274" y="210"/>
                    <a:pt x="275" y="210"/>
                  </a:cubicBezTo>
                  <a:cubicBezTo>
                    <a:pt x="275" y="210"/>
                    <a:pt x="274" y="210"/>
                    <a:pt x="274" y="212"/>
                  </a:cubicBezTo>
                  <a:cubicBezTo>
                    <a:pt x="274" y="212"/>
                    <a:pt x="272" y="213"/>
                    <a:pt x="275" y="212"/>
                  </a:cubicBezTo>
                  <a:cubicBezTo>
                    <a:pt x="275" y="212"/>
                    <a:pt x="275" y="212"/>
                    <a:pt x="277" y="212"/>
                  </a:cubicBezTo>
                  <a:close/>
                  <a:moveTo>
                    <a:pt x="278" y="212"/>
                  </a:moveTo>
                  <a:cubicBezTo>
                    <a:pt x="277" y="213"/>
                    <a:pt x="278" y="212"/>
                    <a:pt x="278" y="213"/>
                  </a:cubicBezTo>
                  <a:cubicBezTo>
                    <a:pt x="278" y="215"/>
                    <a:pt x="277" y="213"/>
                    <a:pt x="277" y="215"/>
                  </a:cubicBezTo>
                  <a:cubicBezTo>
                    <a:pt x="277" y="216"/>
                    <a:pt x="277" y="216"/>
                    <a:pt x="278" y="216"/>
                  </a:cubicBezTo>
                  <a:cubicBezTo>
                    <a:pt x="280" y="216"/>
                    <a:pt x="278" y="216"/>
                    <a:pt x="280" y="218"/>
                  </a:cubicBezTo>
                  <a:cubicBezTo>
                    <a:pt x="280" y="220"/>
                    <a:pt x="277" y="220"/>
                    <a:pt x="277" y="220"/>
                  </a:cubicBezTo>
                  <a:cubicBezTo>
                    <a:pt x="278" y="221"/>
                    <a:pt x="278" y="221"/>
                    <a:pt x="280" y="221"/>
                  </a:cubicBezTo>
                  <a:cubicBezTo>
                    <a:pt x="280" y="220"/>
                    <a:pt x="280" y="221"/>
                    <a:pt x="280" y="221"/>
                  </a:cubicBezTo>
                  <a:cubicBezTo>
                    <a:pt x="281" y="221"/>
                    <a:pt x="281" y="221"/>
                    <a:pt x="283" y="223"/>
                  </a:cubicBezTo>
                  <a:cubicBezTo>
                    <a:pt x="284" y="224"/>
                    <a:pt x="283" y="224"/>
                    <a:pt x="283" y="224"/>
                  </a:cubicBezTo>
                  <a:cubicBezTo>
                    <a:pt x="284" y="226"/>
                    <a:pt x="284" y="223"/>
                    <a:pt x="284" y="226"/>
                  </a:cubicBezTo>
                  <a:cubicBezTo>
                    <a:pt x="284" y="227"/>
                    <a:pt x="287" y="229"/>
                    <a:pt x="287" y="227"/>
                  </a:cubicBezTo>
                  <a:cubicBezTo>
                    <a:pt x="289" y="226"/>
                    <a:pt x="287" y="226"/>
                    <a:pt x="287" y="224"/>
                  </a:cubicBezTo>
                  <a:cubicBezTo>
                    <a:pt x="287" y="223"/>
                    <a:pt x="287" y="224"/>
                    <a:pt x="287" y="221"/>
                  </a:cubicBezTo>
                  <a:cubicBezTo>
                    <a:pt x="289" y="220"/>
                    <a:pt x="287" y="221"/>
                    <a:pt x="286" y="220"/>
                  </a:cubicBezTo>
                  <a:cubicBezTo>
                    <a:pt x="286" y="218"/>
                    <a:pt x="286" y="220"/>
                    <a:pt x="284" y="218"/>
                  </a:cubicBezTo>
                  <a:cubicBezTo>
                    <a:pt x="284" y="218"/>
                    <a:pt x="283" y="220"/>
                    <a:pt x="283" y="218"/>
                  </a:cubicBezTo>
                  <a:cubicBezTo>
                    <a:pt x="281" y="218"/>
                    <a:pt x="283" y="216"/>
                    <a:pt x="284" y="218"/>
                  </a:cubicBezTo>
                  <a:cubicBezTo>
                    <a:pt x="287" y="220"/>
                    <a:pt x="286" y="218"/>
                    <a:pt x="284" y="216"/>
                  </a:cubicBezTo>
                  <a:cubicBezTo>
                    <a:pt x="283" y="215"/>
                    <a:pt x="283" y="213"/>
                    <a:pt x="283" y="212"/>
                  </a:cubicBezTo>
                  <a:cubicBezTo>
                    <a:pt x="281" y="210"/>
                    <a:pt x="280" y="212"/>
                    <a:pt x="278" y="210"/>
                  </a:cubicBezTo>
                  <a:cubicBezTo>
                    <a:pt x="278" y="210"/>
                    <a:pt x="280" y="209"/>
                    <a:pt x="278" y="207"/>
                  </a:cubicBezTo>
                  <a:cubicBezTo>
                    <a:pt x="278" y="206"/>
                    <a:pt x="278" y="207"/>
                    <a:pt x="277" y="207"/>
                  </a:cubicBezTo>
                  <a:cubicBezTo>
                    <a:pt x="274" y="207"/>
                    <a:pt x="275" y="207"/>
                    <a:pt x="275" y="207"/>
                  </a:cubicBezTo>
                  <a:cubicBezTo>
                    <a:pt x="274" y="209"/>
                    <a:pt x="274" y="209"/>
                    <a:pt x="275" y="209"/>
                  </a:cubicBezTo>
                  <a:cubicBezTo>
                    <a:pt x="277" y="209"/>
                    <a:pt x="278" y="209"/>
                    <a:pt x="278" y="212"/>
                  </a:cubicBezTo>
                  <a:close/>
                  <a:moveTo>
                    <a:pt x="280" y="227"/>
                  </a:moveTo>
                  <a:cubicBezTo>
                    <a:pt x="281" y="229"/>
                    <a:pt x="283" y="229"/>
                    <a:pt x="281" y="227"/>
                  </a:cubicBezTo>
                  <a:cubicBezTo>
                    <a:pt x="281" y="226"/>
                    <a:pt x="281" y="226"/>
                    <a:pt x="280" y="224"/>
                  </a:cubicBezTo>
                  <a:cubicBezTo>
                    <a:pt x="278" y="223"/>
                    <a:pt x="280" y="223"/>
                    <a:pt x="280" y="223"/>
                  </a:cubicBezTo>
                  <a:cubicBezTo>
                    <a:pt x="278" y="221"/>
                    <a:pt x="278" y="221"/>
                    <a:pt x="278" y="221"/>
                  </a:cubicBezTo>
                  <a:cubicBezTo>
                    <a:pt x="277" y="223"/>
                    <a:pt x="278" y="223"/>
                    <a:pt x="278" y="224"/>
                  </a:cubicBezTo>
                  <a:cubicBezTo>
                    <a:pt x="278" y="224"/>
                    <a:pt x="278" y="224"/>
                    <a:pt x="280" y="227"/>
                  </a:cubicBezTo>
                  <a:close/>
                  <a:moveTo>
                    <a:pt x="199" y="22"/>
                  </a:moveTo>
                  <a:cubicBezTo>
                    <a:pt x="190" y="20"/>
                    <a:pt x="188" y="25"/>
                    <a:pt x="182" y="22"/>
                  </a:cubicBezTo>
                  <a:cubicBezTo>
                    <a:pt x="176" y="19"/>
                    <a:pt x="166" y="20"/>
                    <a:pt x="155" y="16"/>
                  </a:cubicBezTo>
                  <a:cubicBezTo>
                    <a:pt x="144" y="13"/>
                    <a:pt x="144" y="19"/>
                    <a:pt x="134" y="16"/>
                  </a:cubicBezTo>
                  <a:cubicBezTo>
                    <a:pt x="123" y="13"/>
                    <a:pt x="134" y="10"/>
                    <a:pt x="121" y="10"/>
                  </a:cubicBezTo>
                  <a:cubicBezTo>
                    <a:pt x="109" y="10"/>
                    <a:pt x="112" y="11"/>
                    <a:pt x="109" y="8"/>
                  </a:cubicBezTo>
                  <a:cubicBezTo>
                    <a:pt x="105" y="5"/>
                    <a:pt x="105" y="10"/>
                    <a:pt x="100" y="6"/>
                  </a:cubicBezTo>
                  <a:cubicBezTo>
                    <a:pt x="97" y="5"/>
                    <a:pt x="96" y="0"/>
                    <a:pt x="88" y="6"/>
                  </a:cubicBezTo>
                  <a:cubicBezTo>
                    <a:pt x="80" y="14"/>
                    <a:pt x="76" y="5"/>
                    <a:pt x="64" y="14"/>
                  </a:cubicBezTo>
                  <a:cubicBezTo>
                    <a:pt x="51" y="24"/>
                    <a:pt x="50" y="11"/>
                    <a:pt x="44" y="24"/>
                  </a:cubicBezTo>
                  <a:cubicBezTo>
                    <a:pt x="39" y="36"/>
                    <a:pt x="36" y="39"/>
                    <a:pt x="21" y="39"/>
                  </a:cubicBezTo>
                  <a:cubicBezTo>
                    <a:pt x="13" y="39"/>
                    <a:pt x="21" y="44"/>
                    <a:pt x="13" y="45"/>
                  </a:cubicBezTo>
                  <a:cubicBezTo>
                    <a:pt x="7" y="47"/>
                    <a:pt x="32" y="52"/>
                    <a:pt x="36" y="61"/>
                  </a:cubicBezTo>
                  <a:cubicBezTo>
                    <a:pt x="41" y="69"/>
                    <a:pt x="47" y="61"/>
                    <a:pt x="45" y="67"/>
                  </a:cubicBezTo>
                  <a:cubicBezTo>
                    <a:pt x="45" y="72"/>
                    <a:pt x="50" y="67"/>
                    <a:pt x="50" y="72"/>
                  </a:cubicBezTo>
                  <a:cubicBezTo>
                    <a:pt x="51" y="76"/>
                    <a:pt x="57" y="72"/>
                    <a:pt x="56" y="76"/>
                  </a:cubicBezTo>
                  <a:cubicBezTo>
                    <a:pt x="56" y="80"/>
                    <a:pt x="56" y="75"/>
                    <a:pt x="51" y="78"/>
                  </a:cubicBezTo>
                  <a:cubicBezTo>
                    <a:pt x="51" y="80"/>
                    <a:pt x="51" y="76"/>
                    <a:pt x="41" y="78"/>
                  </a:cubicBezTo>
                  <a:cubicBezTo>
                    <a:pt x="30" y="80"/>
                    <a:pt x="44" y="67"/>
                    <a:pt x="30" y="72"/>
                  </a:cubicBezTo>
                  <a:cubicBezTo>
                    <a:pt x="16" y="76"/>
                    <a:pt x="9" y="83"/>
                    <a:pt x="4" y="83"/>
                  </a:cubicBezTo>
                  <a:cubicBezTo>
                    <a:pt x="0" y="84"/>
                    <a:pt x="3" y="89"/>
                    <a:pt x="10" y="89"/>
                  </a:cubicBezTo>
                  <a:cubicBezTo>
                    <a:pt x="19" y="89"/>
                    <a:pt x="9" y="92"/>
                    <a:pt x="13" y="94"/>
                  </a:cubicBezTo>
                  <a:cubicBezTo>
                    <a:pt x="18" y="97"/>
                    <a:pt x="12" y="100"/>
                    <a:pt x="21" y="101"/>
                  </a:cubicBezTo>
                  <a:cubicBezTo>
                    <a:pt x="30" y="101"/>
                    <a:pt x="33" y="97"/>
                    <a:pt x="39" y="100"/>
                  </a:cubicBezTo>
                  <a:cubicBezTo>
                    <a:pt x="47" y="104"/>
                    <a:pt x="54" y="90"/>
                    <a:pt x="59" y="97"/>
                  </a:cubicBezTo>
                  <a:cubicBezTo>
                    <a:pt x="64" y="101"/>
                    <a:pt x="48" y="98"/>
                    <a:pt x="56" y="103"/>
                  </a:cubicBezTo>
                  <a:cubicBezTo>
                    <a:pt x="65" y="108"/>
                    <a:pt x="57" y="115"/>
                    <a:pt x="51" y="114"/>
                  </a:cubicBezTo>
                  <a:cubicBezTo>
                    <a:pt x="44" y="112"/>
                    <a:pt x="45" y="123"/>
                    <a:pt x="38" y="118"/>
                  </a:cubicBezTo>
                  <a:cubicBezTo>
                    <a:pt x="30" y="114"/>
                    <a:pt x="29" y="126"/>
                    <a:pt x="24" y="128"/>
                  </a:cubicBezTo>
                  <a:cubicBezTo>
                    <a:pt x="21" y="129"/>
                    <a:pt x="22" y="134"/>
                    <a:pt x="18" y="137"/>
                  </a:cubicBezTo>
                  <a:cubicBezTo>
                    <a:pt x="15" y="139"/>
                    <a:pt x="18" y="140"/>
                    <a:pt x="24" y="145"/>
                  </a:cubicBezTo>
                  <a:cubicBezTo>
                    <a:pt x="30" y="150"/>
                    <a:pt x="22" y="153"/>
                    <a:pt x="25" y="154"/>
                  </a:cubicBezTo>
                  <a:cubicBezTo>
                    <a:pt x="29" y="157"/>
                    <a:pt x="33" y="165"/>
                    <a:pt x="41" y="162"/>
                  </a:cubicBezTo>
                  <a:cubicBezTo>
                    <a:pt x="48" y="159"/>
                    <a:pt x="51" y="162"/>
                    <a:pt x="50" y="168"/>
                  </a:cubicBezTo>
                  <a:cubicBezTo>
                    <a:pt x="47" y="174"/>
                    <a:pt x="53" y="170"/>
                    <a:pt x="50" y="176"/>
                  </a:cubicBezTo>
                  <a:cubicBezTo>
                    <a:pt x="48" y="181"/>
                    <a:pt x="56" y="179"/>
                    <a:pt x="59" y="174"/>
                  </a:cubicBezTo>
                  <a:cubicBezTo>
                    <a:pt x="62" y="171"/>
                    <a:pt x="68" y="176"/>
                    <a:pt x="71" y="179"/>
                  </a:cubicBezTo>
                  <a:cubicBezTo>
                    <a:pt x="76" y="184"/>
                    <a:pt x="76" y="176"/>
                    <a:pt x="79" y="178"/>
                  </a:cubicBezTo>
                  <a:cubicBezTo>
                    <a:pt x="82" y="181"/>
                    <a:pt x="91" y="173"/>
                    <a:pt x="86" y="178"/>
                  </a:cubicBezTo>
                  <a:cubicBezTo>
                    <a:pt x="83" y="182"/>
                    <a:pt x="83" y="185"/>
                    <a:pt x="83" y="190"/>
                  </a:cubicBezTo>
                  <a:cubicBezTo>
                    <a:pt x="83" y="195"/>
                    <a:pt x="79" y="192"/>
                    <a:pt x="76" y="198"/>
                  </a:cubicBezTo>
                  <a:cubicBezTo>
                    <a:pt x="73" y="204"/>
                    <a:pt x="67" y="202"/>
                    <a:pt x="64" y="209"/>
                  </a:cubicBezTo>
                  <a:cubicBezTo>
                    <a:pt x="59" y="216"/>
                    <a:pt x="61" y="210"/>
                    <a:pt x="53" y="212"/>
                  </a:cubicBezTo>
                  <a:cubicBezTo>
                    <a:pt x="45" y="215"/>
                    <a:pt x="50" y="218"/>
                    <a:pt x="44" y="220"/>
                  </a:cubicBezTo>
                  <a:cubicBezTo>
                    <a:pt x="39" y="223"/>
                    <a:pt x="38" y="227"/>
                    <a:pt x="44" y="224"/>
                  </a:cubicBezTo>
                  <a:cubicBezTo>
                    <a:pt x="51" y="221"/>
                    <a:pt x="53" y="215"/>
                    <a:pt x="54" y="218"/>
                  </a:cubicBezTo>
                  <a:cubicBezTo>
                    <a:pt x="56" y="221"/>
                    <a:pt x="59" y="216"/>
                    <a:pt x="59" y="220"/>
                  </a:cubicBezTo>
                  <a:cubicBezTo>
                    <a:pt x="61" y="224"/>
                    <a:pt x="64" y="221"/>
                    <a:pt x="64" y="218"/>
                  </a:cubicBezTo>
                  <a:cubicBezTo>
                    <a:pt x="62" y="215"/>
                    <a:pt x="68" y="213"/>
                    <a:pt x="68" y="216"/>
                  </a:cubicBezTo>
                  <a:cubicBezTo>
                    <a:pt x="68" y="220"/>
                    <a:pt x="74" y="210"/>
                    <a:pt x="79" y="210"/>
                  </a:cubicBezTo>
                  <a:cubicBezTo>
                    <a:pt x="83" y="210"/>
                    <a:pt x="76" y="209"/>
                    <a:pt x="86" y="202"/>
                  </a:cubicBezTo>
                  <a:cubicBezTo>
                    <a:pt x="96" y="198"/>
                    <a:pt x="94" y="195"/>
                    <a:pt x="100" y="192"/>
                  </a:cubicBezTo>
                  <a:cubicBezTo>
                    <a:pt x="105" y="188"/>
                    <a:pt x="112" y="185"/>
                    <a:pt x="114" y="181"/>
                  </a:cubicBezTo>
                  <a:cubicBezTo>
                    <a:pt x="115" y="176"/>
                    <a:pt x="118" y="178"/>
                    <a:pt x="120" y="174"/>
                  </a:cubicBezTo>
                  <a:cubicBezTo>
                    <a:pt x="120" y="170"/>
                    <a:pt x="105" y="176"/>
                    <a:pt x="114" y="168"/>
                  </a:cubicBezTo>
                  <a:cubicBezTo>
                    <a:pt x="124" y="160"/>
                    <a:pt x="126" y="159"/>
                    <a:pt x="129" y="151"/>
                  </a:cubicBezTo>
                  <a:cubicBezTo>
                    <a:pt x="134" y="145"/>
                    <a:pt x="144" y="140"/>
                    <a:pt x="152" y="148"/>
                  </a:cubicBezTo>
                  <a:cubicBezTo>
                    <a:pt x="159" y="156"/>
                    <a:pt x="146" y="143"/>
                    <a:pt x="138" y="148"/>
                  </a:cubicBezTo>
                  <a:cubicBezTo>
                    <a:pt x="132" y="153"/>
                    <a:pt x="138" y="154"/>
                    <a:pt x="132" y="159"/>
                  </a:cubicBezTo>
                  <a:cubicBezTo>
                    <a:pt x="126" y="165"/>
                    <a:pt x="137" y="165"/>
                    <a:pt x="132" y="167"/>
                  </a:cubicBezTo>
                  <a:cubicBezTo>
                    <a:pt x="124" y="171"/>
                    <a:pt x="137" y="173"/>
                    <a:pt x="143" y="167"/>
                  </a:cubicBezTo>
                  <a:cubicBezTo>
                    <a:pt x="149" y="162"/>
                    <a:pt x="150" y="160"/>
                    <a:pt x="155" y="160"/>
                  </a:cubicBezTo>
                  <a:cubicBezTo>
                    <a:pt x="161" y="160"/>
                    <a:pt x="155" y="157"/>
                    <a:pt x="159" y="156"/>
                  </a:cubicBezTo>
                  <a:cubicBezTo>
                    <a:pt x="164" y="154"/>
                    <a:pt x="156" y="150"/>
                    <a:pt x="163" y="150"/>
                  </a:cubicBezTo>
                  <a:cubicBezTo>
                    <a:pt x="169" y="148"/>
                    <a:pt x="172" y="145"/>
                    <a:pt x="172" y="148"/>
                  </a:cubicBezTo>
                  <a:cubicBezTo>
                    <a:pt x="172" y="153"/>
                    <a:pt x="176" y="151"/>
                    <a:pt x="181" y="154"/>
                  </a:cubicBezTo>
                  <a:cubicBezTo>
                    <a:pt x="185" y="157"/>
                    <a:pt x="184" y="151"/>
                    <a:pt x="187" y="156"/>
                  </a:cubicBezTo>
                  <a:cubicBezTo>
                    <a:pt x="191" y="162"/>
                    <a:pt x="199" y="159"/>
                    <a:pt x="204" y="159"/>
                  </a:cubicBezTo>
                  <a:cubicBezTo>
                    <a:pt x="210" y="159"/>
                    <a:pt x="219" y="167"/>
                    <a:pt x="223" y="164"/>
                  </a:cubicBezTo>
                  <a:cubicBezTo>
                    <a:pt x="230" y="160"/>
                    <a:pt x="230" y="164"/>
                    <a:pt x="227" y="165"/>
                  </a:cubicBezTo>
                  <a:cubicBezTo>
                    <a:pt x="223" y="167"/>
                    <a:pt x="233" y="170"/>
                    <a:pt x="237" y="173"/>
                  </a:cubicBezTo>
                  <a:cubicBezTo>
                    <a:pt x="242" y="174"/>
                    <a:pt x="242" y="178"/>
                    <a:pt x="248" y="181"/>
                  </a:cubicBezTo>
                  <a:cubicBezTo>
                    <a:pt x="252" y="184"/>
                    <a:pt x="257" y="182"/>
                    <a:pt x="254" y="179"/>
                  </a:cubicBezTo>
                  <a:cubicBezTo>
                    <a:pt x="251" y="176"/>
                    <a:pt x="251" y="173"/>
                    <a:pt x="255" y="176"/>
                  </a:cubicBezTo>
                  <a:cubicBezTo>
                    <a:pt x="258" y="181"/>
                    <a:pt x="265" y="185"/>
                    <a:pt x="263" y="181"/>
                  </a:cubicBezTo>
                  <a:cubicBezTo>
                    <a:pt x="263" y="176"/>
                    <a:pt x="262" y="173"/>
                    <a:pt x="265" y="179"/>
                  </a:cubicBezTo>
                  <a:cubicBezTo>
                    <a:pt x="268" y="184"/>
                    <a:pt x="271" y="179"/>
                    <a:pt x="272" y="184"/>
                  </a:cubicBezTo>
                  <a:cubicBezTo>
                    <a:pt x="275" y="190"/>
                    <a:pt x="274" y="190"/>
                    <a:pt x="277" y="192"/>
                  </a:cubicBezTo>
                  <a:cubicBezTo>
                    <a:pt x="278" y="193"/>
                    <a:pt x="274" y="196"/>
                    <a:pt x="278" y="198"/>
                  </a:cubicBezTo>
                  <a:cubicBezTo>
                    <a:pt x="283" y="199"/>
                    <a:pt x="280" y="199"/>
                    <a:pt x="284" y="204"/>
                  </a:cubicBezTo>
                  <a:cubicBezTo>
                    <a:pt x="290" y="210"/>
                    <a:pt x="293" y="209"/>
                    <a:pt x="290" y="210"/>
                  </a:cubicBezTo>
                  <a:cubicBezTo>
                    <a:pt x="287" y="210"/>
                    <a:pt x="289" y="212"/>
                    <a:pt x="286" y="215"/>
                  </a:cubicBezTo>
                  <a:cubicBezTo>
                    <a:pt x="284" y="216"/>
                    <a:pt x="287" y="220"/>
                    <a:pt x="289" y="215"/>
                  </a:cubicBezTo>
                  <a:cubicBezTo>
                    <a:pt x="290" y="212"/>
                    <a:pt x="293" y="209"/>
                    <a:pt x="295" y="213"/>
                  </a:cubicBezTo>
                  <a:cubicBezTo>
                    <a:pt x="298" y="218"/>
                    <a:pt x="295" y="221"/>
                    <a:pt x="295" y="223"/>
                  </a:cubicBezTo>
                  <a:cubicBezTo>
                    <a:pt x="297" y="226"/>
                    <a:pt x="297" y="229"/>
                    <a:pt x="300" y="226"/>
                  </a:cubicBezTo>
                  <a:cubicBezTo>
                    <a:pt x="301" y="223"/>
                    <a:pt x="304" y="223"/>
                    <a:pt x="303" y="218"/>
                  </a:cubicBezTo>
                  <a:cubicBezTo>
                    <a:pt x="301" y="213"/>
                    <a:pt x="303" y="213"/>
                    <a:pt x="304" y="212"/>
                  </a:cubicBezTo>
                  <a:cubicBezTo>
                    <a:pt x="304" y="212"/>
                    <a:pt x="304" y="210"/>
                    <a:pt x="303" y="210"/>
                  </a:cubicBezTo>
                  <a:cubicBezTo>
                    <a:pt x="300" y="210"/>
                    <a:pt x="303" y="209"/>
                    <a:pt x="298" y="207"/>
                  </a:cubicBezTo>
                  <a:cubicBezTo>
                    <a:pt x="292" y="206"/>
                    <a:pt x="293" y="202"/>
                    <a:pt x="290" y="204"/>
                  </a:cubicBezTo>
                  <a:cubicBezTo>
                    <a:pt x="287" y="204"/>
                    <a:pt x="290" y="201"/>
                    <a:pt x="289" y="201"/>
                  </a:cubicBezTo>
                  <a:cubicBezTo>
                    <a:pt x="286" y="201"/>
                    <a:pt x="289" y="198"/>
                    <a:pt x="287" y="198"/>
                  </a:cubicBezTo>
                  <a:cubicBezTo>
                    <a:pt x="284" y="198"/>
                    <a:pt x="287" y="198"/>
                    <a:pt x="286" y="195"/>
                  </a:cubicBezTo>
                  <a:cubicBezTo>
                    <a:pt x="284" y="193"/>
                    <a:pt x="278" y="182"/>
                    <a:pt x="275" y="179"/>
                  </a:cubicBezTo>
                  <a:cubicBezTo>
                    <a:pt x="274" y="174"/>
                    <a:pt x="271" y="178"/>
                    <a:pt x="269" y="173"/>
                  </a:cubicBezTo>
                  <a:cubicBezTo>
                    <a:pt x="268" y="170"/>
                    <a:pt x="266" y="171"/>
                    <a:pt x="265" y="168"/>
                  </a:cubicBezTo>
                  <a:cubicBezTo>
                    <a:pt x="263" y="167"/>
                    <a:pt x="266" y="168"/>
                    <a:pt x="263" y="165"/>
                  </a:cubicBezTo>
                  <a:cubicBezTo>
                    <a:pt x="262" y="162"/>
                    <a:pt x="262" y="162"/>
                    <a:pt x="255" y="165"/>
                  </a:cubicBezTo>
                  <a:cubicBezTo>
                    <a:pt x="252" y="165"/>
                    <a:pt x="257" y="167"/>
                    <a:pt x="254" y="167"/>
                  </a:cubicBezTo>
                  <a:cubicBezTo>
                    <a:pt x="251" y="168"/>
                    <a:pt x="255" y="170"/>
                    <a:pt x="251" y="171"/>
                  </a:cubicBezTo>
                  <a:cubicBezTo>
                    <a:pt x="246" y="171"/>
                    <a:pt x="246" y="174"/>
                    <a:pt x="245" y="173"/>
                  </a:cubicBezTo>
                  <a:cubicBezTo>
                    <a:pt x="243" y="173"/>
                    <a:pt x="246" y="171"/>
                    <a:pt x="240" y="167"/>
                  </a:cubicBezTo>
                  <a:cubicBezTo>
                    <a:pt x="233" y="164"/>
                    <a:pt x="237" y="162"/>
                    <a:pt x="233" y="160"/>
                  </a:cubicBezTo>
                  <a:cubicBezTo>
                    <a:pt x="230" y="159"/>
                    <a:pt x="231" y="159"/>
                    <a:pt x="233" y="157"/>
                  </a:cubicBezTo>
                  <a:cubicBezTo>
                    <a:pt x="233" y="154"/>
                    <a:pt x="228" y="156"/>
                    <a:pt x="227" y="157"/>
                  </a:cubicBezTo>
                  <a:cubicBezTo>
                    <a:pt x="225" y="157"/>
                    <a:pt x="225" y="157"/>
                    <a:pt x="222" y="156"/>
                  </a:cubicBezTo>
                  <a:cubicBezTo>
                    <a:pt x="220" y="154"/>
                    <a:pt x="223" y="159"/>
                    <a:pt x="217" y="156"/>
                  </a:cubicBezTo>
                  <a:cubicBezTo>
                    <a:pt x="217" y="28"/>
                    <a:pt x="217" y="28"/>
                    <a:pt x="217" y="28"/>
                  </a:cubicBezTo>
                  <a:cubicBezTo>
                    <a:pt x="208" y="28"/>
                    <a:pt x="208" y="22"/>
                    <a:pt x="199" y="22"/>
                  </a:cubicBezTo>
                  <a:close/>
                  <a:moveTo>
                    <a:pt x="734" y="349"/>
                  </a:moveTo>
                  <a:cubicBezTo>
                    <a:pt x="734" y="350"/>
                    <a:pt x="732" y="352"/>
                    <a:pt x="730" y="352"/>
                  </a:cubicBezTo>
                  <a:cubicBezTo>
                    <a:pt x="729" y="352"/>
                    <a:pt x="729" y="353"/>
                    <a:pt x="730" y="355"/>
                  </a:cubicBezTo>
                  <a:cubicBezTo>
                    <a:pt x="732" y="355"/>
                    <a:pt x="730" y="355"/>
                    <a:pt x="730" y="358"/>
                  </a:cubicBezTo>
                  <a:cubicBezTo>
                    <a:pt x="730" y="360"/>
                    <a:pt x="729" y="360"/>
                    <a:pt x="727" y="361"/>
                  </a:cubicBezTo>
                  <a:cubicBezTo>
                    <a:pt x="726" y="363"/>
                    <a:pt x="721" y="363"/>
                    <a:pt x="718" y="363"/>
                  </a:cubicBezTo>
                  <a:cubicBezTo>
                    <a:pt x="717" y="361"/>
                    <a:pt x="711" y="361"/>
                    <a:pt x="711" y="363"/>
                  </a:cubicBezTo>
                  <a:cubicBezTo>
                    <a:pt x="709" y="363"/>
                    <a:pt x="706" y="364"/>
                    <a:pt x="706" y="364"/>
                  </a:cubicBezTo>
                  <a:cubicBezTo>
                    <a:pt x="709" y="366"/>
                    <a:pt x="709" y="366"/>
                    <a:pt x="709" y="366"/>
                  </a:cubicBezTo>
                  <a:cubicBezTo>
                    <a:pt x="711" y="366"/>
                    <a:pt x="709" y="369"/>
                    <a:pt x="709" y="369"/>
                  </a:cubicBezTo>
                  <a:cubicBezTo>
                    <a:pt x="708" y="370"/>
                    <a:pt x="703" y="375"/>
                    <a:pt x="700" y="375"/>
                  </a:cubicBezTo>
                  <a:cubicBezTo>
                    <a:pt x="699" y="375"/>
                    <a:pt x="695" y="378"/>
                    <a:pt x="689" y="381"/>
                  </a:cubicBezTo>
                  <a:cubicBezTo>
                    <a:pt x="683" y="384"/>
                    <a:pt x="677" y="384"/>
                    <a:pt x="677" y="383"/>
                  </a:cubicBezTo>
                  <a:cubicBezTo>
                    <a:pt x="676" y="383"/>
                    <a:pt x="679" y="383"/>
                    <a:pt x="679" y="381"/>
                  </a:cubicBezTo>
                  <a:cubicBezTo>
                    <a:pt x="677" y="381"/>
                    <a:pt x="673" y="381"/>
                    <a:pt x="673" y="380"/>
                  </a:cubicBezTo>
                  <a:cubicBezTo>
                    <a:pt x="673" y="378"/>
                    <a:pt x="674" y="378"/>
                    <a:pt x="674" y="375"/>
                  </a:cubicBezTo>
                  <a:cubicBezTo>
                    <a:pt x="676" y="372"/>
                    <a:pt x="677" y="374"/>
                    <a:pt x="677" y="370"/>
                  </a:cubicBezTo>
                  <a:cubicBezTo>
                    <a:pt x="679" y="369"/>
                    <a:pt x="679" y="369"/>
                    <a:pt x="680" y="370"/>
                  </a:cubicBezTo>
                  <a:cubicBezTo>
                    <a:pt x="680" y="369"/>
                    <a:pt x="680" y="369"/>
                    <a:pt x="680" y="369"/>
                  </a:cubicBezTo>
                  <a:cubicBezTo>
                    <a:pt x="680" y="367"/>
                    <a:pt x="682" y="367"/>
                    <a:pt x="682" y="366"/>
                  </a:cubicBezTo>
                  <a:cubicBezTo>
                    <a:pt x="680" y="363"/>
                    <a:pt x="680" y="353"/>
                    <a:pt x="676" y="355"/>
                  </a:cubicBezTo>
                  <a:cubicBezTo>
                    <a:pt x="673" y="355"/>
                    <a:pt x="673" y="358"/>
                    <a:pt x="671" y="360"/>
                  </a:cubicBezTo>
                  <a:cubicBezTo>
                    <a:pt x="670" y="360"/>
                    <a:pt x="668" y="355"/>
                    <a:pt x="671" y="355"/>
                  </a:cubicBezTo>
                  <a:cubicBezTo>
                    <a:pt x="673" y="353"/>
                    <a:pt x="674" y="352"/>
                    <a:pt x="674" y="349"/>
                  </a:cubicBezTo>
                  <a:cubicBezTo>
                    <a:pt x="674" y="344"/>
                    <a:pt x="671" y="342"/>
                    <a:pt x="674" y="342"/>
                  </a:cubicBezTo>
                  <a:cubicBezTo>
                    <a:pt x="676" y="342"/>
                    <a:pt x="673" y="339"/>
                    <a:pt x="670" y="338"/>
                  </a:cubicBezTo>
                  <a:cubicBezTo>
                    <a:pt x="667" y="338"/>
                    <a:pt x="668" y="336"/>
                    <a:pt x="667" y="336"/>
                  </a:cubicBezTo>
                  <a:cubicBezTo>
                    <a:pt x="663" y="336"/>
                    <a:pt x="663" y="333"/>
                    <a:pt x="660" y="335"/>
                  </a:cubicBezTo>
                  <a:cubicBezTo>
                    <a:pt x="657" y="338"/>
                    <a:pt x="663" y="338"/>
                    <a:pt x="659" y="339"/>
                  </a:cubicBezTo>
                  <a:cubicBezTo>
                    <a:pt x="656" y="339"/>
                    <a:pt x="657" y="345"/>
                    <a:pt x="656" y="345"/>
                  </a:cubicBezTo>
                  <a:cubicBezTo>
                    <a:pt x="654" y="345"/>
                    <a:pt x="657" y="338"/>
                    <a:pt x="653" y="344"/>
                  </a:cubicBezTo>
                  <a:cubicBezTo>
                    <a:pt x="651" y="347"/>
                    <a:pt x="650" y="344"/>
                    <a:pt x="651" y="349"/>
                  </a:cubicBezTo>
                  <a:cubicBezTo>
                    <a:pt x="651" y="352"/>
                    <a:pt x="648" y="353"/>
                    <a:pt x="650" y="355"/>
                  </a:cubicBezTo>
                  <a:cubicBezTo>
                    <a:pt x="650" y="358"/>
                    <a:pt x="648" y="356"/>
                    <a:pt x="650" y="361"/>
                  </a:cubicBezTo>
                  <a:cubicBezTo>
                    <a:pt x="651" y="367"/>
                    <a:pt x="651" y="372"/>
                    <a:pt x="648" y="377"/>
                  </a:cubicBezTo>
                  <a:cubicBezTo>
                    <a:pt x="645" y="381"/>
                    <a:pt x="642" y="383"/>
                    <a:pt x="639" y="378"/>
                  </a:cubicBezTo>
                  <a:cubicBezTo>
                    <a:pt x="636" y="374"/>
                    <a:pt x="639" y="370"/>
                    <a:pt x="638" y="366"/>
                  </a:cubicBezTo>
                  <a:cubicBezTo>
                    <a:pt x="638" y="361"/>
                    <a:pt x="639" y="363"/>
                    <a:pt x="639" y="356"/>
                  </a:cubicBezTo>
                  <a:cubicBezTo>
                    <a:pt x="639" y="352"/>
                    <a:pt x="642" y="355"/>
                    <a:pt x="641" y="352"/>
                  </a:cubicBezTo>
                  <a:cubicBezTo>
                    <a:pt x="639" y="350"/>
                    <a:pt x="644" y="345"/>
                    <a:pt x="641" y="345"/>
                  </a:cubicBezTo>
                  <a:cubicBezTo>
                    <a:pt x="639" y="344"/>
                    <a:pt x="641" y="345"/>
                    <a:pt x="638" y="349"/>
                  </a:cubicBezTo>
                  <a:cubicBezTo>
                    <a:pt x="636" y="350"/>
                    <a:pt x="638" y="344"/>
                    <a:pt x="639" y="344"/>
                  </a:cubicBezTo>
                  <a:cubicBezTo>
                    <a:pt x="641" y="342"/>
                    <a:pt x="639" y="342"/>
                    <a:pt x="641" y="341"/>
                  </a:cubicBezTo>
                  <a:cubicBezTo>
                    <a:pt x="642" y="338"/>
                    <a:pt x="645" y="331"/>
                    <a:pt x="645" y="333"/>
                  </a:cubicBezTo>
                  <a:cubicBezTo>
                    <a:pt x="645" y="336"/>
                    <a:pt x="648" y="331"/>
                    <a:pt x="648" y="335"/>
                  </a:cubicBezTo>
                  <a:cubicBezTo>
                    <a:pt x="647" y="338"/>
                    <a:pt x="650" y="331"/>
                    <a:pt x="651" y="331"/>
                  </a:cubicBezTo>
                  <a:cubicBezTo>
                    <a:pt x="657" y="333"/>
                    <a:pt x="654" y="328"/>
                    <a:pt x="660" y="331"/>
                  </a:cubicBezTo>
                  <a:cubicBezTo>
                    <a:pt x="665" y="335"/>
                    <a:pt x="662" y="330"/>
                    <a:pt x="663" y="331"/>
                  </a:cubicBezTo>
                  <a:cubicBezTo>
                    <a:pt x="667" y="331"/>
                    <a:pt x="670" y="333"/>
                    <a:pt x="670" y="330"/>
                  </a:cubicBezTo>
                  <a:cubicBezTo>
                    <a:pt x="668" y="328"/>
                    <a:pt x="667" y="330"/>
                    <a:pt x="667" y="327"/>
                  </a:cubicBezTo>
                  <a:cubicBezTo>
                    <a:pt x="667" y="325"/>
                    <a:pt x="665" y="327"/>
                    <a:pt x="662" y="325"/>
                  </a:cubicBezTo>
                  <a:cubicBezTo>
                    <a:pt x="659" y="325"/>
                    <a:pt x="662" y="322"/>
                    <a:pt x="660" y="322"/>
                  </a:cubicBezTo>
                  <a:cubicBezTo>
                    <a:pt x="657" y="324"/>
                    <a:pt x="651" y="324"/>
                    <a:pt x="650" y="325"/>
                  </a:cubicBezTo>
                  <a:cubicBezTo>
                    <a:pt x="647" y="327"/>
                    <a:pt x="647" y="325"/>
                    <a:pt x="644" y="325"/>
                  </a:cubicBezTo>
                  <a:cubicBezTo>
                    <a:pt x="641" y="325"/>
                    <a:pt x="641" y="322"/>
                    <a:pt x="638" y="321"/>
                  </a:cubicBezTo>
                  <a:cubicBezTo>
                    <a:pt x="635" y="319"/>
                    <a:pt x="633" y="324"/>
                    <a:pt x="633" y="321"/>
                  </a:cubicBezTo>
                  <a:cubicBezTo>
                    <a:pt x="633" y="317"/>
                    <a:pt x="632" y="317"/>
                    <a:pt x="628" y="321"/>
                  </a:cubicBezTo>
                  <a:cubicBezTo>
                    <a:pt x="625" y="324"/>
                    <a:pt x="625" y="321"/>
                    <a:pt x="621" y="324"/>
                  </a:cubicBezTo>
                  <a:cubicBezTo>
                    <a:pt x="618" y="327"/>
                    <a:pt x="618" y="324"/>
                    <a:pt x="615" y="325"/>
                  </a:cubicBezTo>
                  <a:cubicBezTo>
                    <a:pt x="612" y="325"/>
                    <a:pt x="616" y="321"/>
                    <a:pt x="615" y="321"/>
                  </a:cubicBezTo>
                  <a:cubicBezTo>
                    <a:pt x="612" y="321"/>
                    <a:pt x="609" y="324"/>
                    <a:pt x="606" y="324"/>
                  </a:cubicBezTo>
                  <a:cubicBezTo>
                    <a:pt x="603" y="322"/>
                    <a:pt x="607" y="321"/>
                    <a:pt x="610" y="316"/>
                  </a:cubicBezTo>
                  <a:cubicBezTo>
                    <a:pt x="615" y="311"/>
                    <a:pt x="616" y="311"/>
                    <a:pt x="624" y="308"/>
                  </a:cubicBezTo>
                  <a:cubicBezTo>
                    <a:pt x="619" y="308"/>
                    <a:pt x="622" y="307"/>
                    <a:pt x="618" y="307"/>
                  </a:cubicBezTo>
                  <a:cubicBezTo>
                    <a:pt x="613" y="308"/>
                    <a:pt x="616" y="305"/>
                    <a:pt x="610" y="307"/>
                  </a:cubicBezTo>
                  <a:cubicBezTo>
                    <a:pt x="607" y="310"/>
                    <a:pt x="606" y="304"/>
                    <a:pt x="603" y="305"/>
                  </a:cubicBezTo>
                  <a:cubicBezTo>
                    <a:pt x="601" y="307"/>
                    <a:pt x="604" y="304"/>
                    <a:pt x="598" y="302"/>
                  </a:cubicBezTo>
                  <a:cubicBezTo>
                    <a:pt x="592" y="299"/>
                    <a:pt x="592" y="304"/>
                    <a:pt x="590" y="302"/>
                  </a:cubicBezTo>
                  <a:cubicBezTo>
                    <a:pt x="589" y="299"/>
                    <a:pt x="584" y="302"/>
                    <a:pt x="584" y="297"/>
                  </a:cubicBezTo>
                  <a:cubicBezTo>
                    <a:pt x="583" y="294"/>
                    <a:pt x="583" y="293"/>
                    <a:pt x="581" y="293"/>
                  </a:cubicBezTo>
                  <a:cubicBezTo>
                    <a:pt x="580" y="291"/>
                    <a:pt x="581" y="297"/>
                    <a:pt x="580" y="297"/>
                  </a:cubicBezTo>
                  <a:cubicBezTo>
                    <a:pt x="360" y="297"/>
                    <a:pt x="360" y="297"/>
                    <a:pt x="360" y="297"/>
                  </a:cubicBezTo>
                  <a:cubicBezTo>
                    <a:pt x="360" y="300"/>
                    <a:pt x="364" y="299"/>
                    <a:pt x="364" y="302"/>
                  </a:cubicBezTo>
                  <a:cubicBezTo>
                    <a:pt x="364" y="304"/>
                    <a:pt x="360" y="302"/>
                    <a:pt x="362" y="305"/>
                  </a:cubicBezTo>
                  <a:cubicBezTo>
                    <a:pt x="365" y="308"/>
                    <a:pt x="365" y="308"/>
                    <a:pt x="365" y="314"/>
                  </a:cubicBezTo>
                  <a:cubicBezTo>
                    <a:pt x="364" y="321"/>
                    <a:pt x="364" y="313"/>
                    <a:pt x="362" y="308"/>
                  </a:cubicBezTo>
                  <a:cubicBezTo>
                    <a:pt x="360" y="305"/>
                    <a:pt x="353" y="307"/>
                    <a:pt x="348" y="305"/>
                  </a:cubicBezTo>
                  <a:cubicBezTo>
                    <a:pt x="345" y="302"/>
                    <a:pt x="345" y="307"/>
                    <a:pt x="348" y="310"/>
                  </a:cubicBezTo>
                  <a:cubicBezTo>
                    <a:pt x="350" y="314"/>
                    <a:pt x="351" y="325"/>
                    <a:pt x="351" y="333"/>
                  </a:cubicBezTo>
                  <a:cubicBezTo>
                    <a:pt x="351" y="341"/>
                    <a:pt x="351" y="356"/>
                    <a:pt x="348" y="364"/>
                  </a:cubicBezTo>
                  <a:cubicBezTo>
                    <a:pt x="345" y="370"/>
                    <a:pt x="353" y="381"/>
                    <a:pt x="350" y="389"/>
                  </a:cubicBezTo>
                  <a:cubicBezTo>
                    <a:pt x="347" y="398"/>
                    <a:pt x="353" y="397"/>
                    <a:pt x="353" y="406"/>
                  </a:cubicBezTo>
                  <a:cubicBezTo>
                    <a:pt x="354" y="415"/>
                    <a:pt x="359" y="414"/>
                    <a:pt x="359" y="419"/>
                  </a:cubicBezTo>
                  <a:cubicBezTo>
                    <a:pt x="360" y="423"/>
                    <a:pt x="364" y="420"/>
                    <a:pt x="364" y="426"/>
                  </a:cubicBezTo>
                  <a:cubicBezTo>
                    <a:pt x="365" y="434"/>
                    <a:pt x="370" y="431"/>
                    <a:pt x="368" y="436"/>
                  </a:cubicBezTo>
                  <a:cubicBezTo>
                    <a:pt x="367" y="439"/>
                    <a:pt x="370" y="440"/>
                    <a:pt x="374" y="448"/>
                  </a:cubicBezTo>
                  <a:cubicBezTo>
                    <a:pt x="380" y="454"/>
                    <a:pt x="377" y="458"/>
                    <a:pt x="379" y="459"/>
                  </a:cubicBezTo>
                  <a:cubicBezTo>
                    <a:pt x="382" y="461"/>
                    <a:pt x="386" y="459"/>
                    <a:pt x="392" y="465"/>
                  </a:cubicBezTo>
                  <a:cubicBezTo>
                    <a:pt x="397" y="470"/>
                    <a:pt x="397" y="465"/>
                    <a:pt x="402" y="470"/>
                  </a:cubicBezTo>
                  <a:cubicBezTo>
                    <a:pt x="406" y="475"/>
                    <a:pt x="405" y="476"/>
                    <a:pt x="406" y="481"/>
                  </a:cubicBezTo>
                  <a:cubicBezTo>
                    <a:pt x="411" y="479"/>
                    <a:pt x="421" y="479"/>
                    <a:pt x="424" y="478"/>
                  </a:cubicBezTo>
                  <a:cubicBezTo>
                    <a:pt x="424" y="481"/>
                    <a:pt x="424" y="481"/>
                    <a:pt x="424" y="481"/>
                  </a:cubicBezTo>
                  <a:cubicBezTo>
                    <a:pt x="429" y="482"/>
                    <a:pt x="452" y="492"/>
                    <a:pt x="455" y="493"/>
                  </a:cubicBezTo>
                  <a:cubicBezTo>
                    <a:pt x="478" y="493"/>
                    <a:pt x="478" y="493"/>
                    <a:pt x="478" y="493"/>
                  </a:cubicBezTo>
                  <a:cubicBezTo>
                    <a:pt x="478" y="489"/>
                    <a:pt x="478" y="489"/>
                    <a:pt x="478" y="489"/>
                  </a:cubicBezTo>
                  <a:cubicBezTo>
                    <a:pt x="490" y="489"/>
                    <a:pt x="490" y="489"/>
                    <a:pt x="490" y="489"/>
                  </a:cubicBezTo>
                  <a:cubicBezTo>
                    <a:pt x="490" y="489"/>
                    <a:pt x="499" y="498"/>
                    <a:pt x="502" y="501"/>
                  </a:cubicBezTo>
                  <a:cubicBezTo>
                    <a:pt x="507" y="504"/>
                    <a:pt x="505" y="512"/>
                    <a:pt x="513" y="517"/>
                  </a:cubicBezTo>
                  <a:cubicBezTo>
                    <a:pt x="522" y="520"/>
                    <a:pt x="516" y="506"/>
                    <a:pt x="526" y="507"/>
                  </a:cubicBezTo>
                  <a:cubicBezTo>
                    <a:pt x="536" y="509"/>
                    <a:pt x="537" y="521"/>
                    <a:pt x="543" y="529"/>
                  </a:cubicBezTo>
                  <a:cubicBezTo>
                    <a:pt x="549" y="537"/>
                    <a:pt x="545" y="546"/>
                    <a:pt x="558" y="548"/>
                  </a:cubicBezTo>
                  <a:cubicBezTo>
                    <a:pt x="560" y="548"/>
                    <a:pt x="563" y="551"/>
                    <a:pt x="563" y="549"/>
                  </a:cubicBezTo>
                  <a:cubicBezTo>
                    <a:pt x="563" y="549"/>
                    <a:pt x="563" y="549"/>
                    <a:pt x="565" y="549"/>
                  </a:cubicBezTo>
                  <a:cubicBezTo>
                    <a:pt x="565" y="545"/>
                    <a:pt x="561" y="538"/>
                    <a:pt x="563" y="535"/>
                  </a:cubicBezTo>
                  <a:cubicBezTo>
                    <a:pt x="563" y="532"/>
                    <a:pt x="565" y="531"/>
                    <a:pt x="566" y="529"/>
                  </a:cubicBezTo>
                  <a:cubicBezTo>
                    <a:pt x="568" y="526"/>
                    <a:pt x="572" y="524"/>
                    <a:pt x="571" y="523"/>
                  </a:cubicBezTo>
                  <a:cubicBezTo>
                    <a:pt x="569" y="523"/>
                    <a:pt x="568" y="521"/>
                    <a:pt x="569" y="521"/>
                  </a:cubicBezTo>
                  <a:cubicBezTo>
                    <a:pt x="571" y="523"/>
                    <a:pt x="571" y="520"/>
                    <a:pt x="572" y="521"/>
                  </a:cubicBezTo>
                  <a:cubicBezTo>
                    <a:pt x="574" y="523"/>
                    <a:pt x="578" y="520"/>
                    <a:pt x="580" y="517"/>
                  </a:cubicBezTo>
                  <a:cubicBezTo>
                    <a:pt x="583" y="515"/>
                    <a:pt x="583" y="515"/>
                    <a:pt x="586" y="512"/>
                  </a:cubicBezTo>
                  <a:cubicBezTo>
                    <a:pt x="589" y="510"/>
                    <a:pt x="589" y="510"/>
                    <a:pt x="593" y="509"/>
                  </a:cubicBezTo>
                  <a:cubicBezTo>
                    <a:pt x="600" y="509"/>
                    <a:pt x="600" y="512"/>
                    <a:pt x="603" y="512"/>
                  </a:cubicBezTo>
                  <a:cubicBezTo>
                    <a:pt x="606" y="510"/>
                    <a:pt x="606" y="513"/>
                    <a:pt x="607" y="512"/>
                  </a:cubicBezTo>
                  <a:cubicBezTo>
                    <a:pt x="609" y="510"/>
                    <a:pt x="603" y="510"/>
                    <a:pt x="606" y="509"/>
                  </a:cubicBezTo>
                  <a:cubicBezTo>
                    <a:pt x="607" y="509"/>
                    <a:pt x="609" y="510"/>
                    <a:pt x="609" y="512"/>
                  </a:cubicBezTo>
                  <a:cubicBezTo>
                    <a:pt x="610" y="513"/>
                    <a:pt x="613" y="512"/>
                    <a:pt x="612" y="513"/>
                  </a:cubicBezTo>
                  <a:cubicBezTo>
                    <a:pt x="610" y="515"/>
                    <a:pt x="616" y="517"/>
                    <a:pt x="616" y="517"/>
                  </a:cubicBezTo>
                  <a:cubicBezTo>
                    <a:pt x="616" y="515"/>
                    <a:pt x="618" y="513"/>
                    <a:pt x="619" y="517"/>
                  </a:cubicBezTo>
                  <a:cubicBezTo>
                    <a:pt x="619" y="518"/>
                    <a:pt x="622" y="515"/>
                    <a:pt x="621" y="513"/>
                  </a:cubicBezTo>
                  <a:cubicBezTo>
                    <a:pt x="619" y="512"/>
                    <a:pt x="622" y="512"/>
                    <a:pt x="624" y="515"/>
                  </a:cubicBezTo>
                  <a:cubicBezTo>
                    <a:pt x="627" y="517"/>
                    <a:pt x="625" y="520"/>
                    <a:pt x="627" y="517"/>
                  </a:cubicBezTo>
                  <a:cubicBezTo>
                    <a:pt x="630" y="515"/>
                    <a:pt x="628" y="515"/>
                    <a:pt x="625" y="512"/>
                  </a:cubicBezTo>
                  <a:cubicBezTo>
                    <a:pt x="622" y="510"/>
                    <a:pt x="628" y="510"/>
                    <a:pt x="627" y="507"/>
                  </a:cubicBezTo>
                  <a:cubicBezTo>
                    <a:pt x="625" y="506"/>
                    <a:pt x="625" y="509"/>
                    <a:pt x="624" y="509"/>
                  </a:cubicBezTo>
                  <a:cubicBezTo>
                    <a:pt x="622" y="507"/>
                    <a:pt x="625" y="507"/>
                    <a:pt x="622" y="506"/>
                  </a:cubicBezTo>
                  <a:cubicBezTo>
                    <a:pt x="621" y="506"/>
                    <a:pt x="622" y="507"/>
                    <a:pt x="619" y="507"/>
                  </a:cubicBezTo>
                  <a:cubicBezTo>
                    <a:pt x="616" y="506"/>
                    <a:pt x="619" y="501"/>
                    <a:pt x="622" y="504"/>
                  </a:cubicBezTo>
                  <a:cubicBezTo>
                    <a:pt x="625" y="506"/>
                    <a:pt x="625" y="506"/>
                    <a:pt x="628" y="504"/>
                  </a:cubicBezTo>
                  <a:cubicBezTo>
                    <a:pt x="630" y="501"/>
                    <a:pt x="636" y="504"/>
                    <a:pt x="636" y="503"/>
                  </a:cubicBezTo>
                  <a:cubicBezTo>
                    <a:pt x="638" y="501"/>
                    <a:pt x="636" y="498"/>
                    <a:pt x="639" y="503"/>
                  </a:cubicBezTo>
                  <a:cubicBezTo>
                    <a:pt x="639" y="504"/>
                    <a:pt x="635" y="506"/>
                    <a:pt x="639" y="504"/>
                  </a:cubicBezTo>
                  <a:cubicBezTo>
                    <a:pt x="644" y="504"/>
                    <a:pt x="648" y="503"/>
                    <a:pt x="651" y="504"/>
                  </a:cubicBezTo>
                  <a:cubicBezTo>
                    <a:pt x="654" y="504"/>
                    <a:pt x="656" y="504"/>
                    <a:pt x="656" y="506"/>
                  </a:cubicBezTo>
                  <a:cubicBezTo>
                    <a:pt x="656" y="507"/>
                    <a:pt x="657" y="506"/>
                    <a:pt x="657" y="509"/>
                  </a:cubicBezTo>
                  <a:cubicBezTo>
                    <a:pt x="657" y="512"/>
                    <a:pt x="663" y="509"/>
                    <a:pt x="665" y="509"/>
                  </a:cubicBezTo>
                  <a:cubicBezTo>
                    <a:pt x="667" y="509"/>
                    <a:pt x="665" y="506"/>
                    <a:pt x="668" y="506"/>
                  </a:cubicBezTo>
                  <a:cubicBezTo>
                    <a:pt x="671" y="506"/>
                    <a:pt x="676" y="515"/>
                    <a:pt x="677" y="515"/>
                  </a:cubicBezTo>
                  <a:cubicBezTo>
                    <a:pt x="679" y="515"/>
                    <a:pt x="680" y="521"/>
                    <a:pt x="679" y="524"/>
                  </a:cubicBezTo>
                  <a:cubicBezTo>
                    <a:pt x="677" y="529"/>
                    <a:pt x="679" y="532"/>
                    <a:pt x="680" y="531"/>
                  </a:cubicBezTo>
                  <a:cubicBezTo>
                    <a:pt x="680" y="529"/>
                    <a:pt x="683" y="529"/>
                    <a:pt x="680" y="532"/>
                  </a:cubicBezTo>
                  <a:cubicBezTo>
                    <a:pt x="679" y="534"/>
                    <a:pt x="680" y="538"/>
                    <a:pt x="682" y="540"/>
                  </a:cubicBezTo>
                  <a:cubicBezTo>
                    <a:pt x="685" y="541"/>
                    <a:pt x="683" y="538"/>
                    <a:pt x="685" y="541"/>
                  </a:cubicBezTo>
                  <a:cubicBezTo>
                    <a:pt x="685" y="545"/>
                    <a:pt x="686" y="543"/>
                    <a:pt x="686" y="546"/>
                  </a:cubicBezTo>
                  <a:cubicBezTo>
                    <a:pt x="688" y="551"/>
                    <a:pt x="689" y="548"/>
                    <a:pt x="691" y="552"/>
                  </a:cubicBezTo>
                  <a:cubicBezTo>
                    <a:pt x="691" y="557"/>
                    <a:pt x="692" y="554"/>
                    <a:pt x="692" y="555"/>
                  </a:cubicBezTo>
                  <a:cubicBezTo>
                    <a:pt x="691" y="557"/>
                    <a:pt x="692" y="559"/>
                    <a:pt x="694" y="557"/>
                  </a:cubicBezTo>
                  <a:cubicBezTo>
                    <a:pt x="697" y="555"/>
                    <a:pt x="695" y="560"/>
                    <a:pt x="697" y="557"/>
                  </a:cubicBezTo>
                  <a:cubicBezTo>
                    <a:pt x="700" y="554"/>
                    <a:pt x="697" y="554"/>
                    <a:pt x="699" y="552"/>
                  </a:cubicBezTo>
                  <a:cubicBezTo>
                    <a:pt x="700" y="549"/>
                    <a:pt x="700" y="546"/>
                    <a:pt x="700" y="543"/>
                  </a:cubicBezTo>
                  <a:cubicBezTo>
                    <a:pt x="702" y="538"/>
                    <a:pt x="695" y="529"/>
                    <a:pt x="697" y="524"/>
                  </a:cubicBezTo>
                  <a:cubicBezTo>
                    <a:pt x="697" y="521"/>
                    <a:pt x="691" y="517"/>
                    <a:pt x="689" y="504"/>
                  </a:cubicBezTo>
                  <a:cubicBezTo>
                    <a:pt x="688" y="492"/>
                    <a:pt x="694" y="485"/>
                    <a:pt x="695" y="482"/>
                  </a:cubicBezTo>
                  <a:cubicBezTo>
                    <a:pt x="699" y="481"/>
                    <a:pt x="695" y="481"/>
                    <a:pt x="699" y="481"/>
                  </a:cubicBezTo>
                  <a:cubicBezTo>
                    <a:pt x="702" y="481"/>
                    <a:pt x="703" y="476"/>
                    <a:pt x="705" y="476"/>
                  </a:cubicBezTo>
                  <a:cubicBezTo>
                    <a:pt x="708" y="475"/>
                    <a:pt x="706" y="470"/>
                    <a:pt x="711" y="467"/>
                  </a:cubicBezTo>
                  <a:cubicBezTo>
                    <a:pt x="715" y="464"/>
                    <a:pt x="717" y="467"/>
                    <a:pt x="718" y="464"/>
                  </a:cubicBezTo>
                  <a:cubicBezTo>
                    <a:pt x="718" y="461"/>
                    <a:pt x="723" y="458"/>
                    <a:pt x="726" y="458"/>
                  </a:cubicBezTo>
                  <a:cubicBezTo>
                    <a:pt x="730" y="456"/>
                    <a:pt x="730" y="454"/>
                    <a:pt x="730" y="453"/>
                  </a:cubicBezTo>
                  <a:cubicBezTo>
                    <a:pt x="729" y="453"/>
                    <a:pt x="727" y="456"/>
                    <a:pt x="726" y="454"/>
                  </a:cubicBezTo>
                  <a:cubicBezTo>
                    <a:pt x="724" y="453"/>
                    <a:pt x="726" y="454"/>
                    <a:pt x="727" y="453"/>
                  </a:cubicBezTo>
                  <a:cubicBezTo>
                    <a:pt x="729" y="450"/>
                    <a:pt x="723" y="448"/>
                    <a:pt x="727" y="450"/>
                  </a:cubicBezTo>
                  <a:cubicBezTo>
                    <a:pt x="730" y="450"/>
                    <a:pt x="730" y="451"/>
                    <a:pt x="732" y="450"/>
                  </a:cubicBezTo>
                  <a:cubicBezTo>
                    <a:pt x="734" y="447"/>
                    <a:pt x="734" y="450"/>
                    <a:pt x="734" y="447"/>
                  </a:cubicBezTo>
                  <a:cubicBezTo>
                    <a:pt x="735" y="443"/>
                    <a:pt x="734" y="443"/>
                    <a:pt x="734" y="443"/>
                  </a:cubicBezTo>
                  <a:cubicBezTo>
                    <a:pt x="732" y="445"/>
                    <a:pt x="734" y="443"/>
                    <a:pt x="729" y="443"/>
                  </a:cubicBezTo>
                  <a:cubicBezTo>
                    <a:pt x="726" y="445"/>
                    <a:pt x="726" y="443"/>
                    <a:pt x="726" y="442"/>
                  </a:cubicBezTo>
                  <a:cubicBezTo>
                    <a:pt x="726" y="440"/>
                    <a:pt x="727" y="445"/>
                    <a:pt x="730" y="442"/>
                  </a:cubicBezTo>
                  <a:cubicBezTo>
                    <a:pt x="734" y="439"/>
                    <a:pt x="735" y="445"/>
                    <a:pt x="737" y="445"/>
                  </a:cubicBezTo>
                  <a:cubicBezTo>
                    <a:pt x="737" y="445"/>
                    <a:pt x="735" y="443"/>
                    <a:pt x="734" y="434"/>
                  </a:cubicBezTo>
                  <a:cubicBezTo>
                    <a:pt x="732" y="431"/>
                    <a:pt x="730" y="433"/>
                    <a:pt x="729" y="434"/>
                  </a:cubicBezTo>
                  <a:cubicBezTo>
                    <a:pt x="727" y="434"/>
                    <a:pt x="732" y="431"/>
                    <a:pt x="729" y="429"/>
                  </a:cubicBezTo>
                  <a:cubicBezTo>
                    <a:pt x="727" y="428"/>
                    <a:pt x="730" y="431"/>
                    <a:pt x="730" y="426"/>
                  </a:cubicBezTo>
                  <a:cubicBezTo>
                    <a:pt x="729" y="422"/>
                    <a:pt x="732" y="423"/>
                    <a:pt x="729" y="422"/>
                  </a:cubicBezTo>
                  <a:cubicBezTo>
                    <a:pt x="726" y="419"/>
                    <a:pt x="724" y="417"/>
                    <a:pt x="727" y="420"/>
                  </a:cubicBezTo>
                  <a:cubicBezTo>
                    <a:pt x="730" y="422"/>
                    <a:pt x="729" y="420"/>
                    <a:pt x="729" y="417"/>
                  </a:cubicBezTo>
                  <a:cubicBezTo>
                    <a:pt x="727" y="414"/>
                    <a:pt x="727" y="412"/>
                    <a:pt x="729" y="411"/>
                  </a:cubicBezTo>
                  <a:cubicBezTo>
                    <a:pt x="729" y="408"/>
                    <a:pt x="729" y="408"/>
                    <a:pt x="730" y="406"/>
                  </a:cubicBezTo>
                  <a:cubicBezTo>
                    <a:pt x="732" y="405"/>
                    <a:pt x="730" y="406"/>
                    <a:pt x="730" y="408"/>
                  </a:cubicBezTo>
                  <a:cubicBezTo>
                    <a:pt x="729" y="409"/>
                    <a:pt x="729" y="411"/>
                    <a:pt x="730" y="412"/>
                  </a:cubicBezTo>
                  <a:cubicBezTo>
                    <a:pt x="730" y="414"/>
                    <a:pt x="729" y="414"/>
                    <a:pt x="730" y="415"/>
                  </a:cubicBezTo>
                  <a:cubicBezTo>
                    <a:pt x="730" y="417"/>
                    <a:pt x="729" y="417"/>
                    <a:pt x="730" y="419"/>
                  </a:cubicBezTo>
                  <a:cubicBezTo>
                    <a:pt x="732" y="420"/>
                    <a:pt x="732" y="417"/>
                    <a:pt x="734" y="419"/>
                  </a:cubicBezTo>
                  <a:cubicBezTo>
                    <a:pt x="734" y="422"/>
                    <a:pt x="732" y="422"/>
                    <a:pt x="734" y="422"/>
                  </a:cubicBezTo>
                  <a:cubicBezTo>
                    <a:pt x="735" y="423"/>
                    <a:pt x="730" y="429"/>
                    <a:pt x="732" y="431"/>
                  </a:cubicBezTo>
                  <a:cubicBezTo>
                    <a:pt x="734" y="431"/>
                    <a:pt x="735" y="423"/>
                    <a:pt x="738" y="420"/>
                  </a:cubicBezTo>
                  <a:cubicBezTo>
                    <a:pt x="741" y="415"/>
                    <a:pt x="740" y="412"/>
                    <a:pt x="738" y="412"/>
                  </a:cubicBezTo>
                  <a:cubicBezTo>
                    <a:pt x="737" y="412"/>
                    <a:pt x="737" y="409"/>
                    <a:pt x="735" y="406"/>
                  </a:cubicBezTo>
                  <a:cubicBezTo>
                    <a:pt x="735" y="403"/>
                    <a:pt x="735" y="401"/>
                    <a:pt x="738" y="400"/>
                  </a:cubicBezTo>
                  <a:cubicBezTo>
                    <a:pt x="741" y="398"/>
                    <a:pt x="734" y="401"/>
                    <a:pt x="737" y="406"/>
                  </a:cubicBezTo>
                  <a:cubicBezTo>
                    <a:pt x="740" y="411"/>
                    <a:pt x="741" y="406"/>
                    <a:pt x="741" y="409"/>
                  </a:cubicBezTo>
                  <a:cubicBezTo>
                    <a:pt x="740" y="414"/>
                    <a:pt x="743" y="409"/>
                    <a:pt x="746" y="405"/>
                  </a:cubicBezTo>
                  <a:cubicBezTo>
                    <a:pt x="747" y="400"/>
                    <a:pt x="750" y="395"/>
                    <a:pt x="747" y="395"/>
                  </a:cubicBezTo>
                  <a:cubicBezTo>
                    <a:pt x="746" y="395"/>
                    <a:pt x="746" y="394"/>
                    <a:pt x="747" y="391"/>
                  </a:cubicBezTo>
                  <a:cubicBezTo>
                    <a:pt x="750" y="389"/>
                    <a:pt x="755" y="386"/>
                    <a:pt x="758" y="386"/>
                  </a:cubicBezTo>
                  <a:cubicBezTo>
                    <a:pt x="761" y="384"/>
                    <a:pt x="769" y="384"/>
                    <a:pt x="769" y="383"/>
                  </a:cubicBezTo>
                  <a:cubicBezTo>
                    <a:pt x="769" y="381"/>
                    <a:pt x="769" y="378"/>
                    <a:pt x="770" y="381"/>
                  </a:cubicBezTo>
                  <a:cubicBezTo>
                    <a:pt x="770" y="383"/>
                    <a:pt x="770" y="384"/>
                    <a:pt x="773" y="381"/>
                  </a:cubicBezTo>
                  <a:cubicBezTo>
                    <a:pt x="776" y="378"/>
                    <a:pt x="773" y="384"/>
                    <a:pt x="776" y="383"/>
                  </a:cubicBezTo>
                  <a:cubicBezTo>
                    <a:pt x="778" y="380"/>
                    <a:pt x="781" y="383"/>
                    <a:pt x="781" y="380"/>
                  </a:cubicBezTo>
                  <a:cubicBezTo>
                    <a:pt x="779" y="377"/>
                    <a:pt x="779" y="375"/>
                    <a:pt x="778" y="377"/>
                  </a:cubicBezTo>
                  <a:cubicBezTo>
                    <a:pt x="778" y="377"/>
                    <a:pt x="779" y="377"/>
                    <a:pt x="779" y="378"/>
                  </a:cubicBezTo>
                  <a:cubicBezTo>
                    <a:pt x="779" y="380"/>
                    <a:pt x="776" y="381"/>
                    <a:pt x="776" y="378"/>
                  </a:cubicBezTo>
                  <a:cubicBezTo>
                    <a:pt x="775" y="375"/>
                    <a:pt x="775" y="375"/>
                    <a:pt x="773" y="374"/>
                  </a:cubicBezTo>
                  <a:cubicBezTo>
                    <a:pt x="770" y="374"/>
                    <a:pt x="776" y="370"/>
                    <a:pt x="775" y="369"/>
                  </a:cubicBezTo>
                  <a:cubicBezTo>
                    <a:pt x="773" y="369"/>
                    <a:pt x="775" y="363"/>
                    <a:pt x="778" y="360"/>
                  </a:cubicBezTo>
                  <a:cubicBezTo>
                    <a:pt x="779" y="358"/>
                    <a:pt x="776" y="358"/>
                    <a:pt x="778" y="356"/>
                  </a:cubicBezTo>
                  <a:cubicBezTo>
                    <a:pt x="779" y="356"/>
                    <a:pt x="779" y="360"/>
                    <a:pt x="782" y="358"/>
                  </a:cubicBezTo>
                  <a:cubicBezTo>
                    <a:pt x="784" y="356"/>
                    <a:pt x="784" y="355"/>
                    <a:pt x="785" y="355"/>
                  </a:cubicBezTo>
                  <a:cubicBezTo>
                    <a:pt x="788" y="355"/>
                    <a:pt x="787" y="349"/>
                    <a:pt x="790" y="350"/>
                  </a:cubicBezTo>
                  <a:cubicBezTo>
                    <a:pt x="793" y="352"/>
                    <a:pt x="791" y="350"/>
                    <a:pt x="793" y="350"/>
                  </a:cubicBezTo>
                  <a:cubicBezTo>
                    <a:pt x="794" y="349"/>
                    <a:pt x="794" y="352"/>
                    <a:pt x="796" y="349"/>
                  </a:cubicBezTo>
                  <a:cubicBezTo>
                    <a:pt x="799" y="347"/>
                    <a:pt x="801" y="349"/>
                    <a:pt x="802" y="347"/>
                  </a:cubicBezTo>
                  <a:cubicBezTo>
                    <a:pt x="804" y="344"/>
                    <a:pt x="804" y="345"/>
                    <a:pt x="802" y="344"/>
                  </a:cubicBezTo>
                  <a:cubicBezTo>
                    <a:pt x="802" y="342"/>
                    <a:pt x="802" y="341"/>
                    <a:pt x="801" y="341"/>
                  </a:cubicBezTo>
                  <a:cubicBezTo>
                    <a:pt x="799" y="341"/>
                    <a:pt x="799" y="338"/>
                    <a:pt x="799" y="336"/>
                  </a:cubicBezTo>
                  <a:cubicBezTo>
                    <a:pt x="799" y="336"/>
                    <a:pt x="799" y="336"/>
                    <a:pt x="798" y="335"/>
                  </a:cubicBezTo>
                  <a:cubicBezTo>
                    <a:pt x="796" y="335"/>
                    <a:pt x="798" y="335"/>
                    <a:pt x="798" y="333"/>
                  </a:cubicBezTo>
                  <a:cubicBezTo>
                    <a:pt x="798" y="331"/>
                    <a:pt x="798" y="324"/>
                    <a:pt x="798" y="322"/>
                  </a:cubicBezTo>
                  <a:cubicBezTo>
                    <a:pt x="798" y="319"/>
                    <a:pt x="798" y="319"/>
                    <a:pt x="794" y="317"/>
                  </a:cubicBezTo>
                  <a:cubicBezTo>
                    <a:pt x="793" y="314"/>
                    <a:pt x="791" y="316"/>
                    <a:pt x="790" y="317"/>
                  </a:cubicBezTo>
                  <a:cubicBezTo>
                    <a:pt x="788" y="317"/>
                    <a:pt x="787" y="317"/>
                    <a:pt x="787" y="316"/>
                  </a:cubicBezTo>
                  <a:cubicBezTo>
                    <a:pt x="787" y="314"/>
                    <a:pt x="785" y="314"/>
                    <a:pt x="785" y="314"/>
                  </a:cubicBezTo>
                  <a:cubicBezTo>
                    <a:pt x="785" y="314"/>
                    <a:pt x="782" y="319"/>
                    <a:pt x="781" y="322"/>
                  </a:cubicBezTo>
                  <a:cubicBezTo>
                    <a:pt x="778" y="325"/>
                    <a:pt x="781" y="325"/>
                    <a:pt x="779" y="327"/>
                  </a:cubicBezTo>
                  <a:cubicBezTo>
                    <a:pt x="776" y="330"/>
                    <a:pt x="779" y="331"/>
                    <a:pt x="778" y="333"/>
                  </a:cubicBezTo>
                  <a:cubicBezTo>
                    <a:pt x="775" y="335"/>
                    <a:pt x="778" y="333"/>
                    <a:pt x="775" y="336"/>
                  </a:cubicBezTo>
                  <a:cubicBezTo>
                    <a:pt x="772" y="338"/>
                    <a:pt x="776" y="338"/>
                    <a:pt x="775" y="338"/>
                  </a:cubicBezTo>
                  <a:cubicBezTo>
                    <a:pt x="773" y="338"/>
                    <a:pt x="773" y="341"/>
                    <a:pt x="772" y="339"/>
                  </a:cubicBezTo>
                  <a:cubicBezTo>
                    <a:pt x="772" y="339"/>
                    <a:pt x="772" y="341"/>
                    <a:pt x="770" y="339"/>
                  </a:cubicBezTo>
                  <a:cubicBezTo>
                    <a:pt x="769" y="339"/>
                    <a:pt x="769" y="339"/>
                    <a:pt x="769" y="342"/>
                  </a:cubicBezTo>
                  <a:cubicBezTo>
                    <a:pt x="746" y="342"/>
                    <a:pt x="746" y="342"/>
                    <a:pt x="746" y="342"/>
                  </a:cubicBezTo>
                  <a:cubicBezTo>
                    <a:pt x="744" y="342"/>
                    <a:pt x="743" y="344"/>
                    <a:pt x="743" y="342"/>
                  </a:cubicBezTo>
                  <a:cubicBezTo>
                    <a:pt x="741" y="342"/>
                    <a:pt x="737" y="345"/>
                    <a:pt x="734" y="349"/>
                  </a:cubicBezTo>
                  <a:close/>
                  <a:moveTo>
                    <a:pt x="807" y="630"/>
                  </a:moveTo>
                  <a:cubicBezTo>
                    <a:pt x="810" y="629"/>
                    <a:pt x="808" y="630"/>
                    <a:pt x="813" y="630"/>
                  </a:cubicBezTo>
                  <a:cubicBezTo>
                    <a:pt x="816" y="629"/>
                    <a:pt x="817" y="625"/>
                    <a:pt x="811" y="625"/>
                  </a:cubicBezTo>
                  <a:cubicBezTo>
                    <a:pt x="805" y="624"/>
                    <a:pt x="802" y="624"/>
                    <a:pt x="802" y="629"/>
                  </a:cubicBezTo>
                  <a:cubicBezTo>
                    <a:pt x="804" y="630"/>
                    <a:pt x="802" y="630"/>
                    <a:pt x="807" y="630"/>
                  </a:cubicBezTo>
                  <a:close/>
                  <a:moveTo>
                    <a:pt x="100" y="619"/>
                  </a:moveTo>
                  <a:cubicBezTo>
                    <a:pt x="102" y="616"/>
                    <a:pt x="106" y="618"/>
                    <a:pt x="106" y="615"/>
                  </a:cubicBezTo>
                  <a:cubicBezTo>
                    <a:pt x="106" y="615"/>
                    <a:pt x="106" y="615"/>
                    <a:pt x="106" y="615"/>
                  </a:cubicBezTo>
                  <a:cubicBezTo>
                    <a:pt x="106" y="615"/>
                    <a:pt x="106" y="615"/>
                    <a:pt x="106" y="613"/>
                  </a:cubicBezTo>
                  <a:cubicBezTo>
                    <a:pt x="105" y="613"/>
                    <a:pt x="105" y="613"/>
                    <a:pt x="105" y="613"/>
                  </a:cubicBezTo>
                  <a:cubicBezTo>
                    <a:pt x="105" y="611"/>
                    <a:pt x="105" y="613"/>
                    <a:pt x="105" y="613"/>
                  </a:cubicBezTo>
                  <a:cubicBezTo>
                    <a:pt x="105" y="611"/>
                    <a:pt x="105" y="610"/>
                    <a:pt x="103" y="610"/>
                  </a:cubicBezTo>
                  <a:cubicBezTo>
                    <a:pt x="103" y="610"/>
                    <a:pt x="100" y="607"/>
                    <a:pt x="99" y="607"/>
                  </a:cubicBezTo>
                  <a:cubicBezTo>
                    <a:pt x="99" y="607"/>
                    <a:pt x="99" y="607"/>
                    <a:pt x="99" y="607"/>
                  </a:cubicBezTo>
                  <a:cubicBezTo>
                    <a:pt x="97" y="607"/>
                    <a:pt x="99" y="610"/>
                    <a:pt x="99" y="610"/>
                  </a:cubicBezTo>
                  <a:cubicBezTo>
                    <a:pt x="99" y="610"/>
                    <a:pt x="97" y="611"/>
                    <a:pt x="97" y="613"/>
                  </a:cubicBezTo>
                  <a:cubicBezTo>
                    <a:pt x="97" y="615"/>
                    <a:pt x="97" y="615"/>
                    <a:pt x="97" y="615"/>
                  </a:cubicBezTo>
                  <a:cubicBezTo>
                    <a:pt x="97" y="615"/>
                    <a:pt x="97" y="615"/>
                    <a:pt x="97" y="615"/>
                  </a:cubicBezTo>
                  <a:cubicBezTo>
                    <a:pt x="97" y="616"/>
                    <a:pt x="97" y="618"/>
                    <a:pt x="97" y="619"/>
                  </a:cubicBezTo>
                  <a:cubicBezTo>
                    <a:pt x="99" y="619"/>
                    <a:pt x="100" y="621"/>
                    <a:pt x="100" y="619"/>
                  </a:cubicBezTo>
                  <a:moveTo>
                    <a:pt x="96" y="601"/>
                  </a:moveTo>
                  <a:cubicBezTo>
                    <a:pt x="94" y="601"/>
                    <a:pt x="94" y="601"/>
                    <a:pt x="94" y="601"/>
                  </a:cubicBezTo>
                  <a:cubicBezTo>
                    <a:pt x="92" y="601"/>
                    <a:pt x="92" y="599"/>
                    <a:pt x="92" y="599"/>
                  </a:cubicBezTo>
                  <a:cubicBezTo>
                    <a:pt x="92" y="599"/>
                    <a:pt x="92" y="599"/>
                    <a:pt x="92" y="599"/>
                  </a:cubicBezTo>
                  <a:cubicBezTo>
                    <a:pt x="91" y="601"/>
                    <a:pt x="91" y="601"/>
                    <a:pt x="91" y="601"/>
                  </a:cubicBezTo>
                  <a:cubicBezTo>
                    <a:pt x="92" y="601"/>
                    <a:pt x="92" y="601"/>
                    <a:pt x="94" y="602"/>
                  </a:cubicBezTo>
                  <a:cubicBezTo>
                    <a:pt x="94" y="602"/>
                    <a:pt x="92" y="604"/>
                    <a:pt x="94" y="604"/>
                  </a:cubicBezTo>
                  <a:cubicBezTo>
                    <a:pt x="94" y="604"/>
                    <a:pt x="99" y="604"/>
                    <a:pt x="96" y="601"/>
                  </a:cubicBezTo>
                  <a:cubicBezTo>
                    <a:pt x="96" y="601"/>
                    <a:pt x="96" y="601"/>
                    <a:pt x="96" y="601"/>
                  </a:cubicBezTo>
                  <a:moveTo>
                    <a:pt x="82" y="593"/>
                  </a:moveTo>
                  <a:cubicBezTo>
                    <a:pt x="82" y="593"/>
                    <a:pt x="80" y="593"/>
                    <a:pt x="80" y="594"/>
                  </a:cubicBezTo>
                  <a:cubicBezTo>
                    <a:pt x="80" y="594"/>
                    <a:pt x="79" y="593"/>
                    <a:pt x="79" y="594"/>
                  </a:cubicBezTo>
                  <a:cubicBezTo>
                    <a:pt x="80" y="599"/>
                    <a:pt x="82" y="596"/>
                    <a:pt x="82" y="596"/>
                  </a:cubicBezTo>
                  <a:cubicBezTo>
                    <a:pt x="82" y="596"/>
                    <a:pt x="82" y="596"/>
                    <a:pt x="82" y="596"/>
                  </a:cubicBezTo>
                  <a:cubicBezTo>
                    <a:pt x="83" y="597"/>
                    <a:pt x="83" y="597"/>
                    <a:pt x="83" y="597"/>
                  </a:cubicBezTo>
                  <a:cubicBezTo>
                    <a:pt x="83" y="596"/>
                    <a:pt x="83" y="596"/>
                    <a:pt x="83" y="596"/>
                  </a:cubicBezTo>
                  <a:cubicBezTo>
                    <a:pt x="83" y="596"/>
                    <a:pt x="83" y="596"/>
                    <a:pt x="83" y="596"/>
                  </a:cubicBezTo>
                  <a:cubicBezTo>
                    <a:pt x="83" y="596"/>
                    <a:pt x="83" y="596"/>
                    <a:pt x="83" y="596"/>
                  </a:cubicBezTo>
                  <a:cubicBezTo>
                    <a:pt x="83" y="594"/>
                    <a:pt x="83" y="596"/>
                    <a:pt x="83" y="596"/>
                  </a:cubicBezTo>
                  <a:cubicBezTo>
                    <a:pt x="82" y="594"/>
                    <a:pt x="82" y="593"/>
                    <a:pt x="82" y="593"/>
                  </a:cubicBezTo>
                  <a:moveTo>
                    <a:pt x="71" y="590"/>
                  </a:moveTo>
                  <a:cubicBezTo>
                    <a:pt x="71" y="585"/>
                    <a:pt x="67" y="588"/>
                    <a:pt x="67" y="590"/>
                  </a:cubicBezTo>
                  <a:cubicBezTo>
                    <a:pt x="67" y="590"/>
                    <a:pt x="71" y="591"/>
                    <a:pt x="71" y="590"/>
                  </a:cubicBezTo>
                  <a:moveTo>
                    <a:pt x="89" y="601"/>
                  </a:moveTo>
                  <a:cubicBezTo>
                    <a:pt x="89" y="602"/>
                    <a:pt x="89" y="604"/>
                    <a:pt x="91" y="602"/>
                  </a:cubicBezTo>
                  <a:cubicBezTo>
                    <a:pt x="91" y="601"/>
                    <a:pt x="91" y="601"/>
                    <a:pt x="91" y="601"/>
                  </a:cubicBezTo>
                  <a:cubicBezTo>
                    <a:pt x="89" y="601"/>
                    <a:pt x="88" y="601"/>
                    <a:pt x="89" y="601"/>
                  </a:cubicBezTo>
                  <a:moveTo>
                    <a:pt x="92" y="604"/>
                  </a:moveTo>
                  <a:cubicBezTo>
                    <a:pt x="94" y="604"/>
                    <a:pt x="92" y="605"/>
                    <a:pt x="91" y="604"/>
                  </a:cubicBezTo>
                  <a:cubicBezTo>
                    <a:pt x="92" y="604"/>
                    <a:pt x="92" y="604"/>
                    <a:pt x="92" y="604"/>
                  </a:cubicBezTo>
                  <a:moveTo>
                    <a:pt x="89" y="597"/>
                  </a:moveTo>
                  <a:cubicBezTo>
                    <a:pt x="88" y="597"/>
                    <a:pt x="88" y="597"/>
                    <a:pt x="86" y="597"/>
                  </a:cubicBezTo>
                  <a:cubicBezTo>
                    <a:pt x="86" y="599"/>
                    <a:pt x="86" y="599"/>
                    <a:pt x="86" y="599"/>
                  </a:cubicBezTo>
                  <a:cubicBezTo>
                    <a:pt x="88" y="599"/>
                    <a:pt x="88" y="599"/>
                    <a:pt x="88" y="599"/>
                  </a:cubicBezTo>
                  <a:cubicBezTo>
                    <a:pt x="89" y="599"/>
                    <a:pt x="89" y="599"/>
                    <a:pt x="89" y="599"/>
                  </a:cubicBezTo>
                  <a:cubicBezTo>
                    <a:pt x="91" y="599"/>
                    <a:pt x="91" y="597"/>
                    <a:pt x="91" y="597"/>
                  </a:cubicBezTo>
                  <a:cubicBezTo>
                    <a:pt x="89" y="597"/>
                    <a:pt x="89" y="597"/>
                    <a:pt x="89" y="597"/>
                  </a:cubicBezTo>
                  <a:cubicBezTo>
                    <a:pt x="89" y="597"/>
                    <a:pt x="89" y="597"/>
                    <a:pt x="89" y="597"/>
                  </a:cubicBezTo>
                  <a:moveTo>
                    <a:pt x="65" y="590"/>
                  </a:moveTo>
                  <a:cubicBezTo>
                    <a:pt x="65" y="590"/>
                    <a:pt x="62" y="591"/>
                    <a:pt x="64" y="591"/>
                  </a:cubicBezTo>
                  <a:cubicBezTo>
                    <a:pt x="65" y="590"/>
                    <a:pt x="65" y="590"/>
                    <a:pt x="65" y="590"/>
                  </a:cubicBezTo>
                </a:path>
              </a:pathLst>
            </a:custGeom>
            <a:solidFill>
              <a:srgbClr val="6E350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48" name="Freeform 14">
              <a:extLst>
                <a:ext uri="{FF2B5EF4-FFF2-40B4-BE49-F238E27FC236}">
                  <a16:creationId xmlns:a16="http://schemas.microsoft.com/office/drawing/2014/main" id="{72A0C8DB-5949-439B-A3CD-AC8AC17AF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0161" y="2653177"/>
              <a:ext cx="539610" cy="434651"/>
            </a:xfrm>
            <a:custGeom>
              <a:avLst/>
              <a:gdLst/>
              <a:ahLst/>
              <a:cxnLst>
                <a:cxn ang="0">
                  <a:pos x="207" y="154"/>
                </a:cxn>
                <a:cxn ang="0">
                  <a:pos x="204" y="161"/>
                </a:cxn>
                <a:cxn ang="0">
                  <a:pos x="210" y="167"/>
                </a:cxn>
                <a:cxn ang="0">
                  <a:pos x="201" y="172"/>
                </a:cxn>
                <a:cxn ang="0">
                  <a:pos x="199" y="181"/>
                </a:cxn>
                <a:cxn ang="0">
                  <a:pos x="198" y="187"/>
                </a:cxn>
                <a:cxn ang="0">
                  <a:pos x="160" y="175"/>
                </a:cxn>
                <a:cxn ang="0">
                  <a:pos x="106" y="147"/>
                </a:cxn>
                <a:cxn ang="0">
                  <a:pos x="93" y="117"/>
                </a:cxn>
                <a:cxn ang="0">
                  <a:pos x="64" y="77"/>
                </a:cxn>
                <a:cxn ang="0">
                  <a:pos x="48" y="52"/>
                </a:cxn>
                <a:cxn ang="0">
                  <a:pos x="27" y="15"/>
                </a:cxn>
                <a:cxn ang="0">
                  <a:pos x="23" y="32"/>
                </a:cxn>
                <a:cxn ang="0">
                  <a:pos x="44" y="64"/>
                </a:cxn>
                <a:cxn ang="0">
                  <a:pos x="52" y="89"/>
                </a:cxn>
                <a:cxn ang="0">
                  <a:pos x="59" y="102"/>
                </a:cxn>
                <a:cxn ang="0">
                  <a:pos x="36" y="69"/>
                </a:cxn>
                <a:cxn ang="0">
                  <a:pos x="23" y="49"/>
                </a:cxn>
                <a:cxn ang="0">
                  <a:pos x="0" y="4"/>
                </a:cxn>
                <a:cxn ang="0">
                  <a:pos x="18" y="4"/>
                </a:cxn>
                <a:cxn ang="0">
                  <a:pos x="71" y="16"/>
                </a:cxn>
                <a:cxn ang="0">
                  <a:pos x="84" y="11"/>
                </a:cxn>
                <a:cxn ang="0">
                  <a:pos x="106" y="39"/>
                </a:cxn>
                <a:cxn ang="0">
                  <a:pos x="137" y="52"/>
                </a:cxn>
                <a:cxn ang="0">
                  <a:pos x="157" y="72"/>
                </a:cxn>
                <a:cxn ang="0">
                  <a:pos x="154" y="89"/>
                </a:cxn>
                <a:cxn ang="0">
                  <a:pos x="154" y="108"/>
                </a:cxn>
                <a:cxn ang="0">
                  <a:pos x="160" y="128"/>
                </a:cxn>
                <a:cxn ang="0">
                  <a:pos x="181" y="151"/>
                </a:cxn>
                <a:cxn ang="0">
                  <a:pos x="196" y="145"/>
                </a:cxn>
                <a:cxn ang="0">
                  <a:pos x="204" y="147"/>
                </a:cxn>
                <a:cxn ang="0">
                  <a:pos x="210" y="137"/>
                </a:cxn>
                <a:cxn ang="0">
                  <a:pos x="212" y="123"/>
                </a:cxn>
                <a:cxn ang="0">
                  <a:pos x="228" y="117"/>
                </a:cxn>
                <a:cxn ang="0">
                  <a:pos x="236" y="117"/>
                </a:cxn>
                <a:cxn ang="0">
                  <a:pos x="240" y="119"/>
                </a:cxn>
                <a:cxn ang="0">
                  <a:pos x="234" y="134"/>
                </a:cxn>
                <a:cxn ang="0">
                  <a:pos x="234" y="139"/>
                </a:cxn>
                <a:cxn ang="0">
                  <a:pos x="231" y="150"/>
                </a:cxn>
                <a:cxn ang="0">
                  <a:pos x="230" y="145"/>
                </a:cxn>
                <a:cxn ang="0">
                  <a:pos x="224" y="153"/>
                </a:cxn>
              </a:cxnLst>
              <a:rect l="0" t="0" r="r" b="b"/>
              <a:pathLst>
                <a:path w="242" h="187">
                  <a:moveTo>
                    <a:pt x="222" y="154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61"/>
                    <a:pt x="207" y="161"/>
                    <a:pt x="207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5" y="161"/>
                    <a:pt x="205" y="162"/>
                  </a:cubicBezTo>
                  <a:cubicBezTo>
                    <a:pt x="207" y="164"/>
                    <a:pt x="208" y="164"/>
                    <a:pt x="210" y="167"/>
                  </a:cubicBezTo>
                  <a:cubicBezTo>
                    <a:pt x="210" y="170"/>
                    <a:pt x="213" y="165"/>
                    <a:pt x="212" y="172"/>
                  </a:cubicBezTo>
                  <a:cubicBezTo>
                    <a:pt x="201" y="172"/>
                    <a:pt x="201" y="172"/>
                    <a:pt x="201" y="172"/>
                  </a:cubicBezTo>
                  <a:cubicBezTo>
                    <a:pt x="198" y="179"/>
                    <a:pt x="198" y="179"/>
                    <a:pt x="198" y="179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99" y="181"/>
                    <a:pt x="198" y="182"/>
                    <a:pt x="198" y="184"/>
                  </a:cubicBezTo>
                  <a:cubicBezTo>
                    <a:pt x="198" y="186"/>
                    <a:pt x="198" y="187"/>
                    <a:pt x="198" y="187"/>
                  </a:cubicBezTo>
                  <a:cubicBezTo>
                    <a:pt x="190" y="181"/>
                    <a:pt x="190" y="173"/>
                    <a:pt x="179" y="172"/>
                  </a:cubicBezTo>
                  <a:cubicBezTo>
                    <a:pt x="170" y="168"/>
                    <a:pt x="170" y="179"/>
                    <a:pt x="160" y="175"/>
                  </a:cubicBezTo>
                  <a:cubicBezTo>
                    <a:pt x="149" y="172"/>
                    <a:pt x="129" y="162"/>
                    <a:pt x="123" y="156"/>
                  </a:cubicBezTo>
                  <a:cubicBezTo>
                    <a:pt x="117" y="150"/>
                    <a:pt x="114" y="154"/>
                    <a:pt x="106" y="147"/>
                  </a:cubicBezTo>
                  <a:cubicBezTo>
                    <a:pt x="100" y="140"/>
                    <a:pt x="96" y="140"/>
                    <a:pt x="93" y="134"/>
                  </a:cubicBezTo>
                  <a:cubicBezTo>
                    <a:pt x="88" y="127"/>
                    <a:pt x="97" y="123"/>
                    <a:pt x="93" y="117"/>
                  </a:cubicBezTo>
                  <a:cubicBezTo>
                    <a:pt x="90" y="109"/>
                    <a:pt x="94" y="108"/>
                    <a:pt x="79" y="92"/>
                  </a:cubicBezTo>
                  <a:cubicBezTo>
                    <a:pt x="67" y="81"/>
                    <a:pt x="73" y="81"/>
                    <a:pt x="64" y="77"/>
                  </a:cubicBezTo>
                  <a:cubicBezTo>
                    <a:pt x="56" y="72"/>
                    <a:pt x="68" y="67"/>
                    <a:pt x="59" y="63"/>
                  </a:cubicBezTo>
                  <a:cubicBezTo>
                    <a:pt x="50" y="60"/>
                    <a:pt x="55" y="55"/>
                    <a:pt x="48" y="52"/>
                  </a:cubicBezTo>
                  <a:cubicBezTo>
                    <a:pt x="42" y="47"/>
                    <a:pt x="36" y="36"/>
                    <a:pt x="33" y="25"/>
                  </a:cubicBezTo>
                  <a:cubicBezTo>
                    <a:pt x="30" y="16"/>
                    <a:pt x="30" y="16"/>
                    <a:pt x="27" y="15"/>
                  </a:cubicBezTo>
                  <a:cubicBezTo>
                    <a:pt x="23" y="13"/>
                    <a:pt x="26" y="15"/>
                    <a:pt x="20" y="11"/>
                  </a:cubicBezTo>
                  <a:cubicBezTo>
                    <a:pt x="15" y="8"/>
                    <a:pt x="20" y="25"/>
                    <a:pt x="23" y="32"/>
                  </a:cubicBezTo>
                  <a:cubicBezTo>
                    <a:pt x="26" y="38"/>
                    <a:pt x="32" y="41"/>
                    <a:pt x="33" y="49"/>
                  </a:cubicBezTo>
                  <a:cubicBezTo>
                    <a:pt x="36" y="57"/>
                    <a:pt x="41" y="58"/>
                    <a:pt x="44" y="64"/>
                  </a:cubicBezTo>
                  <a:cubicBezTo>
                    <a:pt x="47" y="72"/>
                    <a:pt x="45" y="70"/>
                    <a:pt x="48" y="78"/>
                  </a:cubicBezTo>
                  <a:cubicBezTo>
                    <a:pt x="53" y="86"/>
                    <a:pt x="50" y="86"/>
                    <a:pt x="52" y="89"/>
                  </a:cubicBezTo>
                  <a:cubicBezTo>
                    <a:pt x="55" y="92"/>
                    <a:pt x="55" y="86"/>
                    <a:pt x="58" y="92"/>
                  </a:cubicBezTo>
                  <a:cubicBezTo>
                    <a:pt x="61" y="98"/>
                    <a:pt x="64" y="98"/>
                    <a:pt x="59" y="102"/>
                  </a:cubicBezTo>
                  <a:cubicBezTo>
                    <a:pt x="55" y="105"/>
                    <a:pt x="58" y="98"/>
                    <a:pt x="45" y="89"/>
                  </a:cubicBezTo>
                  <a:cubicBezTo>
                    <a:pt x="32" y="81"/>
                    <a:pt x="44" y="74"/>
                    <a:pt x="36" y="69"/>
                  </a:cubicBezTo>
                  <a:cubicBezTo>
                    <a:pt x="30" y="63"/>
                    <a:pt x="24" y="61"/>
                    <a:pt x="18" y="55"/>
                  </a:cubicBezTo>
                  <a:cubicBezTo>
                    <a:pt x="13" y="49"/>
                    <a:pt x="23" y="57"/>
                    <a:pt x="23" y="49"/>
                  </a:cubicBezTo>
                  <a:cubicBezTo>
                    <a:pt x="24" y="41"/>
                    <a:pt x="15" y="38"/>
                    <a:pt x="12" y="32"/>
                  </a:cubicBezTo>
                  <a:cubicBezTo>
                    <a:pt x="7" y="27"/>
                    <a:pt x="9" y="21"/>
                    <a:pt x="0" y="4"/>
                  </a:cubicBezTo>
                  <a:cubicBezTo>
                    <a:pt x="4" y="2"/>
                    <a:pt x="15" y="2"/>
                    <a:pt x="18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3" y="5"/>
                    <a:pt x="45" y="15"/>
                    <a:pt x="48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93" y="21"/>
                    <a:pt x="96" y="24"/>
                  </a:cubicBezTo>
                  <a:cubicBezTo>
                    <a:pt x="100" y="27"/>
                    <a:pt x="99" y="35"/>
                    <a:pt x="106" y="39"/>
                  </a:cubicBezTo>
                  <a:cubicBezTo>
                    <a:pt x="115" y="43"/>
                    <a:pt x="109" y="29"/>
                    <a:pt x="120" y="30"/>
                  </a:cubicBezTo>
                  <a:cubicBezTo>
                    <a:pt x="129" y="32"/>
                    <a:pt x="131" y="44"/>
                    <a:pt x="137" y="52"/>
                  </a:cubicBezTo>
                  <a:cubicBezTo>
                    <a:pt x="143" y="60"/>
                    <a:pt x="138" y="69"/>
                    <a:pt x="152" y="70"/>
                  </a:cubicBezTo>
                  <a:cubicBezTo>
                    <a:pt x="154" y="70"/>
                    <a:pt x="157" y="74"/>
                    <a:pt x="157" y="72"/>
                  </a:cubicBezTo>
                  <a:cubicBezTo>
                    <a:pt x="157" y="72"/>
                    <a:pt x="157" y="72"/>
                    <a:pt x="158" y="72"/>
                  </a:cubicBezTo>
                  <a:cubicBezTo>
                    <a:pt x="158" y="78"/>
                    <a:pt x="155" y="78"/>
                    <a:pt x="154" y="89"/>
                  </a:cubicBezTo>
                  <a:cubicBezTo>
                    <a:pt x="152" y="102"/>
                    <a:pt x="154" y="102"/>
                    <a:pt x="154" y="105"/>
                  </a:cubicBezTo>
                  <a:cubicBezTo>
                    <a:pt x="152" y="106"/>
                    <a:pt x="152" y="105"/>
                    <a:pt x="154" y="108"/>
                  </a:cubicBezTo>
                  <a:cubicBezTo>
                    <a:pt x="154" y="112"/>
                    <a:pt x="154" y="117"/>
                    <a:pt x="155" y="117"/>
                  </a:cubicBezTo>
                  <a:cubicBezTo>
                    <a:pt x="157" y="117"/>
                    <a:pt x="155" y="123"/>
                    <a:pt x="160" y="128"/>
                  </a:cubicBezTo>
                  <a:cubicBezTo>
                    <a:pt x="167" y="136"/>
                    <a:pt x="164" y="144"/>
                    <a:pt x="172" y="145"/>
                  </a:cubicBezTo>
                  <a:cubicBezTo>
                    <a:pt x="179" y="147"/>
                    <a:pt x="178" y="151"/>
                    <a:pt x="181" y="151"/>
                  </a:cubicBezTo>
                  <a:cubicBezTo>
                    <a:pt x="184" y="150"/>
                    <a:pt x="184" y="148"/>
                    <a:pt x="189" y="148"/>
                  </a:cubicBezTo>
                  <a:cubicBezTo>
                    <a:pt x="196" y="147"/>
                    <a:pt x="192" y="147"/>
                    <a:pt x="196" y="145"/>
                  </a:cubicBezTo>
                  <a:cubicBezTo>
                    <a:pt x="199" y="145"/>
                    <a:pt x="201" y="145"/>
                    <a:pt x="201" y="147"/>
                  </a:cubicBezTo>
                  <a:cubicBezTo>
                    <a:pt x="201" y="150"/>
                    <a:pt x="204" y="148"/>
                    <a:pt x="204" y="147"/>
                  </a:cubicBezTo>
                  <a:cubicBezTo>
                    <a:pt x="205" y="144"/>
                    <a:pt x="202" y="145"/>
                    <a:pt x="204" y="144"/>
                  </a:cubicBezTo>
                  <a:cubicBezTo>
                    <a:pt x="205" y="142"/>
                    <a:pt x="208" y="142"/>
                    <a:pt x="210" y="137"/>
                  </a:cubicBezTo>
                  <a:cubicBezTo>
                    <a:pt x="210" y="131"/>
                    <a:pt x="212" y="136"/>
                    <a:pt x="212" y="130"/>
                  </a:cubicBezTo>
                  <a:cubicBezTo>
                    <a:pt x="210" y="125"/>
                    <a:pt x="212" y="127"/>
                    <a:pt x="212" y="123"/>
                  </a:cubicBezTo>
                  <a:cubicBezTo>
                    <a:pt x="212" y="120"/>
                    <a:pt x="218" y="119"/>
                    <a:pt x="222" y="119"/>
                  </a:cubicBezTo>
                  <a:cubicBezTo>
                    <a:pt x="227" y="119"/>
                    <a:pt x="224" y="117"/>
                    <a:pt x="228" y="117"/>
                  </a:cubicBezTo>
                  <a:cubicBezTo>
                    <a:pt x="233" y="116"/>
                    <a:pt x="236" y="119"/>
                    <a:pt x="237" y="117"/>
                  </a:cubicBezTo>
                  <a:cubicBezTo>
                    <a:pt x="239" y="117"/>
                    <a:pt x="237" y="117"/>
                    <a:pt x="236" y="117"/>
                  </a:cubicBezTo>
                  <a:cubicBezTo>
                    <a:pt x="236" y="117"/>
                    <a:pt x="237" y="116"/>
                    <a:pt x="239" y="117"/>
                  </a:cubicBezTo>
                  <a:cubicBezTo>
                    <a:pt x="240" y="119"/>
                    <a:pt x="240" y="117"/>
                    <a:pt x="240" y="119"/>
                  </a:cubicBezTo>
                  <a:cubicBezTo>
                    <a:pt x="240" y="122"/>
                    <a:pt x="242" y="120"/>
                    <a:pt x="239" y="125"/>
                  </a:cubicBezTo>
                  <a:cubicBezTo>
                    <a:pt x="234" y="131"/>
                    <a:pt x="236" y="134"/>
                    <a:pt x="234" y="134"/>
                  </a:cubicBezTo>
                  <a:cubicBezTo>
                    <a:pt x="231" y="136"/>
                    <a:pt x="233" y="137"/>
                    <a:pt x="234" y="137"/>
                  </a:cubicBezTo>
                  <a:cubicBezTo>
                    <a:pt x="236" y="136"/>
                    <a:pt x="236" y="137"/>
                    <a:pt x="234" y="139"/>
                  </a:cubicBezTo>
                  <a:cubicBezTo>
                    <a:pt x="231" y="140"/>
                    <a:pt x="236" y="139"/>
                    <a:pt x="234" y="140"/>
                  </a:cubicBezTo>
                  <a:cubicBezTo>
                    <a:pt x="234" y="142"/>
                    <a:pt x="233" y="153"/>
                    <a:pt x="231" y="150"/>
                  </a:cubicBezTo>
                  <a:cubicBezTo>
                    <a:pt x="231" y="148"/>
                    <a:pt x="230" y="148"/>
                    <a:pt x="230" y="147"/>
                  </a:cubicBezTo>
                  <a:cubicBezTo>
                    <a:pt x="231" y="144"/>
                    <a:pt x="231" y="144"/>
                    <a:pt x="230" y="145"/>
                  </a:cubicBezTo>
                  <a:cubicBezTo>
                    <a:pt x="230" y="147"/>
                    <a:pt x="228" y="147"/>
                    <a:pt x="228" y="148"/>
                  </a:cubicBezTo>
                  <a:cubicBezTo>
                    <a:pt x="225" y="147"/>
                    <a:pt x="225" y="153"/>
                    <a:pt x="224" y="153"/>
                  </a:cubicBezTo>
                  <a:cubicBezTo>
                    <a:pt x="224" y="154"/>
                    <a:pt x="222" y="151"/>
                    <a:pt x="222" y="154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49" name="Freeform 18">
              <a:extLst>
                <a:ext uri="{FF2B5EF4-FFF2-40B4-BE49-F238E27FC236}">
                  <a16:creationId xmlns:a16="http://schemas.microsoft.com/office/drawing/2014/main" id="{5AF00B68-B814-4E5D-97FB-D649D3FEB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3456" y="4113987"/>
              <a:ext cx="103330" cy="128120"/>
            </a:xfrm>
            <a:custGeom>
              <a:avLst/>
              <a:gdLst/>
              <a:ahLst/>
              <a:cxnLst>
                <a:cxn ang="0">
                  <a:pos x="42" y="42"/>
                </a:cxn>
                <a:cxn ang="0">
                  <a:pos x="32" y="52"/>
                </a:cxn>
                <a:cxn ang="0">
                  <a:pos x="22" y="52"/>
                </a:cxn>
                <a:cxn ang="0">
                  <a:pos x="9" y="48"/>
                </a:cxn>
                <a:cxn ang="0">
                  <a:pos x="2" y="45"/>
                </a:cxn>
                <a:cxn ang="0">
                  <a:pos x="3" y="34"/>
                </a:cxn>
                <a:cxn ang="0">
                  <a:pos x="3" y="20"/>
                </a:cxn>
                <a:cxn ang="0">
                  <a:pos x="5" y="14"/>
                </a:cxn>
                <a:cxn ang="0">
                  <a:pos x="8" y="3"/>
                </a:cxn>
                <a:cxn ang="0">
                  <a:pos x="17" y="5"/>
                </a:cxn>
                <a:cxn ang="0">
                  <a:pos x="23" y="12"/>
                </a:cxn>
                <a:cxn ang="0">
                  <a:pos x="29" y="15"/>
                </a:cxn>
                <a:cxn ang="0">
                  <a:pos x="35" y="22"/>
                </a:cxn>
                <a:cxn ang="0">
                  <a:pos x="42" y="28"/>
                </a:cxn>
                <a:cxn ang="0">
                  <a:pos x="42" y="42"/>
                </a:cxn>
              </a:cxnLst>
              <a:rect l="0" t="0" r="r" b="b"/>
              <a:pathLst>
                <a:path w="46" h="55">
                  <a:moveTo>
                    <a:pt x="42" y="42"/>
                  </a:moveTo>
                  <a:cubicBezTo>
                    <a:pt x="39" y="48"/>
                    <a:pt x="35" y="49"/>
                    <a:pt x="32" y="52"/>
                  </a:cubicBezTo>
                  <a:cubicBezTo>
                    <a:pt x="28" y="55"/>
                    <a:pt x="26" y="51"/>
                    <a:pt x="22" y="52"/>
                  </a:cubicBezTo>
                  <a:cubicBezTo>
                    <a:pt x="19" y="54"/>
                    <a:pt x="13" y="48"/>
                    <a:pt x="9" y="48"/>
                  </a:cubicBezTo>
                  <a:cubicBezTo>
                    <a:pt x="5" y="48"/>
                    <a:pt x="2" y="45"/>
                    <a:pt x="2" y="45"/>
                  </a:cubicBezTo>
                  <a:cubicBezTo>
                    <a:pt x="0" y="42"/>
                    <a:pt x="0" y="35"/>
                    <a:pt x="3" y="34"/>
                  </a:cubicBezTo>
                  <a:cubicBezTo>
                    <a:pt x="6" y="32"/>
                    <a:pt x="2" y="23"/>
                    <a:pt x="3" y="20"/>
                  </a:cubicBezTo>
                  <a:cubicBezTo>
                    <a:pt x="6" y="18"/>
                    <a:pt x="2" y="18"/>
                    <a:pt x="5" y="14"/>
                  </a:cubicBezTo>
                  <a:cubicBezTo>
                    <a:pt x="8" y="9"/>
                    <a:pt x="5" y="8"/>
                    <a:pt x="8" y="3"/>
                  </a:cubicBezTo>
                  <a:cubicBezTo>
                    <a:pt x="11" y="8"/>
                    <a:pt x="11" y="0"/>
                    <a:pt x="17" y="5"/>
                  </a:cubicBezTo>
                  <a:cubicBezTo>
                    <a:pt x="22" y="9"/>
                    <a:pt x="19" y="14"/>
                    <a:pt x="23" y="12"/>
                  </a:cubicBezTo>
                  <a:cubicBezTo>
                    <a:pt x="26" y="9"/>
                    <a:pt x="25" y="14"/>
                    <a:pt x="29" y="15"/>
                  </a:cubicBezTo>
                  <a:cubicBezTo>
                    <a:pt x="34" y="18"/>
                    <a:pt x="32" y="18"/>
                    <a:pt x="35" y="22"/>
                  </a:cubicBezTo>
                  <a:cubicBezTo>
                    <a:pt x="40" y="23"/>
                    <a:pt x="39" y="23"/>
                    <a:pt x="42" y="28"/>
                  </a:cubicBezTo>
                  <a:cubicBezTo>
                    <a:pt x="46" y="34"/>
                    <a:pt x="39" y="34"/>
                    <a:pt x="42" y="4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0" name="Freeform 19">
              <a:extLst>
                <a:ext uri="{FF2B5EF4-FFF2-40B4-BE49-F238E27FC236}">
                  <a16:creationId xmlns:a16="http://schemas.microsoft.com/office/drawing/2014/main" id="{B9920D7B-34D8-4596-8ABA-BB2D1DC83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175" y="3417108"/>
              <a:ext cx="229622" cy="420282"/>
            </a:xfrm>
            <a:custGeom>
              <a:avLst/>
              <a:gdLst/>
              <a:ahLst/>
              <a:cxnLst>
                <a:cxn ang="0">
                  <a:pos x="93" y="42"/>
                </a:cxn>
                <a:cxn ang="0">
                  <a:pos x="85" y="42"/>
                </a:cxn>
                <a:cxn ang="0">
                  <a:pos x="71" y="49"/>
                </a:cxn>
                <a:cxn ang="0">
                  <a:pos x="64" y="66"/>
                </a:cxn>
                <a:cxn ang="0">
                  <a:pos x="67" y="91"/>
                </a:cxn>
                <a:cxn ang="0">
                  <a:pos x="74" y="96"/>
                </a:cxn>
                <a:cxn ang="0">
                  <a:pos x="85" y="96"/>
                </a:cxn>
                <a:cxn ang="0">
                  <a:pos x="88" y="108"/>
                </a:cxn>
                <a:cxn ang="0">
                  <a:pos x="96" y="108"/>
                </a:cxn>
                <a:cxn ang="0">
                  <a:pos x="102" y="124"/>
                </a:cxn>
                <a:cxn ang="0">
                  <a:pos x="100" y="138"/>
                </a:cxn>
                <a:cxn ang="0">
                  <a:pos x="97" y="149"/>
                </a:cxn>
                <a:cxn ang="0">
                  <a:pos x="97" y="160"/>
                </a:cxn>
                <a:cxn ang="0">
                  <a:pos x="96" y="172"/>
                </a:cxn>
                <a:cxn ang="0">
                  <a:pos x="93" y="175"/>
                </a:cxn>
                <a:cxn ang="0">
                  <a:pos x="88" y="181"/>
                </a:cxn>
                <a:cxn ang="0">
                  <a:pos x="80" y="174"/>
                </a:cxn>
                <a:cxn ang="0">
                  <a:pos x="65" y="161"/>
                </a:cxn>
                <a:cxn ang="0">
                  <a:pos x="50" y="149"/>
                </a:cxn>
                <a:cxn ang="0">
                  <a:pos x="42" y="135"/>
                </a:cxn>
                <a:cxn ang="0">
                  <a:pos x="35" y="119"/>
                </a:cxn>
                <a:cxn ang="0">
                  <a:pos x="30" y="108"/>
                </a:cxn>
                <a:cxn ang="0">
                  <a:pos x="23" y="85"/>
                </a:cxn>
                <a:cxn ang="0">
                  <a:pos x="14" y="70"/>
                </a:cxn>
                <a:cxn ang="0">
                  <a:pos x="4" y="57"/>
                </a:cxn>
                <a:cxn ang="0">
                  <a:pos x="3" y="52"/>
                </a:cxn>
                <a:cxn ang="0">
                  <a:pos x="11" y="34"/>
                </a:cxn>
                <a:cxn ang="0">
                  <a:pos x="9" y="43"/>
                </a:cxn>
                <a:cxn ang="0">
                  <a:pos x="15" y="45"/>
                </a:cxn>
                <a:cxn ang="0">
                  <a:pos x="21" y="48"/>
                </a:cxn>
                <a:cxn ang="0">
                  <a:pos x="26" y="35"/>
                </a:cxn>
                <a:cxn ang="0">
                  <a:pos x="47" y="18"/>
                </a:cxn>
                <a:cxn ang="0">
                  <a:pos x="50" y="1"/>
                </a:cxn>
                <a:cxn ang="0">
                  <a:pos x="55" y="4"/>
                </a:cxn>
                <a:cxn ang="0">
                  <a:pos x="61" y="12"/>
                </a:cxn>
                <a:cxn ang="0">
                  <a:pos x="70" y="25"/>
                </a:cxn>
                <a:cxn ang="0">
                  <a:pos x="85" y="23"/>
                </a:cxn>
                <a:cxn ang="0">
                  <a:pos x="91" y="28"/>
                </a:cxn>
                <a:cxn ang="0">
                  <a:pos x="88" y="39"/>
                </a:cxn>
                <a:cxn ang="0">
                  <a:pos x="93" y="42"/>
                </a:cxn>
              </a:cxnLst>
              <a:rect l="0" t="0" r="r" b="b"/>
              <a:pathLst>
                <a:path w="103" h="181">
                  <a:moveTo>
                    <a:pt x="93" y="42"/>
                  </a:moveTo>
                  <a:cubicBezTo>
                    <a:pt x="88" y="45"/>
                    <a:pt x="91" y="39"/>
                    <a:pt x="85" y="42"/>
                  </a:cubicBezTo>
                  <a:cubicBezTo>
                    <a:pt x="79" y="46"/>
                    <a:pt x="77" y="45"/>
                    <a:pt x="71" y="49"/>
                  </a:cubicBezTo>
                  <a:cubicBezTo>
                    <a:pt x="67" y="56"/>
                    <a:pt x="70" y="63"/>
                    <a:pt x="64" y="66"/>
                  </a:cubicBezTo>
                  <a:cubicBezTo>
                    <a:pt x="55" y="74"/>
                    <a:pt x="68" y="87"/>
                    <a:pt x="67" y="91"/>
                  </a:cubicBezTo>
                  <a:cubicBezTo>
                    <a:pt x="65" y="96"/>
                    <a:pt x="74" y="90"/>
                    <a:pt x="74" y="96"/>
                  </a:cubicBezTo>
                  <a:cubicBezTo>
                    <a:pt x="73" y="104"/>
                    <a:pt x="84" y="99"/>
                    <a:pt x="85" y="96"/>
                  </a:cubicBezTo>
                  <a:cubicBezTo>
                    <a:pt x="88" y="91"/>
                    <a:pt x="85" y="108"/>
                    <a:pt x="88" y="108"/>
                  </a:cubicBezTo>
                  <a:cubicBezTo>
                    <a:pt x="91" y="110"/>
                    <a:pt x="91" y="107"/>
                    <a:pt x="96" y="108"/>
                  </a:cubicBezTo>
                  <a:cubicBezTo>
                    <a:pt x="102" y="124"/>
                    <a:pt x="102" y="124"/>
                    <a:pt x="102" y="124"/>
                  </a:cubicBezTo>
                  <a:cubicBezTo>
                    <a:pt x="102" y="124"/>
                    <a:pt x="99" y="132"/>
                    <a:pt x="100" y="138"/>
                  </a:cubicBezTo>
                  <a:cubicBezTo>
                    <a:pt x="102" y="143"/>
                    <a:pt x="94" y="144"/>
                    <a:pt x="97" y="149"/>
                  </a:cubicBezTo>
                  <a:cubicBezTo>
                    <a:pt x="100" y="153"/>
                    <a:pt x="93" y="156"/>
                    <a:pt x="97" y="160"/>
                  </a:cubicBezTo>
                  <a:cubicBezTo>
                    <a:pt x="103" y="163"/>
                    <a:pt x="96" y="169"/>
                    <a:pt x="96" y="172"/>
                  </a:cubicBezTo>
                  <a:cubicBezTo>
                    <a:pt x="96" y="172"/>
                    <a:pt x="96" y="175"/>
                    <a:pt x="93" y="175"/>
                  </a:cubicBezTo>
                  <a:cubicBezTo>
                    <a:pt x="91" y="175"/>
                    <a:pt x="97" y="178"/>
                    <a:pt x="88" y="181"/>
                  </a:cubicBezTo>
                  <a:cubicBezTo>
                    <a:pt x="87" y="178"/>
                    <a:pt x="82" y="178"/>
                    <a:pt x="80" y="174"/>
                  </a:cubicBezTo>
                  <a:cubicBezTo>
                    <a:pt x="80" y="169"/>
                    <a:pt x="77" y="169"/>
                    <a:pt x="65" y="161"/>
                  </a:cubicBezTo>
                  <a:cubicBezTo>
                    <a:pt x="52" y="155"/>
                    <a:pt x="52" y="152"/>
                    <a:pt x="50" y="149"/>
                  </a:cubicBezTo>
                  <a:cubicBezTo>
                    <a:pt x="47" y="146"/>
                    <a:pt x="41" y="143"/>
                    <a:pt x="42" y="135"/>
                  </a:cubicBezTo>
                  <a:cubicBezTo>
                    <a:pt x="42" y="127"/>
                    <a:pt x="35" y="124"/>
                    <a:pt x="35" y="119"/>
                  </a:cubicBezTo>
                  <a:cubicBezTo>
                    <a:pt x="35" y="115"/>
                    <a:pt x="32" y="115"/>
                    <a:pt x="30" y="108"/>
                  </a:cubicBezTo>
                  <a:cubicBezTo>
                    <a:pt x="30" y="102"/>
                    <a:pt x="24" y="93"/>
                    <a:pt x="23" y="85"/>
                  </a:cubicBezTo>
                  <a:cubicBezTo>
                    <a:pt x="21" y="79"/>
                    <a:pt x="17" y="79"/>
                    <a:pt x="14" y="70"/>
                  </a:cubicBezTo>
                  <a:cubicBezTo>
                    <a:pt x="12" y="63"/>
                    <a:pt x="0" y="62"/>
                    <a:pt x="4" y="57"/>
                  </a:cubicBezTo>
                  <a:cubicBezTo>
                    <a:pt x="9" y="56"/>
                    <a:pt x="4" y="56"/>
                    <a:pt x="3" y="52"/>
                  </a:cubicBezTo>
                  <a:cubicBezTo>
                    <a:pt x="1" y="48"/>
                    <a:pt x="1" y="43"/>
                    <a:pt x="11" y="34"/>
                  </a:cubicBezTo>
                  <a:cubicBezTo>
                    <a:pt x="14" y="40"/>
                    <a:pt x="8" y="40"/>
                    <a:pt x="9" y="43"/>
                  </a:cubicBezTo>
                  <a:cubicBezTo>
                    <a:pt x="9" y="46"/>
                    <a:pt x="11" y="43"/>
                    <a:pt x="15" y="45"/>
                  </a:cubicBezTo>
                  <a:cubicBezTo>
                    <a:pt x="18" y="45"/>
                    <a:pt x="18" y="51"/>
                    <a:pt x="21" y="48"/>
                  </a:cubicBezTo>
                  <a:cubicBezTo>
                    <a:pt x="24" y="45"/>
                    <a:pt x="21" y="45"/>
                    <a:pt x="26" y="35"/>
                  </a:cubicBezTo>
                  <a:cubicBezTo>
                    <a:pt x="30" y="28"/>
                    <a:pt x="42" y="25"/>
                    <a:pt x="47" y="18"/>
                  </a:cubicBezTo>
                  <a:cubicBezTo>
                    <a:pt x="50" y="11"/>
                    <a:pt x="50" y="9"/>
                    <a:pt x="50" y="1"/>
                  </a:cubicBezTo>
                  <a:cubicBezTo>
                    <a:pt x="52" y="0"/>
                    <a:pt x="52" y="3"/>
                    <a:pt x="55" y="4"/>
                  </a:cubicBezTo>
                  <a:cubicBezTo>
                    <a:pt x="59" y="6"/>
                    <a:pt x="56" y="9"/>
                    <a:pt x="61" y="12"/>
                  </a:cubicBezTo>
                  <a:cubicBezTo>
                    <a:pt x="67" y="15"/>
                    <a:pt x="65" y="25"/>
                    <a:pt x="70" y="25"/>
                  </a:cubicBezTo>
                  <a:cubicBezTo>
                    <a:pt x="76" y="25"/>
                    <a:pt x="79" y="21"/>
                    <a:pt x="85" y="23"/>
                  </a:cubicBezTo>
                  <a:cubicBezTo>
                    <a:pt x="93" y="26"/>
                    <a:pt x="93" y="26"/>
                    <a:pt x="91" y="28"/>
                  </a:cubicBezTo>
                  <a:cubicBezTo>
                    <a:pt x="88" y="34"/>
                    <a:pt x="85" y="40"/>
                    <a:pt x="88" y="39"/>
                  </a:cubicBezTo>
                  <a:cubicBezTo>
                    <a:pt x="91" y="39"/>
                    <a:pt x="91" y="40"/>
                    <a:pt x="93" y="4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1" name="Freeform 20">
              <a:extLst>
                <a:ext uri="{FF2B5EF4-FFF2-40B4-BE49-F238E27FC236}">
                  <a16:creationId xmlns:a16="http://schemas.microsoft.com/office/drawing/2014/main" id="{86858106-82AD-47A0-B980-6E9E14438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8358" y="3134527"/>
              <a:ext cx="220437" cy="380768"/>
            </a:xfrm>
            <a:custGeom>
              <a:avLst/>
              <a:gdLst/>
              <a:ahLst/>
              <a:cxnLst>
                <a:cxn ang="0">
                  <a:pos x="64" y="6"/>
                </a:cxn>
                <a:cxn ang="0">
                  <a:pos x="61" y="2"/>
                </a:cxn>
                <a:cxn ang="0">
                  <a:pos x="52" y="8"/>
                </a:cxn>
                <a:cxn ang="0">
                  <a:pos x="40" y="13"/>
                </a:cxn>
                <a:cxn ang="0">
                  <a:pos x="34" y="14"/>
                </a:cxn>
                <a:cxn ang="0">
                  <a:pos x="29" y="25"/>
                </a:cxn>
                <a:cxn ang="0">
                  <a:pos x="25" y="33"/>
                </a:cxn>
                <a:cxn ang="0">
                  <a:pos x="20" y="41"/>
                </a:cxn>
                <a:cxn ang="0">
                  <a:pos x="16" y="38"/>
                </a:cxn>
                <a:cxn ang="0">
                  <a:pos x="17" y="45"/>
                </a:cxn>
                <a:cxn ang="0">
                  <a:pos x="16" y="48"/>
                </a:cxn>
                <a:cxn ang="0">
                  <a:pos x="13" y="47"/>
                </a:cxn>
                <a:cxn ang="0">
                  <a:pos x="11" y="52"/>
                </a:cxn>
                <a:cxn ang="0">
                  <a:pos x="13" y="55"/>
                </a:cxn>
                <a:cxn ang="0">
                  <a:pos x="14" y="58"/>
                </a:cxn>
                <a:cxn ang="0">
                  <a:pos x="16" y="64"/>
                </a:cxn>
                <a:cxn ang="0">
                  <a:pos x="14" y="73"/>
                </a:cxn>
                <a:cxn ang="0">
                  <a:pos x="16" y="87"/>
                </a:cxn>
                <a:cxn ang="0">
                  <a:pos x="11" y="98"/>
                </a:cxn>
                <a:cxn ang="0">
                  <a:pos x="5" y="103"/>
                </a:cxn>
                <a:cxn ang="0">
                  <a:pos x="3" y="109"/>
                </a:cxn>
                <a:cxn ang="0">
                  <a:pos x="13" y="115"/>
                </a:cxn>
                <a:cxn ang="0">
                  <a:pos x="16" y="119"/>
                </a:cxn>
                <a:cxn ang="0">
                  <a:pos x="23" y="120"/>
                </a:cxn>
                <a:cxn ang="0">
                  <a:pos x="26" y="120"/>
                </a:cxn>
                <a:cxn ang="0">
                  <a:pos x="32" y="123"/>
                </a:cxn>
                <a:cxn ang="0">
                  <a:pos x="37" y="126"/>
                </a:cxn>
                <a:cxn ang="0">
                  <a:pos x="43" y="134"/>
                </a:cxn>
                <a:cxn ang="0">
                  <a:pos x="52" y="147"/>
                </a:cxn>
                <a:cxn ang="0">
                  <a:pos x="67" y="145"/>
                </a:cxn>
                <a:cxn ang="0">
                  <a:pos x="73" y="150"/>
                </a:cxn>
                <a:cxn ang="0">
                  <a:pos x="70" y="161"/>
                </a:cxn>
                <a:cxn ang="0">
                  <a:pos x="75" y="164"/>
                </a:cxn>
                <a:cxn ang="0">
                  <a:pos x="78" y="140"/>
                </a:cxn>
                <a:cxn ang="0">
                  <a:pos x="78" y="129"/>
                </a:cxn>
                <a:cxn ang="0">
                  <a:pos x="73" y="119"/>
                </a:cxn>
                <a:cxn ang="0">
                  <a:pos x="78" y="115"/>
                </a:cxn>
                <a:cxn ang="0">
                  <a:pos x="81" y="117"/>
                </a:cxn>
                <a:cxn ang="0">
                  <a:pos x="80" y="112"/>
                </a:cxn>
                <a:cxn ang="0">
                  <a:pos x="75" y="112"/>
                </a:cxn>
                <a:cxn ang="0">
                  <a:pos x="75" y="106"/>
                </a:cxn>
                <a:cxn ang="0">
                  <a:pos x="89" y="106"/>
                </a:cxn>
                <a:cxn ang="0">
                  <a:pos x="90" y="105"/>
                </a:cxn>
                <a:cxn ang="0">
                  <a:pos x="95" y="101"/>
                </a:cxn>
                <a:cxn ang="0">
                  <a:pos x="99" y="111"/>
                </a:cxn>
                <a:cxn ang="0">
                  <a:pos x="95" y="98"/>
                </a:cxn>
                <a:cxn ang="0">
                  <a:pos x="92" y="95"/>
                </a:cxn>
                <a:cxn ang="0">
                  <a:pos x="95" y="90"/>
                </a:cxn>
                <a:cxn ang="0">
                  <a:pos x="92" y="81"/>
                </a:cxn>
                <a:cxn ang="0">
                  <a:pos x="95" y="62"/>
                </a:cxn>
                <a:cxn ang="0">
                  <a:pos x="80" y="62"/>
                </a:cxn>
                <a:cxn ang="0">
                  <a:pos x="72" y="55"/>
                </a:cxn>
                <a:cxn ang="0">
                  <a:pos x="61" y="55"/>
                </a:cxn>
                <a:cxn ang="0">
                  <a:pos x="55" y="50"/>
                </a:cxn>
                <a:cxn ang="0">
                  <a:pos x="55" y="41"/>
                </a:cxn>
                <a:cxn ang="0">
                  <a:pos x="49" y="33"/>
                </a:cxn>
                <a:cxn ang="0">
                  <a:pos x="49" y="30"/>
                </a:cxn>
                <a:cxn ang="0">
                  <a:pos x="55" y="14"/>
                </a:cxn>
                <a:cxn ang="0">
                  <a:pos x="64" y="6"/>
                </a:cxn>
              </a:cxnLst>
              <a:rect l="0" t="0" r="r" b="b"/>
              <a:pathLst>
                <a:path w="99" h="164">
                  <a:moveTo>
                    <a:pt x="64" y="6"/>
                  </a:moveTo>
                  <a:cubicBezTo>
                    <a:pt x="66" y="5"/>
                    <a:pt x="67" y="0"/>
                    <a:pt x="61" y="2"/>
                  </a:cubicBezTo>
                  <a:cubicBezTo>
                    <a:pt x="57" y="2"/>
                    <a:pt x="60" y="3"/>
                    <a:pt x="52" y="8"/>
                  </a:cubicBezTo>
                  <a:cubicBezTo>
                    <a:pt x="43" y="16"/>
                    <a:pt x="42" y="8"/>
                    <a:pt x="40" y="13"/>
                  </a:cubicBezTo>
                  <a:cubicBezTo>
                    <a:pt x="38" y="17"/>
                    <a:pt x="35" y="11"/>
                    <a:pt x="34" y="14"/>
                  </a:cubicBezTo>
                  <a:cubicBezTo>
                    <a:pt x="32" y="17"/>
                    <a:pt x="29" y="17"/>
                    <a:pt x="29" y="25"/>
                  </a:cubicBezTo>
                  <a:cubicBezTo>
                    <a:pt x="31" y="34"/>
                    <a:pt x="26" y="28"/>
                    <a:pt x="25" y="33"/>
                  </a:cubicBezTo>
                  <a:cubicBezTo>
                    <a:pt x="25" y="38"/>
                    <a:pt x="19" y="36"/>
                    <a:pt x="20" y="41"/>
                  </a:cubicBezTo>
                  <a:cubicBezTo>
                    <a:pt x="22" y="48"/>
                    <a:pt x="19" y="42"/>
                    <a:pt x="16" y="38"/>
                  </a:cubicBezTo>
                  <a:cubicBezTo>
                    <a:pt x="14" y="41"/>
                    <a:pt x="19" y="45"/>
                    <a:pt x="17" y="45"/>
                  </a:cubicBezTo>
                  <a:cubicBezTo>
                    <a:pt x="16" y="45"/>
                    <a:pt x="17" y="47"/>
                    <a:pt x="16" y="48"/>
                  </a:cubicBezTo>
                  <a:cubicBezTo>
                    <a:pt x="14" y="50"/>
                    <a:pt x="13" y="47"/>
                    <a:pt x="13" y="47"/>
                  </a:cubicBezTo>
                  <a:cubicBezTo>
                    <a:pt x="11" y="50"/>
                    <a:pt x="13" y="48"/>
                    <a:pt x="11" y="52"/>
                  </a:cubicBezTo>
                  <a:cubicBezTo>
                    <a:pt x="13" y="53"/>
                    <a:pt x="13" y="53"/>
                    <a:pt x="13" y="55"/>
                  </a:cubicBezTo>
                  <a:cubicBezTo>
                    <a:pt x="13" y="56"/>
                    <a:pt x="13" y="56"/>
                    <a:pt x="14" y="58"/>
                  </a:cubicBezTo>
                  <a:cubicBezTo>
                    <a:pt x="19" y="59"/>
                    <a:pt x="14" y="62"/>
                    <a:pt x="16" y="64"/>
                  </a:cubicBezTo>
                  <a:cubicBezTo>
                    <a:pt x="19" y="69"/>
                    <a:pt x="13" y="66"/>
                    <a:pt x="14" y="73"/>
                  </a:cubicBezTo>
                  <a:cubicBezTo>
                    <a:pt x="16" y="81"/>
                    <a:pt x="13" y="86"/>
                    <a:pt x="16" y="87"/>
                  </a:cubicBezTo>
                  <a:cubicBezTo>
                    <a:pt x="17" y="87"/>
                    <a:pt x="14" y="98"/>
                    <a:pt x="11" y="98"/>
                  </a:cubicBezTo>
                  <a:cubicBezTo>
                    <a:pt x="7" y="98"/>
                    <a:pt x="5" y="98"/>
                    <a:pt x="5" y="103"/>
                  </a:cubicBezTo>
                  <a:cubicBezTo>
                    <a:pt x="7" y="106"/>
                    <a:pt x="0" y="103"/>
                    <a:pt x="3" y="109"/>
                  </a:cubicBezTo>
                  <a:cubicBezTo>
                    <a:pt x="10" y="114"/>
                    <a:pt x="11" y="115"/>
                    <a:pt x="13" y="115"/>
                  </a:cubicBezTo>
                  <a:cubicBezTo>
                    <a:pt x="13" y="115"/>
                    <a:pt x="16" y="117"/>
                    <a:pt x="16" y="119"/>
                  </a:cubicBezTo>
                  <a:cubicBezTo>
                    <a:pt x="16" y="120"/>
                    <a:pt x="23" y="122"/>
                    <a:pt x="23" y="120"/>
                  </a:cubicBezTo>
                  <a:cubicBezTo>
                    <a:pt x="23" y="119"/>
                    <a:pt x="25" y="117"/>
                    <a:pt x="26" y="120"/>
                  </a:cubicBezTo>
                  <a:cubicBezTo>
                    <a:pt x="28" y="123"/>
                    <a:pt x="29" y="123"/>
                    <a:pt x="32" y="123"/>
                  </a:cubicBezTo>
                  <a:cubicBezTo>
                    <a:pt x="34" y="122"/>
                    <a:pt x="34" y="125"/>
                    <a:pt x="37" y="126"/>
                  </a:cubicBezTo>
                  <a:cubicBezTo>
                    <a:pt x="42" y="128"/>
                    <a:pt x="38" y="131"/>
                    <a:pt x="43" y="134"/>
                  </a:cubicBezTo>
                  <a:cubicBezTo>
                    <a:pt x="49" y="137"/>
                    <a:pt x="48" y="147"/>
                    <a:pt x="52" y="147"/>
                  </a:cubicBezTo>
                  <a:cubicBezTo>
                    <a:pt x="58" y="147"/>
                    <a:pt x="61" y="144"/>
                    <a:pt x="67" y="145"/>
                  </a:cubicBezTo>
                  <a:cubicBezTo>
                    <a:pt x="75" y="148"/>
                    <a:pt x="75" y="148"/>
                    <a:pt x="73" y="150"/>
                  </a:cubicBezTo>
                  <a:cubicBezTo>
                    <a:pt x="70" y="156"/>
                    <a:pt x="67" y="162"/>
                    <a:pt x="70" y="161"/>
                  </a:cubicBezTo>
                  <a:cubicBezTo>
                    <a:pt x="73" y="161"/>
                    <a:pt x="73" y="162"/>
                    <a:pt x="75" y="164"/>
                  </a:cubicBezTo>
                  <a:cubicBezTo>
                    <a:pt x="75" y="162"/>
                    <a:pt x="76" y="147"/>
                    <a:pt x="78" y="140"/>
                  </a:cubicBezTo>
                  <a:cubicBezTo>
                    <a:pt x="80" y="133"/>
                    <a:pt x="76" y="133"/>
                    <a:pt x="78" y="129"/>
                  </a:cubicBezTo>
                  <a:cubicBezTo>
                    <a:pt x="78" y="126"/>
                    <a:pt x="75" y="131"/>
                    <a:pt x="73" y="119"/>
                  </a:cubicBezTo>
                  <a:cubicBezTo>
                    <a:pt x="73" y="115"/>
                    <a:pt x="76" y="117"/>
                    <a:pt x="78" y="115"/>
                  </a:cubicBezTo>
                  <a:cubicBezTo>
                    <a:pt x="78" y="115"/>
                    <a:pt x="80" y="117"/>
                    <a:pt x="81" y="117"/>
                  </a:cubicBezTo>
                  <a:cubicBezTo>
                    <a:pt x="81" y="119"/>
                    <a:pt x="81" y="112"/>
                    <a:pt x="80" y="112"/>
                  </a:cubicBezTo>
                  <a:cubicBezTo>
                    <a:pt x="76" y="112"/>
                    <a:pt x="75" y="112"/>
                    <a:pt x="75" y="11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7" y="105"/>
                    <a:pt x="87" y="101"/>
                    <a:pt x="90" y="105"/>
                  </a:cubicBezTo>
                  <a:cubicBezTo>
                    <a:pt x="92" y="108"/>
                    <a:pt x="93" y="101"/>
                    <a:pt x="95" y="101"/>
                  </a:cubicBezTo>
                  <a:cubicBezTo>
                    <a:pt x="99" y="108"/>
                    <a:pt x="95" y="112"/>
                    <a:pt x="99" y="111"/>
                  </a:cubicBezTo>
                  <a:cubicBezTo>
                    <a:pt x="96" y="101"/>
                    <a:pt x="98" y="100"/>
                    <a:pt x="95" y="98"/>
                  </a:cubicBezTo>
                  <a:cubicBezTo>
                    <a:pt x="93" y="97"/>
                    <a:pt x="93" y="95"/>
                    <a:pt x="92" y="95"/>
                  </a:cubicBezTo>
                  <a:cubicBezTo>
                    <a:pt x="90" y="97"/>
                    <a:pt x="90" y="95"/>
                    <a:pt x="95" y="90"/>
                  </a:cubicBezTo>
                  <a:cubicBezTo>
                    <a:pt x="96" y="89"/>
                    <a:pt x="93" y="87"/>
                    <a:pt x="92" y="81"/>
                  </a:cubicBezTo>
                  <a:cubicBezTo>
                    <a:pt x="89" y="72"/>
                    <a:pt x="96" y="62"/>
                    <a:pt x="95" y="62"/>
                  </a:cubicBezTo>
                  <a:cubicBezTo>
                    <a:pt x="87" y="61"/>
                    <a:pt x="87" y="64"/>
                    <a:pt x="80" y="62"/>
                  </a:cubicBezTo>
                  <a:cubicBezTo>
                    <a:pt x="76" y="62"/>
                    <a:pt x="75" y="53"/>
                    <a:pt x="72" y="55"/>
                  </a:cubicBezTo>
                  <a:cubicBezTo>
                    <a:pt x="70" y="56"/>
                    <a:pt x="69" y="53"/>
                    <a:pt x="61" y="55"/>
                  </a:cubicBezTo>
                  <a:cubicBezTo>
                    <a:pt x="55" y="55"/>
                    <a:pt x="60" y="52"/>
                    <a:pt x="55" y="50"/>
                  </a:cubicBezTo>
                  <a:cubicBezTo>
                    <a:pt x="52" y="50"/>
                    <a:pt x="58" y="42"/>
                    <a:pt x="55" y="41"/>
                  </a:cubicBezTo>
                  <a:cubicBezTo>
                    <a:pt x="51" y="38"/>
                    <a:pt x="54" y="31"/>
                    <a:pt x="49" y="33"/>
                  </a:cubicBezTo>
                  <a:cubicBezTo>
                    <a:pt x="46" y="33"/>
                    <a:pt x="48" y="33"/>
                    <a:pt x="49" y="30"/>
                  </a:cubicBezTo>
                  <a:cubicBezTo>
                    <a:pt x="52" y="28"/>
                    <a:pt x="51" y="16"/>
                    <a:pt x="55" y="14"/>
                  </a:cubicBezTo>
                  <a:cubicBezTo>
                    <a:pt x="60" y="11"/>
                    <a:pt x="54" y="8"/>
                    <a:pt x="64" y="6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2" name="Freeform 25">
              <a:extLst>
                <a:ext uri="{FF2B5EF4-FFF2-40B4-BE49-F238E27FC236}">
                  <a16:creationId xmlns:a16="http://schemas.microsoft.com/office/drawing/2014/main" id="{A23C7EB8-A0C2-4876-929E-F717FBCC4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1252" y="3162065"/>
              <a:ext cx="59702" cy="74238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26" y="17"/>
                </a:cxn>
                <a:cxn ang="0">
                  <a:pos x="24" y="23"/>
                </a:cxn>
                <a:cxn ang="0">
                  <a:pos x="26" y="24"/>
                </a:cxn>
                <a:cxn ang="0">
                  <a:pos x="24" y="28"/>
                </a:cxn>
                <a:cxn ang="0">
                  <a:pos x="24" y="32"/>
                </a:cxn>
                <a:cxn ang="0">
                  <a:pos x="23" y="31"/>
                </a:cxn>
                <a:cxn ang="0">
                  <a:pos x="23" y="28"/>
                </a:cxn>
                <a:cxn ang="0">
                  <a:pos x="21" y="26"/>
                </a:cxn>
                <a:cxn ang="0">
                  <a:pos x="21" y="29"/>
                </a:cxn>
                <a:cxn ang="0">
                  <a:pos x="20" y="29"/>
                </a:cxn>
                <a:cxn ang="0">
                  <a:pos x="18" y="26"/>
                </a:cxn>
                <a:cxn ang="0">
                  <a:pos x="20" y="23"/>
                </a:cxn>
                <a:cxn ang="0">
                  <a:pos x="15" y="20"/>
                </a:cxn>
                <a:cxn ang="0">
                  <a:pos x="11" y="17"/>
                </a:cxn>
                <a:cxn ang="0">
                  <a:pos x="11" y="14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9" y="15"/>
                </a:cxn>
                <a:cxn ang="0">
                  <a:pos x="6" y="17"/>
                </a:cxn>
                <a:cxn ang="0">
                  <a:pos x="3" y="14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1" y="4"/>
                </a:cxn>
                <a:cxn ang="0">
                  <a:pos x="3" y="3"/>
                </a:cxn>
                <a:cxn ang="0">
                  <a:pos x="6" y="3"/>
                </a:cxn>
                <a:cxn ang="0">
                  <a:pos x="12" y="3"/>
                </a:cxn>
                <a:cxn ang="0">
                  <a:pos x="14" y="4"/>
                </a:cxn>
                <a:cxn ang="0">
                  <a:pos x="18" y="4"/>
                </a:cxn>
                <a:cxn ang="0">
                  <a:pos x="21" y="10"/>
                </a:cxn>
                <a:cxn ang="0">
                  <a:pos x="27" y="18"/>
                </a:cxn>
              </a:cxnLst>
              <a:rect l="0" t="0" r="r" b="b"/>
              <a:pathLst>
                <a:path w="27" h="32">
                  <a:moveTo>
                    <a:pt x="27" y="18"/>
                  </a:moveTo>
                  <a:cubicBezTo>
                    <a:pt x="26" y="18"/>
                    <a:pt x="26" y="17"/>
                    <a:pt x="26" y="17"/>
                  </a:cubicBezTo>
                  <a:cubicBezTo>
                    <a:pt x="24" y="17"/>
                    <a:pt x="24" y="20"/>
                    <a:pt x="24" y="23"/>
                  </a:cubicBezTo>
                  <a:cubicBezTo>
                    <a:pt x="24" y="23"/>
                    <a:pt x="27" y="23"/>
                    <a:pt x="26" y="24"/>
                  </a:cubicBezTo>
                  <a:cubicBezTo>
                    <a:pt x="24" y="26"/>
                    <a:pt x="26" y="26"/>
                    <a:pt x="24" y="28"/>
                  </a:cubicBezTo>
                  <a:cubicBezTo>
                    <a:pt x="24" y="29"/>
                    <a:pt x="23" y="29"/>
                    <a:pt x="24" y="32"/>
                  </a:cubicBezTo>
                  <a:cubicBezTo>
                    <a:pt x="24" y="32"/>
                    <a:pt x="24" y="31"/>
                    <a:pt x="23" y="31"/>
                  </a:cubicBezTo>
                  <a:cubicBezTo>
                    <a:pt x="23" y="29"/>
                    <a:pt x="24" y="28"/>
                    <a:pt x="23" y="28"/>
                  </a:cubicBezTo>
                  <a:cubicBezTo>
                    <a:pt x="21" y="26"/>
                    <a:pt x="23" y="24"/>
                    <a:pt x="21" y="26"/>
                  </a:cubicBezTo>
                  <a:cubicBezTo>
                    <a:pt x="18" y="26"/>
                    <a:pt x="23" y="28"/>
                    <a:pt x="21" y="29"/>
                  </a:cubicBezTo>
                  <a:cubicBezTo>
                    <a:pt x="21" y="31"/>
                    <a:pt x="21" y="29"/>
                    <a:pt x="20" y="29"/>
                  </a:cubicBezTo>
                  <a:cubicBezTo>
                    <a:pt x="20" y="29"/>
                    <a:pt x="17" y="28"/>
                    <a:pt x="18" y="26"/>
                  </a:cubicBezTo>
                  <a:cubicBezTo>
                    <a:pt x="20" y="26"/>
                    <a:pt x="18" y="24"/>
                    <a:pt x="20" y="23"/>
                  </a:cubicBezTo>
                  <a:cubicBezTo>
                    <a:pt x="20" y="23"/>
                    <a:pt x="18" y="21"/>
                    <a:pt x="15" y="20"/>
                  </a:cubicBezTo>
                  <a:cubicBezTo>
                    <a:pt x="12" y="17"/>
                    <a:pt x="12" y="18"/>
                    <a:pt x="11" y="17"/>
                  </a:cubicBezTo>
                  <a:cubicBezTo>
                    <a:pt x="11" y="17"/>
                    <a:pt x="11" y="17"/>
                    <a:pt x="11" y="14"/>
                  </a:cubicBezTo>
                  <a:cubicBezTo>
                    <a:pt x="11" y="12"/>
                    <a:pt x="8" y="12"/>
                    <a:pt x="6" y="12"/>
                  </a:cubicBezTo>
                  <a:cubicBezTo>
                    <a:pt x="6" y="10"/>
                    <a:pt x="6" y="12"/>
                    <a:pt x="6" y="12"/>
                  </a:cubicBezTo>
                  <a:cubicBezTo>
                    <a:pt x="8" y="14"/>
                    <a:pt x="11" y="15"/>
                    <a:pt x="9" y="15"/>
                  </a:cubicBezTo>
                  <a:cubicBezTo>
                    <a:pt x="8" y="17"/>
                    <a:pt x="8" y="18"/>
                    <a:pt x="6" y="17"/>
                  </a:cubicBezTo>
                  <a:cubicBezTo>
                    <a:pt x="6" y="15"/>
                    <a:pt x="3" y="14"/>
                    <a:pt x="3" y="14"/>
                  </a:cubicBezTo>
                  <a:cubicBezTo>
                    <a:pt x="3" y="14"/>
                    <a:pt x="0" y="12"/>
                    <a:pt x="1" y="9"/>
                  </a:cubicBezTo>
                  <a:cubicBezTo>
                    <a:pt x="1" y="6"/>
                    <a:pt x="3" y="9"/>
                    <a:pt x="3" y="7"/>
                  </a:cubicBezTo>
                  <a:cubicBezTo>
                    <a:pt x="3" y="4"/>
                    <a:pt x="3" y="6"/>
                    <a:pt x="1" y="4"/>
                  </a:cubicBezTo>
                  <a:cubicBezTo>
                    <a:pt x="0" y="4"/>
                    <a:pt x="3" y="4"/>
                    <a:pt x="3" y="3"/>
                  </a:cubicBezTo>
                  <a:cubicBezTo>
                    <a:pt x="3" y="1"/>
                    <a:pt x="3" y="0"/>
                    <a:pt x="6" y="3"/>
                  </a:cubicBezTo>
                  <a:cubicBezTo>
                    <a:pt x="11" y="6"/>
                    <a:pt x="9" y="1"/>
                    <a:pt x="12" y="3"/>
                  </a:cubicBezTo>
                  <a:cubicBezTo>
                    <a:pt x="12" y="4"/>
                    <a:pt x="14" y="3"/>
                    <a:pt x="14" y="4"/>
                  </a:cubicBezTo>
                  <a:cubicBezTo>
                    <a:pt x="14" y="6"/>
                    <a:pt x="17" y="7"/>
                    <a:pt x="18" y="4"/>
                  </a:cubicBezTo>
                  <a:cubicBezTo>
                    <a:pt x="20" y="6"/>
                    <a:pt x="20" y="7"/>
                    <a:pt x="21" y="10"/>
                  </a:cubicBezTo>
                  <a:cubicBezTo>
                    <a:pt x="23" y="14"/>
                    <a:pt x="27" y="17"/>
                    <a:pt x="27" y="18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3" name="Freeform 31">
              <a:extLst>
                <a:ext uri="{FF2B5EF4-FFF2-40B4-BE49-F238E27FC236}">
                  <a16:creationId xmlns:a16="http://schemas.microsoft.com/office/drawing/2014/main" id="{817CCBF9-C510-4F68-9B9F-56E851A63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516" y="3413515"/>
              <a:ext cx="13777" cy="32330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3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3" y="3"/>
                </a:cxn>
                <a:cxn ang="0">
                  <a:pos x="4" y="6"/>
                </a:cxn>
                <a:cxn ang="0">
                  <a:pos x="6" y="10"/>
                </a:cxn>
                <a:cxn ang="0">
                  <a:pos x="4" y="13"/>
                </a:cxn>
                <a:cxn ang="0">
                  <a:pos x="1" y="13"/>
                </a:cxn>
              </a:cxnLst>
              <a:rect l="0" t="0" r="r" b="b"/>
              <a:pathLst>
                <a:path w="6" h="14">
                  <a:moveTo>
                    <a:pt x="1" y="13"/>
                  </a:moveTo>
                  <a:cubicBezTo>
                    <a:pt x="0" y="11"/>
                    <a:pt x="3" y="10"/>
                    <a:pt x="3" y="10"/>
                  </a:cubicBezTo>
                  <a:cubicBezTo>
                    <a:pt x="4" y="8"/>
                    <a:pt x="3" y="8"/>
                    <a:pt x="1" y="6"/>
                  </a:cubicBezTo>
                  <a:cubicBezTo>
                    <a:pt x="1" y="5"/>
                    <a:pt x="1" y="3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0"/>
                    <a:pt x="1" y="2"/>
                    <a:pt x="3" y="3"/>
                  </a:cubicBezTo>
                  <a:cubicBezTo>
                    <a:pt x="3" y="5"/>
                    <a:pt x="3" y="6"/>
                    <a:pt x="4" y="6"/>
                  </a:cubicBezTo>
                  <a:cubicBezTo>
                    <a:pt x="6" y="8"/>
                    <a:pt x="4" y="8"/>
                    <a:pt x="6" y="10"/>
                  </a:cubicBezTo>
                  <a:cubicBezTo>
                    <a:pt x="6" y="11"/>
                    <a:pt x="6" y="13"/>
                    <a:pt x="4" y="13"/>
                  </a:cubicBezTo>
                  <a:cubicBezTo>
                    <a:pt x="1" y="14"/>
                    <a:pt x="1" y="13"/>
                    <a:pt x="1" y="1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4" name="Freeform 32">
              <a:extLst>
                <a:ext uri="{FF2B5EF4-FFF2-40B4-BE49-F238E27FC236}">
                  <a16:creationId xmlns:a16="http://schemas.microsoft.com/office/drawing/2014/main" id="{966DE56E-8969-4EBE-8A65-3F43D10B4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591" y="3426689"/>
              <a:ext cx="9185" cy="11975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3" y="2"/>
                </a:cxn>
                <a:cxn ang="0">
                  <a:pos x="2" y="5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cubicBezTo>
                    <a:pt x="0" y="3"/>
                    <a:pt x="2" y="0"/>
                    <a:pt x="3" y="2"/>
                  </a:cubicBezTo>
                  <a:cubicBezTo>
                    <a:pt x="4" y="2"/>
                    <a:pt x="3" y="5"/>
                    <a:pt x="2" y="5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5" name="Freeform 33">
              <a:extLst>
                <a:ext uri="{FF2B5EF4-FFF2-40B4-BE49-F238E27FC236}">
                  <a16:creationId xmlns:a16="http://schemas.microsoft.com/office/drawing/2014/main" id="{57C4DC23-17F9-4ACB-B8AA-388353568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515" y="3433872"/>
              <a:ext cx="6890" cy="718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0" y="3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3" y="3"/>
                    <a:pt x="0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6" name="Freeform 34">
              <a:extLst>
                <a:ext uri="{FF2B5EF4-FFF2-40B4-BE49-F238E27FC236}">
                  <a16:creationId xmlns:a16="http://schemas.microsoft.com/office/drawing/2014/main" id="{BFE35BA9-BB56-42CB-A0FA-58CFB3442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6292" y="3419504"/>
              <a:ext cx="6890" cy="119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3"/>
                </a:cxn>
                <a:cxn ang="0">
                  <a:pos x="0" y="2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cubicBezTo>
                    <a:pt x="0" y="0"/>
                    <a:pt x="3" y="2"/>
                    <a:pt x="1" y="3"/>
                  </a:cubicBezTo>
                  <a:cubicBezTo>
                    <a:pt x="1" y="5"/>
                    <a:pt x="0" y="3"/>
                    <a:pt x="0" y="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7" name="Freeform 35">
              <a:extLst>
                <a:ext uri="{FF2B5EF4-FFF2-40B4-BE49-F238E27FC236}">
                  <a16:creationId xmlns:a16="http://schemas.microsoft.com/office/drawing/2014/main" id="{D598832F-D8AE-43B9-A225-1ED5F985B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924" y="3424293"/>
              <a:ext cx="11481" cy="7184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3"/>
                </a:cxn>
                <a:cxn ang="0">
                  <a:pos x="2" y="1"/>
                </a:cxn>
              </a:cxnLst>
              <a:rect l="0" t="0" r="r" b="b"/>
              <a:pathLst>
                <a:path w="5" h="3">
                  <a:moveTo>
                    <a:pt x="2" y="1"/>
                  </a:moveTo>
                  <a:cubicBezTo>
                    <a:pt x="3" y="0"/>
                    <a:pt x="5" y="3"/>
                    <a:pt x="2" y="3"/>
                  </a:cubicBezTo>
                  <a:cubicBezTo>
                    <a:pt x="0" y="3"/>
                    <a:pt x="0" y="1"/>
                    <a:pt x="2" y="1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8" name="Freeform 36">
              <a:extLst>
                <a:ext uri="{FF2B5EF4-FFF2-40B4-BE49-F238E27FC236}">
                  <a16:creationId xmlns:a16="http://schemas.microsoft.com/office/drawing/2014/main" id="{51FE54FD-3453-4271-AC3C-6E5D787F8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590" y="3445846"/>
              <a:ext cx="6890" cy="718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0" y="0"/>
                    <a:pt x="3" y="2"/>
                    <a:pt x="2" y="2"/>
                  </a:cubicBezTo>
                  <a:cubicBezTo>
                    <a:pt x="2" y="3"/>
                    <a:pt x="2" y="3"/>
                    <a:pt x="2" y="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59" name="Freeform 37">
              <a:extLst>
                <a:ext uri="{FF2B5EF4-FFF2-40B4-BE49-F238E27FC236}">
                  <a16:creationId xmlns:a16="http://schemas.microsoft.com/office/drawing/2014/main" id="{CA3A8FBC-8284-4FEC-BFE9-7734834E9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590" y="3411122"/>
              <a:ext cx="4592" cy="239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1"/>
                </a:cxn>
                <a:cxn ang="0">
                  <a:pos x="0" y="1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2" y="0"/>
                    <a:pt x="2" y="1"/>
                  </a:cubicBezTo>
                  <a:cubicBezTo>
                    <a:pt x="2" y="1"/>
                    <a:pt x="2" y="1"/>
                    <a:pt x="0" y="1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0" name="Freeform 233">
              <a:extLst>
                <a:ext uri="{FF2B5EF4-FFF2-40B4-BE49-F238E27FC236}">
                  <a16:creationId xmlns:a16="http://schemas.microsoft.com/office/drawing/2014/main" id="{FC47551C-985C-421C-BBDF-4A49D1E2B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7097" y="3918812"/>
              <a:ext cx="355913" cy="866907"/>
            </a:xfrm>
            <a:custGeom>
              <a:avLst/>
              <a:gdLst/>
              <a:ahLst/>
              <a:cxnLst>
                <a:cxn ang="0">
                  <a:pos x="124" y="104"/>
                </a:cxn>
                <a:cxn ang="0">
                  <a:pos x="130" y="140"/>
                </a:cxn>
                <a:cxn ang="0">
                  <a:pos x="131" y="166"/>
                </a:cxn>
                <a:cxn ang="0">
                  <a:pos x="93" y="180"/>
                </a:cxn>
                <a:cxn ang="0">
                  <a:pos x="92" y="199"/>
                </a:cxn>
                <a:cxn ang="0">
                  <a:pos x="69" y="202"/>
                </a:cxn>
                <a:cxn ang="0">
                  <a:pos x="81" y="222"/>
                </a:cxn>
                <a:cxn ang="0">
                  <a:pos x="73" y="227"/>
                </a:cxn>
                <a:cxn ang="0">
                  <a:pos x="58" y="250"/>
                </a:cxn>
                <a:cxn ang="0">
                  <a:pos x="64" y="275"/>
                </a:cxn>
                <a:cxn ang="0">
                  <a:pos x="49" y="298"/>
                </a:cxn>
                <a:cxn ang="0">
                  <a:pos x="43" y="335"/>
                </a:cxn>
                <a:cxn ang="0">
                  <a:pos x="13" y="328"/>
                </a:cxn>
                <a:cxn ang="0">
                  <a:pos x="2" y="306"/>
                </a:cxn>
                <a:cxn ang="0">
                  <a:pos x="11" y="281"/>
                </a:cxn>
                <a:cxn ang="0">
                  <a:pos x="16" y="261"/>
                </a:cxn>
                <a:cxn ang="0">
                  <a:pos x="17" y="247"/>
                </a:cxn>
                <a:cxn ang="0">
                  <a:pos x="16" y="228"/>
                </a:cxn>
                <a:cxn ang="0">
                  <a:pos x="16" y="206"/>
                </a:cxn>
                <a:cxn ang="0">
                  <a:pos x="22" y="179"/>
                </a:cxn>
                <a:cxn ang="0">
                  <a:pos x="26" y="151"/>
                </a:cxn>
                <a:cxn ang="0">
                  <a:pos x="31" y="119"/>
                </a:cxn>
                <a:cxn ang="0">
                  <a:pos x="28" y="91"/>
                </a:cxn>
                <a:cxn ang="0">
                  <a:pos x="34" y="67"/>
                </a:cxn>
                <a:cxn ang="0">
                  <a:pos x="42" y="33"/>
                </a:cxn>
                <a:cxn ang="0">
                  <a:pos x="52" y="11"/>
                </a:cxn>
                <a:cxn ang="0">
                  <a:pos x="66" y="5"/>
                </a:cxn>
                <a:cxn ang="0">
                  <a:pos x="86" y="3"/>
                </a:cxn>
                <a:cxn ang="0">
                  <a:pos x="101" y="20"/>
                </a:cxn>
                <a:cxn ang="0">
                  <a:pos x="128" y="39"/>
                </a:cxn>
                <a:cxn ang="0">
                  <a:pos x="121" y="56"/>
                </a:cxn>
                <a:cxn ang="0">
                  <a:pos x="145" y="57"/>
                </a:cxn>
                <a:cxn ang="0">
                  <a:pos x="159" y="42"/>
                </a:cxn>
                <a:cxn ang="0">
                  <a:pos x="133" y="82"/>
                </a:cxn>
                <a:cxn ang="0">
                  <a:pos x="45" y="366"/>
                </a:cxn>
                <a:cxn ang="0">
                  <a:pos x="64" y="366"/>
                </a:cxn>
                <a:cxn ang="0">
                  <a:pos x="66" y="363"/>
                </a:cxn>
                <a:cxn ang="0">
                  <a:pos x="46" y="349"/>
                </a:cxn>
                <a:cxn ang="0">
                  <a:pos x="43" y="345"/>
                </a:cxn>
                <a:cxn ang="0">
                  <a:pos x="42" y="366"/>
                </a:cxn>
                <a:cxn ang="0">
                  <a:pos x="78" y="365"/>
                </a:cxn>
                <a:cxn ang="0">
                  <a:pos x="72" y="366"/>
                </a:cxn>
                <a:cxn ang="0">
                  <a:pos x="49" y="370"/>
                </a:cxn>
                <a:cxn ang="0">
                  <a:pos x="51" y="368"/>
                </a:cxn>
                <a:cxn ang="0">
                  <a:pos x="45" y="371"/>
                </a:cxn>
                <a:cxn ang="0">
                  <a:pos x="55" y="371"/>
                </a:cxn>
                <a:cxn ang="0">
                  <a:pos x="58" y="370"/>
                </a:cxn>
              </a:cxnLst>
              <a:rect l="0" t="0" r="r" b="b"/>
              <a:pathLst>
                <a:path w="160" h="373">
                  <a:moveTo>
                    <a:pt x="128" y="87"/>
                  </a:moveTo>
                  <a:cubicBezTo>
                    <a:pt x="125" y="91"/>
                    <a:pt x="128" y="93"/>
                    <a:pt x="125" y="98"/>
                  </a:cubicBezTo>
                  <a:cubicBezTo>
                    <a:pt x="122" y="102"/>
                    <a:pt x="127" y="102"/>
                    <a:pt x="124" y="104"/>
                  </a:cubicBezTo>
                  <a:cubicBezTo>
                    <a:pt x="122" y="107"/>
                    <a:pt x="127" y="116"/>
                    <a:pt x="124" y="118"/>
                  </a:cubicBezTo>
                  <a:cubicBezTo>
                    <a:pt x="121" y="119"/>
                    <a:pt x="121" y="126"/>
                    <a:pt x="122" y="129"/>
                  </a:cubicBezTo>
                  <a:cubicBezTo>
                    <a:pt x="118" y="135"/>
                    <a:pt x="127" y="135"/>
                    <a:pt x="130" y="140"/>
                  </a:cubicBezTo>
                  <a:cubicBezTo>
                    <a:pt x="134" y="146"/>
                    <a:pt x="128" y="144"/>
                    <a:pt x="130" y="149"/>
                  </a:cubicBezTo>
                  <a:cubicBezTo>
                    <a:pt x="133" y="155"/>
                    <a:pt x="136" y="149"/>
                    <a:pt x="136" y="155"/>
                  </a:cubicBezTo>
                  <a:cubicBezTo>
                    <a:pt x="136" y="160"/>
                    <a:pt x="134" y="163"/>
                    <a:pt x="131" y="166"/>
                  </a:cubicBezTo>
                  <a:cubicBezTo>
                    <a:pt x="128" y="171"/>
                    <a:pt x="131" y="171"/>
                    <a:pt x="127" y="174"/>
                  </a:cubicBezTo>
                  <a:cubicBezTo>
                    <a:pt x="121" y="177"/>
                    <a:pt x="110" y="180"/>
                    <a:pt x="102" y="182"/>
                  </a:cubicBezTo>
                  <a:cubicBezTo>
                    <a:pt x="95" y="182"/>
                    <a:pt x="96" y="183"/>
                    <a:pt x="93" y="180"/>
                  </a:cubicBezTo>
                  <a:cubicBezTo>
                    <a:pt x="89" y="179"/>
                    <a:pt x="90" y="183"/>
                    <a:pt x="92" y="185"/>
                  </a:cubicBezTo>
                  <a:cubicBezTo>
                    <a:pt x="95" y="186"/>
                    <a:pt x="93" y="189"/>
                    <a:pt x="92" y="192"/>
                  </a:cubicBezTo>
                  <a:cubicBezTo>
                    <a:pt x="90" y="194"/>
                    <a:pt x="89" y="197"/>
                    <a:pt x="92" y="199"/>
                  </a:cubicBezTo>
                  <a:cubicBezTo>
                    <a:pt x="93" y="200"/>
                    <a:pt x="93" y="202"/>
                    <a:pt x="87" y="205"/>
                  </a:cubicBezTo>
                  <a:cubicBezTo>
                    <a:pt x="83" y="206"/>
                    <a:pt x="86" y="205"/>
                    <a:pt x="81" y="205"/>
                  </a:cubicBezTo>
                  <a:cubicBezTo>
                    <a:pt x="77" y="206"/>
                    <a:pt x="73" y="200"/>
                    <a:pt x="69" y="202"/>
                  </a:cubicBezTo>
                  <a:cubicBezTo>
                    <a:pt x="66" y="203"/>
                    <a:pt x="70" y="208"/>
                    <a:pt x="69" y="213"/>
                  </a:cubicBezTo>
                  <a:cubicBezTo>
                    <a:pt x="69" y="219"/>
                    <a:pt x="72" y="219"/>
                    <a:pt x="78" y="216"/>
                  </a:cubicBezTo>
                  <a:cubicBezTo>
                    <a:pt x="81" y="216"/>
                    <a:pt x="81" y="220"/>
                    <a:pt x="81" y="222"/>
                  </a:cubicBezTo>
                  <a:cubicBezTo>
                    <a:pt x="80" y="227"/>
                    <a:pt x="77" y="227"/>
                    <a:pt x="75" y="224"/>
                  </a:cubicBezTo>
                  <a:cubicBezTo>
                    <a:pt x="73" y="220"/>
                    <a:pt x="67" y="222"/>
                    <a:pt x="70" y="225"/>
                  </a:cubicBezTo>
                  <a:cubicBezTo>
                    <a:pt x="73" y="227"/>
                    <a:pt x="77" y="225"/>
                    <a:pt x="73" y="227"/>
                  </a:cubicBezTo>
                  <a:cubicBezTo>
                    <a:pt x="67" y="228"/>
                    <a:pt x="66" y="234"/>
                    <a:pt x="67" y="237"/>
                  </a:cubicBezTo>
                  <a:cubicBezTo>
                    <a:pt x="70" y="245"/>
                    <a:pt x="63" y="244"/>
                    <a:pt x="64" y="247"/>
                  </a:cubicBezTo>
                  <a:cubicBezTo>
                    <a:pt x="67" y="250"/>
                    <a:pt x="60" y="248"/>
                    <a:pt x="58" y="250"/>
                  </a:cubicBezTo>
                  <a:cubicBezTo>
                    <a:pt x="57" y="253"/>
                    <a:pt x="55" y="248"/>
                    <a:pt x="52" y="256"/>
                  </a:cubicBezTo>
                  <a:cubicBezTo>
                    <a:pt x="48" y="262"/>
                    <a:pt x="48" y="262"/>
                    <a:pt x="52" y="269"/>
                  </a:cubicBezTo>
                  <a:cubicBezTo>
                    <a:pt x="58" y="276"/>
                    <a:pt x="63" y="270"/>
                    <a:pt x="64" y="275"/>
                  </a:cubicBezTo>
                  <a:cubicBezTo>
                    <a:pt x="64" y="281"/>
                    <a:pt x="61" y="279"/>
                    <a:pt x="63" y="281"/>
                  </a:cubicBezTo>
                  <a:cubicBezTo>
                    <a:pt x="64" y="284"/>
                    <a:pt x="60" y="284"/>
                    <a:pt x="60" y="287"/>
                  </a:cubicBezTo>
                  <a:cubicBezTo>
                    <a:pt x="60" y="289"/>
                    <a:pt x="51" y="290"/>
                    <a:pt x="49" y="298"/>
                  </a:cubicBezTo>
                  <a:cubicBezTo>
                    <a:pt x="48" y="304"/>
                    <a:pt x="49" y="307"/>
                    <a:pt x="43" y="309"/>
                  </a:cubicBezTo>
                  <a:cubicBezTo>
                    <a:pt x="35" y="312"/>
                    <a:pt x="37" y="318"/>
                    <a:pt x="37" y="323"/>
                  </a:cubicBezTo>
                  <a:cubicBezTo>
                    <a:pt x="38" y="331"/>
                    <a:pt x="45" y="335"/>
                    <a:pt x="43" y="335"/>
                  </a:cubicBezTo>
                  <a:cubicBezTo>
                    <a:pt x="42" y="332"/>
                    <a:pt x="34" y="334"/>
                    <a:pt x="29" y="331"/>
                  </a:cubicBezTo>
                  <a:cubicBezTo>
                    <a:pt x="29" y="331"/>
                    <a:pt x="22" y="331"/>
                    <a:pt x="17" y="331"/>
                  </a:cubicBezTo>
                  <a:cubicBezTo>
                    <a:pt x="13" y="331"/>
                    <a:pt x="16" y="329"/>
                    <a:pt x="13" y="328"/>
                  </a:cubicBezTo>
                  <a:cubicBezTo>
                    <a:pt x="10" y="326"/>
                    <a:pt x="13" y="314"/>
                    <a:pt x="10" y="314"/>
                  </a:cubicBezTo>
                  <a:cubicBezTo>
                    <a:pt x="7" y="314"/>
                    <a:pt x="5" y="318"/>
                    <a:pt x="5" y="314"/>
                  </a:cubicBezTo>
                  <a:cubicBezTo>
                    <a:pt x="3" y="307"/>
                    <a:pt x="0" y="310"/>
                    <a:pt x="2" y="306"/>
                  </a:cubicBezTo>
                  <a:cubicBezTo>
                    <a:pt x="3" y="303"/>
                    <a:pt x="0" y="298"/>
                    <a:pt x="3" y="300"/>
                  </a:cubicBezTo>
                  <a:cubicBezTo>
                    <a:pt x="7" y="300"/>
                    <a:pt x="8" y="290"/>
                    <a:pt x="11" y="289"/>
                  </a:cubicBezTo>
                  <a:cubicBezTo>
                    <a:pt x="14" y="286"/>
                    <a:pt x="8" y="284"/>
                    <a:pt x="11" y="281"/>
                  </a:cubicBezTo>
                  <a:cubicBezTo>
                    <a:pt x="13" y="279"/>
                    <a:pt x="10" y="279"/>
                    <a:pt x="14" y="275"/>
                  </a:cubicBezTo>
                  <a:cubicBezTo>
                    <a:pt x="19" y="272"/>
                    <a:pt x="11" y="272"/>
                    <a:pt x="16" y="269"/>
                  </a:cubicBezTo>
                  <a:cubicBezTo>
                    <a:pt x="19" y="267"/>
                    <a:pt x="14" y="262"/>
                    <a:pt x="16" y="261"/>
                  </a:cubicBezTo>
                  <a:cubicBezTo>
                    <a:pt x="19" y="259"/>
                    <a:pt x="13" y="256"/>
                    <a:pt x="17" y="255"/>
                  </a:cubicBezTo>
                  <a:cubicBezTo>
                    <a:pt x="20" y="253"/>
                    <a:pt x="20" y="248"/>
                    <a:pt x="16" y="248"/>
                  </a:cubicBezTo>
                  <a:cubicBezTo>
                    <a:pt x="13" y="247"/>
                    <a:pt x="13" y="245"/>
                    <a:pt x="17" y="247"/>
                  </a:cubicBezTo>
                  <a:cubicBezTo>
                    <a:pt x="22" y="247"/>
                    <a:pt x="23" y="241"/>
                    <a:pt x="17" y="242"/>
                  </a:cubicBezTo>
                  <a:cubicBezTo>
                    <a:pt x="13" y="244"/>
                    <a:pt x="19" y="237"/>
                    <a:pt x="17" y="236"/>
                  </a:cubicBezTo>
                  <a:cubicBezTo>
                    <a:pt x="14" y="234"/>
                    <a:pt x="17" y="230"/>
                    <a:pt x="16" y="228"/>
                  </a:cubicBezTo>
                  <a:cubicBezTo>
                    <a:pt x="16" y="227"/>
                    <a:pt x="13" y="227"/>
                    <a:pt x="13" y="220"/>
                  </a:cubicBezTo>
                  <a:cubicBezTo>
                    <a:pt x="14" y="214"/>
                    <a:pt x="16" y="219"/>
                    <a:pt x="16" y="216"/>
                  </a:cubicBezTo>
                  <a:cubicBezTo>
                    <a:pt x="17" y="214"/>
                    <a:pt x="14" y="213"/>
                    <a:pt x="16" y="206"/>
                  </a:cubicBezTo>
                  <a:cubicBezTo>
                    <a:pt x="16" y="200"/>
                    <a:pt x="13" y="202"/>
                    <a:pt x="16" y="199"/>
                  </a:cubicBezTo>
                  <a:cubicBezTo>
                    <a:pt x="19" y="196"/>
                    <a:pt x="14" y="191"/>
                    <a:pt x="17" y="188"/>
                  </a:cubicBezTo>
                  <a:cubicBezTo>
                    <a:pt x="20" y="186"/>
                    <a:pt x="16" y="183"/>
                    <a:pt x="22" y="179"/>
                  </a:cubicBezTo>
                  <a:cubicBezTo>
                    <a:pt x="25" y="177"/>
                    <a:pt x="20" y="169"/>
                    <a:pt x="20" y="166"/>
                  </a:cubicBezTo>
                  <a:cubicBezTo>
                    <a:pt x="22" y="163"/>
                    <a:pt x="20" y="158"/>
                    <a:pt x="22" y="155"/>
                  </a:cubicBezTo>
                  <a:cubicBezTo>
                    <a:pt x="22" y="152"/>
                    <a:pt x="23" y="155"/>
                    <a:pt x="26" y="151"/>
                  </a:cubicBezTo>
                  <a:cubicBezTo>
                    <a:pt x="28" y="147"/>
                    <a:pt x="26" y="146"/>
                    <a:pt x="28" y="136"/>
                  </a:cubicBezTo>
                  <a:cubicBezTo>
                    <a:pt x="28" y="129"/>
                    <a:pt x="32" y="132"/>
                    <a:pt x="31" y="127"/>
                  </a:cubicBezTo>
                  <a:cubicBezTo>
                    <a:pt x="31" y="123"/>
                    <a:pt x="34" y="119"/>
                    <a:pt x="31" y="119"/>
                  </a:cubicBezTo>
                  <a:cubicBezTo>
                    <a:pt x="28" y="119"/>
                    <a:pt x="31" y="118"/>
                    <a:pt x="29" y="113"/>
                  </a:cubicBezTo>
                  <a:cubicBezTo>
                    <a:pt x="28" y="109"/>
                    <a:pt x="28" y="106"/>
                    <a:pt x="26" y="102"/>
                  </a:cubicBezTo>
                  <a:cubicBezTo>
                    <a:pt x="25" y="101"/>
                    <a:pt x="26" y="96"/>
                    <a:pt x="28" y="91"/>
                  </a:cubicBezTo>
                  <a:cubicBezTo>
                    <a:pt x="29" y="87"/>
                    <a:pt x="29" y="90"/>
                    <a:pt x="31" y="88"/>
                  </a:cubicBezTo>
                  <a:cubicBezTo>
                    <a:pt x="32" y="85"/>
                    <a:pt x="28" y="79"/>
                    <a:pt x="31" y="76"/>
                  </a:cubicBezTo>
                  <a:cubicBezTo>
                    <a:pt x="32" y="74"/>
                    <a:pt x="32" y="68"/>
                    <a:pt x="34" y="67"/>
                  </a:cubicBezTo>
                  <a:cubicBezTo>
                    <a:pt x="37" y="65"/>
                    <a:pt x="35" y="67"/>
                    <a:pt x="38" y="59"/>
                  </a:cubicBezTo>
                  <a:cubicBezTo>
                    <a:pt x="40" y="51"/>
                    <a:pt x="46" y="59"/>
                    <a:pt x="43" y="51"/>
                  </a:cubicBezTo>
                  <a:cubicBezTo>
                    <a:pt x="40" y="46"/>
                    <a:pt x="43" y="34"/>
                    <a:pt x="42" y="33"/>
                  </a:cubicBezTo>
                  <a:cubicBezTo>
                    <a:pt x="40" y="28"/>
                    <a:pt x="48" y="25"/>
                    <a:pt x="49" y="25"/>
                  </a:cubicBezTo>
                  <a:cubicBezTo>
                    <a:pt x="52" y="23"/>
                    <a:pt x="52" y="19"/>
                    <a:pt x="52" y="15"/>
                  </a:cubicBezTo>
                  <a:cubicBezTo>
                    <a:pt x="54" y="14"/>
                    <a:pt x="54" y="12"/>
                    <a:pt x="52" y="11"/>
                  </a:cubicBezTo>
                  <a:cubicBezTo>
                    <a:pt x="55" y="9"/>
                    <a:pt x="55" y="6"/>
                    <a:pt x="57" y="5"/>
                  </a:cubicBezTo>
                  <a:cubicBezTo>
                    <a:pt x="60" y="3"/>
                    <a:pt x="58" y="1"/>
                    <a:pt x="60" y="0"/>
                  </a:cubicBezTo>
                  <a:cubicBezTo>
                    <a:pt x="61" y="0"/>
                    <a:pt x="61" y="5"/>
                    <a:pt x="66" y="5"/>
                  </a:cubicBezTo>
                  <a:cubicBezTo>
                    <a:pt x="70" y="3"/>
                    <a:pt x="73" y="3"/>
                    <a:pt x="75" y="11"/>
                  </a:cubicBezTo>
                  <a:cubicBezTo>
                    <a:pt x="77" y="5"/>
                    <a:pt x="78" y="3"/>
                    <a:pt x="80" y="3"/>
                  </a:cubicBezTo>
                  <a:cubicBezTo>
                    <a:pt x="83" y="3"/>
                    <a:pt x="84" y="3"/>
                    <a:pt x="86" y="3"/>
                  </a:cubicBezTo>
                  <a:cubicBezTo>
                    <a:pt x="87" y="3"/>
                    <a:pt x="87" y="5"/>
                    <a:pt x="89" y="6"/>
                  </a:cubicBezTo>
                  <a:cubicBezTo>
                    <a:pt x="90" y="8"/>
                    <a:pt x="90" y="6"/>
                    <a:pt x="92" y="11"/>
                  </a:cubicBezTo>
                  <a:cubicBezTo>
                    <a:pt x="95" y="17"/>
                    <a:pt x="99" y="17"/>
                    <a:pt x="101" y="20"/>
                  </a:cubicBezTo>
                  <a:cubicBezTo>
                    <a:pt x="102" y="23"/>
                    <a:pt x="107" y="22"/>
                    <a:pt x="112" y="26"/>
                  </a:cubicBezTo>
                  <a:cubicBezTo>
                    <a:pt x="118" y="31"/>
                    <a:pt x="121" y="33"/>
                    <a:pt x="124" y="33"/>
                  </a:cubicBezTo>
                  <a:cubicBezTo>
                    <a:pt x="125" y="33"/>
                    <a:pt x="130" y="37"/>
                    <a:pt x="128" y="39"/>
                  </a:cubicBezTo>
                  <a:cubicBezTo>
                    <a:pt x="125" y="43"/>
                    <a:pt x="128" y="43"/>
                    <a:pt x="125" y="45"/>
                  </a:cubicBezTo>
                  <a:cubicBezTo>
                    <a:pt x="122" y="46"/>
                    <a:pt x="125" y="48"/>
                    <a:pt x="124" y="51"/>
                  </a:cubicBezTo>
                  <a:cubicBezTo>
                    <a:pt x="122" y="54"/>
                    <a:pt x="119" y="54"/>
                    <a:pt x="121" y="56"/>
                  </a:cubicBezTo>
                  <a:cubicBezTo>
                    <a:pt x="121" y="59"/>
                    <a:pt x="121" y="57"/>
                    <a:pt x="125" y="57"/>
                  </a:cubicBezTo>
                  <a:cubicBezTo>
                    <a:pt x="131" y="57"/>
                    <a:pt x="134" y="62"/>
                    <a:pt x="139" y="59"/>
                  </a:cubicBezTo>
                  <a:cubicBezTo>
                    <a:pt x="142" y="54"/>
                    <a:pt x="144" y="62"/>
                    <a:pt x="145" y="57"/>
                  </a:cubicBezTo>
                  <a:cubicBezTo>
                    <a:pt x="145" y="53"/>
                    <a:pt x="150" y="53"/>
                    <a:pt x="151" y="48"/>
                  </a:cubicBezTo>
                  <a:cubicBezTo>
                    <a:pt x="151" y="43"/>
                    <a:pt x="153" y="45"/>
                    <a:pt x="151" y="39"/>
                  </a:cubicBezTo>
                  <a:cubicBezTo>
                    <a:pt x="154" y="40"/>
                    <a:pt x="156" y="34"/>
                    <a:pt x="159" y="42"/>
                  </a:cubicBezTo>
                  <a:cubicBezTo>
                    <a:pt x="160" y="48"/>
                    <a:pt x="160" y="54"/>
                    <a:pt x="156" y="57"/>
                  </a:cubicBezTo>
                  <a:cubicBezTo>
                    <a:pt x="151" y="60"/>
                    <a:pt x="145" y="64"/>
                    <a:pt x="140" y="71"/>
                  </a:cubicBezTo>
                  <a:cubicBezTo>
                    <a:pt x="134" y="79"/>
                    <a:pt x="134" y="82"/>
                    <a:pt x="133" y="82"/>
                  </a:cubicBezTo>
                  <a:cubicBezTo>
                    <a:pt x="130" y="84"/>
                    <a:pt x="130" y="85"/>
                    <a:pt x="128" y="87"/>
                  </a:cubicBezTo>
                  <a:close/>
                  <a:moveTo>
                    <a:pt x="42" y="366"/>
                  </a:moveTo>
                  <a:cubicBezTo>
                    <a:pt x="45" y="366"/>
                    <a:pt x="42" y="365"/>
                    <a:pt x="45" y="366"/>
                  </a:cubicBezTo>
                  <a:cubicBezTo>
                    <a:pt x="48" y="366"/>
                    <a:pt x="54" y="366"/>
                    <a:pt x="57" y="368"/>
                  </a:cubicBezTo>
                  <a:cubicBezTo>
                    <a:pt x="60" y="370"/>
                    <a:pt x="58" y="368"/>
                    <a:pt x="60" y="368"/>
                  </a:cubicBezTo>
                  <a:cubicBezTo>
                    <a:pt x="63" y="368"/>
                    <a:pt x="63" y="365"/>
                    <a:pt x="64" y="366"/>
                  </a:cubicBezTo>
                  <a:cubicBezTo>
                    <a:pt x="64" y="368"/>
                    <a:pt x="64" y="366"/>
                    <a:pt x="66" y="366"/>
                  </a:cubicBezTo>
                  <a:cubicBezTo>
                    <a:pt x="67" y="366"/>
                    <a:pt x="67" y="366"/>
                    <a:pt x="67" y="365"/>
                  </a:cubicBezTo>
                  <a:cubicBezTo>
                    <a:pt x="69" y="363"/>
                    <a:pt x="67" y="363"/>
                    <a:pt x="66" y="363"/>
                  </a:cubicBezTo>
                  <a:cubicBezTo>
                    <a:pt x="63" y="365"/>
                    <a:pt x="63" y="363"/>
                    <a:pt x="60" y="362"/>
                  </a:cubicBezTo>
                  <a:cubicBezTo>
                    <a:pt x="58" y="362"/>
                    <a:pt x="57" y="359"/>
                    <a:pt x="54" y="357"/>
                  </a:cubicBezTo>
                  <a:cubicBezTo>
                    <a:pt x="51" y="356"/>
                    <a:pt x="46" y="351"/>
                    <a:pt x="46" y="349"/>
                  </a:cubicBezTo>
                  <a:cubicBezTo>
                    <a:pt x="45" y="348"/>
                    <a:pt x="46" y="346"/>
                    <a:pt x="43" y="346"/>
                  </a:cubicBezTo>
                  <a:cubicBezTo>
                    <a:pt x="42" y="346"/>
                    <a:pt x="42" y="346"/>
                    <a:pt x="42" y="345"/>
                  </a:cubicBezTo>
                  <a:cubicBezTo>
                    <a:pt x="43" y="343"/>
                    <a:pt x="43" y="343"/>
                    <a:pt x="43" y="345"/>
                  </a:cubicBezTo>
                  <a:cubicBezTo>
                    <a:pt x="45" y="345"/>
                    <a:pt x="45" y="345"/>
                    <a:pt x="45" y="345"/>
                  </a:cubicBezTo>
                  <a:cubicBezTo>
                    <a:pt x="45" y="343"/>
                    <a:pt x="43" y="342"/>
                    <a:pt x="42" y="338"/>
                  </a:cubicBezTo>
                  <a:cubicBezTo>
                    <a:pt x="42" y="366"/>
                    <a:pt x="42" y="366"/>
                    <a:pt x="42" y="366"/>
                  </a:cubicBezTo>
                  <a:close/>
                  <a:moveTo>
                    <a:pt x="73" y="366"/>
                  </a:moveTo>
                  <a:cubicBezTo>
                    <a:pt x="75" y="365"/>
                    <a:pt x="75" y="366"/>
                    <a:pt x="77" y="366"/>
                  </a:cubicBezTo>
                  <a:cubicBezTo>
                    <a:pt x="78" y="365"/>
                    <a:pt x="77" y="366"/>
                    <a:pt x="78" y="365"/>
                  </a:cubicBezTo>
                  <a:cubicBezTo>
                    <a:pt x="80" y="365"/>
                    <a:pt x="80" y="363"/>
                    <a:pt x="78" y="365"/>
                  </a:cubicBezTo>
                  <a:cubicBezTo>
                    <a:pt x="77" y="365"/>
                    <a:pt x="77" y="363"/>
                    <a:pt x="73" y="365"/>
                  </a:cubicBezTo>
                  <a:cubicBezTo>
                    <a:pt x="73" y="365"/>
                    <a:pt x="70" y="365"/>
                    <a:pt x="72" y="366"/>
                  </a:cubicBezTo>
                  <a:cubicBezTo>
                    <a:pt x="73" y="366"/>
                    <a:pt x="73" y="366"/>
                    <a:pt x="73" y="366"/>
                  </a:cubicBezTo>
                  <a:close/>
                  <a:moveTo>
                    <a:pt x="48" y="371"/>
                  </a:moveTo>
                  <a:cubicBezTo>
                    <a:pt x="49" y="371"/>
                    <a:pt x="48" y="370"/>
                    <a:pt x="49" y="370"/>
                  </a:cubicBezTo>
                  <a:cubicBezTo>
                    <a:pt x="51" y="370"/>
                    <a:pt x="49" y="371"/>
                    <a:pt x="51" y="371"/>
                  </a:cubicBezTo>
                  <a:cubicBezTo>
                    <a:pt x="52" y="371"/>
                    <a:pt x="52" y="371"/>
                    <a:pt x="54" y="370"/>
                  </a:cubicBezTo>
                  <a:cubicBezTo>
                    <a:pt x="54" y="368"/>
                    <a:pt x="52" y="368"/>
                    <a:pt x="51" y="368"/>
                  </a:cubicBezTo>
                  <a:cubicBezTo>
                    <a:pt x="49" y="368"/>
                    <a:pt x="48" y="366"/>
                    <a:pt x="45" y="366"/>
                  </a:cubicBezTo>
                  <a:cubicBezTo>
                    <a:pt x="43" y="366"/>
                    <a:pt x="43" y="368"/>
                    <a:pt x="45" y="368"/>
                  </a:cubicBezTo>
                  <a:cubicBezTo>
                    <a:pt x="45" y="368"/>
                    <a:pt x="45" y="368"/>
                    <a:pt x="45" y="371"/>
                  </a:cubicBezTo>
                  <a:cubicBezTo>
                    <a:pt x="45" y="371"/>
                    <a:pt x="46" y="371"/>
                    <a:pt x="48" y="371"/>
                  </a:cubicBezTo>
                  <a:close/>
                  <a:moveTo>
                    <a:pt x="54" y="371"/>
                  </a:moveTo>
                  <a:cubicBezTo>
                    <a:pt x="54" y="371"/>
                    <a:pt x="55" y="370"/>
                    <a:pt x="55" y="371"/>
                  </a:cubicBezTo>
                  <a:cubicBezTo>
                    <a:pt x="55" y="373"/>
                    <a:pt x="54" y="373"/>
                    <a:pt x="54" y="371"/>
                  </a:cubicBezTo>
                  <a:close/>
                  <a:moveTo>
                    <a:pt x="57" y="371"/>
                  </a:moveTo>
                  <a:cubicBezTo>
                    <a:pt x="55" y="371"/>
                    <a:pt x="57" y="370"/>
                    <a:pt x="58" y="370"/>
                  </a:cubicBezTo>
                  <a:cubicBezTo>
                    <a:pt x="58" y="371"/>
                    <a:pt x="58" y="371"/>
                    <a:pt x="57" y="371"/>
                  </a:cubicBezTo>
                  <a:close/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1" name="Freeform 242">
              <a:extLst>
                <a:ext uri="{FF2B5EF4-FFF2-40B4-BE49-F238E27FC236}">
                  <a16:creationId xmlns:a16="http://schemas.microsoft.com/office/drawing/2014/main" id="{983CCA29-7CB0-446E-A702-6C03F3B2F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169" y="3134527"/>
              <a:ext cx="12629" cy="13171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2" y="2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6" h="6">
                  <a:moveTo>
                    <a:pt x="3" y="3"/>
                  </a:moveTo>
                  <a:cubicBezTo>
                    <a:pt x="2" y="2"/>
                    <a:pt x="0" y="0"/>
                    <a:pt x="2" y="2"/>
                  </a:cubicBezTo>
                  <a:cubicBezTo>
                    <a:pt x="3" y="2"/>
                    <a:pt x="2" y="3"/>
                    <a:pt x="3" y="3"/>
                  </a:cubicBezTo>
                  <a:cubicBezTo>
                    <a:pt x="5" y="3"/>
                    <a:pt x="6" y="6"/>
                    <a:pt x="3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2" name="Freeform 243">
              <a:extLst>
                <a:ext uri="{FF2B5EF4-FFF2-40B4-BE49-F238E27FC236}">
                  <a16:creationId xmlns:a16="http://schemas.microsoft.com/office/drawing/2014/main" id="{B8C5B289-CCCD-4B27-AF96-45F66816A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797" y="3139316"/>
              <a:ext cx="6890" cy="8381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2" y="0"/>
                </a:cxn>
                <a:cxn ang="0">
                  <a:pos x="2" y="3"/>
                </a:cxn>
                <a:cxn ang="0">
                  <a:pos x="2" y="1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1"/>
                    <a:pt x="2" y="0"/>
                    <a:pt x="2" y="0"/>
                  </a:cubicBezTo>
                  <a:cubicBezTo>
                    <a:pt x="3" y="1"/>
                    <a:pt x="3" y="4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3" name="Freeform 244">
              <a:extLst>
                <a:ext uri="{FF2B5EF4-FFF2-40B4-BE49-F238E27FC236}">
                  <a16:creationId xmlns:a16="http://schemas.microsoft.com/office/drawing/2014/main" id="{DBC26438-99E7-4FB0-B9DC-ADAB6B755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3573" y="3164460"/>
              <a:ext cx="13777" cy="718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2"/>
                </a:cxn>
                <a:cxn ang="0">
                  <a:pos x="5" y="3"/>
                </a:cxn>
                <a:cxn ang="0">
                  <a:pos x="2" y="3"/>
                </a:cxn>
                <a:cxn ang="0">
                  <a:pos x="0" y="2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0"/>
                    <a:pt x="2" y="3"/>
                    <a:pt x="3" y="2"/>
                  </a:cubicBezTo>
                  <a:cubicBezTo>
                    <a:pt x="5" y="0"/>
                    <a:pt x="6" y="2"/>
                    <a:pt x="5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0" y="3"/>
                    <a:pt x="0" y="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4" name="Freeform 245">
              <a:extLst>
                <a:ext uri="{FF2B5EF4-FFF2-40B4-BE49-F238E27FC236}">
                  <a16:creationId xmlns:a16="http://schemas.microsoft.com/office/drawing/2014/main" id="{875E2CC7-9A23-403B-9DC8-352A75191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127" y="3215949"/>
              <a:ext cx="2297" cy="239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" y="0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5" name="Freeform 246">
              <a:extLst>
                <a:ext uri="{FF2B5EF4-FFF2-40B4-BE49-F238E27FC236}">
                  <a16:creationId xmlns:a16="http://schemas.microsoft.com/office/drawing/2014/main" id="{B91E5ED9-DDEF-456D-9398-629B3319C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533" y="3218343"/>
              <a:ext cx="6890" cy="3593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2"/>
                    <a:pt x="2" y="2"/>
                  </a:cubicBezTo>
                  <a:cubicBezTo>
                    <a:pt x="2" y="2"/>
                    <a:pt x="0" y="2"/>
                    <a:pt x="2" y="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6" name="Freeform 247">
              <a:extLst>
                <a:ext uri="{FF2B5EF4-FFF2-40B4-BE49-F238E27FC236}">
                  <a16:creationId xmlns:a16="http://schemas.microsoft.com/office/drawing/2014/main" id="{EECCD5F8-BB37-4FB5-91C5-A4644BBD5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422" y="3221936"/>
              <a:ext cx="3444" cy="239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0" y="0"/>
                    <a:pt x="0" y="1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7" name="Freeform 248">
              <a:extLst>
                <a:ext uri="{FF2B5EF4-FFF2-40B4-BE49-F238E27FC236}">
                  <a16:creationId xmlns:a16="http://schemas.microsoft.com/office/drawing/2014/main" id="{905AE9EF-39F0-46FE-9DB0-B89901B25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127" y="3215949"/>
              <a:ext cx="2297" cy="2395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0"/>
                </a:cxn>
                <a:cxn ang="0">
                  <a:pos x="1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8" name="Freeform 249">
              <a:extLst>
                <a:ext uri="{FF2B5EF4-FFF2-40B4-BE49-F238E27FC236}">
                  <a16:creationId xmlns:a16="http://schemas.microsoft.com/office/drawing/2014/main" id="{661A69D5-C5B1-4BD3-8518-927D8CCDF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422" y="3157277"/>
              <a:ext cx="5741" cy="1197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2"/>
                </a:cxn>
                <a:cxn ang="0">
                  <a:pos x="0" y="3"/>
                </a:cxn>
              </a:cxnLst>
              <a:rect l="0" t="0" r="r" b="b"/>
              <a:pathLst>
                <a:path w="3" h="5">
                  <a:moveTo>
                    <a:pt x="0" y="3"/>
                  </a:moveTo>
                  <a:cubicBezTo>
                    <a:pt x="0" y="2"/>
                    <a:pt x="3" y="0"/>
                    <a:pt x="3" y="2"/>
                  </a:cubicBezTo>
                  <a:cubicBezTo>
                    <a:pt x="3" y="3"/>
                    <a:pt x="0" y="5"/>
                    <a:pt x="0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69" name="Freeform 250">
              <a:extLst>
                <a:ext uri="{FF2B5EF4-FFF2-40B4-BE49-F238E27FC236}">
                  <a16:creationId xmlns:a16="http://schemas.microsoft.com/office/drawing/2014/main" id="{26DC4A81-73C5-4C9E-97C9-58EAA9D28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757" y="3171646"/>
              <a:ext cx="24110" cy="17961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1" y="8"/>
                </a:cxn>
                <a:cxn ang="0">
                  <a:pos x="4" y="5"/>
                </a:cxn>
                <a:cxn ang="0">
                  <a:pos x="4" y="2"/>
                </a:cxn>
                <a:cxn ang="0">
                  <a:pos x="9" y="2"/>
                </a:cxn>
                <a:cxn ang="0">
                  <a:pos x="6" y="8"/>
                </a:cxn>
              </a:cxnLst>
              <a:rect l="0" t="0" r="r" b="b"/>
              <a:pathLst>
                <a:path w="11" h="8">
                  <a:moveTo>
                    <a:pt x="6" y="8"/>
                  </a:moveTo>
                  <a:cubicBezTo>
                    <a:pt x="1" y="8"/>
                    <a:pt x="0" y="8"/>
                    <a:pt x="1" y="8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2"/>
                    <a:pt x="1" y="2"/>
                    <a:pt x="4" y="2"/>
                  </a:cubicBezTo>
                  <a:cubicBezTo>
                    <a:pt x="9" y="0"/>
                    <a:pt x="11" y="0"/>
                    <a:pt x="9" y="2"/>
                  </a:cubicBezTo>
                  <a:cubicBezTo>
                    <a:pt x="8" y="3"/>
                    <a:pt x="11" y="8"/>
                    <a:pt x="6" y="8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0" name="Freeform 251">
              <a:extLst>
                <a:ext uri="{FF2B5EF4-FFF2-40B4-BE49-F238E27FC236}">
                  <a16:creationId xmlns:a16="http://schemas.microsoft.com/office/drawing/2014/main" id="{DF488287-615C-4C1D-BEF9-87D705FD1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6053" y="3139316"/>
              <a:ext cx="9185" cy="5987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2" y="0"/>
                </a:cxn>
                <a:cxn ang="0">
                  <a:pos x="2" y="3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0" y="3"/>
                    <a:pt x="2" y="0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1" name="Freeform 252">
              <a:extLst>
                <a:ext uri="{FF2B5EF4-FFF2-40B4-BE49-F238E27FC236}">
                  <a16:creationId xmlns:a16="http://schemas.microsoft.com/office/drawing/2014/main" id="{FE050BBD-0ACE-4731-A673-12E7A1966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533" y="3112972"/>
              <a:ext cx="4592" cy="718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2"/>
                    <a:pt x="0" y="0"/>
                    <a:pt x="2" y="0"/>
                  </a:cubicBezTo>
                  <a:cubicBezTo>
                    <a:pt x="2" y="0"/>
                    <a:pt x="2" y="3"/>
                    <a:pt x="0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2" name="Freeform 253">
              <a:extLst>
                <a:ext uri="{FF2B5EF4-FFF2-40B4-BE49-F238E27FC236}">
                  <a16:creationId xmlns:a16="http://schemas.microsoft.com/office/drawing/2014/main" id="{FA300E8F-DEB9-449E-8016-B482111A6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127" y="3097407"/>
              <a:ext cx="5741" cy="958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" y="1"/>
                </a:cxn>
                <a:cxn ang="0">
                  <a:pos x="1" y="3"/>
                </a:cxn>
                <a:cxn ang="0">
                  <a:pos x="0" y="4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3"/>
                    <a:pt x="0" y="1"/>
                    <a:pt x="1" y="1"/>
                  </a:cubicBezTo>
                  <a:cubicBezTo>
                    <a:pt x="1" y="0"/>
                    <a:pt x="3" y="1"/>
                    <a:pt x="1" y="3"/>
                  </a:cubicBezTo>
                  <a:cubicBezTo>
                    <a:pt x="1" y="4"/>
                    <a:pt x="1" y="4"/>
                    <a:pt x="0" y="4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3" name="Freeform 254">
              <a:extLst>
                <a:ext uri="{FF2B5EF4-FFF2-40B4-BE49-F238E27FC236}">
                  <a16:creationId xmlns:a16="http://schemas.microsoft.com/office/drawing/2014/main" id="{54338226-53A4-4DF6-95A4-A2517EB1C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237" y="3062682"/>
              <a:ext cx="2297" cy="10776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1" y="3"/>
                </a:cxn>
              </a:cxnLst>
              <a:rect l="0" t="0" r="r" b="b"/>
              <a:pathLst>
                <a:path w="1" h="5">
                  <a:moveTo>
                    <a:pt x="1" y="3"/>
                  </a:moveTo>
                  <a:cubicBezTo>
                    <a:pt x="0" y="5"/>
                    <a:pt x="1" y="3"/>
                    <a:pt x="0" y="2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4" name="Freeform 255">
              <a:extLst>
                <a:ext uri="{FF2B5EF4-FFF2-40B4-BE49-F238E27FC236}">
                  <a16:creationId xmlns:a16="http://schemas.microsoft.com/office/drawing/2014/main" id="{1906540A-E36B-478A-B7C9-980F875EF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3939" y="3112973"/>
              <a:ext cx="6890" cy="11975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3" y="3"/>
                </a:cxn>
              </a:cxnLst>
              <a:rect l="0" t="0" r="r" b="b"/>
              <a:pathLst>
                <a:path w="3" h="5">
                  <a:moveTo>
                    <a:pt x="3" y="3"/>
                  </a:moveTo>
                  <a:cubicBezTo>
                    <a:pt x="2" y="5"/>
                    <a:pt x="0" y="3"/>
                    <a:pt x="2" y="2"/>
                  </a:cubicBezTo>
                  <a:cubicBezTo>
                    <a:pt x="2" y="0"/>
                    <a:pt x="2" y="0"/>
                    <a:pt x="2" y="2"/>
                  </a:cubicBezTo>
                  <a:cubicBezTo>
                    <a:pt x="3" y="2"/>
                    <a:pt x="3" y="2"/>
                    <a:pt x="3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5" name="Freeform 258">
              <a:extLst>
                <a:ext uri="{FF2B5EF4-FFF2-40B4-BE49-F238E27FC236}">
                  <a16:creationId xmlns:a16="http://schemas.microsoft.com/office/drawing/2014/main" id="{6DEE82FA-25BF-437F-912A-8F1C84090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534" y="3075855"/>
              <a:ext cx="10333" cy="16763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7"/>
                </a:cxn>
                <a:cxn ang="0">
                  <a:pos x="3" y="5"/>
                </a:cxn>
              </a:cxnLst>
              <a:rect l="0" t="0" r="r" b="b"/>
              <a:pathLst>
                <a:path w="5" h="7">
                  <a:moveTo>
                    <a:pt x="3" y="5"/>
                  </a:moveTo>
                  <a:cubicBezTo>
                    <a:pt x="0" y="5"/>
                    <a:pt x="2" y="3"/>
                    <a:pt x="2" y="2"/>
                  </a:cubicBezTo>
                  <a:cubicBezTo>
                    <a:pt x="0" y="2"/>
                    <a:pt x="2" y="0"/>
                    <a:pt x="3" y="2"/>
                  </a:cubicBezTo>
                  <a:cubicBezTo>
                    <a:pt x="5" y="3"/>
                    <a:pt x="5" y="7"/>
                    <a:pt x="5" y="7"/>
                  </a:cubicBezTo>
                  <a:cubicBezTo>
                    <a:pt x="3" y="7"/>
                    <a:pt x="5" y="5"/>
                    <a:pt x="3" y="5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6" name="Freeform 261">
              <a:extLst>
                <a:ext uri="{FF2B5EF4-FFF2-40B4-BE49-F238E27FC236}">
                  <a16:creationId xmlns:a16="http://schemas.microsoft.com/office/drawing/2014/main" id="{D1DC119C-559B-407C-B96E-0D0A8639E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533" y="3053104"/>
              <a:ext cx="4592" cy="239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2" y="1"/>
                    <a:pt x="0" y="1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7" name="Freeform 290">
              <a:extLst>
                <a:ext uri="{FF2B5EF4-FFF2-40B4-BE49-F238E27FC236}">
                  <a16:creationId xmlns:a16="http://schemas.microsoft.com/office/drawing/2014/main" id="{28CA8FD6-1E1B-4B60-96BA-E0B22C9D8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8727" y="3297371"/>
              <a:ext cx="710678" cy="910013"/>
            </a:xfrm>
            <a:custGeom>
              <a:avLst/>
              <a:gdLst/>
              <a:ahLst/>
              <a:cxnLst>
                <a:cxn ang="0">
                  <a:pos x="169" y="380"/>
                </a:cxn>
                <a:cxn ang="0">
                  <a:pos x="157" y="368"/>
                </a:cxn>
                <a:cxn ang="0">
                  <a:pos x="145" y="357"/>
                </a:cxn>
                <a:cxn ang="0">
                  <a:pos x="140" y="350"/>
                </a:cxn>
                <a:cxn ang="0">
                  <a:pos x="163" y="325"/>
                </a:cxn>
                <a:cxn ang="0">
                  <a:pos x="159" y="307"/>
                </a:cxn>
                <a:cxn ang="0">
                  <a:pos x="154" y="291"/>
                </a:cxn>
                <a:cxn ang="0">
                  <a:pos x="143" y="273"/>
                </a:cxn>
                <a:cxn ang="0">
                  <a:pos x="134" y="263"/>
                </a:cxn>
                <a:cxn ang="0">
                  <a:pos x="133" y="248"/>
                </a:cxn>
                <a:cxn ang="0">
                  <a:pos x="133" y="224"/>
                </a:cxn>
                <a:cxn ang="0">
                  <a:pos x="118" y="213"/>
                </a:cxn>
                <a:cxn ang="0">
                  <a:pos x="101" y="184"/>
                </a:cxn>
                <a:cxn ang="0">
                  <a:pos x="80" y="171"/>
                </a:cxn>
                <a:cxn ang="0">
                  <a:pos x="58" y="154"/>
                </a:cxn>
                <a:cxn ang="0">
                  <a:pos x="34" y="161"/>
                </a:cxn>
                <a:cxn ang="0">
                  <a:pos x="20" y="148"/>
                </a:cxn>
                <a:cxn ang="0">
                  <a:pos x="10" y="118"/>
                </a:cxn>
                <a:cxn ang="0">
                  <a:pos x="31" y="94"/>
                </a:cxn>
                <a:cxn ang="0">
                  <a:pos x="41" y="70"/>
                </a:cxn>
                <a:cxn ang="0">
                  <a:pos x="37" y="48"/>
                </a:cxn>
                <a:cxn ang="0">
                  <a:pos x="45" y="47"/>
                </a:cxn>
                <a:cxn ang="0">
                  <a:pos x="38" y="42"/>
                </a:cxn>
                <a:cxn ang="0">
                  <a:pos x="52" y="36"/>
                </a:cxn>
                <a:cxn ang="0">
                  <a:pos x="58" y="31"/>
                </a:cxn>
                <a:cxn ang="0">
                  <a:pos x="72" y="45"/>
                </a:cxn>
                <a:cxn ang="0">
                  <a:pos x="87" y="33"/>
                </a:cxn>
                <a:cxn ang="0">
                  <a:pos x="81" y="14"/>
                </a:cxn>
                <a:cxn ang="0">
                  <a:pos x="98" y="13"/>
                </a:cxn>
                <a:cxn ang="0">
                  <a:pos x="115" y="2"/>
                </a:cxn>
                <a:cxn ang="0">
                  <a:pos x="119" y="16"/>
                </a:cxn>
                <a:cxn ang="0">
                  <a:pos x="119" y="33"/>
                </a:cxn>
                <a:cxn ang="0">
                  <a:pos x="131" y="38"/>
                </a:cxn>
                <a:cxn ang="0">
                  <a:pos x="145" y="34"/>
                </a:cxn>
                <a:cxn ang="0">
                  <a:pos x="151" y="30"/>
                </a:cxn>
                <a:cxn ang="0">
                  <a:pos x="160" y="30"/>
                </a:cxn>
                <a:cxn ang="0">
                  <a:pos x="169" y="30"/>
                </a:cxn>
                <a:cxn ang="0">
                  <a:pos x="179" y="20"/>
                </a:cxn>
                <a:cxn ang="0">
                  <a:pos x="185" y="10"/>
                </a:cxn>
                <a:cxn ang="0">
                  <a:pos x="188" y="16"/>
                </a:cxn>
                <a:cxn ang="0">
                  <a:pos x="189" y="28"/>
                </a:cxn>
                <a:cxn ang="0">
                  <a:pos x="192" y="33"/>
                </a:cxn>
                <a:cxn ang="0">
                  <a:pos x="197" y="44"/>
                </a:cxn>
                <a:cxn ang="0">
                  <a:pos x="185" y="59"/>
                </a:cxn>
                <a:cxn ang="0">
                  <a:pos x="191" y="64"/>
                </a:cxn>
                <a:cxn ang="0">
                  <a:pos x="206" y="55"/>
                </a:cxn>
                <a:cxn ang="0">
                  <a:pos x="217" y="59"/>
                </a:cxn>
                <a:cxn ang="0">
                  <a:pos x="235" y="67"/>
                </a:cxn>
                <a:cxn ang="0">
                  <a:pos x="239" y="83"/>
                </a:cxn>
                <a:cxn ang="0">
                  <a:pos x="270" y="80"/>
                </a:cxn>
                <a:cxn ang="0">
                  <a:pos x="297" y="100"/>
                </a:cxn>
                <a:cxn ang="0">
                  <a:pos x="317" y="123"/>
                </a:cxn>
                <a:cxn ang="0">
                  <a:pos x="296" y="168"/>
                </a:cxn>
                <a:cxn ang="0">
                  <a:pos x="284" y="198"/>
                </a:cxn>
                <a:cxn ang="0">
                  <a:pos x="281" y="232"/>
                </a:cxn>
                <a:cxn ang="0">
                  <a:pos x="268" y="268"/>
                </a:cxn>
                <a:cxn ang="0">
                  <a:pos x="250" y="282"/>
                </a:cxn>
                <a:cxn ang="0">
                  <a:pos x="223" y="294"/>
                </a:cxn>
                <a:cxn ang="0">
                  <a:pos x="207" y="336"/>
                </a:cxn>
                <a:cxn ang="0">
                  <a:pos x="186" y="371"/>
                </a:cxn>
                <a:cxn ang="0">
                  <a:pos x="168" y="392"/>
                </a:cxn>
              </a:cxnLst>
              <a:rect l="0" t="0" r="r" b="b"/>
              <a:pathLst>
                <a:path w="319" h="392">
                  <a:moveTo>
                    <a:pt x="168" y="392"/>
                  </a:moveTo>
                  <a:cubicBezTo>
                    <a:pt x="166" y="385"/>
                    <a:pt x="174" y="386"/>
                    <a:pt x="169" y="380"/>
                  </a:cubicBezTo>
                  <a:cubicBezTo>
                    <a:pt x="166" y="375"/>
                    <a:pt x="168" y="375"/>
                    <a:pt x="163" y="374"/>
                  </a:cubicBezTo>
                  <a:cubicBezTo>
                    <a:pt x="160" y="371"/>
                    <a:pt x="162" y="371"/>
                    <a:pt x="157" y="368"/>
                  </a:cubicBezTo>
                  <a:cubicBezTo>
                    <a:pt x="153" y="366"/>
                    <a:pt x="154" y="361"/>
                    <a:pt x="151" y="364"/>
                  </a:cubicBezTo>
                  <a:cubicBezTo>
                    <a:pt x="146" y="366"/>
                    <a:pt x="150" y="361"/>
                    <a:pt x="145" y="357"/>
                  </a:cubicBezTo>
                  <a:cubicBezTo>
                    <a:pt x="139" y="352"/>
                    <a:pt x="139" y="360"/>
                    <a:pt x="136" y="355"/>
                  </a:cubicBezTo>
                  <a:cubicBezTo>
                    <a:pt x="137" y="354"/>
                    <a:pt x="137" y="352"/>
                    <a:pt x="140" y="350"/>
                  </a:cubicBezTo>
                  <a:cubicBezTo>
                    <a:pt x="142" y="350"/>
                    <a:pt x="142" y="347"/>
                    <a:pt x="148" y="340"/>
                  </a:cubicBezTo>
                  <a:cubicBezTo>
                    <a:pt x="153" y="332"/>
                    <a:pt x="159" y="329"/>
                    <a:pt x="163" y="325"/>
                  </a:cubicBezTo>
                  <a:cubicBezTo>
                    <a:pt x="168" y="322"/>
                    <a:pt x="168" y="316"/>
                    <a:pt x="166" y="310"/>
                  </a:cubicBezTo>
                  <a:cubicBezTo>
                    <a:pt x="163" y="302"/>
                    <a:pt x="162" y="308"/>
                    <a:pt x="159" y="307"/>
                  </a:cubicBezTo>
                  <a:cubicBezTo>
                    <a:pt x="162" y="305"/>
                    <a:pt x="163" y="293"/>
                    <a:pt x="160" y="290"/>
                  </a:cubicBezTo>
                  <a:cubicBezTo>
                    <a:pt x="159" y="288"/>
                    <a:pt x="157" y="291"/>
                    <a:pt x="154" y="291"/>
                  </a:cubicBezTo>
                  <a:cubicBezTo>
                    <a:pt x="151" y="291"/>
                    <a:pt x="154" y="288"/>
                    <a:pt x="151" y="276"/>
                  </a:cubicBezTo>
                  <a:cubicBezTo>
                    <a:pt x="150" y="273"/>
                    <a:pt x="145" y="271"/>
                    <a:pt x="143" y="273"/>
                  </a:cubicBezTo>
                  <a:cubicBezTo>
                    <a:pt x="143" y="274"/>
                    <a:pt x="133" y="273"/>
                    <a:pt x="133" y="271"/>
                  </a:cubicBezTo>
                  <a:cubicBezTo>
                    <a:pt x="134" y="268"/>
                    <a:pt x="133" y="268"/>
                    <a:pt x="134" y="263"/>
                  </a:cubicBezTo>
                  <a:cubicBezTo>
                    <a:pt x="136" y="260"/>
                    <a:pt x="131" y="255"/>
                    <a:pt x="131" y="252"/>
                  </a:cubicBezTo>
                  <a:cubicBezTo>
                    <a:pt x="134" y="251"/>
                    <a:pt x="134" y="251"/>
                    <a:pt x="133" y="248"/>
                  </a:cubicBezTo>
                  <a:cubicBezTo>
                    <a:pt x="133" y="246"/>
                    <a:pt x="136" y="243"/>
                    <a:pt x="134" y="240"/>
                  </a:cubicBezTo>
                  <a:cubicBezTo>
                    <a:pt x="134" y="238"/>
                    <a:pt x="140" y="227"/>
                    <a:pt x="133" y="224"/>
                  </a:cubicBezTo>
                  <a:cubicBezTo>
                    <a:pt x="128" y="223"/>
                    <a:pt x="128" y="218"/>
                    <a:pt x="130" y="215"/>
                  </a:cubicBezTo>
                  <a:cubicBezTo>
                    <a:pt x="131" y="212"/>
                    <a:pt x="122" y="213"/>
                    <a:pt x="118" y="213"/>
                  </a:cubicBezTo>
                  <a:cubicBezTo>
                    <a:pt x="113" y="212"/>
                    <a:pt x="116" y="192"/>
                    <a:pt x="111" y="187"/>
                  </a:cubicBezTo>
                  <a:cubicBezTo>
                    <a:pt x="107" y="182"/>
                    <a:pt x="105" y="189"/>
                    <a:pt x="101" y="184"/>
                  </a:cubicBezTo>
                  <a:cubicBezTo>
                    <a:pt x="98" y="181"/>
                    <a:pt x="99" y="184"/>
                    <a:pt x="95" y="179"/>
                  </a:cubicBezTo>
                  <a:cubicBezTo>
                    <a:pt x="89" y="175"/>
                    <a:pt x="86" y="178"/>
                    <a:pt x="80" y="171"/>
                  </a:cubicBezTo>
                  <a:cubicBezTo>
                    <a:pt x="73" y="165"/>
                    <a:pt x="73" y="159"/>
                    <a:pt x="75" y="151"/>
                  </a:cubicBezTo>
                  <a:cubicBezTo>
                    <a:pt x="78" y="145"/>
                    <a:pt x="66" y="148"/>
                    <a:pt x="58" y="154"/>
                  </a:cubicBezTo>
                  <a:cubicBezTo>
                    <a:pt x="49" y="162"/>
                    <a:pt x="51" y="164"/>
                    <a:pt x="41" y="161"/>
                  </a:cubicBezTo>
                  <a:cubicBezTo>
                    <a:pt x="37" y="159"/>
                    <a:pt x="37" y="162"/>
                    <a:pt x="34" y="161"/>
                  </a:cubicBezTo>
                  <a:cubicBezTo>
                    <a:pt x="31" y="161"/>
                    <a:pt x="34" y="143"/>
                    <a:pt x="31" y="148"/>
                  </a:cubicBezTo>
                  <a:cubicBezTo>
                    <a:pt x="29" y="151"/>
                    <a:pt x="19" y="156"/>
                    <a:pt x="20" y="148"/>
                  </a:cubicBezTo>
                  <a:cubicBezTo>
                    <a:pt x="20" y="142"/>
                    <a:pt x="11" y="148"/>
                    <a:pt x="13" y="143"/>
                  </a:cubicBezTo>
                  <a:cubicBezTo>
                    <a:pt x="14" y="139"/>
                    <a:pt x="0" y="126"/>
                    <a:pt x="10" y="118"/>
                  </a:cubicBezTo>
                  <a:cubicBezTo>
                    <a:pt x="16" y="115"/>
                    <a:pt x="13" y="108"/>
                    <a:pt x="17" y="101"/>
                  </a:cubicBezTo>
                  <a:cubicBezTo>
                    <a:pt x="23" y="97"/>
                    <a:pt x="25" y="98"/>
                    <a:pt x="31" y="94"/>
                  </a:cubicBezTo>
                  <a:cubicBezTo>
                    <a:pt x="37" y="90"/>
                    <a:pt x="34" y="97"/>
                    <a:pt x="38" y="94"/>
                  </a:cubicBezTo>
                  <a:cubicBezTo>
                    <a:pt x="38" y="92"/>
                    <a:pt x="40" y="76"/>
                    <a:pt x="41" y="70"/>
                  </a:cubicBezTo>
                  <a:cubicBezTo>
                    <a:pt x="43" y="62"/>
                    <a:pt x="40" y="62"/>
                    <a:pt x="41" y="59"/>
                  </a:cubicBezTo>
                  <a:cubicBezTo>
                    <a:pt x="41" y="56"/>
                    <a:pt x="38" y="61"/>
                    <a:pt x="37" y="48"/>
                  </a:cubicBezTo>
                  <a:cubicBezTo>
                    <a:pt x="37" y="45"/>
                    <a:pt x="40" y="47"/>
                    <a:pt x="41" y="45"/>
                  </a:cubicBezTo>
                  <a:cubicBezTo>
                    <a:pt x="41" y="45"/>
                    <a:pt x="43" y="47"/>
                    <a:pt x="45" y="47"/>
                  </a:cubicBezTo>
                  <a:cubicBezTo>
                    <a:pt x="45" y="48"/>
                    <a:pt x="45" y="42"/>
                    <a:pt x="43" y="42"/>
                  </a:cubicBezTo>
                  <a:cubicBezTo>
                    <a:pt x="40" y="42"/>
                    <a:pt x="38" y="42"/>
                    <a:pt x="38" y="4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4"/>
                    <a:pt x="51" y="31"/>
                    <a:pt x="54" y="34"/>
                  </a:cubicBezTo>
                  <a:cubicBezTo>
                    <a:pt x="55" y="38"/>
                    <a:pt x="57" y="31"/>
                    <a:pt x="58" y="31"/>
                  </a:cubicBezTo>
                  <a:cubicBezTo>
                    <a:pt x="63" y="38"/>
                    <a:pt x="58" y="42"/>
                    <a:pt x="63" y="41"/>
                  </a:cubicBezTo>
                  <a:cubicBezTo>
                    <a:pt x="66" y="47"/>
                    <a:pt x="69" y="44"/>
                    <a:pt x="72" y="45"/>
                  </a:cubicBezTo>
                  <a:cubicBezTo>
                    <a:pt x="76" y="47"/>
                    <a:pt x="75" y="41"/>
                    <a:pt x="81" y="39"/>
                  </a:cubicBezTo>
                  <a:cubicBezTo>
                    <a:pt x="87" y="39"/>
                    <a:pt x="83" y="34"/>
                    <a:pt x="87" y="33"/>
                  </a:cubicBezTo>
                  <a:cubicBezTo>
                    <a:pt x="92" y="30"/>
                    <a:pt x="90" y="27"/>
                    <a:pt x="87" y="28"/>
                  </a:cubicBezTo>
                  <a:cubicBezTo>
                    <a:pt x="84" y="30"/>
                    <a:pt x="84" y="19"/>
                    <a:pt x="81" y="14"/>
                  </a:cubicBezTo>
                  <a:cubicBezTo>
                    <a:pt x="78" y="10"/>
                    <a:pt x="86" y="13"/>
                    <a:pt x="92" y="16"/>
                  </a:cubicBezTo>
                  <a:cubicBezTo>
                    <a:pt x="99" y="20"/>
                    <a:pt x="93" y="11"/>
                    <a:pt x="98" y="13"/>
                  </a:cubicBezTo>
                  <a:cubicBezTo>
                    <a:pt x="102" y="13"/>
                    <a:pt x="113" y="8"/>
                    <a:pt x="111" y="2"/>
                  </a:cubicBezTo>
                  <a:cubicBezTo>
                    <a:pt x="111" y="2"/>
                    <a:pt x="113" y="2"/>
                    <a:pt x="115" y="2"/>
                  </a:cubicBezTo>
                  <a:cubicBezTo>
                    <a:pt x="116" y="0"/>
                    <a:pt x="118" y="3"/>
                    <a:pt x="116" y="6"/>
                  </a:cubicBezTo>
                  <a:cubicBezTo>
                    <a:pt x="115" y="11"/>
                    <a:pt x="122" y="10"/>
                    <a:pt x="119" y="16"/>
                  </a:cubicBezTo>
                  <a:cubicBezTo>
                    <a:pt x="119" y="19"/>
                    <a:pt x="119" y="19"/>
                    <a:pt x="118" y="25"/>
                  </a:cubicBezTo>
                  <a:cubicBezTo>
                    <a:pt x="116" y="31"/>
                    <a:pt x="119" y="28"/>
                    <a:pt x="119" y="33"/>
                  </a:cubicBezTo>
                  <a:cubicBezTo>
                    <a:pt x="119" y="38"/>
                    <a:pt x="125" y="42"/>
                    <a:pt x="127" y="41"/>
                  </a:cubicBezTo>
                  <a:cubicBezTo>
                    <a:pt x="130" y="39"/>
                    <a:pt x="128" y="38"/>
                    <a:pt x="131" y="38"/>
                  </a:cubicBezTo>
                  <a:cubicBezTo>
                    <a:pt x="134" y="39"/>
                    <a:pt x="136" y="34"/>
                    <a:pt x="139" y="33"/>
                  </a:cubicBezTo>
                  <a:cubicBezTo>
                    <a:pt x="142" y="33"/>
                    <a:pt x="140" y="34"/>
                    <a:pt x="145" y="34"/>
                  </a:cubicBezTo>
                  <a:cubicBezTo>
                    <a:pt x="146" y="33"/>
                    <a:pt x="151" y="38"/>
                    <a:pt x="150" y="33"/>
                  </a:cubicBezTo>
                  <a:cubicBezTo>
                    <a:pt x="148" y="30"/>
                    <a:pt x="148" y="28"/>
                    <a:pt x="151" y="30"/>
                  </a:cubicBezTo>
                  <a:cubicBezTo>
                    <a:pt x="153" y="31"/>
                    <a:pt x="157" y="25"/>
                    <a:pt x="157" y="28"/>
                  </a:cubicBezTo>
                  <a:cubicBezTo>
                    <a:pt x="157" y="30"/>
                    <a:pt x="159" y="28"/>
                    <a:pt x="160" y="30"/>
                  </a:cubicBezTo>
                  <a:cubicBezTo>
                    <a:pt x="162" y="33"/>
                    <a:pt x="163" y="33"/>
                    <a:pt x="165" y="31"/>
                  </a:cubicBezTo>
                  <a:cubicBezTo>
                    <a:pt x="166" y="28"/>
                    <a:pt x="166" y="33"/>
                    <a:pt x="169" y="30"/>
                  </a:cubicBezTo>
                  <a:cubicBezTo>
                    <a:pt x="171" y="28"/>
                    <a:pt x="169" y="31"/>
                    <a:pt x="172" y="31"/>
                  </a:cubicBezTo>
                  <a:cubicBezTo>
                    <a:pt x="175" y="31"/>
                    <a:pt x="177" y="24"/>
                    <a:pt x="179" y="20"/>
                  </a:cubicBezTo>
                  <a:cubicBezTo>
                    <a:pt x="182" y="16"/>
                    <a:pt x="182" y="16"/>
                    <a:pt x="183" y="14"/>
                  </a:cubicBezTo>
                  <a:cubicBezTo>
                    <a:pt x="185" y="11"/>
                    <a:pt x="183" y="11"/>
                    <a:pt x="185" y="10"/>
                  </a:cubicBezTo>
                  <a:cubicBezTo>
                    <a:pt x="185" y="10"/>
                    <a:pt x="186" y="13"/>
                    <a:pt x="186" y="14"/>
                  </a:cubicBezTo>
                  <a:cubicBezTo>
                    <a:pt x="188" y="16"/>
                    <a:pt x="188" y="14"/>
                    <a:pt x="188" y="16"/>
                  </a:cubicBezTo>
                  <a:cubicBezTo>
                    <a:pt x="188" y="19"/>
                    <a:pt x="188" y="24"/>
                    <a:pt x="189" y="25"/>
                  </a:cubicBezTo>
                  <a:cubicBezTo>
                    <a:pt x="189" y="25"/>
                    <a:pt x="189" y="27"/>
                    <a:pt x="189" y="28"/>
                  </a:cubicBezTo>
                  <a:cubicBezTo>
                    <a:pt x="189" y="30"/>
                    <a:pt x="191" y="30"/>
                    <a:pt x="191" y="31"/>
                  </a:cubicBezTo>
                  <a:cubicBezTo>
                    <a:pt x="191" y="33"/>
                    <a:pt x="191" y="31"/>
                    <a:pt x="192" y="33"/>
                  </a:cubicBezTo>
                  <a:cubicBezTo>
                    <a:pt x="192" y="34"/>
                    <a:pt x="192" y="36"/>
                    <a:pt x="194" y="36"/>
                  </a:cubicBezTo>
                  <a:cubicBezTo>
                    <a:pt x="197" y="34"/>
                    <a:pt x="198" y="42"/>
                    <a:pt x="197" y="44"/>
                  </a:cubicBezTo>
                  <a:cubicBezTo>
                    <a:pt x="192" y="44"/>
                    <a:pt x="192" y="52"/>
                    <a:pt x="188" y="53"/>
                  </a:cubicBezTo>
                  <a:cubicBezTo>
                    <a:pt x="183" y="55"/>
                    <a:pt x="186" y="56"/>
                    <a:pt x="185" y="59"/>
                  </a:cubicBezTo>
                  <a:cubicBezTo>
                    <a:pt x="182" y="62"/>
                    <a:pt x="189" y="56"/>
                    <a:pt x="188" y="62"/>
                  </a:cubicBezTo>
                  <a:cubicBezTo>
                    <a:pt x="185" y="67"/>
                    <a:pt x="189" y="59"/>
                    <a:pt x="191" y="64"/>
                  </a:cubicBezTo>
                  <a:cubicBezTo>
                    <a:pt x="191" y="69"/>
                    <a:pt x="188" y="53"/>
                    <a:pt x="195" y="55"/>
                  </a:cubicBezTo>
                  <a:cubicBezTo>
                    <a:pt x="203" y="56"/>
                    <a:pt x="200" y="53"/>
                    <a:pt x="206" y="55"/>
                  </a:cubicBezTo>
                  <a:cubicBezTo>
                    <a:pt x="214" y="58"/>
                    <a:pt x="204" y="62"/>
                    <a:pt x="206" y="67"/>
                  </a:cubicBezTo>
                  <a:cubicBezTo>
                    <a:pt x="207" y="70"/>
                    <a:pt x="209" y="59"/>
                    <a:pt x="217" y="59"/>
                  </a:cubicBezTo>
                  <a:cubicBezTo>
                    <a:pt x="223" y="59"/>
                    <a:pt x="223" y="62"/>
                    <a:pt x="226" y="62"/>
                  </a:cubicBezTo>
                  <a:cubicBezTo>
                    <a:pt x="229" y="62"/>
                    <a:pt x="229" y="66"/>
                    <a:pt x="235" y="67"/>
                  </a:cubicBezTo>
                  <a:cubicBezTo>
                    <a:pt x="241" y="69"/>
                    <a:pt x="238" y="70"/>
                    <a:pt x="241" y="73"/>
                  </a:cubicBezTo>
                  <a:cubicBezTo>
                    <a:pt x="242" y="75"/>
                    <a:pt x="238" y="81"/>
                    <a:pt x="239" y="83"/>
                  </a:cubicBezTo>
                  <a:cubicBezTo>
                    <a:pt x="241" y="84"/>
                    <a:pt x="245" y="75"/>
                    <a:pt x="250" y="76"/>
                  </a:cubicBezTo>
                  <a:cubicBezTo>
                    <a:pt x="255" y="78"/>
                    <a:pt x="261" y="81"/>
                    <a:pt x="270" y="80"/>
                  </a:cubicBezTo>
                  <a:cubicBezTo>
                    <a:pt x="277" y="78"/>
                    <a:pt x="281" y="83"/>
                    <a:pt x="287" y="87"/>
                  </a:cubicBezTo>
                  <a:cubicBezTo>
                    <a:pt x="293" y="94"/>
                    <a:pt x="288" y="94"/>
                    <a:pt x="297" y="100"/>
                  </a:cubicBezTo>
                  <a:cubicBezTo>
                    <a:pt x="306" y="106"/>
                    <a:pt x="306" y="100"/>
                    <a:pt x="311" y="104"/>
                  </a:cubicBezTo>
                  <a:cubicBezTo>
                    <a:pt x="316" y="108"/>
                    <a:pt x="316" y="114"/>
                    <a:pt x="317" y="123"/>
                  </a:cubicBezTo>
                  <a:cubicBezTo>
                    <a:pt x="319" y="133"/>
                    <a:pt x="316" y="137"/>
                    <a:pt x="308" y="148"/>
                  </a:cubicBezTo>
                  <a:cubicBezTo>
                    <a:pt x="302" y="161"/>
                    <a:pt x="300" y="156"/>
                    <a:pt x="296" y="168"/>
                  </a:cubicBezTo>
                  <a:cubicBezTo>
                    <a:pt x="291" y="179"/>
                    <a:pt x="290" y="184"/>
                    <a:pt x="287" y="178"/>
                  </a:cubicBezTo>
                  <a:cubicBezTo>
                    <a:pt x="284" y="171"/>
                    <a:pt x="284" y="192"/>
                    <a:pt x="284" y="198"/>
                  </a:cubicBezTo>
                  <a:cubicBezTo>
                    <a:pt x="282" y="204"/>
                    <a:pt x="287" y="206"/>
                    <a:pt x="284" y="213"/>
                  </a:cubicBezTo>
                  <a:cubicBezTo>
                    <a:pt x="281" y="221"/>
                    <a:pt x="284" y="229"/>
                    <a:pt x="281" y="232"/>
                  </a:cubicBezTo>
                  <a:cubicBezTo>
                    <a:pt x="276" y="234"/>
                    <a:pt x="281" y="240"/>
                    <a:pt x="276" y="249"/>
                  </a:cubicBezTo>
                  <a:cubicBezTo>
                    <a:pt x="271" y="259"/>
                    <a:pt x="265" y="262"/>
                    <a:pt x="268" y="268"/>
                  </a:cubicBezTo>
                  <a:cubicBezTo>
                    <a:pt x="270" y="273"/>
                    <a:pt x="259" y="276"/>
                    <a:pt x="261" y="279"/>
                  </a:cubicBezTo>
                  <a:cubicBezTo>
                    <a:pt x="262" y="282"/>
                    <a:pt x="256" y="280"/>
                    <a:pt x="250" y="282"/>
                  </a:cubicBezTo>
                  <a:cubicBezTo>
                    <a:pt x="242" y="283"/>
                    <a:pt x="247" y="280"/>
                    <a:pt x="241" y="282"/>
                  </a:cubicBezTo>
                  <a:cubicBezTo>
                    <a:pt x="236" y="283"/>
                    <a:pt x="238" y="288"/>
                    <a:pt x="223" y="294"/>
                  </a:cubicBezTo>
                  <a:cubicBezTo>
                    <a:pt x="218" y="296"/>
                    <a:pt x="209" y="304"/>
                    <a:pt x="209" y="311"/>
                  </a:cubicBezTo>
                  <a:cubicBezTo>
                    <a:pt x="207" y="321"/>
                    <a:pt x="210" y="329"/>
                    <a:pt x="207" y="336"/>
                  </a:cubicBezTo>
                  <a:cubicBezTo>
                    <a:pt x="203" y="343"/>
                    <a:pt x="203" y="338"/>
                    <a:pt x="198" y="349"/>
                  </a:cubicBezTo>
                  <a:cubicBezTo>
                    <a:pt x="194" y="358"/>
                    <a:pt x="192" y="366"/>
                    <a:pt x="186" y="371"/>
                  </a:cubicBezTo>
                  <a:cubicBezTo>
                    <a:pt x="179" y="377"/>
                    <a:pt x="179" y="377"/>
                    <a:pt x="175" y="385"/>
                  </a:cubicBezTo>
                  <a:cubicBezTo>
                    <a:pt x="175" y="389"/>
                    <a:pt x="171" y="388"/>
                    <a:pt x="168" y="39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8" name="Freeform 291">
              <a:extLst>
                <a:ext uri="{FF2B5EF4-FFF2-40B4-BE49-F238E27FC236}">
                  <a16:creationId xmlns:a16="http://schemas.microsoft.com/office/drawing/2014/main" id="{0862B3B2-6934-4139-9557-D2D99AA8F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267" y="3369214"/>
              <a:ext cx="5741" cy="7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3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0"/>
                    <a:pt x="3" y="3"/>
                    <a:pt x="1" y="3"/>
                  </a:cubicBezTo>
                  <a:cubicBezTo>
                    <a:pt x="1" y="3"/>
                    <a:pt x="0" y="2"/>
                    <a:pt x="0" y="0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79" name="Freeform 292">
              <a:extLst>
                <a:ext uri="{FF2B5EF4-FFF2-40B4-BE49-F238E27FC236}">
                  <a16:creationId xmlns:a16="http://schemas.microsoft.com/office/drawing/2014/main" id="{3179C3B2-B6F3-4EAC-AEE9-C4D790CB4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266" y="3403938"/>
              <a:ext cx="8036" cy="958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3" y="4"/>
                </a:cxn>
                <a:cxn ang="0">
                  <a:pos x="3" y="1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0"/>
                    <a:pt x="3" y="3"/>
                    <a:pt x="3" y="4"/>
                  </a:cubicBezTo>
                  <a:cubicBezTo>
                    <a:pt x="1" y="4"/>
                    <a:pt x="0" y="3"/>
                    <a:pt x="3" y="1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0" name="Freeform 293">
              <a:extLst>
                <a:ext uri="{FF2B5EF4-FFF2-40B4-BE49-F238E27FC236}">
                  <a16:creationId xmlns:a16="http://schemas.microsoft.com/office/drawing/2014/main" id="{3BF53C74-5872-4A45-B98B-08725B5B7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4675" y="3406332"/>
              <a:ext cx="5741" cy="10776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3" y="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0" y="5"/>
                    <a:pt x="2" y="3"/>
                    <a:pt x="2" y="2"/>
                  </a:cubicBezTo>
                  <a:cubicBezTo>
                    <a:pt x="2" y="2"/>
                    <a:pt x="2" y="0"/>
                    <a:pt x="3" y="2"/>
                  </a:cubicBezTo>
                  <a:cubicBezTo>
                    <a:pt x="3" y="3"/>
                    <a:pt x="3" y="5"/>
                    <a:pt x="3" y="5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1" name="Freeform 294">
              <a:extLst>
                <a:ext uri="{FF2B5EF4-FFF2-40B4-BE49-F238E27FC236}">
                  <a16:creationId xmlns:a16="http://schemas.microsoft.com/office/drawing/2014/main" id="{BAF7E094-9603-4A4F-BFD7-A12FC32CE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0897" y="3424294"/>
              <a:ext cx="6890" cy="7184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2" y="0"/>
                </a:cxn>
                <a:cxn ang="0">
                  <a:pos x="2" y="3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0" y="3"/>
                    <a:pt x="2" y="0"/>
                    <a:pt x="2" y="0"/>
                  </a:cubicBezTo>
                  <a:cubicBezTo>
                    <a:pt x="3" y="0"/>
                    <a:pt x="2" y="3"/>
                    <a:pt x="2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2" name="Freeform 295">
              <a:extLst>
                <a:ext uri="{FF2B5EF4-FFF2-40B4-BE49-F238E27FC236}">
                  <a16:creationId xmlns:a16="http://schemas.microsoft.com/office/drawing/2014/main" id="{30D85E04-3945-4846-AB68-83BB09D14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490" y="3431476"/>
              <a:ext cx="6890" cy="7184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3" y="1"/>
                </a:cxn>
                <a:cxn ang="0">
                  <a:pos x="1" y="3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0" y="3"/>
                    <a:pt x="3" y="0"/>
                    <a:pt x="3" y="1"/>
                  </a:cubicBezTo>
                  <a:cubicBezTo>
                    <a:pt x="3" y="1"/>
                    <a:pt x="3" y="3"/>
                    <a:pt x="1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3" name="Freeform 296">
              <a:extLst>
                <a:ext uri="{FF2B5EF4-FFF2-40B4-BE49-F238E27FC236}">
                  <a16:creationId xmlns:a16="http://schemas.microsoft.com/office/drawing/2014/main" id="{4F025BC7-4BFD-40CB-BC74-DE7A03FBC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490" y="3426689"/>
              <a:ext cx="6890" cy="4789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3" y="0"/>
                </a:cxn>
                <a:cxn ang="0">
                  <a:pos x="1" y="2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3" y="0"/>
                  </a:cubicBezTo>
                  <a:cubicBezTo>
                    <a:pt x="1" y="2"/>
                    <a:pt x="1" y="2"/>
                    <a:pt x="1" y="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4" name="Freeform 297">
              <a:extLst>
                <a:ext uri="{FF2B5EF4-FFF2-40B4-BE49-F238E27FC236}">
                  <a16:creationId xmlns:a16="http://schemas.microsoft.com/office/drawing/2014/main" id="{407DD005-9FCF-4AEC-A88E-190D1E6F7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415" y="3399148"/>
              <a:ext cx="6890" cy="7184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3" y="2"/>
                </a:cxn>
                <a:cxn ang="0">
                  <a:pos x="0" y="2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2"/>
                    <a:pt x="2" y="0"/>
                    <a:pt x="3" y="2"/>
                  </a:cubicBezTo>
                  <a:cubicBezTo>
                    <a:pt x="3" y="2"/>
                    <a:pt x="0" y="3"/>
                    <a:pt x="0" y="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5" name="Freeform 298">
              <a:extLst>
                <a:ext uri="{FF2B5EF4-FFF2-40B4-BE49-F238E27FC236}">
                  <a16:creationId xmlns:a16="http://schemas.microsoft.com/office/drawing/2014/main" id="{3E08E5B4-AE16-4272-98B0-20F29C097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9474" y="3199185"/>
              <a:ext cx="109070" cy="58673"/>
            </a:xfrm>
            <a:custGeom>
              <a:avLst/>
              <a:gdLst/>
              <a:ahLst/>
              <a:cxnLst>
                <a:cxn ang="0">
                  <a:pos x="46" y="10"/>
                </a:cxn>
                <a:cxn ang="0">
                  <a:pos x="36" y="2"/>
                </a:cxn>
                <a:cxn ang="0">
                  <a:pos x="31" y="0"/>
                </a:cxn>
                <a:cxn ang="0">
                  <a:pos x="25" y="3"/>
                </a:cxn>
                <a:cxn ang="0">
                  <a:pos x="16" y="10"/>
                </a:cxn>
                <a:cxn ang="0">
                  <a:pos x="13" y="6"/>
                </a:cxn>
                <a:cxn ang="0">
                  <a:pos x="11" y="5"/>
                </a:cxn>
                <a:cxn ang="0">
                  <a:pos x="10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0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2" y="16"/>
                </a:cxn>
                <a:cxn ang="0">
                  <a:pos x="4" y="14"/>
                </a:cxn>
                <a:cxn ang="0">
                  <a:pos x="11" y="16"/>
                </a:cxn>
                <a:cxn ang="0">
                  <a:pos x="13" y="17"/>
                </a:cxn>
                <a:cxn ang="0">
                  <a:pos x="14" y="19"/>
                </a:cxn>
                <a:cxn ang="0">
                  <a:pos x="16" y="19"/>
                </a:cxn>
                <a:cxn ang="0">
                  <a:pos x="17" y="19"/>
                </a:cxn>
                <a:cxn ang="0">
                  <a:pos x="19" y="24"/>
                </a:cxn>
                <a:cxn ang="0">
                  <a:pos x="22" y="24"/>
                </a:cxn>
                <a:cxn ang="0">
                  <a:pos x="23" y="22"/>
                </a:cxn>
                <a:cxn ang="0">
                  <a:pos x="25" y="19"/>
                </a:cxn>
                <a:cxn ang="0">
                  <a:pos x="22" y="16"/>
                </a:cxn>
                <a:cxn ang="0">
                  <a:pos x="22" y="14"/>
                </a:cxn>
                <a:cxn ang="0">
                  <a:pos x="28" y="10"/>
                </a:cxn>
                <a:cxn ang="0">
                  <a:pos x="28" y="8"/>
                </a:cxn>
                <a:cxn ang="0">
                  <a:pos x="31" y="6"/>
                </a:cxn>
                <a:cxn ang="0">
                  <a:pos x="37" y="11"/>
                </a:cxn>
                <a:cxn ang="0">
                  <a:pos x="39" y="13"/>
                </a:cxn>
                <a:cxn ang="0">
                  <a:pos x="40" y="13"/>
                </a:cxn>
                <a:cxn ang="0">
                  <a:pos x="39" y="17"/>
                </a:cxn>
                <a:cxn ang="0">
                  <a:pos x="42" y="24"/>
                </a:cxn>
                <a:cxn ang="0">
                  <a:pos x="43" y="19"/>
                </a:cxn>
                <a:cxn ang="0">
                  <a:pos x="46" y="20"/>
                </a:cxn>
                <a:cxn ang="0">
                  <a:pos x="48" y="17"/>
                </a:cxn>
                <a:cxn ang="0">
                  <a:pos x="46" y="10"/>
                </a:cxn>
              </a:cxnLst>
              <a:rect l="0" t="0" r="r" b="b"/>
              <a:pathLst>
                <a:path w="49" h="25">
                  <a:moveTo>
                    <a:pt x="46" y="10"/>
                  </a:moveTo>
                  <a:cubicBezTo>
                    <a:pt x="43" y="6"/>
                    <a:pt x="40" y="2"/>
                    <a:pt x="36" y="2"/>
                  </a:cubicBezTo>
                  <a:cubicBezTo>
                    <a:pt x="31" y="3"/>
                    <a:pt x="36" y="2"/>
                    <a:pt x="31" y="0"/>
                  </a:cubicBezTo>
                  <a:cubicBezTo>
                    <a:pt x="26" y="0"/>
                    <a:pt x="29" y="2"/>
                    <a:pt x="25" y="3"/>
                  </a:cubicBezTo>
                  <a:cubicBezTo>
                    <a:pt x="16" y="8"/>
                    <a:pt x="23" y="6"/>
                    <a:pt x="16" y="10"/>
                  </a:cubicBezTo>
                  <a:cubicBezTo>
                    <a:pt x="14" y="10"/>
                    <a:pt x="13" y="8"/>
                    <a:pt x="13" y="6"/>
                  </a:cubicBezTo>
                  <a:cubicBezTo>
                    <a:pt x="11" y="5"/>
                    <a:pt x="11" y="6"/>
                    <a:pt x="11" y="5"/>
                  </a:cubicBezTo>
                  <a:cubicBezTo>
                    <a:pt x="11" y="5"/>
                    <a:pt x="10" y="5"/>
                    <a:pt x="10" y="6"/>
                  </a:cubicBezTo>
                  <a:cubicBezTo>
                    <a:pt x="10" y="8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7" y="5"/>
                    <a:pt x="7" y="3"/>
                  </a:cubicBezTo>
                  <a:cubicBezTo>
                    <a:pt x="7" y="2"/>
                    <a:pt x="7" y="2"/>
                    <a:pt x="5" y="2"/>
                  </a:cubicBezTo>
                  <a:cubicBezTo>
                    <a:pt x="4" y="2"/>
                    <a:pt x="4" y="0"/>
                    <a:pt x="4" y="0"/>
                  </a:cubicBezTo>
                  <a:cubicBezTo>
                    <a:pt x="2" y="0"/>
                    <a:pt x="2" y="3"/>
                    <a:pt x="2" y="6"/>
                  </a:cubicBezTo>
                  <a:cubicBezTo>
                    <a:pt x="2" y="6"/>
                    <a:pt x="5" y="6"/>
                    <a:pt x="4" y="8"/>
                  </a:cubicBezTo>
                  <a:cubicBezTo>
                    <a:pt x="2" y="10"/>
                    <a:pt x="4" y="10"/>
                    <a:pt x="2" y="11"/>
                  </a:cubicBezTo>
                  <a:cubicBezTo>
                    <a:pt x="2" y="13"/>
                    <a:pt x="0" y="13"/>
                    <a:pt x="2" y="16"/>
                  </a:cubicBezTo>
                  <a:cubicBezTo>
                    <a:pt x="2" y="14"/>
                    <a:pt x="4" y="13"/>
                    <a:pt x="4" y="14"/>
                  </a:cubicBezTo>
                  <a:cubicBezTo>
                    <a:pt x="8" y="14"/>
                    <a:pt x="11" y="16"/>
                    <a:pt x="11" y="16"/>
                  </a:cubicBezTo>
                  <a:cubicBezTo>
                    <a:pt x="13" y="14"/>
                    <a:pt x="11" y="16"/>
                    <a:pt x="13" y="17"/>
                  </a:cubicBezTo>
                  <a:cubicBezTo>
                    <a:pt x="13" y="17"/>
                    <a:pt x="13" y="19"/>
                    <a:pt x="14" y="19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7"/>
                    <a:pt x="17" y="17"/>
                    <a:pt x="17" y="19"/>
                  </a:cubicBezTo>
                  <a:cubicBezTo>
                    <a:pt x="17" y="19"/>
                    <a:pt x="19" y="22"/>
                    <a:pt x="19" y="24"/>
                  </a:cubicBezTo>
                  <a:cubicBezTo>
                    <a:pt x="17" y="25"/>
                    <a:pt x="20" y="24"/>
                    <a:pt x="22" y="24"/>
                  </a:cubicBezTo>
                  <a:cubicBezTo>
                    <a:pt x="23" y="24"/>
                    <a:pt x="22" y="22"/>
                    <a:pt x="23" y="22"/>
                  </a:cubicBezTo>
                  <a:cubicBezTo>
                    <a:pt x="25" y="22"/>
                    <a:pt x="26" y="22"/>
                    <a:pt x="25" y="19"/>
                  </a:cubicBezTo>
                  <a:cubicBezTo>
                    <a:pt x="22" y="16"/>
                    <a:pt x="23" y="16"/>
                    <a:pt x="22" y="16"/>
                  </a:cubicBezTo>
                  <a:cubicBezTo>
                    <a:pt x="22" y="16"/>
                    <a:pt x="20" y="14"/>
                    <a:pt x="22" y="14"/>
                  </a:cubicBezTo>
                  <a:cubicBezTo>
                    <a:pt x="26" y="13"/>
                    <a:pt x="26" y="11"/>
                    <a:pt x="28" y="10"/>
                  </a:cubicBezTo>
                  <a:cubicBezTo>
                    <a:pt x="28" y="10"/>
                    <a:pt x="26" y="8"/>
                    <a:pt x="28" y="8"/>
                  </a:cubicBezTo>
                  <a:cubicBezTo>
                    <a:pt x="29" y="8"/>
                    <a:pt x="29" y="6"/>
                    <a:pt x="31" y="6"/>
                  </a:cubicBezTo>
                  <a:cubicBezTo>
                    <a:pt x="34" y="6"/>
                    <a:pt x="37" y="10"/>
                    <a:pt x="37" y="11"/>
                  </a:cubicBezTo>
                  <a:cubicBezTo>
                    <a:pt x="37" y="11"/>
                    <a:pt x="37" y="13"/>
                    <a:pt x="39" y="13"/>
                  </a:cubicBezTo>
                  <a:cubicBezTo>
                    <a:pt x="39" y="11"/>
                    <a:pt x="39" y="13"/>
                    <a:pt x="40" y="13"/>
                  </a:cubicBezTo>
                  <a:cubicBezTo>
                    <a:pt x="40" y="11"/>
                    <a:pt x="37" y="16"/>
                    <a:pt x="39" y="17"/>
                  </a:cubicBezTo>
                  <a:cubicBezTo>
                    <a:pt x="40" y="19"/>
                    <a:pt x="40" y="22"/>
                    <a:pt x="42" y="24"/>
                  </a:cubicBezTo>
                  <a:cubicBezTo>
                    <a:pt x="43" y="20"/>
                    <a:pt x="42" y="22"/>
                    <a:pt x="43" y="19"/>
                  </a:cubicBezTo>
                  <a:cubicBezTo>
                    <a:pt x="43" y="19"/>
                    <a:pt x="45" y="22"/>
                    <a:pt x="46" y="20"/>
                  </a:cubicBezTo>
                  <a:cubicBezTo>
                    <a:pt x="48" y="19"/>
                    <a:pt x="46" y="17"/>
                    <a:pt x="48" y="17"/>
                  </a:cubicBezTo>
                  <a:cubicBezTo>
                    <a:pt x="49" y="17"/>
                    <a:pt x="45" y="13"/>
                    <a:pt x="46" y="10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6" name="Freeform 299">
              <a:extLst>
                <a:ext uri="{FF2B5EF4-FFF2-40B4-BE49-F238E27FC236}">
                  <a16:creationId xmlns:a16="http://schemas.microsoft.com/office/drawing/2014/main" id="{342678F7-2F27-4D5A-9AE9-B493B819B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732" y="3243488"/>
              <a:ext cx="5741" cy="11975"/>
            </a:xfrm>
            <a:custGeom>
              <a:avLst/>
              <a:gdLst/>
              <a:ahLst/>
              <a:cxnLst>
                <a:cxn ang="0">
                  <a:pos x="2" y="3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2" y="3"/>
                </a:cxn>
              </a:cxnLst>
              <a:rect l="0" t="0" r="r" b="b"/>
              <a:pathLst>
                <a:path w="3" h="5">
                  <a:moveTo>
                    <a:pt x="2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2" y="0"/>
                    <a:pt x="2" y="2"/>
                    <a:pt x="2" y="3"/>
                  </a:cubicBezTo>
                  <a:cubicBezTo>
                    <a:pt x="3" y="3"/>
                    <a:pt x="3" y="5"/>
                    <a:pt x="2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7" name="Freeform 300">
              <a:extLst>
                <a:ext uri="{FF2B5EF4-FFF2-40B4-BE49-F238E27FC236}">
                  <a16:creationId xmlns:a16="http://schemas.microsoft.com/office/drawing/2014/main" id="{35E9D000-D857-47CB-91E4-1F3078B70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5248" y="3224329"/>
              <a:ext cx="4592" cy="718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0" y="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2"/>
                    <a:pt x="0" y="0"/>
                    <a:pt x="2" y="0"/>
                  </a:cubicBezTo>
                  <a:cubicBezTo>
                    <a:pt x="2" y="2"/>
                    <a:pt x="2" y="3"/>
                    <a:pt x="0" y="3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8" name="Freeform 232">
              <a:extLst>
                <a:ext uri="{FF2B5EF4-FFF2-40B4-BE49-F238E27FC236}">
                  <a16:creationId xmlns:a16="http://schemas.microsoft.com/office/drawing/2014/main" id="{1B3B5164-8E9F-4C9B-A02A-D3363637C7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9209" y="3817037"/>
              <a:ext cx="157290" cy="984251"/>
            </a:xfrm>
            <a:custGeom>
              <a:avLst/>
              <a:gdLst/>
              <a:ahLst/>
              <a:cxnLst>
                <a:cxn ang="0">
                  <a:pos x="69" y="59"/>
                </a:cxn>
                <a:cxn ang="0">
                  <a:pos x="46" y="158"/>
                </a:cxn>
                <a:cxn ang="0">
                  <a:pos x="33" y="251"/>
                </a:cxn>
                <a:cxn ang="0">
                  <a:pos x="33" y="313"/>
                </a:cxn>
                <a:cxn ang="0">
                  <a:pos x="46" y="375"/>
                </a:cxn>
                <a:cxn ang="0">
                  <a:pos x="31" y="391"/>
                </a:cxn>
                <a:cxn ang="0">
                  <a:pos x="25" y="389"/>
                </a:cxn>
                <a:cxn ang="0">
                  <a:pos x="20" y="386"/>
                </a:cxn>
                <a:cxn ang="0">
                  <a:pos x="28" y="374"/>
                </a:cxn>
                <a:cxn ang="0">
                  <a:pos x="17" y="369"/>
                </a:cxn>
                <a:cxn ang="0">
                  <a:pos x="14" y="357"/>
                </a:cxn>
                <a:cxn ang="0">
                  <a:pos x="14" y="341"/>
                </a:cxn>
                <a:cxn ang="0">
                  <a:pos x="19" y="327"/>
                </a:cxn>
                <a:cxn ang="0">
                  <a:pos x="3" y="313"/>
                </a:cxn>
                <a:cxn ang="0">
                  <a:pos x="22" y="293"/>
                </a:cxn>
                <a:cxn ang="0">
                  <a:pos x="22" y="256"/>
                </a:cxn>
                <a:cxn ang="0">
                  <a:pos x="34" y="165"/>
                </a:cxn>
                <a:cxn ang="0">
                  <a:pos x="43" y="58"/>
                </a:cxn>
                <a:cxn ang="0">
                  <a:pos x="59" y="383"/>
                </a:cxn>
                <a:cxn ang="0">
                  <a:pos x="46" y="399"/>
                </a:cxn>
                <a:cxn ang="0">
                  <a:pos x="34" y="406"/>
                </a:cxn>
                <a:cxn ang="0">
                  <a:pos x="48" y="411"/>
                </a:cxn>
                <a:cxn ang="0">
                  <a:pos x="22" y="287"/>
                </a:cxn>
                <a:cxn ang="0">
                  <a:pos x="45" y="403"/>
                </a:cxn>
                <a:cxn ang="0">
                  <a:pos x="13" y="271"/>
                </a:cxn>
                <a:cxn ang="0">
                  <a:pos x="14" y="259"/>
                </a:cxn>
                <a:cxn ang="0">
                  <a:pos x="16" y="296"/>
                </a:cxn>
                <a:cxn ang="0">
                  <a:pos x="14" y="290"/>
                </a:cxn>
                <a:cxn ang="0">
                  <a:pos x="17" y="299"/>
                </a:cxn>
                <a:cxn ang="0">
                  <a:pos x="14" y="301"/>
                </a:cxn>
                <a:cxn ang="0">
                  <a:pos x="6" y="305"/>
                </a:cxn>
                <a:cxn ang="0">
                  <a:pos x="16" y="284"/>
                </a:cxn>
                <a:cxn ang="0">
                  <a:pos x="10" y="302"/>
                </a:cxn>
                <a:cxn ang="0">
                  <a:pos x="53" y="417"/>
                </a:cxn>
                <a:cxn ang="0">
                  <a:pos x="59" y="416"/>
                </a:cxn>
                <a:cxn ang="0">
                  <a:pos x="48" y="413"/>
                </a:cxn>
                <a:cxn ang="0">
                  <a:pos x="39" y="411"/>
                </a:cxn>
                <a:cxn ang="0">
                  <a:pos x="66" y="421"/>
                </a:cxn>
                <a:cxn ang="0">
                  <a:pos x="33" y="403"/>
                </a:cxn>
                <a:cxn ang="0">
                  <a:pos x="25" y="396"/>
                </a:cxn>
                <a:cxn ang="0">
                  <a:pos x="23" y="402"/>
                </a:cxn>
                <a:cxn ang="0">
                  <a:pos x="17" y="383"/>
                </a:cxn>
                <a:cxn ang="0">
                  <a:pos x="19" y="389"/>
                </a:cxn>
                <a:cxn ang="0">
                  <a:pos x="16" y="374"/>
                </a:cxn>
                <a:cxn ang="0">
                  <a:pos x="11" y="372"/>
                </a:cxn>
                <a:cxn ang="0">
                  <a:pos x="13" y="378"/>
                </a:cxn>
                <a:cxn ang="0">
                  <a:pos x="10" y="380"/>
                </a:cxn>
                <a:cxn ang="0">
                  <a:pos x="16" y="368"/>
                </a:cxn>
                <a:cxn ang="0">
                  <a:pos x="13" y="366"/>
                </a:cxn>
                <a:cxn ang="0">
                  <a:pos x="6" y="343"/>
                </a:cxn>
                <a:cxn ang="0">
                  <a:pos x="5" y="360"/>
                </a:cxn>
                <a:cxn ang="0">
                  <a:pos x="13" y="361"/>
                </a:cxn>
                <a:cxn ang="0">
                  <a:pos x="8" y="355"/>
                </a:cxn>
                <a:cxn ang="0">
                  <a:pos x="10" y="363"/>
                </a:cxn>
                <a:cxn ang="0">
                  <a:pos x="8" y="341"/>
                </a:cxn>
                <a:cxn ang="0">
                  <a:pos x="10" y="336"/>
                </a:cxn>
                <a:cxn ang="0">
                  <a:pos x="6" y="333"/>
                </a:cxn>
                <a:cxn ang="0">
                  <a:pos x="8" y="329"/>
                </a:cxn>
                <a:cxn ang="0">
                  <a:pos x="3" y="336"/>
                </a:cxn>
                <a:cxn ang="0">
                  <a:pos x="6" y="326"/>
                </a:cxn>
                <a:cxn ang="0">
                  <a:pos x="5" y="338"/>
                </a:cxn>
              </a:cxnLst>
              <a:rect l="0" t="0" r="r" b="b"/>
              <a:pathLst>
                <a:path w="71" h="424">
                  <a:moveTo>
                    <a:pt x="51" y="0"/>
                  </a:moveTo>
                  <a:cubicBezTo>
                    <a:pt x="53" y="7"/>
                    <a:pt x="54" y="7"/>
                    <a:pt x="54" y="8"/>
                  </a:cubicBezTo>
                  <a:cubicBezTo>
                    <a:pt x="54" y="10"/>
                    <a:pt x="56" y="17"/>
                    <a:pt x="57" y="17"/>
                  </a:cubicBezTo>
                  <a:cubicBezTo>
                    <a:pt x="59" y="21"/>
                    <a:pt x="60" y="21"/>
                    <a:pt x="59" y="22"/>
                  </a:cubicBezTo>
                  <a:cubicBezTo>
                    <a:pt x="56" y="25"/>
                    <a:pt x="60" y="25"/>
                    <a:pt x="59" y="27"/>
                  </a:cubicBezTo>
                  <a:cubicBezTo>
                    <a:pt x="57" y="30"/>
                    <a:pt x="57" y="31"/>
                    <a:pt x="59" y="31"/>
                  </a:cubicBezTo>
                  <a:cubicBezTo>
                    <a:pt x="60" y="33"/>
                    <a:pt x="57" y="36"/>
                    <a:pt x="60" y="36"/>
                  </a:cubicBezTo>
                  <a:cubicBezTo>
                    <a:pt x="62" y="36"/>
                    <a:pt x="63" y="46"/>
                    <a:pt x="63" y="52"/>
                  </a:cubicBezTo>
                  <a:cubicBezTo>
                    <a:pt x="65" y="56"/>
                    <a:pt x="66" y="56"/>
                    <a:pt x="69" y="55"/>
                  </a:cubicBezTo>
                  <a:cubicBezTo>
                    <a:pt x="71" y="56"/>
                    <a:pt x="71" y="58"/>
                    <a:pt x="69" y="59"/>
                  </a:cubicBezTo>
                  <a:cubicBezTo>
                    <a:pt x="69" y="63"/>
                    <a:pt x="69" y="67"/>
                    <a:pt x="66" y="69"/>
                  </a:cubicBezTo>
                  <a:cubicBezTo>
                    <a:pt x="65" y="69"/>
                    <a:pt x="57" y="72"/>
                    <a:pt x="59" y="77"/>
                  </a:cubicBezTo>
                  <a:cubicBezTo>
                    <a:pt x="60" y="78"/>
                    <a:pt x="57" y="91"/>
                    <a:pt x="60" y="95"/>
                  </a:cubicBezTo>
                  <a:cubicBezTo>
                    <a:pt x="63" y="103"/>
                    <a:pt x="57" y="95"/>
                    <a:pt x="56" y="103"/>
                  </a:cubicBezTo>
                  <a:cubicBezTo>
                    <a:pt x="53" y="111"/>
                    <a:pt x="54" y="109"/>
                    <a:pt x="51" y="111"/>
                  </a:cubicBezTo>
                  <a:cubicBezTo>
                    <a:pt x="49" y="112"/>
                    <a:pt x="49" y="119"/>
                    <a:pt x="48" y="120"/>
                  </a:cubicBezTo>
                  <a:cubicBezTo>
                    <a:pt x="45" y="123"/>
                    <a:pt x="49" y="129"/>
                    <a:pt x="48" y="133"/>
                  </a:cubicBezTo>
                  <a:cubicBezTo>
                    <a:pt x="46" y="134"/>
                    <a:pt x="46" y="131"/>
                    <a:pt x="45" y="136"/>
                  </a:cubicBezTo>
                  <a:cubicBezTo>
                    <a:pt x="43" y="140"/>
                    <a:pt x="42" y="145"/>
                    <a:pt x="43" y="147"/>
                  </a:cubicBezTo>
                  <a:cubicBezTo>
                    <a:pt x="45" y="150"/>
                    <a:pt x="45" y="153"/>
                    <a:pt x="46" y="158"/>
                  </a:cubicBezTo>
                  <a:cubicBezTo>
                    <a:pt x="48" y="162"/>
                    <a:pt x="45" y="164"/>
                    <a:pt x="48" y="164"/>
                  </a:cubicBezTo>
                  <a:cubicBezTo>
                    <a:pt x="51" y="164"/>
                    <a:pt x="48" y="167"/>
                    <a:pt x="48" y="171"/>
                  </a:cubicBezTo>
                  <a:cubicBezTo>
                    <a:pt x="49" y="176"/>
                    <a:pt x="45" y="173"/>
                    <a:pt x="45" y="181"/>
                  </a:cubicBezTo>
                  <a:cubicBezTo>
                    <a:pt x="43" y="190"/>
                    <a:pt x="45" y="192"/>
                    <a:pt x="43" y="195"/>
                  </a:cubicBezTo>
                  <a:cubicBezTo>
                    <a:pt x="40" y="200"/>
                    <a:pt x="39" y="196"/>
                    <a:pt x="39" y="200"/>
                  </a:cubicBezTo>
                  <a:cubicBezTo>
                    <a:pt x="37" y="203"/>
                    <a:pt x="39" y="207"/>
                    <a:pt x="37" y="210"/>
                  </a:cubicBezTo>
                  <a:cubicBezTo>
                    <a:pt x="37" y="214"/>
                    <a:pt x="42" y="221"/>
                    <a:pt x="39" y="223"/>
                  </a:cubicBezTo>
                  <a:cubicBezTo>
                    <a:pt x="33" y="228"/>
                    <a:pt x="37" y="231"/>
                    <a:pt x="34" y="232"/>
                  </a:cubicBezTo>
                  <a:cubicBezTo>
                    <a:pt x="31" y="235"/>
                    <a:pt x="36" y="240"/>
                    <a:pt x="33" y="243"/>
                  </a:cubicBezTo>
                  <a:cubicBezTo>
                    <a:pt x="29" y="246"/>
                    <a:pt x="33" y="245"/>
                    <a:pt x="33" y="251"/>
                  </a:cubicBezTo>
                  <a:cubicBezTo>
                    <a:pt x="31" y="257"/>
                    <a:pt x="34" y="259"/>
                    <a:pt x="33" y="260"/>
                  </a:cubicBezTo>
                  <a:cubicBezTo>
                    <a:pt x="33" y="263"/>
                    <a:pt x="31" y="259"/>
                    <a:pt x="29" y="265"/>
                  </a:cubicBezTo>
                  <a:cubicBezTo>
                    <a:pt x="29" y="271"/>
                    <a:pt x="33" y="271"/>
                    <a:pt x="33" y="273"/>
                  </a:cubicBezTo>
                  <a:cubicBezTo>
                    <a:pt x="34" y="274"/>
                    <a:pt x="31" y="279"/>
                    <a:pt x="34" y="281"/>
                  </a:cubicBezTo>
                  <a:cubicBezTo>
                    <a:pt x="36" y="282"/>
                    <a:pt x="29" y="288"/>
                    <a:pt x="34" y="287"/>
                  </a:cubicBezTo>
                  <a:cubicBezTo>
                    <a:pt x="40" y="285"/>
                    <a:pt x="39" y="291"/>
                    <a:pt x="34" y="291"/>
                  </a:cubicBezTo>
                  <a:cubicBezTo>
                    <a:pt x="29" y="290"/>
                    <a:pt x="29" y="291"/>
                    <a:pt x="33" y="293"/>
                  </a:cubicBezTo>
                  <a:cubicBezTo>
                    <a:pt x="37" y="293"/>
                    <a:pt x="37" y="298"/>
                    <a:pt x="34" y="299"/>
                  </a:cubicBezTo>
                  <a:cubicBezTo>
                    <a:pt x="29" y="301"/>
                    <a:pt x="36" y="304"/>
                    <a:pt x="33" y="305"/>
                  </a:cubicBezTo>
                  <a:cubicBezTo>
                    <a:pt x="31" y="307"/>
                    <a:pt x="36" y="312"/>
                    <a:pt x="33" y="313"/>
                  </a:cubicBezTo>
                  <a:cubicBezTo>
                    <a:pt x="28" y="316"/>
                    <a:pt x="36" y="316"/>
                    <a:pt x="31" y="319"/>
                  </a:cubicBezTo>
                  <a:cubicBezTo>
                    <a:pt x="26" y="324"/>
                    <a:pt x="29" y="324"/>
                    <a:pt x="28" y="326"/>
                  </a:cubicBezTo>
                  <a:cubicBezTo>
                    <a:pt x="25" y="329"/>
                    <a:pt x="31" y="330"/>
                    <a:pt x="28" y="333"/>
                  </a:cubicBezTo>
                  <a:cubicBezTo>
                    <a:pt x="25" y="335"/>
                    <a:pt x="23" y="344"/>
                    <a:pt x="20" y="344"/>
                  </a:cubicBezTo>
                  <a:cubicBezTo>
                    <a:pt x="17" y="343"/>
                    <a:pt x="20" y="347"/>
                    <a:pt x="19" y="351"/>
                  </a:cubicBezTo>
                  <a:cubicBezTo>
                    <a:pt x="17" y="355"/>
                    <a:pt x="20" y="352"/>
                    <a:pt x="22" y="358"/>
                  </a:cubicBezTo>
                  <a:cubicBezTo>
                    <a:pt x="22" y="363"/>
                    <a:pt x="23" y="358"/>
                    <a:pt x="26" y="358"/>
                  </a:cubicBezTo>
                  <a:cubicBezTo>
                    <a:pt x="29" y="358"/>
                    <a:pt x="26" y="371"/>
                    <a:pt x="29" y="372"/>
                  </a:cubicBezTo>
                  <a:cubicBezTo>
                    <a:pt x="33" y="374"/>
                    <a:pt x="29" y="375"/>
                    <a:pt x="34" y="375"/>
                  </a:cubicBezTo>
                  <a:cubicBezTo>
                    <a:pt x="39" y="375"/>
                    <a:pt x="46" y="375"/>
                    <a:pt x="46" y="375"/>
                  </a:cubicBezTo>
                  <a:cubicBezTo>
                    <a:pt x="51" y="378"/>
                    <a:pt x="59" y="377"/>
                    <a:pt x="60" y="380"/>
                  </a:cubicBezTo>
                  <a:cubicBezTo>
                    <a:pt x="59" y="380"/>
                    <a:pt x="57" y="380"/>
                    <a:pt x="56" y="378"/>
                  </a:cubicBezTo>
                  <a:cubicBezTo>
                    <a:pt x="53" y="378"/>
                    <a:pt x="53" y="378"/>
                    <a:pt x="51" y="382"/>
                  </a:cubicBezTo>
                  <a:cubicBezTo>
                    <a:pt x="48" y="383"/>
                    <a:pt x="49" y="380"/>
                    <a:pt x="46" y="383"/>
                  </a:cubicBezTo>
                  <a:cubicBezTo>
                    <a:pt x="43" y="385"/>
                    <a:pt x="42" y="383"/>
                    <a:pt x="40" y="386"/>
                  </a:cubicBezTo>
                  <a:cubicBezTo>
                    <a:pt x="40" y="391"/>
                    <a:pt x="40" y="388"/>
                    <a:pt x="39" y="394"/>
                  </a:cubicBezTo>
                  <a:cubicBezTo>
                    <a:pt x="39" y="399"/>
                    <a:pt x="40" y="399"/>
                    <a:pt x="37" y="399"/>
                  </a:cubicBezTo>
                  <a:cubicBezTo>
                    <a:pt x="34" y="399"/>
                    <a:pt x="33" y="397"/>
                    <a:pt x="33" y="397"/>
                  </a:cubicBezTo>
                  <a:cubicBezTo>
                    <a:pt x="31" y="397"/>
                    <a:pt x="28" y="394"/>
                    <a:pt x="28" y="393"/>
                  </a:cubicBezTo>
                  <a:cubicBezTo>
                    <a:pt x="28" y="391"/>
                    <a:pt x="29" y="391"/>
                    <a:pt x="31" y="391"/>
                  </a:cubicBezTo>
                  <a:cubicBezTo>
                    <a:pt x="31" y="393"/>
                    <a:pt x="31" y="391"/>
                    <a:pt x="33" y="391"/>
                  </a:cubicBezTo>
                  <a:cubicBezTo>
                    <a:pt x="34" y="393"/>
                    <a:pt x="33" y="391"/>
                    <a:pt x="34" y="389"/>
                  </a:cubicBezTo>
                  <a:cubicBezTo>
                    <a:pt x="37" y="389"/>
                    <a:pt x="39" y="386"/>
                    <a:pt x="37" y="386"/>
                  </a:cubicBezTo>
                  <a:cubicBezTo>
                    <a:pt x="36" y="385"/>
                    <a:pt x="36" y="386"/>
                    <a:pt x="33" y="388"/>
                  </a:cubicBezTo>
                  <a:cubicBezTo>
                    <a:pt x="31" y="388"/>
                    <a:pt x="33" y="389"/>
                    <a:pt x="29" y="389"/>
                  </a:cubicBezTo>
                  <a:cubicBezTo>
                    <a:pt x="25" y="388"/>
                    <a:pt x="31" y="389"/>
                    <a:pt x="29" y="391"/>
                  </a:cubicBezTo>
                  <a:cubicBezTo>
                    <a:pt x="28" y="391"/>
                    <a:pt x="26" y="391"/>
                    <a:pt x="26" y="394"/>
                  </a:cubicBezTo>
                  <a:cubicBezTo>
                    <a:pt x="28" y="396"/>
                    <a:pt x="26" y="394"/>
                    <a:pt x="25" y="393"/>
                  </a:cubicBezTo>
                  <a:cubicBezTo>
                    <a:pt x="22" y="393"/>
                    <a:pt x="20" y="389"/>
                    <a:pt x="22" y="389"/>
                  </a:cubicBezTo>
                  <a:cubicBezTo>
                    <a:pt x="23" y="389"/>
                    <a:pt x="25" y="391"/>
                    <a:pt x="25" y="389"/>
                  </a:cubicBezTo>
                  <a:cubicBezTo>
                    <a:pt x="23" y="389"/>
                    <a:pt x="25" y="389"/>
                    <a:pt x="23" y="388"/>
                  </a:cubicBezTo>
                  <a:cubicBezTo>
                    <a:pt x="23" y="386"/>
                    <a:pt x="25" y="385"/>
                    <a:pt x="26" y="386"/>
                  </a:cubicBezTo>
                  <a:cubicBezTo>
                    <a:pt x="28" y="388"/>
                    <a:pt x="28" y="383"/>
                    <a:pt x="31" y="383"/>
                  </a:cubicBezTo>
                  <a:cubicBezTo>
                    <a:pt x="33" y="385"/>
                    <a:pt x="34" y="385"/>
                    <a:pt x="36" y="383"/>
                  </a:cubicBezTo>
                  <a:cubicBezTo>
                    <a:pt x="36" y="383"/>
                    <a:pt x="29" y="382"/>
                    <a:pt x="28" y="383"/>
                  </a:cubicBezTo>
                  <a:cubicBezTo>
                    <a:pt x="26" y="385"/>
                    <a:pt x="28" y="382"/>
                    <a:pt x="25" y="382"/>
                  </a:cubicBezTo>
                  <a:cubicBezTo>
                    <a:pt x="23" y="383"/>
                    <a:pt x="25" y="383"/>
                    <a:pt x="25" y="383"/>
                  </a:cubicBezTo>
                  <a:cubicBezTo>
                    <a:pt x="26" y="385"/>
                    <a:pt x="23" y="385"/>
                    <a:pt x="23" y="386"/>
                  </a:cubicBezTo>
                  <a:cubicBezTo>
                    <a:pt x="23" y="388"/>
                    <a:pt x="23" y="389"/>
                    <a:pt x="20" y="389"/>
                  </a:cubicBezTo>
                  <a:cubicBezTo>
                    <a:pt x="17" y="388"/>
                    <a:pt x="22" y="388"/>
                    <a:pt x="20" y="386"/>
                  </a:cubicBezTo>
                  <a:cubicBezTo>
                    <a:pt x="20" y="386"/>
                    <a:pt x="19" y="385"/>
                    <a:pt x="20" y="386"/>
                  </a:cubicBezTo>
                  <a:cubicBezTo>
                    <a:pt x="22" y="386"/>
                    <a:pt x="20" y="382"/>
                    <a:pt x="19" y="385"/>
                  </a:cubicBezTo>
                  <a:cubicBezTo>
                    <a:pt x="17" y="386"/>
                    <a:pt x="17" y="385"/>
                    <a:pt x="19" y="382"/>
                  </a:cubicBezTo>
                  <a:cubicBezTo>
                    <a:pt x="20" y="380"/>
                    <a:pt x="17" y="382"/>
                    <a:pt x="19" y="380"/>
                  </a:cubicBezTo>
                  <a:cubicBezTo>
                    <a:pt x="19" y="377"/>
                    <a:pt x="16" y="375"/>
                    <a:pt x="17" y="377"/>
                  </a:cubicBezTo>
                  <a:cubicBezTo>
                    <a:pt x="19" y="377"/>
                    <a:pt x="20" y="380"/>
                    <a:pt x="22" y="378"/>
                  </a:cubicBezTo>
                  <a:cubicBezTo>
                    <a:pt x="22" y="377"/>
                    <a:pt x="23" y="377"/>
                    <a:pt x="23" y="377"/>
                  </a:cubicBezTo>
                  <a:cubicBezTo>
                    <a:pt x="23" y="378"/>
                    <a:pt x="23" y="378"/>
                    <a:pt x="23" y="375"/>
                  </a:cubicBezTo>
                  <a:cubicBezTo>
                    <a:pt x="25" y="374"/>
                    <a:pt x="28" y="378"/>
                    <a:pt x="26" y="377"/>
                  </a:cubicBezTo>
                  <a:cubicBezTo>
                    <a:pt x="25" y="375"/>
                    <a:pt x="26" y="375"/>
                    <a:pt x="28" y="374"/>
                  </a:cubicBezTo>
                  <a:cubicBezTo>
                    <a:pt x="28" y="371"/>
                    <a:pt x="26" y="371"/>
                    <a:pt x="23" y="369"/>
                  </a:cubicBezTo>
                  <a:cubicBezTo>
                    <a:pt x="20" y="368"/>
                    <a:pt x="20" y="369"/>
                    <a:pt x="23" y="371"/>
                  </a:cubicBezTo>
                  <a:cubicBezTo>
                    <a:pt x="26" y="372"/>
                    <a:pt x="28" y="374"/>
                    <a:pt x="25" y="374"/>
                  </a:cubicBezTo>
                  <a:cubicBezTo>
                    <a:pt x="22" y="372"/>
                    <a:pt x="23" y="374"/>
                    <a:pt x="23" y="374"/>
                  </a:cubicBezTo>
                  <a:cubicBezTo>
                    <a:pt x="22" y="374"/>
                    <a:pt x="22" y="375"/>
                    <a:pt x="22" y="377"/>
                  </a:cubicBezTo>
                  <a:cubicBezTo>
                    <a:pt x="20" y="378"/>
                    <a:pt x="17" y="374"/>
                    <a:pt x="19" y="374"/>
                  </a:cubicBezTo>
                  <a:cubicBezTo>
                    <a:pt x="20" y="375"/>
                    <a:pt x="19" y="375"/>
                    <a:pt x="19" y="372"/>
                  </a:cubicBezTo>
                  <a:cubicBezTo>
                    <a:pt x="19" y="371"/>
                    <a:pt x="17" y="374"/>
                    <a:pt x="16" y="372"/>
                  </a:cubicBezTo>
                  <a:cubicBezTo>
                    <a:pt x="16" y="371"/>
                    <a:pt x="17" y="371"/>
                    <a:pt x="16" y="369"/>
                  </a:cubicBezTo>
                  <a:cubicBezTo>
                    <a:pt x="16" y="368"/>
                    <a:pt x="16" y="368"/>
                    <a:pt x="17" y="369"/>
                  </a:cubicBezTo>
                  <a:cubicBezTo>
                    <a:pt x="17" y="371"/>
                    <a:pt x="19" y="371"/>
                    <a:pt x="17" y="368"/>
                  </a:cubicBezTo>
                  <a:cubicBezTo>
                    <a:pt x="17" y="366"/>
                    <a:pt x="17" y="366"/>
                    <a:pt x="16" y="366"/>
                  </a:cubicBezTo>
                  <a:cubicBezTo>
                    <a:pt x="14" y="366"/>
                    <a:pt x="14" y="368"/>
                    <a:pt x="14" y="364"/>
                  </a:cubicBezTo>
                  <a:cubicBezTo>
                    <a:pt x="14" y="363"/>
                    <a:pt x="14" y="364"/>
                    <a:pt x="14" y="363"/>
                  </a:cubicBezTo>
                  <a:cubicBezTo>
                    <a:pt x="13" y="363"/>
                    <a:pt x="14" y="361"/>
                    <a:pt x="16" y="363"/>
                  </a:cubicBezTo>
                  <a:cubicBezTo>
                    <a:pt x="16" y="363"/>
                    <a:pt x="17" y="361"/>
                    <a:pt x="17" y="360"/>
                  </a:cubicBezTo>
                  <a:cubicBezTo>
                    <a:pt x="19" y="357"/>
                    <a:pt x="17" y="357"/>
                    <a:pt x="17" y="358"/>
                  </a:cubicBezTo>
                  <a:cubicBezTo>
                    <a:pt x="16" y="361"/>
                    <a:pt x="16" y="361"/>
                    <a:pt x="14" y="360"/>
                  </a:cubicBezTo>
                  <a:cubicBezTo>
                    <a:pt x="13" y="358"/>
                    <a:pt x="13" y="358"/>
                    <a:pt x="14" y="358"/>
                  </a:cubicBezTo>
                  <a:cubicBezTo>
                    <a:pt x="16" y="358"/>
                    <a:pt x="16" y="358"/>
                    <a:pt x="14" y="357"/>
                  </a:cubicBezTo>
                  <a:cubicBezTo>
                    <a:pt x="13" y="357"/>
                    <a:pt x="14" y="357"/>
                    <a:pt x="13" y="357"/>
                  </a:cubicBezTo>
                  <a:cubicBezTo>
                    <a:pt x="11" y="355"/>
                    <a:pt x="11" y="355"/>
                    <a:pt x="10" y="354"/>
                  </a:cubicBezTo>
                  <a:cubicBezTo>
                    <a:pt x="8" y="354"/>
                    <a:pt x="11" y="352"/>
                    <a:pt x="13" y="354"/>
                  </a:cubicBezTo>
                  <a:cubicBezTo>
                    <a:pt x="14" y="355"/>
                    <a:pt x="16" y="355"/>
                    <a:pt x="14" y="354"/>
                  </a:cubicBezTo>
                  <a:cubicBezTo>
                    <a:pt x="13" y="352"/>
                    <a:pt x="11" y="351"/>
                    <a:pt x="14" y="352"/>
                  </a:cubicBezTo>
                  <a:cubicBezTo>
                    <a:pt x="17" y="352"/>
                    <a:pt x="16" y="352"/>
                    <a:pt x="13" y="351"/>
                  </a:cubicBezTo>
                  <a:cubicBezTo>
                    <a:pt x="11" y="349"/>
                    <a:pt x="14" y="349"/>
                    <a:pt x="13" y="347"/>
                  </a:cubicBezTo>
                  <a:cubicBezTo>
                    <a:pt x="13" y="347"/>
                    <a:pt x="14" y="346"/>
                    <a:pt x="16" y="347"/>
                  </a:cubicBezTo>
                  <a:cubicBezTo>
                    <a:pt x="17" y="349"/>
                    <a:pt x="16" y="346"/>
                    <a:pt x="14" y="344"/>
                  </a:cubicBezTo>
                  <a:cubicBezTo>
                    <a:pt x="14" y="343"/>
                    <a:pt x="16" y="341"/>
                    <a:pt x="14" y="341"/>
                  </a:cubicBezTo>
                  <a:cubicBezTo>
                    <a:pt x="13" y="343"/>
                    <a:pt x="14" y="346"/>
                    <a:pt x="13" y="346"/>
                  </a:cubicBezTo>
                  <a:cubicBezTo>
                    <a:pt x="11" y="346"/>
                    <a:pt x="13" y="343"/>
                    <a:pt x="11" y="340"/>
                  </a:cubicBezTo>
                  <a:cubicBezTo>
                    <a:pt x="11" y="336"/>
                    <a:pt x="13" y="336"/>
                    <a:pt x="13" y="335"/>
                  </a:cubicBezTo>
                  <a:cubicBezTo>
                    <a:pt x="13" y="332"/>
                    <a:pt x="16" y="335"/>
                    <a:pt x="16" y="335"/>
                  </a:cubicBezTo>
                  <a:cubicBezTo>
                    <a:pt x="14" y="333"/>
                    <a:pt x="16" y="333"/>
                    <a:pt x="14" y="333"/>
                  </a:cubicBezTo>
                  <a:cubicBezTo>
                    <a:pt x="14" y="332"/>
                    <a:pt x="13" y="332"/>
                    <a:pt x="11" y="330"/>
                  </a:cubicBezTo>
                  <a:cubicBezTo>
                    <a:pt x="11" y="329"/>
                    <a:pt x="11" y="330"/>
                    <a:pt x="10" y="329"/>
                  </a:cubicBezTo>
                  <a:cubicBezTo>
                    <a:pt x="10" y="327"/>
                    <a:pt x="11" y="329"/>
                    <a:pt x="14" y="329"/>
                  </a:cubicBezTo>
                  <a:cubicBezTo>
                    <a:pt x="16" y="329"/>
                    <a:pt x="17" y="329"/>
                    <a:pt x="19" y="330"/>
                  </a:cubicBezTo>
                  <a:cubicBezTo>
                    <a:pt x="22" y="332"/>
                    <a:pt x="17" y="327"/>
                    <a:pt x="19" y="327"/>
                  </a:cubicBezTo>
                  <a:cubicBezTo>
                    <a:pt x="20" y="327"/>
                    <a:pt x="17" y="324"/>
                    <a:pt x="17" y="326"/>
                  </a:cubicBezTo>
                  <a:cubicBezTo>
                    <a:pt x="17" y="327"/>
                    <a:pt x="16" y="324"/>
                    <a:pt x="13" y="326"/>
                  </a:cubicBezTo>
                  <a:cubicBezTo>
                    <a:pt x="10" y="326"/>
                    <a:pt x="10" y="326"/>
                    <a:pt x="10" y="324"/>
                  </a:cubicBezTo>
                  <a:cubicBezTo>
                    <a:pt x="11" y="322"/>
                    <a:pt x="11" y="324"/>
                    <a:pt x="13" y="324"/>
                  </a:cubicBezTo>
                  <a:cubicBezTo>
                    <a:pt x="14" y="324"/>
                    <a:pt x="10" y="322"/>
                    <a:pt x="11" y="321"/>
                  </a:cubicBezTo>
                  <a:cubicBezTo>
                    <a:pt x="13" y="318"/>
                    <a:pt x="16" y="319"/>
                    <a:pt x="16" y="318"/>
                  </a:cubicBezTo>
                  <a:cubicBezTo>
                    <a:pt x="16" y="315"/>
                    <a:pt x="14" y="316"/>
                    <a:pt x="14" y="315"/>
                  </a:cubicBezTo>
                  <a:cubicBezTo>
                    <a:pt x="13" y="313"/>
                    <a:pt x="11" y="313"/>
                    <a:pt x="11" y="315"/>
                  </a:cubicBezTo>
                  <a:cubicBezTo>
                    <a:pt x="11" y="316"/>
                    <a:pt x="8" y="315"/>
                    <a:pt x="6" y="313"/>
                  </a:cubicBezTo>
                  <a:cubicBezTo>
                    <a:pt x="6" y="310"/>
                    <a:pt x="3" y="312"/>
                    <a:pt x="3" y="313"/>
                  </a:cubicBezTo>
                  <a:cubicBezTo>
                    <a:pt x="3" y="316"/>
                    <a:pt x="3" y="316"/>
                    <a:pt x="2" y="315"/>
                  </a:cubicBezTo>
                  <a:cubicBezTo>
                    <a:pt x="0" y="312"/>
                    <a:pt x="3" y="310"/>
                    <a:pt x="6" y="307"/>
                  </a:cubicBezTo>
                  <a:cubicBezTo>
                    <a:pt x="11" y="305"/>
                    <a:pt x="8" y="302"/>
                    <a:pt x="11" y="304"/>
                  </a:cubicBezTo>
                  <a:cubicBezTo>
                    <a:pt x="13" y="304"/>
                    <a:pt x="10" y="302"/>
                    <a:pt x="13" y="302"/>
                  </a:cubicBezTo>
                  <a:cubicBezTo>
                    <a:pt x="16" y="302"/>
                    <a:pt x="13" y="305"/>
                    <a:pt x="16" y="307"/>
                  </a:cubicBezTo>
                  <a:cubicBezTo>
                    <a:pt x="19" y="308"/>
                    <a:pt x="14" y="313"/>
                    <a:pt x="17" y="312"/>
                  </a:cubicBezTo>
                  <a:cubicBezTo>
                    <a:pt x="19" y="310"/>
                    <a:pt x="17" y="310"/>
                    <a:pt x="19" y="305"/>
                  </a:cubicBezTo>
                  <a:cubicBezTo>
                    <a:pt x="19" y="301"/>
                    <a:pt x="19" y="302"/>
                    <a:pt x="19" y="299"/>
                  </a:cubicBezTo>
                  <a:cubicBezTo>
                    <a:pt x="19" y="298"/>
                    <a:pt x="22" y="298"/>
                    <a:pt x="20" y="296"/>
                  </a:cubicBezTo>
                  <a:cubicBezTo>
                    <a:pt x="20" y="294"/>
                    <a:pt x="19" y="294"/>
                    <a:pt x="22" y="293"/>
                  </a:cubicBezTo>
                  <a:cubicBezTo>
                    <a:pt x="23" y="293"/>
                    <a:pt x="25" y="291"/>
                    <a:pt x="25" y="290"/>
                  </a:cubicBezTo>
                  <a:cubicBezTo>
                    <a:pt x="26" y="288"/>
                    <a:pt x="26" y="285"/>
                    <a:pt x="23" y="285"/>
                  </a:cubicBezTo>
                  <a:cubicBezTo>
                    <a:pt x="22" y="285"/>
                    <a:pt x="20" y="284"/>
                    <a:pt x="22" y="284"/>
                  </a:cubicBezTo>
                  <a:cubicBezTo>
                    <a:pt x="23" y="282"/>
                    <a:pt x="23" y="279"/>
                    <a:pt x="22" y="276"/>
                  </a:cubicBezTo>
                  <a:cubicBezTo>
                    <a:pt x="22" y="273"/>
                    <a:pt x="26" y="273"/>
                    <a:pt x="25" y="268"/>
                  </a:cubicBezTo>
                  <a:cubicBezTo>
                    <a:pt x="23" y="265"/>
                    <a:pt x="25" y="266"/>
                    <a:pt x="25" y="263"/>
                  </a:cubicBezTo>
                  <a:cubicBezTo>
                    <a:pt x="25" y="262"/>
                    <a:pt x="25" y="262"/>
                    <a:pt x="26" y="263"/>
                  </a:cubicBezTo>
                  <a:cubicBezTo>
                    <a:pt x="28" y="265"/>
                    <a:pt x="29" y="260"/>
                    <a:pt x="25" y="260"/>
                  </a:cubicBezTo>
                  <a:cubicBezTo>
                    <a:pt x="22" y="259"/>
                    <a:pt x="28" y="257"/>
                    <a:pt x="26" y="256"/>
                  </a:cubicBezTo>
                  <a:cubicBezTo>
                    <a:pt x="23" y="256"/>
                    <a:pt x="23" y="251"/>
                    <a:pt x="22" y="256"/>
                  </a:cubicBezTo>
                  <a:cubicBezTo>
                    <a:pt x="22" y="257"/>
                    <a:pt x="19" y="259"/>
                    <a:pt x="16" y="252"/>
                  </a:cubicBezTo>
                  <a:cubicBezTo>
                    <a:pt x="14" y="248"/>
                    <a:pt x="16" y="248"/>
                    <a:pt x="17" y="238"/>
                  </a:cubicBezTo>
                  <a:cubicBezTo>
                    <a:pt x="17" y="232"/>
                    <a:pt x="19" y="240"/>
                    <a:pt x="20" y="231"/>
                  </a:cubicBezTo>
                  <a:cubicBezTo>
                    <a:pt x="22" y="223"/>
                    <a:pt x="19" y="224"/>
                    <a:pt x="19" y="218"/>
                  </a:cubicBezTo>
                  <a:cubicBezTo>
                    <a:pt x="20" y="210"/>
                    <a:pt x="17" y="215"/>
                    <a:pt x="17" y="207"/>
                  </a:cubicBezTo>
                  <a:cubicBezTo>
                    <a:pt x="19" y="203"/>
                    <a:pt x="22" y="210"/>
                    <a:pt x="22" y="203"/>
                  </a:cubicBezTo>
                  <a:cubicBezTo>
                    <a:pt x="22" y="196"/>
                    <a:pt x="23" y="206"/>
                    <a:pt x="23" y="196"/>
                  </a:cubicBezTo>
                  <a:cubicBezTo>
                    <a:pt x="25" y="190"/>
                    <a:pt x="26" y="195"/>
                    <a:pt x="26" y="190"/>
                  </a:cubicBezTo>
                  <a:cubicBezTo>
                    <a:pt x="26" y="187"/>
                    <a:pt x="31" y="184"/>
                    <a:pt x="31" y="175"/>
                  </a:cubicBezTo>
                  <a:cubicBezTo>
                    <a:pt x="31" y="167"/>
                    <a:pt x="36" y="171"/>
                    <a:pt x="34" y="165"/>
                  </a:cubicBezTo>
                  <a:cubicBezTo>
                    <a:pt x="33" y="161"/>
                    <a:pt x="37" y="158"/>
                    <a:pt x="36" y="154"/>
                  </a:cubicBezTo>
                  <a:cubicBezTo>
                    <a:pt x="34" y="151"/>
                    <a:pt x="36" y="150"/>
                    <a:pt x="34" y="142"/>
                  </a:cubicBezTo>
                  <a:cubicBezTo>
                    <a:pt x="33" y="134"/>
                    <a:pt x="34" y="133"/>
                    <a:pt x="36" y="131"/>
                  </a:cubicBezTo>
                  <a:cubicBezTo>
                    <a:pt x="37" y="129"/>
                    <a:pt x="37" y="125"/>
                    <a:pt x="36" y="120"/>
                  </a:cubicBezTo>
                  <a:cubicBezTo>
                    <a:pt x="33" y="116"/>
                    <a:pt x="37" y="117"/>
                    <a:pt x="39" y="111"/>
                  </a:cubicBezTo>
                  <a:cubicBezTo>
                    <a:pt x="39" y="103"/>
                    <a:pt x="40" y="106"/>
                    <a:pt x="40" y="101"/>
                  </a:cubicBezTo>
                  <a:cubicBezTo>
                    <a:pt x="39" y="98"/>
                    <a:pt x="43" y="91"/>
                    <a:pt x="42" y="88"/>
                  </a:cubicBezTo>
                  <a:cubicBezTo>
                    <a:pt x="40" y="84"/>
                    <a:pt x="45" y="83"/>
                    <a:pt x="43" y="77"/>
                  </a:cubicBezTo>
                  <a:cubicBezTo>
                    <a:pt x="40" y="69"/>
                    <a:pt x="45" y="63"/>
                    <a:pt x="43" y="63"/>
                  </a:cubicBezTo>
                  <a:cubicBezTo>
                    <a:pt x="40" y="61"/>
                    <a:pt x="43" y="58"/>
                    <a:pt x="43" y="58"/>
                  </a:cubicBezTo>
                  <a:cubicBezTo>
                    <a:pt x="45" y="58"/>
                    <a:pt x="45" y="56"/>
                    <a:pt x="46" y="47"/>
                  </a:cubicBezTo>
                  <a:cubicBezTo>
                    <a:pt x="48" y="38"/>
                    <a:pt x="45" y="36"/>
                    <a:pt x="46" y="30"/>
                  </a:cubicBezTo>
                  <a:cubicBezTo>
                    <a:pt x="46" y="24"/>
                    <a:pt x="45" y="24"/>
                    <a:pt x="45" y="19"/>
                  </a:cubicBezTo>
                  <a:cubicBezTo>
                    <a:pt x="45" y="16"/>
                    <a:pt x="43" y="21"/>
                    <a:pt x="43" y="10"/>
                  </a:cubicBezTo>
                  <a:cubicBezTo>
                    <a:pt x="53" y="7"/>
                    <a:pt x="46" y="4"/>
                    <a:pt x="48" y="4"/>
                  </a:cubicBezTo>
                  <a:cubicBezTo>
                    <a:pt x="51" y="4"/>
                    <a:pt x="51" y="0"/>
                    <a:pt x="51" y="0"/>
                  </a:cubicBezTo>
                  <a:close/>
                  <a:moveTo>
                    <a:pt x="59" y="411"/>
                  </a:moveTo>
                  <a:cubicBezTo>
                    <a:pt x="59" y="383"/>
                    <a:pt x="59" y="383"/>
                    <a:pt x="59" y="383"/>
                  </a:cubicBezTo>
                  <a:moveTo>
                    <a:pt x="59" y="411"/>
                  </a:moveTo>
                  <a:cubicBezTo>
                    <a:pt x="59" y="383"/>
                    <a:pt x="59" y="383"/>
                    <a:pt x="59" y="383"/>
                  </a:cubicBezTo>
                  <a:cubicBezTo>
                    <a:pt x="57" y="382"/>
                    <a:pt x="56" y="385"/>
                    <a:pt x="54" y="385"/>
                  </a:cubicBezTo>
                  <a:cubicBezTo>
                    <a:pt x="53" y="385"/>
                    <a:pt x="53" y="382"/>
                    <a:pt x="51" y="382"/>
                  </a:cubicBezTo>
                  <a:cubicBezTo>
                    <a:pt x="49" y="382"/>
                    <a:pt x="49" y="385"/>
                    <a:pt x="48" y="386"/>
                  </a:cubicBezTo>
                  <a:cubicBezTo>
                    <a:pt x="46" y="386"/>
                    <a:pt x="45" y="385"/>
                    <a:pt x="45" y="385"/>
                  </a:cubicBezTo>
                  <a:cubicBezTo>
                    <a:pt x="43" y="385"/>
                    <a:pt x="45" y="385"/>
                    <a:pt x="45" y="386"/>
                  </a:cubicBezTo>
                  <a:cubicBezTo>
                    <a:pt x="45" y="388"/>
                    <a:pt x="46" y="386"/>
                    <a:pt x="46" y="388"/>
                  </a:cubicBezTo>
                  <a:cubicBezTo>
                    <a:pt x="45" y="389"/>
                    <a:pt x="45" y="389"/>
                    <a:pt x="45" y="388"/>
                  </a:cubicBezTo>
                  <a:cubicBezTo>
                    <a:pt x="43" y="386"/>
                    <a:pt x="43" y="389"/>
                    <a:pt x="45" y="393"/>
                  </a:cubicBezTo>
                  <a:cubicBezTo>
                    <a:pt x="45" y="396"/>
                    <a:pt x="51" y="391"/>
                    <a:pt x="53" y="393"/>
                  </a:cubicBezTo>
                  <a:cubicBezTo>
                    <a:pt x="54" y="396"/>
                    <a:pt x="45" y="396"/>
                    <a:pt x="46" y="399"/>
                  </a:cubicBezTo>
                  <a:cubicBezTo>
                    <a:pt x="46" y="403"/>
                    <a:pt x="56" y="405"/>
                    <a:pt x="56" y="406"/>
                  </a:cubicBezTo>
                  <a:cubicBezTo>
                    <a:pt x="49" y="405"/>
                    <a:pt x="51" y="403"/>
                    <a:pt x="51" y="405"/>
                  </a:cubicBezTo>
                  <a:cubicBezTo>
                    <a:pt x="49" y="406"/>
                    <a:pt x="48" y="403"/>
                    <a:pt x="46" y="403"/>
                  </a:cubicBezTo>
                  <a:cubicBezTo>
                    <a:pt x="45" y="405"/>
                    <a:pt x="48" y="406"/>
                    <a:pt x="45" y="405"/>
                  </a:cubicBezTo>
                  <a:cubicBezTo>
                    <a:pt x="42" y="402"/>
                    <a:pt x="39" y="400"/>
                    <a:pt x="40" y="402"/>
                  </a:cubicBezTo>
                  <a:cubicBezTo>
                    <a:pt x="40" y="405"/>
                    <a:pt x="45" y="403"/>
                    <a:pt x="42" y="405"/>
                  </a:cubicBezTo>
                  <a:cubicBezTo>
                    <a:pt x="39" y="405"/>
                    <a:pt x="40" y="406"/>
                    <a:pt x="39" y="406"/>
                  </a:cubicBezTo>
                  <a:cubicBezTo>
                    <a:pt x="36" y="405"/>
                    <a:pt x="36" y="405"/>
                    <a:pt x="36" y="405"/>
                  </a:cubicBezTo>
                  <a:cubicBezTo>
                    <a:pt x="36" y="406"/>
                    <a:pt x="34" y="405"/>
                    <a:pt x="33" y="405"/>
                  </a:cubicBezTo>
                  <a:cubicBezTo>
                    <a:pt x="31" y="405"/>
                    <a:pt x="34" y="406"/>
                    <a:pt x="34" y="406"/>
                  </a:cubicBezTo>
                  <a:cubicBezTo>
                    <a:pt x="33" y="408"/>
                    <a:pt x="31" y="405"/>
                    <a:pt x="31" y="406"/>
                  </a:cubicBezTo>
                  <a:cubicBezTo>
                    <a:pt x="31" y="408"/>
                    <a:pt x="31" y="408"/>
                    <a:pt x="31" y="408"/>
                  </a:cubicBezTo>
                  <a:cubicBezTo>
                    <a:pt x="33" y="410"/>
                    <a:pt x="34" y="408"/>
                    <a:pt x="36" y="408"/>
                  </a:cubicBezTo>
                  <a:cubicBezTo>
                    <a:pt x="36" y="410"/>
                    <a:pt x="36" y="406"/>
                    <a:pt x="37" y="406"/>
                  </a:cubicBezTo>
                  <a:cubicBezTo>
                    <a:pt x="37" y="406"/>
                    <a:pt x="36" y="408"/>
                    <a:pt x="37" y="408"/>
                  </a:cubicBezTo>
                  <a:cubicBezTo>
                    <a:pt x="37" y="410"/>
                    <a:pt x="40" y="406"/>
                    <a:pt x="39" y="408"/>
                  </a:cubicBezTo>
                  <a:cubicBezTo>
                    <a:pt x="39" y="411"/>
                    <a:pt x="39" y="410"/>
                    <a:pt x="40" y="410"/>
                  </a:cubicBezTo>
                  <a:cubicBezTo>
                    <a:pt x="40" y="410"/>
                    <a:pt x="40" y="411"/>
                    <a:pt x="42" y="410"/>
                  </a:cubicBezTo>
                  <a:cubicBezTo>
                    <a:pt x="43" y="410"/>
                    <a:pt x="45" y="411"/>
                    <a:pt x="45" y="411"/>
                  </a:cubicBezTo>
                  <a:cubicBezTo>
                    <a:pt x="46" y="410"/>
                    <a:pt x="46" y="411"/>
                    <a:pt x="48" y="411"/>
                  </a:cubicBezTo>
                  <a:cubicBezTo>
                    <a:pt x="48" y="410"/>
                    <a:pt x="49" y="411"/>
                    <a:pt x="49" y="410"/>
                  </a:cubicBezTo>
                  <a:cubicBezTo>
                    <a:pt x="49" y="408"/>
                    <a:pt x="49" y="411"/>
                    <a:pt x="51" y="411"/>
                  </a:cubicBezTo>
                  <a:cubicBezTo>
                    <a:pt x="56" y="411"/>
                    <a:pt x="57" y="413"/>
                    <a:pt x="57" y="411"/>
                  </a:cubicBezTo>
                  <a:cubicBezTo>
                    <a:pt x="57" y="410"/>
                    <a:pt x="57" y="411"/>
                    <a:pt x="59" y="411"/>
                  </a:cubicBezTo>
                  <a:close/>
                  <a:moveTo>
                    <a:pt x="20" y="291"/>
                  </a:moveTo>
                  <a:cubicBezTo>
                    <a:pt x="20" y="291"/>
                    <a:pt x="19" y="291"/>
                    <a:pt x="20" y="293"/>
                  </a:cubicBezTo>
                  <a:cubicBezTo>
                    <a:pt x="22" y="293"/>
                    <a:pt x="23" y="291"/>
                    <a:pt x="23" y="291"/>
                  </a:cubicBezTo>
                  <a:cubicBezTo>
                    <a:pt x="25" y="290"/>
                    <a:pt x="23" y="290"/>
                    <a:pt x="23" y="290"/>
                  </a:cubicBezTo>
                  <a:cubicBezTo>
                    <a:pt x="25" y="290"/>
                    <a:pt x="26" y="288"/>
                    <a:pt x="23" y="287"/>
                  </a:cubicBezTo>
                  <a:cubicBezTo>
                    <a:pt x="22" y="285"/>
                    <a:pt x="23" y="287"/>
                    <a:pt x="22" y="287"/>
                  </a:cubicBezTo>
                  <a:cubicBezTo>
                    <a:pt x="22" y="287"/>
                    <a:pt x="20" y="287"/>
                    <a:pt x="20" y="288"/>
                  </a:cubicBezTo>
                  <a:cubicBezTo>
                    <a:pt x="22" y="290"/>
                    <a:pt x="20" y="288"/>
                    <a:pt x="19" y="290"/>
                  </a:cubicBezTo>
                  <a:cubicBezTo>
                    <a:pt x="19" y="290"/>
                    <a:pt x="19" y="290"/>
                    <a:pt x="20" y="291"/>
                  </a:cubicBezTo>
                  <a:close/>
                  <a:moveTo>
                    <a:pt x="43" y="402"/>
                  </a:moveTo>
                  <a:cubicBezTo>
                    <a:pt x="42" y="400"/>
                    <a:pt x="42" y="400"/>
                    <a:pt x="43" y="400"/>
                  </a:cubicBezTo>
                  <a:cubicBezTo>
                    <a:pt x="45" y="402"/>
                    <a:pt x="45" y="402"/>
                    <a:pt x="43" y="400"/>
                  </a:cubicBezTo>
                  <a:cubicBezTo>
                    <a:pt x="43" y="399"/>
                    <a:pt x="43" y="397"/>
                    <a:pt x="43" y="396"/>
                  </a:cubicBezTo>
                  <a:cubicBezTo>
                    <a:pt x="43" y="394"/>
                    <a:pt x="42" y="396"/>
                    <a:pt x="42" y="397"/>
                  </a:cubicBezTo>
                  <a:cubicBezTo>
                    <a:pt x="42" y="399"/>
                    <a:pt x="40" y="397"/>
                    <a:pt x="40" y="399"/>
                  </a:cubicBezTo>
                  <a:cubicBezTo>
                    <a:pt x="40" y="400"/>
                    <a:pt x="42" y="402"/>
                    <a:pt x="45" y="403"/>
                  </a:cubicBezTo>
                  <a:cubicBezTo>
                    <a:pt x="46" y="405"/>
                    <a:pt x="45" y="403"/>
                    <a:pt x="43" y="402"/>
                  </a:cubicBezTo>
                  <a:close/>
                  <a:moveTo>
                    <a:pt x="39" y="402"/>
                  </a:moveTo>
                  <a:cubicBezTo>
                    <a:pt x="39" y="400"/>
                    <a:pt x="37" y="402"/>
                    <a:pt x="37" y="400"/>
                  </a:cubicBezTo>
                  <a:cubicBezTo>
                    <a:pt x="36" y="399"/>
                    <a:pt x="34" y="399"/>
                    <a:pt x="34" y="400"/>
                  </a:cubicBezTo>
                  <a:cubicBezTo>
                    <a:pt x="34" y="402"/>
                    <a:pt x="33" y="403"/>
                    <a:pt x="34" y="403"/>
                  </a:cubicBezTo>
                  <a:cubicBezTo>
                    <a:pt x="36" y="403"/>
                    <a:pt x="34" y="402"/>
                    <a:pt x="36" y="403"/>
                  </a:cubicBezTo>
                  <a:cubicBezTo>
                    <a:pt x="37" y="403"/>
                    <a:pt x="36" y="403"/>
                    <a:pt x="37" y="405"/>
                  </a:cubicBezTo>
                  <a:cubicBezTo>
                    <a:pt x="39" y="405"/>
                    <a:pt x="39" y="403"/>
                    <a:pt x="39" y="402"/>
                  </a:cubicBezTo>
                  <a:close/>
                  <a:moveTo>
                    <a:pt x="13" y="265"/>
                  </a:moveTo>
                  <a:cubicBezTo>
                    <a:pt x="13" y="266"/>
                    <a:pt x="14" y="266"/>
                    <a:pt x="13" y="271"/>
                  </a:cubicBezTo>
                  <a:cubicBezTo>
                    <a:pt x="11" y="276"/>
                    <a:pt x="13" y="274"/>
                    <a:pt x="16" y="276"/>
                  </a:cubicBezTo>
                  <a:cubicBezTo>
                    <a:pt x="20" y="276"/>
                    <a:pt x="16" y="273"/>
                    <a:pt x="17" y="273"/>
                  </a:cubicBezTo>
                  <a:cubicBezTo>
                    <a:pt x="20" y="273"/>
                    <a:pt x="17" y="270"/>
                    <a:pt x="19" y="270"/>
                  </a:cubicBezTo>
                  <a:cubicBezTo>
                    <a:pt x="20" y="270"/>
                    <a:pt x="20" y="270"/>
                    <a:pt x="17" y="266"/>
                  </a:cubicBezTo>
                  <a:cubicBezTo>
                    <a:pt x="16" y="265"/>
                    <a:pt x="19" y="266"/>
                    <a:pt x="17" y="265"/>
                  </a:cubicBezTo>
                  <a:cubicBezTo>
                    <a:pt x="17" y="263"/>
                    <a:pt x="17" y="263"/>
                    <a:pt x="19" y="263"/>
                  </a:cubicBezTo>
                  <a:cubicBezTo>
                    <a:pt x="22" y="263"/>
                    <a:pt x="20" y="262"/>
                    <a:pt x="19" y="260"/>
                  </a:cubicBezTo>
                  <a:cubicBezTo>
                    <a:pt x="19" y="259"/>
                    <a:pt x="19" y="257"/>
                    <a:pt x="17" y="259"/>
                  </a:cubicBezTo>
                  <a:cubicBezTo>
                    <a:pt x="14" y="259"/>
                    <a:pt x="17" y="257"/>
                    <a:pt x="16" y="257"/>
                  </a:cubicBezTo>
                  <a:cubicBezTo>
                    <a:pt x="14" y="257"/>
                    <a:pt x="14" y="257"/>
                    <a:pt x="14" y="259"/>
                  </a:cubicBezTo>
                  <a:cubicBezTo>
                    <a:pt x="16" y="262"/>
                    <a:pt x="14" y="262"/>
                    <a:pt x="13" y="265"/>
                  </a:cubicBezTo>
                  <a:close/>
                  <a:moveTo>
                    <a:pt x="22" y="281"/>
                  </a:moveTo>
                  <a:cubicBezTo>
                    <a:pt x="22" y="281"/>
                    <a:pt x="22" y="282"/>
                    <a:pt x="20" y="282"/>
                  </a:cubicBezTo>
                  <a:cubicBezTo>
                    <a:pt x="20" y="282"/>
                    <a:pt x="20" y="281"/>
                    <a:pt x="22" y="281"/>
                  </a:cubicBezTo>
                  <a:close/>
                  <a:moveTo>
                    <a:pt x="16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6" y="279"/>
                    <a:pt x="16" y="281"/>
                    <a:pt x="14" y="281"/>
                  </a:cubicBezTo>
                  <a:cubicBezTo>
                    <a:pt x="14" y="279"/>
                    <a:pt x="13" y="281"/>
                    <a:pt x="14" y="281"/>
                  </a:cubicBezTo>
                  <a:cubicBezTo>
                    <a:pt x="16" y="282"/>
                    <a:pt x="16" y="282"/>
                    <a:pt x="16" y="281"/>
                  </a:cubicBezTo>
                  <a:close/>
                  <a:moveTo>
                    <a:pt x="16" y="296"/>
                  </a:moveTo>
                  <a:cubicBezTo>
                    <a:pt x="16" y="296"/>
                    <a:pt x="16" y="296"/>
                    <a:pt x="17" y="296"/>
                  </a:cubicBezTo>
                  <a:cubicBezTo>
                    <a:pt x="17" y="298"/>
                    <a:pt x="17" y="296"/>
                    <a:pt x="17" y="294"/>
                  </a:cubicBezTo>
                  <a:cubicBezTo>
                    <a:pt x="16" y="293"/>
                    <a:pt x="16" y="294"/>
                    <a:pt x="14" y="294"/>
                  </a:cubicBezTo>
                  <a:cubicBezTo>
                    <a:pt x="13" y="293"/>
                    <a:pt x="13" y="294"/>
                    <a:pt x="14" y="296"/>
                  </a:cubicBezTo>
                  <a:cubicBezTo>
                    <a:pt x="14" y="296"/>
                    <a:pt x="14" y="296"/>
                    <a:pt x="16" y="296"/>
                  </a:cubicBezTo>
                  <a:close/>
                  <a:moveTo>
                    <a:pt x="16" y="293"/>
                  </a:moveTo>
                  <a:cubicBezTo>
                    <a:pt x="16" y="293"/>
                    <a:pt x="16" y="293"/>
                    <a:pt x="14" y="291"/>
                  </a:cubicBezTo>
                  <a:cubicBezTo>
                    <a:pt x="13" y="291"/>
                    <a:pt x="13" y="293"/>
                    <a:pt x="13" y="293"/>
                  </a:cubicBezTo>
                  <a:cubicBezTo>
                    <a:pt x="11" y="294"/>
                    <a:pt x="13" y="293"/>
                    <a:pt x="16" y="293"/>
                  </a:cubicBezTo>
                  <a:close/>
                  <a:moveTo>
                    <a:pt x="14" y="290"/>
                  </a:moveTo>
                  <a:cubicBezTo>
                    <a:pt x="16" y="290"/>
                    <a:pt x="16" y="290"/>
                    <a:pt x="16" y="290"/>
                  </a:cubicBezTo>
                  <a:cubicBezTo>
                    <a:pt x="16" y="288"/>
                    <a:pt x="14" y="288"/>
                    <a:pt x="13" y="290"/>
                  </a:cubicBezTo>
                  <a:cubicBezTo>
                    <a:pt x="11" y="290"/>
                    <a:pt x="13" y="290"/>
                    <a:pt x="13" y="291"/>
                  </a:cubicBezTo>
                  <a:cubicBezTo>
                    <a:pt x="13" y="291"/>
                    <a:pt x="14" y="291"/>
                    <a:pt x="14" y="290"/>
                  </a:cubicBezTo>
                  <a:close/>
                  <a:moveTo>
                    <a:pt x="17" y="290"/>
                  </a:moveTo>
                  <a:cubicBezTo>
                    <a:pt x="19" y="290"/>
                    <a:pt x="19" y="288"/>
                    <a:pt x="17" y="288"/>
                  </a:cubicBezTo>
                  <a:cubicBezTo>
                    <a:pt x="16" y="288"/>
                    <a:pt x="17" y="288"/>
                    <a:pt x="17" y="290"/>
                  </a:cubicBezTo>
                  <a:cubicBezTo>
                    <a:pt x="17" y="290"/>
                    <a:pt x="17" y="290"/>
                    <a:pt x="17" y="290"/>
                  </a:cubicBezTo>
                  <a:close/>
                  <a:moveTo>
                    <a:pt x="19" y="301"/>
                  </a:moveTo>
                  <a:cubicBezTo>
                    <a:pt x="19" y="299"/>
                    <a:pt x="19" y="299"/>
                    <a:pt x="17" y="299"/>
                  </a:cubicBezTo>
                  <a:cubicBezTo>
                    <a:pt x="17" y="299"/>
                    <a:pt x="16" y="301"/>
                    <a:pt x="17" y="302"/>
                  </a:cubicBezTo>
                  <a:cubicBezTo>
                    <a:pt x="17" y="302"/>
                    <a:pt x="19" y="302"/>
                    <a:pt x="19" y="301"/>
                  </a:cubicBezTo>
                  <a:close/>
                  <a:moveTo>
                    <a:pt x="13" y="301"/>
                  </a:moveTo>
                  <a:cubicBezTo>
                    <a:pt x="14" y="301"/>
                    <a:pt x="13" y="299"/>
                    <a:pt x="13" y="299"/>
                  </a:cubicBezTo>
                  <a:cubicBezTo>
                    <a:pt x="11" y="298"/>
                    <a:pt x="11" y="299"/>
                    <a:pt x="11" y="301"/>
                  </a:cubicBezTo>
                  <a:cubicBezTo>
                    <a:pt x="13" y="301"/>
                    <a:pt x="11" y="302"/>
                    <a:pt x="13" y="302"/>
                  </a:cubicBezTo>
                  <a:cubicBezTo>
                    <a:pt x="13" y="301"/>
                    <a:pt x="13" y="301"/>
                    <a:pt x="13" y="301"/>
                  </a:cubicBezTo>
                  <a:close/>
                  <a:moveTo>
                    <a:pt x="14" y="301"/>
                  </a:moveTo>
                  <a:cubicBezTo>
                    <a:pt x="14" y="301"/>
                    <a:pt x="16" y="299"/>
                    <a:pt x="16" y="301"/>
                  </a:cubicBezTo>
                  <a:cubicBezTo>
                    <a:pt x="16" y="301"/>
                    <a:pt x="16" y="302"/>
                    <a:pt x="14" y="301"/>
                  </a:cubicBezTo>
                  <a:close/>
                  <a:moveTo>
                    <a:pt x="17" y="304"/>
                  </a:moveTo>
                  <a:cubicBezTo>
                    <a:pt x="17" y="304"/>
                    <a:pt x="17" y="304"/>
                    <a:pt x="17" y="302"/>
                  </a:cubicBezTo>
                  <a:cubicBezTo>
                    <a:pt x="17" y="302"/>
                    <a:pt x="16" y="302"/>
                    <a:pt x="16" y="304"/>
                  </a:cubicBezTo>
                  <a:cubicBezTo>
                    <a:pt x="16" y="305"/>
                    <a:pt x="16" y="305"/>
                    <a:pt x="17" y="304"/>
                  </a:cubicBezTo>
                  <a:close/>
                  <a:moveTo>
                    <a:pt x="6" y="305"/>
                  </a:moveTo>
                  <a:cubicBezTo>
                    <a:pt x="6" y="305"/>
                    <a:pt x="6" y="305"/>
                    <a:pt x="6" y="305"/>
                  </a:cubicBezTo>
                  <a:cubicBezTo>
                    <a:pt x="6" y="307"/>
                    <a:pt x="8" y="307"/>
                    <a:pt x="8" y="305"/>
                  </a:cubicBezTo>
                  <a:cubicBezTo>
                    <a:pt x="10" y="305"/>
                    <a:pt x="10" y="304"/>
                    <a:pt x="8" y="302"/>
                  </a:cubicBezTo>
                  <a:cubicBezTo>
                    <a:pt x="8" y="302"/>
                    <a:pt x="8" y="302"/>
                    <a:pt x="6" y="304"/>
                  </a:cubicBezTo>
                  <a:cubicBezTo>
                    <a:pt x="6" y="304"/>
                    <a:pt x="6" y="304"/>
                    <a:pt x="6" y="305"/>
                  </a:cubicBezTo>
                  <a:close/>
                  <a:moveTo>
                    <a:pt x="13" y="287"/>
                  </a:moveTo>
                  <a:cubicBezTo>
                    <a:pt x="13" y="287"/>
                    <a:pt x="13" y="287"/>
                    <a:pt x="11" y="287"/>
                  </a:cubicBezTo>
                  <a:cubicBezTo>
                    <a:pt x="11" y="288"/>
                    <a:pt x="11" y="288"/>
                    <a:pt x="11" y="288"/>
                  </a:cubicBezTo>
                  <a:cubicBezTo>
                    <a:pt x="13" y="288"/>
                    <a:pt x="13" y="287"/>
                    <a:pt x="13" y="287"/>
                  </a:cubicBezTo>
                  <a:close/>
                  <a:moveTo>
                    <a:pt x="14" y="288"/>
                  </a:moveTo>
                  <a:cubicBezTo>
                    <a:pt x="16" y="288"/>
                    <a:pt x="16" y="288"/>
                    <a:pt x="16" y="288"/>
                  </a:cubicBezTo>
                  <a:cubicBezTo>
                    <a:pt x="16" y="287"/>
                    <a:pt x="14" y="288"/>
                    <a:pt x="13" y="288"/>
                  </a:cubicBezTo>
                  <a:cubicBezTo>
                    <a:pt x="13" y="288"/>
                    <a:pt x="13" y="288"/>
                    <a:pt x="14" y="288"/>
                  </a:cubicBezTo>
                  <a:close/>
                  <a:moveTo>
                    <a:pt x="14" y="285"/>
                  </a:moveTo>
                  <a:cubicBezTo>
                    <a:pt x="14" y="284"/>
                    <a:pt x="14" y="284"/>
                    <a:pt x="16" y="284"/>
                  </a:cubicBezTo>
                  <a:cubicBezTo>
                    <a:pt x="16" y="285"/>
                    <a:pt x="14" y="287"/>
                    <a:pt x="14" y="285"/>
                  </a:cubicBezTo>
                  <a:close/>
                  <a:moveTo>
                    <a:pt x="19" y="284"/>
                  </a:moveTo>
                  <a:cubicBezTo>
                    <a:pt x="17" y="284"/>
                    <a:pt x="17" y="282"/>
                    <a:pt x="17" y="282"/>
                  </a:cubicBezTo>
                  <a:cubicBezTo>
                    <a:pt x="17" y="281"/>
                    <a:pt x="19" y="284"/>
                    <a:pt x="19" y="284"/>
                  </a:cubicBezTo>
                  <a:close/>
                  <a:moveTo>
                    <a:pt x="8" y="277"/>
                  </a:moveTo>
                  <a:cubicBezTo>
                    <a:pt x="8" y="277"/>
                    <a:pt x="10" y="276"/>
                    <a:pt x="10" y="277"/>
                  </a:cubicBezTo>
                  <a:cubicBezTo>
                    <a:pt x="11" y="277"/>
                    <a:pt x="8" y="279"/>
                    <a:pt x="8" y="277"/>
                  </a:cubicBezTo>
                  <a:close/>
                  <a:moveTo>
                    <a:pt x="10" y="302"/>
                  </a:moveTo>
                  <a:cubicBezTo>
                    <a:pt x="10" y="301"/>
                    <a:pt x="10" y="301"/>
                    <a:pt x="10" y="301"/>
                  </a:cubicBezTo>
                  <a:cubicBezTo>
                    <a:pt x="11" y="301"/>
                    <a:pt x="11" y="302"/>
                    <a:pt x="10" y="302"/>
                  </a:cubicBezTo>
                  <a:close/>
                  <a:moveTo>
                    <a:pt x="16" y="299"/>
                  </a:moveTo>
                  <a:cubicBezTo>
                    <a:pt x="16" y="299"/>
                    <a:pt x="14" y="298"/>
                    <a:pt x="14" y="299"/>
                  </a:cubicBezTo>
                  <a:cubicBezTo>
                    <a:pt x="14" y="299"/>
                    <a:pt x="14" y="299"/>
                    <a:pt x="16" y="299"/>
                  </a:cubicBezTo>
                  <a:cubicBezTo>
                    <a:pt x="16" y="299"/>
                    <a:pt x="17" y="299"/>
                    <a:pt x="16" y="299"/>
                  </a:cubicBezTo>
                  <a:close/>
                  <a:moveTo>
                    <a:pt x="17" y="293"/>
                  </a:moveTo>
                  <a:cubicBezTo>
                    <a:pt x="16" y="293"/>
                    <a:pt x="16" y="291"/>
                    <a:pt x="16" y="291"/>
                  </a:cubicBezTo>
                  <a:cubicBezTo>
                    <a:pt x="17" y="291"/>
                    <a:pt x="17" y="293"/>
                    <a:pt x="17" y="293"/>
                  </a:cubicBezTo>
                  <a:close/>
                  <a:moveTo>
                    <a:pt x="51" y="417"/>
                  </a:moveTo>
                  <a:cubicBezTo>
                    <a:pt x="53" y="417"/>
                    <a:pt x="53" y="419"/>
                    <a:pt x="54" y="419"/>
                  </a:cubicBezTo>
                  <a:cubicBezTo>
                    <a:pt x="56" y="419"/>
                    <a:pt x="54" y="419"/>
                    <a:pt x="53" y="417"/>
                  </a:cubicBezTo>
                  <a:cubicBezTo>
                    <a:pt x="51" y="416"/>
                    <a:pt x="53" y="416"/>
                    <a:pt x="54" y="416"/>
                  </a:cubicBezTo>
                  <a:cubicBezTo>
                    <a:pt x="56" y="416"/>
                    <a:pt x="57" y="416"/>
                    <a:pt x="56" y="416"/>
                  </a:cubicBezTo>
                  <a:cubicBezTo>
                    <a:pt x="56" y="417"/>
                    <a:pt x="56" y="417"/>
                    <a:pt x="56" y="419"/>
                  </a:cubicBezTo>
                  <a:cubicBezTo>
                    <a:pt x="57" y="421"/>
                    <a:pt x="57" y="417"/>
                    <a:pt x="59" y="419"/>
                  </a:cubicBezTo>
                  <a:cubicBezTo>
                    <a:pt x="59" y="421"/>
                    <a:pt x="60" y="419"/>
                    <a:pt x="60" y="421"/>
                  </a:cubicBezTo>
                  <a:cubicBezTo>
                    <a:pt x="62" y="422"/>
                    <a:pt x="62" y="421"/>
                    <a:pt x="62" y="422"/>
                  </a:cubicBezTo>
                  <a:cubicBezTo>
                    <a:pt x="63" y="424"/>
                    <a:pt x="63" y="421"/>
                    <a:pt x="63" y="421"/>
                  </a:cubicBezTo>
                  <a:cubicBezTo>
                    <a:pt x="62" y="419"/>
                    <a:pt x="63" y="419"/>
                    <a:pt x="60" y="417"/>
                  </a:cubicBezTo>
                  <a:cubicBezTo>
                    <a:pt x="57" y="416"/>
                    <a:pt x="62" y="417"/>
                    <a:pt x="60" y="416"/>
                  </a:cubicBezTo>
                  <a:cubicBezTo>
                    <a:pt x="60" y="416"/>
                    <a:pt x="60" y="416"/>
                    <a:pt x="59" y="416"/>
                  </a:cubicBezTo>
                  <a:cubicBezTo>
                    <a:pt x="57" y="414"/>
                    <a:pt x="57" y="414"/>
                    <a:pt x="59" y="414"/>
                  </a:cubicBezTo>
                  <a:cubicBezTo>
                    <a:pt x="60" y="414"/>
                    <a:pt x="60" y="413"/>
                    <a:pt x="60" y="413"/>
                  </a:cubicBezTo>
                  <a:cubicBezTo>
                    <a:pt x="59" y="411"/>
                    <a:pt x="56" y="413"/>
                    <a:pt x="54" y="413"/>
                  </a:cubicBezTo>
                  <a:cubicBezTo>
                    <a:pt x="53" y="413"/>
                    <a:pt x="51" y="413"/>
                    <a:pt x="48" y="414"/>
                  </a:cubicBezTo>
                  <a:cubicBezTo>
                    <a:pt x="46" y="414"/>
                    <a:pt x="48" y="414"/>
                    <a:pt x="49" y="416"/>
                  </a:cubicBezTo>
                  <a:cubicBezTo>
                    <a:pt x="51" y="417"/>
                    <a:pt x="46" y="416"/>
                    <a:pt x="51" y="417"/>
                  </a:cubicBezTo>
                  <a:close/>
                  <a:moveTo>
                    <a:pt x="51" y="413"/>
                  </a:moveTo>
                  <a:cubicBezTo>
                    <a:pt x="54" y="411"/>
                    <a:pt x="53" y="413"/>
                    <a:pt x="51" y="411"/>
                  </a:cubicBezTo>
                  <a:cubicBezTo>
                    <a:pt x="48" y="411"/>
                    <a:pt x="48" y="411"/>
                    <a:pt x="46" y="413"/>
                  </a:cubicBezTo>
                  <a:cubicBezTo>
                    <a:pt x="45" y="413"/>
                    <a:pt x="46" y="413"/>
                    <a:pt x="48" y="413"/>
                  </a:cubicBezTo>
                  <a:cubicBezTo>
                    <a:pt x="48" y="413"/>
                    <a:pt x="48" y="413"/>
                    <a:pt x="51" y="413"/>
                  </a:cubicBezTo>
                  <a:close/>
                  <a:moveTo>
                    <a:pt x="43" y="413"/>
                  </a:moveTo>
                  <a:cubicBezTo>
                    <a:pt x="43" y="413"/>
                    <a:pt x="42" y="413"/>
                    <a:pt x="43" y="413"/>
                  </a:cubicBezTo>
                  <a:cubicBezTo>
                    <a:pt x="46" y="413"/>
                    <a:pt x="45" y="411"/>
                    <a:pt x="43" y="411"/>
                  </a:cubicBezTo>
                  <a:cubicBezTo>
                    <a:pt x="42" y="411"/>
                    <a:pt x="42" y="413"/>
                    <a:pt x="40" y="413"/>
                  </a:cubicBezTo>
                  <a:cubicBezTo>
                    <a:pt x="39" y="413"/>
                    <a:pt x="39" y="413"/>
                    <a:pt x="39" y="413"/>
                  </a:cubicBezTo>
                  <a:cubicBezTo>
                    <a:pt x="39" y="414"/>
                    <a:pt x="40" y="414"/>
                    <a:pt x="42" y="414"/>
                  </a:cubicBezTo>
                  <a:cubicBezTo>
                    <a:pt x="43" y="414"/>
                    <a:pt x="42" y="416"/>
                    <a:pt x="43" y="416"/>
                  </a:cubicBezTo>
                  <a:cubicBezTo>
                    <a:pt x="45" y="414"/>
                    <a:pt x="45" y="413"/>
                    <a:pt x="43" y="413"/>
                  </a:cubicBezTo>
                  <a:close/>
                  <a:moveTo>
                    <a:pt x="39" y="411"/>
                  </a:moveTo>
                  <a:cubicBezTo>
                    <a:pt x="39" y="411"/>
                    <a:pt x="37" y="410"/>
                    <a:pt x="36" y="411"/>
                  </a:cubicBezTo>
                  <a:cubicBezTo>
                    <a:pt x="36" y="411"/>
                    <a:pt x="36" y="413"/>
                    <a:pt x="37" y="411"/>
                  </a:cubicBezTo>
                  <a:cubicBezTo>
                    <a:pt x="39" y="411"/>
                    <a:pt x="37" y="413"/>
                    <a:pt x="39" y="411"/>
                  </a:cubicBezTo>
                  <a:cubicBezTo>
                    <a:pt x="40" y="411"/>
                    <a:pt x="39" y="411"/>
                    <a:pt x="39" y="411"/>
                  </a:cubicBezTo>
                  <a:close/>
                  <a:moveTo>
                    <a:pt x="65" y="424"/>
                  </a:moveTo>
                  <a:cubicBezTo>
                    <a:pt x="63" y="422"/>
                    <a:pt x="66" y="422"/>
                    <a:pt x="66" y="422"/>
                  </a:cubicBezTo>
                  <a:cubicBezTo>
                    <a:pt x="68" y="424"/>
                    <a:pt x="65" y="424"/>
                    <a:pt x="65" y="424"/>
                  </a:cubicBezTo>
                  <a:close/>
                  <a:moveTo>
                    <a:pt x="68" y="421"/>
                  </a:moveTo>
                  <a:cubicBezTo>
                    <a:pt x="68" y="421"/>
                    <a:pt x="68" y="419"/>
                    <a:pt x="68" y="421"/>
                  </a:cubicBezTo>
                  <a:cubicBezTo>
                    <a:pt x="68" y="422"/>
                    <a:pt x="66" y="421"/>
                    <a:pt x="66" y="421"/>
                  </a:cubicBezTo>
                  <a:cubicBezTo>
                    <a:pt x="66" y="422"/>
                    <a:pt x="66" y="422"/>
                    <a:pt x="68" y="422"/>
                  </a:cubicBezTo>
                  <a:cubicBezTo>
                    <a:pt x="69" y="422"/>
                    <a:pt x="69" y="422"/>
                    <a:pt x="68" y="421"/>
                  </a:cubicBezTo>
                  <a:close/>
                  <a:moveTo>
                    <a:pt x="33" y="403"/>
                  </a:moveTo>
                  <a:cubicBezTo>
                    <a:pt x="33" y="402"/>
                    <a:pt x="34" y="402"/>
                    <a:pt x="34" y="402"/>
                  </a:cubicBezTo>
                  <a:cubicBezTo>
                    <a:pt x="33" y="400"/>
                    <a:pt x="34" y="399"/>
                    <a:pt x="33" y="399"/>
                  </a:cubicBezTo>
                  <a:cubicBezTo>
                    <a:pt x="31" y="399"/>
                    <a:pt x="31" y="399"/>
                    <a:pt x="31" y="399"/>
                  </a:cubicBezTo>
                  <a:cubicBezTo>
                    <a:pt x="31" y="400"/>
                    <a:pt x="29" y="399"/>
                    <a:pt x="29" y="399"/>
                  </a:cubicBezTo>
                  <a:cubicBezTo>
                    <a:pt x="28" y="400"/>
                    <a:pt x="29" y="400"/>
                    <a:pt x="29" y="402"/>
                  </a:cubicBezTo>
                  <a:cubicBezTo>
                    <a:pt x="31" y="402"/>
                    <a:pt x="33" y="402"/>
                    <a:pt x="31" y="403"/>
                  </a:cubicBezTo>
                  <a:cubicBezTo>
                    <a:pt x="31" y="405"/>
                    <a:pt x="33" y="405"/>
                    <a:pt x="33" y="403"/>
                  </a:cubicBezTo>
                  <a:cubicBezTo>
                    <a:pt x="33" y="403"/>
                    <a:pt x="33" y="403"/>
                    <a:pt x="33" y="403"/>
                  </a:cubicBezTo>
                  <a:close/>
                  <a:moveTo>
                    <a:pt x="22" y="377"/>
                  </a:moveTo>
                  <a:cubicBezTo>
                    <a:pt x="22" y="375"/>
                    <a:pt x="23" y="374"/>
                    <a:pt x="23" y="374"/>
                  </a:cubicBezTo>
                  <a:cubicBezTo>
                    <a:pt x="25" y="374"/>
                    <a:pt x="23" y="377"/>
                    <a:pt x="22" y="377"/>
                  </a:cubicBezTo>
                  <a:close/>
                  <a:moveTo>
                    <a:pt x="28" y="400"/>
                  </a:moveTo>
                  <a:cubicBezTo>
                    <a:pt x="28" y="402"/>
                    <a:pt x="28" y="402"/>
                    <a:pt x="28" y="400"/>
                  </a:cubicBezTo>
                  <a:cubicBezTo>
                    <a:pt x="28" y="399"/>
                    <a:pt x="31" y="399"/>
                    <a:pt x="29" y="397"/>
                  </a:cubicBezTo>
                  <a:cubicBezTo>
                    <a:pt x="29" y="397"/>
                    <a:pt x="28" y="397"/>
                    <a:pt x="28" y="396"/>
                  </a:cubicBezTo>
                  <a:cubicBezTo>
                    <a:pt x="28" y="396"/>
                    <a:pt x="26" y="394"/>
                    <a:pt x="25" y="396"/>
                  </a:cubicBezTo>
                  <a:cubicBezTo>
                    <a:pt x="25" y="396"/>
                    <a:pt x="25" y="394"/>
                    <a:pt x="25" y="396"/>
                  </a:cubicBezTo>
                  <a:cubicBezTo>
                    <a:pt x="23" y="396"/>
                    <a:pt x="25" y="394"/>
                    <a:pt x="23" y="393"/>
                  </a:cubicBezTo>
                  <a:cubicBezTo>
                    <a:pt x="22" y="393"/>
                    <a:pt x="23" y="394"/>
                    <a:pt x="20" y="394"/>
                  </a:cubicBezTo>
                  <a:cubicBezTo>
                    <a:pt x="19" y="393"/>
                    <a:pt x="22" y="396"/>
                    <a:pt x="20" y="396"/>
                  </a:cubicBezTo>
                  <a:cubicBezTo>
                    <a:pt x="19" y="396"/>
                    <a:pt x="19" y="394"/>
                    <a:pt x="19" y="396"/>
                  </a:cubicBezTo>
                  <a:cubicBezTo>
                    <a:pt x="17" y="397"/>
                    <a:pt x="19" y="396"/>
                    <a:pt x="19" y="397"/>
                  </a:cubicBezTo>
                  <a:cubicBezTo>
                    <a:pt x="19" y="399"/>
                    <a:pt x="20" y="396"/>
                    <a:pt x="20" y="397"/>
                  </a:cubicBezTo>
                  <a:cubicBezTo>
                    <a:pt x="22" y="399"/>
                    <a:pt x="20" y="400"/>
                    <a:pt x="22" y="400"/>
                  </a:cubicBezTo>
                  <a:cubicBezTo>
                    <a:pt x="23" y="402"/>
                    <a:pt x="22" y="397"/>
                    <a:pt x="23" y="399"/>
                  </a:cubicBezTo>
                  <a:cubicBezTo>
                    <a:pt x="23" y="400"/>
                    <a:pt x="25" y="397"/>
                    <a:pt x="25" y="399"/>
                  </a:cubicBezTo>
                  <a:cubicBezTo>
                    <a:pt x="25" y="402"/>
                    <a:pt x="22" y="402"/>
                    <a:pt x="23" y="402"/>
                  </a:cubicBezTo>
                  <a:cubicBezTo>
                    <a:pt x="25" y="402"/>
                    <a:pt x="25" y="400"/>
                    <a:pt x="26" y="402"/>
                  </a:cubicBezTo>
                  <a:cubicBezTo>
                    <a:pt x="26" y="402"/>
                    <a:pt x="26" y="400"/>
                    <a:pt x="28" y="400"/>
                  </a:cubicBezTo>
                  <a:close/>
                  <a:moveTo>
                    <a:pt x="29" y="403"/>
                  </a:moveTo>
                  <a:cubicBezTo>
                    <a:pt x="29" y="402"/>
                    <a:pt x="29" y="400"/>
                    <a:pt x="28" y="402"/>
                  </a:cubicBezTo>
                  <a:cubicBezTo>
                    <a:pt x="28" y="403"/>
                    <a:pt x="26" y="402"/>
                    <a:pt x="28" y="403"/>
                  </a:cubicBezTo>
                  <a:cubicBezTo>
                    <a:pt x="28" y="403"/>
                    <a:pt x="28" y="403"/>
                    <a:pt x="29" y="403"/>
                  </a:cubicBezTo>
                  <a:close/>
                  <a:moveTo>
                    <a:pt x="14" y="391"/>
                  </a:moveTo>
                  <a:cubicBezTo>
                    <a:pt x="16" y="391"/>
                    <a:pt x="14" y="393"/>
                    <a:pt x="13" y="393"/>
                  </a:cubicBezTo>
                  <a:cubicBezTo>
                    <a:pt x="13" y="391"/>
                    <a:pt x="14" y="391"/>
                    <a:pt x="14" y="391"/>
                  </a:cubicBezTo>
                  <a:close/>
                  <a:moveTo>
                    <a:pt x="17" y="383"/>
                  </a:moveTo>
                  <a:cubicBezTo>
                    <a:pt x="17" y="382"/>
                    <a:pt x="17" y="382"/>
                    <a:pt x="17" y="382"/>
                  </a:cubicBezTo>
                  <a:cubicBezTo>
                    <a:pt x="17" y="380"/>
                    <a:pt x="17" y="382"/>
                    <a:pt x="16" y="382"/>
                  </a:cubicBezTo>
                  <a:cubicBezTo>
                    <a:pt x="14" y="383"/>
                    <a:pt x="16" y="383"/>
                    <a:pt x="16" y="385"/>
                  </a:cubicBezTo>
                  <a:cubicBezTo>
                    <a:pt x="16" y="385"/>
                    <a:pt x="17" y="385"/>
                    <a:pt x="17" y="383"/>
                  </a:cubicBezTo>
                  <a:close/>
                  <a:moveTo>
                    <a:pt x="16" y="391"/>
                  </a:moveTo>
                  <a:cubicBezTo>
                    <a:pt x="17" y="391"/>
                    <a:pt x="17" y="389"/>
                    <a:pt x="19" y="391"/>
                  </a:cubicBezTo>
                  <a:cubicBezTo>
                    <a:pt x="19" y="391"/>
                    <a:pt x="17" y="391"/>
                    <a:pt x="19" y="393"/>
                  </a:cubicBezTo>
                  <a:cubicBezTo>
                    <a:pt x="19" y="393"/>
                    <a:pt x="19" y="391"/>
                    <a:pt x="20" y="393"/>
                  </a:cubicBezTo>
                  <a:cubicBezTo>
                    <a:pt x="22" y="393"/>
                    <a:pt x="22" y="393"/>
                    <a:pt x="22" y="391"/>
                  </a:cubicBezTo>
                  <a:cubicBezTo>
                    <a:pt x="20" y="391"/>
                    <a:pt x="20" y="389"/>
                    <a:pt x="19" y="389"/>
                  </a:cubicBezTo>
                  <a:cubicBezTo>
                    <a:pt x="19" y="389"/>
                    <a:pt x="19" y="388"/>
                    <a:pt x="17" y="389"/>
                  </a:cubicBezTo>
                  <a:cubicBezTo>
                    <a:pt x="17" y="389"/>
                    <a:pt x="17" y="388"/>
                    <a:pt x="16" y="388"/>
                  </a:cubicBezTo>
                  <a:cubicBezTo>
                    <a:pt x="14" y="388"/>
                    <a:pt x="13" y="388"/>
                    <a:pt x="11" y="386"/>
                  </a:cubicBezTo>
                  <a:cubicBezTo>
                    <a:pt x="10" y="385"/>
                    <a:pt x="8" y="385"/>
                    <a:pt x="10" y="386"/>
                  </a:cubicBezTo>
                  <a:cubicBezTo>
                    <a:pt x="11" y="386"/>
                    <a:pt x="10" y="386"/>
                    <a:pt x="11" y="388"/>
                  </a:cubicBezTo>
                  <a:cubicBezTo>
                    <a:pt x="13" y="388"/>
                    <a:pt x="11" y="389"/>
                    <a:pt x="14" y="389"/>
                  </a:cubicBezTo>
                  <a:cubicBezTo>
                    <a:pt x="14" y="389"/>
                    <a:pt x="16" y="389"/>
                    <a:pt x="16" y="391"/>
                  </a:cubicBezTo>
                  <a:close/>
                  <a:moveTo>
                    <a:pt x="14" y="371"/>
                  </a:moveTo>
                  <a:cubicBezTo>
                    <a:pt x="14" y="369"/>
                    <a:pt x="14" y="371"/>
                    <a:pt x="14" y="372"/>
                  </a:cubicBezTo>
                  <a:cubicBezTo>
                    <a:pt x="13" y="372"/>
                    <a:pt x="14" y="374"/>
                    <a:pt x="16" y="374"/>
                  </a:cubicBezTo>
                  <a:cubicBezTo>
                    <a:pt x="16" y="372"/>
                    <a:pt x="16" y="371"/>
                    <a:pt x="14" y="371"/>
                  </a:cubicBezTo>
                  <a:close/>
                  <a:moveTo>
                    <a:pt x="8" y="375"/>
                  </a:moveTo>
                  <a:cubicBezTo>
                    <a:pt x="8" y="374"/>
                    <a:pt x="10" y="374"/>
                    <a:pt x="10" y="372"/>
                  </a:cubicBezTo>
                  <a:cubicBezTo>
                    <a:pt x="8" y="371"/>
                    <a:pt x="8" y="371"/>
                    <a:pt x="8" y="372"/>
                  </a:cubicBezTo>
                  <a:cubicBezTo>
                    <a:pt x="8" y="374"/>
                    <a:pt x="8" y="374"/>
                    <a:pt x="8" y="372"/>
                  </a:cubicBezTo>
                  <a:cubicBezTo>
                    <a:pt x="6" y="372"/>
                    <a:pt x="6" y="374"/>
                    <a:pt x="6" y="374"/>
                  </a:cubicBezTo>
                  <a:cubicBezTo>
                    <a:pt x="8" y="375"/>
                    <a:pt x="6" y="375"/>
                    <a:pt x="6" y="377"/>
                  </a:cubicBezTo>
                  <a:cubicBezTo>
                    <a:pt x="6" y="377"/>
                    <a:pt x="8" y="377"/>
                    <a:pt x="8" y="375"/>
                  </a:cubicBezTo>
                  <a:close/>
                  <a:moveTo>
                    <a:pt x="13" y="374"/>
                  </a:moveTo>
                  <a:cubicBezTo>
                    <a:pt x="11" y="372"/>
                    <a:pt x="11" y="372"/>
                    <a:pt x="11" y="372"/>
                  </a:cubicBezTo>
                  <a:cubicBezTo>
                    <a:pt x="13" y="374"/>
                    <a:pt x="11" y="374"/>
                    <a:pt x="13" y="375"/>
                  </a:cubicBezTo>
                  <a:cubicBezTo>
                    <a:pt x="14" y="375"/>
                    <a:pt x="14" y="374"/>
                    <a:pt x="13" y="374"/>
                  </a:cubicBezTo>
                  <a:close/>
                  <a:moveTo>
                    <a:pt x="16" y="377"/>
                  </a:moveTo>
                  <a:cubicBezTo>
                    <a:pt x="17" y="380"/>
                    <a:pt x="17" y="378"/>
                    <a:pt x="17" y="377"/>
                  </a:cubicBezTo>
                  <a:cubicBezTo>
                    <a:pt x="16" y="375"/>
                    <a:pt x="14" y="374"/>
                    <a:pt x="14" y="375"/>
                  </a:cubicBezTo>
                  <a:cubicBezTo>
                    <a:pt x="14" y="377"/>
                    <a:pt x="14" y="375"/>
                    <a:pt x="16" y="377"/>
                  </a:cubicBezTo>
                  <a:close/>
                  <a:moveTo>
                    <a:pt x="16" y="380"/>
                  </a:moveTo>
                  <a:cubicBezTo>
                    <a:pt x="16" y="380"/>
                    <a:pt x="16" y="378"/>
                    <a:pt x="14" y="377"/>
                  </a:cubicBezTo>
                  <a:cubicBezTo>
                    <a:pt x="13" y="377"/>
                    <a:pt x="11" y="377"/>
                    <a:pt x="13" y="377"/>
                  </a:cubicBezTo>
                  <a:cubicBezTo>
                    <a:pt x="13" y="378"/>
                    <a:pt x="13" y="377"/>
                    <a:pt x="13" y="378"/>
                  </a:cubicBezTo>
                  <a:cubicBezTo>
                    <a:pt x="14" y="378"/>
                    <a:pt x="13" y="378"/>
                    <a:pt x="14" y="380"/>
                  </a:cubicBezTo>
                  <a:cubicBezTo>
                    <a:pt x="14" y="382"/>
                    <a:pt x="14" y="380"/>
                    <a:pt x="16" y="380"/>
                  </a:cubicBezTo>
                  <a:close/>
                  <a:moveTo>
                    <a:pt x="10" y="375"/>
                  </a:moveTo>
                  <a:cubicBezTo>
                    <a:pt x="11" y="374"/>
                    <a:pt x="10" y="374"/>
                    <a:pt x="10" y="375"/>
                  </a:cubicBezTo>
                  <a:cubicBezTo>
                    <a:pt x="8" y="377"/>
                    <a:pt x="8" y="378"/>
                    <a:pt x="8" y="377"/>
                  </a:cubicBezTo>
                  <a:cubicBezTo>
                    <a:pt x="10" y="377"/>
                    <a:pt x="10" y="377"/>
                    <a:pt x="10" y="375"/>
                  </a:cubicBezTo>
                  <a:close/>
                  <a:moveTo>
                    <a:pt x="10" y="380"/>
                  </a:moveTo>
                  <a:cubicBezTo>
                    <a:pt x="10" y="380"/>
                    <a:pt x="11" y="378"/>
                    <a:pt x="10" y="378"/>
                  </a:cubicBezTo>
                  <a:cubicBezTo>
                    <a:pt x="8" y="378"/>
                    <a:pt x="8" y="378"/>
                    <a:pt x="8" y="378"/>
                  </a:cubicBezTo>
                  <a:cubicBezTo>
                    <a:pt x="8" y="378"/>
                    <a:pt x="8" y="378"/>
                    <a:pt x="10" y="380"/>
                  </a:cubicBezTo>
                  <a:close/>
                  <a:moveTo>
                    <a:pt x="6" y="369"/>
                  </a:moveTo>
                  <a:cubicBezTo>
                    <a:pt x="6" y="368"/>
                    <a:pt x="6" y="368"/>
                    <a:pt x="6" y="368"/>
                  </a:cubicBezTo>
                  <a:cubicBezTo>
                    <a:pt x="5" y="366"/>
                    <a:pt x="5" y="368"/>
                    <a:pt x="5" y="369"/>
                  </a:cubicBezTo>
                  <a:cubicBezTo>
                    <a:pt x="5" y="371"/>
                    <a:pt x="3" y="372"/>
                    <a:pt x="5" y="371"/>
                  </a:cubicBezTo>
                  <a:cubicBezTo>
                    <a:pt x="6" y="371"/>
                    <a:pt x="5" y="369"/>
                    <a:pt x="6" y="369"/>
                  </a:cubicBezTo>
                  <a:close/>
                  <a:moveTo>
                    <a:pt x="14" y="369"/>
                  </a:moveTo>
                  <a:cubicBezTo>
                    <a:pt x="13" y="369"/>
                    <a:pt x="13" y="368"/>
                    <a:pt x="13" y="368"/>
                  </a:cubicBezTo>
                  <a:cubicBezTo>
                    <a:pt x="14" y="368"/>
                    <a:pt x="14" y="369"/>
                    <a:pt x="14" y="369"/>
                  </a:cubicBezTo>
                  <a:close/>
                  <a:moveTo>
                    <a:pt x="14" y="368"/>
                  </a:moveTo>
                  <a:cubicBezTo>
                    <a:pt x="14" y="366"/>
                    <a:pt x="16" y="366"/>
                    <a:pt x="16" y="368"/>
                  </a:cubicBezTo>
                  <a:cubicBezTo>
                    <a:pt x="16" y="368"/>
                    <a:pt x="14" y="369"/>
                    <a:pt x="14" y="368"/>
                  </a:cubicBezTo>
                  <a:close/>
                  <a:moveTo>
                    <a:pt x="10" y="368"/>
                  </a:moveTo>
                  <a:cubicBezTo>
                    <a:pt x="10" y="369"/>
                    <a:pt x="11" y="369"/>
                    <a:pt x="11" y="368"/>
                  </a:cubicBezTo>
                  <a:cubicBezTo>
                    <a:pt x="10" y="368"/>
                    <a:pt x="11" y="366"/>
                    <a:pt x="10" y="366"/>
                  </a:cubicBezTo>
                  <a:cubicBezTo>
                    <a:pt x="8" y="366"/>
                    <a:pt x="8" y="368"/>
                    <a:pt x="8" y="368"/>
                  </a:cubicBezTo>
                  <a:cubicBezTo>
                    <a:pt x="6" y="369"/>
                    <a:pt x="6" y="369"/>
                    <a:pt x="8" y="369"/>
                  </a:cubicBezTo>
                  <a:cubicBezTo>
                    <a:pt x="10" y="369"/>
                    <a:pt x="10" y="368"/>
                    <a:pt x="10" y="368"/>
                  </a:cubicBezTo>
                  <a:close/>
                  <a:moveTo>
                    <a:pt x="13" y="366"/>
                  </a:moveTo>
                  <a:cubicBezTo>
                    <a:pt x="13" y="363"/>
                    <a:pt x="13" y="363"/>
                    <a:pt x="13" y="363"/>
                  </a:cubicBezTo>
                  <a:cubicBezTo>
                    <a:pt x="13" y="363"/>
                    <a:pt x="14" y="366"/>
                    <a:pt x="13" y="366"/>
                  </a:cubicBezTo>
                  <a:close/>
                  <a:moveTo>
                    <a:pt x="11" y="349"/>
                  </a:moveTo>
                  <a:cubicBezTo>
                    <a:pt x="13" y="349"/>
                    <a:pt x="11" y="347"/>
                    <a:pt x="11" y="347"/>
                  </a:cubicBezTo>
                  <a:cubicBezTo>
                    <a:pt x="11" y="349"/>
                    <a:pt x="10" y="347"/>
                    <a:pt x="11" y="347"/>
                  </a:cubicBezTo>
                  <a:cubicBezTo>
                    <a:pt x="11" y="346"/>
                    <a:pt x="11" y="344"/>
                    <a:pt x="11" y="341"/>
                  </a:cubicBezTo>
                  <a:cubicBezTo>
                    <a:pt x="11" y="338"/>
                    <a:pt x="11" y="336"/>
                    <a:pt x="11" y="336"/>
                  </a:cubicBezTo>
                  <a:cubicBezTo>
                    <a:pt x="10" y="336"/>
                    <a:pt x="10" y="336"/>
                    <a:pt x="8" y="336"/>
                  </a:cubicBezTo>
                  <a:cubicBezTo>
                    <a:pt x="6" y="338"/>
                    <a:pt x="6" y="338"/>
                    <a:pt x="6" y="338"/>
                  </a:cubicBezTo>
                  <a:cubicBezTo>
                    <a:pt x="8" y="340"/>
                    <a:pt x="6" y="340"/>
                    <a:pt x="8" y="340"/>
                  </a:cubicBezTo>
                  <a:cubicBezTo>
                    <a:pt x="8" y="341"/>
                    <a:pt x="8" y="343"/>
                    <a:pt x="8" y="344"/>
                  </a:cubicBezTo>
                  <a:cubicBezTo>
                    <a:pt x="6" y="343"/>
                    <a:pt x="6" y="343"/>
                    <a:pt x="6" y="343"/>
                  </a:cubicBezTo>
                  <a:cubicBezTo>
                    <a:pt x="5" y="344"/>
                    <a:pt x="5" y="343"/>
                    <a:pt x="5" y="343"/>
                  </a:cubicBezTo>
                  <a:cubicBezTo>
                    <a:pt x="3" y="344"/>
                    <a:pt x="3" y="344"/>
                    <a:pt x="5" y="346"/>
                  </a:cubicBezTo>
                  <a:cubicBezTo>
                    <a:pt x="5" y="347"/>
                    <a:pt x="5" y="349"/>
                    <a:pt x="6" y="351"/>
                  </a:cubicBezTo>
                  <a:cubicBezTo>
                    <a:pt x="8" y="352"/>
                    <a:pt x="8" y="349"/>
                    <a:pt x="6" y="347"/>
                  </a:cubicBezTo>
                  <a:cubicBezTo>
                    <a:pt x="6" y="346"/>
                    <a:pt x="6" y="346"/>
                    <a:pt x="8" y="347"/>
                  </a:cubicBezTo>
                  <a:cubicBezTo>
                    <a:pt x="10" y="347"/>
                    <a:pt x="8" y="347"/>
                    <a:pt x="8" y="349"/>
                  </a:cubicBezTo>
                  <a:cubicBezTo>
                    <a:pt x="8" y="351"/>
                    <a:pt x="8" y="349"/>
                    <a:pt x="8" y="351"/>
                  </a:cubicBezTo>
                  <a:cubicBezTo>
                    <a:pt x="8" y="352"/>
                    <a:pt x="8" y="352"/>
                    <a:pt x="10" y="352"/>
                  </a:cubicBezTo>
                  <a:cubicBezTo>
                    <a:pt x="13" y="352"/>
                    <a:pt x="11" y="349"/>
                    <a:pt x="11" y="349"/>
                  </a:cubicBezTo>
                  <a:close/>
                  <a:moveTo>
                    <a:pt x="5" y="360"/>
                  </a:moveTo>
                  <a:cubicBezTo>
                    <a:pt x="6" y="358"/>
                    <a:pt x="6" y="358"/>
                    <a:pt x="5" y="358"/>
                  </a:cubicBezTo>
                  <a:cubicBezTo>
                    <a:pt x="2" y="357"/>
                    <a:pt x="5" y="358"/>
                    <a:pt x="3" y="360"/>
                  </a:cubicBezTo>
                  <a:cubicBezTo>
                    <a:pt x="3" y="360"/>
                    <a:pt x="2" y="361"/>
                    <a:pt x="3" y="361"/>
                  </a:cubicBezTo>
                  <a:cubicBezTo>
                    <a:pt x="5" y="361"/>
                    <a:pt x="5" y="360"/>
                    <a:pt x="5" y="360"/>
                  </a:cubicBezTo>
                  <a:close/>
                  <a:moveTo>
                    <a:pt x="13" y="361"/>
                  </a:moveTo>
                  <a:cubicBezTo>
                    <a:pt x="14" y="361"/>
                    <a:pt x="14" y="361"/>
                    <a:pt x="13" y="360"/>
                  </a:cubicBezTo>
                  <a:cubicBezTo>
                    <a:pt x="13" y="358"/>
                    <a:pt x="13" y="358"/>
                    <a:pt x="11" y="357"/>
                  </a:cubicBezTo>
                  <a:cubicBezTo>
                    <a:pt x="11" y="357"/>
                    <a:pt x="10" y="357"/>
                    <a:pt x="11" y="358"/>
                  </a:cubicBezTo>
                  <a:cubicBezTo>
                    <a:pt x="13" y="360"/>
                    <a:pt x="10" y="358"/>
                    <a:pt x="11" y="361"/>
                  </a:cubicBezTo>
                  <a:cubicBezTo>
                    <a:pt x="13" y="361"/>
                    <a:pt x="13" y="361"/>
                    <a:pt x="13" y="361"/>
                  </a:cubicBezTo>
                  <a:close/>
                  <a:moveTo>
                    <a:pt x="3" y="349"/>
                  </a:moveTo>
                  <a:cubicBezTo>
                    <a:pt x="5" y="349"/>
                    <a:pt x="3" y="351"/>
                    <a:pt x="5" y="351"/>
                  </a:cubicBezTo>
                  <a:cubicBezTo>
                    <a:pt x="5" y="351"/>
                    <a:pt x="5" y="351"/>
                    <a:pt x="5" y="349"/>
                  </a:cubicBezTo>
                  <a:cubicBezTo>
                    <a:pt x="5" y="347"/>
                    <a:pt x="5" y="347"/>
                    <a:pt x="3" y="347"/>
                  </a:cubicBezTo>
                  <a:cubicBezTo>
                    <a:pt x="2" y="347"/>
                    <a:pt x="2" y="347"/>
                    <a:pt x="2" y="351"/>
                  </a:cubicBezTo>
                  <a:cubicBezTo>
                    <a:pt x="2" y="351"/>
                    <a:pt x="3" y="351"/>
                    <a:pt x="3" y="349"/>
                  </a:cubicBezTo>
                  <a:close/>
                  <a:moveTo>
                    <a:pt x="5" y="357"/>
                  </a:moveTo>
                  <a:cubicBezTo>
                    <a:pt x="5" y="357"/>
                    <a:pt x="5" y="358"/>
                    <a:pt x="6" y="357"/>
                  </a:cubicBezTo>
                  <a:cubicBezTo>
                    <a:pt x="6" y="355"/>
                    <a:pt x="6" y="357"/>
                    <a:pt x="8" y="357"/>
                  </a:cubicBezTo>
                  <a:cubicBezTo>
                    <a:pt x="8" y="355"/>
                    <a:pt x="6" y="355"/>
                    <a:pt x="8" y="355"/>
                  </a:cubicBezTo>
                  <a:cubicBezTo>
                    <a:pt x="10" y="354"/>
                    <a:pt x="8" y="354"/>
                    <a:pt x="8" y="354"/>
                  </a:cubicBezTo>
                  <a:cubicBezTo>
                    <a:pt x="6" y="355"/>
                    <a:pt x="8" y="352"/>
                    <a:pt x="6" y="354"/>
                  </a:cubicBezTo>
                  <a:cubicBezTo>
                    <a:pt x="6" y="354"/>
                    <a:pt x="5" y="352"/>
                    <a:pt x="3" y="352"/>
                  </a:cubicBezTo>
                  <a:cubicBezTo>
                    <a:pt x="2" y="352"/>
                    <a:pt x="6" y="354"/>
                    <a:pt x="5" y="354"/>
                  </a:cubicBezTo>
                  <a:cubicBezTo>
                    <a:pt x="5" y="355"/>
                    <a:pt x="3" y="352"/>
                    <a:pt x="3" y="355"/>
                  </a:cubicBezTo>
                  <a:cubicBezTo>
                    <a:pt x="3" y="357"/>
                    <a:pt x="5" y="355"/>
                    <a:pt x="5" y="357"/>
                  </a:cubicBezTo>
                  <a:close/>
                  <a:moveTo>
                    <a:pt x="11" y="364"/>
                  </a:moveTo>
                  <a:cubicBezTo>
                    <a:pt x="11" y="364"/>
                    <a:pt x="13" y="363"/>
                    <a:pt x="11" y="363"/>
                  </a:cubicBezTo>
                  <a:cubicBezTo>
                    <a:pt x="11" y="361"/>
                    <a:pt x="10" y="360"/>
                    <a:pt x="10" y="361"/>
                  </a:cubicBezTo>
                  <a:cubicBezTo>
                    <a:pt x="10" y="363"/>
                    <a:pt x="11" y="363"/>
                    <a:pt x="10" y="363"/>
                  </a:cubicBezTo>
                  <a:cubicBezTo>
                    <a:pt x="6" y="363"/>
                    <a:pt x="6" y="363"/>
                    <a:pt x="8" y="363"/>
                  </a:cubicBezTo>
                  <a:cubicBezTo>
                    <a:pt x="10" y="364"/>
                    <a:pt x="8" y="364"/>
                    <a:pt x="10" y="364"/>
                  </a:cubicBezTo>
                  <a:cubicBezTo>
                    <a:pt x="10" y="366"/>
                    <a:pt x="11" y="363"/>
                    <a:pt x="11" y="364"/>
                  </a:cubicBezTo>
                  <a:close/>
                  <a:moveTo>
                    <a:pt x="10" y="363"/>
                  </a:moveTo>
                  <a:cubicBezTo>
                    <a:pt x="8" y="361"/>
                    <a:pt x="6" y="361"/>
                    <a:pt x="8" y="360"/>
                  </a:cubicBezTo>
                  <a:cubicBezTo>
                    <a:pt x="10" y="363"/>
                    <a:pt x="10" y="363"/>
                    <a:pt x="10" y="363"/>
                  </a:cubicBezTo>
                  <a:close/>
                  <a:moveTo>
                    <a:pt x="11" y="366"/>
                  </a:moveTo>
                  <a:cubicBezTo>
                    <a:pt x="10" y="366"/>
                    <a:pt x="11" y="364"/>
                    <a:pt x="11" y="364"/>
                  </a:cubicBezTo>
                  <a:cubicBezTo>
                    <a:pt x="11" y="366"/>
                    <a:pt x="13" y="368"/>
                    <a:pt x="11" y="366"/>
                  </a:cubicBezTo>
                  <a:close/>
                  <a:moveTo>
                    <a:pt x="8" y="341"/>
                  </a:moveTo>
                  <a:cubicBezTo>
                    <a:pt x="8" y="341"/>
                    <a:pt x="5" y="340"/>
                    <a:pt x="5" y="341"/>
                  </a:cubicBezTo>
                  <a:cubicBezTo>
                    <a:pt x="5" y="343"/>
                    <a:pt x="6" y="341"/>
                    <a:pt x="6" y="343"/>
                  </a:cubicBezTo>
                  <a:cubicBezTo>
                    <a:pt x="8" y="343"/>
                    <a:pt x="8" y="343"/>
                    <a:pt x="8" y="341"/>
                  </a:cubicBezTo>
                  <a:close/>
                  <a:moveTo>
                    <a:pt x="11" y="335"/>
                  </a:moveTo>
                  <a:cubicBezTo>
                    <a:pt x="11" y="335"/>
                    <a:pt x="11" y="336"/>
                    <a:pt x="11" y="335"/>
                  </a:cubicBezTo>
                  <a:cubicBezTo>
                    <a:pt x="10" y="333"/>
                    <a:pt x="11" y="333"/>
                    <a:pt x="11" y="332"/>
                  </a:cubicBezTo>
                  <a:cubicBezTo>
                    <a:pt x="10" y="330"/>
                    <a:pt x="10" y="329"/>
                    <a:pt x="10" y="330"/>
                  </a:cubicBezTo>
                  <a:cubicBezTo>
                    <a:pt x="8" y="332"/>
                    <a:pt x="10" y="332"/>
                    <a:pt x="10" y="333"/>
                  </a:cubicBezTo>
                  <a:cubicBezTo>
                    <a:pt x="10" y="335"/>
                    <a:pt x="8" y="332"/>
                    <a:pt x="6" y="333"/>
                  </a:cubicBezTo>
                  <a:cubicBezTo>
                    <a:pt x="6" y="335"/>
                    <a:pt x="8" y="335"/>
                    <a:pt x="10" y="336"/>
                  </a:cubicBezTo>
                  <a:cubicBezTo>
                    <a:pt x="11" y="336"/>
                    <a:pt x="11" y="336"/>
                    <a:pt x="11" y="335"/>
                  </a:cubicBezTo>
                  <a:close/>
                  <a:moveTo>
                    <a:pt x="16" y="327"/>
                  </a:moveTo>
                  <a:cubicBezTo>
                    <a:pt x="16" y="329"/>
                    <a:pt x="16" y="327"/>
                    <a:pt x="17" y="327"/>
                  </a:cubicBezTo>
                  <a:cubicBezTo>
                    <a:pt x="17" y="327"/>
                    <a:pt x="16" y="327"/>
                    <a:pt x="14" y="326"/>
                  </a:cubicBezTo>
                  <a:cubicBezTo>
                    <a:pt x="14" y="326"/>
                    <a:pt x="11" y="326"/>
                    <a:pt x="11" y="327"/>
                  </a:cubicBezTo>
                  <a:cubicBezTo>
                    <a:pt x="11" y="329"/>
                    <a:pt x="14" y="327"/>
                    <a:pt x="16" y="327"/>
                  </a:cubicBezTo>
                  <a:close/>
                  <a:moveTo>
                    <a:pt x="8" y="333"/>
                  </a:moveTo>
                  <a:cubicBezTo>
                    <a:pt x="8" y="332"/>
                    <a:pt x="8" y="332"/>
                    <a:pt x="8" y="330"/>
                  </a:cubicBezTo>
                  <a:cubicBezTo>
                    <a:pt x="8" y="330"/>
                    <a:pt x="6" y="330"/>
                    <a:pt x="6" y="329"/>
                  </a:cubicBezTo>
                  <a:cubicBezTo>
                    <a:pt x="5" y="329"/>
                    <a:pt x="5" y="332"/>
                    <a:pt x="6" y="333"/>
                  </a:cubicBezTo>
                  <a:cubicBezTo>
                    <a:pt x="8" y="333"/>
                    <a:pt x="8" y="333"/>
                    <a:pt x="8" y="333"/>
                  </a:cubicBezTo>
                  <a:close/>
                  <a:moveTo>
                    <a:pt x="3" y="343"/>
                  </a:moveTo>
                  <a:cubicBezTo>
                    <a:pt x="3" y="341"/>
                    <a:pt x="5" y="343"/>
                    <a:pt x="3" y="341"/>
                  </a:cubicBezTo>
                  <a:cubicBezTo>
                    <a:pt x="3" y="340"/>
                    <a:pt x="3" y="341"/>
                    <a:pt x="3" y="341"/>
                  </a:cubicBezTo>
                  <a:cubicBezTo>
                    <a:pt x="2" y="341"/>
                    <a:pt x="2" y="343"/>
                    <a:pt x="2" y="343"/>
                  </a:cubicBezTo>
                  <a:cubicBezTo>
                    <a:pt x="3" y="344"/>
                    <a:pt x="3" y="344"/>
                    <a:pt x="3" y="343"/>
                  </a:cubicBezTo>
                  <a:close/>
                  <a:moveTo>
                    <a:pt x="8" y="326"/>
                  </a:moveTo>
                  <a:cubicBezTo>
                    <a:pt x="8" y="326"/>
                    <a:pt x="8" y="327"/>
                    <a:pt x="6" y="327"/>
                  </a:cubicBezTo>
                  <a:cubicBezTo>
                    <a:pt x="5" y="327"/>
                    <a:pt x="5" y="329"/>
                    <a:pt x="6" y="329"/>
                  </a:cubicBezTo>
                  <a:cubicBezTo>
                    <a:pt x="8" y="329"/>
                    <a:pt x="6" y="329"/>
                    <a:pt x="8" y="329"/>
                  </a:cubicBezTo>
                  <a:cubicBezTo>
                    <a:pt x="8" y="329"/>
                    <a:pt x="10" y="326"/>
                    <a:pt x="8" y="326"/>
                  </a:cubicBezTo>
                  <a:close/>
                  <a:moveTo>
                    <a:pt x="6" y="335"/>
                  </a:moveTo>
                  <a:cubicBezTo>
                    <a:pt x="6" y="333"/>
                    <a:pt x="5" y="332"/>
                    <a:pt x="5" y="330"/>
                  </a:cubicBezTo>
                  <a:cubicBezTo>
                    <a:pt x="3" y="329"/>
                    <a:pt x="3" y="329"/>
                    <a:pt x="3" y="329"/>
                  </a:cubicBezTo>
                  <a:cubicBezTo>
                    <a:pt x="2" y="330"/>
                    <a:pt x="3" y="330"/>
                    <a:pt x="3" y="332"/>
                  </a:cubicBezTo>
                  <a:cubicBezTo>
                    <a:pt x="2" y="332"/>
                    <a:pt x="2" y="333"/>
                    <a:pt x="3" y="333"/>
                  </a:cubicBezTo>
                  <a:cubicBezTo>
                    <a:pt x="5" y="332"/>
                    <a:pt x="5" y="333"/>
                    <a:pt x="5" y="335"/>
                  </a:cubicBezTo>
                  <a:cubicBezTo>
                    <a:pt x="5" y="336"/>
                    <a:pt x="5" y="336"/>
                    <a:pt x="5" y="336"/>
                  </a:cubicBezTo>
                  <a:cubicBezTo>
                    <a:pt x="6" y="335"/>
                    <a:pt x="6" y="335"/>
                    <a:pt x="6" y="335"/>
                  </a:cubicBezTo>
                  <a:close/>
                  <a:moveTo>
                    <a:pt x="3" y="336"/>
                  </a:moveTo>
                  <a:cubicBezTo>
                    <a:pt x="5" y="335"/>
                    <a:pt x="3" y="333"/>
                    <a:pt x="3" y="333"/>
                  </a:cubicBezTo>
                  <a:cubicBezTo>
                    <a:pt x="2" y="335"/>
                    <a:pt x="2" y="333"/>
                    <a:pt x="2" y="335"/>
                  </a:cubicBezTo>
                  <a:cubicBezTo>
                    <a:pt x="2" y="336"/>
                    <a:pt x="2" y="336"/>
                    <a:pt x="3" y="336"/>
                  </a:cubicBezTo>
                  <a:close/>
                  <a:moveTo>
                    <a:pt x="3" y="340"/>
                  </a:moveTo>
                  <a:cubicBezTo>
                    <a:pt x="5" y="340"/>
                    <a:pt x="5" y="341"/>
                    <a:pt x="5" y="340"/>
                  </a:cubicBezTo>
                  <a:cubicBezTo>
                    <a:pt x="5" y="340"/>
                    <a:pt x="5" y="338"/>
                    <a:pt x="3" y="338"/>
                  </a:cubicBezTo>
                  <a:cubicBezTo>
                    <a:pt x="3" y="338"/>
                    <a:pt x="0" y="338"/>
                    <a:pt x="2" y="340"/>
                  </a:cubicBezTo>
                  <a:cubicBezTo>
                    <a:pt x="3" y="340"/>
                    <a:pt x="3" y="340"/>
                    <a:pt x="3" y="340"/>
                  </a:cubicBezTo>
                  <a:close/>
                  <a:moveTo>
                    <a:pt x="5" y="326"/>
                  </a:moveTo>
                  <a:cubicBezTo>
                    <a:pt x="5" y="326"/>
                    <a:pt x="6" y="324"/>
                    <a:pt x="6" y="326"/>
                  </a:cubicBezTo>
                  <a:cubicBezTo>
                    <a:pt x="6" y="326"/>
                    <a:pt x="5" y="327"/>
                    <a:pt x="5" y="326"/>
                  </a:cubicBezTo>
                  <a:close/>
                  <a:moveTo>
                    <a:pt x="13" y="318"/>
                  </a:moveTo>
                  <a:cubicBezTo>
                    <a:pt x="13" y="316"/>
                    <a:pt x="16" y="316"/>
                    <a:pt x="14" y="318"/>
                  </a:cubicBezTo>
                  <a:cubicBezTo>
                    <a:pt x="13" y="318"/>
                    <a:pt x="13" y="318"/>
                    <a:pt x="13" y="318"/>
                  </a:cubicBezTo>
                  <a:close/>
                  <a:moveTo>
                    <a:pt x="3" y="336"/>
                  </a:moveTo>
                  <a:cubicBezTo>
                    <a:pt x="5" y="336"/>
                    <a:pt x="5" y="336"/>
                    <a:pt x="3" y="336"/>
                  </a:cubicBezTo>
                  <a:cubicBezTo>
                    <a:pt x="2" y="336"/>
                    <a:pt x="2" y="336"/>
                    <a:pt x="2" y="338"/>
                  </a:cubicBezTo>
                  <a:cubicBezTo>
                    <a:pt x="2" y="338"/>
                    <a:pt x="2" y="338"/>
                    <a:pt x="3" y="336"/>
                  </a:cubicBezTo>
                  <a:close/>
                  <a:moveTo>
                    <a:pt x="6" y="340"/>
                  </a:moveTo>
                  <a:cubicBezTo>
                    <a:pt x="6" y="340"/>
                    <a:pt x="6" y="338"/>
                    <a:pt x="5" y="338"/>
                  </a:cubicBezTo>
                  <a:cubicBezTo>
                    <a:pt x="5" y="338"/>
                    <a:pt x="5" y="338"/>
                    <a:pt x="5" y="340"/>
                  </a:cubicBezTo>
                  <a:cubicBezTo>
                    <a:pt x="5" y="340"/>
                    <a:pt x="5" y="340"/>
                    <a:pt x="6" y="340"/>
                  </a:cubicBezTo>
                  <a:close/>
                  <a:moveTo>
                    <a:pt x="14" y="333"/>
                  </a:moveTo>
                  <a:cubicBezTo>
                    <a:pt x="14" y="333"/>
                    <a:pt x="13" y="332"/>
                    <a:pt x="11" y="332"/>
                  </a:cubicBezTo>
                  <a:cubicBezTo>
                    <a:pt x="11" y="330"/>
                    <a:pt x="11" y="329"/>
                    <a:pt x="11" y="330"/>
                  </a:cubicBezTo>
                  <a:cubicBezTo>
                    <a:pt x="11" y="333"/>
                    <a:pt x="11" y="332"/>
                    <a:pt x="11" y="333"/>
                  </a:cubicBezTo>
                  <a:cubicBezTo>
                    <a:pt x="13" y="333"/>
                    <a:pt x="14" y="333"/>
                    <a:pt x="14" y="333"/>
                  </a:cubicBezTo>
                  <a:close/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89" name="Freeform 290">
              <a:extLst>
                <a:ext uri="{FF2B5EF4-FFF2-40B4-BE49-F238E27FC236}">
                  <a16:creationId xmlns:a16="http://schemas.microsoft.com/office/drawing/2014/main" id="{4DA4044D-C813-4C6B-9C2D-20B514A1A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274" y="3299765"/>
              <a:ext cx="710678" cy="910013"/>
            </a:xfrm>
            <a:custGeom>
              <a:avLst/>
              <a:gdLst/>
              <a:ahLst/>
              <a:cxnLst>
                <a:cxn ang="0">
                  <a:pos x="169" y="380"/>
                </a:cxn>
                <a:cxn ang="0">
                  <a:pos x="157" y="368"/>
                </a:cxn>
                <a:cxn ang="0">
                  <a:pos x="145" y="357"/>
                </a:cxn>
                <a:cxn ang="0">
                  <a:pos x="140" y="350"/>
                </a:cxn>
                <a:cxn ang="0">
                  <a:pos x="163" y="325"/>
                </a:cxn>
                <a:cxn ang="0">
                  <a:pos x="159" y="307"/>
                </a:cxn>
                <a:cxn ang="0">
                  <a:pos x="154" y="291"/>
                </a:cxn>
                <a:cxn ang="0">
                  <a:pos x="143" y="273"/>
                </a:cxn>
                <a:cxn ang="0">
                  <a:pos x="134" y="263"/>
                </a:cxn>
                <a:cxn ang="0">
                  <a:pos x="133" y="248"/>
                </a:cxn>
                <a:cxn ang="0">
                  <a:pos x="133" y="224"/>
                </a:cxn>
                <a:cxn ang="0">
                  <a:pos x="118" y="213"/>
                </a:cxn>
                <a:cxn ang="0">
                  <a:pos x="101" y="184"/>
                </a:cxn>
                <a:cxn ang="0">
                  <a:pos x="80" y="171"/>
                </a:cxn>
                <a:cxn ang="0">
                  <a:pos x="58" y="154"/>
                </a:cxn>
                <a:cxn ang="0">
                  <a:pos x="34" y="161"/>
                </a:cxn>
                <a:cxn ang="0">
                  <a:pos x="20" y="148"/>
                </a:cxn>
                <a:cxn ang="0">
                  <a:pos x="10" y="118"/>
                </a:cxn>
                <a:cxn ang="0">
                  <a:pos x="31" y="94"/>
                </a:cxn>
                <a:cxn ang="0">
                  <a:pos x="41" y="70"/>
                </a:cxn>
                <a:cxn ang="0">
                  <a:pos x="37" y="48"/>
                </a:cxn>
                <a:cxn ang="0">
                  <a:pos x="45" y="47"/>
                </a:cxn>
                <a:cxn ang="0">
                  <a:pos x="38" y="42"/>
                </a:cxn>
                <a:cxn ang="0">
                  <a:pos x="52" y="36"/>
                </a:cxn>
                <a:cxn ang="0">
                  <a:pos x="58" y="31"/>
                </a:cxn>
                <a:cxn ang="0">
                  <a:pos x="72" y="45"/>
                </a:cxn>
                <a:cxn ang="0">
                  <a:pos x="87" y="33"/>
                </a:cxn>
                <a:cxn ang="0">
                  <a:pos x="81" y="14"/>
                </a:cxn>
                <a:cxn ang="0">
                  <a:pos x="98" y="13"/>
                </a:cxn>
                <a:cxn ang="0">
                  <a:pos x="115" y="2"/>
                </a:cxn>
                <a:cxn ang="0">
                  <a:pos x="119" y="16"/>
                </a:cxn>
                <a:cxn ang="0">
                  <a:pos x="119" y="33"/>
                </a:cxn>
                <a:cxn ang="0">
                  <a:pos x="131" y="38"/>
                </a:cxn>
                <a:cxn ang="0">
                  <a:pos x="145" y="34"/>
                </a:cxn>
                <a:cxn ang="0">
                  <a:pos x="151" y="30"/>
                </a:cxn>
                <a:cxn ang="0">
                  <a:pos x="160" y="30"/>
                </a:cxn>
                <a:cxn ang="0">
                  <a:pos x="169" y="30"/>
                </a:cxn>
                <a:cxn ang="0">
                  <a:pos x="179" y="20"/>
                </a:cxn>
                <a:cxn ang="0">
                  <a:pos x="185" y="10"/>
                </a:cxn>
                <a:cxn ang="0">
                  <a:pos x="188" y="16"/>
                </a:cxn>
                <a:cxn ang="0">
                  <a:pos x="189" y="28"/>
                </a:cxn>
                <a:cxn ang="0">
                  <a:pos x="192" y="33"/>
                </a:cxn>
                <a:cxn ang="0">
                  <a:pos x="197" y="44"/>
                </a:cxn>
                <a:cxn ang="0">
                  <a:pos x="185" y="59"/>
                </a:cxn>
                <a:cxn ang="0">
                  <a:pos x="191" y="64"/>
                </a:cxn>
                <a:cxn ang="0">
                  <a:pos x="206" y="55"/>
                </a:cxn>
                <a:cxn ang="0">
                  <a:pos x="217" y="59"/>
                </a:cxn>
                <a:cxn ang="0">
                  <a:pos x="235" y="67"/>
                </a:cxn>
                <a:cxn ang="0">
                  <a:pos x="239" y="83"/>
                </a:cxn>
                <a:cxn ang="0">
                  <a:pos x="270" y="80"/>
                </a:cxn>
                <a:cxn ang="0">
                  <a:pos x="297" y="100"/>
                </a:cxn>
                <a:cxn ang="0">
                  <a:pos x="317" y="123"/>
                </a:cxn>
                <a:cxn ang="0">
                  <a:pos x="296" y="168"/>
                </a:cxn>
                <a:cxn ang="0">
                  <a:pos x="284" y="198"/>
                </a:cxn>
                <a:cxn ang="0">
                  <a:pos x="281" y="232"/>
                </a:cxn>
                <a:cxn ang="0">
                  <a:pos x="268" y="268"/>
                </a:cxn>
                <a:cxn ang="0">
                  <a:pos x="250" y="282"/>
                </a:cxn>
                <a:cxn ang="0">
                  <a:pos x="223" y="294"/>
                </a:cxn>
                <a:cxn ang="0">
                  <a:pos x="207" y="336"/>
                </a:cxn>
                <a:cxn ang="0">
                  <a:pos x="186" y="371"/>
                </a:cxn>
                <a:cxn ang="0">
                  <a:pos x="168" y="392"/>
                </a:cxn>
              </a:cxnLst>
              <a:rect l="0" t="0" r="r" b="b"/>
              <a:pathLst>
                <a:path w="319" h="392">
                  <a:moveTo>
                    <a:pt x="168" y="392"/>
                  </a:moveTo>
                  <a:cubicBezTo>
                    <a:pt x="166" y="385"/>
                    <a:pt x="174" y="386"/>
                    <a:pt x="169" y="380"/>
                  </a:cubicBezTo>
                  <a:cubicBezTo>
                    <a:pt x="166" y="375"/>
                    <a:pt x="168" y="375"/>
                    <a:pt x="163" y="374"/>
                  </a:cubicBezTo>
                  <a:cubicBezTo>
                    <a:pt x="160" y="371"/>
                    <a:pt x="162" y="371"/>
                    <a:pt x="157" y="368"/>
                  </a:cubicBezTo>
                  <a:cubicBezTo>
                    <a:pt x="153" y="366"/>
                    <a:pt x="154" y="361"/>
                    <a:pt x="151" y="364"/>
                  </a:cubicBezTo>
                  <a:cubicBezTo>
                    <a:pt x="146" y="366"/>
                    <a:pt x="150" y="361"/>
                    <a:pt x="145" y="357"/>
                  </a:cubicBezTo>
                  <a:cubicBezTo>
                    <a:pt x="139" y="352"/>
                    <a:pt x="139" y="360"/>
                    <a:pt x="136" y="355"/>
                  </a:cubicBezTo>
                  <a:cubicBezTo>
                    <a:pt x="137" y="354"/>
                    <a:pt x="137" y="352"/>
                    <a:pt x="140" y="350"/>
                  </a:cubicBezTo>
                  <a:cubicBezTo>
                    <a:pt x="142" y="350"/>
                    <a:pt x="142" y="347"/>
                    <a:pt x="148" y="340"/>
                  </a:cubicBezTo>
                  <a:cubicBezTo>
                    <a:pt x="153" y="332"/>
                    <a:pt x="159" y="329"/>
                    <a:pt x="163" y="325"/>
                  </a:cubicBezTo>
                  <a:cubicBezTo>
                    <a:pt x="168" y="322"/>
                    <a:pt x="168" y="316"/>
                    <a:pt x="166" y="310"/>
                  </a:cubicBezTo>
                  <a:cubicBezTo>
                    <a:pt x="163" y="302"/>
                    <a:pt x="162" y="308"/>
                    <a:pt x="159" y="307"/>
                  </a:cubicBezTo>
                  <a:cubicBezTo>
                    <a:pt x="162" y="305"/>
                    <a:pt x="163" y="293"/>
                    <a:pt x="160" y="290"/>
                  </a:cubicBezTo>
                  <a:cubicBezTo>
                    <a:pt x="159" y="288"/>
                    <a:pt x="157" y="291"/>
                    <a:pt x="154" y="291"/>
                  </a:cubicBezTo>
                  <a:cubicBezTo>
                    <a:pt x="151" y="291"/>
                    <a:pt x="154" y="288"/>
                    <a:pt x="151" y="276"/>
                  </a:cubicBezTo>
                  <a:cubicBezTo>
                    <a:pt x="150" y="273"/>
                    <a:pt x="145" y="271"/>
                    <a:pt x="143" y="273"/>
                  </a:cubicBezTo>
                  <a:cubicBezTo>
                    <a:pt x="143" y="274"/>
                    <a:pt x="133" y="273"/>
                    <a:pt x="133" y="271"/>
                  </a:cubicBezTo>
                  <a:cubicBezTo>
                    <a:pt x="134" y="268"/>
                    <a:pt x="133" y="268"/>
                    <a:pt x="134" y="263"/>
                  </a:cubicBezTo>
                  <a:cubicBezTo>
                    <a:pt x="136" y="260"/>
                    <a:pt x="131" y="255"/>
                    <a:pt x="131" y="252"/>
                  </a:cubicBezTo>
                  <a:cubicBezTo>
                    <a:pt x="134" y="251"/>
                    <a:pt x="134" y="251"/>
                    <a:pt x="133" y="248"/>
                  </a:cubicBezTo>
                  <a:cubicBezTo>
                    <a:pt x="133" y="246"/>
                    <a:pt x="136" y="243"/>
                    <a:pt x="134" y="240"/>
                  </a:cubicBezTo>
                  <a:cubicBezTo>
                    <a:pt x="134" y="238"/>
                    <a:pt x="140" y="227"/>
                    <a:pt x="133" y="224"/>
                  </a:cubicBezTo>
                  <a:cubicBezTo>
                    <a:pt x="128" y="223"/>
                    <a:pt x="128" y="218"/>
                    <a:pt x="130" y="215"/>
                  </a:cubicBezTo>
                  <a:cubicBezTo>
                    <a:pt x="131" y="212"/>
                    <a:pt x="122" y="213"/>
                    <a:pt x="118" y="213"/>
                  </a:cubicBezTo>
                  <a:cubicBezTo>
                    <a:pt x="113" y="212"/>
                    <a:pt x="116" y="192"/>
                    <a:pt x="111" y="187"/>
                  </a:cubicBezTo>
                  <a:cubicBezTo>
                    <a:pt x="107" y="182"/>
                    <a:pt x="105" y="189"/>
                    <a:pt x="101" y="184"/>
                  </a:cubicBezTo>
                  <a:cubicBezTo>
                    <a:pt x="98" y="181"/>
                    <a:pt x="99" y="184"/>
                    <a:pt x="95" y="179"/>
                  </a:cubicBezTo>
                  <a:cubicBezTo>
                    <a:pt x="89" y="175"/>
                    <a:pt x="86" y="178"/>
                    <a:pt x="80" y="171"/>
                  </a:cubicBezTo>
                  <a:cubicBezTo>
                    <a:pt x="73" y="165"/>
                    <a:pt x="73" y="159"/>
                    <a:pt x="75" y="151"/>
                  </a:cubicBezTo>
                  <a:cubicBezTo>
                    <a:pt x="78" y="145"/>
                    <a:pt x="66" y="148"/>
                    <a:pt x="58" y="154"/>
                  </a:cubicBezTo>
                  <a:cubicBezTo>
                    <a:pt x="49" y="162"/>
                    <a:pt x="51" y="164"/>
                    <a:pt x="41" y="161"/>
                  </a:cubicBezTo>
                  <a:cubicBezTo>
                    <a:pt x="37" y="159"/>
                    <a:pt x="37" y="162"/>
                    <a:pt x="34" y="161"/>
                  </a:cubicBezTo>
                  <a:cubicBezTo>
                    <a:pt x="31" y="161"/>
                    <a:pt x="34" y="143"/>
                    <a:pt x="31" y="148"/>
                  </a:cubicBezTo>
                  <a:cubicBezTo>
                    <a:pt x="29" y="151"/>
                    <a:pt x="19" y="156"/>
                    <a:pt x="20" y="148"/>
                  </a:cubicBezTo>
                  <a:cubicBezTo>
                    <a:pt x="20" y="142"/>
                    <a:pt x="11" y="148"/>
                    <a:pt x="13" y="143"/>
                  </a:cubicBezTo>
                  <a:cubicBezTo>
                    <a:pt x="14" y="139"/>
                    <a:pt x="0" y="126"/>
                    <a:pt x="10" y="118"/>
                  </a:cubicBezTo>
                  <a:cubicBezTo>
                    <a:pt x="16" y="115"/>
                    <a:pt x="13" y="108"/>
                    <a:pt x="17" y="101"/>
                  </a:cubicBezTo>
                  <a:cubicBezTo>
                    <a:pt x="23" y="97"/>
                    <a:pt x="25" y="98"/>
                    <a:pt x="31" y="94"/>
                  </a:cubicBezTo>
                  <a:cubicBezTo>
                    <a:pt x="37" y="90"/>
                    <a:pt x="34" y="97"/>
                    <a:pt x="38" y="94"/>
                  </a:cubicBezTo>
                  <a:cubicBezTo>
                    <a:pt x="38" y="92"/>
                    <a:pt x="40" y="76"/>
                    <a:pt x="41" y="70"/>
                  </a:cubicBezTo>
                  <a:cubicBezTo>
                    <a:pt x="43" y="62"/>
                    <a:pt x="40" y="62"/>
                    <a:pt x="41" y="59"/>
                  </a:cubicBezTo>
                  <a:cubicBezTo>
                    <a:pt x="41" y="56"/>
                    <a:pt x="38" y="61"/>
                    <a:pt x="37" y="48"/>
                  </a:cubicBezTo>
                  <a:cubicBezTo>
                    <a:pt x="37" y="45"/>
                    <a:pt x="40" y="47"/>
                    <a:pt x="41" y="45"/>
                  </a:cubicBezTo>
                  <a:cubicBezTo>
                    <a:pt x="41" y="45"/>
                    <a:pt x="43" y="47"/>
                    <a:pt x="45" y="47"/>
                  </a:cubicBezTo>
                  <a:cubicBezTo>
                    <a:pt x="45" y="48"/>
                    <a:pt x="45" y="42"/>
                    <a:pt x="43" y="42"/>
                  </a:cubicBezTo>
                  <a:cubicBezTo>
                    <a:pt x="40" y="42"/>
                    <a:pt x="38" y="42"/>
                    <a:pt x="38" y="4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4"/>
                    <a:pt x="51" y="31"/>
                    <a:pt x="54" y="34"/>
                  </a:cubicBezTo>
                  <a:cubicBezTo>
                    <a:pt x="55" y="38"/>
                    <a:pt x="57" y="31"/>
                    <a:pt x="58" y="31"/>
                  </a:cubicBezTo>
                  <a:cubicBezTo>
                    <a:pt x="63" y="38"/>
                    <a:pt x="58" y="42"/>
                    <a:pt x="63" y="41"/>
                  </a:cubicBezTo>
                  <a:cubicBezTo>
                    <a:pt x="66" y="47"/>
                    <a:pt x="69" y="44"/>
                    <a:pt x="72" y="45"/>
                  </a:cubicBezTo>
                  <a:cubicBezTo>
                    <a:pt x="76" y="47"/>
                    <a:pt x="75" y="41"/>
                    <a:pt x="81" y="39"/>
                  </a:cubicBezTo>
                  <a:cubicBezTo>
                    <a:pt x="87" y="39"/>
                    <a:pt x="83" y="34"/>
                    <a:pt x="87" y="33"/>
                  </a:cubicBezTo>
                  <a:cubicBezTo>
                    <a:pt x="92" y="30"/>
                    <a:pt x="90" y="27"/>
                    <a:pt x="87" y="28"/>
                  </a:cubicBezTo>
                  <a:cubicBezTo>
                    <a:pt x="84" y="30"/>
                    <a:pt x="84" y="19"/>
                    <a:pt x="81" y="14"/>
                  </a:cubicBezTo>
                  <a:cubicBezTo>
                    <a:pt x="78" y="10"/>
                    <a:pt x="86" y="13"/>
                    <a:pt x="92" y="16"/>
                  </a:cubicBezTo>
                  <a:cubicBezTo>
                    <a:pt x="99" y="20"/>
                    <a:pt x="93" y="11"/>
                    <a:pt x="98" y="13"/>
                  </a:cubicBezTo>
                  <a:cubicBezTo>
                    <a:pt x="102" y="13"/>
                    <a:pt x="113" y="8"/>
                    <a:pt x="111" y="2"/>
                  </a:cubicBezTo>
                  <a:cubicBezTo>
                    <a:pt x="111" y="2"/>
                    <a:pt x="113" y="2"/>
                    <a:pt x="115" y="2"/>
                  </a:cubicBezTo>
                  <a:cubicBezTo>
                    <a:pt x="116" y="0"/>
                    <a:pt x="118" y="3"/>
                    <a:pt x="116" y="6"/>
                  </a:cubicBezTo>
                  <a:cubicBezTo>
                    <a:pt x="115" y="11"/>
                    <a:pt x="122" y="10"/>
                    <a:pt x="119" y="16"/>
                  </a:cubicBezTo>
                  <a:cubicBezTo>
                    <a:pt x="119" y="19"/>
                    <a:pt x="119" y="19"/>
                    <a:pt x="118" y="25"/>
                  </a:cubicBezTo>
                  <a:cubicBezTo>
                    <a:pt x="116" y="31"/>
                    <a:pt x="119" y="28"/>
                    <a:pt x="119" y="33"/>
                  </a:cubicBezTo>
                  <a:cubicBezTo>
                    <a:pt x="119" y="38"/>
                    <a:pt x="125" y="42"/>
                    <a:pt x="127" y="41"/>
                  </a:cubicBezTo>
                  <a:cubicBezTo>
                    <a:pt x="130" y="39"/>
                    <a:pt x="128" y="38"/>
                    <a:pt x="131" y="38"/>
                  </a:cubicBezTo>
                  <a:cubicBezTo>
                    <a:pt x="134" y="39"/>
                    <a:pt x="136" y="34"/>
                    <a:pt x="139" y="33"/>
                  </a:cubicBezTo>
                  <a:cubicBezTo>
                    <a:pt x="142" y="33"/>
                    <a:pt x="140" y="34"/>
                    <a:pt x="145" y="34"/>
                  </a:cubicBezTo>
                  <a:cubicBezTo>
                    <a:pt x="146" y="33"/>
                    <a:pt x="151" y="38"/>
                    <a:pt x="150" y="33"/>
                  </a:cubicBezTo>
                  <a:cubicBezTo>
                    <a:pt x="148" y="30"/>
                    <a:pt x="148" y="28"/>
                    <a:pt x="151" y="30"/>
                  </a:cubicBezTo>
                  <a:cubicBezTo>
                    <a:pt x="153" y="31"/>
                    <a:pt x="157" y="25"/>
                    <a:pt x="157" y="28"/>
                  </a:cubicBezTo>
                  <a:cubicBezTo>
                    <a:pt x="157" y="30"/>
                    <a:pt x="159" y="28"/>
                    <a:pt x="160" y="30"/>
                  </a:cubicBezTo>
                  <a:cubicBezTo>
                    <a:pt x="162" y="33"/>
                    <a:pt x="163" y="33"/>
                    <a:pt x="165" y="31"/>
                  </a:cubicBezTo>
                  <a:cubicBezTo>
                    <a:pt x="166" y="28"/>
                    <a:pt x="166" y="33"/>
                    <a:pt x="169" y="30"/>
                  </a:cubicBezTo>
                  <a:cubicBezTo>
                    <a:pt x="171" y="28"/>
                    <a:pt x="169" y="31"/>
                    <a:pt x="172" y="31"/>
                  </a:cubicBezTo>
                  <a:cubicBezTo>
                    <a:pt x="175" y="31"/>
                    <a:pt x="177" y="24"/>
                    <a:pt x="179" y="20"/>
                  </a:cubicBezTo>
                  <a:cubicBezTo>
                    <a:pt x="182" y="16"/>
                    <a:pt x="182" y="16"/>
                    <a:pt x="183" y="14"/>
                  </a:cubicBezTo>
                  <a:cubicBezTo>
                    <a:pt x="185" y="11"/>
                    <a:pt x="183" y="11"/>
                    <a:pt x="185" y="10"/>
                  </a:cubicBezTo>
                  <a:cubicBezTo>
                    <a:pt x="185" y="10"/>
                    <a:pt x="186" y="13"/>
                    <a:pt x="186" y="14"/>
                  </a:cubicBezTo>
                  <a:cubicBezTo>
                    <a:pt x="188" y="16"/>
                    <a:pt x="188" y="14"/>
                    <a:pt x="188" y="16"/>
                  </a:cubicBezTo>
                  <a:cubicBezTo>
                    <a:pt x="188" y="19"/>
                    <a:pt x="188" y="24"/>
                    <a:pt x="189" y="25"/>
                  </a:cubicBezTo>
                  <a:cubicBezTo>
                    <a:pt x="189" y="25"/>
                    <a:pt x="189" y="27"/>
                    <a:pt x="189" y="28"/>
                  </a:cubicBezTo>
                  <a:cubicBezTo>
                    <a:pt x="189" y="30"/>
                    <a:pt x="191" y="30"/>
                    <a:pt x="191" y="31"/>
                  </a:cubicBezTo>
                  <a:cubicBezTo>
                    <a:pt x="191" y="33"/>
                    <a:pt x="191" y="31"/>
                    <a:pt x="192" y="33"/>
                  </a:cubicBezTo>
                  <a:cubicBezTo>
                    <a:pt x="192" y="34"/>
                    <a:pt x="192" y="36"/>
                    <a:pt x="194" y="36"/>
                  </a:cubicBezTo>
                  <a:cubicBezTo>
                    <a:pt x="197" y="34"/>
                    <a:pt x="198" y="42"/>
                    <a:pt x="197" y="44"/>
                  </a:cubicBezTo>
                  <a:cubicBezTo>
                    <a:pt x="192" y="44"/>
                    <a:pt x="192" y="52"/>
                    <a:pt x="188" y="53"/>
                  </a:cubicBezTo>
                  <a:cubicBezTo>
                    <a:pt x="183" y="55"/>
                    <a:pt x="186" y="56"/>
                    <a:pt x="185" y="59"/>
                  </a:cubicBezTo>
                  <a:cubicBezTo>
                    <a:pt x="182" y="62"/>
                    <a:pt x="189" y="56"/>
                    <a:pt x="188" y="62"/>
                  </a:cubicBezTo>
                  <a:cubicBezTo>
                    <a:pt x="185" y="67"/>
                    <a:pt x="189" y="59"/>
                    <a:pt x="191" y="64"/>
                  </a:cubicBezTo>
                  <a:cubicBezTo>
                    <a:pt x="191" y="69"/>
                    <a:pt x="188" y="53"/>
                    <a:pt x="195" y="55"/>
                  </a:cubicBezTo>
                  <a:cubicBezTo>
                    <a:pt x="203" y="56"/>
                    <a:pt x="200" y="53"/>
                    <a:pt x="206" y="55"/>
                  </a:cubicBezTo>
                  <a:cubicBezTo>
                    <a:pt x="214" y="58"/>
                    <a:pt x="204" y="62"/>
                    <a:pt x="206" y="67"/>
                  </a:cubicBezTo>
                  <a:cubicBezTo>
                    <a:pt x="207" y="70"/>
                    <a:pt x="209" y="59"/>
                    <a:pt x="217" y="59"/>
                  </a:cubicBezTo>
                  <a:cubicBezTo>
                    <a:pt x="223" y="59"/>
                    <a:pt x="223" y="62"/>
                    <a:pt x="226" y="62"/>
                  </a:cubicBezTo>
                  <a:cubicBezTo>
                    <a:pt x="229" y="62"/>
                    <a:pt x="229" y="66"/>
                    <a:pt x="235" y="67"/>
                  </a:cubicBezTo>
                  <a:cubicBezTo>
                    <a:pt x="241" y="69"/>
                    <a:pt x="238" y="70"/>
                    <a:pt x="241" y="73"/>
                  </a:cubicBezTo>
                  <a:cubicBezTo>
                    <a:pt x="242" y="75"/>
                    <a:pt x="238" y="81"/>
                    <a:pt x="239" y="83"/>
                  </a:cubicBezTo>
                  <a:cubicBezTo>
                    <a:pt x="241" y="84"/>
                    <a:pt x="245" y="75"/>
                    <a:pt x="250" y="76"/>
                  </a:cubicBezTo>
                  <a:cubicBezTo>
                    <a:pt x="255" y="78"/>
                    <a:pt x="261" y="81"/>
                    <a:pt x="270" y="80"/>
                  </a:cubicBezTo>
                  <a:cubicBezTo>
                    <a:pt x="277" y="78"/>
                    <a:pt x="281" y="83"/>
                    <a:pt x="287" y="87"/>
                  </a:cubicBezTo>
                  <a:cubicBezTo>
                    <a:pt x="293" y="94"/>
                    <a:pt x="288" y="94"/>
                    <a:pt x="297" y="100"/>
                  </a:cubicBezTo>
                  <a:cubicBezTo>
                    <a:pt x="306" y="106"/>
                    <a:pt x="306" y="100"/>
                    <a:pt x="311" y="104"/>
                  </a:cubicBezTo>
                  <a:cubicBezTo>
                    <a:pt x="316" y="108"/>
                    <a:pt x="316" y="114"/>
                    <a:pt x="317" y="123"/>
                  </a:cubicBezTo>
                  <a:cubicBezTo>
                    <a:pt x="319" y="133"/>
                    <a:pt x="316" y="137"/>
                    <a:pt x="308" y="148"/>
                  </a:cubicBezTo>
                  <a:cubicBezTo>
                    <a:pt x="302" y="161"/>
                    <a:pt x="300" y="156"/>
                    <a:pt x="296" y="168"/>
                  </a:cubicBezTo>
                  <a:cubicBezTo>
                    <a:pt x="291" y="179"/>
                    <a:pt x="290" y="184"/>
                    <a:pt x="287" y="178"/>
                  </a:cubicBezTo>
                  <a:cubicBezTo>
                    <a:pt x="284" y="171"/>
                    <a:pt x="284" y="192"/>
                    <a:pt x="284" y="198"/>
                  </a:cubicBezTo>
                  <a:cubicBezTo>
                    <a:pt x="282" y="204"/>
                    <a:pt x="287" y="206"/>
                    <a:pt x="284" y="213"/>
                  </a:cubicBezTo>
                  <a:cubicBezTo>
                    <a:pt x="281" y="221"/>
                    <a:pt x="284" y="229"/>
                    <a:pt x="281" y="232"/>
                  </a:cubicBezTo>
                  <a:cubicBezTo>
                    <a:pt x="276" y="234"/>
                    <a:pt x="281" y="240"/>
                    <a:pt x="276" y="249"/>
                  </a:cubicBezTo>
                  <a:cubicBezTo>
                    <a:pt x="271" y="259"/>
                    <a:pt x="265" y="262"/>
                    <a:pt x="268" y="268"/>
                  </a:cubicBezTo>
                  <a:cubicBezTo>
                    <a:pt x="270" y="273"/>
                    <a:pt x="259" y="276"/>
                    <a:pt x="261" y="279"/>
                  </a:cubicBezTo>
                  <a:cubicBezTo>
                    <a:pt x="262" y="282"/>
                    <a:pt x="256" y="280"/>
                    <a:pt x="250" y="282"/>
                  </a:cubicBezTo>
                  <a:cubicBezTo>
                    <a:pt x="242" y="283"/>
                    <a:pt x="247" y="280"/>
                    <a:pt x="241" y="282"/>
                  </a:cubicBezTo>
                  <a:cubicBezTo>
                    <a:pt x="236" y="283"/>
                    <a:pt x="238" y="288"/>
                    <a:pt x="223" y="294"/>
                  </a:cubicBezTo>
                  <a:cubicBezTo>
                    <a:pt x="218" y="296"/>
                    <a:pt x="209" y="304"/>
                    <a:pt x="209" y="311"/>
                  </a:cubicBezTo>
                  <a:cubicBezTo>
                    <a:pt x="207" y="321"/>
                    <a:pt x="210" y="329"/>
                    <a:pt x="207" y="336"/>
                  </a:cubicBezTo>
                  <a:cubicBezTo>
                    <a:pt x="203" y="343"/>
                    <a:pt x="203" y="338"/>
                    <a:pt x="198" y="349"/>
                  </a:cubicBezTo>
                  <a:cubicBezTo>
                    <a:pt x="194" y="358"/>
                    <a:pt x="192" y="366"/>
                    <a:pt x="186" y="371"/>
                  </a:cubicBezTo>
                  <a:cubicBezTo>
                    <a:pt x="179" y="377"/>
                    <a:pt x="179" y="377"/>
                    <a:pt x="175" y="385"/>
                  </a:cubicBezTo>
                  <a:cubicBezTo>
                    <a:pt x="175" y="389"/>
                    <a:pt x="171" y="388"/>
                    <a:pt x="168" y="392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90" name="Freeform 269">
              <a:extLst>
                <a:ext uri="{FF2B5EF4-FFF2-40B4-BE49-F238E27FC236}">
                  <a16:creationId xmlns:a16="http://schemas.microsoft.com/office/drawing/2014/main" id="{CC972B42-F016-4B03-BB1A-4549451DB3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85546" y="1120820"/>
              <a:ext cx="1563721" cy="1314730"/>
            </a:xfrm>
            <a:custGeom>
              <a:avLst/>
              <a:gdLst/>
              <a:ahLst/>
              <a:cxnLst>
                <a:cxn ang="0">
                  <a:pos x="116" y="479"/>
                </a:cxn>
                <a:cxn ang="0">
                  <a:pos x="70" y="434"/>
                </a:cxn>
                <a:cxn ang="0">
                  <a:pos x="70" y="438"/>
                </a:cxn>
                <a:cxn ang="0">
                  <a:pos x="66" y="435"/>
                </a:cxn>
                <a:cxn ang="0">
                  <a:pos x="86" y="426"/>
                </a:cxn>
                <a:cxn ang="0">
                  <a:pos x="93" y="432"/>
                </a:cxn>
                <a:cxn ang="0">
                  <a:pos x="177" y="170"/>
                </a:cxn>
                <a:cxn ang="0">
                  <a:pos x="121" y="179"/>
                </a:cxn>
                <a:cxn ang="0">
                  <a:pos x="306" y="213"/>
                </a:cxn>
                <a:cxn ang="0">
                  <a:pos x="264" y="187"/>
                </a:cxn>
                <a:cxn ang="0">
                  <a:pos x="182" y="177"/>
                </a:cxn>
                <a:cxn ang="0">
                  <a:pos x="215" y="221"/>
                </a:cxn>
                <a:cxn ang="0">
                  <a:pos x="284" y="168"/>
                </a:cxn>
                <a:cxn ang="0">
                  <a:pos x="501" y="281"/>
                </a:cxn>
                <a:cxn ang="0">
                  <a:pos x="606" y="303"/>
                </a:cxn>
                <a:cxn ang="0">
                  <a:pos x="612" y="249"/>
                </a:cxn>
                <a:cxn ang="0">
                  <a:pos x="510" y="171"/>
                </a:cxn>
                <a:cxn ang="0">
                  <a:pos x="404" y="184"/>
                </a:cxn>
                <a:cxn ang="0">
                  <a:pos x="463" y="297"/>
                </a:cxn>
                <a:cxn ang="0">
                  <a:pos x="500" y="168"/>
                </a:cxn>
                <a:cxn ang="0">
                  <a:pos x="483" y="140"/>
                </a:cxn>
                <a:cxn ang="0">
                  <a:pos x="352" y="109"/>
                </a:cxn>
                <a:cxn ang="0">
                  <a:pos x="370" y="180"/>
                </a:cxn>
                <a:cxn ang="0">
                  <a:pos x="316" y="160"/>
                </a:cxn>
                <a:cxn ang="0">
                  <a:pos x="287" y="73"/>
                </a:cxn>
                <a:cxn ang="0">
                  <a:pos x="498" y="96"/>
                </a:cxn>
                <a:cxn ang="0">
                  <a:pos x="602" y="5"/>
                </a:cxn>
                <a:cxn ang="0">
                  <a:pos x="405" y="22"/>
                </a:cxn>
                <a:cxn ang="0">
                  <a:pos x="431" y="53"/>
                </a:cxn>
                <a:cxn ang="0">
                  <a:pos x="418" y="114"/>
                </a:cxn>
                <a:cxn ang="0">
                  <a:pos x="431" y="72"/>
                </a:cxn>
                <a:cxn ang="0">
                  <a:pos x="338" y="76"/>
                </a:cxn>
                <a:cxn ang="0">
                  <a:pos x="244" y="112"/>
                </a:cxn>
                <a:cxn ang="0">
                  <a:pos x="215" y="143"/>
                </a:cxn>
                <a:cxn ang="0">
                  <a:pos x="157" y="120"/>
                </a:cxn>
                <a:cxn ang="0">
                  <a:pos x="249" y="87"/>
                </a:cxn>
                <a:cxn ang="0">
                  <a:pos x="303" y="126"/>
                </a:cxn>
                <a:cxn ang="0">
                  <a:pos x="640" y="522"/>
                </a:cxn>
                <a:cxn ang="0">
                  <a:pos x="687" y="501"/>
                </a:cxn>
                <a:cxn ang="0">
                  <a:pos x="678" y="456"/>
                </a:cxn>
                <a:cxn ang="0">
                  <a:pos x="401" y="494"/>
                </a:cxn>
                <a:cxn ang="0">
                  <a:pos x="448" y="508"/>
                </a:cxn>
                <a:cxn ang="0">
                  <a:pos x="472" y="529"/>
                </a:cxn>
                <a:cxn ang="0">
                  <a:pos x="492" y="554"/>
                </a:cxn>
                <a:cxn ang="0">
                  <a:pos x="561" y="521"/>
                </a:cxn>
                <a:cxn ang="0">
                  <a:pos x="602" y="530"/>
                </a:cxn>
                <a:cxn ang="0">
                  <a:pos x="649" y="463"/>
                </a:cxn>
                <a:cxn ang="0">
                  <a:pos x="609" y="350"/>
                </a:cxn>
                <a:cxn ang="0">
                  <a:pos x="501" y="356"/>
                </a:cxn>
                <a:cxn ang="0">
                  <a:pos x="379" y="367"/>
                </a:cxn>
                <a:cxn ang="0">
                  <a:pos x="462" y="258"/>
                </a:cxn>
                <a:cxn ang="0">
                  <a:pos x="408" y="222"/>
                </a:cxn>
                <a:cxn ang="0">
                  <a:pos x="361" y="240"/>
                </a:cxn>
                <a:cxn ang="0">
                  <a:pos x="204" y="238"/>
                </a:cxn>
                <a:cxn ang="0">
                  <a:pos x="52" y="227"/>
                </a:cxn>
                <a:cxn ang="0">
                  <a:pos x="48" y="356"/>
                </a:cxn>
                <a:cxn ang="0">
                  <a:pos x="96" y="432"/>
                </a:cxn>
                <a:cxn ang="0">
                  <a:pos x="119" y="466"/>
                </a:cxn>
                <a:cxn ang="0">
                  <a:pos x="484" y="317"/>
                </a:cxn>
                <a:cxn ang="0">
                  <a:pos x="183" y="120"/>
                </a:cxn>
                <a:cxn ang="0">
                  <a:pos x="305" y="115"/>
                </a:cxn>
                <a:cxn ang="0">
                  <a:pos x="471" y="437"/>
                </a:cxn>
                <a:cxn ang="0">
                  <a:pos x="494" y="398"/>
                </a:cxn>
              </a:cxnLst>
              <a:rect l="0" t="0" r="r" b="b"/>
              <a:pathLst>
                <a:path w="702" h="566">
                  <a:moveTo>
                    <a:pt x="99" y="463"/>
                  </a:moveTo>
                  <a:cubicBezTo>
                    <a:pt x="102" y="462"/>
                    <a:pt x="107" y="463"/>
                    <a:pt x="108" y="465"/>
                  </a:cubicBezTo>
                  <a:cubicBezTo>
                    <a:pt x="110" y="466"/>
                    <a:pt x="122" y="468"/>
                    <a:pt x="124" y="470"/>
                  </a:cubicBezTo>
                  <a:cubicBezTo>
                    <a:pt x="125" y="474"/>
                    <a:pt x="128" y="476"/>
                    <a:pt x="128" y="476"/>
                  </a:cubicBezTo>
                  <a:cubicBezTo>
                    <a:pt x="127" y="477"/>
                    <a:pt x="130" y="480"/>
                    <a:pt x="133" y="480"/>
                  </a:cubicBezTo>
                  <a:cubicBezTo>
                    <a:pt x="136" y="482"/>
                    <a:pt x="136" y="485"/>
                    <a:pt x="137" y="485"/>
                  </a:cubicBezTo>
                  <a:cubicBezTo>
                    <a:pt x="139" y="487"/>
                    <a:pt x="137" y="488"/>
                    <a:pt x="139" y="488"/>
                  </a:cubicBezTo>
                  <a:cubicBezTo>
                    <a:pt x="140" y="490"/>
                    <a:pt x="140" y="493"/>
                    <a:pt x="139" y="491"/>
                  </a:cubicBezTo>
                  <a:cubicBezTo>
                    <a:pt x="139" y="491"/>
                    <a:pt x="139" y="493"/>
                    <a:pt x="136" y="493"/>
                  </a:cubicBezTo>
                  <a:cubicBezTo>
                    <a:pt x="133" y="491"/>
                    <a:pt x="133" y="490"/>
                    <a:pt x="130" y="490"/>
                  </a:cubicBezTo>
                  <a:cubicBezTo>
                    <a:pt x="127" y="490"/>
                    <a:pt x="125" y="487"/>
                    <a:pt x="125" y="485"/>
                  </a:cubicBezTo>
                  <a:cubicBezTo>
                    <a:pt x="127" y="485"/>
                    <a:pt x="125" y="485"/>
                    <a:pt x="124" y="485"/>
                  </a:cubicBezTo>
                  <a:cubicBezTo>
                    <a:pt x="122" y="485"/>
                    <a:pt x="119" y="484"/>
                    <a:pt x="121" y="482"/>
                  </a:cubicBezTo>
                  <a:cubicBezTo>
                    <a:pt x="121" y="480"/>
                    <a:pt x="119" y="482"/>
                    <a:pt x="119" y="480"/>
                  </a:cubicBezTo>
                  <a:cubicBezTo>
                    <a:pt x="118" y="479"/>
                    <a:pt x="118" y="479"/>
                    <a:pt x="116" y="479"/>
                  </a:cubicBezTo>
                  <a:cubicBezTo>
                    <a:pt x="113" y="480"/>
                    <a:pt x="113" y="477"/>
                    <a:pt x="115" y="477"/>
                  </a:cubicBezTo>
                  <a:cubicBezTo>
                    <a:pt x="118" y="476"/>
                    <a:pt x="115" y="477"/>
                    <a:pt x="113" y="474"/>
                  </a:cubicBezTo>
                  <a:cubicBezTo>
                    <a:pt x="113" y="471"/>
                    <a:pt x="110" y="476"/>
                    <a:pt x="110" y="474"/>
                  </a:cubicBezTo>
                  <a:cubicBezTo>
                    <a:pt x="108" y="473"/>
                    <a:pt x="110" y="471"/>
                    <a:pt x="110" y="471"/>
                  </a:cubicBezTo>
                  <a:cubicBezTo>
                    <a:pt x="108" y="470"/>
                    <a:pt x="107" y="474"/>
                    <a:pt x="107" y="471"/>
                  </a:cubicBezTo>
                  <a:cubicBezTo>
                    <a:pt x="107" y="470"/>
                    <a:pt x="104" y="473"/>
                    <a:pt x="104" y="471"/>
                  </a:cubicBezTo>
                  <a:cubicBezTo>
                    <a:pt x="102" y="471"/>
                    <a:pt x="105" y="470"/>
                    <a:pt x="104" y="470"/>
                  </a:cubicBezTo>
                  <a:cubicBezTo>
                    <a:pt x="102" y="468"/>
                    <a:pt x="104" y="466"/>
                    <a:pt x="107" y="466"/>
                  </a:cubicBezTo>
                  <a:cubicBezTo>
                    <a:pt x="108" y="466"/>
                    <a:pt x="105" y="465"/>
                    <a:pt x="104" y="466"/>
                  </a:cubicBezTo>
                  <a:cubicBezTo>
                    <a:pt x="101" y="466"/>
                    <a:pt x="98" y="463"/>
                    <a:pt x="99" y="463"/>
                  </a:cubicBezTo>
                  <a:close/>
                  <a:moveTo>
                    <a:pt x="64" y="431"/>
                  </a:moveTo>
                  <a:cubicBezTo>
                    <a:pt x="66" y="431"/>
                    <a:pt x="67" y="432"/>
                    <a:pt x="66" y="432"/>
                  </a:cubicBezTo>
                  <a:cubicBezTo>
                    <a:pt x="64" y="431"/>
                    <a:pt x="64" y="432"/>
                    <a:pt x="66" y="432"/>
                  </a:cubicBezTo>
                  <a:cubicBezTo>
                    <a:pt x="67" y="434"/>
                    <a:pt x="64" y="434"/>
                    <a:pt x="67" y="434"/>
                  </a:cubicBezTo>
                  <a:cubicBezTo>
                    <a:pt x="70" y="434"/>
                    <a:pt x="67" y="434"/>
                    <a:pt x="70" y="434"/>
                  </a:cubicBezTo>
                  <a:cubicBezTo>
                    <a:pt x="72" y="432"/>
                    <a:pt x="70" y="428"/>
                    <a:pt x="72" y="426"/>
                  </a:cubicBezTo>
                  <a:cubicBezTo>
                    <a:pt x="73" y="425"/>
                    <a:pt x="73" y="421"/>
                    <a:pt x="72" y="423"/>
                  </a:cubicBezTo>
                  <a:cubicBezTo>
                    <a:pt x="70" y="425"/>
                    <a:pt x="69" y="423"/>
                    <a:pt x="69" y="425"/>
                  </a:cubicBezTo>
                  <a:cubicBezTo>
                    <a:pt x="70" y="426"/>
                    <a:pt x="70" y="428"/>
                    <a:pt x="67" y="428"/>
                  </a:cubicBezTo>
                  <a:cubicBezTo>
                    <a:pt x="66" y="429"/>
                    <a:pt x="64" y="428"/>
                    <a:pt x="66" y="428"/>
                  </a:cubicBezTo>
                  <a:cubicBezTo>
                    <a:pt x="69" y="426"/>
                    <a:pt x="70" y="426"/>
                    <a:pt x="69" y="423"/>
                  </a:cubicBezTo>
                  <a:cubicBezTo>
                    <a:pt x="67" y="421"/>
                    <a:pt x="67" y="423"/>
                    <a:pt x="66" y="423"/>
                  </a:cubicBezTo>
                  <a:cubicBezTo>
                    <a:pt x="64" y="421"/>
                    <a:pt x="64" y="423"/>
                    <a:pt x="64" y="421"/>
                  </a:cubicBezTo>
                  <a:cubicBezTo>
                    <a:pt x="63" y="421"/>
                    <a:pt x="61" y="421"/>
                    <a:pt x="61" y="423"/>
                  </a:cubicBezTo>
                  <a:cubicBezTo>
                    <a:pt x="63" y="425"/>
                    <a:pt x="61" y="425"/>
                    <a:pt x="63" y="428"/>
                  </a:cubicBezTo>
                  <a:cubicBezTo>
                    <a:pt x="64" y="429"/>
                    <a:pt x="61" y="428"/>
                    <a:pt x="63" y="431"/>
                  </a:cubicBezTo>
                  <a:cubicBezTo>
                    <a:pt x="64" y="431"/>
                    <a:pt x="63" y="431"/>
                    <a:pt x="64" y="431"/>
                  </a:cubicBezTo>
                  <a:close/>
                  <a:moveTo>
                    <a:pt x="69" y="435"/>
                  </a:moveTo>
                  <a:cubicBezTo>
                    <a:pt x="69" y="435"/>
                    <a:pt x="70" y="437"/>
                    <a:pt x="69" y="437"/>
                  </a:cubicBezTo>
                  <a:cubicBezTo>
                    <a:pt x="67" y="437"/>
                    <a:pt x="69" y="438"/>
                    <a:pt x="70" y="438"/>
                  </a:cubicBezTo>
                  <a:cubicBezTo>
                    <a:pt x="72" y="438"/>
                    <a:pt x="70" y="440"/>
                    <a:pt x="70" y="440"/>
                  </a:cubicBezTo>
                  <a:cubicBezTo>
                    <a:pt x="70" y="440"/>
                    <a:pt x="70" y="442"/>
                    <a:pt x="73" y="443"/>
                  </a:cubicBezTo>
                  <a:cubicBezTo>
                    <a:pt x="75" y="445"/>
                    <a:pt x="73" y="445"/>
                    <a:pt x="75" y="445"/>
                  </a:cubicBezTo>
                  <a:cubicBezTo>
                    <a:pt x="75" y="446"/>
                    <a:pt x="75" y="446"/>
                    <a:pt x="77" y="446"/>
                  </a:cubicBezTo>
                  <a:cubicBezTo>
                    <a:pt x="78" y="448"/>
                    <a:pt x="78" y="446"/>
                    <a:pt x="78" y="445"/>
                  </a:cubicBezTo>
                  <a:cubicBezTo>
                    <a:pt x="77" y="445"/>
                    <a:pt x="77" y="445"/>
                    <a:pt x="77" y="445"/>
                  </a:cubicBezTo>
                  <a:cubicBezTo>
                    <a:pt x="77" y="443"/>
                    <a:pt x="77" y="443"/>
                    <a:pt x="77" y="443"/>
                  </a:cubicBezTo>
                  <a:cubicBezTo>
                    <a:pt x="75" y="445"/>
                    <a:pt x="75" y="443"/>
                    <a:pt x="75" y="443"/>
                  </a:cubicBezTo>
                  <a:cubicBezTo>
                    <a:pt x="73" y="443"/>
                    <a:pt x="72" y="440"/>
                    <a:pt x="72" y="440"/>
                  </a:cubicBezTo>
                  <a:cubicBezTo>
                    <a:pt x="73" y="438"/>
                    <a:pt x="72" y="440"/>
                    <a:pt x="72" y="438"/>
                  </a:cubicBezTo>
                  <a:cubicBezTo>
                    <a:pt x="70" y="437"/>
                    <a:pt x="73" y="438"/>
                    <a:pt x="73" y="437"/>
                  </a:cubicBezTo>
                  <a:cubicBezTo>
                    <a:pt x="73" y="437"/>
                    <a:pt x="73" y="437"/>
                    <a:pt x="73" y="435"/>
                  </a:cubicBezTo>
                  <a:cubicBezTo>
                    <a:pt x="73" y="435"/>
                    <a:pt x="72" y="435"/>
                    <a:pt x="72" y="434"/>
                  </a:cubicBezTo>
                  <a:cubicBezTo>
                    <a:pt x="72" y="434"/>
                    <a:pt x="72" y="432"/>
                    <a:pt x="70" y="434"/>
                  </a:cubicBezTo>
                  <a:cubicBezTo>
                    <a:pt x="69" y="435"/>
                    <a:pt x="66" y="435"/>
                    <a:pt x="66" y="435"/>
                  </a:cubicBezTo>
                  <a:cubicBezTo>
                    <a:pt x="67" y="437"/>
                    <a:pt x="67" y="435"/>
                    <a:pt x="69" y="435"/>
                  </a:cubicBezTo>
                  <a:close/>
                  <a:moveTo>
                    <a:pt x="78" y="418"/>
                  </a:moveTo>
                  <a:cubicBezTo>
                    <a:pt x="78" y="417"/>
                    <a:pt x="80" y="415"/>
                    <a:pt x="81" y="417"/>
                  </a:cubicBezTo>
                  <a:cubicBezTo>
                    <a:pt x="81" y="417"/>
                    <a:pt x="80" y="420"/>
                    <a:pt x="78" y="418"/>
                  </a:cubicBezTo>
                  <a:close/>
                  <a:moveTo>
                    <a:pt x="112" y="474"/>
                  </a:moveTo>
                  <a:cubicBezTo>
                    <a:pt x="113" y="474"/>
                    <a:pt x="115" y="476"/>
                    <a:pt x="113" y="477"/>
                  </a:cubicBezTo>
                  <a:cubicBezTo>
                    <a:pt x="113" y="477"/>
                    <a:pt x="110" y="476"/>
                    <a:pt x="112" y="474"/>
                  </a:cubicBezTo>
                  <a:close/>
                  <a:moveTo>
                    <a:pt x="86" y="434"/>
                  </a:moveTo>
                  <a:cubicBezTo>
                    <a:pt x="87" y="435"/>
                    <a:pt x="89" y="434"/>
                    <a:pt x="87" y="432"/>
                  </a:cubicBezTo>
                  <a:cubicBezTo>
                    <a:pt x="87" y="431"/>
                    <a:pt x="86" y="431"/>
                    <a:pt x="84" y="429"/>
                  </a:cubicBezTo>
                  <a:cubicBezTo>
                    <a:pt x="81" y="428"/>
                    <a:pt x="83" y="429"/>
                    <a:pt x="83" y="431"/>
                  </a:cubicBezTo>
                  <a:cubicBezTo>
                    <a:pt x="84" y="432"/>
                    <a:pt x="86" y="432"/>
                    <a:pt x="86" y="434"/>
                  </a:cubicBezTo>
                  <a:close/>
                  <a:moveTo>
                    <a:pt x="90" y="434"/>
                  </a:moveTo>
                  <a:cubicBezTo>
                    <a:pt x="90" y="432"/>
                    <a:pt x="90" y="432"/>
                    <a:pt x="90" y="431"/>
                  </a:cubicBezTo>
                  <a:cubicBezTo>
                    <a:pt x="89" y="429"/>
                    <a:pt x="87" y="428"/>
                    <a:pt x="86" y="426"/>
                  </a:cubicBezTo>
                  <a:cubicBezTo>
                    <a:pt x="84" y="425"/>
                    <a:pt x="84" y="426"/>
                    <a:pt x="84" y="428"/>
                  </a:cubicBezTo>
                  <a:cubicBezTo>
                    <a:pt x="86" y="428"/>
                    <a:pt x="86" y="429"/>
                    <a:pt x="87" y="429"/>
                  </a:cubicBezTo>
                  <a:cubicBezTo>
                    <a:pt x="87" y="429"/>
                    <a:pt x="87" y="431"/>
                    <a:pt x="89" y="434"/>
                  </a:cubicBezTo>
                  <a:cubicBezTo>
                    <a:pt x="90" y="434"/>
                    <a:pt x="90" y="434"/>
                    <a:pt x="90" y="434"/>
                  </a:cubicBezTo>
                  <a:close/>
                  <a:moveTo>
                    <a:pt x="83" y="425"/>
                  </a:moveTo>
                  <a:cubicBezTo>
                    <a:pt x="83" y="426"/>
                    <a:pt x="83" y="426"/>
                    <a:pt x="84" y="426"/>
                  </a:cubicBezTo>
                  <a:cubicBezTo>
                    <a:pt x="86" y="425"/>
                    <a:pt x="84" y="423"/>
                    <a:pt x="83" y="423"/>
                  </a:cubicBezTo>
                  <a:cubicBezTo>
                    <a:pt x="81" y="423"/>
                    <a:pt x="81" y="425"/>
                    <a:pt x="81" y="426"/>
                  </a:cubicBezTo>
                  <a:cubicBezTo>
                    <a:pt x="81" y="428"/>
                    <a:pt x="81" y="425"/>
                    <a:pt x="83" y="425"/>
                  </a:cubicBezTo>
                  <a:close/>
                  <a:moveTo>
                    <a:pt x="95" y="437"/>
                  </a:moveTo>
                  <a:cubicBezTo>
                    <a:pt x="96" y="437"/>
                    <a:pt x="93" y="438"/>
                    <a:pt x="93" y="438"/>
                  </a:cubicBezTo>
                  <a:cubicBezTo>
                    <a:pt x="93" y="440"/>
                    <a:pt x="95" y="442"/>
                    <a:pt x="96" y="440"/>
                  </a:cubicBezTo>
                  <a:cubicBezTo>
                    <a:pt x="96" y="437"/>
                    <a:pt x="96" y="442"/>
                    <a:pt x="96" y="442"/>
                  </a:cubicBezTo>
                  <a:cubicBezTo>
                    <a:pt x="98" y="442"/>
                    <a:pt x="98" y="440"/>
                    <a:pt x="98" y="437"/>
                  </a:cubicBezTo>
                  <a:cubicBezTo>
                    <a:pt x="98" y="435"/>
                    <a:pt x="95" y="432"/>
                    <a:pt x="93" y="432"/>
                  </a:cubicBezTo>
                  <a:cubicBezTo>
                    <a:pt x="93" y="432"/>
                    <a:pt x="95" y="435"/>
                    <a:pt x="93" y="435"/>
                  </a:cubicBezTo>
                  <a:cubicBezTo>
                    <a:pt x="93" y="435"/>
                    <a:pt x="92" y="438"/>
                    <a:pt x="93" y="437"/>
                  </a:cubicBezTo>
                  <a:cubicBezTo>
                    <a:pt x="95" y="437"/>
                    <a:pt x="95" y="435"/>
                    <a:pt x="95" y="437"/>
                  </a:cubicBezTo>
                  <a:close/>
                  <a:moveTo>
                    <a:pt x="95" y="440"/>
                  </a:moveTo>
                  <a:cubicBezTo>
                    <a:pt x="93" y="440"/>
                    <a:pt x="92" y="438"/>
                    <a:pt x="92" y="440"/>
                  </a:cubicBezTo>
                  <a:cubicBezTo>
                    <a:pt x="92" y="440"/>
                    <a:pt x="93" y="442"/>
                    <a:pt x="95" y="443"/>
                  </a:cubicBezTo>
                  <a:cubicBezTo>
                    <a:pt x="95" y="445"/>
                    <a:pt x="95" y="442"/>
                    <a:pt x="95" y="440"/>
                  </a:cubicBezTo>
                  <a:close/>
                  <a:moveTo>
                    <a:pt x="98" y="445"/>
                  </a:moveTo>
                  <a:cubicBezTo>
                    <a:pt x="96" y="445"/>
                    <a:pt x="96" y="443"/>
                    <a:pt x="96" y="443"/>
                  </a:cubicBezTo>
                  <a:cubicBezTo>
                    <a:pt x="98" y="443"/>
                    <a:pt x="98" y="445"/>
                    <a:pt x="98" y="445"/>
                  </a:cubicBezTo>
                  <a:close/>
                  <a:moveTo>
                    <a:pt x="142" y="194"/>
                  </a:moveTo>
                  <a:cubicBezTo>
                    <a:pt x="143" y="196"/>
                    <a:pt x="148" y="193"/>
                    <a:pt x="151" y="190"/>
                  </a:cubicBezTo>
                  <a:cubicBezTo>
                    <a:pt x="156" y="188"/>
                    <a:pt x="154" y="191"/>
                    <a:pt x="160" y="190"/>
                  </a:cubicBezTo>
                  <a:cubicBezTo>
                    <a:pt x="166" y="187"/>
                    <a:pt x="160" y="179"/>
                    <a:pt x="168" y="177"/>
                  </a:cubicBezTo>
                  <a:cubicBezTo>
                    <a:pt x="174" y="177"/>
                    <a:pt x="169" y="173"/>
                    <a:pt x="177" y="170"/>
                  </a:cubicBezTo>
                  <a:cubicBezTo>
                    <a:pt x="186" y="166"/>
                    <a:pt x="191" y="162"/>
                    <a:pt x="197" y="162"/>
                  </a:cubicBezTo>
                  <a:cubicBezTo>
                    <a:pt x="207" y="159"/>
                    <a:pt x="203" y="156"/>
                    <a:pt x="200" y="156"/>
                  </a:cubicBezTo>
                  <a:cubicBezTo>
                    <a:pt x="195" y="154"/>
                    <a:pt x="192" y="146"/>
                    <a:pt x="182" y="146"/>
                  </a:cubicBezTo>
                  <a:cubicBezTo>
                    <a:pt x="172" y="146"/>
                    <a:pt x="177" y="149"/>
                    <a:pt x="174" y="151"/>
                  </a:cubicBezTo>
                  <a:cubicBezTo>
                    <a:pt x="172" y="151"/>
                    <a:pt x="174" y="149"/>
                    <a:pt x="172" y="148"/>
                  </a:cubicBezTo>
                  <a:cubicBezTo>
                    <a:pt x="171" y="146"/>
                    <a:pt x="171" y="148"/>
                    <a:pt x="166" y="146"/>
                  </a:cubicBezTo>
                  <a:cubicBezTo>
                    <a:pt x="157" y="145"/>
                    <a:pt x="159" y="140"/>
                    <a:pt x="150" y="143"/>
                  </a:cubicBezTo>
                  <a:cubicBezTo>
                    <a:pt x="142" y="145"/>
                    <a:pt x="127" y="145"/>
                    <a:pt x="130" y="146"/>
                  </a:cubicBezTo>
                  <a:cubicBezTo>
                    <a:pt x="131" y="148"/>
                    <a:pt x="130" y="151"/>
                    <a:pt x="134" y="152"/>
                  </a:cubicBezTo>
                  <a:cubicBezTo>
                    <a:pt x="139" y="154"/>
                    <a:pt x="134" y="156"/>
                    <a:pt x="134" y="157"/>
                  </a:cubicBezTo>
                  <a:cubicBezTo>
                    <a:pt x="134" y="160"/>
                    <a:pt x="131" y="157"/>
                    <a:pt x="131" y="160"/>
                  </a:cubicBezTo>
                  <a:cubicBezTo>
                    <a:pt x="131" y="163"/>
                    <a:pt x="127" y="165"/>
                    <a:pt x="128" y="165"/>
                  </a:cubicBezTo>
                  <a:cubicBezTo>
                    <a:pt x="131" y="166"/>
                    <a:pt x="133" y="168"/>
                    <a:pt x="128" y="168"/>
                  </a:cubicBezTo>
                  <a:cubicBezTo>
                    <a:pt x="125" y="168"/>
                    <a:pt x="125" y="168"/>
                    <a:pt x="127" y="171"/>
                  </a:cubicBezTo>
                  <a:cubicBezTo>
                    <a:pt x="127" y="173"/>
                    <a:pt x="121" y="176"/>
                    <a:pt x="121" y="179"/>
                  </a:cubicBezTo>
                  <a:cubicBezTo>
                    <a:pt x="121" y="180"/>
                    <a:pt x="119" y="180"/>
                    <a:pt x="121" y="182"/>
                  </a:cubicBezTo>
                  <a:cubicBezTo>
                    <a:pt x="122" y="182"/>
                    <a:pt x="124" y="182"/>
                    <a:pt x="133" y="185"/>
                  </a:cubicBezTo>
                  <a:cubicBezTo>
                    <a:pt x="139" y="188"/>
                    <a:pt x="139" y="193"/>
                    <a:pt x="142" y="194"/>
                  </a:cubicBezTo>
                  <a:close/>
                  <a:moveTo>
                    <a:pt x="274" y="221"/>
                  </a:moveTo>
                  <a:cubicBezTo>
                    <a:pt x="274" y="226"/>
                    <a:pt x="274" y="221"/>
                    <a:pt x="282" y="224"/>
                  </a:cubicBezTo>
                  <a:cubicBezTo>
                    <a:pt x="290" y="226"/>
                    <a:pt x="280" y="224"/>
                    <a:pt x="285" y="227"/>
                  </a:cubicBezTo>
                  <a:cubicBezTo>
                    <a:pt x="290" y="229"/>
                    <a:pt x="288" y="226"/>
                    <a:pt x="294" y="227"/>
                  </a:cubicBezTo>
                  <a:cubicBezTo>
                    <a:pt x="300" y="229"/>
                    <a:pt x="297" y="227"/>
                    <a:pt x="300" y="227"/>
                  </a:cubicBezTo>
                  <a:cubicBezTo>
                    <a:pt x="303" y="229"/>
                    <a:pt x="305" y="226"/>
                    <a:pt x="308" y="226"/>
                  </a:cubicBezTo>
                  <a:cubicBezTo>
                    <a:pt x="309" y="226"/>
                    <a:pt x="312" y="222"/>
                    <a:pt x="309" y="221"/>
                  </a:cubicBezTo>
                  <a:cubicBezTo>
                    <a:pt x="308" y="219"/>
                    <a:pt x="311" y="219"/>
                    <a:pt x="308" y="218"/>
                  </a:cubicBezTo>
                  <a:cubicBezTo>
                    <a:pt x="305" y="218"/>
                    <a:pt x="299" y="222"/>
                    <a:pt x="300" y="219"/>
                  </a:cubicBezTo>
                  <a:cubicBezTo>
                    <a:pt x="303" y="216"/>
                    <a:pt x="296" y="216"/>
                    <a:pt x="297" y="215"/>
                  </a:cubicBezTo>
                  <a:cubicBezTo>
                    <a:pt x="299" y="215"/>
                    <a:pt x="303" y="218"/>
                    <a:pt x="305" y="216"/>
                  </a:cubicBezTo>
                  <a:cubicBezTo>
                    <a:pt x="308" y="215"/>
                    <a:pt x="302" y="216"/>
                    <a:pt x="306" y="213"/>
                  </a:cubicBezTo>
                  <a:cubicBezTo>
                    <a:pt x="309" y="212"/>
                    <a:pt x="309" y="216"/>
                    <a:pt x="312" y="215"/>
                  </a:cubicBezTo>
                  <a:cubicBezTo>
                    <a:pt x="314" y="213"/>
                    <a:pt x="312" y="216"/>
                    <a:pt x="316" y="216"/>
                  </a:cubicBezTo>
                  <a:cubicBezTo>
                    <a:pt x="319" y="216"/>
                    <a:pt x="319" y="212"/>
                    <a:pt x="317" y="210"/>
                  </a:cubicBezTo>
                  <a:cubicBezTo>
                    <a:pt x="317" y="207"/>
                    <a:pt x="312" y="210"/>
                    <a:pt x="312" y="207"/>
                  </a:cubicBezTo>
                  <a:cubicBezTo>
                    <a:pt x="312" y="205"/>
                    <a:pt x="311" y="208"/>
                    <a:pt x="303" y="202"/>
                  </a:cubicBezTo>
                  <a:cubicBezTo>
                    <a:pt x="300" y="201"/>
                    <a:pt x="299" y="201"/>
                    <a:pt x="300" y="202"/>
                  </a:cubicBezTo>
                  <a:cubicBezTo>
                    <a:pt x="300" y="204"/>
                    <a:pt x="294" y="202"/>
                    <a:pt x="293" y="199"/>
                  </a:cubicBezTo>
                  <a:cubicBezTo>
                    <a:pt x="291" y="194"/>
                    <a:pt x="287" y="196"/>
                    <a:pt x="290" y="193"/>
                  </a:cubicBezTo>
                  <a:cubicBezTo>
                    <a:pt x="291" y="190"/>
                    <a:pt x="291" y="187"/>
                    <a:pt x="288" y="184"/>
                  </a:cubicBezTo>
                  <a:cubicBezTo>
                    <a:pt x="285" y="182"/>
                    <a:pt x="285" y="173"/>
                    <a:pt x="280" y="168"/>
                  </a:cubicBezTo>
                  <a:cubicBezTo>
                    <a:pt x="277" y="163"/>
                    <a:pt x="279" y="166"/>
                    <a:pt x="273" y="162"/>
                  </a:cubicBezTo>
                  <a:cubicBezTo>
                    <a:pt x="267" y="159"/>
                    <a:pt x="271" y="165"/>
                    <a:pt x="264" y="162"/>
                  </a:cubicBezTo>
                  <a:cubicBezTo>
                    <a:pt x="261" y="160"/>
                    <a:pt x="258" y="162"/>
                    <a:pt x="259" y="166"/>
                  </a:cubicBezTo>
                  <a:cubicBezTo>
                    <a:pt x="262" y="171"/>
                    <a:pt x="261" y="177"/>
                    <a:pt x="267" y="182"/>
                  </a:cubicBezTo>
                  <a:cubicBezTo>
                    <a:pt x="270" y="184"/>
                    <a:pt x="265" y="185"/>
                    <a:pt x="264" y="187"/>
                  </a:cubicBezTo>
                  <a:cubicBezTo>
                    <a:pt x="264" y="187"/>
                    <a:pt x="262" y="187"/>
                    <a:pt x="259" y="180"/>
                  </a:cubicBezTo>
                  <a:cubicBezTo>
                    <a:pt x="256" y="176"/>
                    <a:pt x="258" y="171"/>
                    <a:pt x="252" y="170"/>
                  </a:cubicBezTo>
                  <a:cubicBezTo>
                    <a:pt x="245" y="168"/>
                    <a:pt x="252" y="168"/>
                    <a:pt x="247" y="166"/>
                  </a:cubicBezTo>
                  <a:cubicBezTo>
                    <a:pt x="241" y="165"/>
                    <a:pt x="236" y="165"/>
                    <a:pt x="241" y="168"/>
                  </a:cubicBezTo>
                  <a:cubicBezTo>
                    <a:pt x="245" y="170"/>
                    <a:pt x="241" y="171"/>
                    <a:pt x="244" y="171"/>
                  </a:cubicBezTo>
                  <a:cubicBezTo>
                    <a:pt x="247" y="171"/>
                    <a:pt x="250" y="174"/>
                    <a:pt x="242" y="173"/>
                  </a:cubicBezTo>
                  <a:cubicBezTo>
                    <a:pt x="236" y="171"/>
                    <a:pt x="239" y="179"/>
                    <a:pt x="236" y="176"/>
                  </a:cubicBezTo>
                  <a:cubicBezTo>
                    <a:pt x="232" y="173"/>
                    <a:pt x="241" y="171"/>
                    <a:pt x="232" y="168"/>
                  </a:cubicBezTo>
                  <a:cubicBezTo>
                    <a:pt x="223" y="166"/>
                    <a:pt x="221" y="166"/>
                    <a:pt x="218" y="168"/>
                  </a:cubicBezTo>
                  <a:cubicBezTo>
                    <a:pt x="215" y="170"/>
                    <a:pt x="223" y="170"/>
                    <a:pt x="212" y="173"/>
                  </a:cubicBezTo>
                  <a:cubicBezTo>
                    <a:pt x="206" y="174"/>
                    <a:pt x="215" y="170"/>
                    <a:pt x="213" y="168"/>
                  </a:cubicBezTo>
                  <a:cubicBezTo>
                    <a:pt x="213" y="165"/>
                    <a:pt x="217" y="163"/>
                    <a:pt x="212" y="160"/>
                  </a:cubicBezTo>
                  <a:cubicBezTo>
                    <a:pt x="207" y="159"/>
                    <a:pt x="198" y="165"/>
                    <a:pt x="192" y="166"/>
                  </a:cubicBezTo>
                  <a:cubicBezTo>
                    <a:pt x="188" y="166"/>
                    <a:pt x="185" y="170"/>
                    <a:pt x="180" y="173"/>
                  </a:cubicBezTo>
                  <a:cubicBezTo>
                    <a:pt x="174" y="176"/>
                    <a:pt x="182" y="176"/>
                    <a:pt x="182" y="177"/>
                  </a:cubicBezTo>
                  <a:cubicBezTo>
                    <a:pt x="182" y="179"/>
                    <a:pt x="178" y="177"/>
                    <a:pt x="175" y="180"/>
                  </a:cubicBezTo>
                  <a:cubicBezTo>
                    <a:pt x="172" y="185"/>
                    <a:pt x="172" y="188"/>
                    <a:pt x="175" y="187"/>
                  </a:cubicBezTo>
                  <a:cubicBezTo>
                    <a:pt x="178" y="185"/>
                    <a:pt x="178" y="188"/>
                    <a:pt x="180" y="190"/>
                  </a:cubicBezTo>
                  <a:cubicBezTo>
                    <a:pt x="182" y="191"/>
                    <a:pt x="191" y="190"/>
                    <a:pt x="194" y="188"/>
                  </a:cubicBezTo>
                  <a:cubicBezTo>
                    <a:pt x="195" y="188"/>
                    <a:pt x="203" y="190"/>
                    <a:pt x="188" y="193"/>
                  </a:cubicBezTo>
                  <a:cubicBezTo>
                    <a:pt x="178" y="194"/>
                    <a:pt x="177" y="196"/>
                    <a:pt x="182" y="199"/>
                  </a:cubicBezTo>
                  <a:cubicBezTo>
                    <a:pt x="186" y="202"/>
                    <a:pt x="186" y="202"/>
                    <a:pt x="192" y="201"/>
                  </a:cubicBezTo>
                  <a:cubicBezTo>
                    <a:pt x="198" y="201"/>
                    <a:pt x="195" y="202"/>
                    <a:pt x="203" y="202"/>
                  </a:cubicBezTo>
                  <a:cubicBezTo>
                    <a:pt x="210" y="202"/>
                    <a:pt x="212" y="199"/>
                    <a:pt x="218" y="202"/>
                  </a:cubicBezTo>
                  <a:cubicBezTo>
                    <a:pt x="226" y="204"/>
                    <a:pt x="224" y="201"/>
                    <a:pt x="227" y="204"/>
                  </a:cubicBezTo>
                  <a:cubicBezTo>
                    <a:pt x="230" y="205"/>
                    <a:pt x="236" y="207"/>
                    <a:pt x="232" y="207"/>
                  </a:cubicBezTo>
                  <a:cubicBezTo>
                    <a:pt x="226" y="207"/>
                    <a:pt x="230" y="208"/>
                    <a:pt x="221" y="207"/>
                  </a:cubicBezTo>
                  <a:cubicBezTo>
                    <a:pt x="213" y="205"/>
                    <a:pt x="200" y="207"/>
                    <a:pt x="191" y="208"/>
                  </a:cubicBezTo>
                  <a:cubicBezTo>
                    <a:pt x="183" y="210"/>
                    <a:pt x="189" y="215"/>
                    <a:pt x="194" y="218"/>
                  </a:cubicBezTo>
                  <a:cubicBezTo>
                    <a:pt x="197" y="222"/>
                    <a:pt x="212" y="221"/>
                    <a:pt x="215" y="221"/>
                  </a:cubicBezTo>
                  <a:cubicBezTo>
                    <a:pt x="220" y="221"/>
                    <a:pt x="215" y="227"/>
                    <a:pt x="218" y="229"/>
                  </a:cubicBezTo>
                  <a:cubicBezTo>
                    <a:pt x="220" y="232"/>
                    <a:pt x="220" y="233"/>
                    <a:pt x="224" y="232"/>
                  </a:cubicBezTo>
                  <a:cubicBezTo>
                    <a:pt x="232" y="232"/>
                    <a:pt x="235" y="233"/>
                    <a:pt x="236" y="232"/>
                  </a:cubicBezTo>
                  <a:cubicBezTo>
                    <a:pt x="239" y="230"/>
                    <a:pt x="252" y="230"/>
                    <a:pt x="256" y="227"/>
                  </a:cubicBezTo>
                  <a:cubicBezTo>
                    <a:pt x="261" y="224"/>
                    <a:pt x="262" y="227"/>
                    <a:pt x="267" y="224"/>
                  </a:cubicBezTo>
                  <a:cubicBezTo>
                    <a:pt x="271" y="221"/>
                    <a:pt x="267" y="221"/>
                    <a:pt x="271" y="219"/>
                  </a:cubicBezTo>
                  <a:cubicBezTo>
                    <a:pt x="273" y="218"/>
                    <a:pt x="274" y="218"/>
                    <a:pt x="274" y="221"/>
                  </a:cubicBezTo>
                  <a:close/>
                  <a:moveTo>
                    <a:pt x="284" y="168"/>
                  </a:moveTo>
                  <a:cubicBezTo>
                    <a:pt x="284" y="166"/>
                    <a:pt x="285" y="166"/>
                    <a:pt x="287" y="163"/>
                  </a:cubicBezTo>
                  <a:cubicBezTo>
                    <a:pt x="288" y="160"/>
                    <a:pt x="291" y="157"/>
                    <a:pt x="288" y="157"/>
                  </a:cubicBezTo>
                  <a:cubicBezTo>
                    <a:pt x="285" y="156"/>
                    <a:pt x="287" y="154"/>
                    <a:pt x="279" y="154"/>
                  </a:cubicBezTo>
                  <a:cubicBezTo>
                    <a:pt x="270" y="156"/>
                    <a:pt x="267" y="159"/>
                    <a:pt x="271" y="159"/>
                  </a:cubicBezTo>
                  <a:cubicBezTo>
                    <a:pt x="276" y="160"/>
                    <a:pt x="276" y="162"/>
                    <a:pt x="276" y="162"/>
                  </a:cubicBezTo>
                  <a:cubicBezTo>
                    <a:pt x="276" y="163"/>
                    <a:pt x="279" y="165"/>
                    <a:pt x="282" y="168"/>
                  </a:cubicBezTo>
                  <a:cubicBezTo>
                    <a:pt x="284" y="168"/>
                    <a:pt x="284" y="168"/>
                    <a:pt x="284" y="168"/>
                  </a:cubicBezTo>
                  <a:close/>
                  <a:moveTo>
                    <a:pt x="474" y="213"/>
                  </a:moveTo>
                  <a:cubicBezTo>
                    <a:pt x="480" y="218"/>
                    <a:pt x="480" y="216"/>
                    <a:pt x="475" y="212"/>
                  </a:cubicBezTo>
                  <a:cubicBezTo>
                    <a:pt x="471" y="207"/>
                    <a:pt x="483" y="212"/>
                    <a:pt x="491" y="212"/>
                  </a:cubicBezTo>
                  <a:cubicBezTo>
                    <a:pt x="498" y="213"/>
                    <a:pt x="491" y="202"/>
                    <a:pt x="495" y="205"/>
                  </a:cubicBezTo>
                  <a:cubicBezTo>
                    <a:pt x="498" y="210"/>
                    <a:pt x="501" y="204"/>
                    <a:pt x="503" y="210"/>
                  </a:cubicBezTo>
                  <a:cubicBezTo>
                    <a:pt x="503" y="216"/>
                    <a:pt x="504" y="215"/>
                    <a:pt x="513" y="218"/>
                  </a:cubicBezTo>
                  <a:cubicBezTo>
                    <a:pt x="521" y="221"/>
                    <a:pt x="518" y="224"/>
                    <a:pt x="513" y="224"/>
                  </a:cubicBezTo>
                  <a:cubicBezTo>
                    <a:pt x="509" y="224"/>
                    <a:pt x="507" y="230"/>
                    <a:pt x="513" y="229"/>
                  </a:cubicBezTo>
                  <a:cubicBezTo>
                    <a:pt x="521" y="227"/>
                    <a:pt x="530" y="230"/>
                    <a:pt x="532" y="233"/>
                  </a:cubicBezTo>
                  <a:cubicBezTo>
                    <a:pt x="533" y="236"/>
                    <a:pt x="539" y="235"/>
                    <a:pt x="541" y="241"/>
                  </a:cubicBezTo>
                  <a:cubicBezTo>
                    <a:pt x="541" y="247"/>
                    <a:pt x="547" y="250"/>
                    <a:pt x="542" y="252"/>
                  </a:cubicBezTo>
                  <a:cubicBezTo>
                    <a:pt x="539" y="255"/>
                    <a:pt x="538" y="258"/>
                    <a:pt x="530" y="263"/>
                  </a:cubicBezTo>
                  <a:cubicBezTo>
                    <a:pt x="524" y="268"/>
                    <a:pt x="539" y="277"/>
                    <a:pt x="533" y="274"/>
                  </a:cubicBezTo>
                  <a:cubicBezTo>
                    <a:pt x="526" y="272"/>
                    <a:pt x="527" y="280"/>
                    <a:pt x="512" y="277"/>
                  </a:cubicBezTo>
                  <a:cubicBezTo>
                    <a:pt x="497" y="272"/>
                    <a:pt x="509" y="277"/>
                    <a:pt x="501" y="281"/>
                  </a:cubicBezTo>
                  <a:cubicBezTo>
                    <a:pt x="494" y="285"/>
                    <a:pt x="503" y="295"/>
                    <a:pt x="513" y="289"/>
                  </a:cubicBezTo>
                  <a:cubicBezTo>
                    <a:pt x="524" y="285"/>
                    <a:pt x="523" y="294"/>
                    <a:pt x="527" y="289"/>
                  </a:cubicBezTo>
                  <a:cubicBezTo>
                    <a:pt x="532" y="285"/>
                    <a:pt x="530" y="294"/>
                    <a:pt x="532" y="291"/>
                  </a:cubicBezTo>
                  <a:cubicBezTo>
                    <a:pt x="533" y="288"/>
                    <a:pt x="532" y="285"/>
                    <a:pt x="541" y="294"/>
                  </a:cubicBezTo>
                  <a:cubicBezTo>
                    <a:pt x="548" y="305"/>
                    <a:pt x="545" y="295"/>
                    <a:pt x="551" y="300"/>
                  </a:cubicBezTo>
                  <a:cubicBezTo>
                    <a:pt x="556" y="305"/>
                    <a:pt x="541" y="299"/>
                    <a:pt x="550" y="306"/>
                  </a:cubicBezTo>
                  <a:cubicBezTo>
                    <a:pt x="555" y="313"/>
                    <a:pt x="564" y="309"/>
                    <a:pt x="567" y="314"/>
                  </a:cubicBezTo>
                  <a:cubicBezTo>
                    <a:pt x="571" y="319"/>
                    <a:pt x="582" y="320"/>
                    <a:pt x="590" y="323"/>
                  </a:cubicBezTo>
                  <a:cubicBezTo>
                    <a:pt x="597" y="327"/>
                    <a:pt x="596" y="319"/>
                    <a:pt x="590" y="314"/>
                  </a:cubicBezTo>
                  <a:cubicBezTo>
                    <a:pt x="583" y="308"/>
                    <a:pt x="570" y="302"/>
                    <a:pt x="571" y="299"/>
                  </a:cubicBezTo>
                  <a:cubicBezTo>
                    <a:pt x="573" y="295"/>
                    <a:pt x="580" y="306"/>
                    <a:pt x="580" y="302"/>
                  </a:cubicBezTo>
                  <a:cubicBezTo>
                    <a:pt x="582" y="299"/>
                    <a:pt x="586" y="308"/>
                    <a:pt x="594" y="309"/>
                  </a:cubicBezTo>
                  <a:cubicBezTo>
                    <a:pt x="600" y="309"/>
                    <a:pt x="603" y="322"/>
                    <a:pt x="603" y="314"/>
                  </a:cubicBezTo>
                  <a:cubicBezTo>
                    <a:pt x="602" y="306"/>
                    <a:pt x="605" y="316"/>
                    <a:pt x="603" y="306"/>
                  </a:cubicBezTo>
                  <a:cubicBezTo>
                    <a:pt x="603" y="299"/>
                    <a:pt x="605" y="311"/>
                    <a:pt x="606" y="303"/>
                  </a:cubicBezTo>
                  <a:cubicBezTo>
                    <a:pt x="608" y="295"/>
                    <a:pt x="600" y="300"/>
                    <a:pt x="603" y="295"/>
                  </a:cubicBezTo>
                  <a:cubicBezTo>
                    <a:pt x="606" y="292"/>
                    <a:pt x="597" y="295"/>
                    <a:pt x="600" y="291"/>
                  </a:cubicBezTo>
                  <a:cubicBezTo>
                    <a:pt x="603" y="288"/>
                    <a:pt x="602" y="286"/>
                    <a:pt x="593" y="283"/>
                  </a:cubicBezTo>
                  <a:cubicBezTo>
                    <a:pt x="585" y="280"/>
                    <a:pt x="588" y="271"/>
                    <a:pt x="583" y="272"/>
                  </a:cubicBezTo>
                  <a:cubicBezTo>
                    <a:pt x="577" y="274"/>
                    <a:pt x="576" y="269"/>
                    <a:pt x="582" y="269"/>
                  </a:cubicBezTo>
                  <a:cubicBezTo>
                    <a:pt x="588" y="268"/>
                    <a:pt x="577" y="261"/>
                    <a:pt x="582" y="263"/>
                  </a:cubicBezTo>
                  <a:cubicBezTo>
                    <a:pt x="588" y="264"/>
                    <a:pt x="585" y="257"/>
                    <a:pt x="590" y="263"/>
                  </a:cubicBezTo>
                  <a:cubicBezTo>
                    <a:pt x="593" y="268"/>
                    <a:pt x="594" y="263"/>
                    <a:pt x="596" y="268"/>
                  </a:cubicBezTo>
                  <a:cubicBezTo>
                    <a:pt x="596" y="271"/>
                    <a:pt x="599" y="268"/>
                    <a:pt x="599" y="272"/>
                  </a:cubicBezTo>
                  <a:cubicBezTo>
                    <a:pt x="599" y="275"/>
                    <a:pt x="618" y="289"/>
                    <a:pt x="615" y="278"/>
                  </a:cubicBezTo>
                  <a:cubicBezTo>
                    <a:pt x="614" y="268"/>
                    <a:pt x="626" y="275"/>
                    <a:pt x="625" y="271"/>
                  </a:cubicBezTo>
                  <a:cubicBezTo>
                    <a:pt x="622" y="266"/>
                    <a:pt x="628" y="269"/>
                    <a:pt x="625" y="266"/>
                  </a:cubicBezTo>
                  <a:cubicBezTo>
                    <a:pt x="623" y="263"/>
                    <a:pt x="634" y="264"/>
                    <a:pt x="629" y="257"/>
                  </a:cubicBezTo>
                  <a:cubicBezTo>
                    <a:pt x="625" y="247"/>
                    <a:pt x="615" y="260"/>
                    <a:pt x="618" y="252"/>
                  </a:cubicBezTo>
                  <a:cubicBezTo>
                    <a:pt x="620" y="244"/>
                    <a:pt x="609" y="254"/>
                    <a:pt x="612" y="249"/>
                  </a:cubicBezTo>
                  <a:cubicBezTo>
                    <a:pt x="614" y="244"/>
                    <a:pt x="611" y="246"/>
                    <a:pt x="605" y="241"/>
                  </a:cubicBezTo>
                  <a:cubicBezTo>
                    <a:pt x="599" y="236"/>
                    <a:pt x="590" y="241"/>
                    <a:pt x="588" y="235"/>
                  </a:cubicBezTo>
                  <a:cubicBezTo>
                    <a:pt x="588" y="229"/>
                    <a:pt x="571" y="235"/>
                    <a:pt x="579" y="230"/>
                  </a:cubicBezTo>
                  <a:cubicBezTo>
                    <a:pt x="586" y="226"/>
                    <a:pt x="573" y="221"/>
                    <a:pt x="580" y="222"/>
                  </a:cubicBezTo>
                  <a:cubicBezTo>
                    <a:pt x="588" y="224"/>
                    <a:pt x="594" y="219"/>
                    <a:pt x="582" y="218"/>
                  </a:cubicBezTo>
                  <a:cubicBezTo>
                    <a:pt x="568" y="216"/>
                    <a:pt x="580" y="216"/>
                    <a:pt x="585" y="213"/>
                  </a:cubicBezTo>
                  <a:cubicBezTo>
                    <a:pt x="590" y="210"/>
                    <a:pt x="579" y="205"/>
                    <a:pt x="576" y="207"/>
                  </a:cubicBezTo>
                  <a:cubicBezTo>
                    <a:pt x="574" y="208"/>
                    <a:pt x="564" y="208"/>
                    <a:pt x="571" y="205"/>
                  </a:cubicBezTo>
                  <a:cubicBezTo>
                    <a:pt x="579" y="204"/>
                    <a:pt x="579" y="204"/>
                    <a:pt x="570" y="199"/>
                  </a:cubicBezTo>
                  <a:cubicBezTo>
                    <a:pt x="559" y="194"/>
                    <a:pt x="558" y="204"/>
                    <a:pt x="558" y="198"/>
                  </a:cubicBezTo>
                  <a:cubicBezTo>
                    <a:pt x="559" y="190"/>
                    <a:pt x="553" y="196"/>
                    <a:pt x="553" y="193"/>
                  </a:cubicBezTo>
                  <a:cubicBezTo>
                    <a:pt x="553" y="188"/>
                    <a:pt x="545" y="184"/>
                    <a:pt x="541" y="190"/>
                  </a:cubicBezTo>
                  <a:cubicBezTo>
                    <a:pt x="535" y="194"/>
                    <a:pt x="535" y="188"/>
                    <a:pt x="532" y="182"/>
                  </a:cubicBezTo>
                  <a:cubicBezTo>
                    <a:pt x="529" y="176"/>
                    <a:pt x="527" y="184"/>
                    <a:pt x="524" y="177"/>
                  </a:cubicBezTo>
                  <a:cubicBezTo>
                    <a:pt x="519" y="171"/>
                    <a:pt x="513" y="174"/>
                    <a:pt x="510" y="171"/>
                  </a:cubicBezTo>
                  <a:cubicBezTo>
                    <a:pt x="507" y="170"/>
                    <a:pt x="498" y="166"/>
                    <a:pt x="495" y="174"/>
                  </a:cubicBezTo>
                  <a:cubicBezTo>
                    <a:pt x="492" y="182"/>
                    <a:pt x="488" y="170"/>
                    <a:pt x="483" y="174"/>
                  </a:cubicBezTo>
                  <a:cubicBezTo>
                    <a:pt x="478" y="180"/>
                    <a:pt x="474" y="180"/>
                    <a:pt x="477" y="177"/>
                  </a:cubicBezTo>
                  <a:cubicBezTo>
                    <a:pt x="481" y="173"/>
                    <a:pt x="480" y="165"/>
                    <a:pt x="475" y="163"/>
                  </a:cubicBezTo>
                  <a:cubicBezTo>
                    <a:pt x="471" y="162"/>
                    <a:pt x="475" y="156"/>
                    <a:pt x="471" y="156"/>
                  </a:cubicBezTo>
                  <a:cubicBezTo>
                    <a:pt x="465" y="154"/>
                    <a:pt x="443" y="157"/>
                    <a:pt x="442" y="163"/>
                  </a:cubicBezTo>
                  <a:cubicBezTo>
                    <a:pt x="442" y="171"/>
                    <a:pt x="433" y="162"/>
                    <a:pt x="439" y="173"/>
                  </a:cubicBezTo>
                  <a:cubicBezTo>
                    <a:pt x="445" y="184"/>
                    <a:pt x="433" y="176"/>
                    <a:pt x="437" y="182"/>
                  </a:cubicBezTo>
                  <a:cubicBezTo>
                    <a:pt x="443" y="190"/>
                    <a:pt x="446" y="182"/>
                    <a:pt x="446" y="188"/>
                  </a:cubicBezTo>
                  <a:cubicBezTo>
                    <a:pt x="448" y="193"/>
                    <a:pt x="428" y="185"/>
                    <a:pt x="433" y="177"/>
                  </a:cubicBezTo>
                  <a:cubicBezTo>
                    <a:pt x="437" y="170"/>
                    <a:pt x="427" y="174"/>
                    <a:pt x="434" y="165"/>
                  </a:cubicBezTo>
                  <a:cubicBezTo>
                    <a:pt x="442" y="156"/>
                    <a:pt x="445" y="157"/>
                    <a:pt x="445" y="154"/>
                  </a:cubicBezTo>
                  <a:cubicBezTo>
                    <a:pt x="445" y="152"/>
                    <a:pt x="428" y="151"/>
                    <a:pt x="418" y="159"/>
                  </a:cubicBezTo>
                  <a:cubicBezTo>
                    <a:pt x="405" y="165"/>
                    <a:pt x="411" y="166"/>
                    <a:pt x="408" y="170"/>
                  </a:cubicBezTo>
                  <a:cubicBezTo>
                    <a:pt x="404" y="173"/>
                    <a:pt x="405" y="176"/>
                    <a:pt x="404" y="184"/>
                  </a:cubicBezTo>
                  <a:cubicBezTo>
                    <a:pt x="402" y="191"/>
                    <a:pt x="404" y="191"/>
                    <a:pt x="414" y="193"/>
                  </a:cubicBezTo>
                  <a:cubicBezTo>
                    <a:pt x="425" y="193"/>
                    <a:pt x="428" y="198"/>
                    <a:pt x="419" y="196"/>
                  </a:cubicBezTo>
                  <a:cubicBezTo>
                    <a:pt x="410" y="196"/>
                    <a:pt x="405" y="196"/>
                    <a:pt x="414" y="204"/>
                  </a:cubicBezTo>
                  <a:cubicBezTo>
                    <a:pt x="422" y="212"/>
                    <a:pt x="428" y="204"/>
                    <a:pt x="433" y="208"/>
                  </a:cubicBezTo>
                  <a:cubicBezTo>
                    <a:pt x="439" y="213"/>
                    <a:pt x="445" y="210"/>
                    <a:pt x="446" y="210"/>
                  </a:cubicBezTo>
                  <a:cubicBezTo>
                    <a:pt x="456" y="213"/>
                    <a:pt x="454" y="208"/>
                    <a:pt x="463" y="213"/>
                  </a:cubicBezTo>
                  <a:cubicBezTo>
                    <a:pt x="471" y="215"/>
                    <a:pt x="468" y="207"/>
                    <a:pt x="474" y="213"/>
                  </a:cubicBezTo>
                  <a:close/>
                  <a:moveTo>
                    <a:pt x="515" y="250"/>
                  </a:moveTo>
                  <a:cubicBezTo>
                    <a:pt x="527" y="249"/>
                    <a:pt x="521" y="244"/>
                    <a:pt x="523" y="238"/>
                  </a:cubicBezTo>
                  <a:cubicBezTo>
                    <a:pt x="524" y="233"/>
                    <a:pt x="510" y="232"/>
                    <a:pt x="507" y="240"/>
                  </a:cubicBezTo>
                  <a:cubicBezTo>
                    <a:pt x="504" y="246"/>
                    <a:pt x="503" y="250"/>
                    <a:pt x="515" y="250"/>
                  </a:cubicBezTo>
                  <a:close/>
                  <a:moveTo>
                    <a:pt x="439" y="302"/>
                  </a:moveTo>
                  <a:cubicBezTo>
                    <a:pt x="439" y="308"/>
                    <a:pt x="445" y="309"/>
                    <a:pt x="448" y="303"/>
                  </a:cubicBezTo>
                  <a:cubicBezTo>
                    <a:pt x="449" y="299"/>
                    <a:pt x="453" y="303"/>
                    <a:pt x="454" y="297"/>
                  </a:cubicBezTo>
                  <a:cubicBezTo>
                    <a:pt x="456" y="292"/>
                    <a:pt x="463" y="294"/>
                    <a:pt x="463" y="297"/>
                  </a:cubicBezTo>
                  <a:cubicBezTo>
                    <a:pt x="465" y="302"/>
                    <a:pt x="466" y="299"/>
                    <a:pt x="472" y="300"/>
                  </a:cubicBezTo>
                  <a:cubicBezTo>
                    <a:pt x="477" y="303"/>
                    <a:pt x="483" y="300"/>
                    <a:pt x="480" y="295"/>
                  </a:cubicBezTo>
                  <a:cubicBezTo>
                    <a:pt x="475" y="291"/>
                    <a:pt x="477" y="295"/>
                    <a:pt x="472" y="294"/>
                  </a:cubicBezTo>
                  <a:cubicBezTo>
                    <a:pt x="468" y="292"/>
                    <a:pt x="471" y="286"/>
                    <a:pt x="463" y="285"/>
                  </a:cubicBezTo>
                  <a:cubicBezTo>
                    <a:pt x="456" y="281"/>
                    <a:pt x="451" y="272"/>
                    <a:pt x="446" y="277"/>
                  </a:cubicBezTo>
                  <a:cubicBezTo>
                    <a:pt x="443" y="280"/>
                    <a:pt x="442" y="268"/>
                    <a:pt x="437" y="269"/>
                  </a:cubicBezTo>
                  <a:cubicBezTo>
                    <a:pt x="434" y="271"/>
                    <a:pt x="431" y="283"/>
                    <a:pt x="433" y="291"/>
                  </a:cubicBezTo>
                  <a:cubicBezTo>
                    <a:pt x="434" y="297"/>
                    <a:pt x="424" y="295"/>
                    <a:pt x="427" y="300"/>
                  </a:cubicBezTo>
                  <a:cubicBezTo>
                    <a:pt x="428" y="303"/>
                    <a:pt x="440" y="297"/>
                    <a:pt x="439" y="302"/>
                  </a:cubicBezTo>
                  <a:close/>
                  <a:moveTo>
                    <a:pt x="453" y="319"/>
                  </a:moveTo>
                  <a:cubicBezTo>
                    <a:pt x="448" y="314"/>
                    <a:pt x="463" y="306"/>
                    <a:pt x="468" y="309"/>
                  </a:cubicBezTo>
                  <a:cubicBezTo>
                    <a:pt x="472" y="311"/>
                    <a:pt x="457" y="323"/>
                    <a:pt x="453" y="319"/>
                  </a:cubicBezTo>
                  <a:close/>
                  <a:moveTo>
                    <a:pt x="480" y="162"/>
                  </a:moveTo>
                  <a:cubicBezTo>
                    <a:pt x="483" y="163"/>
                    <a:pt x="478" y="166"/>
                    <a:pt x="486" y="170"/>
                  </a:cubicBezTo>
                  <a:cubicBezTo>
                    <a:pt x="492" y="171"/>
                    <a:pt x="492" y="166"/>
                    <a:pt x="500" y="168"/>
                  </a:cubicBezTo>
                  <a:cubicBezTo>
                    <a:pt x="507" y="170"/>
                    <a:pt x="516" y="170"/>
                    <a:pt x="513" y="166"/>
                  </a:cubicBezTo>
                  <a:cubicBezTo>
                    <a:pt x="509" y="162"/>
                    <a:pt x="506" y="156"/>
                    <a:pt x="495" y="156"/>
                  </a:cubicBezTo>
                  <a:cubicBezTo>
                    <a:pt x="484" y="157"/>
                    <a:pt x="477" y="151"/>
                    <a:pt x="477" y="157"/>
                  </a:cubicBezTo>
                  <a:cubicBezTo>
                    <a:pt x="477" y="160"/>
                    <a:pt x="475" y="160"/>
                    <a:pt x="480" y="162"/>
                  </a:cubicBezTo>
                  <a:close/>
                  <a:moveTo>
                    <a:pt x="352" y="109"/>
                  </a:moveTo>
                  <a:cubicBezTo>
                    <a:pt x="357" y="114"/>
                    <a:pt x="360" y="112"/>
                    <a:pt x="361" y="115"/>
                  </a:cubicBezTo>
                  <a:cubicBezTo>
                    <a:pt x="361" y="118"/>
                    <a:pt x="369" y="117"/>
                    <a:pt x="375" y="115"/>
                  </a:cubicBezTo>
                  <a:cubicBezTo>
                    <a:pt x="383" y="114"/>
                    <a:pt x="381" y="118"/>
                    <a:pt x="387" y="121"/>
                  </a:cubicBezTo>
                  <a:cubicBezTo>
                    <a:pt x="392" y="125"/>
                    <a:pt x="381" y="129"/>
                    <a:pt x="386" y="132"/>
                  </a:cubicBezTo>
                  <a:cubicBezTo>
                    <a:pt x="390" y="134"/>
                    <a:pt x="386" y="137"/>
                    <a:pt x="390" y="140"/>
                  </a:cubicBezTo>
                  <a:cubicBezTo>
                    <a:pt x="396" y="143"/>
                    <a:pt x="393" y="138"/>
                    <a:pt x="402" y="142"/>
                  </a:cubicBezTo>
                  <a:cubicBezTo>
                    <a:pt x="411" y="146"/>
                    <a:pt x="416" y="135"/>
                    <a:pt x="416" y="140"/>
                  </a:cubicBezTo>
                  <a:cubicBezTo>
                    <a:pt x="414" y="146"/>
                    <a:pt x="421" y="143"/>
                    <a:pt x="440" y="143"/>
                  </a:cubicBezTo>
                  <a:cubicBezTo>
                    <a:pt x="462" y="145"/>
                    <a:pt x="457" y="135"/>
                    <a:pt x="459" y="140"/>
                  </a:cubicBezTo>
                  <a:cubicBezTo>
                    <a:pt x="460" y="145"/>
                    <a:pt x="483" y="145"/>
                    <a:pt x="483" y="140"/>
                  </a:cubicBezTo>
                  <a:cubicBezTo>
                    <a:pt x="483" y="135"/>
                    <a:pt x="492" y="138"/>
                    <a:pt x="486" y="135"/>
                  </a:cubicBezTo>
                  <a:cubicBezTo>
                    <a:pt x="481" y="132"/>
                    <a:pt x="489" y="132"/>
                    <a:pt x="486" y="128"/>
                  </a:cubicBezTo>
                  <a:cubicBezTo>
                    <a:pt x="483" y="123"/>
                    <a:pt x="477" y="126"/>
                    <a:pt x="475" y="123"/>
                  </a:cubicBezTo>
                  <a:cubicBezTo>
                    <a:pt x="472" y="120"/>
                    <a:pt x="463" y="123"/>
                    <a:pt x="448" y="125"/>
                  </a:cubicBezTo>
                  <a:cubicBezTo>
                    <a:pt x="431" y="126"/>
                    <a:pt x="439" y="131"/>
                    <a:pt x="430" y="128"/>
                  </a:cubicBezTo>
                  <a:cubicBezTo>
                    <a:pt x="422" y="125"/>
                    <a:pt x="422" y="131"/>
                    <a:pt x="416" y="126"/>
                  </a:cubicBezTo>
                  <a:cubicBezTo>
                    <a:pt x="411" y="121"/>
                    <a:pt x="414" y="129"/>
                    <a:pt x="411" y="128"/>
                  </a:cubicBezTo>
                  <a:cubicBezTo>
                    <a:pt x="407" y="126"/>
                    <a:pt x="411" y="125"/>
                    <a:pt x="407" y="121"/>
                  </a:cubicBezTo>
                  <a:cubicBezTo>
                    <a:pt x="404" y="117"/>
                    <a:pt x="401" y="121"/>
                    <a:pt x="401" y="118"/>
                  </a:cubicBezTo>
                  <a:cubicBezTo>
                    <a:pt x="399" y="115"/>
                    <a:pt x="411" y="120"/>
                    <a:pt x="410" y="117"/>
                  </a:cubicBezTo>
                  <a:cubicBezTo>
                    <a:pt x="410" y="114"/>
                    <a:pt x="404" y="115"/>
                    <a:pt x="399" y="112"/>
                  </a:cubicBezTo>
                  <a:cubicBezTo>
                    <a:pt x="393" y="109"/>
                    <a:pt x="392" y="109"/>
                    <a:pt x="384" y="111"/>
                  </a:cubicBezTo>
                  <a:cubicBezTo>
                    <a:pt x="378" y="112"/>
                    <a:pt x="376" y="104"/>
                    <a:pt x="372" y="104"/>
                  </a:cubicBezTo>
                  <a:cubicBezTo>
                    <a:pt x="369" y="106"/>
                    <a:pt x="360" y="103"/>
                    <a:pt x="351" y="103"/>
                  </a:cubicBezTo>
                  <a:cubicBezTo>
                    <a:pt x="347" y="103"/>
                    <a:pt x="347" y="106"/>
                    <a:pt x="352" y="109"/>
                  </a:cubicBezTo>
                  <a:close/>
                  <a:moveTo>
                    <a:pt x="357" y="137"/>
                  </a:moveTo>
                  <a:cubicBezTo>
                    <a:pt x="364" y="138"/>
                    <a:pt x="361" y="142"/>
                    <a:pt x="372" y="142"/>
                  </a:cubicBezTo>
                  <a:cubicBezTo>
                    <a:pt x="381" y="142"/>
                    <a:pt x="378" y="134"/>
                    <a:pt x="373" y="129"/>
                  </a:cubicBezTo>
                  <a:cubicBezTo>
                    <a:pt x="367" y="123"/>
                    <a:pt x="360" y="125"/>
                    <a:pt x="355" y="131"/>
                  </a:cubicBezTo>
                  <a:cubicBezTo>
                    <a:pt x="354" y="134"/>
                    <a:pt x="351" y="137"/>
                    <a:pt x="357" y="137"/>
                  </a:cubicBezTo>
                  <a:close/>
                  <a:moveTo>
                    <a:pt x="373" y="177"/>
                  </a:moveTo>
                  <a:cubicBezTo>
                    <a:pt x="373" y="174"/>
                    <a:pt x="378" y="176"/>
                    <a:pt x="375" y="171"/>
                  </a:cubicBezTo>
                  <a:cubicBezTo>
                    <a:pt x="372" y="165"/>
                    <a:pt x="387" y="174"/>
                    <a:pt x="390" y="166"/>
                  </a:cubicBezTo>
                  <a:cubicBezTo>
                    <a:pt x="395" y="159"/>
                    <a:pt x="407" y="154"/>
                    <a:pt x="398" y="151"/>
                  </a:cubicBezTo>
                  <a:cubicBezTo>
                    <a:pt x="390" y="148"/>
                    <a:pt x="390" y="152"/>
                    <a:pt x="386" y="151"/>
                  </a:cubicBezTo>
                  <a:cubicBezTo>
                    <a:pt x="381" y="148"/>
                    <a:pt x="379" y="146"/>
                    <a:pt x="367" y="149"/>
                  </a:cubicBezTo>
                  <a:cubicBezTo>
                    <a:pt x="357" y="151"/>
                    <a:pt x="364" y="154"/>
                    <a:pt x="361" y="154"/>
                  </a:cubicBezTo>
                  <a:cubicBezTo>
                    <a:pt x="358" y="154"/>
                    <a:pt x="358" y="154"/>
                    <a:pt x="358" y="163"/>
                  </a:cubicBezTo>
                  <a:cubicBezTo>
                    <a:pt x="358" y="171"/>
                    <a:pt x="363" y="171"/>
                    <a:pt x="363" y="176"/>
                  </a:cubicBezTo>
                  <a:cubicBezTo>
                    <a:pt x="361" y="182"/>
                    <a:pt x="366" y="177"/>
                    <a:pt x="370" y="180"/>
                  </a:cubicBezTo>
                  <a:cubicBezTo>
                    <a:pt x="372" y="180"/>
                    <a:pt x="372" y="180"/>
                    <a:pt x="373" y="177"/>
                  </a:cubicBezTo>
                  <a:close/>
                  <a:moveTo>
                    <a:pt x="317" y="162"/>
                  </a:moveTo>
                  <a:cubicBezTo>
                    <a:pt x="323" y="163"/>
                    <a:pt x="323" y="168"/>
                    <a:pt x="319" y="170"/>
                  </a:cubicBezTo>
                  <a:cubicBezTo>
                    <a:pt x="312" y="173"/>
                    <a:pt x="308" y="160"/>
                    <a:pt x="303" y="166"/>
                  </a:cubicBezTo>
                  <a:cubicBezTo>
                    <a:pt x="300" y="170"/>
                    <a:pt x="308" y="176"/>
                    <a:pt x="317" y="179"/>
                  </a:cubicBezTo>
                  <a:cubicBezTo>
                    <a:pt x="328" y="182"/>
                    <a:pt x="329" y="191"/>
                    <a:pt x="335" y="191"/>
                  </a:cubicBezTo>
                  <a:cubicBezTo>
                    <a:pt x="341" y="193"/>
                    <a:pt x="337" y="185"/>
                    <a:pt x="341" y="187"/>
                  </a:cubicBezTo>
                  <a:cubicBezTo>
                    <a:pt x="344" y="188"/>
                    <a:pt x="352" y="185"/>
                    <a:pt x="352" y="179"/>
                  </a:cubicBezTo>
                  <a:cubicBezTo>
                    <a:pt x="352" y="174"/>
                    <a:pt x="355" y="177"/>
                    <a:pt x="354" y="171"/>
                  </a:cubicBezTo>
                  <a:cubicBezTo>
                    <a:pt x="352" y="166"/>
                    <a:pt x="351" y="174"/>
                    <a:pt x="347" y="168"/>
                  </a:cubicBezTo>
                  <a:cubicBezTo>
                    <a:pt x="343" y="163"/>
                    <a:pt x="335" y="163"/>
                    <a:pt x="344" y="162"/>
                  </a:cubicBezTo>
                  <a:cubicBezTo>
                    <a:pt x="352" y="160"/>
                    <a:pt x="341" y="159"/>
                    <a:pt x="347" y="157"/>
                  </a:cubicBezTo>
                  <a:cubicBezTo>
                    <a:pt x="352" y="154"/>
                    <a:pt x="346" y="151"/>
                    <a:pt x="338" y="154"/>
                  </a:cubicBezTo>
                  <a:cubicBezTo>
                    <a:pt x="331" y="157"/>
                    <a:pt x="326" y="149"/>
                    <a:pt x="320" y="152"/>
                  </a:cubicBezTo>
                  <a:cubicBezTo>
                    <a:pt x="314" y="156"/>
                    <a:pt x="308" y="157"/>
                    <a:pt x="316" y="160"/>
                  </a:cubicBezTo>
                  <a:cubicBezTo>
                    <a:pt x="317" y="162"/>
                    <a:pt x="317" y="162"/>
                    <a:pt x="317" y="162"/>
                  </a:cubicBezTo>
                  <a:close/>
                  <a:moveTo>
                    <a:pt x="341" y="230"/>
                  </a:moveTo>
                  <a:cubicBezTo>
                    <a:pt x="347" y="230"/>
                    <a:pt x="351" y="235"/>
                    <a:pt x="355" y="232"/>
                  </a:cubicBezTo>
                  <a:cubicBezTo>
                    <a:pt x="360" y="227"/>
                    <a:pt x="360" y="232"/>
                    <a:pt x="363" y="229"/>
                  </a:cubicBezTo>
                  <a:cubicBezTo>
                    <a:pt x="364" y="224"/>
                    <a:pt x="360" y="229"/>
                    <a:pt x="357" y="224"/>
                  </a:cubicBezTo>
                  <a:cubicBezTo>
                    <a:pt x="354" y="218"/>
                    <a:pt x="354" y="222"/>
                    <a:pt x="347" y="216"/>
                  </a:cubicBezTo>
                  <a:cubicBezTo>
                    <a:pt x="341" y="210"/>
                    <a:pt x="340" y="212"/>
                    <a:pt x="335" y="219"/>
                  </a:cubicBezTo>
                  <a:cubicBezTo>
                    <a:pt x="331" y="226"/>
                    <a:pt x="325" y="221"/>
                    <a:pt x="329" y="226"/>
                  </a:cubicBezTo>
                  <a:cubicBezTo>
                    <a:pt x="331" y="229"/>
                    <a:pt x="335" y="229"/>
                    <a:pt x="341" y="230"/>
                  </a:cubicBezTo>
                  <a:close/>
                  <a:moveTo>
                    <a:pt x="326" y="81"/>
                  </a:moveTo>
                  <a:cubicBezTo>
                    <a:pt x="331" y="79"/>
                    <a:pt x="331" y="75"/>
                    <a:pt x="322" y="75"/>
                  </a:cubicBezTo>
                  <a:cubicBezTo>
                    <a:pt x="312" y="73"/>
                    <a:pt x="320" y="73"/>
                    <a:pt x="312" y="70"/>
                  </a:cubicBezTo>
                  <a:cubicBezTo>
                    <a:pt x="305" y="67"/>
                    <a:pt x="306" y="75"/>
                    <a:pt x="303" y="70"/>
                  </a:cubicBezTo>
                  <a:cubicBezTo>
                    <a:pt x="302" y="65"/>
                    <a:pt x="282" y="61"/>
                    <a:pt x="280" y="68"/>
                  </a:cubicBezTo>
                  <a:cubicBezTo>
                    <a:pt x="279" y="75"/>
                    <a:pt x="287" y="67"/>
                    <a:pt x="287" y="73"/>
                  </a:cubicBezTo>
                  <a:cubicBezTo>
                    <a:pt x="285" y="78"/>
                    <a:pt x="290" y="70"/>
                    <a:pt x="293" y="75"/>
                  </a:cubicBezTo>
                  <a:cubicBezTo>
                    <a:pt x="297" y="81"/>
                    <a:pt x="290" y="78"/>
                    <a:pt x="285" y="79"/>
                  </a:cubicBezTo>
                  <a:cubicBezTo>
                    <a:pt x="284" y="79"/>
                    <a:pt x="285" y="86"/>
                    <a:pt x="296" y="82"/>
                  </a:cubicBezTo>
                  <a:cubicBezTo>
                    <a:pt x="308" y="79"/>
                    <a:pt x="297" y="84"/>
                    <a:pt x="309" y="82"/>
                  </a:cubicBezTo>
                  <a:cubicBezTo>
                    <a:pt x="320" y="81"/>
                    <a:pt x="312" y="93"/>
                    <a:pt x="328" y="90"/>
                  </a:cubicBezTo>
                  <a:cubicBezTo>
                    <a:pt x="340" y="89"/>
                    <a:pt x="323" y="81"/>
                    <a:pt x="326" y="81"/>
                  </a:cubicBezTo>
                  <a:close/>
                  <a:moveTo>
                    <a:pt x="418" y="114"/>
                  </a:moveTo>
                  <a:cubicBezTo>
                    <a:pt x="421" y="117"/>
                    <a:pt x="427" y="114"/>
                    <a:pt x="430" y="112"/>
                  </a:cubicBezTo>
                  <a:cubicBezTo>
                    <a:pt x="433" y="111"/>
                    <a:pt x="434" y="115"/>
                    <a:pt x="443" y="115"/>
                  </a:cubicBezTo>
                  <a:cubicBezTo>
                    <a:pt x="453" y="115"/>
                    <a:pt x="446" y="111"/>
                    <a:pt x="456" y="114"/>
                  </a:cubicBezTo>
                  <a:cubicBezTo>
                    <a:pt x="466" y="117"/>
                    <a:pt x="478" y="107"/>
                    <a:pt x="477" y="114"/>
                  </a:cubicBezTo>
                  <a:cubicBezTo>
                    <a:pt x="474" y="120"/>
                    <a:pt x="484" y="117"/>
                    <a:pt x="491" y="114"/>
                  </a:cubicBezTo>
                  <a:cubicBezTo>
                    <a:pt x="495" y="111"/>
                    <a:pt x="500" y="115"/>
                    <a:pt x="501" y="107"/>
                  </a:cubicBezTo>
                  <a:cubicBezTo>
                    <a:pt x="501" y="101"/>
                    <a:pt x="491" y="107"/>
                    <a:pt x="491" y="103"/>
                  </a:cubicBezTo>
                  <a:cubicBezTo>
                    <a:pt x="491" y="98"/>
                    <a:pt x="494" y="100"/>
                    <a:pt x="498" y="96"/>
                  </a:cubicBezTo>
                  <a:cubicBezTo>
                    <a:pt x="504" y="93"/>
                    <a:pt x="491" y="86"/>
                    <a:pt x="504" y="89"/>
                  </a:cubicBezTo>
                  <a:cubicBezTo>
                    <a:pt x="515" y="90"/>
                    <a:pt x="524" y="84"/>
                    <a:pt x="521" y="81"/>
                  </a:cubicBezTo>
                  <a:cubicBezTo>
                    <a:pt x="518" y="78"/>
                    <a:pt x="532" y="78"/>
                    <a:pt x="519" y="73"/>
                  </a:cubicBezTo>
                  <a:cubicBezTo>
                    <a:pt x="509" y="67"/>
                    <a:pt x="529" y="75"/>
                    <a:pt x="527" y="70"/>
                  </a:cubicBezTo>
                  <a:cubicBezTo>
                    <a:pt x="524" y="65"/>
                    <a:pt x="521" y="67"/>
                    <a:pt x="516" y="67"/>
                  </a:cubicBezTo>
                  <a:cubicBezTo>
                    <a:pt x="510" y="67"/>
                    <a:pt x="501" y="68"/>
                    <a:pt x="504" y="65"/>
                  </a:cubicBezTo>
                  <a:cubicBezTo>
                    <a:pt x="507" y="64"/>
                    <a:pt x="526" y="64"/>
                    <a:pt x="533" y="62"/>
                  </a:cubicBezTo>
                  <a:cubicBezTo>
                    <a:pt x="542" y="62"/>
                    <a:pt x="535" y="56"/>
                    <a:pt x="539" y="59"/>
                  </a:cubicBezTo>
                  <a:cubicBezTo>
                    <a:pt x="544" y="61"/>
                    <a:pt x="551" y="61"/>
                    <a:pt x="556" y="56"/>
                  </a:cubicBezTo>
                  <a:cubicBezTo>
                    <a:pt x="561" y="50"/>
                    <a:pt x="571" y="45"/>
                    <a:pt x="591" y="37"/>
                  </a:cubicBezTo>
                  <a:cubicBezTo>
                    <a:pt x="611" y="30"/>
                    <a:pt x="611" y="28"/>
                    <a:pt x="594" y="30"/>
                  </a:cubicBezTo>
                  <a:cubicBezTo>
                    <a:pt x="579" y="31"/>
                    <a:pt x="591" y="28"/>
                    <a:pt x="600" y="25"/>
                  </a:cubicBezTo>
                  <a:cubicBezTo>
                    <a:pt x="611" y="23"/>
                    <a:pt x="634" y="19"/>
                    <a:pt x="634" y="16"/>
                  </a:cubicBezTo>
                  <a:cubicBezTo>
                    <a:pt x="634" y="11"/>
                    <a:pt x="617" y="14"/>
                    <a:pt x="617" y="9"/>
                  </a:cubicBezTo>
                  <a:cubicBezTo>
                    <a:pt x="618" y="6"/>
                    <a:pt x="605" y="5"/>
                    <a:pt x="602" y="5"/>
                  </a:cubicBezTo>
                  <a:cubicBezTo>
                    <a:pt x="597" y="6"/>
                    <a:pt x="597" y="5"/>
                    <a:pt x="591" y="8"/>
                  </a:cubicBezTo>
                  <a:cubicBezTo>
                    <a:pt x="583" y="11"/>
                    <a:pt x="571" y="9"/>
                    <a:pt x="579" y="8"/>
                  </a:cubicBezTo>
                  <a:cubicBezTo>
                    <a:pt x="585" y="8"/>
                    <a:pt x="594" y="5"/>
                    <a:pt x="583" y="5"/>
                  </a:cubicBezTo>
                  <a:cubicBezTo>
                    <a:pt x="571" y="5"/>
                    <a:pt x="568" y="0"/>
                    <a:pt x="559" y="2"/>
                  </a:cubicBezTo>
                  <a:cubicBezTo>
                    <a:pt x="550" y="3"/>
                    <a:pt x="548" y="0"/>
                    <a:pt x="539" y="3"/>
                  </a:cubicBezTo>
                  <a:cubicBezTo>
                    <a:pt x="532" y="6"/>
                    <a:pt x="523" y="0"/>
                    <a:pt x="503" y="5"/>
                  </a:cubicBezTo>
                  <a:cubicBezTo>
                    <a:pt x="494" y="8"/>
                    <a:pt x="488" y="2"/>
                    <a:pt x="481" y="5"/>
                  </a:cubicBezTo>
                  <a:cubicBezTo>
                    <a:pt x="475" y="8"/>
                    <a:pt x="468" y="3"/>
                    <a:pt x="474" y="8"/>
                  </a:cubicBezTo>
                  <a:cubicBezTo>
                    <a:pt x="480" y="14"/>
                    <a:pt x="466" y="6"/>
                    <a:pt x="465" y="11"/>
                  </a:cubicBezTo>
                  <a:cubicBezTo>
                    <a:pt x="463" y="16"/>
                    <a:pt x="460" y="16"/>
                    <a:pt x="451" y="14"/>
                  </a:cubicBezTo>
                  <a:cubicBezTo>
                    <a:pt x="442" y="14"/>
                    <a:pt x="453" y="13"/>
                    <a:pt x="442" y="11"/>
                  </a:cubicBezTo>
                  <a:cubicBezTo>
                    <a:pt x="431" y="11"/>
                    <a:pt x="446" y="16"/>
                    <a:pt x="434" y="16"/>
                  </a:cubicBezTo>
                  <a:cubicBezTo>
                    <a:pt x="422" y="17"/>
                    <a:pt x="445" y="19"/>
                    <a:pt x="439" y="20"/>
                  </a:cubicBezTo>
                  <a:cubicBezTo>
                    <a:pt x="433" y="22"/>
                    <a:pt x="430" y="17"/>
                    <a:pt x="419" y="19"/>
                  </a:cubicBezTo>
                  <a:cubicBezTo>
                    <a:pt x="408" y="20"/>
                    <a:pt x="413" y="23"/>
                    <a:pt x="405" y="22"/>
                  </a:cubicBezTo>
                  <a:cubicBezTo>
                    <a:pt x="398" y="20"/>
                    <a:pt x="389" y="25"/>
                    <a:pt x="390" y="28"/>
                  </a:cubicBezTo>
                  <a:cubicBezTo>
                    <a:pt x="393" y="33"/>
                    <a:pt x="395" y="28"/>
                    <a:pt x="399" y="31"/>
                  </a:cubicBezTo>
                  <a:cubicBezTo>
                    <a:pt x="402" y="33"/>
                    <a:pt x="408" y="30"/>
                    <a:pt x="405" y="33"/>
                  </a:cubicBezTo>
                  <a:cubicBezTo>
                    <a:pt x="401" y="36"/>
                    <a:pt x="401" y="39"/>
                    <a:pt x="408" y="41"/>
                  </a:cubicBezTo>
                  <a:cubicBezTo>
                    <a:pt x="416" y="42"/>
                    <a:pt x="421" y="47"/>
                    <a:pt x="428" y="42"/>
                  </a:cubicBezTo>
                  <a:cubicBezTo>
                    <a:pt x="436" y="37"/>
                    <a:pt x="445" y="37"/>
                    <a:pt x="439" y="39"/>
                  </a:cubicBezTo>
                  <a:cubicBezTo>
                    <a:pt x="433" y="41"/>
                    <a:pt x="421" y="45"/>
                    <a:pt x="440" y="47"/>
                  </a:cubicBezTo>
                  <a:cubicBezTo>
                    <a:pt x="459" y="48"/>
                    <a:pt x="453" y="41"/>
                    <a:pt x="459" y="44"/>
                  </a:cubicBezTo>
                  <a:cubicBezTo>
                    <a:pt x="463" y="47"/>
                    <a:pt x="480" y="44"/>
                    <a:pt x="492" y="36"/>
                  </a:cubicBezTo>
                  <a:cubicBezTo>
                    <a:pt x="506" y="30"/>
                    <a:pt x="488" y="39"/>
                    <a:pt x="500" y="41"/>
                  </a:cubicBezTo>
                  <a:cubicBezTo>
                    <a:pt x="512" y="41"/>
                    <a:pt x="501" y="42"/>
                    <a:pt x="478" y="47"/>
                  </a:cubicBezTo>
                  <a:cubicBezTo>
                    <a:pt x="457" y="51"/>
                    <a:pt x="457" y="48"/>
                    <a:pt x="466" y="54"/>
                  </a:cubicBezTo>
                  <a:cubicBezTo>
                    <a:pt x="474" y="61"/>
                    <a:pt x="484" y="61"/>
                    <a:pt x="475" y="62"/>
                  </a:cubicBezTo>
                  <a:cubicBezTo>
                    <a:pt x="468" y="64"/>
                    <a:pt x="468" y="58"/>
                    <a:pt x="460" y="53"/>
                  </a:cubicBezTo>
                  <a:cubicBezTo>
                    <a:pt x="453" y="50"/>
                    <a:pt x="431" y="47"/>
                    <a:pt x="431" y="53"/>
                  </a:cubicBezTo>
                  <a:cubicBezTo>
                    <a:pt x="431" y="58"/>
                    <a:pt x="431" y="58"/>
                    <a:pt x="439" y="59"/>
                  </a:cubicBezTo>
                  <a:cubicBezTo>
                    <a:pt x="446" y="62"/>
                    <a:pt x="453" y="68"/>
                    <a:pt x="448" y="68"/>
                  </a:cubicBezTo>
                  <a:cubicBezTo>
                    <a:pt x="445" y="70"/>
                    <a:pt x="445" y="72"/>
                    <a:pt x="453" y="73"/>
                  </a:cubicBezTo>
                  <a:cubicBezTo>
                    <a:pt x="462" y="73"/>
                    <a:pt x="465" y="76"/>
                    <a:pt x="457" y="75"/>
                  </a:cubicBezTo>
                  <a:cubicBezTo>
                    <a:pt x="448" y="73"/>
                    <a:pt x="430" y="75"/>
                    <a:pt x="427" y="78"/>
                  </a:cubicBezTo>
                  <a:cubicBezTo>
                    <a:pt x="422" y="81"/>
                    <a:pt x="421" y="87"/>
                    <a:pt x="428" y="86"/>
                  </a:cubicBezTo>
                  <a:cubicBezTo>
                    <a:pt x="436" y="84"/>
                    <a:pt x="431" y="87"/>
                    <a:pt x="439" y="86"/>
                  </a:cubicBezTo>
                  <a:cubicBezTo>
                    <a:pt x="445" y="84"/>
                    <a:pt x="437" y="87"/>
                    <a:pt x="442" y="93"/>
                  </a:cubicBezTo>
                  <a:cubicBezTo>
                    <a:pt x="446" y="100"/>
                    <a:pt x="457" y="93"/>
                    <a:pt x="462" y="87"/>
                  </a:cubicBezTo>
                  <a:cubicBezTo>
                    <a:pt x="466" y="82"/>
                    <a:pt x="457" y="100"/>
                    <a:pt x="446" y="100"/>
                  </a:cubicBezTo>
                  <a:cubicBezTo>
                    <a:pt x="437" y="98"/>
                    <a:pt x="437" y="89"/>
                    <a:pt x="427" y="89"/>
                  </a:cubicBezTo>
                  <a:cubicBezTo>
                    <a:pt x="418" y="89"/>
                    <a:pt x="416" y="90"/>
                    <a:pt x="419" y="95"/>
                  </a:cubicBezTo>
                  <a:cubicBezTo>
                    <a:pt x="424" y="98"/>
                    <a:pt x="431" y="103"/>
                    <a:pt x="422" y="103"/>
                  </a:cubicBezTo>
                  <a:cubicBezTo>
                    <a:pt x="411" y="103"/>
                    <a:pt x="404" y="107"/>
                    <a:pt x="408" y="112"/>
                  </a:cubicBezTo>
                  <a:cubicBezTo>
                    <a:pt x="411" y="114"/>
                    <a:pt x="413" y="111"/>
                    <a:pt x="418" y="114"/>
                  </a:cubicBezTo>
                  <a:close/>
                  <a:moveTo>
                    <a:pt x="369" y="37"/>
                  </a:moveTo>
                  <a:cubicBezTo>
                    <a:pt x="364" y="37"/>
                    <a:pt x="363" y="37"/>
                    <a:pt x="361" y="42"/>
                  </a:cubicBezTo>
                  <a:cubicBezTo>
                    <a:pt x="360" y="45"/>
                    <a:pt x="357" y="44"/>
                    <a:pt x="354" y="48"/>
                  </a:cubicBezTo>
                  <a:cubicBezTo>
                    <a:pt x="351" y="53"/>
                    <a:pt x="369" y="51"/>
                    <a:pt x="367" y="53"/>
                  </a:cubicBezTo>
                  <a:cubicBezTo>
                    <a:pt x="366" y="58"/>
                    <a:pt x="351" y="50"/>
                    <a:pt x="351" y="54"/>
                  </a:cubicBezTo>
                  <a:cubicBezTo>
                    <a:pt x="349" y="58"/>
                    <a:pt x="354" y="59"/>
                    <a:pt x="361" y="65"/>
                  </a:cubicBezTo>
                  <a:cubicBezTo>
                    <a:pt x="367" y="70"/>
                    <a:pt x="373" y="62"/>
                    <a:pt x="372" y="65"/>
                  </a:cubicBezTo>
                  <a:cubicBezTo>
                    <a:pt x="369" y="70"/>
                    <a:pt x="387" y="62"/>
                    <a:pt x="384" y="65"/>
                  </a:cubicBezTo>
                  <a:cubicBezTo>
                    <a:pt x="383" y="70"/>
                    <a:pt x="367" y="70"/>
                    <a:pt x="372" y="73"/>
                  </a:cubicBezTo>
                  <a:cubicBezTo>
                    <a:pt x="375" y="75"/>
                    <a:pt x="378" y="79"/>
                    <a:pt x="383" y="82"/>
                  </a:cubicBezTo>
                  <a:cubicBezTo>
                    <a:pt x="389" y="84"/>
                    <a:pt x="401" y="89"/>
                    <a:pt x="401" y="84"/>
                  </a:cubicBezTo>
                  <a:cubicBezTo>
                    <a:pt x="401" y="79"/>
                    <a:pt x="408" y="87"/>
                    <a:pt x="407" y="82"/>
                  </a:cubicBezTo>
                  <a:cubicBezTo>
                    <a:pt x="404" y="76"/>
                    <a:pt x="407" y="79"/>
                    <a:pt x="411" y="84"/>
                  </a:cubicBezTo>
                  <a:cubicBezTo>
                    <a:pt x="416" y="89"/>
                    <a:pt x="413" y="78"/>
                    <a:pt x="416" y="79"/>
                  </a:cubicBezTo>
                  <a:cubicBezTo>
                    <a:pt x="421" y="79"/>
                    <a:pt x="425" y="75"/>
                    <a:pt x="431" y="72"/>
                  </a:cubicBezTo>
                  <a:cubicBezTo>
                    <a:pt x="437" y="68"/>
                    <a:pt x="448" y="67"/>
                    <a:pt x="443" y="65"/>
                  </a:cubicBezTo>
                  <a:cubicBezTo>
                    <a:pt x="437" y="62"/>
                    <a:pt x="439" y="59"/>
                    <a:pt x="428" y="61"/>
                  </a:cubicBezTo>
                  <a:cubicBezTo>
                    <a:pt x="419" y="64"/>
                    <a:pt x="434" y="59"/>
                    <a:pt x="427" y="54"/>
                  </a:cubicBezTo>
                  <a:cubicBezTo>
                    <a:pt x="421" y="51"/>
                    <a:pt x="428" y="48"/>
                    <a:pt x="419" y="47"/>
                  </a:cubicBezTo>
                  <a:cubicBezTo>
                    <a:pt x="410" y="47"/>
                    <a:pt x="418" y="54"/>
                    <a:pt x="413" y="51"/>
                  </a:cubicBezTo>
                  <a:cubicBezTo>
                    <a:pt x="407" y="50"/>
                    <a:pt x="414" y="47"/>
                    <a:pt x="405" y="45"/>
                  </a:cubicBezTo>
                  <a:cubicBezTo>
                    <a:pt x="396" y="45"/>
                    <a:pt x="389" y="31"/>
                    <a:pt x="373" y="31"/>
                  </a:cubicBezTo>
                  <a:cubicBezTo>
                    <a:pt x="363" y="33"/>
                    <a:pt x="379" y="37"/>
                    <a:pt x="369" y="37"/>
                  </a:cubicBezTo>
                  <a:close/>
                  <a:moveTo>
                    <a:pt x="344" y="84"/>
                  </a:moveTo>
                  <a:cubicBezTo>
                    <a:pt x="351" y="86"/>
                    <a:pt x="338" y="87"/>
                    <a:pt x="344" y="87"/>
                  </a:cubicBezTo>
                  <a:cubicBezTo>
                    <a:pt x="351" y="89"/>
                    <a:pt x="344" y="93"/>
                    <a:pt x="351" y="90"/>
                  </a:cubicBezTo>
                  <a:cubicBezTo>
                    <a:pt x="357" y="89"/>
                    <a:pt x="366" y="89"/>
                    <a:pt x="364" y="86"/>
                  </a:cubicBezTo>
                  <a:cubicBezTo>
                    <a:pt x="361" y="82"/>
                    <a:pt x="370" y="82"/>
                    <a:pt x="364" y="81"/>
                  </a:cubicBezTo>
                  <a:cubicBezTo>
                    <a:pt x="357" y="78"/>
                    <a:pt x="358" y="81"/>
                    <a:pt x="352" y="76"/>
                  </a:cubicBezTo>
                  <a:cubicBezTo>
                    <a:pt x="346" y="73"/>
                    <a:pt x="335" y="73"/>
                    <a:pt x="338" y="76"/>
                  </a:cubicBezTo>
                  <a:cubicBezTo>
                    <a:pt x="340" y="81"/>
                    <a:pt x="332" y="79"/>
                    <a:pt x="338" y="82"/>
                  </a:cubicBezTo>
                  <a:cubicBezTo>
                    <a:pt x="341" y="82"/>
                    <a:pt x="338" y="82"/>
                    <a:pt x="344" y="84"/>
                  </a:cubicBezTo>
                  <a:close/>
                  <a:moveTo>
                    <a:pt x="329" y="58"/>
                  </a:moveTo>
                  <a:cubicBezTo>
                    <a:pt x="332" y="61"/>
                    <a:pt x="335" y="61"/>
                    <a:pt x="335" y="56"/>
                  </a:cubicBezTo>
                  <a:cubicBezTo>
                    <a:pt x="334" y="51"/>
                    <a:pt x="323" y="50"/>
                    <a:pt x="323" y="54"/>
                  </a:cubicBezTo>
                  <a:cubicBezTo>
                    <a:pt x="325" y="58"/>
                    <a:pt x="326" y="56"/>
                    <a:pt x="329" y="58"/>
                  </a:cubicBezTo>
                  <a:close/>
                  <a:moveTo>
                    <a:pt x="238" y="142"/>
                  </a:moveTo>
                  <a:cubicBezTo>
                    <a:pt x="245" y="138"/>
                    <a:pt x="250" y="134"/>
                    <a:pt x="256" y="135"/>
                  </a:cubicBezTo>
                  <a:cubicBezTo>
                    <a:pt x="262" y="138"/>
                    <a:pt x="259" y="134"/>
                    <a:pt x="265" y="135"/>
                  </a:cubicBezTo>
                  <a:cubicBezTo>
                    <a:pt x="271" y="137"/>
                    <a:pt x="276" y="135"/>
                    <a:pt x="282" y="128"/>
                  </a:cubicBezTo>
                  <a:cubicBezTo>
                    <a:pt x="288" y="120"/>
                    <a:pt x="274" y="118"/>
                    <a:pt x="270" y="120"/>
                  </a:cubicBezTo>
                  <a:cubicBezTo>
                    <a:pt x="267" y="121"/>
                    <a:pt x="262" y="125"/>
                    <a:pt x="264" y="121"/>
                  </a:cubicBezTo>
                  <a:cubicBezTo>
                    <a:pt x="265" y="117"/>
                    <a:pt x="258" y="120"/>
                    <a:pt x="261" y="117"/>
                  </a:cubicBezTo>
                  <a:cubicBezTo>
                    <a:pt x="264" y="114"/>
                    <a:pt x="258" y="117"/>
                    <a:pt x="258" y="109"/>
                  </a:cubicBezTo>
                  <a:cubicBezTo>
                    <a:pt x="258" y="103"/>
                    <a:pt x="252" y="107"/>
                    <a:pt x="244" y="112"/>
                  </a:cubicBezTo>
                  <a:cubicBezTo>
                    <a:pt x="236" y="117"/>
                    <a:pt x="255" y="117"/>
                    <a:pt x="249" y="120"/>
                  </a:cubicBezTo>
                  <a:cubicBezTo>
                    <a:pt x="242" y="125"/>
                    <a:pt x="256" y="123"/>
                    <a:pt x="255" y="126"/>
                  </a:cubicBezTo>
                  <a:cubicBezTo>
                    <a:pt x="253" y="131"/>
                    <a:pt x="249" y="125"/>
                    <a:pt x="241" y="126"/>
                  </a:cubicBezTo>
                  <a:cubicBezTo>
                    <a:pt x="232" y="128"/>
                    <a:pt x="239" y="126"/>
                    <a:pt x="229" y="118"/>
                  </a:cubicBezTo>
                  <a:cubicBezTo>
                    <a:pt x="217" y="111"/>
                    <a:pt x="217" y="121"/>
                    <a:pt x="213" y="115"/>
                  </a:cubicBezTo>
                  <a:cubicBezTo>
                    <a:pt x="210" y="109"/>
                    <a:pt x="206" y="112"/>
                    <a:pt x="197" y="117"/>
                  </a:cubicBezTo>
                  <a:cubicBezTo>
                    <a:pt x="188" y="120"/>
                    <a:pt x="198" y="117"/>
                    <a:pt x="191" y="123"/>
                  </a:cubicBezTo>
                  <a:cubicBezTo>
                    <a:pt x="185" y="128"/>
                    <a:pt x="194" y="125"/>
                    <a:pt x="188" y="128"/>
                  </a:cubicBezTo>
                  <a:cubicBezTo>
                    <a:pt x="182" y="132"/>
                    <a:pt x="188" y="132"/>
                    <a:pt x="195" y="135"/>
                  </a:cubicBezTo>
                  <a:cubicBezTo>
                    <a:pt x="203" y="137"/>
                    <a:pt x="203" y="132"/>
                    <a:pt x="204" y="134"/>
                  </a:cubicBezTo>
                  <a:cubicBezTo>
                    <a:pt x="206" y="137"/>
                    <a:pt x="209" y="138"/>
                    <a:pt x="212" y="134"/>
                  </a:cubicBezTo>
                  <a:cubicBezTo>
                    <a:pt x="215" y="129"/>
                    <a:pt x="217" y="129"/>
                    <a:pt x="215" y="132"/>
                  </a:cubicBezTo>
                  <a:cubicBezTo>
                    <a:pt x="213" y="135"/>
                    <a:pt x="218" y="135"/>
                    <a:pt x="230" y="132"/>
                  </a:cubicBezTo>
                  <a:cubicBezTo>
                    <a:pt x="242" y="131"/>
                    <a:pt x="236" y="135"/>
                    <a:pt x="227" y="135"/>
                  </a:cubicBezTo>
                  <a:cubicBezTo>
                    <a:pt x="218" y="137"/>
                    <a:pt x="204" y="140"/>
                    <a:pt x="215" y="143"/>
                  </a:cubicBezTo>
                  <a:cubicBezTo>
                    <a:pt x="221" y="146"/>
                    <a:pt x="229" y="143"/>
                    <a:pt x="238" y="142"/>
                  </a:cubicBezTo>
                  <a:close/>
                  <a:moveTo>
                    <a:pt x="288" y="96"/>
                  </a:moveTo>
                  <a:cubicBezTo>
                    <a:pt x="284" y="92"/>
                    <a:pt x="276" y="90"/>
                    <a:pt x="277" y="93"/>
                  </a:cubicBezTo>
                  <a:cubicBezTo>
                    <a:pt x="279" y="96"/>
                    <a:pt x="280" y="103"/>
                    <a:pt x="288" y="103"/>
                  </a:cubicBezTo>
                  <a:cubicBezTo>
                    <a:pt x="291" y="101"/>
                    <a:pt x="293" y="101"/>
                    <a:pt x="288" y="96"/>
                  </a:cubicBezTo>
                  <a:close/>
                  <a:moveTo>
                    <a:pt x="192" y="111"/>
                  </a:moveTo>
                  <a:cubicBezTo>
                    <a:pt x="198" y="111"/>
                    <a:pt x="204" y="107"/>
                    <a:pt x="197" y="104"/>
                  </a:cubicBezTo>
                  <a:cubicBezTo>
                    <a:pt x="191" y="100"/>
                    <a:pt x="207" y="100"/>
                    <a:pt x="198" y="96"/>
                  </a:cubicBezTo>
                  <a:cubicBezTo>
                    <a:pt x="192" y="93"/>
                    <a:pt x="191" y="95"/>
                    <a:pt x="189" y="98"/>
                  </a:cubicBezTo>
                  <a:cubicBezTo>
                    <a:pt x="188" y="101"/>
                    <a:pt x="180" y="92"/>
                    <a:pt x="168" y="103"/>
                  </a:cubicBezTo>
                  <a:cubicBezTo>
                    <a:pt x="157" y="111"/>
                    <a:pt x="162" y="106"/>
                    <a:pt x="156" y="111"/>
                  </a:cubicBezTo>
                  <a:cubicBezTo>
                    <a:pt x="150" y="117"/>
                    <a:pt x="150" y="109"/>
                    <a:pt x="145" y="115"/>
                  </a:cubicBezTo>
                  <a:cubicBezTo>
                    <a:pt x="139" y="120"/>
                    <a:pt x="147" y="117"/>
                    <a:pt x="145" y="120"/>
                  </a:cubicBezTo>
                  <a:cubicBezTo>
                    <a:pt x="143" y="121"/>
                    <a:pt x="147" y="121"/>
                    <a:pt x="150" y="120"/>
                  </a:cubicBezTo>
                  <a:cubicBezTo>
                    <a:pt x="153" y="117"/>
                    <a:pt x="153" y="121"/>
                    <a:pt x="157" y="120"/>
                  </a:cubicBezTo>
                  <a:cubicBezTo>
                    <a:pt x="160" y="120"/>
                    <a:pt x="159" y="115"/>
                    <a:pt x="162" y="120"/>
                  </a:cubicBezTo>
                  <a:cubicBezTo>
                    <a:pt x="163" y="125"/>
                    <a:pt x="169" y="125"/>
                    <a:pt x="169" y="118"/>
                  </a:cubicBezTo>
                  <a:cubicBezTo>
                    <a:pt x="169" y="112"/>
                    <a:pt x="171" y="125"/>
                    <a:pt x="177" y="114"/>
                  </a:cubicBezTo>
                  <a:cubicBezTo>
                    <a:pt x="180" y="107"/>
                    <a:pt x="175" y="111"/>
                    <a:pt x="182" y="107"/>
                  </a:cubicBezTo>
                  <a:cubicBezTo>
                    <a:pt x="188" y="104"/>
                    <a:pt x="178" y="114"/>
                    <a:pt x="186" y="115"/>
                  </a:cubicBezTo>
                  <a:cubicBezTo>
                    <a:pt x="195" y="117"/>
                    <a:pt x="188" y="111"/>
                    <a:pt x="192" y="111"/>
                  </a:cubicBezTo>
                  <a:close/>
                  <a:moveTo>
                    <a:pt x="232" y="82"/>
                  </a:moveTo>
                  <a:cubicBezTo>
                    <a:pt x="236" y="84"/>
                    <a:pt x="232" y="82"/>
                    <a:pt x="241" y="82"/>
                  </a:cubicBezTo>
                  <a:cubicBezTo>
                    <a:pt x="250" y="84"/>
                    <a:pt x="256" y="81"/>
                    <a:pt x="247" y="78"/>
                  </a:cubicBezTo>
                  <a:cubicBezTo>
                    <a:pt x="236" y="73"/>
                    <a:pt x="236" y="78"/>
                    <a:pt x="227" y="79"/>
                  </a:cubicBezTo>
                  <a:cubicBezTo>
                    <a:pt x="218" y="81"/>
                    <a:pt x="218" y="84"/>
                    <a:pt x="224" y="82"/>
                  </a:cubicBezTo>
                  <a:cubicBezTo>
                    <a:pt x="226" y="82"/>
                    <a:pt x="226" y="82"/>
                    <a:pt x="232" y="82"/>
                  </a:cubicBezTo>
                  <a:close/>
                  <a:moveTo>
                    <a:pt x="239" y="96"/>
                  </a:moveTo>
                  <a:cubicBezTo>
                    <a:pt x="247" y="95"/>
                    <a:pt x="249" y="92"/>
                    <a:pt x="241" y="90"/>
                  </a:cubicBezTo>
                  <a:cubicBezTo>
                    <a:pt x="235" y="90"/>
                    <a:pt x="247" y="90"/>
                    <a:pt x="249" y="87"/>
                  </a:cubicBezTo>
                  <a:cubicBezTo>
                    <a:pt x="250" y="84"/>
                    <a:pt x="239" y="86"/>
                    <a:pt x="229" y="87"/>
                  </a:cubicBezTo>
                  <a:cubicBezTo>
                    <a:pt x="218" y="89"/>
                    <a:pt x="218" y="90"/>
                    <a:pt x="220" y="95"/>
                  </a:cubicBezTo>
                  <a:cubicBezTo>
                    <a:pt x="223" y="100"/>
                    <a:pt x="232" y="98"/>
                    <a:pt x="239" y="96"/>
                  </a:cubicBezTo>
                  <a:close/>
                  <a:moveTo>
                    <a:pt x="335" y="135"/>
                  </a:moveTo>
                  <a:cubicBezTo>
                    <a:pt x="340" y="135"/>
                    <a:pt x="344" y="135"/>
                    <a:pt x="343" y="131"/>
                  </a:cubicBezTo>
                  <a:cubicBezTo>
                    <a:pt x="341" y="128"/>
                    <a:pt x="341" y="125"/>
                    <a:pt x="344" y="128"/>
                  </a:cubicBezTo>
                  <a:cubicBezTo>
                    <a:pt x="347" y="131"/>
                    <a:pt x="347" y="128"/>
                    <a:pt x="344" y="125"/>
                  </a:cubicBezTo>
                  <a:cubicBezTo>
                    <a:pt x="341" y="120"/>
                    <a:pt x="346" y="114"/>
                    <a:pt x="338" y="109"/>
                  </a:cubicBezTo>
                  <a:cubicBezTo>
                    <a:pt x="331" y="106"/>
                    <a:pt x="334" y="114"/>
                    <a:pt x="331" y="111"/>
                  </a:cubicBezTo>
                  <a:cubicBezTo>
                    <a:pt x="326" y="109"/>
                    <a:pt x="323" y="109"/>
                    <a:pt x="319" y="111"/>
                  </a:cubicBezTo>
                  <a:cubicBezTo>
                    <a:pt x="314" y="112"/>
                    <a:pt x="320" y="114"/>
                    <a:pt x="326" y="121"/>
                  </a:cubicBezTo>
                  <a:cubicBezTo>
                    <a:pt x="312" y="115"/>
                    <a:pt x="320" y="114"/>
                    <a:pt x="312" y="112"/>
                  </a:cubicBezTo>
                  <a:cubicBezTo>
                    <a:pt x="305" y="112"/>
                    <a:pt x="306" y="114"/>
                    <a:pt x="311" y="120"/>
                  </a:cubicBezTo>
                  <a:cubicBezTo>
                    <a:pt x="316" y="125"/>
                    <a:pt x="311" y="120"/>
                    <a:pt x="308" y="121"/>
                  </a:cubicBezTo>
                  <a:cubicBezTo>
                    <a:pt x="306" y="125"/>
                    <a:pt x="300" y="123"/>
                    <a:pt x="303" y="126"/>
                  </a:cubicBezTo>
                  <a:cubicBezTo>
                    <a:pt x="305" y="129"/>
                    <a:pt x="323" y="125"/>
                    <a:pt x="329" y="125"/>
                  </a:cubicBezTo>
                  <a:cubicBezTo>
                    <a:pt x="334" y="125"/>
                    <a:pt x="317" y="126"/>
                    <a:pt x="320" y="131"/>
                  </a:cubicBezTo>
                  <a:cubicBezTo>
                    <a:pt x="323" y="134"/>
                    <a:pt x="320" y="138"/>
                    <a:pt x="326" y="135"/>
                  </a:cubicBezTo>
                  <a:cubicBezTo>
                    <a:pt x="329" y="134"/>
                    <a:pt x="329" y="135"/>
                    <a:pt x="335" y="135"/>
                  </a:cubicBezTo>
                  <a:close/>
                  <a:moveTo>
                    <a:pt x="623" y="518"/>
                  </a:moveTo>
                  <a:cubicBezTo>
                    <a:pt x="623" y="515"/>
                    <a:pt x="626" y="515"/>
                    <a:pt x="625" y="515"/>
                  </a:cubicBezTo>
                  <a:cubicBezTo>
                    <a:pt x="625" y="513"/>
                    <a:pt x="618" y="515"/>
                    <a:pt x="612" y="513"/>
                  </a:cubicBezTo>
                  <a:cubicBezTo>
                    <a:pt x="608" y="512"/>
                    <a:pt x="611" y="505"/>
                    <a:pt x="608" y="510"/>
                  </a:cubicBezTo>
                  <a:cubicBezTo>
                    <a:pt x="605" y="515"/>
                    <a:pt x="609" y="512"/>
                    <a:pt x="608" y="515"/>
                  </a:cubicBezTo>
                  <a:cubicBezTo>
                    <a:pt x="608" y="516"/>
                    <a:pt x="611" y="515"/>
                    <a:pt x="612" y="516"/>
                  </a:cubicBezTo>
                  <a:cubicBezTo>
                    <a:pt x="614" y="518"/>
                    <a:pt x="614" y="516"/>
                    <a:pt x="622" y="519"/>
                  </a:cubicBezTo>
                  <a:cubicBezTo>
                    <a:pt x="623" y="521"/>
                    <a:pt x="623" y="521"/>
                    <a:pt x="623" y="518"/>
                  </a:cubicBezTo>
                  <a:close/>
                  <a:moveTo>
                    <a:pt x="635" y="521"/>
                  </a:moveTo>
                  <a:cubicBezTo>
                    <a:pt x="635" y="518"/>
                    <a:pt x="637" y="518"/>
                    <a:pt x="637" y="522"/>
                  </a:cubicBezTo>
                  <a:cubicBezTo>
                    <a:pt x="635" y="527"/>
                    <a:pt x="637" y="526"/>
                    <a:pt x="640" y="522"/>
                  </a:cubicBezTo>
                  <a:cubicBezTo>
                    <a:pt x="643" y="521"/>
                    <a:pt x="646" y="518"/>
                    <a:pt x="643" y="518"/>
                  </a:cubicBezTo>
                  <a:cubicBezTo>
                    <a:pt x="640" y="516"/>
                    <a:pt x="638" y="516"/>
                    <a:pt x="640" y="512"/>
                  </a:cubicBezTo>
                  <a:cubicBezTo>
                    <a:pt x="640" y="507"/>
                    <a:pt x="638" y="507"/>
                    <a:pt x="635" y="512"/>
                  </a:cubicBezTo>
                  <a:cubicBezTo>
                    <a:pt x="632" y="516"/>
                    <a:pt x="629" y="519"/>
                    <a:pt x="631" y="524"/>
                  </a:cubicBezTo>
                  <a:cubicBezTo>
                    <a:pt x="632" y="527"/>
                    <a:pt x="634" y="526"/>
                    <a:pt x="635" y="521"/>
                  </a:cubicBezTo>
                  <a:close/>
                  <a:moveTo>
                    <a:pt x="611" y="474"/>
                  </a:moveTo>
                  <a:cubicBezTo>
                    <a:pt x="600" y="473"/>
                    <a:pt x="609" y="476"/>
                    <a:pt x="612" y="479"/>
                  </a:cubicBezTo>
                  <a:cubicBezTo>
                    <a:pt x="615" y="482"/>
                    <a:pt x="626" y="487"/>
                    <a:pt x="629" y="484"/>
                  </a:cubicBezTo>
                  <a:cubicBezTo>
                    <a:pt x="629" y="480"/>
                    <a:pt x="620" y="476"/>
                    <a:pt x="611" y="474"/>
                  </a:cubicBezTo>
                  <a:close/>
                  <a:moveTo>
                    <a:pt x="655" y="501"/>
                  </a:moveTo>
                  <a:cubicBezTo>
                    <a:pt x="660" y="498"/>
                    <a:pt x="660" y="502"/>
                    <a:pt x="669" y="501"/>
                  </a:cubicBezTo>
                  <a:cubicBezTo>
                    <a:pt x="679" y="499"/>
                    <a:pt x="669" y="504"/>
                    <a:pt x="678" y="502"/>
                  </a:cubicBezTo>
                  <a:cubicBezTo>
                    <a:pt x="687" y="501"/>
                    <a:pt x="673" y="507"/>
                    <a:pt x="673" y="508"/>
                  </a:cubicBezTo>
                  <a:cubicBezTo>
                    <a:pt x="673" y="512"/>
                    <a:pt x="678" y="512"/>
                    <a:pt x="681" y="507"/>
                  </a:cubicBezTo>
                  <a:cubicBezTo>
                    <a:pt x="684" y="501"/>
                    <a:pt x="685" y="505"/>
                    <a:pt x="687" y="501"/>
                  </a:cubicBezTo>
                  <a:cubicBezTo>
                    <a:pt x="690" y="496"/>
                    <a:pt x="692" y="499"/>
                    <a:pt x="690" y="504"/>
                  </a:cubicBezTo>
                  <a:cubicBezTo>
                    <a:pt x="689" y="508"/>
                    <a:pt x="687" y="512"/>
                    <a:pt x="690" y="508"/>
                  </a:cubicBezTo>
                  <a:cubicBezTo>
                    <a:pt x="695" y="505"/>
                    <a:pt x="692" y="512"/>
                    <a:pt x="696" y="512"/>
                  </a:cubicBezTo>
                  <a:cubicBezTo>
                    <a:pt x="702" y="512"/>
                    <a:pt x="698" y="510"/>
                    <a:pt x="701" y="502"/>
                  </a:cubicBezTo>
                  <a:cubicBezTo>
                    <a:pt x="702" y="494"/>
                    <a:pt x="695" y="502"/>
                    <a:pt x="699" y="496"/>
                  </a:cubicBezTo>
                  <a:cubicBezTo>
                    <a:pt x="702" y="491"/>
                    <a:pt x="696" y="494"/>
                    <a:pt x="693" y="499"/>
                  </a:cubicBezTo>
                  <a:cubicBezTo>
                    <a:pt x="692" y="504"/>
                    <a:pt x="692" y="496"/>
                    <a:pt x="695" y="493"/>
                  </a:cubicBezTo>
                  <a:cubicBezTo>
                    <a:pt x="699" y="491"/>
                    <a:pt x="699" y="488"/>
                    <a:pt x="696" y="490"/>
                  </a:cubicBezTo>
                  <a:cubicBezTo>
                    <a:pt x="693" y="491"/>
                    <a:pt x="689" y="488"/>
                    <a:pt x="693" y="485"/>
                  </a:cubicBezTo>
                  <a:cubicBezTo>
                    <a:pt x="696" y="480"/>
                    <a:pt x="692" y="477"/>
                    <a:pt x="684" y="480"/>
                  </a:cubicBezTo>
                  <a:cubicBezTo>
                    <a:pt x="676" y="482"/>
                    <a:pt x="682" y="477"/>
                    <a:pt x="678" y="479"/>
                  </a:cubicBezTo>
                  <a:cubicBezTo>
                    <a:pt x="673" y="480"/>
                    <a:pt x="673" y="474"/>
                    <a:pt x="676" y="474"/>
                  </a:cubicBezTo>
                  <a:cubicBezTo>
                    <a:pt x="679" y="474"/>
                    <a:pt x="675" y="468"/>
                    <a:pt x="670" y="474"/>
                  </a:cubicBezTo>
                  <a:cubicBezTo>
                    <a:pt x="666" y="479"/>
                    <a:pt x="669" y="471"/>
                    <a:pt x="672" y="465"/>
                  </a:cubicBezTo>
                  <a:cubicBezTo>
                    <a:pt x="672" y="465"/>
                    <a:pt x="676" y="459"/>
                    <a:pt x="678" y="456"/>
                  </a:cubicBezTo>
                  <a:cubicBezTo>
                    <a:pt x="679" y="454"/>
                    <a:pt x="678" y="451"/>
                    <a:pt x="672" y="454"/>
                  </a:cubicBezTo>
                  <a:cubicBezTo>
                    <a:pt x="666" y="457"/>
                    <a:pt x="669" y="460"/>
                    <a:pt x="666" y="462"/>
                  </a:cubicBezTo>
                  <a:cubicBezTo>
                    <a:pt x="663" y="463"/>
                    <a:pt x="660" y="474"/>
                    <a:pt x="655" y="484"/>
                  </a:cubicBezTo>
                  <a:cubicBezTo>
                    <a:pt x="650" y="491"/>
                    <a:pt x="653" y="485"/>
                    <a:pt x="650" y="488"/>
                  </a:cubicBezTo>
                  <a:cubicBezTo>
                    <a:pt x="647" y="491"/>
                    <a:pt x="647" y="491"/>
                    <a:pt x="652" y="491"/>
                  </a:cubicBezTo>
                  <a:cubicBezTo>
                    <a:pt x="657" y="493"/>
                    <a:pt x="644" y="496"/>
                    <a:pt x="647" y="499"/>
                  </a:cubicBezTo>
                  <a:cubicBezTo>
                    <a:pt x="649" y="501"/>
                    <a:pt x="649" y="502"/>
                    <a:pt x="655" y="501"/>
                  </a:cubicBezTo>
                  <a:close/>
                  <a:moveTo>
                    <a:pt x="363" y="485"/>
                  </a:moveTo>
                  <a:cubicBezTo>
                    <a:pt x="364" y="485"/>
                    <a:pt x="363" y="479"/>
                    <a:pt x="364" y="480"/>
                  </a:cubicBezTo>
                  <a:cubicBezTo>
                    <a:pt x="366" y="480"/>
                    <a:pt x="366" y="482"/>
                    <a:pt x="367" y="485"/>
                  </a:cubicBezTo>
                  <a:cubicBezTo>
                    <a:pt x="367" y="490"/>
                    <a:pt x="372" y="487"/>
                    <a:pt x="373" y="490"/>
                  </a:cubicBezTo>
                  <a:cubicBezTo>
                    <a:pt x="375" y="491"/>
                    <a:pt x="375" y="487"/>
                    <a:pt x="381" y="490"/>
                  </a:cubicBezTo>
                  <a:cubicBezTo>
                    <a:pt x="387" y="491"/>
                    <a:pt x="384" y="494"/>
                    <a:pt x="386" y="493"/>
                  </a:cubicBezTo>
                  <a:cubicBezTo>
                    <a:pt x="389" y="491"/>
                    <a:pt x="390" y="498"/>
                    <a:pt x="393" y="494"/>
                  </a:cubicBezTo>
                  <a:cubicBezTo>
                    <a:pt x="399" y="493"/>
                    <a:pt x="396" y="496"/>
                    <a:pt x="401" y="494"/>
                  </a:cubicBezTo>
                  <a:cubicBezTo>
                    <a:pt x="405" y="494"/>
                    <a:pt x="402" y="496"/>
                    <a:pt x="407" y="496"/>
                  </a:cubicBezTo>
                  <a:cubicBezTo>
                    <a:pt x="408" y="496"/>
                    <a:pt x="408" y="496"/>
                    <a:pt x="408" y="496"/>
                  </a:cubicBezTo>
                  <a:cubicBezTo>
                    <a:pt x="410" y="494"/>
                    <a:pt x="410" y="493"/>
                    <a:pt x="410" y="491"/>
                  </a:cubicBezTo>
                  <a:cubicBezTo>
                    <a:pt x="411" y="490"/>
                    <a:pt x="414" y="488"/>
                    <a:pt x="413" y="491"/>
                  </a:cubicBezTo>
                  <a:cubicBezTo>
                    <a:pt x="411" y="493"/>
                    <a:pt x="414" y="491"/>
                    <a:pt x="416" y="488"/>
                  </a:cubicBezTo>
                  <a:cubicBezTo>
                    <a:pt x="416" y="484"/>
                    <a:pt x="418" y="487"/>
                    <a:pt x="416" y="488"/>
                  </a:cubicBezTo>
                  <a:cubicBezTo>
                    <a:pt x="414" y="491"/>
                    <a:pt x="416" y="491"/>
                    <a:pt x="418" y="490"/>
                  </a:cubicBezTo>
                  <a:cubicBezTo>
                    <a:pt x="421" y="488"/>
                    <a:pt x="418" y="485"/>
                    <a:pt x="419" y="485"/>
                  </a:cubicBezTo>
                  <a:cubicBezTo>
                    <a:pt x="421" y="484"/>
                    <a:pt x="424" y="487"/>
                    <a:pt x="427" y="487"/>
                  </a:cubicBezTo>
                  <a:cubicBezTo>
                    <a:pt x="430" y="487"/>
                    <a:pt x="428" y="488"/>
                    <a:pt x="431" y="487"/>
                  </a:cubicBezTo>
                  <a:cubicBezTo>
                    <a:pt x="434" y="487"/>
                    <a:pt x="433" y="494"/>
                    <a:pt x="437" y="496"/>
                  </a:cubicBezTo>
                  <a:cubicBezTo>
                    <a:pt x="440" y="498"/>
                    <a:pt x="446" y="494"/>
                    <a:pt x="443" y="499"/>
                  </a:cubicBezTo>
                  <a:cubicBezTo>
                    <a:pt x="443" y="501"/>
                    <a:pt x="445" y="502"/>
                    <a:pt x="446" y="504"/>
                  </a:cubicBezTo>
                  <a:cubicBezTo>
                    <a:pt x="448" y="505"/>
                    <a:pt x="445" y="507"/>
                    <a:pt x="446" y="508"/>
                  </a:cubicBezTo>
                  <a:cubicBezTo>
                    <a:pt x="448" y="510"/>
                    <a:pt x="446" y="508"/>
                    <a:pt x="448" y="508"/>
                  </a:cubicBezTo>
                  <a:cubicBezTo>
                    <a:pt x="449" y="510"/>
                    <a:pt x="446" y="508"/>
                    <a:pt x="446" y="512"/>
                  </a:cubicBezTo>
                  <a:cubicBezTo>
                    <a:pt x="446" y="515"/>
                    <a:pt x="451" y="512"/>
                    <a:pt x="451" y="515"/>
                  </a:cubicBezTo>
                  <a:cubicBezTo>
                    <a:pt x="451" y="516"/>
                    <a:pt x="453" y="515"/>
                    <a:pt x="456" y="516"/>
                  </a:cubicBezTo>
                  <a:cubicBezTo>
                    <a:pt x="459" y="518"/>
                    <a:pt x="463" y="518"/>
                    <a:pt x="466" y="518"/>
                  </a:cubicBezTo>
                  <a:cubicBezTo>
                    <a:pt x="469" y="518"/>
                    <a:pt x="471" y="518"/>
                    <a:pt x="471" y="519"/>
                  </a:cubicBezTo>
                  <a:cubicBezTo>
                    <a:pt x="471" y="521"/>
                    <a:pt x="472" y="519"/>
                    <a:pt x="475" y="519"/>
                  </a:cubicBezTo>
                  <a:cubicBezTo>
                    <a:pt x="478" y="519"/>
                    <a:pt x="480" y="527"/>
                    <a:pt x="481" y="527"/>
                  </a:cubicBezTo>
                  <a:cubicBezTo>
                    <a:pt x="483" y="526"/>
                    <a:pt x="483" y="526"/>
                    <a:pt x="483" y="529"/>
                  </a:cubicBezTo>
                  <a:cubicBezTo>
                    <a:pt x="483" y="530"/>
                    <a:pt x="486" y="532"/>
                    <a:pt x="486" y="533"/>
                  </a:cubicBezTo>
                  <a:cubicBezTo>
                    <a:pt x="486" y="535"/>
                    <a:pt x="483" y="532"/>
                    <a:pt x="483" y="533"/>
                  </a:cubicBezTo>
                  <a:cubicBezTo>
                    <a:pt x="481" y="533"/>
                    <a:pt x="484" y="536"/>
                    <a:pt x="483" y="536"/>
                  </a:cubicBezTo>
                  <a:cubicBezTo>
                    <a:pt x="481" y="538"/>
                    <a:pt x="478" y="533"/>
                    <a:pt x="477" y="535"/>
                  </a:cubicBezTo>
                  <a:cubicBezTo>
                    <a:pt x="475" y="536"/>
                    <a:pt x="477" y="533"/>
                    <a:pt x="475" y="533"/>
                  </a:cubicBezTo>
                  <a:cubicBezTo>
                    <a:pt x="474" y="533"/>
                    <a:pt x="477" y="532"/>
                    <a:pt x="474" y="532"/>
                  </a:cubicBezTo>
                  <a:cubicBezTo>
                    <a:pt x="472" y="532"/>
                    <a:pt x="474" y="529"/>
                    <a:pt x="472" y="529"/>
                  </a:cubicBezTo>
                  <a:cubicBezTo>
                    <a:pt x="471" y="529"/>
                    <a:pt x="471" y="527"/>
                    <a:pt x="469" y="527"/>
                  </a:cubicBezTo>
                  <a:cubicBezTo>
                    <a:pt x="469" y="529"/>
                    <a:pt x="472" y="530"/>
                    <a:pt x="474" y="533"/>
                  </a:cubicBezTo>
                  <a:cubicBezTo>
                    <a:pt x="474" y="538"/>
                    <a:pt x="469" y="538"/>
                    <a:pt x="469" y="544"/>
                  </a:cubicBezTo>
                  <a:cubicBezTo>
                    <a:pt x="471" y="550"/>
                    <a:pt x="469" y="550"/>
                    <a:pt x="465" y="554"/>
                  </a:cubicBezTo>
                  <a:cubicBezTo>
                    <a:pt x="465" y="555"/>
                    <a:pt x="463" y="555"/>
                    <a:pt x="463" y="557"/>
                  </a:cubicBezTo>
                  <a:cubicBezTo>
                    <a:pt x="463" y="558"/>
                    <a:pt x="463" y="558"/>
                    <a:pt x="463" y="558"/>
                  </a:cubicBezTo>
                  <a:cubicBezTo>
                    <a:pt x="466" y="560"/>
                    <a:pt x="463" y="561"/>
                    <a:pt x="460" y="561"/>
                  </a:cubicBezTo>
                  <a:cubicBezTo>
                    <a:pt x="457" y="561"/>
                    <a:pt x="459" y="564"/>
                    <a:pt x="460" y="564"/>
                  </a:cubicBezTo>
                  <a:cubicBezTo>
                    <a:pt x="463" y="564"/>
                    <a:pt x="463" y="566"/>
                    <a:pt x="463" y="564"/>
                  </a:cubicBezTo>
                  <a:cubicBezTo>
                    <a:pt x="465" y="563"/>
                    <a:pt x="466" y="563"/>
                    <a:pt x="468" y="563"/>
                  </a:cubicBezTo>
                  <a:cubicBezTo>
                    <a:pt x="469" y="561"/>
                    <a:pt x="471" y="557"/>
                    <a:pt x="477" y="558"/>
                  </a:cubicBezTo>
                  <a:cubicBezTo>
                    <a:pt x="484" y="560"/>
                    <a:pt x="480" y="558"/>
                    <a:pt x="480" y="557"/>
                  </a:cubicBezTo>
                  <a:cubicBezTo>
                    <a:pt x="481" y="557"/>
                    <a:pt x="483" y="555"/>
                    <a:pt x="486" y="555"/>
                  </a:cubicBezTo>
                  <a:cubicBezTo>
                    <a:pt x="489" y="555"/>
                    <a:pt x="491" y="555"/>
                    <a:pt x="491" y="555"/>
                  </a:cubicBezTo>
                  <a:cubicBezTo>
                    <a:pt x="491" y="554"/>
                    <a:pt x="492" y="554"/>
                    <a:pt x="492" y="554"/>
                  </a:cubicBezTo>
                  <a:cubicBezTo>
                    <a:pt x="489" y="552"/>
                    <a:pt x="489" y="552"/>
                    <a:pt x="489" y="552"/>
                  </a:cubicBezTo>
                  <a:cubicBezTo>
                    <a:pt x="488" y="552"/>
                    <a:pt x="484" y="552"/>
                    <a:pt x="486" y="549"/>
                  </a:cubicBezTo>
                  <a:cubicBezTo>
                    <a:pt x="488" y="546"/>
                    <a:pt x="489" y="547"/>
                    <a:pt x="489" y="546"/>
                  </a:cubicBezTo>
                  <a:cubicBezTo>
                    <a:pt x="491" y="544"/>
                    <a:pt x="494" y="544"/>
                    <a:pt x="498" y="543"/>
                  </a:cubicBezTo>
                  <a:cubicBezTo>
                    <a:pt x="503" y="541"/>
                    <a:pt x="501" y="541"/>
                    <a:pt x="504" y="543"/>
                  </a:cubicBezTo>
                  <a:cubicBezTo>
                    <a:pt x="509" y="546"/>
                    <a:pt x="507" y="543"/>
                    <a:pt x="509" y="541"/>
                  </a:cubicBezTo>
                  <a:cubicBezTo>
                    <a:pt x="512" y="540"/>
                    <a:pt x="513" y="538"/>
                    <a:pt x="516" y="536"/>
                  </a:cubicBezTo>
                  <a:cubicBezTo>
                    <a:pt x="519" y="533"/>
                    <a:pt x="524" y="530"/>
                    <a:pt x="526" y="530"/>
                  </a:cubicBezTo>
                  <a:cubicBezTo>
                    <a:pt x="526" y="532"/>
                    <a:pt x="527" y="530"/>
                    <a:pt x="529" y="530"/>
                  </a:cubicBezTo>
                  <a:cubicBezTo>
                    <a:pt x="551" y="530"/>
                    <a:pt x="551" y="530"/>
                    <a:pt x="551" y="530"/>
                  </a:cubicBezTo>
                  <a:cubicBezTo>
                    <a:pt x="551" y="527"/>
                    <a:pt x="551" y="527"/>
                    <a:pt x="553" y="527"/>
                  </a:cubicBezTo>
                  <a:cubicBezTo>
                    <a:pt x="555" y="529"/>
                    <a:pt x="555" y="527"/>
                    <a:pt x="555" y="527"/>
                  </a:cubicBezTo>
                  <a:cubicBezTo>
                    <a:pt x="556" y="529"/>
                    <a:pt x="556" y="526"/>
                    <a:pt x="558" y="526"/>
                  </a:cubicBezTo>
                  <a:cubicBezTo>
                    <a:pt x="559" y="526"/>
                    <a:pt x="555" y="526"/>
                    <a:pt x="558" y="524"/>
                  </a:cubicBezTo>
                  <a:cubicBezTo>
                    <a:pt x="561" y="521"/>
                    <a:pt x="558" y="522"/>
                    <a:pt x="561" y="521"/>
                  </a:cubicBezTo>
                  <a:cubicBezTo>
                    <a:pt x="562" y="519"/>
                    <a:pt x="559" y="518"/>
                    <a:pt x="562" y="515"/>
                  </a:cubicBezTo>
                  <a:cubicBezTo>
                    <a:pt x="564" y="513"/>
                    <a:pt x="561" y="513"/>
                    <a:pt x="564" y="510"/>
                  </a:cubicBezTo>
                  <a:cubicBezTo>
                    <a:pt x="565" y="507"/>
                    <a:pt x="568" y="502"/>
                    <a:pt x="568" y="502"/>
                  </a:cubicBezTo>
                  <a:cubicBezTo>
                    <a:pt x="568" y="502"/>
                    <a:pt x="570" y="502"/>
                    <a:pt x="570" y="504"/>
                  </a:cubicBezTo>
                  <a:cubicBezTo>
                    <a:pt x="570" y="505"/>
                    <a:pt x="571" y="505"/>
                    <a:pt x="573" y="505"/>
                  </a:cubicBezTo>
                  <a:cubicBezTo>
                    <a:pt x="574" y="504"/>
                    <a:pt x="576" y="502"/>
                    <a:pt x="577" y="505"/>
                  </a:cubicBezTo>
                  <a:cubicBezTo>
                    <a:pt x="580" y="507"/>
                    <a:pt x="580" y="507"/>
                    <a:pt x="580" y="510"/>
                  </a:cubicBezTo>
                  <a:cubicBezTo>
                    <a:pt x="580" y="512"/>
                    <a:pt x="580" y="519"/>
                    <a:pt x="580" y="521"/>
                  </a:cubicBezTo>
                  <a:cubicBezTo>
                    <a:pt x="580" y="522"/>
                    <a:pt x="579" y="522"/>
                    <a:pt x="580" y="522"/>
                  </a:cubicBezTo>
                  <a:cubicBezTo>
                    <a:pt x="582" y="524"/>
                    <a:pt x="582" y="524"/>
                    <a:pt x="582" y="524"/>
                  </a:cubicBezTo>
                  <a:cubicBezTo>
                    <a:pt x="583" y="524"/>
                    <a:pt x="583" y="524"/>
                    <a:pt x="583" y="526"/>
                  </a:cubicBezTo>
                  <a:cubicBezTo>
                    <a:pt x="583" y="527"/>
                    <a:pt x="583" y="529"/>
                    <a:pt x="585" y="529"/>
                  </a:cubicBezTo>
                  <a:cubicBezTo>
                    <a:pt x="591" y="532"/>
                    <a:pt x="594" y="529"/>
                    <a:pt x="600" y="526"/>
                  </a:cubicBezTo>
                  <a:cubicBezTo>
                    <a:pt x="606" y="522"/>
                    <a:pt x="599" y="527"/>
                    <a:pt x="609" y="526"/>
                  </a:cubicBezTo>
                  <a:cubicBezTo>
                    <a:pt x="617" y="526"/>
                    <a:pt x="608" y="527"/>
                    <a:pt x="602" y="530"/>
                  </a:cubicBezTo>
                  <a:cubicBezTo>
                    <a:pt x="596" y="533"/>
                    <a:pt x="591" y="540"/>
                    <a:pt x="594" y="546"/>
                  </a:cubicBezTo>
                  <a:cubicBezTo>
                    <a:pt x="597" y="552"/>
                    <a:pt x="602" y="547"/>
                    <a:pt x="606" y="540"/>
                  </a:cubicBezTo>
                  <a:cubicBezTo>
                    <a:pt x="612" y="533"/>
                    <a:pt x="612" y="540"/>
                    <a:pt x="620" y="533"/>
                  </a:cubicBezTo>
                  <a:cubicBezTo>
                    <a:pt x="626" y="529"/>
                    <a:pt x="635" y="530"/>
                    <a:pt x="632" y="527"/>
                  </a:cubicBezTo>
                  <a:cubicBezTo>
                    <a:pt x="629" y="524"/>
                    <a:pt x="628" y="521"/>
                    <a:pt x="625" y="522"/>
                  </a:cubicBezTo>
                  <a:cubicBezTo>
                    <a:pt x="622" y="524"/>
                    <a:pt x="611" y="521"/>
                    <a:pt x="611" y="519"/>
                  </a:cubicBezTo>
                  <a:cubicBezTo>
                    <a:pt x="612" y="516"/>
                    <a:pt x="606" y="519"/>
                    <a:pt x="605" y="512"/>
                  </a:cubicBezTo>
                  <a:cubicBezTo>
                    <a:pt x="602" y="502"/>
                    <a:pt x="608" y="496"/>
                    <a:pt x="602" y="498"/>
                  </a:cubicBezTo>
                  <a:cubicBezTo>
                    <a:pt x="593" y="501"/>
                    <a:pt x="599" y="498"/>
                    <a:pt x="605" y="493"/>
                  </a:cubicBezTo>
                  <a:cubicBezTo>
                    <a:pt x="609" y="490"/>
                    <a:pt x="611" y="487"/>
                    <a:pt x="605" y="484"/>
                  </a:cubicBezTo>
                  <a:cubicBezTo>
                    <a:pt x="600" y="479"/>
                    <a:pt x="574" y="487"/>
                    <a:pt x="568" y="494"/>
                  </a:cubicBezTo>
                  <a:cubicBezTo>
                    <a:pt x="561" y="508"/>
                    <a:pt x="551" y="513"/>
                    <a:pt x="556" y="508"/>
                  </a:cubicBezTo>
                  <a:cubicBezTo>
                    <a:pt x="561" y="504"/>
                    <a:pt x="568" y="487"/>
                    <a:pt x="579" y="482"/>
                  </a:cubicBezTo>
                  <a:cubicBezTo>
                    <a:pt x="593" y="477"/>
                    <a:pt x="577" y="473"/>
                    <a:pt x="599" y="470"/>
                  </a:cubicBezTo>
                  <a:cubicBezTo>
                    <a:pt x="626" y="465"/>
                    <a:pt x="631" y="480"/>
                    <a:pt x="649" y="463"/>
                  </a:cubicBezTo>
                  <a:cubicBezTo>
                    <a:pt x="666" y="448"/>
                    <a:pt x="663" y="460"/>
                    <a:pt x="667" y="454"/>
                  </a:cubicBezTo>
                  <a:cubicBezTo>
                    <a:pt x="673" y="448"/>
                    <a:pt x="679" y="449"/>
                    <a:pt x="675" y="442"/>
                  </a:cubicBezTo>
                  <a:cubicBezTo>
                    <a:pt x="672" y="434"/>
                    <a:pt x="678" y="438"/>
                    <a:pt x="675" y="432"/>
                  </a:cubicBezTo>
                  <a:cubicBezTo>
                    <a:pt x="672" y="426"/>
                    <a:pt x="669" y="431"/>
                    <a:pt x="664" y="425"/>
                  </a:cubicBezTo>
                  <a:cubicBezTo>
                    <a:pt x="660" y="418"/>
                    <a:pt x="655" y="423"/>
                    <a:pt x="647" y="429"/>
                  </a:cubicBezTo>
                  <a:cubicBezTo>
                    <a:pt x="638" y="435"/>
                    <a:pt x="637" y="428"/>
                    <a:pt x="644" y="426"/>
                  </a:cubicBezTo>
                  <a:cubicBezTo>
                    <a:pt x="652" y="425"/>
                    <a:pt x="650" y="421"/>
                    <a:pt x="658" y="420"/>
                  </a:cubicBezTo>
                  <a:cubicBezTo>
                    <a:pt x="666" y="418"/>
                    <a:pt x="663" y="415"/>
                    <a:pt x="655" y="414"/>
                  </a:cubicBezTo>
                  <a:cubicBezTo>
                    <a:pt x="647" y="414"/>
                    <a:pt x="653" y="411"/>
                    <a:pt x="644" y="409"/>
                  </a:cubicBezTo>
                  <a:cubicBezTo>
                    <a:pt x="635" y="407"/>
                    <a:pt x="643" y="404"/>
                    <a:pt x="637" y="401"/>
                  </a:cubicBezTo>
                  <a:cubicBezTo>
                    <a:pt x="631" y="398"/>
                    <a:pt x="626" y="395"/>
                    <a:pt x="631" y="389"/>
                  </a:cubicBezTo>
                  <a:cubicBezTo>
                    <a:pt x="634" y="381"/>
                    <a:pt x="622" y="384"/>
                    <a:pt x="626" y="379"/>
                  </a:cubicBezTo>
                  <a:cubicBezTo>
                    <a:pt x="629" y="375"/>
                    <a:pt x="622" y="375"/>
                    <a:pt x="620" y="367"/>
                  </a:cubicBezTo>
                  <a:cubicBezTo>
                    <a:pt x="620" y="361"/>
                    <a:pt x="618" y="365"/>
                    <a:pt x="617" y="361"/>
                  </a:cubicBezTo>
                  <a:cubicBezTo>
                    <a:pt x="615" y="355"/>
                    <a:pt x="614" y="359"/>
                    <a:pt x="609" y="350"/>
                  </a:cubicBezTo>
                  <a:cubicBezTo>
                    <a:pt x="605" y="341"/>
                    <a:pt x="605" y="344"/>
                    <a:pt x="600" y="350"/>
                  </a:cubicBezTo>
                  <a:cubicBezTo>
                    <a:pt x="596" y="355"/>
                    <a:pt x="599" y="365"/>
                    <a:pt x="593" y="364"/>
                  </a:cubicBezTo>
                  <a:cubicBezTo>
                    <a:pt x="585" y="362"/>
                    <a:pt x="593" y="365"/>
                    <a:pt x="585" y="369"/>
                  </a:cubicBezTo>
                  <a:cubicBezTo>
                    <a:pt x="576" y="372"/>
                    <a:pt x="579" y="362"/>
                    <a:pt x="570" y="362"/>
                  </a:cubicBezTo>
                  <a:cubicBezTo>
                    <a:pt x="562" y="362"/>
                    <a:pt x="571" y="359"/>
                    <a:pt x="567" y="358"/>
                  </a:cubicBezTo>
                  <a:cubicBezTo>
                    <a:pt x="562" y="355"/>
                    <a:pt x="568" y="355"/>
                    <a:pt x="565" y="348"/>
                  </a:cubicBezTo>
                  <a:cubicBezTo>
                    <a:pt x="562" y="344"/>
                    <a:pt x="570" y="337"/>
                    <a:pt x="567" y="334"/>
                  </a:cubicBezTo>
                  <a:cubicBezTo>
                    <a:pt x="564" y="331"/>
                    <a:pt x="564" y="339"/>
                    <a:pt x="562" y="336"/>
                  </a:cubicBezTo>
                  <a:cubicBezTo>
                    <a:pt x="561" y="333"/>
                    <a:pt x="550" y="333"/>
                    <a:pt x="550" y="330"/>
                  </a:cubicBezTo>
                  <a:cubicBezTo>
                    <a:pt x="551" y="325"/>
                    <a:pt x="545" y="323"/>
                    <a:pt x="538" y="317"/>
                  </a:cubicBezTo>
                  <a:cubicBezTo>
                    <a:pt x="526" y="309"/>
                    <a:pt x="536" y="327"/>
                    <a:pt x="509" y="314"/>
                  </a:cubicBezTo>
                  <a:cubicBezTo>
                    <a:pt x="497" y="309"/>
                    <a:pt x="497" y="323"/>
                    <a:pt x="500" y="325"/>
                  </a:cubicBezTo>
                  <a:cubicBezTo>
                    <a:pt x="503" y="328"/>
                    <a:pt x="501" y="333"/>
                    <a:pt x="500" y="336"/>
                  </a:cubicBezTo>
                  <a:cubicBezTo>
                    <a:pt x="497" y="339"/>
                    <a:pt x="500" y="337"/>
                    <a:pt x="503" y="345"/>
                  </a:cubicBezTo>
                  <a:cubicBezTo>
                    <a:pt x="506" y="351"/>
                    <a:pt x="503" y="351"/>
                    <a:pt x="501" y="356"/>
                  </a:cubicBezTo>
                  <a:cubicBezTo>
                    <a:pt x="500" y="361"/>
                    <a:pt x="497" y="358"/>
                    <a:pt x="495" y="364"/>
                  </a:cubicBezTo>
                  <a:cubicBezTo>
                    <a:pt x="494" y="370"/>
                    <a:pt x="506" y="367"/>
                    <a:pt x="510" y="384"/>
                  </a:cubicBezTo>
                  <a:cubicBezTo>
                    <a:pt x="515" y="401"/>
                    <a:pt x="500" y="411"/>
                    <a:pt x="491" y="414"/>
                  </a:cubicBezTo>
                  <a:cubicBezTo>
                    <a:pt x="480" y="418"/>
                    <a:pt x="491" y="418"/>
                    <a:pt x="491" y="428"/>
                  </a:cubicBezTo>
                  <a:cubicBezTo>
                    <a:pt x="491" y="435"/>
                    <a:pt x="498" y="446"/>
                    <a:pt x="494" y="448"/>
                  </a:cubicBezTo>
                  <a:cubicBezTo>
                    <a:pt x="489" y="451"/>
                    <a:pt x="497" y="459"/>
                    <a:pt x="491" y="454"/>
                  </a:cubicBezTo>
                  <a:cubicBezTo>
                    <a:pt x="483" y="449"/>
                    <a:pt x="489" y="463"/>
                    <a:pt x="483" y="459"/>
                  </a:cubicBezTo>
                  <a:cubicBezTo>
                    <a:pt x="477" y="454"/>
                    <a:pt x="481" y="452"/>
                    <a:pt x="469" y="442"/>
                  </a:cubicBezTo>
                  <a:cubicBezTo>
                    <a:pt x="462" y="435"/>
                    <a:pt x="468" y="431"/>
                    <a:pt x="465" y="425"/>
                  </a:cubicBezTo>
                  <a:cubicBezTo>
                    <a:pt x="462" y="415"/>
                    <a:pt x="471" y="412"/>
                    <a:pt x="462" y="411"/>
                  </a:cubicBezTo>
                  <a:cubicBezTo>
                    <a:pt x="446" y="406"/>
                    <a:pt x="446" y="411"/>
                    <a:pt x="443" y="409"/>
                  </a:cubicBezTo>
                  <a:cubicBezTo>
                    <a:pt x="439" y="407"/>
                    <a:pt x="442" y="404"/>
                    <a:pt x="428" y="401"/>
                  </a:cubicBezTo>
                  <a:cubicBezTo>
                    <a:pt x="414" y="397"/>
                    <a:pt x="430" y="395"/>
                    <a:pt x="408" y="387"/>
                  </a:cubicBezTo>
                  <a:cubicBezTo>
                    <a:pt x="387" y="378"/>
                    <a:pt x="384" y="395"/>
                    <a:pt x="384" y="384"/>
                  </a:cubicBezTo>
                  <a:cubicBezTo>
                    <a:pt x="384" y="373"/>
                    <a:pt x="381" y="375"/>
                    <a:pt x="379" y="367"/>
                  </a:cubicBezTo>
                  <a:cubicBezTo>
                    <a:pt x="379" y="361"/>
                    <a:pt x="367" y="370"/>
                    <a:pt x="366" y="356"/>
                  </a:cubicBezTo>
                  <a:cubicBezTo>
                    <a:pt x="364" y="341"/>
                    <a:pt x="379" y="319"/>
                    <a:pt x="383" y="320"/>
                  </a:cubicBezTo>
                  <a:cubicBezTo>
                    <a:pt x="386" y="320"/>
                    <a:pt x="383" y="311"/>
                    <a:pt x="390" y="311"/>
                  </a:cubicBezTo>
                  <a:cubicBezTo>
                    <a:pt x="396" y="311"/>
                    <a:pt x="404" y="309"/>
                    <a:pt x="396" y="303"/>
                  </a:cubicBezTo>
                  <a:cubicBezTo>
                    <a:pt x="390" y="297"/>
                    <a:pt x="404" y="303"/>
                    <a:pt x="405" y="295"/>
                  </a:cubicBezTo>
                  <a:cubicBezTo>
                    <a:pt x="407" y="288"/>
                    <a:pt x="413" y="305"/>
                    <a:pt x="421" y="291"/>
                  </a:cubicBezTo>
                  <a:cubicBezTo>
                    <a:pt x="428" y="277"/>
                    <a:pt x="431" y="281"/>
                    <a:pt x="416" y="277"/>
                  </a:cubicBezTo>
                  <a:cubicBezTo>
                    <a:pt x="405" y="275"/>
                    <a:pt x="410" y="272"/>
                    <a:pt x="402" y="269"/>
                  </a:cubicBezTo>
                  <a:cubicBezTo>
                    <a:pt x="411" y="268"/>
                    <a:pt x="421" y="283"/>
                    <a:pt x="430" y="274"/>
                  </a:cubicBezTo>
                  <a:cubicBezTo>
                    <a:pt x="437" y="264"/>
                    <a:pt x="437" y="266"/>
                    <a:pt x="431" y="261"/>
                  </a:cubicBezTo>
                  <a:cubicBezTo>
                    <a:pt x="424" y="258"/>
                    <a:pt x="439" y="258"/>
                    <a:pt x="442" y="261"/>
                  </a:cubicBezTo>
                  <a:cubicBezTo>
                    <a:pt x="445" y="264"/>
                    <a:pt x="448" y="266"/>
                    <a:pt x="449" y="269"/>
                  </a:cubicBezTo>
                  <a:cubicBezTo>
                    <a:pt x="451" y="272"/>
                    <a:pt x="453" y="274"/>
                    <a:pt x="457" y="272"/>
                  </a:cubicBezTo>
                  <a:cubicBezTo>
                    <a:pt x="460" y="271"/>
                    <a:pt x="448" y="268"/>
                    <a:pt x="453" y="264"/>
                  </a:cubicBezTo>
                  <a:cubicBezTo>
                    <a:pt x="457" y="263"/>
                    <a:pt x="459" y="258"/>
                    <a:pt x="462" y="258"/>
                  </a:cubicBezTo>
                  <a:cubicBezTo>
                    <a:pt x="466" y="260"/>
                    <a:pt x="466" y="254"/>
                    <a:pt x="471" y="254"/>
                  </a:cubicBezTo>
                  <a:cubicBezTo>
                    <a:pt x="474" y="254"/>
                    <a:pt x="475" y="247"/>
                    <a:pt x="469" y="243"/>
                  </a:cubicBezTo>
                  <a:cubicBezTo>
                    <a:pt x="463" y="238"/>
                    <a:pt x="471" y="240"/>
                    <a:pt x="466" y="235"/>
                  </a:cubicBezTo>
                  <a:cubicBezTo>
                    <a:pt x="462" y="230"/>
                    <a:pt x="472" y="235"/>
                    <a:pt x="474" y="230"/>
                  </a:cubicBezTo>
                  <a:cubicBezTo>
                    <a:pt x="475" y="224"/>
                    <a:pt x="469" y="229"/>
                    <a:pt x="472" y="224"/>
                  </a:cubicBezTo>
                  <a:cubicBezTo>
                    <a:pt x="475" y="219"/>
                    <a:pt x="466" y="224"/>
                    <a:pt x="465" y="218"/>
                  </a:cubicBezTo>
                  <a:cubicBezTo>
                    <a:pt x="465" y="213"/>
                    <a:pt x="457" y="216"/>
                    <a:pt x="451" y="213"/>
                  </a:cubicBezTo>
                  <a:cubicBezTo>
                    <a:pt x="443" y="210"/>
                    <a:pt x="448" y="213"/>
                    <a:pt x="442" y="213"/>
                  </a:cubicBezTo>
                  <a:cubicBezTo>
                    <a:pt x="436" y="213"/>
                    <a:pt x="439" y="222"/>
                    <a:pt x="442" y="224"/>
                  </a:cubicBezTo>
                  <a:cubicBezTo>
                    <a:pt x="446" y="226"/>
                    <a:pt x="443" y="229"/>
                    <a:pt x="440" y="229"/>
                  </a:cubicBezTo>
                  <a:cubicBezTo>
                    <a:pt x="437" y="227"/>
                    <a:pt x="440" y="236"/>
                    <a:pt x="434" y="241"/>
                  </a:cubicBezTo>
                  <a:cubicBezTo>
                    <a:pt x="430" y="244"/>
                    <a:pt x="434" y="247"/>
                    <a:pt x="428" y="250"/>
                  </a:cubicBezTo>
                  <a:cubicBezTo>
                    <a:pt x="422" y="252"/>
                    <a:pt x="425" y="249"/>
                    <a:pt x="419" y="244"/>
                  </a:cubicBezTo>
                  <a:cubicBezTo>
                    <a:pt x="413" y="238"/>
                    <a:pt x="422" y="240"/>
                    <a:pt x="422" y="235"/>
                  </a:cubicBezTo>
                  <a:cubicBezTo>
                    <a:pt x="422" y="232"/>
                    <a:pt x="414" y="218"/>
                    <a:pt x="408" y="222"/>
                  </a:cubicBezTo>
                  <a:cubicBezTo>
                    <a:pt x="404" y="227"/>
                    <a:pt x="407" y="240"/>
                    <a:pt x="401" y="233"/>
                  </a:cubicBezTo>
                  <a:cubicBezTo>
                    <a:pt x="396" y="229"/>
                    <a:pt x="404" y="230"/>
                    <a:pt x="399" y="224"/>
                  </a:cubicBezTo>
                  <a:cubicBezTo>
                    <a:pt x="393" y="219"/>
                    <a:pt x="405" y="221"/>
                    <a:pt x="399" y="218"/>
                  </a:cubicBezTo>
                  <a:cubicBezTo>
                    <a:pt x="392" y="213"/>
                    <a:pt x="392" y="219"/>
                    <a:pt x="387" y="216"/>
                  </a:cubicBezTo>
                  <a:cubicBezTo>
                    <a:pt x="381" y="213"/>
                    <a:pt x="395" y="208"/>
                    <a:pt x="392" y="207"/>
                  </a:cubicBezTo>
                  <a:cubicBezTo>
                    <a:pt x="389" y="204"/>
                    <a:pt x="381" y="201"/>
                    <a:pt x="381" y="194"/>
                  </a:cubicBezTo>
                  <a:cubicBezTo>
                    <a:pt x="381" y="188"/>
                    <a:pt x="370" y="182"/>
                    <a:pt x="366" y="182"/>
                  </a:cubicBezTo>
                  <a:cubicBezTo>
                    <a:pt x="360" y="180"/>
                    <a:pt x="364" y="185"/>
                    <a:pt x="360" y="185"/>
                  </a:cubicBezTo>
                  <a:cubicBezTo>
                    <a:pt x="354" y="187"/>
                    <a:pt x="360" y="188"/>
                    <a:pt x="354" y="191"/>
                  </a:cubicBezTo>
                  <a:cubicBezTo>
                    <a:pt x="347" y="194"/>
                    <a:pt x="355" y="201"/>
                    <a:pt x="354" y="204"/>
                  </a:cubicBezTo>
                  <a:cubicBezTo>
                    <a:pt x="352" y="208"/>
                    <a:pt x="352" y="212"/>
                    <a:pt x="361" y="215"/>
                  </a:cubicBezTo>
                  <a:cubicBezTo>
                    <a:pt x="370" y="218"/>
                    <a:pt x="373" y="222"/>
                    <a:pt x="369" y="226"/>
                  </a:cubicBezTo>
                  <a:cubicBezTo>
                    <a:pt x="364" y="227"/>
                    <a:pt x="367" y="230"/>
                    <a:pt x="372" y="229"/>
                  </a:cubicBezTo>
                  <a:cubicBezTo>
                    <a:pt x="376" y="226"/>
                    <a:pt x="376" y="230"/>
                    <a:pt x="370" y="236"/>
                  </a:cubicBezTo>
                  <a:cubicBezTo>
                    <a:pt x="363" y="241"/>
                    <a:pt x="363" y="235"/>
                    <a:pt x="361" y="240"/>
                  </a:cubicBezTo>
                  <a:cubicBezTo>
                    <a:pt x="358" y="244"/>
                    <a:pt x="367" y="255"/>
                    <a:pt x="360" y="250"/>
                  </a:cubicBezTo>
                  <a:cubicBezTo>
                    <a:pt x="354" y="246"/>
                    <a:pt x="354" y="246"/>
                    <a:pt x="355" y="241"/>
                  </a:cubicBezTo>
                  <a:cubicBezTo>
                    <a:pt x="357" y="238"/>
                    <a:pt x="357" y="235"/>
                    <a:pt x="352" y="235"/>
                  </a:cubicBezTo>
                  <a:cubicBezTo>
                    <a:pt x="346" y="236"/>
                    <a:pt x="344" y="230"/>
                    <a:pt x="338" y="233"/>
                  </a:cubicBezTo>
                  <a:cubicBezTo>
                    <a:pt x="332" y="236"/>
                    <a:pt x="340" y="241"/>
                    <a:pt x="334" y="243"/>
                  </a:cubicBezTo>
                  <a:cubicBezTo>
                    <a:pt x="329" y="244"/>
                    <a:pt x="331" y="240"/>
                    <a:pt x="319" y="243"/>
                  </a:cubicBezTo>
                  <a:cubicBezTo>
                    <a:pt x="302" y="246"/>
                    <a:pt x="300" y="236"/>
                    <a:pt x="296" y="238"/>
                  </a:cubicBezTo>
                  <a:cubicBezTo>
                    <a:pt x="285" y="243"/>
                    <a:pt x="282" y="226"/>
                    <a:pt x="274" y="227"/>
                  </a:cubicBezTo>
                  <a:cubicBezTo>
                    <a:pt x="268" y="227"/>
                    <a:pt x="253" y="230"/>
                    <a:pt x="256" y="236"/>
                  </a:cubicBezTo>
                  <a:cubicBezTo>
                    <a:pt x="259" y="241"/>
                    <a:pt x="268" y="232"/>
                    <a:pt x="271" y="235"/>
                  </a:cubicBezTo>
                  <a:cubicBezTo>
                    <a:pt x="276" y="236"/>
                    <a:pt x="264" y="236"/>
                    <a:pt x="262" y="241"/>
                  </a:cubicBezTo>
                  <a:cubicBezTo>
                    <a:pt x="261" y="246"/>
                    <a:pt x="273" y="258"/>
                    <a:pt x="261" y="249"/>
                  </a:cubicBezTo>
                  <a:cubicBezTo>
                    <a:pt x="249" y="241"/>
                    <a:pt x="250" y="246"/>
                    <a:pt x="245" y="241"/>
                  </a:cubicBezTo>
                  <a:cubicBezTo>
                    <a:pt x="241" y="235"/>
                    <a:pt x="245" y="243"/>
                    <a:pt x="230" y="243"/>
                  </a:cubicBezTo>
                  <a:cubicBezTo>
                    <a:pt x="217" y="244"/>
                    <a:pt x="198" y="243"/>
                    <a:pt x="204" y="238"/>
                  </a:cubicBezTo>
                  <a:cubicBezTo>
                    <a:pt x="210" y="233"/>
                    <a:pt x="218" y="238"/>
                    <a:pt x="212" y="233"/>
                  </a:cubicBezTo>
                  <a:cubicBezTo>
                    <a:pt x="207" y="229"/>
                    <a:pt x="204" y="224"/>
                    <a:pt x="195" y="226"/>
                  </a:cubicBezTo>
                  <a:cubicBezTo>
                    <a:pt x="186" y="227"/>
                    <a:pt x="177" y="222"/>
                    <a:pt x="169" y="221"/>
                  </a:cubicBezTo>
                  <a:cubicBezTo>
                    <a:pt x="160" y="218"/>
                    <a:pt x="154" y="212"/>
                    <a:pt x="147" y="213"/>
                  </a:cubicBezTo>
                  <a:cubicBezTo>
                    <a:pt x="137" y="213"/>
                    <a:pt x="143" y="221"/>
                    <a:pt x="136" y="219"/>
                  </a:cubicBezTo>
                  <a:cubicBezTo>
                    <a:pt x="128" y="218"/>
                    <a:pt x="137" y="207"/>
                    <a:pt x="127" y="208"/>
                  </a:cubicBezTo>
                  <a:cubicBezTo>
                    <a:pt x="122" y="210"/>
                    <a:pt x="128" y="224"/>
                    <a:pt x="118" y="218"/>
                  </a:cubicBezTo>
                  <a:cubicBezTo>
                    <a:pt x="112" y="215"/>
                    <a:pt x="108" y="198"/>
                    <a:pt x="102" y="202"/>
                  </a:cubicBezTo>
                  <a:cubicBezTo>
                    <a:pt x="95" y="208"/>
                    <a:pt x="112" y="204"/>
                    <a:pt x="99" y="212"/>
                  </a:cubicBezTo>
                  <a:cubicBezTo>
                    <a:pt x="90" y="216"/>
                    <a:pt x="101" y="208"/>
                    <a:pt x="86" y="215"/>
                  </a:cubicBezTo>
                  <a:cubicBezTo>
                    <a:pt x="69" y="221"/>
                    <a:pt x="77" y="216"/>
                    <a:pt x="86" y="212"/>
                  </a:cubicBezTo>
                  <a:cubicBezTo>
                    <a:pt x="95" y="207"/>
                    <a:pt x="93" y="207"/>
                    <a:pt x="89" y="208"/>
                  </a:cubicBezTo>
                  <a:cubicBezTo>
                    <a:pt x="83" y="210"/>
                    <a:pt x="84" y="205"/>
                    <a:pt x="75" y="212"/>
                  </a:cubicBezTo>
                  <a:cubicBezTo>
                    <a:pt x="67" y="216"/>
                    <a:pt x="72" y="210"/>
                    <a:pt x="63" y="218"/>
                  </a:cubicBezTo>
                  <a:cubicBezTo>
                    <a:pt x="54" y="224"/>
                    <a:pt x="49" y="224"/>
                    <a:pt x="52" y="227"/>
                  </a:cubicBezTo>
                  <a:cubicBezTo>
                    <a:pt x="54" y="230"/>
                    <a:pt x="48" y="226"/>
                    <a:pt x="43" y="229"/>
                  </a:cubicBezTo>
                  <a:cubicBezTo>
                    <a:pt x="38" y="230"/>
                    <a:pt x="42" y="226"/>
                    <a:pt x="32" y="226"/>
                  </a:cubicBezTo>
                  <a:cubicBezTo>
                    <a:pt x="22" y="226"/>
                    <a:pt x="14" y="215"/>
                    <a:pt x="0" y="216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6" y="347"/>
                    <a:pt x="3" y="342"/>
                    <a:pt x="5" y="344"/>
                  </a:cubicBezTo>
                  <a:cubicBezTo>
                    <a:pt x="8" y="345"/>
                    <a:pt x="8" y="345"/>
                    <a:pt x="10" y="345"/>
                  </a:cubicBezTo>
                  <a:cubicBezTo>
                    <a:pt x="11" y="344"/>
                    <a:pt x="16" y="342"/>
                    <a:pt x="16" y="345"/>
                  </a:cubicBezTo>
                  <a:cubicBezTo>
                    <a:pt x="14" y="347"/>
                    <a:pt x="13" y="347"/>
                    <a:pt x="16" y="348"/>
                  </a:cubicBezTo>
                  <a:cubicBezTo>
                    <a:pt x="20" y="350"/>
                    <a:pt x="16" y="351"/>
                    <a:pt x="23" y="355"/>
                  </a:cubicBezTo>
                  <a:cubicBezTo>
                    <a:pt x="29" y="359"/>
                    <a:pt x="26" y="361"/>
                    <a:pt x="28" y="361"/>
                  </a:cubicBezTo>
                  <a:cubicBezTo>
                    <a:pt x="29" y="362"/>
                    <a:pt x="29" y="359"/>
                    <a:pt x="34" y="359"/>
                  </a:cubicBezTo>
                  <a:cubicBezTo>
                    <a:pt x="38" y="358"/>
                    <a:pt x="34" y="356"/>
                    <a:pt x="37" y="355"/>
                  </a:cubicBezTo>
                  <a:cubicBezTo>
                    <a:pt x="40" y="355"/>
                    <a:pt x="35" y="353"/>
                    <a:pt x="38" y="353"/>
                  </a:cubicBezTo>
                  <a:cubicBezTo>
                    <a:pt x="45" y="350"/>
                    <a:pt x="45" y="350"/>
                    <a:pt x="46" y="353"/>
                  </a:cubicBezTo>
                  <a:cubicBezTo>
                    <a:pt x="49" y="356"/>
                    <a:pt x="46" y="355"/>
                    <a:pt x="48" y="356"/>
                  </a:cubicBezTo>
                  <a:cubicBezTo>
                    <a:pt x="49" y="359"/>
                    <a:pt x="51" y="358"/>
                    <a:pt x="52" y="361"/>
                  </a:cubicBezTo>
                  <a:cubicBezTo>
                    <a:pt x="54" y="365"/>
                    <a:pt x="57" y="362"/>
                    <a:pt x="58" y="367"/>
                  </a:cubicBezTo>
                  <a:cubicBezTo>
                    <a:pt x="61" y="370"/>
                    <a:pt x="67" y="381"/>
                    <a:pt x="69" y="383"/>
                  </a:cubicBezTo>
                  <a:cubicBezTo>
                    <a:pt x="70" y="386"/>
                    <a:pt x="67" y="386"/>
                    <a:pt x="70" y="386"/>
                  </a:cubicBezTo>
                  <a:cubicBezTo>
                    <a:pt x="72" y="386"/>
                    <a:pt x="69" y="389"/>
                    <a:pt x="72" y="389"/>
                  </a:cubicBezTo>
                  <a:cubicBezTo>
                    <a:pt x="73" y="389"/>
                    <a:pt x="70" y="392"/>
                    <a:pt x="73" y="392"/>
                  </a:cubicBezTo>
                  <a:cubicBezTo>
                    <a:pt x="77" y="390"/>
                    <a:pt x="75" y="393"/>
                    <a:pt x="81" y="395"/>
                  </a:cubicBezTo>
                  <a:cubicBezTo>
                    <a:pt x="86" y="397"/>
                    <a:pt x="83" y="398"/>
                    <a:pt x="86" y="398"/>
                  </a:cubicBezTo>
                  <a:cubicBezTo>
                    <a:pt x="87" y="398"/>
                    <a:pt x="87" y="400"/>
                    <a:pt x="87" y="400"/>
                  </a:cubicBezTo>
                  <a:cubicBezTo>
                    <a:pt x="86" y="404"/>
                    <a:pt x="89" y="407"/>
                    <a:pt x="87" y="411"/>
                  </a:cubicBezTo>
                  <a:cubicBezTo>
                    <a:pt x="84" y="412"/>
                    <a:pt x="87" y="414"/>
                    <a:pt x="86" y="415"/>
                  </a:cubicBezTo>
                  <a:cubicBezTo>
                    <a:pt x="81" y="420"/>
                    <a:pt x="84" y="420"/>
                    <a:pt x="86" y="421"/>
                  </a:cubicBezTo>
                  <a:cubicBezTo>
                    <a:pt x="86" y="425"/>
                    <a:pt x="89" y="428"/>
                    <a:pt x="92" y="431"/>
                  </a:cubicBezTo>
                  <a:cubicBezTo>
                    <a:pt x="93" y="434"/>
                    <a:pt x="90" y="426"/>
                    <a:pt x="98" y="426"/>
                  </a:cubicBezTo>
                  <a:cubicBezTo>
                    <a:pt x="102" y="425"/>
                    <a:pt x="93" y="428"/>
                    <a:pt x="96" y="432"/>
                  </a:cubicBezTo>
                  <a:cubicBezTo>
                    <a:pt x="98" y="435"/>
                    <a:pt x="98" y="432"/>
                    <a:pt x="98" y="437"/>
                  </a:cubicBezTo>
                  <a:cubicBezTo>
                    <a:pt x="99" y="442"/>
                    <a:pt x="104" y="434"/>
                    <a:pt x="101" y="440"/>
                  </a:cubicBezTo>
                  <a:cubicBezTo>
                    <a:pt x="99" y="446"/>
                    <a:pt x="99" y="448"/>
                    <a:pt x="101" y="446"/>
                  </a:cubicBezTo>
                  <a:cubicBezTo>
                    <a:pt x="101" y="446"/>
                    <a:pt x="99" y="449"/>
                    <a:pt x="102" y="451"/>
                  </a:cubicBezTo>
                  <a:cubicBezTo>
                    <a:pt x="104" y="451"/>
                    <a:pt x="102" y="446"/>
                    <a:pt x="105" y="445"/>
                  </a:cubicBezTo>
                  <a:cubicBezTo>
                    <a:pt x="107" y="445"/>
                    <a:pt x="108" y="442"/>
                    <a:pt x="108" y="443"/>
                  </a:cubicBezTo>
                  <a:cubicBezTo>
                    <a:pt x="110" y="445"/>
                    <a:pt x="113" y="443"/>
                    <a:pt x="113" y="445"/>
                  </a:cubicBezTo>
                  <a:cubicBezTo>
                    <a:pt x="112" y="448"/>
                    <a:pt x="112" y="443"/>
                    <a:pt x="107" y="446"/>
                  </a:cubicBezTo>
                  <a:cubicBezTo>
                    <a:pt x="102" y="449"/>
                    <a:pt x="104" y="449"/>
                    <a:pt x="104" y="452"/>
                  </a:cubicBezTo>
                  <a:cubicBezTo>
                    <a:pt x="104" y="456"/>
                    <a:pt x="107" y="454"/>
                    <a:pt x="105" y="456"/>
                  </a:cubicBezTo>
                  <a:cubicBezTo>
                    <a:pt x="104" y="457"/>
                    <a:pt x="107" y="457"/>
                    <a:pt x="105" y="457"/>
                  </a:cubicBezTo>
                  <a:cubicBezTo>
                    <a:pt x="102" y="459"/>
                    <a:pt x="105" y="460"/>
                    <a:pt x="108" y="462"/>
                  </a:cubicBezTo>
                  <a:cubicBezTo>
                    <a:pt x="112" y="463"/>
                    <a:pt x="112" y="460"/>
                    <a:pt x="115" y="462"/>
                  </a:cubicBezTo>
                  <a:cubicBezTo>
                    <a:pt x="118" y="462"/>
                    <a:pt x="113" y="463"/>
                    <a:pt x="116" y="463"/>
                  </a:cubicBezTo>
                  <a:cubicBezTo>
                    <a:pt x="121" y="462"/>
                    <a:pt x="115" y="468"/>
                    <a:pt x="119" y="466"/>
                  </a:cubicBezTo>
                  <a:cubicBezTo>
                    <a:pt x="121" y="466"/>
                    <a:pt x="119" y="468"/>
                    <a:pt x="122" y="466"/>
                  </a:cubicBezTo>
                  <a:cubicBezTo>
                    <a:pt x="125" y="466"/>
                    <a:pt x="127" y="470"/>
                    <a:pt x="128" y="468"/>
                  </a:cubicBezTo>
                  <a:cubicBezTo>
                    <a:pt x="130" y="466"/>
                    <a:pt x="131" y="471"/>
                    <a:pt x="128" y="471"/>
                  </a:cubicBezTo>
                  <a:cubicBezTo>
                    <a:pt x="127" y="473"/>
                    <a:pt x="131" y="476"/>
                    <a:pt x="133" y="476"/>
                  </a:cubicBezTo>
                  <a:cubicBezTo>
                    <a:pt x="136" y="474"/>
                    <a:pt x="136" y="471"/>
                    <a:pt x="136" y="474"/>
                  </a:cubicBezTo>
                  <a:cubicBezTo>
                    <a:pt x="136" y="477"/>
                    <a:pt x="137" y="476"/>
                    <a:pt x="137" y="477"/>
                  </a:cubicBezTo>
                  <a:cubicBezTo>
                    <a:pt x="136" y="479"/>
                    <a:pt x="136" y="474"/>
                    <a:pt x="134" y="476"/>
                  </a:cubicBezTo>
                  <a:cubicBezTo>
                    <a:pt x="133" y="477"/>
                    <a:pt x="139" y="480"/>
                    <a:pt x="139" y="479"/>
                  </a:cubicBezTo>
                  <a:cubicBezTo>
                    <a:pt x="139" y="477"/>
                    <a:pt x="140" y="476"/>
                    <a:pt x="140" y="479"/>
                  </a:cubicBezTo>
                  <a:cubicBezTo>
                    <a:pt x="140" y="480"/>
                    <a:pt x="142" y="482"/>
                    <a:pt x="142" y="484"/>
                  </a:cubicBezTo>
                  <a:cubicBezTo>
                    <a:pt x="140" y="485"/>
                    <a:pt x="142" y="485"/>
                    <a:pt x="143" y="484"/>
                  </a:cubicBezTo>
                  <a:cubicBezTo>
                    <a:pt x="143" y="482"/>
                    <a:pt x="143" y="484"/>
                    <a:pt x="143" y="485"/>
                  </a:cubicBezTo>
                  <a:cubicBezTo>
                    <a:pt x="363" y="485"/>
                    <a:pt x="363" y="485"/>
                    <a:pt x="363" y="485"/>
                  </a:cubicBezTo>
                  <a:close/>
                  <a:moveTo>
                    <a:pt x="484" y="328"/>
                  </a:moveTo>
                  <a:cubicBezTo>
                    <a:pt x="488" y="327"/>
                    <a:pt x="491" y="316"/>
                    <a:pt x="484" y="317"/>
                  </a:cubicBezTo>
                  <a:cubicBezTo>
                    <a:pt x="478" y="319"/>
                    <a:pt x="483" y="328"/>
                    <a:pt x="484" y="328"/>
                  </a:cubicBezTo>
                  <a:close/>
                  <a:moveTo>
                    <a:pt x="600" y="325"/>
                  </a:moveTo>
                  <a:cubicBezTo>
                    <a:pt x="603" y="325"/>
                    <a:pt x="606" y="327"/>
                    <a:pt x="605" y="330"/>
                  </a:cubicBezTo>
                  <a:cubicBezTo>
                    <a:pt x="603" y="333"/>
                    <a:pt x="596" y="327"/>
                    <a:pt x="600" y="325"/>
                  </a:cubicBezTo>
                  <a:close/>
                  <a:moveTo>
                    <a:pt x="431" y="235"/>
                  </a:moveTo>
                  <a:cubicBezTo>
                    <a:pt x="431" y="233"/>
                    <a:pt x="425" y="236"/>
                    <a:pt x="428" y="241"/>
                  </a:cubicBezTo>
                  <a:cubicBezTo>
                    <a:pt x="433" y="247"/>
                    <a:pt x="433" y="236"/>
                    <a:pt x="431" y="235"/>
                  </a:cubicBezTo>
                  <a:close/>
                  <a:moveTo>
                    <a:pt x="372" y="96"/>
                  </a:moveTo>
                  <a:cubicBezTo>
                    <a:pt x="383" y="96"/>
                    <a:pt x="379" y="92"/>
                    <a:pt x="370" y="92"/>
                  </a:cubicBezTo>
                  <a:cubicBezTo>
                    <a:pt x="360" y="90"/>
                    <a:pt x="354" y="92"/>
                    <a:pt x="354" y="95"/>
                  </a:cubicBezTo>
                  <a:cubicBezTo>
                    <a:pt x="354" y="98"/>
                    <a:pt x="361" y="96"/>
                    <a:pt x="372" y="96"/>
                  </a:cubicBezTo>
                  <a:close/>
                  <a:moveTo>
                    <a:pt x="296" y="132"/>
                  </a:moveTo>
                  <a:cubicBezTo>
                    <a:pt x="294" y="129"/>
                    <a:pt x="287" y="126"/>
                    <a:pt x="287" y="132"/>
                  </a:cubicBezTo>
                  <a:cubicBezTo>
                    <a:pt x="287" y="137"/>
                    <a:pt x="297" y="135"/>
                    <a:pt x="296" y="132"/>
                  </a:cubicBezTo>
                  <a:close/>
                  <a:moveTo>
                    <a:pt x="183" y="120"/>
                  </a:moveTo>
                  <a:cubicBezTo>
                    <a:pt x="177" y="121"/>
                    <a:pt x="166" y="126"/>
                    <a:pt x="175" y="128"/>
                  </a:cubicBezTo>
                  <a:cubicBezTo>
                    <a:pt x="182" y="128"/>
                    <a:pt x="188" y="117"/>
                    <a:pt x="183" y="120"/>
                  </a:cubicBezTo>
                  <a:close/>
                  <a:moveTo>
                    <a:pt x="207" y="107"/>
                  </a:moveTo>
                  <a:cubicBezTo>
                    <a:pt x="209" y="104"/>
                    <a:pt x="221" y="106"/>
                    <a:pt x="218" y="107"/>
                  </a:cubicBezTo>
                  <a:cubicBezTo>
                    <a:pt x="215" y="109"/>
                    <a:pt x="206" y="109"/>
                    <a:pt x="207" y="107"/>
                  </a:cubicBezTo>
                  <a:close/>
                  <a:moveTo>
                    <a:pt x="213" y="89"/>
                  </a:moveTo>
                  <a:cubicBezTo>
                    <a:pt x="210" y="86"/>
                    <a:pt x="207" y="87"/>
                    <a:pt x="206" y="89"/>
                  </a:cubicBezTo>
                  <a:cubicBezTo>
                    <a:pt x="204" y="89"/>
                    <a:pt x="209" y="92"/>
                    <a:pt x="215" y="92"/>
                  </a:cubicBezTo>
                  <a:cubicBezTo>
                    <a:pt x="218" y="92"/>
                    <a:pt x="218" y="92"/>
                    <a:pt x="213" y="89"/>
                  </a:cubicBezTo>
                  <a:close/>
                  <a:moveTo>
                    <a:pt x="290" y="114"/>
                  </a:moveTo>
                  <a:cubicBezTo>
                    <a:pt x="293" y="117"/>
                    <a:pt x="306" y="112"/>
                    <a:pt x="300" y="112"/>
                  </a:cubicBezTo>
                  <a:cubicBezTo>
                    <a:pt x="294" y="111"/>
                    <a:pt x="296" y="106"/>
                    <a:pt x="290" y="109"/>
                  </a:cubicBezTo>
                  <a:cubicBezTo>
                    <a:pt x="288" y="111"/>
                    <a:pt x="287" y="111"/>
                    <a:pt x="290" y="114"/>
                  </a:cubicBezTo>
                  <a:close/>
                  <a:moveTo>
                    <a:pt x="290" y="118"/>
                  </a:moveTo>
                  <a:cubicBezTo>
                    <a:pt x="288" y="117"/>
                    <a:pt x="302" y="114"/>
                    <a:pt x="305" y="115"/>
                  </a:cubicBezTo>
                  <a:cubicBezTo>
                    <a:pt x="306" y="117"/>
                    <a:pt x="293" y="120"/>
                    <a:pt x="290" y="118"/>
                  </a:cubicBezTo>
                  <a:close/>
                  <a:moveTo>
                    <a:pt x="296" y="121"/>
                  </a:moveTo>
                  <a:cubicBezTo>
                    <a:pt x="293" y="120"/>
                    <a:pt x="303" y="118"/>
                    <a:pt x="305" y="118"/>
                  </a:cubicBezTo>
                  <a:cubicBezTo>
                    <a:pt x="308" y="120"/>
                    <a:pt x="297" y="123"/>
                    <a:pt x="296" y="121"/>
                  </a:cubicBezTo>
                  <a:close/>
                  <a:moveTo>
                    <a:pt x="299" y="125"/>
                  </a:moveTo>
                  <a:cubicBezTo>
                    <a:pt x="297" y="123"/>
                    <a:pt x="306" y="120"/>
                    <a:pt x="308" y="120"/>
                  </a:cubicBezTo>
                  <a:cubicBezTo>
                    <a:pt x="309" y="120"/>
                    <a:pt x="302" y="125"/>
                    <a:pt x="299" y="125"/>
                  </a:cubicBezTo>
                  <a:close/>
                  <a:moveTo>
                    <a:pt x="433" y="73"/>
                  </a:moveTo>
                  <a:cubicBezTo>
                    <a:pt x="436" y="70"/>
                    <a:pt x="443" y="68"/>
                    <a:pt x="443" y="72"/>
                  </a:cubicBezTo>
                  <a:cubicBezTo>
                    <a:pt x="442" y="73"/>
                    <a:pt x="430" y="75"/>
                    <a:pt x="433" y="73"/>
                  </a:cubicBezTo>
                  <a:close/>
                  <a:moveTo>
                    <a:pt x="471" y="437"/>
                  </a:moveTo>
                  <a:cubicBezTo>
                    <a:pt x="474" y="438"/>
                    <a:pt x="477" y="440"/>
                    <a:pt x="478" y="440"/>
                  </a:cubicBezTo>
                  <a:cubicBezTo>
                    <a:pt x="480" y="438"/>
                    <a:pt x="475" y="435"/>
                    <a:pt x="475" y="434"/>
                  </a:cubicBezTo>
                  <a:cubicBezTo>
                    <a:pt x="474" y="432"/>
                    <a:pt x="469" y="432"/>
                    <a:pt x="468" y="435"/>
                  </a:cubicBezTo>
                  <a:cubicBezTo>
                    <a:pt x="466" y="435"/>
                    <a:pt x="468" y="435"/>
                    <a:pt x="471" y="437"/>
                  </a:cubicBezTo>
                  <a:close/>
                  <a:moveTo>
                    <a:pt x="486" y="400"/>
                  </a:moveTo>
                  <a:cubicBezTo>
                    <a:pt x="486" y="398"/>
                    <a:pt x="488" y="397"/>
                    <a:pt x="486" y="400"/>
                  </a:cubicBezTo>
                  <a:cubicBezTo>
                    <a:pt x="484" y="403"/>
                    <a:pt x="484" y="401"/>
                    <a:pt x="486" y="401"/>
                  </a:cubicBezTo>
                  <a:cubicBezTo>
                    <a:pt x="488" y="401"/>
                    <a:pt x="489" y="397"/>
                    <a:pt x="489" y="397"/>
                  </a:cubicBezTo>
                  <a:cubicBezTo>
                    <a:pt x="491" y="397"/>
                    <a:pt x="488" y="401"/>
                    <a:pt x="489" y="401"/>
                  </a:cubicBezTo>
                  <a:cubicBezTo>
                    <a:pt x="491" y="401"/>
                    <a:pt x="491" y="400"/>
                    <a:pt x="491" y="397"/>
                  </a:cubicBezTo>
                  <a:cubicBezTo>
                    <a:pt x="492" y="393"/>
                    <a:pt x="492" y="395"/>
                    <a:pt x="491" y="393"/>
                  </a:cubicBezTo>
                  <a:cubicBezTo>
                    <a:pt x="489" y="392"/>
                    <a:pt x="489" y="392"/>
                    <a:pt x="489" y="393"/>
                  </a:cubicBezTo>
                  <a:cubicBezTo>
                    <a:pt x="488" y="395"/>
                    <a:pt x="488" y="397"/>
                    <a:pt x="488" y="395"/>
                  </a:cubicBezTo>
                  <a:cubicBezTo>
                    <a:pt x="488" y="393"/>
                    <a:pt x="488" y="392"/>
                    <a:pt x="488" y="393"/>
                  </a:cubicBezTo>
                  <a:cubicBezTo>
                    <a:pt x="486" y="393"/>
                    <a:pt x="488" y="393"/>
                    <a:pt x="488" y="395"/>
                  </a:cubicBezTo>
                  <a:cubicBezTo>
                    <a:pt x="486" y="397"/>
                    <a:pt x="486" y="397"/>
                    <a:pt x="484" y="398"/>
                  </a:cubicBezTo>
                  <a:cubicBezTo>
                    <a:pt x="483" y="400"/>
                    <a:pt x="483" y="400"/>
                    <a:pt x="483" y="401"/>
                  </a:cubicBezTo>
                  <a:cubicBezTo>
                    <a:pt x="484" y="403"/>
                    <a:pt x="484" y="401"/>
                    <a:pt x="486" y="400"/>
                  </a:cubicBezTo>
                  <a:close/>
                  <a:moveTo>
                    <a:pt x="494" y="398"/>
                  </a:moveTo>
                  <a:cubicBezTo>
                    <a:pt x="494" y="397"/>
                    <a:pt x="494" y="393"/>
                    <a:pt x="494" y="393"/>
                  </a:cubicBezTo>
                  <a:cubicBezTo>
                    <a:pt x="492" y="393"/>
                    <a:pt x="492" y="395"/>
                    <a:pt x="492" y="398"/>
                  </a:cubicBezTo>
                  <a:cubicBezTo>
                    <a:pt x="491" y="398"/>
                    <a:pt x="492" y="398"/>
                    <a:pt x="494" y="398"/>
                  </a:cubicBezTo>
                  <a:close/>
                  <a:moveTo>
                    <a:pt x="484" y="397"/>
                  </a:moveTo>
                  <a:cubicBezTo>
                    <a:pt x="486" y="395"/>
                    <a:pt x="486" y="393"/>
                    <a:pt x="486" y="393"/>
                  </a:cubicBezTo>
                  <a:cubicBezTo>
                    <a:pt x="484" y="395"/>
                    <a:pt x="483" y="395"/>
                    <a:pt x="483" y="397"/>
                  </a:cubicBezTo>
                  <a:cubicBezTo>
                    <a:pt x="481" y="398"/>
                    <a:pt x="483" y="398"/>
                    <a:pt x="484" y="397"/>
                  </a:cubicBezTo>
                  <a:close/>
                  <a:moveTo>
                    <a:pt x="577" y="345"/>
                  </a:moveTo>
                  <a:cubicBezTo>
                    <a:pt x="574" y="345"/>
                    <a:pt x="577" y="339"/>
                    <a:pt x="579" y="341"/>
                  </a:cubicBezTo>
                  <a:cubicBezTo>
                    <a:pt x="582" y="342"/>
                    <a:pt x="579" y="345"/>
                    <a:pt x="577" y="345"/>
                  </a:cubicBezTo>
                  <a:close/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91" name="Freeform 40">
              <a:extLst>
                <a:ext uri="{FF2B5EF4-FFF2-40B4-BE49-F238E27FC236}">
                  <a16:creationId xmlns:a16="http://schemas.microsoft.com/office/drawing/2014/main" id="{0DBBC80F-65C8-4530-AA50-6064D16DE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9194" y="2952623"/>
              <a:ext cx="66590" cy="63461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1" y="14"/>
                </a:cxn>
                <a:cxn ang="0">
                  <a:pos x="3" y="20"/>
                </a:cxn>
                <a:cxn ang="0">
                  <a:pos x="7" y="20"/>
                </a:cxn>
                <a:cxn ang="0">
                  <a:pos x="12" y="17"/>
                </a:cxn>
                <a:cxn ang="0">
                  <a:pos x="15" y="17"/>
                </a:cxn>
                <a:cxn ang="0">
                  <a:pos x="26" y="19"/>
                </a:cxn>
                <a:cxn ang="0">
                  <a:pos x="29" y="14"/>
                </a:cxn>
                <a:cxn ang="0">
                  <a:pos x="24" y="11"/>
                </a:cxn>
                <a:cxn ang="0">
                  <a:pos x="21" y="9"/>
                </a:cxn>
                <a:cxn ang="0">
                  <a:pos x="20" y="8"/>
                </a:cxn>
                <a:cxn ang="0">
                  <a:pos x="15" y="5"/>
                </a:cxn>
                <a:cxn ang="0">
                  <a:pos x="7" y="2"/>
                </a:cxn>
                <a:cxn ang="0">
                  <a:pos x="3" y="3"/>
                </a:cxn>
              </a:cxnLst>
              <a:rect l="0" t="0" r="r" b="b"/>
              <a:pathLst>
                <a:path w="30" h="27">
                  <a:moveTo>
                    <a:pt x="3" y="3"/>
                  </a:moveTo>
                  <a:cubicBezTo>
                    <a:pt x="1" y="8"/>
                    <a:pt x="4" y="11"/>
                    <a:pt x="1" y="14"/>
                  </a:cubicBezTo>
                  <a:cubicBezTo>
                    <a:pt x="0" y="17"/>
                    <a:pt x="3" y="16"/>
                    <a:pt x="3" y="20"/>
                  </a:cubicBezTo>
                  <a:cubicBezTo>
                    <a:pt x="4" y="27"/>
                    <a:pt x="6" y="23"/>
                    <a:pt x="7" y="20"/>
                  </a:cubicBezTo>
                  <a:cubicBezTo>
                    <a:pt x="9" y="17"/>
                    <a:pt x="10" y="16"/>
                    <a:pt x="12" y="17"/>
                  </a:cubicBezTo>
                  <a:cubicBezTo>
                    <a:pt x="12" y="20"/>
                    <a:pt x="14" y="20"/>
                    <a:pt x="15" y="17"/>
                  </a:cubicBezTo>
                  <a:cubicBezTo>
                    <a:pt x="18" y="16"/>
                    <a:pt x="24" y="17"/>
                    <a:pt x="26" y="19"/>
                  </a:cubicBezTo>
                  <a:cubicBezTo>
                    <a:pt x="27" y="20"/>
                    <a:pt x="30" y="16"/>
                    <a:pt x="29" y="14"/>
                  </a:cubicBezTo>
                  <a:cubicBezTo>
                    <a:pt x="26" y="13"/>
                    <a:pt x="26" y="11"/>
                    <a:pt x="24" y="11"/>
                  </a:cubicBezTo>
                  <a:cubicBezTo>
                    <a:pt x="21" y="11"/>
                    <a:pt x="20" y="9"/>
                    <a:pt x="21" y="9"/>
                  </a:cubicBezTo>
                  <a:cubicBezTo>
                    <a:pt x="24" y="9"/>
                    <a:pt x="23" y="6"/>
                    <a:pt x="20" y="8"/>
                  </a:cubicBezTo>
                  <a:cubicBezTo>
                    <a:pt x="15" y="9"/>
                    <a:pt x="18" y="3"/>
                    <a:pt x="15" y="5"/>
                  </a:cubicBezTo>
                  <a:cubicBezTo>
                    <a:pt x="14" y="6"/>
                    <a:pt x="9" y="0"/>
                    <a:pt x="7" y="2"/>
                  </a:cubicBezTo>
                  <a:cubicBezTo>
                    <a:pt x="6" y="3"/>
                    <a:pt x="4" y="0"/>
                    <a:pt x="3" y="3"/>
                  </a:cubicBezTo>
                </a:path>
              </a:pathLst>
            </a:custGeom>
            <a:solidFill>
              <a:srgbClr val="968C6D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792" name="Freeform 260">
              <a:extLst>
                <a:ext uri="{FF2B5EF4-FFF2-40B4-BE49-F238E27FC236}">
                  <a16:creationId xmlns:a16="http://schemas.microsoft.com/office/drawing/2014/main" id="{BB238D54-E5B4-40DD-8BB2-FB0315DD3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802" y="1152042"/>
              <a:ext cx="247211" cy="217516"/>
            </a:xfrm>
            <a:custGeom>
              <a:avLst/>
              <a:gdLst>
                <a:gd name="T0" fmla="*/ 4 w 208"/>
                <a:gd name="T1" fmla="*/ 32 h 178"/>
                <a:gd name="T2" fmla="*/ 8 w 208"/>
                <a:gd name="T3" fmla="*/ 44 h 178"/>
                <a:gd name="T4" fmla="*/ 4 w 208"/>
                <a:gd name="T5" fmla="*/ 50 h 178"/>
                <a:gd name="T6" fmla="*/ 4 w 208"/>
                <a:gd name="T7" fmla="*/ 54 h 178"/>
                <a:gd name="T8" fmla="*/ 12 w 208"/>
                <a:gd name="T9" fmla="*/ 68 h 178"/>
                <a:gd name="T10" fmla="*/ 18 w 208"/>
                <a:gd name="T11" fmla="*/ 74 h 178"/>
                <a:gd name="T12" fmla="*/ 16 w 208"/>
                <a:gd name="T13" fmla="*/ 78 h 178"/>
                <a:gd name="T14" fmla="*/ 10 w 208"/>
                <a:gd name="T15" fmla="*/ 80 h 178"/>
                <a:gd name="T16" fmla="*/ 10 w 208"/>
                <a:gd name="T17" fmla="*/ 84 h 178"/>
                <a:gd name="T18" fmla="*/ 12 w 208"/>
                <a:gd name="T19" fmla="*/ 98 h 178"/>
                <a:gd name="T20" fmla="*/ 8 w 208"/>
                <a:gd name="T21" fmla="*/ 116 h 178"/>
                <a:gd name="T22" fmla="*/ 6 w 208"/>
                <a:gd name="T23" fmla="*/ 130 h 178"/>
                <a:gd name="T24" fmla="*/ 20 w 208"/>
                <a:gd name="T25" fmla="*/ 138 h 178"/>
                <a:gd name="T26" fmla="*/ 42 w 208"/>
                <a:gd name="T27" fmla="*/ 142 h 178"/>
                <a:gd name="T28" fmla="*/ 48 w 208"/>
                <a:gd name="T29" fmla="*/ 146 h 178"/>
                <a:gd name="T30" fmla="*/ 46 w 208"/>
                <a:gd name="T31" fmla="*/ 150 h 178"/>
                <a:gd name="T32" fmla="*/ 46 w 208"/>
                <a:gd name="T33" fmla="*/ 164 h 178"/>
                <a:gd name="T34" fmla="*/ 50 w 208"/>
                <a:gd name="T35" fmla="*/ 166 h 178"/>
                <a:gd name="T36" fmla="*/ 56 w 208"/>
                <a:gd name="T37" fmla="*/ 164 h 178"/>
                <a:gd name="T38" fmla="*/ 62 w 208"/>
                <a:gd name="T39" fmla="*/ 158 h 178"/>
                <a:gd name="T40" fmla="*/ 68 w 208"/>
                <a:gd name="T41" fmla="*/ 160 h 178"/>
                <a:gd name="T42" fmla="*/ 66 w 208"/>
                <a:gd name="T43" fmla="*/ 168 h 178"/>
                <a:gd name="T44" fmla="*/ 62 w 208"/>
                <a:gd name="T45" fmla="*/ 174 h 178"/>
                <a:gd name="T46" fmla="*/ 66 w 208"/>
                <a:gd name="T47" fmla="*/ 176 h 178"/>
                <a:gd name="T48" fmla="*/ 78 w 208"/>
                <a:gd name="T49" fmla="*/ 170 h 178"/>
                <a:gd name="T50" fmla="*/ 98 w 208"/>
                <a:gd name="T51" fmla="*/ 166 h 178"/>
                <a:gd name="T52" fmla="*/ 138 w 208"/>
                <a:gd name="T53" fmla="*/ 154 h 178"/>
                <a:gd name="T54" fmla="*/ 148 w 208"/>
                <a:gd name="T55" fmla="*/ 150 h 178"/>
                <a:gd name="T56" fmla="*/ 158 w 208"/>
                <a:gd name="T57" fmla="*/ 150 h 178"/>
                <a:gd name="T58" fmla="*/ 162 w 208"/>
                <a:gd name="T59" fmla="*/ 152 h 178"/>
                <a:gd name="T60" fmla="*/ 168 w 208"/>
                <a:gd name="T61" fmla="*/ 148 h 178"/>
                <a:gd name="T62" fmla="*/ 174 w 208"/>
                <a:gd name="T63" fmla="*/ 144 h 178"/>
                <a:gd name="T64" fmla="*/ 190 w 208"/>
                <a:gd name="T65" fmla="*/ 142 h 178"/>
                <a:gd name="T66" fmla="*/ 200 w 208"/>
                <a:gd name="T67" fmla="*/ 138 h 178"/>
                <a:gd name="T68" fmla="*/ 208 w 208"/>
                <a:gd name="T69" fmla="*/ 138 h 178"/>
                <a:gd name="T70" fmla="*/ 112 w 208"/>
                <a:gd name="T71" fmla="*/ 62 h 178"/>
                <a:gd name="T72" fmla="*/ 8 w 208"/>
                <a:gd name="T73" fmla="*/ 0 h 178"/>
                <a:gd name="T74" fmla="*/ 4 w 208"/>
                <a:gd name="T75" fmla="*/ 6 h 178"/>
                <a:gd name="T76" fmla="*/ 0 w 208"/>
                <a:gd name="T77" fmla="*/ 22 h 178"/>
                <a:gd name="T78" fmla="*/ 4 w 208"/>
                <a:gd name="T79" fmla="*/ 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8" h="178">
                  <a:moveTo>
                    <a:pt x="4" y="32"/>
                  </a:moveTo>
                  <a:lnTo>
                    <a:pt x="4" y="32"/>
                  </a:lnTo>
                  <a:lnTo>
                    <a:pt x="6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6" y="60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8" y="74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2" y="78"/>
                  </a:lnTo>
                  <a:lnTo>
                    <a:pt x="10" y="80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2" y="92"/>
                  </a:lnTo>
                  <a:lnTo>
                    <a:pt x="12" y="98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6" y="126"/>
                  </a:lnTo>
                  <a:lnTo>
                    <a:pt x="6" y="130"/>
                  </a:lnTo>
                  <a:lnTo>
                    <a:pt x="10" y="134"/>
                  </a:lnTo>
                  <a:lnTo>
                    <a:pt x="20" y="138"/>
                  </a:lnTo>
                  <a:lnTo>
                    <a:pt x="20" y="138"/>
                  </a:lnTo>
                  <a:lnTo>
                    <a:pt x="42" y="142"/>
                  </a:lnTo>
                  <a:lnTo>
                    <a:pt x="46" y="144"/>
                  </a:lnTo>
                  <a:lnTo>
                    <a:pt x="48" y="146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6" y="158"/>
                  </a:lnTo>
                  <a:lnTo>
                    <a:pt x="46" y="164"/>
                  </a:lnTo>
                  <a:lnTo>
                    <a:pt x="48" y="166"/>
                  </a:lnTo>
                  <a:lnTo>
                    <a:pt x="50" y="166"/>
                  </a:lnTo>
                  <a:lnTo>
                    <a:pt x="52" y="166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62" y="158"/>
                  </a:lnTo>
                  <a:lnTo>
                    <a:pt x="66" y="158"/>
                  </a:lnTo>
                  <a:lnTo>
                    <a:pt x="68" y="160"/>
                  </a:lnTo>
                  <a:lnTo>
                    <a:pt x="70" y="162"/>
                  </a:lnTo>
                  <a:lnTo>
                    <a:pt x="66" y="168"/>
                  </a:lnTo>
                  <a:lnTo>
                    <a:pt x="66" y="168"/>
                  </a:lnTo>
                  <a:lnTo>
                    <a:pt x="62" y="174"/>
                  </a:lnTo>
                  <a:lnTo>
                    <a:pt x="62" y="178"/>
                  </a:lnTo>
                  <a:lnTo>
                    <a:pt x="66" y="176"/>
                  </a:lnTo>
                  <a:lnTo>
                    <a:pt x="78" y="170"/>
                  </a:lnTo>
                  <a:lnTo>
                    <a:pt x="78" y="170"/>
                  </a:lnTo>
                  <a:lnTo>
                    <a:pt x="88" y="168"/>
                  </a:lnTo>
                  <a:lnTo>
                    <a:pt x="98" y="166"/>
                  </a:lnTo>
                  <a:lnTo>
                    <a:pt x="114" y="162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48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0" y="150"/>
                  </a:lnTo>
                  <a:lnTo>
                    <a:pt x="162" y="152"/>
                  </a:lnTo>
                  <a:lnTo>
                    <a:pt x="168" y="148"/>
                  </a:lnTo>
                  <a:lnTo>
                    <a:pt x="168" y="148"/>
                  </a:lnTo>
                  <a:lnTo>
                    <a:pt x="172" y="144"/>
                  </a:lnTo>
                  <a:lnTo>
                    <a:pt x="174" y="144"/>
                  </a:lnTo>
                  <a:lnTo>
                    <a:pt x="180" y="144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200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162" y="98"/>
                  </a:lnTo>
                  <a:lnTo>
                    <a:pt x="112" y="62"/>
                  </a:lnTo>
                  <a:lnTo>
                    <a:pt x="60" y="3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793" name="Freeform 136">
              <a:extLst>
                <a:ext uri="{FF2B5EF4-FFF2-40B4-BE49-F238E27FC236}">
                  <a16:creationId xmlns:a16="http://schemas.microsoft.com/office/drawing/2014/main" id="{94A022F0-BC40-4D8B-9CBA-F833356FD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532" y="2141059"/>
              <a:ext cx="185408" cy="119756"/>
            </a:xfrm>
            <a:custGeom>
              <a:avLst/>
              <a:gdLst>
                <a:gd name="T0" fmla="*/ 154 w 156"/>
                <a:gd name="T1" fmla="*/ 46 h 98"/>
                <a:gd name="T2" fmla="*/ 148 w 156"/>
                <a:gd name="T3" fmla="*/ 44 h 98"/>
                <a:gd name="T4" fmla="*/ 140 w 156"/>
                <a:gd name="T5" fmla="*/ 46 h 98"/>
                <a:gd name="T6" fmla="*/ 134 w 156"/>
                <a:gd name="T7" fmla="*/ 38 h 98"/>
                <a:gd name="T8" fmla="*/ 120 w 156"/>
                <a:gd name="T9" fmla="*/ 36 h 98"/>
                <a:gd name="T10" fmla="*/ 124 w 156"/>
                <a:gd name="T11" fmla="*/ 14 h 98"/>
                <a:gd name="T12" fmla="*/ 116 w 156"/>
                <a:gd name="T13" fmla="*/ 8 h 98"/>
                <a:gd name="T14" fmla="*/ 104 w 156"/>
                <a:gd name="T15" fmla="*/ 8 h 98"/>
                <a:gd name="T16" fmla="*/ 92 w 156"/>
                <a:gd name="T17" fmla="*/ 0 h 98"/>
                <a:gd name="T18" fmla="*/ 86 w 156"/>
                <a:gd name="T19" fmla="*/ 4 h 98"/>
                <a:gd name="T20" fmla="*/ 80 w 156"/>
                <a:gd name="T21" fmla="*/ 10 h 98"/>
                <a:gd name="T22" fmla="*/ 62 w 156"/>
                <a:gd name="T23" fmla="*/ 12 h 98"/>
                <a:gd name="T24" fmla="*/ 44 w 156"/>
                <a:gd name="T25" fmla="*/ 16 h 98"/>
                <a:gd name="T26" fmla="*/ 34 w 156"/>
                <a:gd name="T27" fmla="*/ 18 h 98"/>
                <a:gd name="T28" fmla="*/ 36 w 156"/>
                <a:gd name="T29" fmla="*/ 24 h 98"/>
                <a:gd name="T30" fmla="*/ 28 w 156"/>
                <a:gd name="T31" fmla="*/ 30 h 98"/>
                <a:gd name="T32" fmla="*/ 28 w 156"/>
                <a:gd name="T33" fmla="*/ 34 h 98"/>
                <a:gd name="T34" fmla="*/ 18 w 156"/>
                <a:gd name="T35" fmla="*/ 42 h 98"/>
                <a:gd name="T36" fmla="*/ 16 w 156"/>
                <a:gd name="T37" fmla="*/ 44 h 98"/>
                <a:gd name="T38" fmla="*/ 16 w 156"/>
                <a:gd name="T39" fmla="*/ 50 h 98"/>
                <a:gd name="T40" fmla="*/ 6 w 156"/>
                <a:gd name="T41" fmla="*/ 58 h 98"/>
                <a:gd name="T42" fmla="*/ 6 w 156"/>
                <a:gd name="T43" fmla="*/ 72 h 98"/>
                <a:gd name="T44" fmla="*/ 2 w 156"/>
                <a:gd name="T45" fmla="*/ 76 h 98"/>
                <a:gd name="T46" fmla="*/ 2 w 156"/>
                <a:gd name="T47" fmla="*/ 82 h 98"/>
                <a:gd name="T48" fmla="*/ 12 w 156"/>
                <a:gd name="T49" fmla="*/ 76 h 98"/>
                <a:gd name="T50" fmla="*/ 14 w 156"/>
                <a:gd name="T51" fmla="*/ 68 h 98"/>
                <a:gd name="T52" fmla="*/ 28 w 156"/>
                <a:gd name="T53" fmla="*/ 68 h 98"/>
                <a:gd name="T54" fmla="*/ 26 w 156"/>
                <a:gd name="T55" fmla="*/ 82 h 98"/>
                <a:gd name="T56" fmla="*/ 34 w 156"/>
                <a:gd name="T57" fmla="*/ 86 h 98"/>
                <a:gd name="T58" fmla="*/ 34 w 156"/>
                <a:gd name="T59" fmla="*/ 92 h 98"/>
                <a:gd name="T60" fmla="*/ 44 w 156"/>
                <a:gd name="T61" fmla="*/ 96 h 98"/>
                <a:gd name="T62" fmla="*/ 54 w 156"/>
                <a:gd name="T63" fmla="*/ 90 h 98"/>
                <a:gd name="T64" fmla="*/ 62 w 156"/>
                <a:gd name="T65" fmla="*/ 92 h 98"/>
                <a:gd name="T66" fmla="*/ 70 w 156"/>
                <a:gd name="T67" fmla="*/ 88 h 98"/>
                <a:gd name="T68" fmla="*/ 74 w 156"/>
                <a:gd name="T69" fmla="*/ 74 h 98"/>
                <a:gd name="T70" fmla="*/ 78 w 156"/>
                <a:gd name="T71" fmla="*/ 72 h 98"/>
                <a:gd name="T72" fmla="*/ 86 w 156"/>
                <a:gd name="T73" fmla="*/ 64 h 98"/>
                <a:gd name="T74" fmla="*/ 88 w 156"/>
                <a:gd name="T75" fmla="*/ 80 h 98"/>
                <a:gd name="T76" fmla="*/ 100 w 156"/>
                <a:gd name="T77" fmla="*/ 94 h 98"/>
                <a:gd name="T78" fmla="*/ 108 w 156"/>
                <a:gd name="T79" fmla="*/ 98 h 98"/>
                <a:gd name="T80" fmla="*/ 108 w 156"/>
                <a:gd name="T81" fmla="*/ 84 h 98"/>
                <a:gd name="T82" fmla="*/ 114 w 156"/>
                <a:gd name="T83" fmla="*/ 76 h 98"/>
                <a:gd name="T84" fmla="*/ 114 w 156"/>
                <a:gd name="T85" fmla="*/ 66 h 98"/>
                <a:gd name="T86" fmla="*/ 118 w 156"/>
                <a:gd name="T87" fmla="*/ 66 h 98"/>
                <a:gd name="T88" fmla="*/ 128 w 156"/>
                <a:gd name="T89" fmla="*/ 74 h 98"/>
                <a:gd name="T90" fmla="*/ 138 w 156"/>
                <a:gd name="T91" fmla="*/ 74 h 98"/>
                <a:gd name="T92" fmla="*/ 144 w 156"/>
                <a:gd name="T93" fmla="*/ 76 h 98"/>
                <a:gd name="T94" fmla="*/ 142 w 156"/>
                <a:gd name="T95" fmla="*/ 60 h 98"/>
                <a:gd name="T96" fmla="*/ 152 w 156"/>
                <a:gd name="T97" fmla="*/ 64 h 98"/>
                <a:gd name="T98" fmla="*/ 156 w 156"/>
                <a:gd name="T99" fmla="*/ 58 h 98"/>
                <a:gd name="T100" fmla="*/ 152 w 156"/>
                <a:gd name="T101" fmla="*/ 5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6" h="98">
                  <a:moveTo>
                    <a:pt x="154" y="46"/>
                  </a:moveTo>
                  <a:lnTo>
                    <a:pt x="154" y="46"/>
                  </a:lnTo>
                  <a:lnTo>
                    <a:pt x="154" y="46"/>
                  </a:lnTo>
                  <a:lnTo>
                    <a:pt x="154" y="46"/>
                  </a:lnTo>
                  <a:lnTo>
                    <a:pt x="154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40" y="46"/>
                  </a:lnTo>
                  <a:lnTo>
                    <a:pt x="138" y="46"/>
                  </a:lnTo>
                  <a:lnTo>
                    <a:pt x="138" y="42"/>
                  </a:lnTo>
                  <a:lnTo>
                    <a:pt x="136" y="40"/>
                  </a:lnTo>
                  <a:lnTo>
                    <a:pt x="134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20" y="36"/>
                  </a:lnTo>
                  <a:lnTo>
                    <a:pt x="124" y="30"/>
                  </a:lnTo>
                  <a:lnTo>
                    <a:pt x="126" y="22"/>
                  </a:lnTo>
                  <a:lnTo>
                    <a:pt x="126" y="18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16" y="8"/>
                  </a:lnTo>
                  <a:lnTo>
                    <a:pt x="112" y="8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4" y="8"/>
                  </a:lnTo>
                  <a:lnTo>
                    <a:pt x="100" y="6"/>
                  </a:lnTo>
                  <a:lnTo>
                    <a:pt x="98" y="4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4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2" y="10"/>
                  </a:lnTo>
                  <a:lnTo>
                    <a:pt x="66" y="12"/>
                  </a:lnTo>
                  <a:lnTo>
                    <a:pt x="62" y="12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48" y="14"/>
                  </a:lnTo>
                  <a:lnTo>
                    <a:pt x="44" y="16"/>
                  </a:lnTo>
                  <a:lnTo>
                    <a:pt x="40" y="14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6" y="20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42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6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4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2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10" y="78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4" y="68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8" y="68"/>
                  </a:lnTo>
                  <a:lnTo>
                    <a:pt x="30" y="72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8" y="82"/>
                  </a:lnTo>
                  <a:lnTo>
                    <a:pt x="30" y="84"/>
                  </a:lnTo>
                  <a:lnTo>
                    <a:pt x="34" y="86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8" y="94"/>
                  </a:lnTo>
                  <a:lnTo>
                    <a:pt x="44" y="96"/>
                  </a:lnTo>
                  <a:lnTo>
                    <a:pt x="44" y="96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54" y="90"/>
                  </a:lnTo>
                  <a:lnTo>
                    <a:pt x="54" y="90"/>
                  </a:lnTo>
                  <a:lnTo>
                    <a:pt x="58" y="90"/>
                  </a:lnTo>
                  <a:lnTo>
                    <a:pt x="60" y="92"/>
                  </a:lnTo>
                  <a:lnTo>
                    <a:pt x="62" y="92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6" y="82"/>
                  </a:lnTo>
                  <a:lnTo>
                    <a:pt x="76" y="78"/>
                  </a:lnTo>
                  <a:lnTo>
                    <a:pt x="74" y="76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6" y="64"/>
                  </a:lnTo>
                  <a:lnTo>
                    <a:pt x="86" y="66"/>
                  </a:lnTo>
                  <a:lnTo>
                    <a:pt x="86" y="66"/>
                  </a:lnTo>
                  <a:lnTo>
                    <a:pt x="86" y="76"/>
                  </a:lnTo>
                  <a:lnTo>
                    <a:pt x="88" y="80"/>
                  </a:lnTo>
                  <a:lnTo>
                    <a:pt x="92" y="84"/>
                  </a:lnTo>
                  <a:lnTo>
                    <a:pt x="92" y="84"/>
                  </a:lnTo>
                  <a:lnTo>
                    <a:pt x="96" y="88"/>
                  </a:lnTo>
                  <a:lnTo>
                    <a:pt x="100" y="94"/>
                  </a:lnTo>
                  <a:lnTo>
                    <a:pt x="104" y="98"/>
                  </a:lnTo>
                  <a:lnTo>
                    <a:pt x="106" y="98"/>
                  </a:lnTo>
                  <a:lnTo>
                    <a:pt x="108" y="98"/>
                  </a:lnTo>
                  <a:lnTo>
                    <a:pt x="108" y="98"/>
                  </a:lnTo>
                  <a:lnTo>
                    <a:pt x="108" y="96"/>
                  </a:lnTo>
                  <a:lnTo>
                    <a:pt x="108" y="92"/>
                  </a:lnTo>
                  <a:lnTo>
                    <a:pt x="106" y="88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0" y="82"/>
                  </a:lnTo>
                  <a:lnTo>
                    <a:pt x="110" y="82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6" y="66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8" y="66"/>
                  </a:lnTo>
                  <a:lnTo>
                    <a:pt x="120" y="66"/>
                  </a:lnTo>
                  <a:lnTo>
                    <a:pt x="122" y="70"/>
                  </a:lnTo>
                  <a:lnTo>
                    <a:pt x="126" y="74"/>
                  </a:lnTo>
                  <a:lnTo>
                    <a:pt x="128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4" y="72"/>
                  </a:lnTo>
                  <a:lnTo>
                    <a:pt x="138" y="74"/>
                  </a:lnTo>
                  <a:lnTo>
                    <a:pt x="140" y="76"/>
                  </a:lnTo>
                  <a:lnTo>
                    <a:pt x="144" y="78"/>
                  </a:lnTo>
                  <a:lnTo>
                    <a:pt x="144" y="78"/>
                  </a:lnTo>
                  <a:lnTo>
                    <a:pt x="144" y="76"/>
                  </a:lnTo>
                  <a:lnTo>
                    <a:pt x="146" y="74"/>
                  </a:lnTo>
                  <a:lnTo>
                    <a:pt x="144" y="70"/>
                  </a:lnTo>
                  <a:lnTo>
                    <a:pt x="142" y="64"/>
                  </a:lnTo>
                  <a:lnTo>
                    <a:pt x="142" y="60"/>
                  </a:lnTo>
                  <a:lnTo>
                    <a:pt x="142" y="60"/>
                  </a:lnTo>
                  <a:lnTo>
                    <a:pt x="144" y="60"/>
                  </a:lnTo>
                  <a:lnTo>
                    <a:pt x="148" y="62"/>
                  </a:lnTo>
                  <a:lnTo>
                    <a:pt x="152" y="64"/>
                  </a:lnTo>
                  <a:lnTo>
                    <a:pt x="156" y="64"/>
                  </a:lnTo>
                  <a:lnTo>
                    <a:pt x="156" y="64"/>
                  </a:lnTo>
                  <a:lnTo>
                    <a:pt x="156" y="62"/>
                  </a:lnTo>
                  <a:lnTo>
                    <a:pt x="156" y="58"/>
                  </a:lnTo>
                  <a:lnTo>
                    <a:pt x="156" y="58"/>
                  </a:lnTo>
                  <a:lnTo>
                    <a:pt x="154" y="58"/>
                  </a:lnTo>
                  <a:lnTo>
                    <a:pt x="154" y="58"/>
                  </a:lnTo>
                  <a:lnTo>
                    <a:pt x="152" y="54"/>
                  </a:lnTo>
                  <a:lnTo>
                    <a:pt x="154" y="46"/>
                  </a:lnTo>
                  <a:lnTo>
                    <a:pt x="154" y="4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794" name="Freeform 103">
              <a:extLst>
                <a:ext uri="{FF2B5EF4-FFF2-40B4-BE49-F238E27FC236}">
                  <a16:creationId xmlns:a16="http://schemas.microsoft.com/office/drawing/2014/main" id="{DAF79AA2-5202-4F04-B827-F9233C0E8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3813" y="1668738"/>
              <a:ext cx="183031" cy="246844"/>
            </a:xfrm>
            <a:custGeom>
              <a:avLst/>
              <a:gdLst>
                <a:gd name="T0" fmla="*/ 76 w 154"/>
                <a:gd name="T1" fmla="*/ 180 h 202"/>
                <a:gd name="T2" fmla="*/ 82 w 154"/>
                <a:gd name="T3" fmla="*/ 186 h 202"/>
                <a:gd name="T4" fmla="*/ 114 w 154"/>
                <a:gd name="T5" fmla="*/ 170 h 202"/>
                <a:gd name="T6" fmla="*/ 130 w 154"/>
                <a:gd name="T7" fmla="*/ 166 h 202"/>
                <a:gd name="T8" fmla="*/ 144 w 154"/>
                <a:gd name="T9" fmla="*/ 164 h 202"/>
                <a:gd name="T10" fmla="*/ 148 w 154"/>
                <a:gd name="T11" fmla="*/ 146 h 202"/>
                <a:gd name="T12" fmla="*/ 148 w 154"/>
                <a:gd name="T13" fmla="*/ 92 h 202"/>
                <a:gd name="T14" fmla="*/ 144 w 154"/>
                <a:gd name="T15" fmla="*/ 74 h 202"/>
                <a:gd name="T16" fmla="*/ 144 w 154"/>
                <a:gd name="T17" fmla="*/ 66 h 202"/>
                <a:gd name="T18" fmla="*/ 132 w 154"/>
                <a:gd name="T19" fmla="*/ 68 h 202"/>
                <a:gd name="T20" fmla="*/ 130 w 154"/>
                <a:gd name="T21" fmla="*/ 64 h 202"/>
                <a:gd name="T22" fmla="*/ 124 w 154"/>
                <a:gd name="T23" fmla="*/ 56 h 202"/>
                <a:gd name="T24" fmla="*/ 116 w 154"/>
                <a:gd name="T25" fmla="*/ 54 h 202"/>
                <a:gd name="T26" fmla="*/ 108 w 154"/>
                <a:gd name="T27" fmla="*/ 64 h 202"/>
                <a:gd name="T28" fmla="*/ 82 w 154"/>
                <a:gd name="T29" fmla="*/ 50 h 202"/>
                <a:gd name="T30" fmla="*/ 86 w 154"/>
                <a:gd name="T31" fmla="*/ 44 h 202"/>
                <a:gd name="T32" fmla="*/ 92 w 154"/>
                <a:gd name="T33" fmla="*/ 36 h 202"/>
                <a:gd name="T34" fmla="*/ 96 w 154"/>
                <a:gd name="T35" fmla="*/ 34 h 202"/>
                <a:gd name="T36" fmla="*/ 102 w 154"/>
                <a:gd name="T37" fmla="*/ 32 h 202"/>
                <a:gd name="T38" fmla="*/ 102 w 154"/>
                <a:gd name="T39" fmla="*/ 32 h 202"/>
                <a:gd name="T40" fmla="*/ 108 w 154"/>
                <a:gd name="T41" fmla="*/ 18 h 202"/>
                <a:gd name="T42" fmla="*/ 114 w 154"/>
                <a:gd name="T43" fmla="*/ 10 h 202"/>
                <a:gd name="T44" fmla="*/ 114 w 154"/>
                <a:gd name="T45" fmla="*/ 2 h 202"/>
                <a:gd name="T46" fmla="*/ 104 w 154"/>
                <a:gd name="T47" fmla="*/ 2 h 202"/>
                <a:gd name="T48" fmla="*/ 94 w 154"/>
                <a:gd name="T49" fmla="*/ 6 h 202"/>
                <a:gd name="T50" fmla="*/ 70 w 154"/>
                <a:gd name="T51" fmla="*/ 20 h 202"/>
                <a:gd name="T52" fmla="*/ 70 w 154"/>
                <a:gd name="T53" fmla="*/ 28 h 202"/>
                <a:gd name="T54" fmla="*/ 58 w 154"/>
                <a:gd name="T55" fmla="*/ 38 h 202"/>
                <a:gd name="T56" fmla="*/ 74 w 154"/>
                <a:gd name="T57" fmla="*/ 40 h 202"/>
                <a:gd name="T58" fmla="*/ 78 w 154"/>
                <a:gd name="T59" fmla="*/ 44 h 202"/>
                <a:gd name="T60" fmla="*/ 60 w 154"/>
                <a:gd name="T61" fmla="*/ 60 h 202"/>
                <a:gd name="T62" fmla="*/ 46 w 154"/>
                <a:gd name="T63" fmla="*/ 60 h 202"/>
                <a:gd name="T64" fmla="*/ 26 w 154"/>
                <a:gd name="T65" fmla="*/ 54 h 202"/>
                <a:gd name="T66" fmla="*/ 10 w 154"/>
                <a:gd name="T67" fmla="*/ 62 h 202"/>
                <a:gd name="T68" fmla="*/ 18 w 154"/>
                <a:gd name="T69" fmla="*/ 64 h 202"/>
                <a:gd name="T70" fmla="*/ 16 w 154"/>
                <a:gd name="T71" fmla="*/ 76 h 202"/>
                <a:gd name="T72" fmla="*/ 28 w 154"/>
                <a:gd name="T73" fmla="*/ 82 h 202"/>
                <a:gd name="T74" fmla="*/ 18 w 154"/>
                <a:gd name="T75" fmla="*/ 92 h 202"/>
                <a:gd name="T76" fmla="*/ 14 w 154"/>
                <a:gd name="T77" fmla="*/ 102 h 202"/>
                <a:gd name="T78" fmla="*/ 38 w 154"/>
                <a:gd name="T79" fmla="*/ 112 h 202"/>
                <a:gd name="T80" fmla="*/ 50 w 154"/>
                <a:gd name="T81" fmla="*/ 112 h 202"/>
                <a:gd name="T82" fmla="*/ 38 w 154"/>
                <a:gd name="T83" fmla="*/ 118 h 202"/>
                <a:gd name="T84" fmla="*/ 34 w 154"/>
                <a:gd name="T85" fmla="*/ 132 h 202"/>
                <a:gd name="T86" fmla="*/ 20 w 154"/>
                <a:gd name="T87" fmla="*/ 146 h 202"/>
                <a:gd name="T88" fmla="*/ 48 w 154"/>
                <a:gd name="T89" fmla="*/ 140 h 202"/>
                <a:gd name="T90" fmla="*/ 42 w 154"/>
                <a:gd name="T91" fmla="*/ 148 h 202"/>
                <a:gd name="T92" fmla="*/ 20 w 154"/>
                <a:gd name="T93" fmla="*/ 154 h 202"/>
                <a:gd name="T94" fmla="*/ 18 w 154"/>
                <a:gd name="T95" fmla="*/ 160 h 202"/>
                <a:gd name="T96" fmla="*/ 4 w 154"/>
                <a:gd name="T97" fmla="*/ 164 h 202"/>
                <a:gd name="T98" fmla="*/ 12 w 154"/>
                <a:gd name="T99" fmla="*/ 172 h 202"/>
                <a:gd name="T100" fmla="*/ 4 w 154"/>
                <a:gd name="T101" fmla="*/ 182 h 202"/>
                <a:gd name="T102" fmla="*/ 16 w 154"/>
                <a:gd name="T103" fmla="*/ 188 h 202"/>
                <a:gd name="T104" fmla="*/ 12 w 154"/>
                <a:gd name="T105" fmla="*/ 196 h 202"/>
                <a:gd name="T106" fmla="*/ 30 w 154"/>
                <a:gd name="T107" fmla="*/ 192 h 202"/>
                <a:gd name="T108" fmla="*/ 26 w 154"/>
                <a:gd name="T109" fmla="*/ 202 h 202"/>
                <a:gd name="T110" fmla="*/ 66 w 154"/>
                <a:gd name="T111" fmla="*/ 19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4" h="202">
                  <a:moveTo>
                    <a:pt x="70" y="192"/>
                  </a:moveTo>
                  <a:lnTo>
                    <a:pt x="70" y="192"/>
                  </a:lnTo>
                  <a:lnTo>
                    <a:pt x="74" y="182"/>
                  </a:lnTo>
                  <a:lnTo>
                    <a:pt x="76" y="180"/>
                  </a:lnTo>
                  <a:lnTo>
                    <a:pt x="78" y="184"/>
                  </a:lnTo>
                  <a:lnTo>
                    <a:pt x="78" y="184"/>
                  </a:lnTo>
                  <a:lnTo>
                    <a:pt x="80" y="186"/>
                  </a:lnTo>
                  <a:lnTo>
                    <a:pt x="82" y="186"/>
                  </a:lnTo>
                  <a:lnTo>
                    <a:pt x="92" y="180"/>
                  </a:lnTo>
                  <a:lnTo>
                    <a:pt x="102" y="174"/>
                  </a:lnTo>
                  <a:lnTo>
                    <a:pt x="108" y="172"/>
                  </a:lnTo>
                  <a:lnTo>
                    <a:pt x="114" y="170"/>
                  </a:lnTo>
                  <a:lnTo>
                    <a:pt x="114" y="170"/>
                  </a:lnTo>
                  <a:lnTo>
                    <a:pt x="122" y="168"/>
                  </a:lnTo>
                  <a:lnTo>
                    <a:pt x="126" y="166"/>
                  </a:lnTo>
                  <a:lnTo>
                    <a:pt x="130" y="166"/>
                  </a:lnTo>
                  <a:lnTo>
                    <a:pt x="138" y="166"/>
                  </a:lnTo>
                  <a:lnTo>
                    <a:pt x="138" y="166"/>
                  </a:lnTo>
                  <a:lnTo>
                    <a:pt x="142" y="168"/>
                  </a:lnTo>
                  <a:lnTo>
                    <a:pt x="144" y="164"/>
                  </a:lnTo>
                  <a:lnTo>
                    <a:pt x="142" y="158"/>
                  </a:lnTo>
                  <a:lnTo>
                    <a:pt x="144" y="152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54" y="132"/>
                  </a:lnTo>
                  <a:lnTo>
                    <a:pt x="154" y="118"/>
                  </a:lnTo>
                  <a:lnTo>
                    <a:pt x="152" y="104"/>
                  </a:lnTo>
                  <a:lnTo>
                    <a:pt x="148" y="92"/>
                  </a:lnTo>
                  <a:lnTo>
                    <a:pt x="148" y="92"/>
                  </a:lnTo>
                  <a:lnTo>
                    <a:pt x="142" y="78"/>
                  </a:lnTo>
                  <a:lnTo>
                    <a:pt x="142" y="76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8" y="74"/>
                  </a:lnTo>
                  <a:lnTo>
                    <a:pt x="148" y="72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36" y="70"/>
                  </a:lnTo>
                  <a:lnTo>
                    <a:pt x="134" y="70"/>
                  </a:lnTo>
                  <a:lnTo>
                    <a:pt x="132" y="68"/>
                  </a:lnTo>
                  <a:lnTo>
                    <a:pt x="132" y="68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30" y="64"/>
                  </a:lnTo>
                  <a:lnTo>
                    <a:pt x="128" y="62"/>
                  </a:lnTo>
                  <a:lnTo>
                    <a:pt x="126" y="60"/>
                  </a:lnTo>
                  <a:lnTo>
                    <a:pt x="124" y="56"/>
                  </a:lnTo>
                  <a:lnTo>
                    <a:pt x="124" y="56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18" y="50"/>
                  </a:lnTo>
                  <a:lnTo>
                    <a:pt x="116" y="54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2" y="64"/>
                  </a:lnTo>
                  <a:lnTo>
                    <a:pt x="108" y="64"/>
                  </a:lnTo>
                  <a:lnTo>
                    <a:pt x="98" y="62"/>
                  </a:lnTo>
                  <a:lnTo>
                    <a:pt x="86" y="56"/>
                  </a:lnTo>
                  <a:lnTo>
                    <a:pt x="82" y="54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2" y="46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92" y="42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4" y="26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8" y="18"/>
                  </a:lnTo>
                  <a:lnTo>
                    <a:pt x="112" y="14"/>
                  </a:lnTo>
                  <a:lnTo>
                    <a:pt x="112" y="14"/>
                  </a:lnTo>
                  <a:lnTo>
                    <a:pt x="114" y="12"/>
                  </a:lnTo>
                  <a:lnTo>
                    <a:pt x="114" y="10"/>
                  </a:lnTo>
                  <a:lnTo>
                    <a:pt x="118" y="8"/>
                  </a:lnTo>
                  <a:lnTo>
                    <a:pt x="120" y="8"/>
                  </a:lnTo>
                  <a:lnTo>
                    <a:pt x="120" y="6"/>
                  </a:lnTo>
                  <a:lnTo>
                    <a:pt x="114" y="2"/>
                  </a:lnTo>
                  <a:lnTo>
                    <a:pt x="114" y="2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4" y="2"/>
                  </a:lnTo>
                  <a:lnTo>
                    <a:pt x="100" y="6"/>
                  </a:lnTo>
                  <a:lnTo>
                    <a:pt x="98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88" y="8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0" y="2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64" y="32"/>
                  </a:lnTo>
                  <a:lnTo>
                    <a:pt x="60" y="34"/>
                  </a:lnTo>
                  <a:lnTo>
                    <a:pt x="58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60" y="38"/>
                  </a:lnTo>
                  <a:lnTo>
                    <a:pt x="64" y="40"/>
                  </a:lnTo>
                  <a:lnTo>
                    <a:pt x="74" y="40"/>
                  </a:lnTo>
                  <a:lnTo>
                    <a:pt x="80" y="40"/>
                  </a:lnTo>
                  <a:lnTo>
                    <a:pt x="80" y="42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0" y="50"/>
                  </a:lnTo>
                  <a:lnTo>
                    <a:pt x="66" y="56"/>
                  </a:lnTo>
                  <a:lnTo>
                    <a:pt x="64" y="60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54" y="58"/>
                  </a:lnTo>
                  <a:lnTo>
                    <a:pt x="50" y="60"/>
                  </a:lnTo>
                  <a:lnTo>
                    <a:pt x="46" y="60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4" y="54"/>
                  </a:lnTo>
                  <a:lnTo>
                    <a:pt x="26" y="54"/>
                  </a:lnTo>
                  <a:lnTo>
                    <a:pt x="18" y="56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0" y="62"/>
                  </a:lnTo>
                  <a:lnTo>
                    <a:pt x="12" y="64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4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4" y="74"/>
                  </a:lnTo>
                  <a:lnTo>
                    <a:pt x="16" y="76"/>
                  </a:lnTo>
                  <a:lnTo>
                    <a:pt x="24" y="78"/>
                  </a:lnTo>
                  <a:lnTo>
                    <a:pt x="32" y="78"/>
                  </a:lnTo>
                  <a:lnTo>
                    <a:pt x="32" y="80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0" y="86"/>
                  </a:lnTo>
                  <a:lnTo>
                    <a:pt x="18" y="90"/>
                  </a:lnTo>
                  <a:lnTo>
                    <a:pt x="18" y="92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2" y="98"/>
                  </a:lnTo>
                  <a:lnTo>
                    <a:pt x="14" y="102"/>
                  </a:lnTo>
                  <a:lnTo>
                    <a:pt x="20" y="108"/>
                  </a:lnTo>
                  <a:lnTo>
                    <a:pt x="30" y="112"/>
                  </a:lnTo>
                  <a:lnTo>
                    <a:pt x="34" y="112"/>
                  </a:lnTo>
                  <a:lnTo>
                    <a:pt x="38" y="112"/>
                  </a:lnTo>
                  <a:lnTo>
                    <a:pt x="38" y="112"/>
                  </a:lnTo>
                  <a:lnTo>
                    <a:pt x="44" y="112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50" y="114"/>
                  </a:lnTo>
                  <a:lnTo>
                    <a:pt x="42" y="116"/>
                  </a:lnTo>
                  <a:lnTo>
                    <a:pt x="42" y="116"/>
                  </a:lnTo>
                  <a:lnTo>
                    <a:pt x="38" y="118"/>
                  </a:lnTo>
                  <a:lnTo>
                    <a:pt x="36" y="122"/>
                  </a:lnTo>
                  <a:lnTo>
                    <a:pt x="36" y="126"/>
                  </a:lnTo>
                  <a:lnTo>
                    <a:pt x="36" y="130"/>
                  </a:lnTo>
                  <a:lnTo>
                    <a:pt x="34" y="132"/>
                  </a:lnTo>
                  <a:lnTo>
                    <a:pt x="30" y="136"/>
                  </a:lnTo>
                  <a:lnTo>
                    <a:pt x="24" y="142"/>
                  </a:lnTo>
                  <a:lnTo>
                    <a:pt x="24" y="142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26" y="146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2" y="144"/>
                  </a:lnTo>
                  <a:lnTo>
                    <a:pt x="42" y="148"/>
                  </a:lnTo>
                  <a:lnTo>
                    <a:pt x="42" y="148"/>
                  </a:lnTo>
                  <a:lnTo>
                    <a:pt x="32" y="148"/>
                  </a:lnTo>
                  <a:lnTo>
                    <a:pt x="24" y="152"/>
                  </a:lnTo>
                  <a:lnTo>
                    <a:pt x="20" y="154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62"/>
                  </a:lnTo>
                  <a:lnTo>
                    <a:pt x="18" y="160"/>
                  </a:lnTo>
                  <a:lnTo>
                    <a:pt x="12" y="160"/>
                  </a:lnTo>
                  <a:lnTo>
                    <a:pt x="8" y="162"/>
                  </a:lnTo>
                  <a:lnTo>
                    <a:pt x="4" y="164"/>
                  </a:lnTo>
                  <a:lnTo>
                    <a:pt x="4" y="164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12" y="172"/>
                  </a:lnTo>
                  <a:lnTo>
                    <a:pt x="12" y="174"/>
                  </a:lnTo>
                  <a:lnTo>
                    <a:pt x="8" y="178"/>
                  </a:lnTo>
                  <a:lnTo>
                    <a:pt x="8" y="178"/>
                  </a:lnTo>
                  <a:lnTo>
                    <a:pt x="4" y="182"/>
                  </a:lnTo>
                  <a:lnTo>
                    <a:pt x="4" y="186"/>
                  </a:lnTo>
                  <a:lnTo>
                    <a:pt x="6" y="186"/>
                  </a:lnTo>
                  <a:lnTo>
                    <a:pt x="10" y="188"/>
                  </a:lnTo>
                  <a:lnTo>
                    <a:pt x="16" y="188"/>
                  </a:lnTo>
                  <a:lnTo>
                    <a:pt x="16" y="190"/>
                  </a:lnTo>
                  <a:lnTo>
                    <a:pt x="14" y="194"/>
                  </a:lnTo>
                  <a:lnTo>
                    <a:pt x="14" y="194"/>
                  </a:lnTo>
                  <a:lnTo>
                    <a:pt x="12" y="196"/>
                  </a:lnTo>
                  <a:lnTo>
                    <a:pt x="14" y="196"/>
                  </a:lnTo>
                  <a:lnTo>
                    <a:pt x="22" y="194"/>
                  </a:lnTo>
                  <a:lnTo>
                    <a:pt x="30" y="190"/>
                  </a:lnTo>
                  <a:lnTo>
                    <a:pt x="30" y="192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4" y="200"/>
                  </a:lnTo>
                  <a:lnTo>
                    <a:pt x="26" y="202"/>
                  </a:lnTo>
                  <a:lnTo>
                    <a:pt x="32" y="202"/>
                  </a:lnTo>
                  <a:lnTo>
                    <a:pt x="42" y="202"/>
                  </a:lnTo>
                  <a:lnTo>
                    <a:pt x="60" y="198"/>
                  </a:lnTo>
                  <a:lnTo>
                    <a:pt x="66" y="196"/>
                  </a:lnTo>
                  <a:lnTo>
                    <a:pt x="70" y="192"/>
                  </a:lnTo>
                  <a:lnTo>
                    <a:pt x="70" y="19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795" name="Freeform 105">
              <a:extLst>
                <a:ext uri="{FF2B5EF4-FFF2-40B4-BE49-F238E27FC236}">
                  <a16:creationId xmlns:a16="http://schemas.microsoft.com/office/drawing/2014/main" id="{8E20E6EE-7F17-404E-A15B-609B73262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260" y="2115990"/>
              <a:ext cx="387455" cy="276172"/>
            </a:xfrm>
            <a:custGeom>
              <a:avLst/>
              <a:gdLst>
                <a:gd name="T0" fmla="*/ 62 w 326"/>
                <a:gd name="T1" fmla="*/ 38 h 226"/>
                <a:gd name="T2" fmla="*/ 50 w 326"/>
                <a:gd name="T3" fmla="*/ 56 h 226"/>
                <a:gd name="T4" fmla="*/ 46 w 326"/>
                <a:gd name="T5" fmla="*/ 68 h 226"/>
                <a:gd name="T6" fmla="*/ 26 w 326"/>
                <a:gd name="T7" fmla="*/ 100 h 226"/>
                <a:gd name="T8" fmla="*/ 20 w 326"/>
                <a:gd name="T9" fmla="*/ 98 h 226"/>
                <a:gd name="T10" fmla="*/ 16 w 326"/>
                <a:gd name="T11" fmla="*/ 100 h 226"/>
                <a:gd name="T12" fmla="*/ 6 w 326"/>
                <a:gd name="T13" fmla="*/ 104 h 226"/>
                <a:gd name="T14" fmla="*/ 12 w 326"/>
                <a:gd name="T15" fmla="*/ 118 h 226"/>
                <a:gd name="T16" fmla="*/ 18 w 326"/>
                <a:gd name="T17" fmla="*/ 128 h 226"/>
                <a:gd name="T18" fmla="*/ 20 w 326"/>
                <a:gd name="T19" fmla="*/ 138 h 226"/>
                <a:gd name="T20" fmla="*/ 42 w 326"/>
                <a:gd name="T21" fmla="*/ 150 h 226"/>
                <a:gd name="T22" fmla="*/ 42 w 326"/>
                <a:gd name="T23" fmla="*/ 156 h 226"/>
                <a:gd name="T24" fmla="*/ 44 w 326"/>
                <a:gd name="T25" fmla="*/ 172 h 226"/>
                <a:gd name="T26" fmla="*/ 62 w 326"/>
                <a:gd name="T27" fmla="*/ 182 h 226"/>
                <a:gd name="T28" fmla="*/ 72 w 326"/>
                <a:gd name="T29" fmla="*/ 174 h 226"/>
                <a:gd name="T30" fmla="*/ 86 w 326"/>
                <a:gd name="T31" fmla="*/ 180 h 226"/>
                <a:gd name="T32" fmla="*/ 82 w 326"/>
                <a:gd name="T33" fmla="*/ 184 h 226"/>
                <a:gd name="T34" fmla="*/ 78 w 326"/>
                <a:gd name="T35" fmla="*/ 192 h 226"/>
                <a:gd name="T36" fmla="*/ 84 w 326"/>
                <a:gd name="T37" fmla="*/ 196 h 226"/>
                <a:gd name="T38" fmla="*/ 84 w 326"/>
                <a:gd name="T39" fmla="*/ 196 h 226"/>
                <a:gd name="T40" fmla="*/ 94 w 326"/>
                <a:gd name="T41" fmla="*/ 208 h 226"/>
                <a:gd name="T42" fmla="*/ 88 w 326"/>
                <a:gd name="T43" fmla="*/ 214 h 226"/>
                <a:gd name="T44" fmla="*/ 96 w 326"/>
                <a:gd name="T45" fmla="*/ 218 h 226"/>
                <a:gd name="T46" fmla="*/ 120 w 326"/>
                <a:gd name="T47" fmla="*/ 218 h 226"/>
                <a:gd name="T48" fmla="*/ 136 w 326"/>
                <a:gd name="T49" fmla="*/ 222 h 226"/>
                <a:gd name="T50" fmla="*/ 160 w 326"/>
                <a:gd name="T51" fmla="*/ 222 h 226"/>
                <a:gd name="T52" fmla="*/ 186 w 326"/>
                <a:gd name="T53" fmla="*/ 222 h 226"/>
                <a:gd name="T54" fmla="*/ 218 w 326"/>
                <a:gd name="T55" fmla="*/ 204 h 226"/>
                <a:gd name="T56" fmla="*/ 242 w 326"/>
                <a:gd name="T57" fmla="*/ 204 h 226"/>
                <a:gd name="T58" fmla="*/ 252 w 326"/>
                <a:gd name="T59" fmla="*/ 208 h 226"/>
                <a:gd name="T60" fmla="*/ 266 w 326"/>
                <a:gd name="T61" fmla="*/ 214 h 226"/>
                <a:gd name="T62" fmla="*/ 272 w 326"/>
                <a:gd name="T63" fmla="*/ 218 h 226"/>
                <a:gd name="T64" fmla="*/ 286 w 326"/>
                <a:gd name="T65" fmla="*/ 220 h 226"/>
                <a:gd name="T66" fmla="*/ 288 w 326"/>
                <a:gd name="T67" fmla="*/ 200 h 226"/>
                <a:gd name="T68" fmla="*/ 304 w 326"/>
                <a:gd name="T69" fmla="*/ 174 h 226"/>
                <a:gd name="T70" fmla="*/ 322 w 326"/>
                <a:gd name="T71" fmla="*/ 166 h 226"/>
                <a:gd name="T72" fmla="*/ 322 w 326"/>
                <a:gd name="T73" fmla="*/ 142 h 226"/>
                <a:gd name="T74" fmla="*/ 306 w 326"/>
                <a:gd name="T75" fmla="*/ 142 h 226"/>
                <a:gd name="T76" fmla="*/ 294 w 326"/>
                <a:gd name="T77" fmla="*/ 148 h 226"/>
                <a:gd name="T78" fmla="*/ 280 w 326"/>
                <a:gd name="T79" fmla="*/ 146 h 226"/>
                <a:gd name="T80" fmla="*/ 274 w 326"/>
                <a:gd name="T81" fmla="*/ 138 h 226"/>
                <a:gd name="T82" fmla="*/ 270 w 326"/>
                <a:gd name="T83" fmla="*/ 130 h 226"/>
                <a:gd name="T84" fmla="*/ 270 w 326"/>
                <a:gd name="T85" fmla="*/ 110 h 226"/>
                <a:gd name="T86" fmla="*/ 274 w 326"/>
                <a:gd name="T87" fmla="*/ 76 h 226"/>
                <a:gd name="T88" fmla="*/ 268 w 326"/>
                <a:gd name="T89" fmla="*/ 64 h 226"/>
                <a:gd name="T90" fmla="*/ 252 w 326"/>
                <a:gd name="T91" fmla="*/ 40 h 226"/>
                <a:gd name="T92" fmla="*/ 248 w 326"/>
                <a:gd name="T93" fmla="*/ 36 h 226"/>
                <a:gd name="T94" fmla="*/ 230 w 326"/>
                <a:gd name="T95" fmla="*/ 2 h 226"/>
                <a:gd name="T96" fmla="*/ 214 w 326"/>
                <a:gd name="T97" fmla="*/ 2 h 226"/>
                <a:gd name="T98" fmla="*/ 196 w 326"/>
                <a:gd name="T99" fmla="*/ 14 h 226"/>
                <a:gd name="T100" fmla="*/ 174 w 326"/>
                <a:gd name="T101" fmla="*/ 18 h 226"/>
                <a:gd name="T102" fmla="*/ 164 w 326"/>
                <a:gd name="T103" fmla="*/ 28 h 226"/>
                <a:gd name="T104" fmla="*/ 148 w 326"/>
                <a:gd name="T105" fmla="*/ 16 h 226"/>
                <a:gd name="T106" fmla="*/ 134 w 326"/>
                <a:gd name="T107" fmla="*/ 16 h 226"/>
                <a:gd name="T108" fmla="*/ 110 w 326"/>
                <a:gd name="T109" fmla="*/ 12 h 226"/>
                <a:gd name="T110" fmla="*/ 98 w 326"/>
                <a:gd name="T111" fmla="*/ 10 h 226"/>
                <a:gd name="T112" fmla="*/ 90 w 326"/>
                <a:gd name="T113" fmla="*/ 14 h 226"/>
                <a:gd name="T114" fmla="*/ 76 w 326"/>
                <a:gd name="T115" fmla="*/ 24 h 226"/>
                <a:gd name="T116" fmla="*/ 72 w 326"/>
                <a:gd name="T117" fmla="*/ 2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26">
                  <a:moveTo>
                    <a:pt x="68" y="28"/>
                  </a:moveTo>
                  <a:lnTo>
                    <a:pt x="68" y="28"/>
                  </a:lnTo>
                  <a:lnTo>
                    <a:pt x="64" y="34"/>
                  </a:lnTo>
                  <a:lnTo>
                    <a:pt x="62" y="38"/>
                  </a:lnTo>
                  <a:lnTo>
                    <a:pt x="60" y="42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0" y="56"/>
                  </a:lnTo>
                  <a:lnTo>
                    <a:pt x="48" y="60"/>
                  </a:lnTo>
                  <a:lnTo>
                    <a:pt x="48" y="62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36" y="88"/>
                  </a:lnTo>
                  <a:lnTo>
                    <a:pt x="30" y="96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18" y="98"/>
                  </a:lnTo>
                  <a:lnTo>
                    <a:pt x="18" y="98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8" y="102"/>
                  </a:lnTo>
                  <a:lnTo>
                    <a:pt x="16" y="102"/>
                  </a:lnTo>
                  <a:lnTo>
                    <a:pt x="16" y="102"/>
                  </a:lnTo>
                  <a:lnTo>
                    <a:pt x="6" y="104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6" y="112"/>
                  </a:lnTo>
                  <a:lnTo>
                    <a:pt x="12" y="118"/>
                  </a:lnTo>
                  <a:lnTo>
                    <a:pt x="16" y="122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18" y="128"/>
                  </a:lnTo>
                  <a:lnTo>
                    <a:pt x="18" y="128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20" y="138"/>
                  </a:lnTo>
                  <a:lnTo>
                    <a:pt x="22" y="140"/>
                  </a:lnTo>
                  <a:lnTo>
                    <a:pt x="30" y="146"/>
                  </a:lnTo>
                  <a:lnTo>
                    <a:pt x="38" y="148"/>
                  </a:lnTo>
                  <a:lnTo>
                    <a:pt x="42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42" y="156"/>
                  </a:lnTo>
                  <a:lnTo>
                    <a:pt x="42" y="156"/>
                  </a:lnTo>
                  <a:lnTo>
                    <a:pt x="40" y="162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4" y="178"/>
                  </a:lnTo>
                  <a:lnTo>
                    <a:pt x="62" y="182"/>
                  </a:lnTo>
                  <a:lnTo>
                    <a:pt x="62" y="182"/>
                  </a:lnTo>
                  <a:lnTo>
                    <a:pt x="66" y="182"/>
                  </a:lnTo>
                  <a:lnTo>
                    <a:pt x="68" y="182"/>
                  </a:lnTo>
                  <a:lnTo>
                    <a:pt x="70" y="178"/>
                  </a:lnTo>
                  <a:lnTo>
                    <a:pt x="72" y="174"/>
                  </a:lnTo>
                  <a:lnTo>
                    <a:pt x="74" y="174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86" y="180"/>
                  </a:lnTo>
                  <a:lnTo>
                    <a:pt x="86" y="180"/>
                  </a:lnTo>
                  <a:lnTo>
                    <a:pt x="86" y="182"/>
                  </a:lnTo>
                  <a:lnTo>
                    <a:pt x="86" y="182"/>
                  </a:lnTo>
                  <a:lnTo>
                    <a:pt x="82" y="184"/>
                  </a:lnTo>
                  <a:lnTo>
                    <a:pt x="78" y="186"/>
                  </a:lnTo>
                  <a:lnTo>
                    <a:pt x="78" y="188"/>
                  </a:lnTo>
                  <a:lnTo>
                    <a:pt x="78" y="192"/>
                  </a:lnTo>
                  <a:lnTo>
                    <a:pt x="78" y="192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84" y="198"/>
                  </a:lnTo>
                  <a:lnTo>
                    <a:pt x="84" y="198"/>
                  </a:lnTo>
                  <a:lnTo>
                    <a:pt x="84" y="196"/>
                  </a:lnTo>
                  <a:lnTo>
                    <a:pt x="84" y="196"/>
                  </a:lnTo>
                  <a:lnTo>
                    <a:pt x="92" y="200"/>
                  </a:lnTo>
                  <a:lnTo>
                    <a:pt x="94" y="204"/>
                  </a:lnTo>
                  <a:lnTo>
                    <a:pt x="94" y="204"/>
                  </a:lnTo>
                  <a:lnTo>
                    <a:pt x="94" y="208"/>
                  </a:lnTo>
                  <a:lnTo>
                    <a:pt x="92" y="210"/>
                  </a:lnTo>
                  <a:lnTo>
                    <a:pt x="90" y="212"/>
                  </a:lnTo>
                  <a:lnTo>
                    <a:pt x="88" y="214"/>
                  </a:lnTo>
                  <a:lnTo>
                    <a:pt x="88" y="214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2" y="218"/>
                  </a:lnTo>
                  <a:lnTo>
                    <a:pt x="96" y="218"/>
                  </a:lnTo>
                  <a:lnTo>
                    <a:pt x="102" y="216"/>
                  </a:lnTo>
                  <a:lnTo>
                    <a:pt x="110" y="216"/>
                  </a:lnTo>
                  <a:lnTo>
                    <a:pt x="114" y="216"/>
                  </a:lnTo>
                  <a:lnTo>
                    <a:pt x="120" y="218"/>
                  </a:lnTo>
                  <a:lnTo>
                    <a:pt x="120" y="218"/>
                  </a:lnTo>
                  <a:lnTo>
                    <a:pt x="126" y="222"/>
                  </a:lnTo>
                  <a:lnTo>
                    <a:pt x="130" y="222"/>
                  </a:lnTo>
                  <a:lnTo>
                    <a:pt x="136" y="222"/>
                  </a:lnTo>
                  <a:lnTo>
                    <a:pt x="144" y="220"/>
                  </a:lnTo>
                  <a:lnTo>
                    <a:pt x="152" y="218"/>
                  </a:lnTo>
                  <a:lnTo>
                    <a:pt x="152" y="218"/>
                  </a:lnTo>
                  <a:lnTo>
                    <a:pt x="160" y="222"/>
                  </a:lnTo>
                  <a:lnTo>
                    <a:pt x="170" y="224"/>
                  </a:lnTo>
                  <a:lnTo>
                    <a:pt x="176" y="226"/>
                  </a:lnTo>
                  <a:lnTo>
                    <a:pt x="180" y="226"/>
                  </a:lnTo>
                  <a:lnTo>
                    <a:pt x="186" y="222"/>
                  </a:lnTo>
                  <a:lnTo>
                    <a:pt x="192" y="218"/>
                  </a:lnTo>
                  <a:lnTo>
                    <a:pt x="192" y="218"/>
                  </a:lnTo>
                  <a:lnTo>
                    <a:pt x="204" y="210"/>
                  </a:lnTo>
                  <a:lnTo>
                    <a:pt x="218" y="204"/>
                  </a:lnTo>
                  <a:lnTo>
                    <a:pt x="226" y="202"/>
                  </a:lnTo>
                  <a:lnTo>
                    <a:pt x="232" y="202"/>
                  </a:lnTo>
                  <a:lnTo>
                    <a:pt x="238" y="202"/>
                  </a:lnTo>
                  <a:lnTo>
                    <a:pt x="242" y="204"/>
                  </a:lnTo>
                  <a:lnTo>
                    <a:pt x="242" y="204"/>
                  </a:lnTo>
                  <a:lnTo>
                    <a:pt x="244" y="208"/>
                  </a:lnTo>
                  <a:lnTo>
                    <a:pt x="246" y="208"/>
                  </a:lnTo>
                  <a:lnTo>
                    <a:pt x="252" y="208"/>
                  </a:lnTo>
                  <a:lnTo>
                    <a:pt x="258" y="206"/>
                  </a:lnTo>
                  <a:lnTo>
                    <a:pt x="262" y="210"/>
                  </a:lnTo>
                  <a:lnTo>
                    <a:pt x="262" y="210"/>
                  </a:lnTo>
                  <a:lnTo>
                    <a:pt x="266" y="214"/>
                  </a:lnTo>
                  <a:lnTo>
                    <a:pt x="266" y="214"/>
                  </a:lnTo>
                  <a:lnTo>
                    <a:pt x="268" y="216"/>
                  </a:lnTo>
                  <a:lnTo>
                    <a:pt x="268" y="216"/>
                  </a:lnTo>
                  <a:lnTo>
                    <a:pt x="272" y="218"/>
                  </a:lnTo>
                  <a:lnTo>
                    <a:pt x="27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0"/>
                  </a:lnTo>
                  <a:lnTo>
                    <a:pt x="286" y="222"/>
                  </a:lnTo>
                  <a:lnTo>
                    <a:pt x="286" y="222"/>
                  </a:lnTo>
                  <a:lnTo>
                    <a:pt x="288" y="200"/>
                  </a:lnTo>
                  <a:lnTo>
                    <a:pt x="292" y="192"/>
                  </a:lnTo>
                  <a:lnTo>
                    <a:pt x="294" y="184"/>
                  </a:lnTo>
                  <a:lnTo>
                    <a:pt x="298" y="178"/>
                  </a:lnTo>
                  <a:lnTo>
                    <a:pt x="304" y="174"/>
                  </a:lnTo>
                  <a:lnTo>
                    <a:pt x="308" y="172"/>
                  </a:lnTo>
                  <a:lnTo>
                    <a:pt x="316" y="170"/>
                  </a:lnTo>
                  <a:lnTo>
                    <a:pt x="316" y="170"/>
                  </a:lnTo>
                  <a:lnTo>
                    <a:pt x="322" y="166"/>
                  </a:lnTo>
                  <a:lnTo>
                    <a:pt x="324" y="162"/>
                  </a:lnTo>
                  <a:lnTo>
                    <a:pt x="326" y="148"/>
                  </a:lnTo>
                  <a:lnTo>
                    <a:pt x="326" y="148"/>
                  </a:lnTo>
                  <a:lnTo>
                    <a:pt x="322" y="142"/>
                  </a:lnTo>
                  <a:lnTo>
                    <a:pt x="316" y="140"/>
                  </a:lnTo>
                  <a:lnTo>
                    <a:pt x="310" y="140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00" y="144"/>
                  </a:lnTo>
                  <a:lnTo>
                    <a:pt x="298" y="146"/>
                  </a:lnTo>
                  <a:lnTo>
                    <a:pt x="294" y="146"/>
                  </a:lnTo>
                  <a:lnTo>
                    <a:pt x="294" y="148"/>
                  </a:lnTo>
                  <a:lnTo>
                    <a:pt x="294" y="148"/>
                  </a:lnTo>
                  <a:lnTo>
                    <a:pt x="290" y="150"/>
                  </a:lnTo>
                  <a:lnTo>
                    <a:pt x="286" y="150"/>
                  </a:lnTo>
                  <a:lnTo>
                    <a:pt x="280" y="146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4" y="138"/>
                  </a:lnTo>
                  <a:lnTo>
                    <a:pt x="270" y="134"/>
                  </a:lnTo>
                  <a:lnTo>
                    <a:pt x="270" y="130"/>
                  </a:lnTo>
                  <a:lnTo>
                    <a:pt x="272" y="126"/>
                  </a:lnTo>
                  <a:lnTo>
                    <a:pt x="270" y="116"/>
                  </a:lnTo>
                  <a:lnTo>
                    <a:pt x="270" y="116"/>
                  </a:lnTo>
                  <a:lnTo>
                    <a:pt x="270" y="110"/>
                  </a:lnTo>
                  <a:lnTo>
                    <a:pt x="270" y="106"/>
                  </a:lnTo>
                  <a:lnTo>
                    <a:pt x="274" y="94"/>
                  </a:lnTo>
                  <a:lnTo>
                    <a:pt x="274" y="82"/>
                  </a:lnTo>
                  <a:lnTo>
                    <a:pt x="274" y="76"/>
                  </a:lnTo>
                  <a:lnTo>
                    <a:pt x="272" y="70"/>
                  </a:lnTo>
                  <a:lnTo>
                    <a:pt x="272" y="70"/>
                  </a:lnTo>
                  <a:lnTo>
                    <a:pt x="268" y="64"/>
                  </a:lnTo>
                  <a:lnTo>
                    <a:pt x="268" y="64"/>
                  </a:lnTo>
                  <a:lnTo>
                    <a:pt x="258" y="52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52" y="38"/>
                  </a:lnTo>
                  <a:lnTo>
                    <a:pt x="252" y="38"/>
                  </a:lnTo>
                  <a:lnTo>
                    <a:pt x="248" y="36"/>
                  </a:lnTo>
                  <a:lnTo>
                    <a:pt x="244" y="30"/>
                  </a:lnTo>
                  <a:lnTo>
                    <a:pt x="238" y="16"/>
                  </a:lnTo>
                  <a:lnTo>
                    <a:pt x="234" y="8"/>
                  </a:lnTo>
                  <a:lnTo>
                    <a:pt x="230" y="2"/>
                  </a:lnTo>
                  <a:lnTo>
                    <a:pt x="226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14" y="2"/>
                  </a:lnTo>
                  <a:lnTo>
                    <a:pt x="210" y="4"/>
                  </a:lnTo>
                  <a:lnTo>
                    <a:pt x="206" y="8"/>
                  </a:lnTo>
                  <a:lnTo>
                    <a:pt x="200" y="12"/>
                  </a:lnTo>
                  <a:lnTo>
                    <a:pt x="196" y="14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78" y="16"/>
                  </a:lnTo>
                  <a:lnTo>
                    <a:pt x="174" y="18"/>
                  </a:lnTo>
                  <a:lnTo>
                    <a:pt x="170" y="20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4" y="28"/>
                  </a:lnTo>
                  <a:lnTo>
                    <a:pt x="160" y="28"/>
                  </a:lnTo>
                  <a:lnTo>
                    <a:pt x="156" y="22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38" y="16"/>
                  </a:lnTo>
                  <a:lnTo>
                    <a:pt x="134" y="16"/>
                  </a:lnTo>
                  <a:lnTo>
                    <a:pt x="128" y="14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10" y="12"/>
                  </a:lnTo>
                  <a:lnTo>
                    <a:pt x="104" y="10"/>
                  </a:lnTo>
                  <a:lnTo>
                    <a:pt x="102" y="8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6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86" y="20"/>
                  </a:lnTo>
                  <a:lnTo>
                    <a:pt x="82" y="22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2" y="24"/>
                  </a:lnTo>
                  <a:lnTo>
                    <a:pt x="68" y="28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796" name="Freeform 109">
              <a:extLst>
                <a:ext uri="{FF2B5EF4-FFF2-40B4-BE49-F238E27FC236}">
                  <a16:creationId xmlns:a16="http://schemas.microsoft.com/office/drawing/2014/main" id="{F9CFA213-C0FB-45A4-8EA7-C27FA40C5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1996" y="1385233"/>
              <a:ext cx="190162" cy="141752"/>
            </a:xfrm>
            <a:custGeom>
              <a:avLst/>
              <a:gdLst>
                <a:gd name="T0" fmla="*/ 62 w 160"/>
                <a:gd name="T1" fmla="*/ 86 h 116"/>
                <a:gd name="T2" fmla="*/ 74 w 160"/>
                <a:gd name="T3" fmla="*/ 92 h 116"/>
                <a:gd name="T4" fmla="*/ 86 w 160"/>
                <a:gd name="T5" fmla="*/ 100 h 116"/>
                <a:gd name="T6" fmla="*/ 88 w 160"/>
                <a:gd name="T7" fmla="*/ 100 h 116"/>
                <a:gd name="T8" fmla="*/ 96 w 160"/>
                <a:gd name="T9" fmla="*/ 110 h 116"/>
                <a:gd name="T10" fmla="*/ 108 w 160"/>
                <a:gd name="T11" fmla="*/ 116 h 116"/>
                <a:gd name="T12" fmla="*/ 112 w 160"/>
                <a:gd name="T13" fmla="*/ 114 h 116"/>
                <a:gd name="T14" fmla="*/ 120 w 160"/>
                <a:gd name="T15" fmla="*/ 112 h 116"/>
                <a:gd name="T16" fmla="*/ 130 w 160"/>
                <a:gd name="T17" fmla="*/ 116 h 116"/>
                <a:gd name="T18" fmla="*/ 136 w 160"/>
                <a:gd name="T19" fmla="*/ 114 h 116"/>
                <a:gd name="T20" fmla="*/ 138 w 160"/>
                <a:gd name="T21" fmla="*/ 108 h 116"/>
                <a:gd name="T22" fmla="*/ 146 w 160"/>
                <a:gd name="T23" fmla="*/ 100 h 116"/>
                <a:gd name="T24" fmla="*/ 148 w 160"/>
                <a:gd name="T25" fmla="*/ 96 h 116"/>
                <a:gd name="T26" fmla="*/ 142 w 160"/>
                <a:gd name="T27" fmla="*/ 86 h 116"/>
                <a:gd name="T28" fmla="*/ 138 w 160"/>
                <a:gd name="T29" fmla="*/ 76 h 116"/>
                <a:gd name="T30" fmla="*/ 138 w 160"/>
                <a:gd name="T31" fmla="*/ 74 h 116"/>
                <a:gd name="T32" fmla="*/ 142 w 160"/>
                <a:gd name="T33" fmla="*/ 70 h 116"/>
                <a:gd name="T34" fmla="*/ 138 w 160"/>
                <a:gd name="T35" fmla="*/ 58 h 116"/>
                <a:gd name="T36" fmla="*/ 136 w 160"/>
                <a:gd name="T37" fmla="*/ 52 h 116"/>
                <a:gd name="T38" fmla="*/ 136 w 160"/>
                <a:gd name="T39" fmla="*/ 44 h 116"/>
                <a:gd name="T40" fmla="*/ 146 w 160"/>
                <a:gd name="T41" fmla="*/ 38 h 116"/>
                <a:gd name="T42" fmla="*/ 150 w 160"/>
                <a:gd name="T43" fmla="*/ 30 h 116"/>
                <a:gd name="T44" fmla="*/ 150 w 160"/>
                <a:gd name="T45" fmla="*/ 24 h 116"/>
                <a:gd name="T46" fmla="*/ 158 w 160"/>
                <a:gd name="T47" fmla="*/ 18 h 116"/>
                <a:gd name="T48" fmla="*/ 160 w 160"/>
                <a:gd name="T49" fmla="*/ 14 h 116"/>
                <a:gd name="T50" fmla="*/ 158 w 160"/>
                <a:gd name="T51" fmla="*/ 10 h 116"/>
                <a:gd name="T52" fmla="*/ 138 w 160"/>
                <a:gd name="T53" fmla="*/ 14 h 116"/>
                <a:gd name="T54" fmla="*/ 120 w 160"/>
                <a:gd name="T55" fmla="*/ 10 h 116"/>
                <a:gd name="T56" fmla="*/ 110 w 160"/>
                <a:gd name="T57" fmla="*/ 6 h 116"/>
                <a:gd name="T58" fmla="*/ 92 w 160"/>
                <a:gd name="T59" fmla="*/ 4 h 116"/>
                <a:gd name="T60" fmla="*/ 80 w 160"/>
                <a:gd name="T61" fmla="*/ 2 h 116"/>
                <a:gd name="T62" fmla="*/ 70 w 160"/>
                <a:gd name="T63" fmla="*/ 0 h 116"/>
                <a:gd name="T64" fmla="*/ 68 w 160"/>
                <a:gd name="T65" fmla="*/ 4 h 116"/>
                <a:gd name="T66" fmla="*/ 64 w 160"/>
                <a:gd name="T67" fmla="*/ 8 h 116"/>
                <a:gd name="T68" fmla="*/ 58 w 160"/>
                <a:gd name="T69" fmla="*/ 8 h 116"/>
                <a:gd name="T70" fmla="*/ 34 w 160"/>
                <a:gd name="T71" fmla="*/ 8 h 116"/>
                <a:gd name="T72" fmla="*/ 22 w 160"/>
                <a:gd name="T73" fmla="*/ 14 h 116"/>
                <a:gd name="T74" fmla="*/ 20 w 160"/>
                <a:gd name="T75" fmla="*/ 18 h 116"/>
                <a:gd name="T76" fmla="*/ 16 w 160"/>
                <a:gd name="T77" fmla="*/ 22 h 116"/>
                <a:gd name="T78" fmla="*/ 6 w 160"/>
                <a:gd name="T79" fmla="*/ 26 h 116"/>
                <a:gd name="T80" fmla="*/ 2 w 160"/>
                <a:gd name="T81" fmla="*/ 32 h 116"/>
                <a:gd name="T82" fmla="*/ 0 w 160"/>
                <a:gd name="T83" fmla="*/ 40 h 116"/>
                <a:gd name="T84" fmla="*/ 2 w 160"/>
                <a:gd name="T85" fmla="*/ 54 h 116"/>
                <a:gd name="T86" fmla="*/ 4 w 160"/>
                <a:gd name="T87" fmla="*/ 60 h 116"/>
                <a:gd name="T88" fmla="*/ 12 w 160"/>
                <a:gd name="T89" fmla="*/ 74 h 116"/>
                <a:gd name="T90" fmla="*/ 18 w 160"/>
                <a:gd name="T91" fmla="*/ 76 h 116"/>
                <a:gd name="T92" fmla="*/ 28 w 160"/>
                <a:gd name="T93" fmla="*/ 72 h 116"/>
                <a:gd name="T94" fmla="*/ 36 w 160"/>
                <a:gd name="T95" fmla="*/ 70 h 116"/>
                <a:gd name="T96" fmla="*/ 36 w 160"/>
                <a:gd name="T97" fmla="*/ 74 h 116"/>
                <a:gd name="T98" fmla="*/ 30 w 160"/>
                <a:gd name="T99" fmla="*/ 98 h 116"/>
                <a:gd name="T100" fmla="*/ 46 w 160"/>
                <a:gd name="T101" fmla="*/ 90 h 116"/>
                <a:gd name="T102" fmla="*/ 56 w 160"/>
                <a:gd name="T103" fmla="*/ 86 h 116"/>
                <a:gd name="T104" fmla="*/ 62 w 160"/>
                <a:gd name="T105" fmla="*/ 8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0" h="116">
                  <a:moveTo>
                    <a:pt x="62" y="86"/>
                  </a:moveTo>
                  <a:lnTo>
                    <a:pt x="62" y="86"/>
                  </a:lnTo>
                  <a:lnTo>
                    <a:pt x="68" y="88"/>
                  </a:lnTo>
                  <a:lnTo>
                    <a:pt x="74" y="92"/>
                  </a:lnTo>
                  <a:lnTo>
                    <a:pt x="78" y="96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8" y="100"/>
                  </a:lnTo>
                  <a:lnTo>
                    <a:pt x="92" y="102"/>
                  </a:lnTo>
                  <a:lnTo>
                    <a:pt x="96" y="110"/>
                  </a:lnTo>
                  <a:lnTo>
                    <a:pt x="104" y="114"/>
                  </a:lnTo>
                  <a:lnTo>
                    <a:pt x="108" y="116"/>
                  </a:lnTo>
                  <a:lnTo>
                    <a:pt x="112" y="114"/>
                  </a:lnTo>
                  <a:lnTo>
                    <a:pt x="112" y="114"/>
                  </a:lnTo>
                  <a:lnTo>
                    <a:pt x="118" y="112"/>
                  </a:lnTo>
                  <a:lnTo>
                    <a:pt x="120" y="112"/>
                  </a:lnTo>
                  <a:lnTo>
                    <a:pt x="126" y="114"/>
                  </a:lnTo>
                  <a:lnTo>
                    <a:pt x="130" y="116"/>
                  </a:lnTo>
                  <a:lnTo>
                    <a:pt x="132" y="116"/>
                  </a:lnTo>
                  <a:lnTo>
                    <a:pt x="136" y="114"/>
                  </a:lnTo>
                  <a:lnTo>
                    <a:pt x="136" y="114"/>
                  </a:lnTo>
                  <a:lnTo>
                    <a:pt x="138" y="108"/>
                  </a:lnTo>
                  <a:lnTo>
                    <a:pt x="140" y="102"/>
                  </a:lnTo>
                  <a:lnTo>
                    <a:pt x="146" y="100"/>
                  </a:lnTo>
                  <a:lnTo>
                    <a:pt x="148" y="98"/>
                  </a:lnTo>
                  <a:lnTo>
                    <a:pt x="148" y="96"/>
                  </a:lnTo>
                  <a:lnTo>
                    <a:pt x="142" y="86"/>
                  </a:lnTo>
                  <a:lnTo>
                    <a:pt x="142" y="86"/>
                  </a:lnTo>
                  <a:lnTo>
                    <a:pt x="138" y="80"/>
                  </a:lnTo>
                  <a:lnTo>
                    <a:pt x="138" y="7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40" y="72"/>
                  </a:lnTo>
                  <a:lnTo>
                    <a:pt x="142" y="70"/>
                  </a:lnTo>
                  <a:lnTo>
                    <a:pt x="140" y="66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6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40" y="42"/>
                  </a:lnTo>
                  <a:lnTo>
                    <a:pt x="146" y="38"/>
                  </a:lnTo>
                  <a:lnTo>
                    <a:pt x="148" y="34"/>
                  </a:lnTo>
                  <a:lnTo>
                    <a:pt x="150" y="30"/>
                  </a:lnTo>
                  <a:lnTo>
                    <a:pt x="150" y="30"/>
                  </a:lnTo>
                  <a:lnTo>
                    <a:pt x="150" y="24"/>
                  </a:lnTo>
                  <a:lnTo>
                    <a:pt x="152" y="22"/>
                  </a:lnTo>
                  <a:lnTo>
                    <a:pt x="158" y="18"/>
                  </a:lnTo>
                  <a:lnTo>
                    <a:pt x="160" y="16"/>
                  </a:lnTo>
                  <a:lnTo>
                    <a:pt x="160" y="14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48" y="12"/>
                  </a:lnTo>
                  <a:lnTo>
                    <a:pt x="138" y="14"/>
                  </a:lnTo>
                  <a:lnTo>
                    <a:pt x="130" y="14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10" y="6"/>
                  </a:lnTo>
                  <a:lnTo>
                    <a:pt x="102" y="4"/>
                  </a:lnTo>
                  <a:lnTo>
                    <a:pt x="92" y="4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8" y="4"/>
                  </a:lnTo>
                  <a:lnTo>
                    <a:pt x="66" y="8"/>
                  </a:lnTo>
                  <a:lnTo>
                    <a:pt x="64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34" y="8"/>
                  </a:lnTo>
                  <a:lnTo>
                    <a:pt x="26" y="12"/>
                  </a:lnTo>
                  <a:lnTo>
                    <a:pt x="22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0"/>
                  </a:lnTo>
                  <a:lnTo>
                    <a:pt x="16" y="22"/>
                  </a:lnTo>
                  <a:lnTo>
                    <a:pt x="10" y="24"/>
                  </a:lnTo>
                  <a:lnTo>
                    <a:pt x="6" y="26"/>
                  </a:lnTo>
                  <a:lnTo>
                    <a:pt x="2" y="28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8" y="68"/>
                  </a:lnTo>
                  <a:lnTo>
                    <a:pt x="12" y="74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4" y="76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36" y="74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40" y="94"/>
                  </a:lnTo>
                  <a:lnTo>
                    <a:pt x="46" y="90"/>
                  </a:lnTo>
                  <a:lnTo>
                    <a:pt x="50" y="8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62" y="86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797" name="Freeform 110">
              <a:extLst>
                <a:ext uri="{FF2B5EF4-FFF2-40B4-BE49-F238E27FC236}">
                  <a16:creationId xmlns:a16="http://schemas.microsoft.com/office/drawing/2014/main" id="{ABAB6EF9-C0AA-40B3-A091-67F307AA3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784" y="1490325"/>
              <a:ext cx="297128" cy="158860"/>
            </a:xfrm>
            <a:custGeom>
              <a:avLst/>
              <a:gdLst>
                <a:gd name="T0" fmla="*/ 92 w 250"/>
                <a:gd name="T1" fmla="*/ 92 h 130"/>
                <a:gd name="T2" fmla="*/ 112 w 250"/>
                <a:gd name="T3" fmla="*/ 96 h 130"/>
                <a:gd name="T4" fmla="*/ 128 w 250"/>
                <a:gd name="T5" fmla="*/ 94 h 130"/>
                <a:gd name="T6" fmla="*/ 132 w 250"/>
                <a:gd name="T7" fmla="*/ 90 h 130"/>
                <a:gd name="T8" fmla="*/ 138 w 250"/>
                <a:gd name="T9" fmla="*/ 88 h 130"/>
                <a:gd name="T10" fmla="*/ 142 w 250"/>
                <a:gd name="T11" fmla="*/ 96 h 130"/>
                <a:gd name="T12" fmla="*/ 146 w 250"/>
                <a:gd name="T13" fmla="*/ 102 h 130"/>
                <a:gd name="T14" fmla="*/ 158 w 250"/>
                <a:gd name="T15" fmla="*/ 102 h 130"/>
                <a:gd name="T16" fmla="*/ 184 w 250"/>
                <a:gd name="T17" fmla="*/ 122 h 130"/>
                <a:gd name="T18" fmla="*/ 194 w 250"/>
                <a:gd name="T19" fmla="*/ 130 h 130"/>
                <a:gd name="T20" fmla="*/ 202 w 250"/>
                <a:gd name="T21" fmla="*/ 126 h 130"/>
                <a:gd name="T22" fmla="*/ 222 w 250"/>
                <a:gd name="T23" fmla="*/ 122 h 130"/>
                <a:gd name="T24" fmla="*/ 230 w 250"/>
                <a:gd name="T25" fmla="*/ 120 h 130"/>
                <a:gd name="T26" fmla="*/ 236 w 250"/>
                <a:gd name="T27" fmla="*/ 110 h 130"/>
                <a:gd name="T28" fmla="*/ 248 w 250"/>
                <a:gd name="T29" fmla="*/ 104 h 130"/>
                <a:gd name="T30" fmla="*/ 250 w 250"/>
                <a:gd name="T31" fmla="*/ 90 h 130"/>
                <a:gd name="T32" fmla="*/ 240 w 250"/>
                <a:gd name="T33" fmla="*/ 74 h 130"/>
                <a:gd name="T34" fmla="*/ 236 w 250"/>
                <a:gd name="T35" fmla="*/ 68 h 130"/>
                <a:gd name="T36" fmla="*/ 232 w 250"/>
                <a:gd name="T37" fmla="*/ 66 h 130"/>
                <a:gd name="T38" fmla="*/ 236 w 250"/>
                <a:gd name="T39" fmla="*/ 50 h 130"/>
                <a:gd name="T40" fmla="*/ 238 w 250"/>
                <a:gd name="T41" fmla="*/ 44 h 130"/>
                <a:gd name="T42" fmla="*/ 222 w 250"/>
                <a:gd name="T43" fmla="*/ 28 h 130"/>
                <a:gd name="T44" fmla="*/ 216 w 250"/>
                <a:gd name="T45" fmla="*/ 30 h 130"/>
                <a:gd name="T46" fmla="*/ 204 w 250"/>
                <a:gd name="T47" fmla="*/ 26 h 130"/>
                <a:gd name="T48" fmla="*/ 194 w 250"/>
                <a:gd name="T49" fmla="*/ 30 h 130"/>
                <a:gd name="T50" fmla="*/ 178 w 250"/>
                <a:gd name="T51" fmla="*/ 16 h 130"/>
                <a:gd name="T52" fmla="*/ 172 w 250"/>
                <a:gd name="T53" fmla="*/ 14 h 130"/>
                <a:gd name="T54" fmla="*/ 154 w 250"/>
                <a:gd name="T55" fmla="*/ 2 h 130"/>
                <a:gd name="T56" fmla="*/ 142 w 250"/>
                <a:gd name="T57" fmla="*/ 0 h 130"/>
                <a:gd name="T58" fmla="*/ 132 w 250"/>
                <a:gd name="T59" fmla="*/ 4 h 130"/>
                <a:gd name="T60" fmla="*/ 116 w 250"/>
                <a:gd name="T61" fmla="*/ 12 h 130"/>
                <a:gd name="T62" fmla="*/ 114 w 250"/>
                <a:gd name="T63" fmla="*/ 12 h 130"/>
                <a:gd name="T64" fmla="*/ 116 w 250"/>
                <a:gd name="T65" fmla="*/ 24 h 130"/>
                <a:gd name="T66" fmla="*/ 118 w 250"/>
                <a:gd name="T67" fmla="*/ 48 h 130"/>
                <a:gd name="T68" fmla="*/ 106 w 250"/>
                <a:gd name="T69" fmla="*/ 56 h 130"/>
                <a:gd name="T70" fmla="*/ 82 w 250"/>
                <a:gd name="T71" fmla="*/ 56 h 130"/>
                <a:gd name="T72" fmla="*/ 70 w 250"/>
                <a:gd name="T73" fmla="*/ 34 h 130"/>
                <a:gd name="T74" fmla="*/ 60 w 250"/>
                <a:gd name="T75" fmla="*/ 28 h 130"/>
                <a:gd name="T76" fmla="*/ 54 w 250"/>
                <a:gd name="T77" fmla="*/ 18 h 130"/>
                <a:gd name="T78" fmla="*/ 28 w 250"/>
                <a:gd name="T79" fmla="*/ 26 h 130"/>
                <a:gd name="T80" fmla="*/ 20 w 250"/>
                <a:gd name="T81" fmla="*/ 32 h 130"/>
                <a:gd name="T82" fmla="*/ 14 w 250"/>
                <a:gd name="T83" fmla="*/ 50 h 130"/>
                <a:gd name="T84" fmla="*/ 14 w 250"/>
                <a:gd name="T85" fmla="*/ 56 h 130"/>
                <a:gd name="T86" fmla="*/ 2 w 250"/>
                <a:gd name="T87" fmla="*/ 72 h 130"/>
                <a:gd name="T88" fmla="*/ 0 w 250"/>
                <a:gd name="T89" fmla="*/ 90 h 130"/>
                <a:gd name="T90" fmla="*/ 2 w 250"/>
                <a:gd name="T91" fmla="*/ 108 h 130"/>
                <a:gd name="T92" fmla="*/ 22 w 250"/>
                <a:gd name="T93" fmla="*/ 96 h 130"/>
                <a:gd name="T94" fmla="*/ 66 w 250"/>
                <a:gd name="T95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0" h="130">
                  <a:moveTo>
                    <a:pt x="66" y="90"/>
                  </a:moveTo>
                  <a:lnTo>
                    <a:pt x="66" y="90"/>
                  </a:lnTo>
                  <a:lnTo>
                    <a:pt x="92" y="92"/>
                  </a:lnTo>
                  <a:lnTo>
                    <a:pt x="102" y="94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8" y="98"/>
                  </a:lnTo>
                  <a:lnTo>
                    <a:pt x="122" y="98"/>
                  </a:lnTo>
                  <a:lnTo>
                    <a:pt x="128" y="94"/>
                  </a:lnTo>
                  <a:lnTo>
                    <a:pt x="128" y="94"/>
                  </a:lnTo>
                  <a:lnTo>
                    <a:pt x="132" y="90"/>
                  </a:lnTo>
                  <a:lnTo>
                    <a:pt x="132" y="90"/>
                  </a:lnTo>
                  <a:lnTo>
                    <a:pt x="134" y="88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40" y="90"/>
                  </a:lnTo>
                  <a:lnTo>
                    <a:pt x="140" y="92"/>
                  </a:lnTo>
                  <a:lnTo>
                    <a:pt x="142" y="96"/>
                  </a:lnTo>
                  <a:lnTo>
                    <a:pt x="142" y="98"/>
                  </a:lnTo>
                  <a:lnTo>
                    <a:pt x="144" y="100"/>
                  </a:lnTo>
                  <a:lnTo>
                    <a:pt x="146" y="102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8" y="102"/>
                  </a:lnTo>
                  <a:lnTo>
                    <a:pt x="164" y="106"/>
                  </a:lnTo>
                  <a:lnTo>
                    <a:pt x="174" y="112"/>
                  </a:lnTo>
                  <a:lnTo>
                    <a:pt x="184" y="122"/>
                  </a:lnTo>
                  <a:lnTo>
                    <a:pt x="188" y="126"/>
                  </a:lnTo>
                  <a:lnTo>
                    <a:pt x="194" y="130"/>
                  </a:lnTo>
                  <a:lnTo>
                    <a:pt x="194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202" y="126"/>
                  </a:lnTo>
                  <a:lnTo>
                    <a:pt x="206" y="124"/>
                  </a:lnTo>
                  <a:lnTo>
                    <a:pt x="216" y="122"/>
                  </a:lnTo>
                  <a:lnTo>
                    <a:pt x="222" y="122"/>
                  </a:lnTo>
                  <a:lnTo>
                    <a:pt x="228" y="122"/>
                  </a:lnTo>
                  <a:lnTo>
                    <a:pt x="228" y="122"/>
                  </a:lnTo>
                  <a:lnTo>
                    <a:pt x="230" y="120"/>
                  </a:lnTo>
                  <a:lnTo>
                    <a:pt x="230" y="120"/>
                  </a:lnTo>
                  <a:lnTo>
                    <a:pt x="236" y="110"/>
                  </a:lnTo>
                  <a:lnTo>
                    <a:pt x="236" y="110"/>
                  </a:lnTo>
                  <a:lnTo>
                    <a:pt x="240" y="106"/>
                  </a:lnTo>
                  <a:lnTo>
                    <a:pt x="248" y="104"/>
                  </a:lnTo>
                  <a:lnTo>
                    <a:pt x="248" y="104"/>
                  </a:lnTo>
                  <a:lnTo>
                    <a:pt x="248" y="102"/>
                  </a:lnTo>
                  <a:lnTo>
                    <a:pt x="250" y="96"/>
                  </a:lnTo>
                  <a:lnTo>
                    <a:pt x="250" y="90"/>
                  </a:lnTo>
                  <a:lnTo>
                    <a:pt x="244" y="82"/>
                  </a:lnTo>
                  <a:lnTo>
                    <a:pt x="244" y="82"/>
                  </a:lnTo>
                  <a:lnTo>
                    <a:pt x="240" y="74"/>
                  </a:lnTo>
                  <a:lnTo>
                    <a:pt x="238" y="70"/>
                  </a:lnTo>
                  <a:lnTo>
                    <a:pt x="238" y="68"/>
                  </a:lnTo>
                  <a:lnTo>
                    <a:pt x="236" y="68"/>
                  </a:lnTo>
                  <a:lnTo>
                    <a:pt x="236" y="68"/>
                  </a:lnTo>
                  <a:lnTo>
                    <a:pt x="234" y="68"/>
                  </a:lnTo>
                  <a:lnTo>
                    <a:pt x="232" y="66"/>
                  </a:lnTo>
                  <a:lnTo>
                    <a:pt x="232" y="60"/>
                  </a:lnTo>
                  <a:lnTo>
                    <a:pt x="234" y="54"/>
                  </a:lnTo>
                  <a:lnTo>
                    <a:pt x="236" y="50"/>
                  </a:lnTo>
                  <a:lnTo>
                    <a:pt x="236" y="50"/>
                  </a:lnTo>
                  <a:lnTo>
                    <a:pt x="238" y="46"/>
                  </a:lnTo>
                  <a:lnTo>
                    <a:pt x="238" y="44"/>
                  </a:lnTo>
                  <a:lnTo>
                    <a:pt x="236" y="40"/>
                  </a:lnTo>
                  <a:lnTo>
                    <a:pt x="228" y="36"/>
                  </a:lnTo>
                  <a:lnTo>
                    <a:pt x="222" y="28"/>
                  </a:lnTo>
                  <a:lnTo>
                    <a:pt x="222" y="28"/>
                  </a:lnTo>
                  <a:lnTo>
                    <a:pt x="218" y="30"/>
                  </a:lnTo>
                  <a:lnTo>
                    <a:pt x="216" y="30"/>
                  </a:lnTo>
                  <a:lnTo>
                    <a:pt x="212" y="28"/>
                  </a:lnTo>
                  <a:lnTo>
                    <a:pt x="206" y="26"/>
                  </a:lnTo>
                  <a:lnTo>
                    <a:pt x="204" y="26"/>
                  </a:lnTo>
                  <a:lnTo>
                    <a:pt x="198" y="28"/>
                  </a:lnTo>
                  <a:lnTo>
                    <a:pt x="198" y="28"/>
                  </a:lnTo>
                  <a:lnTo>
                    <a:pt x="194" y="30"/>
                  </a:lnTo>
                  <a:lnTo>
                    <a:pt x="190" y="28"/>
                  </a:lnTo>
                  <a:lnTo>
                    <a:pt x="182" y="24"/>
                  </a:lnTo>
                  <a:lnTo>
                    <a:pt x="178" y="16"/>
                  </a:lnTo>
                  <a:lnTo>
                    <a:pt x="174" y="14"/>
                  </a:lnTo>
                  <a:lnTo>
                    <a:pt x="172" y="14"/>
                  </a:lnTo>
                  <a:lnTo>
                    <a:pt x="172" y="14"/>
                  </a:lnTo>
                  <a:lnTo>
                    <a:pt x="164" y="10"/>
                  </a:lnTo>
                  <a:lnTo>
                    <a:pt x="160" y="6"/>
                  </a:lnTo>
                  <a:lnTo>
                    <a:pt x="154" y="2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36" y="2"/>
                  </a:lnTo>
                  <a:lnTo>
                    <a:pt x="132" y="4"/>
                  </a:lnTo>
                  <a:lnTo>
                    <a:pt x="126" y="8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4" y="12"/>
                  </a:lnTo>
                  <a:lnTo>
                    <a:pt x="114" y="18"/>
                  </a:lnTo>
                  <a:lnTo>
                    <a:pt x="116" y="24"/>
                  </a:lnTo>
                  <a:lnTo>
                    <a:pt x="118" y="38"/>
                  </a:lnTo>
                  <a:lnTo>
                    <a:pt x="120" y="42"/>
                  </a:lnTo>
                  <a:lnTo>
                    <a:pt x="118" y="48"/>
                  </a:lnTo>
                  <a:lnTo>
                    <a:pt x="114" y="52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96" y="58"/>
                  </a:lnTo>
                  <a:lnTo>
                    <a:pt x="88" y="58"/>
                  </a:lnTo>
                  <a:lnTo>
                    <a:pt x="82" y="56"/>
                  </a:lnTo>
                  <a:lnTo>
                    <a:pt x="78" y="50"/>
                  </a:lnTo>
                  <a:lnTo>
                    <a:pt x="74" y="40"/>
                  </a:lnTo>
                  <a:lnTo>
                    <a:pt x="70" y="34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0" y="28"/>
                  </a:lnTo>
                  <a:lnTo>
                    <a:pt x="56" y="26"/>
                  </a:lnTo>
                  <a:lnTo>
                    <a:pt x="56" y="22"/>
                  </a:lnTo>
                  <a:lnTo>
                    <a:pt x="54" y="18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28" y="26"/>
                  </a:lnTo>
                  <a:lnTo>
                    <a:pt x="24" y="3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4" y="42"/>
                  </a:lnTo>
                  <a:lnTo>
                    <a:pt x="14" y="46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2" y="60"/>
                  </a:lnTo>
                  <a:lnTo>
                    <a:pt x="6" y="64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2" y="96"/>
                  </a:lnTo>
                  <a:lnTo>
                    <a:pt x="36" y="90"/>
                  </a:lnTo>
                  <a:lnTo>
                    <a:pt x="50" y="90"/>
                  </a:lnTo>
                  <a:lnTo>
                    <a:pt x="66" y="90"/>
                  </a:lnTo>
                  <a:lnTo>
                    <a:pt x="66" y="9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798" name="Freeform 113">
              <a:extLst>
                <a:ext uri="{FF2B5EF4-FFF2-40B4-BE49-F238E27FC236}">
                  <a16:creationId xmlns:a16="http://schemas.microsoft.com/office/drawing/2014/main" id="{86E8D8EE-BE15-4BF3-A834-90546A0F0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161" y="1597861"/>
              <a:ext cx="235325" cy="161304"/>
            </a:xfrm>
            <a:custGeom>
              <a:avLst/>
              <a:gdLst>
                <a:gd name="T0" fmla="*/ 86 w 198"/>
                <a:gd name="T1" fmla="*/ 126 h 132"/>
                <a:gd name="T2" fmla="*/ 86 w 198"/>
                <a:gd name="T3" fmla="*/ 130 h 132"/>
                <a:gd name="T4" fmla="*/ 86 w 198"/>
                <a:gd name="T5" fmla="*/ 130 h 132"/>
                <a:gd name="T6" fmla="*/ 86 w 198"/>
                <a:gd name="T7" fmla="*/ 132 h 132"/>
                <a:gd name="T8" fmla="*/ 102 w 198"/>
                <a:gd name="T9" fmla="*/ 132 h 132"/>
                <a:gd name="T10" fmla="*/ 116 w 198"/>
                <a:gd name="T11" fmla="*/ 132 h 132"/>
                <a:gd name="T12" fmla="*/ 128 w 198"/>
                <a:gd name="T13" fmla="*/ 128 h 132"/>
                <a:gd name="T14" fmla="*/ 136 w 198"/>
                <a:gd name="T15" fmla="*/ 122 h 132"/>
                <a:gd name="T16" fmla="*/ 148 w 198"/>
                <a:gd name="T17" fmla="*/ 114 h 132"/>
                <a:gd name="T18" fmla="*/ 154 w 198"/>
                <a:gd name="T19" fmla="*/ 116 h 132"/>
                <a:gd name="T20" fmla="*/ 160 w 198"/>
                <a:gd name="T21" fmla="*/ 122 h 132"/>
                <a:gd name="T22" fmla="*/ 162 w 198"/>
                <a:gd name="T23" fmla="*/ 122 h 132"/>
                <a:gd name="T24" fmla="*/ 166 w 198"/>
                <a:gd name="T25" fmla="*/ 118 h 132"/>
                <a:gd name="T26" fmla="*/ 162 w 198"/>
                <a:gd name="T27" fmla="*/ 110 h 132"/>
                <a:gd name="T28" fmla="*/ 160 w 198"/>
                <a:gd name="T29" fmla="*/ 96 h 132"/>
                <a:gd name="T30" fmla="*/ 162 w 198"/>
                <a:gd name="T31" fmla="*/ 92 h 132"/>
                <a:gd name="T32" fmla="*/ 168 w 198"/>
                <a:gd name="T33" fmla="*/ 84 h 132"/>
                <a:gd name="T34" fmla="*/ 178 w 198"/>
                <a:gd name="T35" fmla="*/ 76 h 132"/>
                <a:gd name="T36" fmla="*/ 188 w 198"/>
                <a:gd name="T37" fmla="*/ 72 h 132"/>
                <a:gd name="T38" fmla="*/ 194 w 198"/>
                <a:gd name="T39" fmla="*/ 68 h 132"/>
                <a:gd name="T40" fmla="*/ 196 w 198"/>
                <a:gd name="T41" fmla="*/ 66 h 132"/>
                <a:gd name="T42" fmla="*/ 198 w 198"/>
                <a:gd name="T43" fmla="*/ 62 h 132"/>
                <a:gd name="T44" fmla="*/ 192 w 198"/>
                <a:gd name="T45" fmla="*/ 60 h 132"/>
                <a:gd name="T46" fmla="*/ 188 w 198"/>
                <a:gd name="T47" fmla="*/ 56 h 132"/>
                <a:gd name="T48" fmla="*/ 192 w 198"/>
                <a:gd name="T49" fmla="*/ 42 h 132"/>
                <a:gd name="T50" fmla="*/ 192 w 198"/>
                <a:gd name="T51" fmla="*/ 42 h 132"/>
                <a:gd name="T52" fmla="*/ 192 w 198"/>
                <a:gd name="T53" fmla="*/ 42 h 132"/>
                <a:gd name="T54" fmla="*/ 186 w 198"/>
                <a:gd name="T55" fmla="*/ 38 h 132"/>
                <a:gd name="T56" fmla="*/ 172 w 198"/>
                <a:gd name="T57" fmla="*/ 26 h 132"/>
                <a:gd name="T58" fmla="*/ 156 w 198"/>
                <a:gd name="T59" fmla="*/ 16 h 132"/>
                <a:gd name="T60" fmla="*/ 150 w 198"/>
                <a:gd name="T61" fmla="*/ 14 h 132"/>
                <a:gd name="T62" fmla="*/ 140 w 198"/>
                <a:gd name="T63" fmla="*/ 12 h 132"/>
                <a:gd name="T64" fmla="*/ 138 w 198"/>
                <a:gd name="T65" fmla="*/ 8 h 132"/>
                <a:gd name="T66" fmla="*/ 138 w 198"/>
                <a:gd name="T67" fmla="*/ 2 h 132"/>
                <a:gd name="T68" fmla="*/ 136 w 198"/>
                <a:gd name="T69" fmla="*/ 0 h 132"/>
                <a:gd name="T70" fmla="*/ 130 w 198"/>
                <a:gd name="T71" fmla="*/ 2 h 132"/>
                <a:gd name="T72" fmla="*/ 126 w 198"/>
                <a:gd name="T73" fmla="*/ 6 h 132"/>
                <a:gd name="T74" fmla="*/ 120 w 198"/>
                <a:gd name="T75" fmla="*/ 10 h 132"/>
                <a:gd name="T76" fmla="*/ 110 w 198"/>
                <a:gd name="T77" fmla="*/ 8 h 132"/>
                <a:gd name="T78" fmla="*/ 98 w 198"/>
                <a:gd name="T79" fmla="*/ 6 h 132"/>
                <a:gd name="T80" fmla="*/ 64 w 198"/>
                <a:gd name="T81" fmla="*/ 4 h 132"/>
                <a:gd name="T82" fmla="*/ 48 w 198"/>
                <a:gd name="T83" fmla="*/ 2 h 132"/>
                <a:gd name="T84" fmla="*/ 20 w 198"/>
                <a:gd name="T85" fmla="*/ 8 h 132"/>
                <a:gd name="T86" fmla="*/ 0 w 198"/>
                <a:gd name="T87" fmla="*/ 20 h 132"/>
                <a:gd name="T88" fmla="*/ 4 w 198"/>
                <a:gd name="T89" fmla="*/ 40 h 132"/>
                <a:gd name="T90" fmla="*/ 6 w 198"/>
                <a:gd name="T91" fmla="*/ 46 h 132"/>
                <a:gd name="T92" fmla="*/ 8 w 198"/>
                <a:gd name="T93" fmla="*/ 64 h 132"/>
                <a:gd name="T94" fmla="*/ 24 w 198"/>
                <a:gd name="T95" fmla="*/ 70 h 132"/>
                <a:gd name="T96" fmla="*/ 44 w 198"/>
                <a:gd name="T97" fmla="*/ 74 h 132"/>
                <a:gd name="T98" fmla="*/ 58 w 198"/>
                <a:gd name="T99" fmla="*/ 78 h 132"/>
                <a:gd name="T100" fmla="*/ 62 w 198"/>
                <a:gd name="T101" fmla="*/ 82 h 132"/>
                <a:gd name="T102" fmla="*/ 62 w 198"/>
                <a:gd name="T103" fmla="*/ 90 h 132"/>
                <a:gd name="T104" fmla="*/ 60 w 198"/>
                <a:gd name="T105" fmla="*/ 102 h 132"/>
                <a:gd name="T106" fmla="*/ 60 w 198"/>
                <a:gd name="T107" fmla="*/ 110 h 132"/>
                <a:gd name="T108" fmla="*/ 70 w 198"/>
                <a:gd name="T109" fmla="*/ 112 h 132"/>
                <a:gd name="T110" fmla="*/ 82 w 198"/>
                <a:gd name="T111" fmla="*/ 120 h 132"/>
                <a:gd name="T112" fmla="*/ 86 w 198"/>
                <a:gd name="T113" fmla="*/ 126 h 132"/>
                <a:gd name="T114" fmla="*/ 86 w 198"/>
                <a:gd name="T115" fmla="*/ 12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8" h="132">
                  <a:moveTo>
                    <a:pt x="86" y="126"/>
                  </a:moveTo>
                  <a:lnTo>
                    <a:pt x="86" y="126"/>
                  </a:lnTo>
                  <a:lnTo>
                    <a:pt x="86" y="130"/>
                  </a:lnTo>
                  <a:lnTo>
                    <a:pt x="86" y="130"/>
                  </a:lnTo>
                  <a:lnTo>
                    <a:pt x="86" y="130"/>
                  </a:lnTo>
                  <a:lnTo>
                    <a:pt x="86" y="130"/>
                  </a:lnTo>
                  <a:lnTo>
                    <a:pt x="86" y="132"/>
                  </a:lnTo>
                  <a:lnTo>
                    <a:pt x="86" y="132"/>
                  </a:lnTo>
                  <a:lnTo>
                    <a:pt x="94" y="132"/>
                  </a:lnTo>
                  <a:lnTo>
                    <a:pt x="102" y="132"/>
                  </a:lnTo>
                  <a:lnTo>
                    <a:pt x="112" y="132"/>
                  </a:lnTo>
                  <a:lnTo>
                    <a:pt x="116" y="132"/>
                  </a:lnTo>
                  <a:lnTo>
                    <a:pt x="122" y="132"/>
                  </a:lnTo>
                  <a:lnTo>
                    <a:pt x="128" y="128"/>
                  </a:lnTo>
                  <a:lnTo>
                    <a:pt x="136" y="122"/>
                  </a:lnTo>
                  <a:lnTo>
                    <a:pt x="136" y="122"/>
                  </a:lnTo>
                  <a:lnTo>
                    <a:pt x="144" y="116"/>
                  </a:lnTo>
                  <a:lnTo>
                    <a:pt x="148" y="114"/>
                  </a:lnTo>
                  <a:lnTo>
                    <a:pt x="152" y="114"/>
                  </a:lnTo>
                  <a:lnTo>
                    <a:pt x="154" y="116"/>
                  </a:lnTo>
                  <a:lnTo>
                    <a:pt x="158" y="122"/>
                  </a:lnTo>
                  <a:lnTo>
                    <a:pt x="160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66" y="118"/>
                  </a:lnTo>
                  <a:lnTo>
                    <a:pt x="166" y="118"/>
                  </a:lnTo>
                  <a:lnTo>
                    <a:pt x="164" y="114"/>
                  </a:lnTo>
                  <a:lnTo>
                    <a:pt x="162" y="110"/>
                  </a:lnTo>
                  <a:lnTo>
                    <a:pt x="160" y="10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62" y="92"/>
                  </a:lnTo>
                  <a:lnTo>
                    <a:pt x="162" y="92"/>
                  </a:lnTo>
                  <a:lnTo>
                    <a:pt x="168" y="84"/>
                  </a:lnTo>
                  <a:lnTo>
                    <a:pt x="174" y="78"/>
                  </a:lnTo>
                  <a:lnTo>
                    <a:pt x="178" y="76"/>
                  </a:lnTo>
                  <a:lnTo>
                    <a:pt x="182" y="74"/>
                  </a:lnTo>
                  <a:lnTo>
                    <a:pt x="188" y="72"/>
                  </a:lnTo>
                  <a:lnTo>
                    <a:pt x="192" y="72"/>
                  </a:lnTo>
                  <a:lnTo>
                    <a:pt x="194" y="68"/>
                  </a:lnTo>
                  <a:lnTo>
                    <a:pt x="194" y="68"/>
                  </a:lnTo>
                  <a:lnTo>
                    <a:pt x="196" y="66"/>
                  </a:lnTo>
                  <a:lnTo>
                    <a:pt x="196" y="66"/>
                  </a:lnTo>
                  <a:lnTo>
                    <a:pt x="198" y="62"/>
                  </a:lnTo>
                  <a:lnTo>
                    <a:pt x="196" y="60"/>
                  </a:lnTo>
                  <a:lnTo>
                    <a:pt x="192" y="60"/>
                  </a:lnTo>
                  <a:lnTo>
                    <a:pt x="190" y="58"/>
                  </a:lnTo>
                  <a:lnTo>
                    <a:pt x="188" y="56"/>
                  </a:lnTo>
                  <a:lnTo>
                    <a:pt x="190" y="50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86" y="38"/>
                  </a:lnTo>
                  <a:lnTo>
                    <a:pt x="180" y="34"/>
                  </a:lnTo>
                  <a:lnTo>
                    <a:pt x="172" y="26"/>
                  </a:lnTo>
                  <a:lnTo>
                    <a:pt x="162" y="18"/>
                  </a:lnTo>
                  <a:lnTo>
                    <a:pt x="156" y="16"/>
                  </a:lnTo>
                  <a:lnTo>
                    <a:pt x="150" y="14"/>
                  </a:lnTo>
                  <a:lnTo>
                    <a:pt x="150" y="14"/>
                  </a:lnTo>
                  <a:lnTo>
                    <a:pt x="144" y="14"/>
                  </a:lnTo>
                  <a:lnTo>
                    <a:pt x="140" y="12"/>
                  </a:lnTo>
                  <a:lnTo>
                    <a:pt x="140" y="10"/>
                  </a:lnTo>
                  <a:lnTo>
                    <a:pt x="138" y="8"/>
                  </a:lnTo>
                  <a:lnTo>
                    <a:pt x="138" y="4"/>
                  </a:lnTo>
                  <a:lnTo>
                    <a:pt x="138" y="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2" y="0"/>
                  </a:lnTo>
                  <a:lnTo>
                    <a:pt x="130" y="2"/>
                  </a:lnTo>
                  <a:lnTo>
                    <a:pt x="130" y="2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0" y="10"/>
                  </a:lnTo>
                  <a:lnTo>
                    <a:pt x="116" y="10"/>
                  </a:lnTo>
                  <a:lnTo>
                    <a:pt x="110" y="8"/>
                  </a:lnTo>
                  <a:lnTo>
                    <a:pt x="110" y="8"/>
                  </a:lnTo>
                  <a:lnTo>
                    <a:pt x="98" y="6"/>
                  </a:lnTo>
                  <a:lnTo>
                    <a:pt x="90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48" y="2"/>
                  </a:lnTo>
                  <a:lnTo>
                    <a:pt x="34" y="4"/>
                  </a:lnTo>
                  <a:lnTo>
                    <a:pt x="2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8" y="52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24" y="70"/>
                  </a:lnTo>
                  <a:lnTo>
                    <a:pt x="34" y="74"/>
                  </a:lnTo>
                  <a:lnTo>
                    <a:pt x="44" y="74"/>
                  </a:lnTo>
                  <a:lnTo>
                    <a:pt x="50" y="74"/>
                  </a:lnTo>
                  <a:lnTo>
                    <a:pt x="58" y="78"/>
                  </a:lnTo>
                  <a:lnTo>
                    <a:pt x="58" y="78"/>
                  </a:lnTo>
                  <a:lnTo>
                    <a:pt x="62" y="82"/>
                  </a:lnTo>
                  <a:lnTo>
                    <a:pt x="62" y="84"/>
                  </a:lnTo>
                  <a:lnTo>
                    <a:pt x="62" y="90"/>
                  </a:lnTo>
                  <a:lnTo>
                    <a:pt x="60" y="98"/>
                  </a:lnTo>
                  <a:lnTo>
                    <a:pt x="60" y="102"/>
                  </a:lnTo>
                  <a:lnTo>
                    <a:pt x="60" y="110"/>
                  </a:lnTo>
                  <a:lnTo>
                    <a:pt x="60" y="110"/>
                  </a:lnTo>
                  <a:lnTo>
                    <a:pt x="66" y="110"/>
                  </a:lnTo>
                  <a:lnTo>
                    <a:pt x="70" y="112"/>
                  </a:lnTo>
                  <a:lnTo>
                    <a:pt x="76" y="116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799" name="Freeform 127">
              <a:extLst>
                <a:ext uri="{FF2B5EF4-FFF2-40B4-BE49-F238E27FC236}">
                  <a16:creationId xmlns:a16="http://schemas.microsoft.com/office/drawing/2014/main" id="{67481676-CB24-4F08-A62C-3318134B5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762" y="1940021"/>
              <a:ext cx="530077" cy="527904"/>
            </a:xfrm>
            <a:custGeom>
              <a:avLst/>
              <a:gdLst>
                <a:gd name="T0" fmla="*/ 404 w 446"/>
                <a:gd name="T1" fmla="*/ 336 h 432"/>
                <a:gd name="T2" fmla="*/ 408 w 446"/>
                <a:gd name="T3" fmla="*/ 314 h 432"/>
                <a:gd name="T4" fmla="*/ 400 w 446"/>
                <a:gd name="T5" fmla="*/ 294 h 432"/>
                <a:gd name="T6" fmla="*/ 402 w 446"/>
                <a:gd name="T7" fmla="*/ 272 h 432"/>
                <a:gd name="T8" fmla="*/ 402 w 446"/>
                <a:gd name="T9" fmla="*/ 252 h 432"/>
                <a:gd name="T10" fmla="*/ 398 w 446"/>
                <a:gd name="T11" fmla="*/ 242 h 432"/>
                <a:gd name="T12" fmla="*/ 382 w 446"/>
                <a:gd name="T13" fmla="*/ 240 h 432"/>
                <a:gd name="T14" fmla="*/ 370 w 446"/>
                <a:gd name="T15" fmla="*/ 246 h 432"/>
                <a:gd name="T16" fmla="*/ 376 w 446"/>
                <a:gd name="T17" fmla="*/ 228 h 432"/>
                <a:gd name="T18" fmla="*/ 386 w 446"/>
                <a:gd name="T19" fmla="*/ 210 h 432"/>
                <a:gd name="T20" fmla="*/ 398 w 446"/>
                <a:gd name="T21" fmla="*/ 200 h 432"/>
                <a:gd name="T22" fmla="*/ 404 w 446"/>
                <a:gd name="T23" fmla="*/ 184 h 432"/>
                <a:gd name="T24" fmla="*/ 424 w 446"/>
                <a:gd name="T25" fmla="*/ 176 h 432"/>
                <a:gd name="T26" fmla="*/ 444 w 446"/>
                <a:gd name="T27" fmla="*/ 106 h 432"/>
                <a:gd name="T28" fmla="*/ 400 w 446"/>
                <a:gd name="T29" fmla="*/ 96 h 432"/>
                <a:gd name="T30" fmla="*/ 370 w 446"/>
                <a:gd name="T31" fmla="*/ 82 h 432"/>
                <a:gd name="T32" fmla="*/ 364 w 446"/>
                <a:gd name="T33" fmla="*/ 80 h 432"/>
                <a:gd name="T34" fmla="*/ 332 w 446"/>
                <a:gd name="T35" fmla="*/ 62 h 432"/>
                <a:gd name="T36" fmla="*/ 318 w 446"/>
                <a:gd name="T37" fmla="*/ 56 h 432"/>
                <a:gd name="T38" fmla="*/ 294 w 446"/>
                <a:gd name="T39" fmla="*/ 38 h 432"/>
                <a:gd name="T40" fmla="*/ 274 w 446"/>
                <a:gd name="T41" fmla="*/ 20 h 432"/>
                <a:gd name="T42" fmla="*/ 252 w 446"/>
                <a:gd name="T43" fmla="*/ 0 h 432"/>
                <a:gd name="T44" fmla="*/ 218 w 446"/>
                <a:gd name="T45" fmla="*/ 32 h 432"/>
                <a:gd name="T46" fmla="*/ 220 w 446"/>
                <a:gd name="T47" fmla="*/ 46 h 432"/>
                <a:gd name="T48" fmla="*/ 168 w 446"/>
                <a:gd name="T49" fmla="*/ 74 h 432"/>
                <a:gd name="T50" fmla="*/ 160 w 446"/>
                <a:gd name="T51" fmla="*/ 90 h 432"/>
                <a:gd name="T52" fmla="*/ 122 w 446"/>
                <a:gd name="T53" fmla="*/ 72 h 432"/>
                <a:gd name="T54" fmla="*/ 102 w 446"/>
                <a:gd name="T55" fmla="*/ 78 h 432"/>
                <a:gd name="T56" fmla="*/ 112 w 446"/>
                <a:gd name="T57" fmla="*/ 112 h 432"/>
                <a:gd name="T58" fmla="*/ 102 w 446"/>
                <a:gd name="T59" fmla="*/ 122 h 432"/>
                <a:gd name="T60" fmla="*/ 88 w 446"/>
                <a:gd name="T61" fmla="*/ 122 h 432"/>
                <a:gd name="T62" fmla="*/ 60 w 446"/>
                <a:gd name="T63" fmla="*/ 112 h 432"/>
                <a:gd name="T64" fmla="*/ 42 w 446"/>
                <a:gd name="T65" fmla="*/ 120 h 432"/>
                <a:gd name="T66" fmla="*/ 18 w 446"/>
                <a:gd name="T67" fmla="*/ 122 h 432"/>
                <a:gd name="T68" fmla="*/ 14 w 446"/>
                <a:gd name="T69" fmla="*/ 138 h 432"/>
                <a:gd name="T70" fmla="*/ 14 w 446"/>
                <a:gd name="T71" fmla="*/ 146 h 432"/>
                <a:gd name="T72" fmla="*/ 6 w 446"/>
                <a:gd name="T73" fmla="*/ 156 h 432"/>
                <a:gd name="T74" fmla="*/ 44 w 446"/>
                <a:gd name="T75" fmla="*/ 168 h 432"/>
                <a:gd name="T76" fmla="*/ 72 w 446"/>
                <a:gd name="T77" fmla="*/ 180 h 432"/>
                <a:gd name="T78" fmla="*/ 86 w 446"/>
                <a:gd name="T79" fmla="*/ 192 h 432"/>
                <a:gd name="T80" fmla="*/ 96 w 446"/>
                <a:gd name="T81" fmla="*/ 204 h 432"/>
                <a:gd name="T82" fmla="*/ 110 w 446"/>
                <a:gd name="T83" fmla="*/ 234 h 432"/>
                <a:gd name="T84" fmla="*/ 128 w 446"/>
                <a:gd name="T85" fmla="*/ 260 h 432"/>
                <a:gd name="T86" fmla="*/ 136 w 446"/>
                <a:gd name="T87" fmla="*/ 278 h 432"/>
                <a:gd name="T88" fmla="*/ 130 w 446"/>
                <a:gd name="T89" fmla="*/ 278 h 432"/>
                <a:gd name="T90" fmla="*/ 126 w 446"/>
                <a:gd name="T91" fmla="*/ 314 h 432"/>
                <a:gd name="T92" fmla="*/ 118 w 446"/>
                <a:gd name="T93" fmla="*/ 362 h 432"/>
                <a:gd name="T94" fmla="*/ 118 w 446"/>
                <a:gd name="T95" fmla="*/ 390 h 432"/>
                <a:gd name="T96" fmla="*/ 146 w 446"/>
                <a:gd name="T97" fmla="*/ 408 h 432"/>
                <a:gd name="T98" fmla="*/ 184 w 446"/>
                <a:gd name="T99" fmla="*/ 412 h 432"/>
                <a:gd name="T100" fmla="*/ 220 w 446"/>
                <a:gd name="T101" fmla="*/ 416 h 432"/>
                <a:gd name="T102" fmla="*/ 254 w 446"/>
                <a:gd name="T103" fmla="*/ 430 h 432"/>
                <a:gd name="T104" fmla="*/ 272 w 446"/>
                <a:gd name="T105" fmla="*/ 398 h 432"/>
                <a:gd name="T106" fmla="*/ 306 w 446"/>
                <a:gd name="T107" fmla="*/ 372 h 432"/>
                <a:gd name="T108" fmla="*/ 332 w 446"/>
                <a:gd name="T109" fmla="*/ 382 h 432"/>
                <a:gd name="T110" fmla="*/ 360 w 446"/>
                <a:gd name="T111" fmla="*/ 390 h 432"/>
                <a:gd name="T112" fmla="*/ 396 w 446"/>
                <a:gd name="T113" fmla="*/ 380 h 432"/>
                <a:gd name="T114" fmla="*/ 428 w 446"/>
                <a:gd name="T115" fmla="*/ 344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6" h="432">
                  <a:moveTo>
                    <a:pt x="428" y="344"/>
                  </a:moveTo>
                  <a:lnTo>
                    <a:pt x="428" y="344"/>
                  </a:lnTo>
                  <a:lnTo>
                    <a:pt x="426" y="342"/>
                  </a:lnTo>
                  <a:lnTo>
                    <a:pt x="424" y="342"/>
                  </a:lnTo>
                  <a:lnTo>
                    <a:pt x="416" y="344"/>
                  </a:lnTo>
                  <a:lnTo>
                    <a:pt x="412" y="344"/>
                  </a:lnTo>
                  <a:lnTo>
                    <a:pt x="408" y="342"/>
                  </a:lnTo>
                  <a:lnTo>
                    <a:pt x="406" y="340"/>
                  </a:lnTo>
                  <a:lnTo>
                    <a:pt x="404" y="336"/>
                  </a:lnTo>
                  <a:lnTo>
                    <a:pt x="404" y="336"/>
                  </a:lnTo>
                  <a:lnTo>
                    <a:pt x="402" y="332"/>
                  </a:lnTo>
                  <a:lnTo>
                    <a:pt x="402" y="328"/>
                  </a:lnTo>
                  <a:lnTo>
                    <a:pt x="404" y="322"/>
                  </a:lnTo>
                  <a:lnTo>
                    <a:pt x="404" y="322"/>
                  </a:lnTo>
                  <a:lnTo>
                    <a:pt x="406" y="320"/>
                  </a:lnTo>
                  <a:lnTo>
                    <a:pt x="406" y="320"/>
                  </a:lnTo>
                  <a:lnTo>
                    <a:pt x="408" y="318"/>
                  </a:lnTo>
                  <a:lnTo>
                    <a:pt x="408" y="314"/>
                  </a:lnTo>
                  <a:lnTo>
                    <a:pt x="406" y="310"/>
                  </a:lnTo>
                  <a:lnTo>
                    <a:pt x="398" y="306"/>
                  </a:lnTo>
                  <a:lnTo>
                    <a:pt x="398" y="306"/>
                  </a:lnTo>
                  <a:lnTo>
                    <a:pt x="392" y="300"/>
                  </a:lnTo>
                  <a:lnTo>
                    <a:pt x="392" y="298"/>
                  </a:lnTo>
                  <a:lnTo>
                    <a:pt x="394" y="298"/>
                  </a:lnTo>
                  <a:lnTo>
                    <a:pt x="394" y="298"/>
                  </a:lnTo>
                  <a:lnTo>
                    <a:pt x="396" y="296"/>
                  </a:lnTo>
                  <a:lnTo>
                    <a:pt x="400" y="294"/>
                  </a:lnTo>
                  <a:lnTo>
                    <a:pt x="406" y="292"/>
                  </a:lnTo>
                  <a:lnTo>
                    <a:pt x="410" y="288"/>
                  </a:lnTo>
                  <a:lnTo>
                    <a:pt x="410" y="288"/>
                  </a:lnTo>
                  <a:lnTo>
                    <a:pt x="412" y="286"/>
                  </a:lnTo>
                  <a:lnTo>
                    <a:pt x="412" y="286"/>
                  </a:lnTo>
                  <a:lnTo>
                    <a:pt x="412" y="284"/>
                  </a:lnTo>
                  <a:lnTo>
                    <a:pt x="410" y="280"/>
                  </a:lnTo>
                  <a:lnTo>
                    <a:pt x="404" y="276"/>
                  </a:lnTo>
                  <a:lnTo>
                    <a:pt x="402" y="272"/>
                  </a:lnTo>
                  <a:lnTo>
                    <a:pt x="402" y="270"/>
                  </a:lnTo>
                  <a:lnTo>
                    <a:pt x="402" y="264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4" y="258"/>
                  </a:lnTo>
                  <a:lnTo>
                    <a:pt x="402" y="252"/>
                  </a:lnTo>
                  <a:lnTo>
                    <a:pt x="400" y="250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6" y="248"/>
                  </a:lnTo>
                  <a:lnTo>
                    <a:pt x="398" y="242"/>
                  </a:lnTo>
                  <a:lnTo>
                    <a:pt x="398" y="242"/>
                  </a:lnTo>
                  <a:lnTo>
                    <a:pt x="398" y="238"/>
                  </a:lnTo>
                  <a:lnTo>
                    <a:pt x="398" y="234"/>
                  </a:lnTo>
                  <a:lnTo>
                    <a:pt x="396" y="232"/>
                  </a:lnTo>
                  <a:lnTo>
                    <a:pt x="390" y="232"/>
                  </a:lnTo>
                  <a:lnTo>
                    <a:pt x="390" y="232"/>
                  </a:lnTo>
                  <a:lnTo>
                    <a:pt x="384" y="236"/>
                  </a:lnTo>
                  <a:lnTo>
                    <a:pt x="382" y="240"/>
                  </a:lnTo>
                  <a:lnTo>
                    <a:pt x="382" y="240"/>
                  </a:lnTo>
                  <a:lnTo>
                    <a:pt x="382" y="242"/>
                  </a:lnTo>
                  <a:lnTo>
                    <a:pt x="382" y="242"/>
                  </a:lnTo>
                  <a:lnTo>
                    <a:pt x="380" y="246"/>
                  </a:lnTo>
                  <a:lnTo>
                    <a:pt x="378" y="248"/>
                  </a:lnTo>
                  <a:lnTo>
                    <a:pt x="378" y="248"/>
                  </a:lnTo>
                  <a:lnTo>
                    <a:pt x="372" y="250"/>
                  </a:lnTo>
                  <a:lnTo>
                    <a:pt x="370" y="248"/>
                  </a:lnTo>
                  <a:lnTo>
                    <a:pt x="370" y="246"/>
                  </a:lnTo>
                  <a:lnTo>
                    <a:pt x="370" y="246"/>
                  </a:lnTo>
                  <a:lnTo>
                    <a:pt x="370" y="244"/>
                  </a:lnTo>
                  <a:lnTo>
                    <a:pt x="372" y="242"/>
                  </a:lnTo>
                  <a:lnTo>
                    <a:pt x="372" y="242"/>
                  </a:lnTo>
                  <a:lnTo>
                    <a:pt x="376" y="240"/>
                  </a:lnTo>
                  <a:lnTo>
                    <a:pt x="376" y="238"/>
                  </a:lnTo>
                  <a:lnTo>
                    <a:pt x="376" y="238"/>
                  </a:lnTo>
                  <a:lnTo>
                    <a:pt x="376" y="232"/>
                  </a:lnTo>
                  <a:lnTo>
                    <a:pt x="376" y="228"/>
                  </a:lnTo>
                  <a:lnTo>
                    <a:pt x="376" y="228"/>
                  </a:lnTo>
                  <a:lnTo>
                    <a:pt x="376" y="224"/>
                  </a:lnTo>
                  <a:lnTo>
                    <a:pt x="380" y="222"/>
                  </a:lnTo>
                  <a:lnTo>
                    <a:pt x="380" y="222"/>
                  </a:lnTo>
                  <a:lnTo>
                    <a:pt x="384" y="218"/>
                  </a:lnTo>
                  <a:lnTo>
                    <a:pt x="386" y="216"/>
                  </a:lnTo>
                  <a:lnTo>
                    <a:pt x="386" y="216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88" y="208"/>
                  </a:lnTo>
                  <a:lnTo>
                    <a:pt x="392" y="206"/>
                  </a:lnTo>
                  <a:lnTo>
                    <a:pt x="392" y="206"/>
                  </a:lnTo>
                  <a:lnTo>
                    <a:pt x="396" y="202"/>
                  </a:lnTo>
                  <a:lnTo>
                    <a:pt x="398" y="200"/>
                  </a:lnTo>
                  <a:lnTo>
                    <a:pt x="398" y="200"/>
                  </a:lnTo>
                  <a:lnTo>
                    <a:pt x="398" y="196"/>
                  </a:lnTo>
                  <a:lnTo>
                    <a:pt x="398" y="196"/>
                  </a:lnTo>
                  <a:lnTo>
                    <a:pt x="398" y="194"/>
                  </a:lnTo>
                  <a:lnTo>
                    <a:pt x="402" y="192"/>
                  </a:lnTo>
                  <a:lnTo>
                    <a:pt x="402" y="192"/>
                  </a:lnTo>
                  <a:lnTo>
                    <a:pt x="406" y="190"/>
                  </a:lnTo>
                  <a:lnTo>
                    <a:pt x="406" y="190"/>
                  </a:lnTo>
                  <a:lnTo>
                    <a:pt x="406" y="186"/>
                  </a:lnTo>
                  <a:lnTo>
                    <a:pt x="404" y="184"/>
                  </a:lnTo>
                  <a:lnTo>
                    <a:pt x="404" y="184"/>
                  </a:lnTo>
                  <a:lnTo>
                    <a:pt x="406" y="182"/>
                  </a:lnTo>
                  <a:lnTo>
                    <a:pt x="406" y="182"/>
                  </a:lnTo>
                  <a:lnTo>
                    <a:pt x="410" y="180"/>
                  </a:lnTo>
                  <a:lnTo>
                    <a:pt x="414" y="180"/>
                  </a:lnTo>
                  <a:lnTo>
                    <a:pt x="418" y="180"/>
                  </a:lnTo>
                  <a:lnTo>
                    <a:pt x="424" y="176"/>
                  </a:lnTo>
                  <a:lnTo>
                    <a:pt x="424" y="176"/>
                  </a:lnTo>
                  <a:lnTo>
                    <a:pt x="424" y="176"/>
                  </a:lnTo>
                  <a:lnTo>
                    <a:pt x="424" y="176"/>
                  </a:lnTo>
                  <a:lnTo>
                    <a:pt x="426" y="156"/>
                  </a:lnTo>
                  <a:lnTo>
                    <a:pt x="428" y="142"/>
                  </a:lnTo>
                  <a:lnTo>
                    <a:pt x="432" y="130"/>
                  </a:lnTo>
                  <a:lnTo>
                    <a:pt x="438" y="122"/>
                  </a:lnTo>
                  <a:lnTo>
                    <a:pt x="446" y="112"/>
                  </a:lnTo>
                  <a:lnTo>
                    <a:pt x="446" y="108"/>
                  </a:lnTo>
                  <a:lnTo>
                    <a:pt x="444" y="106"/>
                  </a:lnTo>
                  <a:lnTo>
                    <a:pt x="444" y="106"/>
                  </a:lnTo>
                  <a:lnTo>
                    <a:pt x="428" y="100"/>
                  </a:lnTo>
                  <a:lnTo>
                    <a:pt x="422" y="98"/>
                  </a:lnTo>
                  <a:lnTo>
                    <a:pt x="414" y="100"/>
                  </a:lnTo>
                  <a:lnTo>
                    <a:pt x="414" y="100"/>
                  </a:lnTo>
                  <a:lnTo>
                    <a:pt x="408" y="100"/>
                  </a:lnTo>
                  <a:lnTo>
                    <a:pt x="406" y="98"/>
                  </a:lnTo>
                  <a:lnTo>
                    <a:pt x="404" y="96"/>
                  </a:lnTo>
                  <a:lnTo>
                    <a:pt x="400" y="96"/>
                  </a:lnTo>
                  <a:lnTo>
                    <a:pt x="400" y="96"/>
                  </a:lnTo>
                  <a:lnTo>
                    <a:pt x="396" y="94"/>
                  </a:lnTo>
                  <a:lnTo>
                    <a:pt x="394" y="90"/>
                  </a:lnTo>
                  <a:lnTo>
                    <a:pt x="390" y="86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78" y="82"/>
                  </a:lnTo>
                  <a:lnTo>
                    <a:pt x="370" y="82"/>
                  </a:lnTo>
                  <a:lnTo>
                    <a:pt x="370" y="82"/>
                  </a:lnTo>
                  <a:lnTo>
                    <a:pt x="366" y="80"/>
                  </a:lnTo>
                  <a:lnTo>
                    <a:pt x="366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4" y="80"/>
                  </a:lnTo>
                  <a:lnTo>
                    <a:pt x="360" y="82"/>
                  </a:lnTo>
                  <a:lnTo>
                    <a:pt x="356" y="82"/>
                  </a:lnTo>
                  <a:lnTo>
                    <a:pt x="350" y="78"/>
                  </a:lnTo>
                  <a:lnTo>
                    <a:pt x="346" y="72"/>
                  </a:lnTo>
                  <a:lnTo>
                    <a:pt x="344" y="70"/>
                  </a:lnTo>
                  <a:lnTo>
                    <a:pt x="340" y="68"/>
                  </a:lnTo>
                  <a:lnTo>
                    <a:pt x="340" y="68"/>
                  </a:lnTo>
                  <a:lnTo>
                    <a:pt x="334" y="66"/>
                  </a:lnTo>
                  <a:lnTo>
                    <a:pt x="332" y="62"/>
                  </a:lnTo>
                  <a:lnTo>
                    <a:pt x="332" y="60"/>
                  </a:lnTo>
                  <a:lnTo>
                    <a:pt x="332" y="56"/>
                  </a:lnTo>
                  <a:lnTo>
                    <a:pt x="332" y="52"/>
                  </a:lnTo>
                  <a:lnTo>
                    <a:pt x="334" y="50"/>
                  </a:lnTo>
                  <a:lnTo>
                    <a:pt x="332" y="48"/>
                  </a:lnTo>
                  <a:lnTo>
                    <a:pt x="332" y="48"/>
                  </a:lnTo>
                  <a:lnTo>
                    <a:pt x="328" y="48"/>
                  </a:lnTo>
                  <a:lnTo>
                    <a:pt x="326" y="50"/>
                  </a:lnTo>
                  <a:lnTo>
                    <a:pt x="318" y="56"/>
                  </a:lnTo>
                  <a:lnTo>
                    <a:pt x="316" y="60"/>
                  </a:lnTo>
                  <a:lnTo>
                    <a:pt x="314" y="60"/>
                  </a:lnTo>
                  <a:lnTo>
                    <a:pt x="312" y="58"/>
                  </a:lnTo>
                  <a:lnTo>
                    <a:pt x="310" y="50"/>
                  </a:lnTo>
                  <a:lnTo>
                    <a:pt x="310" y="50"/>
                  </a:lnTo>
                  <a:lnTo>
                    <a:pt x="308" y="46"/>
                  </a:lnTo>
                  <a:lnTo>
                    <a:pt x="306" y="42"/>
                  </a:lnTo>
                  <a:lnTo>
                    <a:pt x="300" y="40"/>
                  </a:lnTo>
                  <a:lnTo>
                    <a:pt x="294" y="3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290" y="34"/>
                  </a:lnTo>
                  <a:lnTo>
                    <a:pt x="288" y="30"/>
                  </a:lnTo>
                  <a:lnTo>
                    <a:pt x="284" y="30"/>
                  </a:lnTo>
                  <a:lnTo>
                    <a:pt x="280" y="30"/>
                  </a:lnTo>
                  <a:lnTo>
                    <a:pt x="276" y="24"/>
                  </a:lnTo>
                  <a:lnTo>
                    <a:pt x="276" y="24"/>
                  </a:lnTo>
                  <a:lnTo>
                    <a:pt x="274" y="20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62" y="18"/>
                  </a:lnTo>
                  <a:lnTo>
                    <a:pt x="258" y="16"/>
                  </a:lnTo>
                  <a:lnTo>
                    <a:pt x="256" y="1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36" y="4"/>
                  </a:lnTo>
                  <a:lnTo>
                    <a:pt x="226" y="6"/>
                  </a:lnTo>
                  <a:lnTo>
                    <a:pt x="220" y="12"/>
                  </a:lnTo>
                  <a:lnTo>
                    <a:pt x="218" y="18"/>
                  </a:lnTo>
                  <a:lnTo>
                    <a:pt x="218" y="18"/>
                  </a:lnTo>
                  <a:lnTo>
                    <a:pt x="218" y="28"/>
                  </a:lnTo>
                  <a:lnTo>
                    <a:pt x="218" y="32"/>
                  </a:lnTo>
                  <a:lnTo>
                    <a:pt x="220" y="36"/>
                  </a:lnTo>
                  <a:lnTo>
                    <a:pt x="220" y="36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18" y="40"/>
                  </a:lnTo>
                  <a:lnTo>
                    <a:pt x="220" y="42"/>
                  </a:lnTo>
                  <a:lnTo>
                    <a:pt x="220" y="42"/>
                  </a:lnTo>
                  <a:lnTo>
                    <a:pt x="220" y="44"/>
                  </a:lnTo>
                  <a:lnTo>
                    <a:pt x="220" y="46"/>
                  </a:lnTo>
                  <a:lnTo>
                    <a:pt x="216" y="48"/>
                  </a:lnTo>
                  <a:lnTo>
                    <a:pt x="214" y="50"/>
                  </a:lnTo>
                  <a:lnTo>
                    <a:pt x="214" y="50"/>
                  </a:lnTo>
                  <a:lnTo>
                    <a:pt x="212" y="52"/>
                  </a:lnTo>
                  <a:lnTo>
                    <a:pt x="208" y="54"/>
                  </a:lnTo>
                  <a:lnTo>
                    <a:pt x="184" y="64"/>
                  </a:lnTo>
                  <a:lnTo>
                    <a:pt x="184" y="64"/>
                  </a:lnTo>
                  <a:lnTo>
                    <a:pt x="170" y="72"/>
                  </a:lnTo>
                  <a:lnTo>
                    <a:pt x="168" y="74"/>
                  </a:lnTo>
                  <a:lnTo>
                    <a:pt x="168" y="76"/>
                  </a:lnTo>
                  <a:lnTo>
                    <a:pt x="170" y="80"/>
                  </a:lnTo>
                  <a:lnTo>
                    <a:pt x="174" y="82"/>
                  </a:lnTo>
                  <a:lnTo>
                    <a:pt x="174" y="82"/>
                  </a:lnTo>
                  <a:lnTo>
                    <a:pt x="176" y="84"/>
                  </a:lnTo>
                  <a:lnTo>
                    <a:pt x="174" y="84"/>
                  </a:lnTo>
                  <a:lnTo>
                    <a:pt x="162" y="90"/>
                  </a:lnTo>
                  <a:lnTo>
                    <a:pt x="162" y="90"/>
                  </a:lnTo>
                  <a:lnTo>
                    <a:pt x="160" y="90"/>
                  </a:lnTo>
                  <a:lnTo>
                    <a:pt x="156" y="92"/>
                  </a:lnTo>
                  <a:lnTo>
                    <a:pt x="148" y="90"/>
                  </a:lnTo>
                  <a:lnTo>
                    <a:pt x="138" y="88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4" y="88"/>
                  </a:lnTo>
                  <a:lnTo>
                    <a:pt x="124" y="86"/>
                  </a:lnTo>
                  <a:lnTo>
                    <a:pt x="122" y="78"/>
                  </a:lnTo>
                  <a:lnTo>
                    <a:pt x="122" y="72"/>
                  </a:lnTo>
                  <a:lnTo>
                    <a:pt x="120" y="70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08" y="72"/>
                  </a:lnTo>
                  <a:lnTo>
                    <a:pt x="102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2" y="78"/>
                  </a:lnTo>
                  <a:lnTo>
                    <a:pt x="102" y="82"/>
                  </a:lnTo>
                  <a:lnTo>
                    <a:pt x="102" y="84"/>
                  </a:lnTo>
                  <a:lnTo>
                    <a:pt x="104" y="88"/>
                  </a:lnTo>
                  <a:lnTo>
                    <a:pt x="104" y="88"/>
                  </a:lnTo>
                  <a:lnTo>
                    <a:pt x="108" y="92"/>
                  </a:lnTo>
                  <a:lnTo>
                    <a:pt x="110" y="98"/>
                  </a:lnTo>
                  <a:lnTo>
                    <a:pt x="112" y="106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12" y="116"/>
                  </a:lnTo>
                  <a:lnTo>
                    <a:pt x="112" y="118"/>
                  </a:lnTo>
                  <a:lnTo>
                    <a:pt x="114" y="122"/>
                  </a:lnTo>
                  <a:lnTo>
                    <a:pt x="116" y="124"/>
                  </a:lnTo>
                  <a:lnTo>
                    <a:pt x="110" y="126"/>
                  </a:lnTo>
                  <a:lnTo>
                    <a:pt x="110" y="126"/>
                  </a:lnTo>
                  <a:lnTo>
                    <a:pt x="106" y="126"/>
                  </a:lnTo>
                  <a:lnTo>
                    <a:pt x="102" y="124"/>
                  </a:lnTo>
                  <a:lnTo>
                    <a:pt x="102" y="122"/>
                  </a:lnTo>
                  <a:lnTo>
                    <a:pt x="100" y="120"/>
                  </a:lnTo>
                  <a:lnTo>
                    <a:pt x="100" y="120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6" y="124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88" y="124"/>
                  </a:lnTo>
                  <a:lnTo>
                    <a:pt x="88" y="122"/>
                  </a:lnTo>
                  <a:lnTo>
                    <a:pt x="86" y="122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76" y="128"/>
                  </a:lnTo>
                  <a:lnTo>
                    <a:pt x="72" y="130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64" y="116"/>
                  </a:lnTo>
                  <a:lnTo>
                    <a:pt x="60" y="112"/>
                  </a:lnTo>
                  <a:lnTo>
                    <a:pt x="56" y="110"/>
                  </a:lnTo>
                  <a:lnTo>
                    <a:pt x="54" y="112"/>
                  </a:lnTo>
                  <a:lnTo>
                    <a:pt x="54" y="112"/>
                  </a:lnTo>
                  <a:lnTo>
                    <a:pt x="48" y="114"/>
                  </a:lnTo>
                  <a:lnTo>
                    <a:pt x="46" y="114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2" y="118"/>
                  </a:lnTo>
                  <a:lnTo>
                    <a:pt x="42" y="120"/>
                  </a:lnTo>
                  <a:lnTo>
                    <a:pt x="40" y="122"/>
                  </a:lnTo>
                  <a:lnTo>
                    <a:pt x="36" y="122"/>
                  </a:lnTo>
                  <a:lnTo>
                    <a:pt x="30" y="120"/>
                  </a:lnTo>
                  <a:lnTo>
                    <a:pt x="30" y="120"/>
                  </a:lnTo>
                  <a:lnTo>
                    <a:pt x="28" y="118"/>
                  </a:lnTo>
                  <a:lnTo>
                    <a:pt x="26" y="120"/>
                  </a:lnTo>
                  <a:lnTo>
                    <a:pt x="24" y="122"/>
                  </a:lnTo>
                  <a:lnTo>
                    <a:pt x="18" y="122"/>
                  </a:lnTo>
                  <a:lnTo>
                    <a:pt x="18" y="122"/>
                  </a:lnTo>
                  <a:lnTo>
                    <a:pt x="8" y="124"/>
                  </a:lnTo>
                  <a:lnTo>
                    <a:pt x="4" y="128"/>
                  </a:lnTo>
                  <a:lnTo>
                    <a:pt x="0" y="132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2" y="138"/>
                  </a:lnTo>
                  <a:lnTo>
                    <a:pt x="6" y="138"/>
                  </a:lnTo>
                  <a:lnTo>
                    <a:pt x="10" y="138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14" y="140"/>
                  </a:lnTo>
                  <a:lnTo>
                    <a:pt x="12" y="140"/>
                  </a:lnTo>
                  <a:lnTo>
                    <a:pt x="8" y="142"/>
                  </a:lnTo>
                  <a:lnTo>
                    <a:pt x="6" y="144"/>
                  </a:lnTo>
                  <a:lnTo>
                    <a:pt x="6" y="144"/>
                  </a:lnTo>
                  <a:lnTo>
                    <a:pt x="8" y="146"/>
                  </a:lnTo>
                  <a:lnTo>
                    <a:pt x="12" y="146"/>
                  </a:lnTo>
                  <a:lnTo>
                    <a:pt x="14" y="146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8" y="150"/>
                  </a:lnTo>
                  <a:lnTo>
                    <a:pt x="16" y="150"/>
                  </a:lnTo>
                  <a:lnTo>
                    <a:pt x="8" y="152"/>
                  </a:lnTo>
                  <a:lnTo>
                    <a:pt x="4" y="152"/>
                  </a:lnTo>
                  <a:lnTo>
                    <a:pt x="4" y="154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12" y="160"/>
                  </a:lnTo>
                  <a:lnTo>
                    <a:pt x="14" y="164"/>
                  </a:lnTo>
                  <a:lnTo>
                    <a:pt x="16" y="166"/>
                  </a:lnTo>
                  <a:lnTo>
                    <a:pt x="20" y="164"/>
                  </a:lnTo>
                  <a:lnTo>
                    <a:pt x="20" y="164"/>
                  </a:lnTo>
                  <a:lnTo>
                    <a:pt x="26" y="164"/>
                  </a:lnTo>
                  <a:lnTo>
                    <a:pt x="30" y="164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50" y="172"/>
                  </a:lnTo>
                  <a:lnTo>
                    <a:pt x="54" y="174"/>
                  </a:lnTo>
                  <a:lnTo>
                    <a:pt x="58" y="176"/>
                  </a:lnTo>
                  <a:lnTo>
                    <a:pt x="62" y="176"/>
                  </a:lnTo>
                  <a:lnTo>
                    <a:pt x="62" y="176"/>
                  </a:lnTo>
                  <a:lnTo>
                    <a:pt x="66" y="176"/>
                  </a:lnTo>
                  <a:lnTo>
                    <a:pt x="66" y="178"/>
                  </a:lnTo>
                  <a:lnTo>
                    <a:pt x="66" y="180"/>
                  </a:lnTo>
                  <a:lnTo>
                    <a:pt x="72" y="180"/>
                  </a:lnTo>
                  <a:lnTo>
                    <a:pt x="72" y="180"/>
                  </a:lnTo>
                  <a:lnTo>
                    <a:pt x="80" y="180"/>
                  </a:lnTo>
                  <a:lnTo>
                    <a:pt x="82" y="182"/>
                  </a:lnTo>
                  <a:lnTo>
                    <a:pt x="80" y="184"/>
                  </a:lnTo>
                  <a:lnTo>
                    <a:pt x="80" y="184"/>
                  </a:lnTo>
                  <a:lnTo>
                    <a:pt x="78" y="188"/>
                  </a:lnTo>
                  <a:lnTo>
                    <a:pt x="78" y="190"/>
                  </a:lnTo>
                  <a:lnTo>
                    <a:pt x="80" y="192"/>
                  </a:lnTo>
                  <a:lnTo>
                    <a:pt x="86" y="192"/>
                  </a:lnTo>
                  <a:lnTo>
                    <a:pt x="86" y="192"/>
                  </a:lnTo>
                  <a:lnTo>
                    <a:pt x="90" y="194"/>
                  </a:lnTo>
                  <a:lnTo>
                    <a:pt x="90" y="196"/>
                  </a:lnTo>
                  <a:lnTo>
                    <a:pt x="88" y="198"/>
                  </a:lnTo>
                  <a:lnTo>
                    <a:pt x="90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6" y="202"/>
                  </a:lnTo>
                  <a:lnTo>
                    <a:pt x="96" y="204"/>
                  </a:lnTo>
                  <a:lnTo>
                    <a:pt x="96" y="206"/>
                  </a:lnTo>
                  <a:lnTo>
                    <a:pt x="94" y="208"/>
                  </a:lnTo>
                  <a:lnTo>
                    <a:pt x="94" y="208"/>
                  </a:lnTo>
                  <a:lnTo>
                    <a:pt x="92" y="210"/>
                  </a:lnTo>
                  <a:lnTo>
                    <a:pt x="92" y="214"/>
                  </a:lnTo>
                  <a:lnTo>
                    <a:pt x="96" y="220"/>
                  </a:lnTo>
                  <a:lnTo>
                    <a:pt x="102" y="228"/>
                  </a:lnTo>
                  <a:lnTo>
                    <a:pt x="110" y="234"/>
                  </a:lnTo>
                  <a:lnTo>
                    <a:pt x="110" y="234"/>
                  </a:lnTo>
                  <a:lnTo>
                    <a:pt x="118" y="238"/>
                  </a:lnTo>
                  <a:lnTo>
                    <a:pt x="124" y="240"/>
                  </a:lnTo>
                  <a:lnTo>
                    <a:pt x="126" y="240"/>
                  </a:lnTo>
                  <a:lnTo>
                    <a:pt x="124" y="242"/>
                  </a:lnTo>
                  <a:lnTo>
                    <a:pt x="124" y="242"/>
                  </a:lnTo>
                  <a:lnTo>
                    <a:pt x="124" y="246"/>
                  </a:lnTo>
                  <a:lnTo>
                    <a:pt x="126" y="248"/>
                  </a:lnTo>
                  <a:lnTo>
                    <a:pt x="128" y="252"/>
                  </a:lnTo>
                  <a:lnTo>
                    <a:pt x="128" y="260"/>
                  </a:lnTo>
                  <a:lnTo>
                    <a:pt x="128" y="260"/>
                  </a:lnTo>
                  <a:lnTo>
                    <a:pt x="126" y="262"/>
                  </a:lnTo>
                  <a:lnTo>
                    <a:pt x="124" y="266"/>
                  </a:lnTo>
                  <a:lnTo>
                    <a:pt x="120" y="266"/>
                  </a:lnTo>
                  <a:lnTo>
                    <a:pt x="120" y="268"/>
                  </a:lnTo>
                  <a:lnTo>
                    <a:pt x="120" y="268"/>
                  </a:lnTo>
                  <a:lnTo>
                    <a:pt x="128" y="272"/>
                  </a:lnTo>
                  <a:lnTo>
                    <a:pt x="128" y="272"/>
                  </a:lnTo>
                  <a:lnTo>
                    <a:pt x="136" y="278"/>
                  </a:lnTo>
                  <a:lnTo>
                    <a:pt x="140" y="284"/>
                  </a:lnTo>
                  <a:lnTo>
                    <a:pt x="140" y="290"/>
                  </a:lnTo>
                  <a:lnTo>
                    <a:pt x="142" y="296"/>
                  </a:lnTo>
                  <a:lnTo>
                    <a:pt x="142" y="296"/>
                  </a:lnTo>
                  <a:lnTo>
                    <a:pt x="142" y="298"/>
                  </a:lnTo>
                  <a:lnTo>
                    <a:pt x="140" y="292"/>
                  </a:lnTo>
                  <a:lnTo>
                    <a:pt x="136" y="284"/>
                  </a:lnTo>
                  <a:lnTo>
                    <a:pt x="132" y="280"/>
                  </a:lnTo>
                  <a:lnTo>
                    <a:pt x="130" y="278"/>
                  </a:lnTo>
                  <a:lnTo>
                    <a:pt x="130" y="278"/>
                  </a:lnTo>
                  <a:lnTo>
                    <a:pt x="126" y="284"/>
                  </a:lnTo>
                  <a:lnTo>
                    <a:pt x="124" y="302"/>
                  </a:lnTo>
                  <a:lnTo>
                    <a:pt x="124" y="302"/>
                  </a:lnTo>
                  <a:lnTo>
                    <a:pt x="122" y="316"/>
                  </a:lnTo>
                  <a:lnTo>
                    <a:pt x="122" y="316"/>
                  </a:lnTo>
                  <a:lnTo>
                    <a:pt x="124" y="316"/>
                  </a:lnTo>
                  <a:lnTo>
                    <a:pt x="124" y="316"/>
                  </a:lnTo>
                  <a:lnTo>
                    <a:pt x="126" y="314"/>
                  </a:lnTo>
                  <a:lnTo>
                    <a:pt x="126" y="316"/>
                  </a:lnTo>
                  <a:lnTo>
                    <a:pt x="128" y="318"/>
                  </a:lnTo>
                  <a:lnTo>
                    <a:pt x="126" y="320"/>
                  </a:lnTo>
                  <a:lnTo>
                    <a:pt x="126" y="320"/>
                  </a:lnTo>
                  <a:lnTo>
                    <a:pt x="124" y="320"/>
                  </a:lnTo>
                  <a:lnTo>
                    <a:pt x="122" y="324"/>
                  </a:lnTo>
                  <a:lnTo>
                    <a:pt x="120" y="344"/>
                  </a:lnTo>
                  <a:lnTo>
                    <a:pt x="120" y="344"/>
                  </a:lnTo>
                  <a:lnTo>
                    <a:pt x="118" y="362"/>
                  </a:lnTo>
                  <a:lnTo>
                    <a:pt x="114" y="372"/>
                  </a:lnTo>
                  <a:lnTo>
                    <a:pt x="110" y="378"/>
                  </a:lnTo>
                  <a:lnTo>
                    <a:pt x="106" y="380"/>
                  </a:lnTo>
                  <a:lnTo>
                    <a:pt x="106" y="380"/>
                  </a:lnTo>
                  <a:lnTo>
                    <a:pt x="110" y="384"/>
                  </a:lnTo>
                  <a:lnTo>
                    <a:pt x="114" y="386"/>
                  </a:lnTo>
                  <a:lnTo>
                    <a:pt x="118" y="386"/>
                  </a:lnTo>
                  <a:lnTo>
                    <a:pt x="118" y="390"/>
                  </a:lnTo>
                  <a:lnTo>
                    <a:pt x="118" y="390"/>
                  </a:lnTo>
                  <a:lnTo>
                    <a:pt x="118" y="394"/>
                  </a:lnTo>
                  <a:lnTo>
                    <a:pt x="120" y="396"/>
                  </a:lnTo>
                  <a:lnTo>
                    <a:pt x="128" y="398"/>
                  </a:lnTo>
                  <a:lnTo>
                    <a:pt x="136" y="400"/>
                  </a:lnTo>
                  <a:lnTo>
                    <a:pt x="140" y="402"/>
                  </a:lnTo>
                  <a:lnTo>
                    <a:pt x="142" y="406"/>
                  </a:lnTo>
                  <a:lnTo>
                    <a:pt x="142" y="406"/>
                  </a:lnTo>
                  <a:lnTo>
                    <a:pt x="144" y="408"/>
                  </a:lnTo>
                  <a:lnTo>
                    <a:pt x="146" y="408"/>
                  </a:lnTo>
                  <a:lnTo>
                    <a:pt x="152" y="408"/>
                  </a:lnTo>
                  <a:lnTo>
                    <a:pt x="158" y="408"/>
                  </a:lnTo>
                  <a:lnTo>
                    <a:pt x="160" y="410"/>
                  </a:lnTo>
                  <a:lnTo>
                    <a:pt x="162" y="412"/>
                  </a:lnTo>
                  <a:lnTo>
                    <a:pt x="162" y="412"/>
                  </a:lnTo>
                  <a:lnTo>
                    <a:pt x="166" y="414"/>
                  </a:lnTo>
                  <a:lnTo>
                    <a:pt x="170" y="412"/>
                  </a:lnTo>
                  <a:lnTo>
                    <a:pt x="174" y="412"/>
                  </a:lnTo>
                  <a:lnTo>
                    <a:pt x="184" y="412"/>
                  </a:lnTo>
                  <a:lnTo>
                    <a:pt x="184" y="412"/>
                  </a:lnTo>
                  <a:lnTo>
                    <a:pt x="186" y="412"/>
                  </a:lnTo>
                  <a:lnTo>
                    <a:pt x="188" y="412"/>
                  </a:lnTo>
                  <a:lnTo>
                    <a:pt x="190" y="408"/>
                  </a:lnTo>
                  <a:lnTo>
                    <a:pt x="192" y="406"/>
                  </a:lnTo>
                  <a:lnTo>
                    <a:pt x="196" y="408"/>
                  </a:lnTo>
                  <a:lnTo>
                    <a:pt x="216" y="418"/>
                  </a:lnTo>
                  <a:lnTo>
                    <a:pt x="216" y="418"/>
                  </a:lnTo>
                  <a:lnTo>
                    <a:pt x="220" y="416"/>
                  </a:lnTo>
                  <a:lnTo>
                    <a:pt x="222" y="418"/>
                  </a:lnTo>
                  <a:lnTo>
                    <a:pt x="224" y="420"/>
                  </a:lnTo>
                  <a:lnTo>
                    <a:pt x="226" y="422"/>
                  </a:lnTo>
                  <a:lnTo>
                    <a:pt x="226" y="422"/>
                  </a:lnTo>
                  <a:lnTo>
                    <a:pt x="236" y="428"/>
                  </a:lnTo>
                  <a:lnTo>
                    <a:pt x="242" y="428"/>
                  </a:lnTo>
                  <a:lnTo>
                    <a:pt x="246" y="428"/>
                  </a:lnTo>
                  <a:lnTo>
                    <a:pt x="254" y="430"/>
                  </a:lnTo>
                  <a:lnTo>
                    <a:pt x="254" y="430"/>
                  </a:lnTo>
                  <a:lnTo>
                    <a:pt x="258" y="432"/>
                  </a:lnTo>
                  <a:lnTo>
                    <a:pt x="260" y="430"/>
                  </a:lnTo>
                  <a:lnTo>
                    <a:pt x="264" y="426"/>
                  </a:lnTo>
                  <a:lnTo>
                    <a:pt x="272" y="426"/>
                  </a:lnTo>
                  <a:lnTo>
                    <a:pt x="272" y="426"/>
                  </a:lnTo>
                  <a:lnTo>
                    <a:pt x="272" y="414"/>
                  </a:lnTo>
                  <a:lnTo>
                    <a:pt x="272" y="410"/>
                  </a:lnTo>
                  <a:lnTo>
                    <a:pt x="272" y="406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4" y="394"/>
                  </a:lnTo>
                  <a:lnTo>
                    <a:pt x="274" y="390"/>
                  </a:lnTo>
                  <a:lnTo>
                    <a:pt x="280" y="388"/>
                  </a:lnTo>
                  <a:lnTo>
                    <a:pt x="286" y="384"/>
                  </a:lnTo>
                  <a:lnTo>
                    <a:pt x="292" y="380"/>
                  </a:lnTo>
                  <a:lnTo>
                    <a:pt x="292" y="380"/>
                  </a:lnTo>
                  <a:lnTo>
                    <a:pt x="304" y="372"/>
                  </a:lnTo>
                  <a:lnTo>
                    <a:pt x="306" y="372"/>
                  </a:lnTo>
                  <a:lnTo>
                    <a:pt x="306" y="374"/>
                  </a:lnTo>
                  <a:lnTo>
                    <a:pt x="308" y="378"/>
                  </a:lnTo>
                  <a:lnTo>
                    <a:pt x="310" y="378"/>
                  </a:lnTo>
                  <a:lnTo>
                    <a:pt x="314" y="380"/>
                  </a:lnTo>
                  <a:lnTo>
                    <a:pt x="314" y="380"/>
                  </a:lnTo>
                  <a:lnTo>
                    <a:pt x="322" y="380"/>
                  </a:lnTo>
                  <a:lnTo>
                    <a:pt x="324" y="382"/>
                  </a:lnTo>
                  <a:lnTo>
                    <a:pt x="326" y="382"/>
                  </a:lnTo>
                  <a:lnTo>
                    <a:pt x="332" y="382"/>
                  </a:lnTo>
                  <a:lnTo>
                    <a:pt x="332" y="382"/>
                  </a:lnTo>
                  <a:lnTo>
                    <a:pt x="338" y="380"/>
                  </a:lnTo>
                  <a:lnTo>
                    <a:pt x="344" y="382"/>
                  </a:lnTo>
                  <a:lnTo>
                    <a:pt x="346" y="384"/>
                  </a:lnTo>
                  <a:lnTo>
                    <a:pt x="350" y="390"/>
                  </a:lnTo>
                  <a:lnTo>
                    <a:pt x="350" y="390"/>
                  </a:lnTo>
                  <a:lnTo>
                    <a:pt x="354" y="392"/>
                  </a:lnTo>
                  <a:lnTo>
                    <a:pt x="358" y="392"/>
                  </a:lnTo>
                  <a:lnTo>
                    <a:pt x="360" y="390"/>
                  </a:lnTo>
                  <a:lnTo>
                    <a:pt x="364" y="394"/>
                  </a:lnTo>
                  <a:lnTo>
                    <a:pt x="364" y="394"/>
                  </a:lnTo>
                  <a:lnTo>
                    <a:pt x="372" y="394"/>
                  </a:lnTo>
                  <a:lnTo>
                    <a:pt x="384" y="394"/>
                  </a:lnTo>
                  <a:lnTo>
                    <a:pt x="392" y="388"/>
                  </a:lnTo>
                  <a:lnTo>
                    <a:pt x="396" y="386"/>
                  </a:lnTo>
                  <a:lnTo>
                    <a:pt x="396" y="382"/>
                  </a:lnTo>
                  <a:lnTo>
                    <a:pt x="396" y="382"/>
                  </a:lnTo>
                  <a:lnTo>
                    <a:pt x="396" y="380"/>
                  </a:lnTo>
                  <a:lnTo>
                    <a:pt x="398" y="378"/>
                  </a:lnTo>
                  <a:lnTo>
                    <a:pt x="406" y="374"/>
                  </a:lnTo>
                  <a:lnTo>
                    <a:pt x="422" y="364"/>
                  </a:lnTo>
                  <a:lnTo>
                    <a:pt x="422" y="364"/>
                  </a:lnTo>
                  <a:lnTo>
                    <a:pt x="424" y="360"/>
                  </a:lnTo>
                  <a:lnTo>
                    <a:pt x="426" y="354"/>
                  </a:lnTo>
                  <a:lnTo>
                    <a:pt x="428" y="348"/>
                  </a:lnTo>
                  <a:lnTo>
                    <a:pt x="430" y="346"/>
                  </a:lnTo>
                  <a:lnTo>
                    <a:pt x="428" y="344"/>
                  </a:lnTo>
                  <a:lnTo>
                    <a:pt x="428" y="34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0" name="Freeform 128">
              <a:extLst>
                <a:ext uri="{FF2B5EF4-FFF2-40B4-BE49-F238E27FC236}">
                  <a16:creationId xmlns:a16="http://schemas.microsoft.com/office/drawing/2014/main" id="{07B135B4-90A6-4455-BAE8-4A52BF5CA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45" y="2477702"/>
              <a:ext cx="135491" cy="298168"/>
            </a:xfrm>
            <a:custGeom>
              <a:avLst/>
              <a:gdLst>
                <a:gd name="T0" fmla="*/ 88 w 114"/>
                <a:gd name="T1" fmla="*/ 192 h 244"/>
                <a:gd name="T2" fmla="*/ 86 w 114"/>
                <a:gd name="T3" fmla="*/ 186 h 244"/>
                <a:gd name="T4" fmla="*/ 80 w 114"/>
                <a:gd name="T5" fmla="*/ 184 h 244"/>
                <a:gd name="T6" fmla="*/ 76 w 114"/>
                <a:gd name="T7" fmla="*/ 178 h 244"/>
                <a:gd name="T8" fmla="*/ 84 w 114"/>
                <a:gd name="T9" fmla="*/ 156 h 244"/>
                <a:gd name="T10" fmla="*/ 88 w 114"/>
                <a:gd name="T11" fmla="*/ 146 h 244"/>
                <a:gd name="T12" fmla="*/ 82 w 114"/>
                <a:gd name="T13" fmla="*/ 144 h 244"/>
                <a:gd name="T14" fmla="*/ 78 w 114"/>
                <a:gd name="T15" fmla="*/ 136 h 244"/>
                <a:gd name="T16" fmla="*/ 70 w 114"/>
                <a:gd name="T17" fmla="*/ 122 h 244"/>
                <a:gd name="T18" fmla="*/ 78 w 114"/>
                <a:gd name="T19" fmla="*/ 118 h 244"/>
                <a:gd name="T20" fmla="*/ 90 w 114"/>
                <a:gd name="T21" fmla="*/ 112 h 244"/>
                <a:gd name="T22" fmla="*/ 88 w 114"/>
                <a:gd name="T23" fmla="*/ 100 h 244"/>
                <a:gd name="T24" fmla="*/ 90 w 114"/>
                <a:gd name="T25" fmla="*/ 88 h 244"/>
                <a:gd name="T26" fmla="*/ 94 w 114"/>
                <a:gd name="T27" fmla="*/ 62 h 244"/>
                <a:gd name="T28" fmla="*/ 96 w 114"/>
                <a:gd name="T29" fmla="*/ 54 h 244"/>
                <a:gd name="T30" fmla="*/ 114 w 114"/>
                <a:gd name="T31" fmla="*/ 30 h 244"/>
                <a:gd name="T32" fmla="*/ 112 w 114"/>
                <a:gd name="T33" fmla="*/ 26 h 244"/>
                <a:gd name="T34" fmla="*/ 104 w 114"/>
                <a:gd name="T35" fmla="*/ 22 h 244"/>
                <a:gd name="T36" fmla="*/ 102 w 114"/>
                <a:gd name="T37" fmla="*/ 18 h 244"/>
                <a:gd name="T38" fmla="*/ 100 w 114"/>
                <a:gd name="T39" fmla="*/ 12 h 244"/>
                <a:gd name="T40" fmla="*/ 86 w 114"/>
                <a:gd name="T41" fmla="*/ 10 h 244"/>
                <a:gd name="T42" fmla="*/ 74 w 114"/>
                <a:gd name="T43" fmla="*/ 16 h 244"/>
                <a:gd name="T44" fmla="*/ 62 w 114"/>
                <a:gd name="T45" fmla="*/ 12 h 244"/>
                <a:gd name="T46" fmla="*/ 50 w 114"/>
                <a:gd name="T47" fmla="*/ 16 h 244"/>
                <a:gd name="T48" fmla="*/ 46 w 114"/>
                <a:gd name="T49" fmla="*/ 16 h 244"/>
                <a:gd name="T50" fmla="*/ 46 w 114"/>
                <a:gd name="T51" fmla="*/ 16 h 244"/>
                <a:gd name="T52" fmla="*/ 44 w 114"/>
                <a:gd name="T53" fmla="*/ 12 h 244"/>
                <a:gd name="T54" fmla="*/ 50 w 114"/>
                <a:gd name="T55" fmla="*/ 4 h 244"/>
                <a:gd name="T56" fmla="*/ 44 w 114"/>
                <a:gd name="T57" fmla="*/ 0 h 244"/>
                <a:gd name="T58" fmla="*/ 26 w 114"/>
                <a:gd name="T59" fmla="*/ 14 h 244"/>
                <a:gd name="T60" fmla="*/ 26 w 114"/>
                <a:gd name="T61" fmla="*/ 24 h 244"/>
                <a:gd name="T62" fmla="*/ 26 w 114"/>
                <a:gd name="T63" fmla="*/ 36 h 244"/>
                <a:gd name="T64" fmla="*/ 32 w 114"/>
                <a:gd name="T65" fmla="*/ 52 h 244"/>
                <a:gd name="T66" fmla="*/ 26 w 114"/>
                <a:gd name="T67" fmla="*/ 84 h 244"/>
                <a:gd name="T68" fmla="*/ 24 w 114"/>
                <a:gd name="T69" fmla="*/ 96 h 244"/>
                <a:gd name="T70" fmla="*/ 16 w 114"/>
                <a:gd name="T71" fmla="*/ 118 h 244"/>
                <a:gd name="T72" fmla="*/ 6 w 114"/>
                <a:gd name="T73" fmla="*/ 132 h 244"/>
                <a:gd name="T74" fmla="*/ 6 w 114"/>
                <a:gd name="T75" fmla="*/ 140 h 244"/>
                <a:gd name="T76" fmla="*/ 0 w 114"/>
                <a:gd name="T77" fmla="*/ 160 h 244"/>
                <a:gd name="T78" fmla="*/ 6 w 114"/>
                <a:gd name="T79" fmla="*/ 164 h 244"/>
                <a:gd name="T80" fmla="*/ 12 w 114"/>
                <a:gd name="T81" fmla="*/ 168 h 244"/>
                <a:gd name="T82" fmla="*/ 12 w 114"/>
                <a:gd name="T83" fmla="*/ 176 h 244"/>
                <a:gd name="T84" fmla="*/ 14 w 114"/>
                <a:gd name="T85" fmla="*/ 176 h 244"/>
                <a:gd name="T86" fmla="*/ 26 w 114"/>
                <a:gd name="T87" fmla="*/ 182 h 244"/>
                <a:gd name="T88" fmla="*/ 24 w 114"/>
                <a:gd name="T89" fmla="*/ 198 h 244"/>
                <a:gd name="T90" fmla="*/ 22 w 114"/>
                <a:gd name="T91" fmla="*/ 232 h 244"/>
                <a:gd name="T92" fmla="*/ 20 w 114"/>
                <a:gd name="T93" fmla="*/ 244 h 244"/>
                <a:gd name="T94" fmla="*/ 26 w 114"/>
                <a:gd name="T95" fmla="*/ 240 h 244"/>
                <a:gd name="T96" fmla="*/ 48 w 114"/>
                <a:gd name="T97" fmla="*/ 242 h 244"/>
                <a:gd name="T98" fmla="*/ 62 w 114"/>
                <a:gd name="T99" fmla="*/ 244 h 244"/>
                <a:gd name="T100" fmla="*/ 74 w 114"/>
                <a:gd name="T101" fmla="*/ 234 h 244"/>
                <a:gd name="T102" fmla="*/ 74 w 114"/>
                <a:gd name="T103" fmla="*/ 234 h 244"/>
                <a:gd name="T104" fmla="*/ 72 w 114"/>
                <a:gd name="T105" fmla="*/ 218 h 244"/>
                <a:gd name="T106" fmla="*/ 80 w 114"/>
                <a:gd name="T107" fmla="*/ 1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44">
                  <a:moveTo>
                    <a:pt x="80" y="196"/>
                  </a:moveTo>
                  <a:lnTo>
                    <a:pt x="80" y="196"/>
                  </a:lnTo>
                  <a:lnTo>
                    <a:pt x="88" y="192"/>
                  </a:lnTo>
                  <a:lnTo>
                    <a:pt x="88" y="188"/>
                  </a:lnTo>
                  <a:lnTo>
                    <a:pt x="88" y="188"/>
                  </a:lnTo>
                  <a:lnTo>
                    <a:pt x="86" y="186"/>
                  </a:lnTo>
                  <a:lnTo>
                    <a:pt x="84" y="186"/>
                  </a:lnTo>
                  <a:lnTo>
                    <a:pt x="84" y="186"/>
                  </a:lnTo>
                  <a:lnTo>
                    <a:pt x="80" y="184"/>
                  </a:lnTo>
                  <a:lnTo>
                    <a:pt x="76" y="182"/>
                  </a:lnTo>
                  <a:lnTo>
                    <a:pt x="76" y="182"/>
                  </a:lnTo>
                  <a:lnTo>
                    <a:pt x="76" y="178"/>
                  </a:lnTo>
                  <a:lnTo>
                    <a:pt x="76" y="172"/>
                  </a:lnTo>
                  <a:lnTo>
                    <a:pt x="78" y="164"/>
                  </a:lnTo>
                  <a:lnTo>
                    <a:pt x="84" y="156"/>
                  </a:lnTo>
                  <a:lnTo>
                    <a:pt x="84" y="156"/>
                  </a:lnTo>
                  <a:lnTo>
                    <a:pt x="88" y="150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4" y="144"/>
                  </a:lnTo>
                  <a:lnTo>
                    <a:pt x="82" y="144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78" y="136"/>
                  </a:lnTo>
                  <a:lnTo>
                    <a:pt x="78" y="136"/>
                  </a:lnTo>
                  <a:lnTo>
                    <a:pt x="74" y="128"/>
                  </a:lnTo>
                  <a:lnTo>
                    <a:pt x="70" y="122"/>
                  </a:lnTo>
                  <a:lnTo>
                    <a:pt x="70" y="120"/>
                  </a:lnTo>
                  <a:lnTo>
                    <a:pt x="70" y="118"/>
                  </a:lnTo>
                  <a:lnTo>
                    <a:pt x="78" y="118"/>
                  </a:lnTo>
                  <a:lnTo>
                    <a:pt x="78" y="118"/>
                  </a:lnTo>
                  <a:lnTo>
                    <a:pt x="86" y="116"/>
                  </a:lnTo>
                  <a:lnTo>
                    <a:pt x="90" y="112"/>
                  </a:lnTo>
                  <a:lnTo>
                    <a:pt x="90" y="108"/>
                  </a:lnTo>
                  <a:lnTo>
                    <a:pt x="88" y="100"/>
                  </a:lnTo>
                  <a:lnTo>
                    <a:pt x="88" y="100"/>
                  </a:lnTo>
                  <a:lnTo>
                    <a:pt x="86" y="96"/>
                  </a:lnTo>
                  <a:lnTo>
                    <a:pt x="88" y="94"/>
                  </a:lnTo>
                  <a:lnTo>
                    <a:pt x="90" y="88"/>
                  </a:lnTo>
                  <a:lnTo>
                    <a:pt x="92" y="78"/>
                  </a:lnTo>
                  <a:lnTo>
                    <a:pt x="94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4" y="58"/>
                  </a:lnTo>
                  <a:lnTo>
                    <a:pt x="96" y="54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4" y="30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2" y="26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18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0" y="12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86" y="10"/>
                  </a:lnTo>
                  <a:lnTo>
                    <a:pt x="82" y="10"/>
                  </a:lnTo>
                  <a:lnTo>
                    <a:pt x="78" y="14"/>
                  </a:lnTo>
                  <a:lnTo>
                    <a:pt x="74" y="16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2" y="12"/>
                  </a:lnTo>
                  <a:lnTo>
                    <a:pt x="58" y="12"/>
                  </a:lnTo>
                  <a:lnTo>
                    <a:pt x="52" y="14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6" y="8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42" y="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4" y="20"/>
                  </a:lnTo>
                  <a:lnTo>
                    <a:pt x="24" y="22"/>
                  </a:lnTo>
                  <a:lnTo>
                    <a:pt x="26" y="24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6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2" y="52"/>
                  </a:lnTo>
                  <a:lnTo>
                    <a:pt x="32" y="58"/>
                  </a:lnTo>
                  <a:lnTo>
                    <a:pt x="28" y="72"/>
                  </a:lnTo>
                  <a:lnTo>
                    <a:pt x="26" y="84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6"/>
                  </a:lnTo>
                  <a:lnTo>
                    <a:pt x="22" y="10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2" y="128"/>
                  </a:lnTo>
                  <a:lnTo>
                    <a:pt x="8" y="130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6" y="136"/>
                  </a:lnTo>
                  <a:lnTo>
                    <a:pt x="6" y="140"/>
                  </a:lnTo>
                  <a:lnTo>
                    <a:pt x="6" y="144"/>
                  </a:lnTo>
                  <a:lnTo>
                    <a:pt x="2" y="154"/>
                  </a:lnTo>
                  <a:lnTo>
                    <a:pt x="0" y="160"/>
                  </a:lnTo>
                  <a:lnTo>
                    <a:pt x="2" y="164"/>
                  </a:lnTo>
                  <a:lnTo>
                    <a:pt x="6" y="164"/>
                  </a:lnTo>
                  <a:lnTo>
                    <a:pt x="6" y="164"/>
                  </a:lnTo>
                  <a:lnTo>
                    <a:pt x="12" y="164"/>
                  </a:lnTo>
                  <a:lnTo>
                    <a:pt x="12" y="166"/>
                  </a:lnTo>
                  <a:lnTo>
                    <a:pt x="12" y="168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2" y="176"/>
                  </a:lnTo>
                  <a:lnTo>
                    <a:pt x="12" y="178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18" y="174"/>
                  </a:lnTo>
                  <a:lnTo>
                    <a:pt x="22" y="176"/>
                  </a:lnTo>
                  <a:lnTo>
                    <a:pt x="26" y="182"/>
                  </a:lnTo>
                  <a:lnTo>
                    <a:pt x="26" y="190"/>
                  </a:lnTo>
                  <a:lnTo>
                    <a:pt x="26" y="190"/>
                  </a:lnTo>
                  <a:lnTo>
                    <a:pt x="24" y="198"/>
                  </a:lnTo>
                  <a:lnTo>
                    <a:pt x="24" y="204"/>
                  </a:lnTo>
                  <a:lnTo>
                    <a:pt x="26" y="212"/>
                  </a:lnTo>
                  <a:lnTo>
                    <a:pt x="22" y="232"/>
                  </a:lnTo>
                  <a:lnTo>
                    <a:pt x="22" y="232"/>
                  </a:lnTo>
                  <a:lnTo>
                    <a:pt x="20" y="244"/>
                  </a:lnTo>
                  <a:lnTo>
                    <a:pt x="20" y="244"/>
                  </a:lnTo>
                  <a:lnTo>
                    <a:pt x="22" y="244"/>
                  </a:lnTo>
                  <a:lnTo>
                    <a:pt x="22" y="244"/>
                  </a:lnTo>
                  <a:lnTo>
                    <a:pt x="26" y="240"/>
                  </a:lnTo>
                  <a:lnTo>
                    <a:pt x="30" y="238"/>
                  </a:lnTo>
                  <a:lnTo>
                    <a:pt x="36" y="238"/>
                  </a:lnTo>
                  <a:lnTo>
                    <a:pt x="48" y="242"/>
                  </a:lnTo>
                  <a:lnTo>
                    <a:pt x="48" y="242"/>
                  </a:lnTo>
                  <a:lnTo>
                    <a:pt x="58" y="244"/>
                  </a:lnTo>
                  <a:lnTo>
                    <a:pt x="62" y="244"/>
                  </a:lnTo>
                  <a:lnTo>
                    <a:pt x="66" y="240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2" y="228"/>
                  </a:lnTo>
                  <a:lnTo>
                    <a:pt x="72" y="218"/>
                  </a:lnTo>
                  <a:lnTo>
                    <a:pt x="74" y="206"/>
                  </a:lnTo>
                  <a:lnTo>
                    <a:pt x="76" y="202"/>
                  </a:lnTo>
                  <a:lnTo>
                    <a:pt x="80" y="196"/>
                  </a:lnTo>
                  <a:lnTo>
                    <a:pt x="80" y="19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1" name="Freeform 131">
              <a:extLst>
                <a:ext uri="{FF2B5EF4-FFF2-40B4-BE49-F238E27FC236}">
                  <a16:creationId xmlns:a16="http://schemas.microsoft.com/office/drawing/2014/main" id="{B9C7EEE5-C9DA-481A-88C4-238A2EF9F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655" y="2189247"/>
              <a:ext cx="484913" cy="537680"/>
            </a:xfrm>
            <a:custGeom>
              <a:avLst/>
              <a:gdLst>
                <a:gd name="T0" fmla="*/ 236 w 408"/>
                <a:gd name="T1" fmla="*/ 54 h 440"/>
                <a:gd name="T2" fmla="*/ 236 w 408"/>
                <a:gd name="T3" fmla="*/ 42 h 440"/>
                <a:gd name="T4" fmla="*/ 236 w 408"/>
                <a:gd name="T5" fmla="*/ 34 h 440"/>
                <a:gd name="T6" fmla="*/ 196 w 408"/>
                <a:gd name="T7" fmla="*/ 16 h 440"/>
                <a:gd name="T8" fmla="*/ 188 w 408"/>
                <a:gd name="T9" fmla="*/ 6 h 440"/>
                <a:gd name="T10" fmla="*/ 174 w 408"/>
                <a:gd name="T11" fmla="*/ 4 h 440"/>
                <a:gd name="T12" fmla="*/ 152 w 408"/>
                <a:gd name="T13" fmla="*/ 14 h 440"/>
                <a:gd name="T14" fmla="*/ 136 w 408"/>
                <a:gd name="T15" fmla="*/ 10 h 440"/>
                <a:gd name="T16" fmla="*/ 132 w 408"/>
                <a:gd name="T17" fmla="*/ 22 h 440"/>
                <a:gd name="T18" fmla="*/ 118 w 408"/>
                <a:gd name="T19" fmla="*/ 24 h 440"/>
                <a:gd name="T20" fmla="*/ 120 w 408"/>
                <a:gd name="T21" fmla="*/ 42 h 440"/>
                <a:gd name="T22" fmla="*/ 102 w 408"/>
                <a:gd name="T23" fmla="*/ 38 h 440"/>
                <a:gd name="T24" fmla="*/ 90 w 408"/>
                <a:gd name="T25" fmla="*/ 30 h 440"/>
                <a:gd name="T26" fmla="*/ 86 w 408"/>
                <a:gd name="T27" fmla="*/ 46 h 440"/>
                <a:gd name="T28" fmla="*/ 84 w 408"/>
                <a:gd name="T29" fmla="*/ 62 h 440"/>
                <a:gd name="T30" fmla="*/ 76 w 408"/>
                <a:gd name="T31" fmla="*/ 58 h 440"/>
                <a:gd name="T32" fmla="*/ 62 w 408"/>
                <a:gd name="T33" fmla="*/ 30 h 440"/>
                <a:gd name="T34" fmla="*/ 50 w 408"/>
                <a:gd name="T35" fmla="*/ 38 h 440"/>
                <a:gd name="T36" fmla="*/ 46 w 408"/>
                <a:gd name="T37" fmla="*/ 52 h 440"/>
                <a:gd name="T38" fmla="*/ 30 w 408"/>
                <a:gd name="T39" fmla="*/ 54 h 440"/>
                <a:gd name="T40" fmla="*/ 10 w 408"/>
                <a:gd name="T41" fmla="*/ 56 h 440"/>
                <a:gd name="T42" fmla="*/ 18 w 408"/>
                <a:gd name="T43" fmla="*/ 84 h 440"/>
                <a:gd name="T44" fmla="*/ 0 w 408"/>
                <a:gd name="T45" fmla="*/ 96 h 440"/>
                <a:gd name="T46" fmla="*/ 12 w 408"/>
                <a:gd name="T47" fmla="*/ 118 h 440"/>
                <a:gd name="T48" fmla="*/ 10 w 408"/>
                <a:gd name="T49" fmla="*/ 132 h 440"/>
                <a:gd name="T50" fmla="*/ 34 w 408"/>
                <a:gd name="T51" fmla="*/ 142 h 440"/>
                <a:gd name="T52" fmla="*/ 30 w 408"/>
                <a:gd name="T53" fmla="*/ 162 h 440"/>
                <a:gd name="T54" fmla="*/ 54 w 408"/>
                <a:gd name="T55" fmla="*/ 148 h 440"/>
                <a:gd name="T56" fmla="*/ 82 w 408"/>
                <a:gd name="T57" fmla="*/ 130 h 440"/>
                <a:gd name="T58" fmla="*/ 114 w 408"/>
                <a:gd name="T59" fmla="*/ 148 h 440"/>
                <a:gd name="T60" fmla="*/ 130 w 408"/>
                <a:gd name="T61" fmla="*/ 180 h 440"/>
                <a:gd name="T62" fmla="*/ 138 w 408"/>
                <a:gd name="T63" fmla="*/ 208 h 440"/>
                <a:gd name="T64" fmla="*/ 162 w 408"/>
                <a:gd name="T65" fmla="*/ 232 h 440"/>
                <a:gd name="T66" fmla="*/ 188 w 408"/>
                <a:gd name="T67" fmla="*/ 252 h 440"/>
                <a:gd name="T68" fmla="*/ 238 w 408"/>
                <a:gd name="T69" fmla="*/ 282 h 440"/>
                <a:gd name="T70" fmla="*/ 260 w 408"/>
                <a:gd name="T71" fmla="*/ 304 h 440"/>
                <a:gd name="T72" fmla="*/ 274 w 408"/>
                <a:gd name="T73" fmla="*/ 314 h 440"/>
                <a:gd name="T74" fmla="*/ 288 w 408"/>
                <a:gd name="T75" fmla="*/ 334 h 440"/>
                <a:gd name="T76" fmla="*/ 320 w 408"/>
                <a:gd name="T77" fmla="*/ 364 h 440"/>
                <a:gd name="T78" fmla="*/ 318 w 408"/>
                <a:gd name="T79" fmla="*/ 404 h 440"/>
                <a:gd name="T80" fmla="*/ 310 w 408"/>
                <a:gd name="T81" fmla="*/ 434 h 440"/>
                <a:gd name="T82" fmla="*/ 330 w 408"/>
                <a:gd name="T83" fmla="*/ 428 h 440"/>
                <a:gd name="T84" fmla="*/ 354 w 408"/>
                <a:gd name="T85" fmla="*/ 392 h 440"/>
                <a:gd name="T86" fmla="*/ 348 w 408"/>
                <a:gd name="T87" fmla="*/ 362 h 440"/>
                <a:gd name="T88" fmla="*/ 344 w 408"/>
                <a:gd name="T89" fmla="*/ 340 h 440"/>
                <a:gd name="T90" fmla="*/ 370 w 408"/>
                <a:gd name="T91" fmla="*/ 322 h 440"/>
                <a:gd name="T92" fmla="*/ 396 w 408"/>
                <a:gd name="T93" fmla="*/ 348 h 440"/>
                <a:gd name="T94" fmla="*/ 406 w 408"/>
                <a:gd name="T95" fmla="*/ 338 h 440"/>
                <a:gd name="T96" fmla="*/ 372 w 408"/>
                <a:gd name="T97" fmla="*/ 302 h 440"/>
                <a:gd name="T98" fmla="*/ 328 w 408"/>
                <a:gd name="T99" fmla="*/ 276 h 440"/>
                <a:gd name="T100" fmla="*/ 328 w 408"/>
                <a:gd name="T101" fmla="*/ 254 h 440"/>
                <a:gd name="T102" fmla="*/ 266 w 408"/>
                <a:gd name="T103" fmla="*/ 228 h 440"/>
                <a:gd name="T104" fmla="*/ 236 w 408"/>
                <a:gd name="T105" fmla="*/ 168 h 440"/>
                <a:gd name="T106" fmla="*/ 194 w 408"/>
                <a:gd name="T107" fmla="*/ 128 h 440"/>
                <a:gd name="T108" fmla="*/ 194 w 408"/>
                <a:gd name="T109" fmla="*/ 92 h 440"/>
                <a:gd name="T110" fmla="*/ 202 w 408"/>
                <a:gd name="T111" fmla="*/ 82 h 440"/>
                <a:gd name="T112" fmla="*/ 230 w 408"/>
                <a:gd name="T113" fmla="*/ 70 h 440"/>
                <a:gd name="T114" fmla="*/ 246 w 408"/>
                <a:gd name="T115" fmla="*/ 74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8" h="440">
                  <a:moveTo>
                    <a:pt x="248" y="72"/>
                  </a:moveTo>
                  <a:lnTo>
                    <a:pt x="248" y="72"/>
                  </a:lnTo>
                  <a:lnTo>
                    <a:pt x="246" y="66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238" y="58"/>
                  </a:lnTo>
                  <a:lnTo>
                    <a:pt x="236" y="54"/>
                  </a:lnTo>
                  <a:lnTo>
                    <a:pt x="236" y="54"/>
                  </a:lnTo>
                  <a:lnTo>
                    <a:pt x="238" y="50"/>
                  </a:lnTo>
                  <a:lnTo>
                    <a:pt x="240" y="46"/>
                  </a:lnTo>
                  <a:lnTo>
                    <a:pt x="240" y="46"/>
                  </a:lnTo>
                  <a:lnTo>
                    <a:pt x="240" y="44"/>
                  </a:lnTo>
                  <a:lnTo>
                    <a:pt x="240" y="44"/>
                  </a:lnTo>
                  <a:lnTo>
                    <a:pt x="236" y="42"/>
                  </a:lnTo>
                  <a:lnTo>
                    <a:pt x="234" y="42"/>
                  </a:lnTo>
                  <a:lnTo>
                    <a:pt x="232" y="40"/>
                  </a:lnTo>
                  <a:lnTo>
                    <a:pt x="232" y="40"/>
                  </a:lnTo>
                  <a:lnTo>
                    <a:pt x="232" y="38"/>
                  </a:lnTo>
                  <a:lnTo>
                    <a:pt x="232" y="38"/>
                  </a:lnTo>
                  <a:lnTo>
                    <a:pt x="234" y="36"/>
                  </a:lnTo>
                  <a:lnTo>
                    <a:pt x="236" y="34"/>
                  </a:lnTo>
                  <a:lnTo>
                    <a:pt x="242" y="28"/>
                  </a:lnTo>
                  <a:lnTo>
                    <a:pt x="242" y="28"/>
                  </a:lnTo>
                  <a:lnTo>
                    <a:pt x="242" y="28"/>
                  </a:lnTo>
                  <a:lnTo>
                    <a:pt x="242" y="28"/>
                  </a:lnTo>
                  <a:lnTo>
                    <a:pt x="220" y="24"/>
                  </a:lnTo>
                  <a:lnTo>
                    <a:pt x="204" y="20"/>
                  </a:lnTo>
                  <a:lnTo>
                    <a:pt x="196" y="16"/>
                  </a:lnTo>
                  <a:lnTo>
                    <a:pt x="194" y="14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192" y="10"/>
                  </a:lnTo>
                  <a:lnTo>
                    <a:pt x="192" y="8"/>
                  </a:lnTo>
                  <a:lnTo>
                    <a:pt x="190" y="8"/>
                  </a:lnTo>
                  <a:lnTo>
                    <a:pt x="188" y="6"/>
                  </a:lnTo>
                  <a:lnTo>
                    <a:pt x="188" y="6"/>
                  </a:lnTo>
                  <a:lnTo>
                    <a:pt x="190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74" y="4"/>
                  </a:lnTo>
                  <a:lnTo>
                    <a:pt x="168" y="4"/>
                  </a:lnTo>
                  <a:lnTo>
                    <a:pt x="164" y="4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4" y="6"/>
                  </a:lnTo>
                  <a:lnTo>
                    <a:pt x="152" y="10"/>
                  </a:lnTo>
                  <a:lnTo>
                    <a:pt x="152" y="14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6"/>
                  </a:lnTo>
                  <a:lnTo>
                    <a:pt x="146" y="16"/>
                  </a:lnTo>
                  <a:lnTo>
                    <a:pt x="142" y="14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28" y="18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2" y="22"/>
                  </a:lnTo>
                  <a:lnTo>
                    <a:pt x="132" y="22"/>
                  </a:lnTo>
                  <a:lnTo>
                    <a:pt x="132" y="26"/>
                  </a:lnTo>
                  <a:lnTo>
                    <a:pt x="132" y="28"/>
                  </a:lnTo>
                  <a:lnTo>
                    <a:pt x="132" y="28"/>
                  </a:lnTo>
                  <a:lnTo>
                    <a:pt x="128" y="28"/>
                  </a:lnTo>
                  <a:lnTo>
                    <a:pt x="124" y="26"/>
                  </a:lnTo>
                  <a:lnTo>
                    <a:pt x="120" y="24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18" y="28"/>
                  </a:lnTo>
                  <a:lnTo>
                    <a:pt x="120" y="34"/>
                  </a:lnTo>
                  <a:lnTo>
                    <a:pt x="122" y="38"/>
                  </a:lnTo>
                  <a:lnTo>
                    <a:pt x="120" y="40"/>
                  </a:lnTo>
                  <a:lnTo>
                    <a:pt x="120" y="42"/>
                  </a:lnTo>
                  <a:lnTo>
                    <a:pt x="120" y="42"/>
                  </a:lnTo>
                  <a:lnTo>
                    <a:pt x="116" y="40"/>
                  </a:lnTo>
                  <a:lnTo>
                    <a:pt x="114" y="38"/>
                  </a:lnTo>
                  <a:lnTo>
                    <a:pt x="110" y="36"/>
                  </a:lnTo>
                  <a:lnTo>
                    <a:pt x="106" y="38"/>
                  </a:lnTo>
                  <a:lnTo>
                    <a:pt x="106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98" y="34"/>
                  </a:lnTo>
                  <a:lnTo>
                    <a:pt x="96" y="30"/>
                  </a:lnTo>
                  <a:lnTo>
                    <a:pt x="94" y="30"/>
                  </a:lnTo>
                  <a:lnTo>
                    <a:pt x="92" y="30"/>
                  </a:lnTo>
                  <a:lnTo>
                    <a:pt x="92" y="30"/>
                  </a:lnTo>
                  <a:lnTo>
                    <a:pt x="92" y="30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0" y="36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88" y="44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60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2" y="62"/>
                  </a:lnTo>
                  <a:lnTo>
                    <a:pt x="80" y="62"/>
                  </a:lnTo>
                  <a:lnTo>
                    <a:pt x="76" y="58"/>
                  </a:lnTo>
                  <a:lnTo>
                    <a:pt x="72" y="52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4" y="44"/>
                  </a:lnTo>
                  <a:lnTo>
                    <a:pt x="62" y="40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2" y="28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52" y="42"/>
                  </a:lnTo>
                  <a:lnTo>
                    <a:pt x="52" y="46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38" y="56"/>
                  </a:lnTo>
                  <a:lnTo>
                    <a:pt x="36" y="56"/>
                  </a:lnTo>
                  <a:lnTo>
                    <a:pt x="34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4" y="58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8" y="62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2" y="74"/>
                  </a:lnTo>
                  <a:lnTo>
                    <a:pt x="16" y="78"/>
                  </a:lnTo>
                  <a:lnTo>
                    <a:pt x="18" y="82"/>
                  </a:lnTo>
                  <a:lnTo>
                    <a:pt x="18" y="84"/>
                  </a:lnTo>
                  <a:lnTo>
                    <a:pt x="18" y="84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2" y="90"/>
                  </a:lnTo>
                  <a:lnTo>
                    <a:pt x="6" y="92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8"/>
                  </a:lnTo>
                  <a:lnTo>
                    <a:pt x="6" y="104"/>
                  </a:lnTo>
                  <a:lnTo>
                    <a:pt x="6" y="104"/>
                  </a:lnTo>
                  <a:lnTo>
                    <a:pt x="12" y="108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0" y="120"/>
                  </a:lnTo>
                  <a:lnTo>
                    <a:pt x="10" y="120"/>
                  </a:lnTo>
                  <a:lnTo>
                    <a:pt x="8" y="126"/>
                  </a:lnTo>
                  <a:lnTo>
                    <a:pt x="8" y="130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2" y="138"/>
                  </a:lnTo>
                  <a:lnTo>
                    <a:pt x="16" y="140"/>
                  </a:lnTo>
                  <a:lnTo>
                    <a:pt x="20" y="142"/>
                  </a:lnTo>
                  <a:lnTo>
                    <a:pt x="24" y="142"/>
                  </a:lnTo>
                  <a:lnTo>
                    <a:pt x="30" y="140"/>
                  </a:lnTo>
                  <a:lnTo>
                    <a:pt x="32" y="140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6" y="144"/>
                  </a:lnTo>
                  <a:lnTo>
                    <a:pt x="36" y="146"/>
                  </a:lnTo>
                  <a:lnTo>
                    <a:pt x="32" y="152"/>
                  </a:lnTo>
                  <a:lnTo>
                    <a:pt x="30" y="158"/>
                  </a:lnTo>
                  <a:lnTo>
                    <a:pt x="30" y="162"/>
                  </a:lnTo>
                  <a:lnTo>
                    <a:pt x="30" y="162"/>
                  </a:lnTo>
                  <a:lnTo>
                    <a:pt x="28" y="162"/>
                  </a:lnTo>
                  <a:lnTo>
                    <a:pt x="28" y="162"/>
                  </a:lnTo>
                  <a:lnTo>
                    <a:pt x="28" y="162"/>
                  </a:lnTo>
                  <a:lnTo>
                    <a:pt x="28" y="162"/>
                  </a:lnTo>
                  <a:lnTo>
                    <a:pt x="40" y="158"/>
                  </a:lnTo>
                  <a:lnTo>
                    <a:pt x="48" y="154"/>
                  </a:lnTo>
                  <a:lnTo>
                    <a:pt x="54" y="148"/>
                  </a:lnTo>
                  <a:lnTo>
                    <a:pt x="56" y="144"/>
                  </a:lnTo>
                  <a:lnTo>
                    <a:pt x="62" y="136"/>
                  </a:lnTo>
                  <a:lnTo>
                    <a:pt x="66" y="132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76" y="128"/>
                  </a:lnTo>
                  <a:lnTo>
                    <a:pt x="82" y="130"/>
                  </a:lnTo>
                  <a:lnTo>
                    <a:pt x="86" y="134"/>
                  </a:lnTo>
                  <a:lnTo>
                    <a:pt x="92" y="138"/>
                  </a:lnTo>
                  <a:lnTo>
                    <a:pt x="100" y="146"/>
                  </a:lnTo>
                  <a:lnTo>
                    <a:pt x="104" y="148"/>
                  </a:lnTo>
                  <a:lnTo>
                    <a:pt x="110" y="148"/>
                  </a:lnTo>
                  <a:lnTo>
                    <a:pt x="110" y="148"/>
                  </a:lnTo>
                  <a:lnTo>
                    <a:pt x="114" y="148"/>
                  </a:lnTo>
                  <a:lnTo>
                    <a:pt x="118" y="150"/>
                  </a:lnTo>
                  <a:lnTo>
                    <a:pt x="120" y="154"/>
                  </a:lnTo>
                  <a:lnTo>
                    <a:pt x="122" y="160"/>
                  </a:lnTo>
                  <a:lnTo>
                    <a:pt x="124" y="172"/>
                  </a:lnTo>
                  <a:lnTo>
                    <a:pt x="126" y="176"/>
                  </a:lnTo>
                  <a:lnTo>
                    <a:pt x="130" y="180"/>
                  </a:lnTo>
                  <a:lnTo>
                    <a:pt x="130" y="180"/>
                  </a:lnTo>
                  <a:lnTo>
                    <a:pt x="132" y="184"/>
                  </a:lnTo>
                  <a:lnTo>
                    <a:pt x="132" y="186"/>
                  </a:lnTo>
                  <a:lnTo>
                    <a:pt x="132" y="192"/>
                  </a:lnTo>
                  <a:lnTo>
                    <a:pt x="132" y="200"/>
                  </a:lnTo>
                  <a:lnTo>
                    <a:pt x="134" y="204"/>
                  </a:lnTo>
                  <a:lnTo>
                    <a:pt x="138" y="208"/>
                  </a:lnTo>
                  <a:lnTo>
                    <a:pt x="138" y="208"/>
                  </a:lnTo>
                  <a:lnTo>
                    <a:pt x="152" y="216"/>
                  </a:lnTo>
                  <a:lnTo>
                    <a:pt x="154" y="220"/>
                  </a:lnTo>
                  <a:lnTo>
                    <a:pt x="154" y="226"/>
                  </a:lnTo>
                  <a:lnTo>
                    <a:pt x="154" y="226"/>
                  </a:lnTo>
                  <a:lnTo>
                    <a:pt x="154" y="228"/>
                  </a:lnTo>
                  <a:lnTo>
                    <a:pt x="156" y="230"/>
                  </a:lnTo>
                  <a:lnTo>
                    <a:pt x="162" y="232"/>
                  </a:lnTo>
                  <a:lnTo>
                    <a:pt x="170" y="234"/>
                  </a:lnTo>
                  <a:lnTo>
                    <a:pt x="174" y="238"/>
                  </a:lnTo>
                  <a:lnTo>
                    <a:pt x="176" y="242"/>
                  </a:lnTo>
                  <a:lnTo>
                    <a:pt x="176" y="242"/>
                  </a:lnTo>
                  <a:lnTo>
                    <a:pt x="180" y="248"/>
                  </a:lnTo>
                  <a:lnTo>
                    <a:pt x="184" y="250"/>
                  </a:lnTo>
                  <a:lnTo>
                    <a:pt x="188" y="252"/>
                  </a:lnTo>
                  <a:lnTo>
                    <a:pt x="194" y="260"/>
                  </a:lnTo>
                  <a:lnTo>
                    <a:pt x="194" y="260"/>
                  </a:lnTo>
                  <a:lnTo>
                    <a:pt x="206" y="272"/>
                  </a:lnTo>
                  <a:lnTo>
                    <a:pt x="216" y="278"/>
                  </a:lnTo>
                  <a:lnTo>
                    <a:pt x="228" y="282"/>
                  </a:lnTo>
                  <a:lnTo>
                    <a:pt x="238" y="282"/>
                  </a:lnTo>
                  <a:lnTo>
                    <a:pt x="238" y="282"/>
                  </a:lnTo>
                  <a:lnTo>
                    <a:pt x="242" y="284"/>
                  </a:lnTo>
                  <a:lnTo>
                    <a:pt x="244" y="286"/>
                  </a:lnTo>
                  <a:lnTo>
                    <a:pt x="248" y="294"/>
                  </a:lnTo>
                  <a:lnTo>
                    <a:pt x="252" y="302"/>
                  </a:lnTo>
                  <a:lnTo>
                    <a:pt x="256" y="304"/>
                  </a:lnTo>
                  <a:lnTo>
                    <a:pt x="260" y="304"/>
                  </a:lnTo>
                  <a:lnTo>
                    <a:pt x="260" y="304"/>
                  </a:lnTo>
                  <a:lnTo>
                    <a:pt x="264" y="304"/>
                  </a:lnTo>
                  <a:lnTo>
                    <a:pt x="266" y="306"/>
                  </a:lnTo>
                  <a:lnTo>
                    <a:pt x="266" y="310"/>
                  </a:lnTo>
                  <a:lnTo>
                    <a:pt x="268" y="312"/>
                  </a:lnTo>
                  <a:lnTo>
                    <a:pt x="270" y="314"/>
                  </a:lnTo>
                  <a:lnTo>
                    <a:pt x="274" y="314"/>
                  </a:lnTo>
                  <a:lnTo>
                    <a:pt x="274" y="314"/>
                  </a:lnTo>
                  <a:lnTo>
                    <a:pt x="280" y="312"/>
                  </a:lnTo>
                  <a:lnTo>
                    <a:pt x="282" y="314"/>
                  </a:lnTo>
                  <a:lnTo>
                    <a:pt x="282" y="316"/>
                  </a:lnTo>
                  <a:lnTo>
                    <a:pt x="282" y="318"/>
                  </a:lnTo>
                  <a:lnTo>
                    <a:pt x="282" y="326"/>
                  </a:lnTo>
                  <a:lnTo>
                    <a:pt x="284" y="330"/>
                  </a:lnTo>
                  <a:lnTo>
                    <a:pt x="288" y="334"/>
                  </a:lnTo>
                  <a:lnTo>
                    <a:pt x="288" y="334"/>
                  </a:lnTo>
                  <a:lnTo>
                    <a:pt x="298" y="340"/>
                  </a:lnTo>
                  <a:lnTo>
                    <a:pt x="306" y="342"/>
                  </a:lnTo>
                  <a:lnTo>
                    <a:pt x="310" y="344"/>
                  </a:lnTo>
                  <a:lnTo>
                    <a:pt x="314" y="348"/>
                  </a:lnTo>
                  <a:lnTo>
                    <a:pt x="318" y="356"/>
                  </a:lnTo>
                  <a:lnTo>
                    <a:pt x="320" y="364"/>
                  </a:lnTo>
                  <a:lnTo>
                    <a:pt x="320" y="364"/>
                  </a:lnTo>
                  <a:lnTo>
                    <a:pt x="324" y="382"/>
                  </a:lnTo>
                  <a:lnTo>
                    <a:pt x="326" y="390"/>
                  </a:lnTo>
                  <a:lnTo>
                    <a:pt x="324" y="396"/>
                  </a:lnTo>
                  <a:lnTo>
                    <a:pt x="322" y="400"/>
                  </a:lnTo>
                  <a:lnTo>
                    <a:pt x="322" y="400"/>
                  </a:lnTo>
                  <a:lnTo>
                    <a:pt x="318" y="404"/>
                  </a:lnTo>
                  <a:lnTo>
                    <a:pt x="318" y="408"/>
                  </a:lnTo>
                  <a:lnTo>
                    <a:pt x="318" y="414"/>
                  </a:lnTo>
                  <a:lnTo>
                    <a:pt x="314" y="418"/>
                  </a:lnTo>
                  <a:lnTo>
                    <a:pt x="314" y="418"/>
                  </a:lnTo>
                  <a:lnTo>
                    <a:pt x="310" y="424"/>
                  </a:lnTo>
                  <a:lnTo>
                    <a:pt x="308" y="430"/>
                  </a:lnTo>
                  <a:lnTo>
                    <a:pt x="310" y="434"/>
                  </a:lnTo>
                  <a:lnTo>
                    <a:pt x="314" y="438"/>
                  </a:lnTo>
                  <a:lnTo>
                    <a:pt x="314" y="438"/>
                  </a:lnTo>
                  <a:lnTo>
                    <a:pt x="318" y="440"/>
                  </a:lnTo>
                  <a:lnTo>
                    <a:pt x="322" y="440"/>
                  </a:lnTo>
                  <a:lnTo>
                    <a:pt x="324" y="438"/>
                  </a:lnTo>
                  <a:lnTo>
                    <a:pt x="326" y="436"/>
                  </a:lnTo>
                  <a:lnTo>
                    <a:pt x="330" y="428"/>
                  </a:lnTo>
                  <a:lnTo>
                    <a:pt x="336" y="418"/>
                  </a:lnTo>
                  <a:lnTo>
                    <a:pt x="336" y="418"/>
                  </a:lnTo>
                  <a:lnTo>
                    <a:pt x="340" y="412"/>
                  </a:lnTo>
                  <a:lnTo>
                    <a:pt x="342" y="406"/>
                  </a:lnTo>
                  <a:lnTo>
                    <a:pt x="346" y="400"/>
                  </a:lnTo>
                  <a:lnTo>
                    <a:pt x="354" y="392"/>
                  </a:lnTo>
                  <a:lnTo>
                    <a:pt x="354" y="392"/>
                  </a:lnTo>
                  <a:lnTo>
                    <a:pt x="358" y="388"/>
                  </a:lnTo>
                  <a:lnTo>
                    <a:pt x="362" y="384"/>
                  </a:lnTo>
                  <a:lnTo>
                    <a:pt x="362" y="380"/>
                  </a:lnTo>
                  <a:lnTo>
                    <a:pt x="362" y="374"/>
                  </a:lnTo>
                  <a:lnTo>
                    <a:pt x="360" y="370"/>
                  </a:lnTo>
                  <a:lnTo>
                    <a:pt x="356" y="366"/>
                  </a:lnTo>
                  <a:lnTo>
                    <a:pt x="348" y="362"/>
                  </a:lnTo>
                  <a:lnTo>
                    <a:pt x="348" y="362"/>
                  </a:lnTo>
                  <a:lnTo>
                    <a:pt x="340" y="358"/>
                  </a:lnTo>
                  <a:lnTo>
                    <a:pt x="338" y="356"/>
                  </a:lnTo>
                  <a:lnTo>
                    <a:pt x="338" y="352"/>
                  </a:lnTo>
                  <a:lnTo>
                    <a:pt x="342" y="346"/>
                  </a:lnTo>
                  <a:lnTo>
                    <a:pt x="342" y="346"/>
                  </a:lnTo>
                  <a:lnTo>
                    <a:pt x="344" y="340"/>
                  </a:lnTo>
                  <a:lnTo>
                    <a:pt x="344" y="334"/>
                  </a:lnTo>
                  <a:lnTo>
                    <a:pt x="346" y="328"/>
                  </a:lnTo>
                  <a:lnTo>
                    <a:pt x="352" y="322"/>
                  </a:lnTo>
                  <a:lnTo>
                    <a:pt x="352" y="322"/>
                  </a:lnTo>
                  <a:lnTo>
                    <a:pt x="360" y="318"/>
                  </a:lnTo>
                  <a:lnTo>
                    <a:pt x="364" y="320"/>
                  </a:lnTo>
                  <a:lnTo>
                    <a:pt x="370" y="322"/>
                  </a:lnTo>
                  <a:lnTo>
                    <a:pt x="378" y="324"/>
                  </a:lnTo>
                  <a:lnTo>
                    <a:pt x="378" y="324"/>
                  </a:lnTo>
                  <a:lnTo>
                    <a:pt x="384" y="326"/>
                  </a:lnTo>
                  <a:lnTo>
                    <a:pt x="386" y="328"/>
                  </a:lnTo>
                  <a:lnTo>
                    <a:pt x="390" y="336"/>
                  </a:lnTo>
                  <a:lnTo>
                    <a:pt x="392" y="344"/>
                  </a:lnTo>
                  <a:lnTo>
                    <a:pt x="396" y="348"/>
                  </a:lnTo>
                  <a:lnTo>
                    <a:pt x="400" y="350"/>
                  </a:lnTo>
                  <a:lnTo>
                    <a:pt x="400" y="350"/>
                  </a:lnTo>
                  <a:lnTo>
                    <a:pt x="406" y="350"/>
                  </a:lnTo>
                  <a:lnTo>
                    <a:pt x="406" y="348"/>
                  </a:lnTo>
                  <a:lnTo>
                    <a:pt x="406" y="344"/>
                  </a:lnTo>
                  <a:lnTo>
                    <a:pt x="406" y="338"/>
                  </a:lnTo>
                  <a:lnTo>
                    <a:pt x="406" y="338"/>
                  </a:lnTo>
                  <a:lnTo>
                    <a:pt x="408" y="334"/>
                  </a:lnTo>
                  <a:lnTo>
                    <a:pt x="408" y="330"/>
                  </a:lnTo>
                  <a:lnTo>
                    <a:pt x="402" y="322"/>
                  </a:lnTo>
                  <a:lnTo>
                    <a:pt x="392" y="314"/>
                  </a:lnTo>
                  <a:lnTo>
                    <a:pt x="384" y="308"/>
                  </a:lnTo>
                  <a:lnTo>
                    <a:pt x="384" y="308"/>
                  </a:lnTo>
                  <a:lnTo>
                    <a:pt x="372" y="302"/>
                  </a:lnTo>
                  <a:lnTo>
                    <a:pt x="366" y="298"/>
                  </a:lnTo>
                  <a:lnTo>
                    <a:pt x="362" y="292"/>
                  </a:lnTo>
                  <a:lnTo>
                    <a:pt x="362" y="292"/>
                  </a:lnTo>
                  <a:lnTo>
                    <a:pt x="358" y="290"/>
                  </a:lnTo>
                  <a:lnTo>
                    <a:pt x="352" y="286"/>
                  </a:lnTo>
                  <a:lnTo>
                    <a:pt x="334" y="280"/>
                  </a:lnTo>
                  <a:lnTo>
                    <a:pt x="328" y="276"/>
                  </a:lnTo>
                  <a:lnTo>
                    <a:pt x="322" y="272"/>
                  </a:lnTo>
                  <a:lnTo>
                    <a:pt x="320" y="268"/>
                  </a:lnTo>
                  <a:lnTo>
                    <a:pt x="324" y="262"/>
                  </a:lnTo>
                  <a:lnTo>
                    <a:pt x="324" y="262"/>
                  </a:lnTo>
                  <a:lnTo>
                    <a:pt x="328" y="258"/>
                  </a:lnTo>
                  <a:lnTo>
                    <a:pt x="328" y="256"/>
                  </a:lnTo>
                  <a:lnTo>
                    <a:pt x="328" y="254"/>
                  </a:lnTo>
                  <a:lnTo>
                    <a:pt x="322" y="252"/>
                  </a:lnTo>
                  <a:lnTo>
                    <a:pt x="314" y="250"/>
                  </a:lnTo>
                  <a:lnTo>
                    <a:pt x="296" y="248"/>
                  </a:lnTo>
                  <a:lnTo>
                    <a:pt x="286" y="246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66" y="228"/>
                  </a:lnTo>
                  <a:lnTo>
                    <a:pt x="256" y="216"/>
                  </a:lnTo>
                  <a:lnTo>
                    <a:pt x="250" y="202"/>
                  </a:lnTo>
                  <a:lnTo>
                    <a:pt x="246" y="192"/>
                  </a:lnTo>
                  <a:lnTo>
                    <a:pt x="240" y="174"/>
                  </a:lnTo>
                  <a:lnTo>
                    <a:pt x="238" y="170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28" y="166"/>
                  </a:lnTo>
                  <a:lnTo>
                    <a:pt x="222" y="162"/>
                  </a:lnTo>
                  <a:lnTo>
                    <a:pt x="208" y="150"/>
                  </a:lnTo>
                  <a:lnTo>
                    <a:pt x="208" y="150"/>
                  </a:lnTo>
                  <a:lnTo>
                    <a:pt x="202" y="146"/>
                  </a:lnTo>
                  <a:lnTo>
                    <a:pt x="198" y="140"/>
                  </a:lnTo>
                  <a:lnTo>
                    <a:pt x="194" y="128"/>
                  </a:lnTo>
                  <a:lnTo>
                    <a:pt x="194" y="116"/>
                  </a:lnTo>
                  <a:lnTo>
                    <a:pt x="194" y="112"/>
                  </a:lnTo>
                  <a:lnTo>
                    <a:pt x="198" y="110"/>
                  </a:lnTo>
                  <a:lnTo>
                    <a:pt x="198" y="110"/>
                  </a:lnTo>
                  <a:lnTo>
                    <a:pt x="202" y="108"/>
                  </a:lnTo>
                  <a:lnTo>
                    <a:pt x="202" y="104"/>
                  </a:lnTo>
                  <a:lnTo>
                    <a:pt x="194" y="92"/>
                  </a:lnTo>
                  <a:lnTo>
                    <a:pt x="194" y="92"/>
                  </a:lnTo>
                  <a:lnTo>
                    <a:pt x="192" y="86"/>
                  </a:lnTo>
                  <a:lnTo>
                    <a:pt x="192" y="82"/>
                  </a:lnTo>
                  <a:lnTo>
                    <a:pt x="196" y="80"/>
                  </a:lnTo>
                  <a:lnTo>
                    <a:pt x="198" y="80"/>
                  </a:lnTo>
                  <a:lnTo>
                    <a:pt x="198" y="80"/>
                  </a:lnTo>
                  <a:lnTo>
                    <a:pt x="202" y="82"/>
                  </a:lnTo>
                  <a:lnTo>
                    <a:pt x="208" y="78"/>
                  </a:lnTo>
                  <a:lnTo>
                    <a:pt x="214" y="74"/>
                  </a:lnTo>
                  <a:lnTo>
                    <a:pt x="222" y="68"/>
                  </a:lnTo>
                  <a:lnTo>
                    <a:pt x="222" y="68"/>
                  </a:lnTo>
                  <a:lnTo>
                    <a:pt x="228" y="66"/>
                  </a:lnTo>
                  <a:lnTo>
                    <a:pt x="228" y="68"/>
                  </a:lnTo>
                  <a:lnTo>
                    <a:pt x="230" y="70"/>
                  </a:lnTo>
                  <a:lnTo>
                    <a:pt x="236" y="70"/>
                  </a:lnTo>
                  <a:lnTo>
                    <a:pt x="236" y="70"/>
                  </a:lnTo>
                  <a:lnTo>
                    <a:pt x="240" y="68"/>
                  </a:lnTo>
                  <a:lnTo>
                    <a:pt x="242" y="68"/>
                  </a:lnTo>
                  <a:lnTo>
                    <a:pt x="242" y="74"/>
                  </a:lnTo>
                  <a:lnTo>
                    <a:pt x="242" y="74"/>
                  </a:lnTo>
                  <a:lnTo>
                    <a:pt x="246" y="74"/>
                  </a:lnTo>
                  <a:lnTo>
                    <a:pt x="248" y="72"/>
                  </a:lnTo>
                  <a:lnTo>
                    <a:pt x="248" y="7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2" name="Freeform 149">
              <a:extLst>
                <a:ext uri="{FF2B5EF4-FFF2-40B4-BE49-F238E27FC236}">
                  <a16:creationId xmlns:a16="http://schemas.microsoft.com/office/drawing/2014/main" id="{B1FEF599-B0CE-4C45-A70C-A21E38E7C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133" y="2069553"/>
              <a:ext cx="313768" cy="158860"/>
            </a:xfrm>
            <a:custGeom>
              <a:avLst/>
              <a:gdLst>
                <a:gd name="T0" fmla="*/ 226 w 264"/>
                <a:gd name="T1" fmla="*/ 106 h 130"/>
                <a:gd name="T2" fmla="*/ 242 w 264"/>
                <a:gd name="T3" fmla="*/ 94 h 130"/>
                <a:gd name="T4" fmla="*/ 240 w 264"/>
                <a:gd name="T5" fmla="*/ 84 h 130"/>
                <a:gd name="T6" fmla="*/ 246 w 264"/>
                <a:gd name="T7" fmla="*/ 78 h 130"/>
                <a:gd name="T8" fmla="*/ 248 w 264"/>
                <a:gd name="T9" fmla="*/ 72 h 130"/>
                <a:gd name="T10" fmla="*/ 240 w 264"/>
                <a:gd name="T11" fmla="*/ 64 h 130"/>
                <a:gd name="T12" fmla="*/ 260 w 264"/>
                <a:gd name="T13" fmla="*/ 64 h 130"/>
                <a:gd name="T14" fmla="*/ 262 w 264"/>
                <a:gd name="T15" fmla="*/ 60 h 130"/>
                <a:gd name="T16" fmla="*/ 256 w 264"/>
                <a:gd name="T17" fmla="*/ 36 h 130"/>
                <a:gd name="T18" fmla="*/ 258 w 264"/>
                <a:gd name="T19" fmla="*/ 18 h 130"/>
                <a:gd name="T20" fmla="*/ 246 w 264"/>
                <a:gd name="T21" fmla="*/ 10 h 130"/>
                <a:gd name="T22" fmla="*/ 238 w 264"/>
                <a:gd name="T23" fmla="*/ 12 h 130"/>
                <a:gd name="T24" fmla="*/ 218 w 264"/>
                <a:gd name="T25" fmla="*/ 8 h 130"/>
                <a:gd name="T26" fmla="*/ 202 w 264"/>
                <a:gd name="T27" fmla="*/ 4 h 130"/>
                <a:gd name="T28" fmla="*/ 194 w 264"/>
                <a:gd name="T29" fmla="*/ 2 h 130"/>
                <a:gd name="T30" fmla="*/ 190 w 264"/>
                <a:gd name="T31" fmla="*/ 4 h 130"/>
                <a:gd name="T32" fmla="*/ 182 w 264"/>
                <a:gd name="T33" fmla="*/ 16 h 130"/>
                <a:gd name="T34" fmla="*/ 158 w 264"/>
                <a:gd name="T35" fmla="*/ 20 h 130"/>
                <a:gd name="T36" fmla="*/ 152 w 264"/>
                <a:gd name="T37" fmla="*/ 12 h 130"/>
                <a:gd name="T38" fmla="*/ 142 w 264"/>
                <a:gd name="T39" fmla="*/ 22 h 130"/>
                <a:gd name="T40" fmla="*/ 136 w 264"/>
                <a:gd name="T41" fmla="*/ 26 h 130"/>
                <a:gd name="T42" fmla="*/ 128 w 264"/>
                <a:gd name="T43" fmla="*/ 34 h 130"/>
                <a:gd name="T44" fmla="*/ 118 w 264"/>
                <a:gd name="T45" fmla="*/ 40 h 130"/>
                <a:gd name="T46" fmla="*/ 118 w 264"/>
                <a:gd name="T47" fmla="*/ 50 h 130"/>
                <a:gd name="T48" fmla="*/ 120 w 264"/>
                <a:gd name="T49" fmla="*/ 58 h 130"/>
                <a:gd name="T50" fmla="*/ 118 w 264"/>
                <a:gd name="T51" fmla="*/ 62 h 130"/>
                <a:gd name="T52" fmla="*/ 126 w 264"/>
                <a:gd name="T53" fmla="*/ 74 h 130"/>
                <a:gd name="T54" fmla="*/ 122 w 264"/>
                <a:gd name="T55" fmla="*/ 76 h 130"/>
                <a:gd name="T56" fmla="*/ 112 w 264"/>
                <a:gd name="T57" fmla="*/ 68 h 130"/>
                <a:gd name="T58" fmla="*/ 102 w 264"/>
                <a:gd name="T59" fmla="*/ 66 h 130"/>
                <a:gd name="T60" fmla="*/ 94 w 264"/>
                <a:gd name="T61" fmla="*/ 66 h 130"/>
                <a:gd name="T62" fmla="*/ 88 w 264"/>
                <a:gd name="T63" fmla="*/ 70 h 130"/>
                <a:gd name="T64" fmla="*/ 74 w 264"/>
                <a:gd name="T65" fmla="*/ 70 h 130"/>
                <a:gd name="T66" fmla="*/ 52 w 264"/>
                <a:gd name="T67" fmla="*/ 76 h 130"/>
                <a:gd name="T68" fmla="*/ 38 w 264"/>
                <a:gd name="T69" fmla="*/ 72 h 130"/>
                <a:gd name="T70" fmla="*/ 34 w 264"/>
                <a:gd name="T71" fmla="*/ 76 h 130"/>
                <a:gd name="T72" fmla="*/ 28 w 264"/>
                <a:gd name="T73" fmla="*/ 84 h 130"/>
                <a:gd name="T74" fmla="*/ 20 w 264"/>
                <a:gd name="T75" fmla="*/ 76 h 130"/>
                <a:gd name="T76" fmla="*/ 4 w 264"/>
                <a:gd name="T77" fmla="*/ 74 h 130"/>
                <a:gd name="T78" fmla="*/ 6 w 264"/>
                <a:gd name="T79" fmla="*/ 78 h 130"/>
                <a:gd name="T80" fmla="*/ 2 w 264"/>
                <a:gd name="T81" fmla="*/ 98 h 130"/>
                <a:gd name="T82" fmla="*/ 16 w 264"/>
                <a:gd name="T83" fmla="*/ 100 h 130"/>
                <a:gd name="T84" fmla="*/ 22 w 264"/>
                <a:gd name="T85" fmla="*/ 106 h 130"/>
                <a:gd name="T86" fmla="*/ 32 w 264"/>
                <a:gd name="T87" fmla="*/ 100 h 130"/>
                <a:gd name="T88" fmla="*/ 34 w 264"/>
                <a:gd name="T89" fmla="*/ 106 h 130"/>
                <a:gd name="T90" fmla="*/ 40 w 264"/>
                <a:gd name="T91" fmla="*/ 106 h 130"/>
                <a:gd name="T92" fmla="*/ 52 w 264"/>
                <a:gd name="T93" fmla="*/ 112 h 130"/>
                <a:gd name="T94" fmla="*/ 58 w 264"/>
                <a:gd name="T95" fmla="*/ 102 h 130"/>
                <a:gd name="T96" fmla="*/ 72 w 264"/>
                <a:gd name="T97" fmla="*/ 100 h 130"/>
                <a:gd name="T98" fmla="*/ 96 w 264"/>
                <a:gd name="T99" fmla="*/ 96 h 130"/>
                <a:gd name="T100" fmla="*/ 94 w 264"/>
                <a:gd name="T101" fmla="*/ 100 h 130"/>
                <a:gd name="T102" fmla="*/ 96 w 264"/>
                <a:gd name="T103" fmla="*/ 106 h 130"/>
                <a:gd name="T104" fmla="*/ 98 w 264"/>
                <a:gd name="T105" fmla="*/ 110 h 130"/>
                <a:gd name="T106" fmla="*/ 146 w 264"/>
                <a:gd name="T107" fmla="*/ 124 h 130"/>
                <a:gd name="T108" fmla="*/ 158 w 264"/>
                <a:gd name="T109" fmla="*/ 128 h 130"/>
                <a:gd name="T110" fmla="*/ 172 w 264"/>
                <a:gd name="T111" fmla="*/ 126 h 130"/>
                <a:gd name="T112" fmla="*/ 176 w 264"/>
                <a:gd name="T113" fmla="*/ 130 h 130"/>
                <a:gd name="T114" fmla="*/ 192 w 264"/>
                <a:gd name="T115" fmla="*/ 118 h 130"/>
                <a:gd name="T116" fmla="*/ 208 w 264"/>
                <a:gd name="T117" fmla="*/ 118 h 130"/>
                <a:gd name="T118" fmla="*/ 214 w 264"/>
                <a:gd name="T119" fmla="*/ 116 h 130"/>
                <a:gd name="T120" fmla="*/ 226 w 264"/>
                <a:gd name="T121" fmla="*/ 1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4" h="130">
                  <a:moveTo>
                    <a:pt x="226" y="112"/>
                  </a:moveTo>
                  <a:lnTo>
                    <a:pt x="226" y="112"/>
                  </a:lnTo>
                  <a:lnTo>
                    <a:pt x="226" y="108"/>
                  </a:lnTo>
                  <a:lnTo>
                    <a:pt x="226" y="106"/>
                  </a:lnTo>
                  <a:lnTo>
                    <a:pt x="230" y="106"/>
                  </a:lnTo>
                  <a:lnTo>
                    <a:pt x="230" y="106"/>
                  </a:lnTo>
                  <a:lnTo>
                    <a:pt x="242" y="94"/>
                  </a:lnTo>
                  <a:lnTo>
                    <a:pt x="242" y="94"/>
                  </a:lnTo>
                  <a:lnTo>
                    <a:pt x="242" y="94"/>
                  </a:lnTo>
                  <a:lnTo>
                    <a:pt x="242" y="92"/>
                  </a:lnTo>
                  <a:lnTo>
                    <a:pt x="242" y="88"/>
                  </a:lnTo>
                  <a:lnTo>
                    <a:pt x="240" y="84"/>
                  </a:lnTo>
                  <a:lnTo>
                    <a:pt x="240" y="84"/>
                  </a:lnTo>
                  <a:lnTo>
                    <a:pt x="240" y="80"/>
                  </a:lnTo>
                  <a:lnTo>
                    <a:pt x="244" y="78"/>
                  </a:lnTo>
                  <a:lnTo>
                    <a:pt x="246" y="78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50" y="72"/>
                  </a:lnTo>
                  <a:lnTo>
                    <a:pt x="248" y="72"/>
                  </a:lnTo>
                  <a:lnTo>
                    <a:pt x="246" y="68"/>
                  </a:lnTo>
                  <a:lnTo>
                    <a:pt x="242" y="66"/>
                  </a:lnTo>
                  <a:lnTo>
                    <a:pt x="240" y="64"/>
                  </a:lnTo>
                  <a:lnTo>
                    <a:pt x="240" y="64"/>
                  </a:lnTo>
                  <a:lnTo>
                    <a:pt x="244" y="64"/>
                  </a:lnTo>
                  <a:lnTo>
                    <a:pt x="250" y="64"/>
                  </a:lnTo>
                  <a:lnTo>
                    <a:pt x="256" y="66"/>
                  </a:lnTo>
                  <a:lnTo>
                    <a:pt x="260" y="64"/>
                  </a:lnTo>
                  <a:lnTo>
                    <a:pt x="260" y="64"/>
                  </a:lnTo>
                  <a:lnTo>
                    <a:pt x="262" y="64"/>
                  </a:lnTo>
                  <a:lnTo>
                    <a:pt x="262" y="64"/>
                  </a:lnTo>
                  <a:lnTo>
                    <a:pt x="262" y="60"/>
                  </a:lnTo>
                  <a:lnTo>
                    <a:pt x="262" y="54"/>
                  </a:lnTo>
                  <a:lnTo>
                    <a:pt x="264" y="48"/>
                  </a:lnTo>
                  <a:lnTo>
                    <a:pt x="264" y="48"/>
                  </a:lnTo>
                  <a:lnTo>
                    <a:pt x="256" y="36"/>
                  </a:lnTo>
                  <a:lnTo>
                    <a:pt x="254" y="34"/>
                  </a:lnTo>
                  <a:lnTo>
                    <a:pt x="254" y="30"/>
                  </a:lnTo>
                  <a:lnTo>
                    <a:pt x="256" y="24"/>
                  </a:lnTo>
                  <a:lnTo>
                    <a:pt x="258" y="18"/>
                  </a:lnTo>
                  <a:lnTo>
                    <a:pt x="258" y="18"/>
                  </a:lnTo>
                  <a:lnTo>
                    <a:pt x="254" y="14"/>
                  </a:lnTo>
                  <a:lnTo>
                    <a:pt x="250" y="12"/>
                  </a:lnTo>
                  <a:lnTo>
                    <a:pt x="246" y="10"/>
                  </a:lnTo>
                  <a:lnTo>
                    <a:pt x="246" y="10"/>
                  </a:lnTo>
                  <a:lnTo>
                    <a:pt x="242" y="10"/>
                  </a:lnTo>
                  <a:lnTo>
                    <a:pt x="238" y="12"/>
                  </a:lnTo>
                  <a:lnTo>
                    <a:pt x="238" y="12"/>
                  </a:lnTo>
                  <a:lnTo>
                    <a:pt x="232" y="12"/>
                  </a:lnTo>
                  <a:lnTo>
                    <a:pt x="232" y="12"/>
                  </a:lnTo>
                  <a:lnTo>
                    <a:pt x="226" y="12"/>
                  </a:lnTo>
                  <a:lnTo>
                    <a:pt x="218" y="8"/>
                  </a:lnTo>
                  <a:lnTo>
                    <a:pt x="212" y="6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202" y="4"/>
                  </a:lnTo>
                  <a:lnTo>
                    <a:pt x="202" y="4"/>
                  </a:lnTo>
                  <a:lnTo>
                    <a:pt x="198" y="4"/>
                  </a:lnTo>
                  <a:lnTo>
                    <a:pt x="198" y="4"/>
                  </a:lnTo>
                  <a:lnTo>
                    <a:pt x="194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0" y="0"/>
                  </a:lnTo>
                  <a:lnTo>
                    <a:pt x="190" y="4"/>
                  </a:lnTo>
                  <a:lnTo>
                    <a:pt x="190" y="4"/>
                  </a:lnTo>
                  <a:lnTo>
                    <a:pt x="190" y="10"/>
                  </a:lnTo>
                  <a:lnTo>
                    <a:pt x="188" y="12"/>
                  </a:lnTo>
                  <a:lnTo>
                    <a:pt x="182" y="16"/>
                  </a:lnTo>
                  <a:lnTo>
                    <a:pt x="166" y="22"/>
                  </a:lnTo>
                  <a:lnTo>
                    <a:pt x="166" y="22"/>
                  </a:lnTo>
                  <a:lnTo>
                    <a:pt x="160" y="22"/>
                  </a:lnTo>
                  <a:lnTo>
                    <a:pt x="158" y="20"/>
                  </a:lnTo>
                  <a:lnTo>
                    <a:pt x="156" y="16"/>
                  </a:lnTo>
                  <a:lnTo>
                    <a:pt x="154" y="14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0" y="18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2" y="22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6" y="26"/>
                  </a:lnTo>
                  <a:lnTo>
                    <a:pt x="136" y="26"/>
                  </a:lnTo>
                  <a:lnTo>
                    <a:pt x="136" y="32"/>
                  </a:lnTo>
                  <a:lnTo>
                    <a:pt x="134" y="34"/>
                  </a:lnTo>
                  <a:lnTo>
                    <a:pt x="134" y="34"/>
                  </a:lnTo>
                  <a:lnTo>
                    <a:pt x="128" y="34"/>
                  </a:lnTo>
                  <a:lnTo>
                    <a:pt x="124" y="36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6" y="42"/>
                  </a:lnTo>
                  <a:lnTo>
                    <a:pt x="116" y="46"/>
                  </a:lnTo>
                  <a:lnTo>
                    <a:pt x="118" y="50"/>
                  </a:lnTo>
                  <a:lnTo>
                    <a:pt x="122" y="54"/>
                  </a:lnTo>
                  <a:lnTo>
                    <a:pt x="122" y="56"/>
                  </a:lnTo>
                  <a:lnTo>
                    <a:pt x="120" y="58"/>
                  </a:lnTo>
                  <a:lnTo>
                    <a:pt x="120" y="5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22" y="66"/>
                  </a:lnTo>
                  <a:lnTo>
                    <a:pt x="126" y="70"/>
                  </a:lnTo>
                  <a:lnTo>
                    <a:pt x="126" y="72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2" y="76"/>
                  </a:lnTo>
                  <a:lnTo>
                    <a:pt x="120" y="76"/>
                  </a:lnTo>
                  <a:lnTo>
                    <a:pt x="116" y="72"/>
                  </a:lnTo>
                  <a:lnTo>
                    <a:pt x="114" y="68"/>
                  </a:lnTo>
                  <a:lnTo>
                    <a:pt x="112" y="68"/>
                  </a:lnTo>
                  <a:lnTo>
                    <a:pt x="110" y="68"/>
                  </a:lnTo>
                  <a:lnTo>
                    <a:pt x="110" y="68"/>
                  </a:lnTo>
                  <a:lnTo>
                    <a:pt x="106" y="68"/>
                  </a:lnTo>
                  <a:lnTo>
                    <a:pt x="102" y="66"/>
                  </a:lnTo>
                  <a:lnTo>
                    <a:pt x="100" y="64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94" y="68"/>
                  </a:lnTo>
                  <a:lnTo>
                    <a:pt x="94" y="68"/>
                  </a:lnTo>
                  <a:lnTo>
                    <a:pt x="88" y="70"/>
                  </a:lnTo>
                  <a:lnTo>
                    <a:pt x="84" y="68"/>
                  </a:lnTo>
                  <a:lnTo>
                    <a:pt x="80" y="68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68" y="76"/>
                  </a:lnTo>
                  <a:lnTo>
                    <a:pt x="62" y="80"/>
                  </a:lnTo>
                  <a:lnTo>
                    <a:pt x="56" y="80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48" y="72"/>
                  </a:lnTo>
                  <a:lnTo>
                    <a:pt x="46" y="72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32" y="84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6" y="84"/>
                  </a:lnTo>
                  <a:lnTo>
                    <a:pt x="24" y="82"/>
                  </a:lnTo>
                  <a:lnTo>
                    <a:pt x="20" y="76"/>
                  </a:lnTo>
                  <a:lnTo>
                    <a:pt x="16" y="72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6" y="78"/>
                  </a:lnTo>
                  <a:lnTo>
                    <a:pt x="6" y="82"/>
                  </a:lnTo>
                  <a:lnTo>
                    <a:pt x="4" y="90"/>
                  </a:lnTo>
                  <a:lnTo>
                    <a:pt x="0" y="96"/>
                  </a:lnTo>
                  <a:lnTo>
                    <a:pt x="2" y="98"/>
                  </a:lnTo>
                  <a:lnTo>
                    <a:pt x="4" y="98"/>
                  </a:lnTo>
                  <a:lnTo>
                    <a:pt x="4" y="98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18" y="102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8" y="104"/>
                  </a:lnTo>
                  <a:lnTo>
                    <a:pt x="28" y="104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4" y="100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40" y="106"/>
                  </a:lnTo>
                  <a:lnTo>
                    <a:pt x="40" y="106"/>
                  </a:lnTo>
                  <a:lnTo>
                    <a:pt x="46" y="110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52" y="112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6" y="106"/>
                  </a:lnTo>
                  <a:lnTo>
                    <a:pt x="58" y="102"/>
                  </a:lnTo>
                  <a:lnTo>
                    <a:pt x="62" y="100"/>
                  </a:lnTo>
                  <a:lnTo>
                    <a:pt x="62" y="100"/>
                  </a:lnTo>
                  <a:lnTo>
                    <a:pt x="68" y="100"/>
                  </a:lnTo>
                  <a:lnTo>
                    <a:pt x="72" y="100"/>
                  </a:lnTo>
                  <a:lnTo>
                    <a:pt x="78" y="100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6" y="98"/>
                  </a:lnTo>
                  <a:lnTo>
                    <a:pt x="94" y="98"/>
                  </a:lnTo>
                  <a:lnTo>
                    <a:pt x="94" y="100"/>
                  </a:lnTo>
                  <a:lnTo>
                    <a:pt x="94" y="102"/>
                  </a:lnTo>
                  <a:lnTo>
                    <a:pt x="94" y="102"/>
                  </a:lnTo>
                  <a:lnTo>
                    <a:pt x="94" y="104"/>
                  </a:lnTo>
                  <a:lnTo>
                    <a:pt x="96" y="106"/>
                  </a:lnTo>
                  <a:lnTo>
                    <a:pt x="98" y="106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10"/>
                  </a:lnTo>
                  <a:lnTo>
                    <a:pt x="100" y="112"/>
                  </a:lnTo>
                  <a:lnTo>
                    <a:pt x="108" y="116"/>
                  </a:lnTo>
                  <a:lnTo>
                    <a:pt x="124" y="120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58" y="128"/>
                  </a:lnTo>
                  <a:lnTo>
                    <a:pt x="162" y="128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72" y="126"/>
                  </a:lnTo>
                  <a:lnTo>
                    <a:pt x="174" y="128"/>
                  </a:lnTo>
                  <a:lnTo>
                    <a:pt x="174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80" y="126"/>
                  </a:lnTo>
                  <a:lnTo>
                    <a:pt x="180" y="126"/>
                  </a:lnTo>
                  <a:lnTo>
                    <a:pt x="186" y="120"/>
                  </a:lnTo>
                  <a:lnTo>
                    <a:pt x="192" y="118"/>
                  </a:lnTo>
                  <a:lnTo>
                    <a:pt x="192" y="118"/>
                  </a:lnTo>
                  <a:lnTo>
                    <a:pt x="202" y="118"/>
                  </a:lnTo>
                  <a:lnTo>
                    <a:pt x="202" y="118"/>
                  </a:lnTo>
                  <a:lnTo>
                    <a:pt x="208" y="118"/>
                  </a:lnTo>
                  <a:lnTo>
                    <a:pt x="208" y="118"/>
                  </a:lnTo>
                  <a:lnTo>
                    <a:pt x="210" y="116"/>
                  </a:lnTo>
                  <a:lnTo>
                    <a:pt x="214" y="116"/>
                  </a:lnTo>
                  <a:lnTo>
                    <a:pt x="214" y="116"/>
                  </a:lnTo>
                  <a:lnTo>
                    <a:pt x="218" y="116"/>
                  </a:lnTo>
                  <a:lnTo>
                    <a:pt x="218" y="116"/>
                  </a:lnTo>
                  <a:lnTo>
                    <a:pt x="226" y="116"/>
                  </a:lnTo>
                  <a:lnTo>
                    <a:pt x="226" y="116"/>
                  </a:lnTo>
                  <a:lnTo>
                    <a:pt x="226" y="114"/>
                  </a:lnTo>
                  <a:lnTo>
                    <a:pt x="226" y="112"/>
                  </a:lnTo>
                  <a:lnTo>
                    <a:pt x="226" y="11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3" name="Freeform 161">
              <a:extLst>
                <a:ext uri="{FF2B5EF4-FFF2-40B4-BE49-F238E27FC236}">
                  <a16:creationId xmlns:a16="http://schemas.microsoft.com/office/drawing/2014/main" id="{023F0698-EA6E-4A6C-A527-D8EE1D956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832" y="2357946"/>
              <a:ext cx="254342" cy="173524"/>
            </a:xfrm>
            <a:custGeom>
              <a:avLst/>
              <a:gdLst>
                <a:gd name="T0" fmla="*/ 190 w 214"/>
                <a:gd name="T1" fmla="*/ 12 h 142"/>
                <a:gd name="T2" fmla="*/ 170 w 214"/>
                <a:gd name="T3" fmla="*/ 8 h 142"/>
                <a:gd name="T4" fmla="*/ 154 w 214"/>
                <a:gd name="T5" fmla="*/ 4 h 142"/>
                <a:gd name="T6" fmla="*/ 120 w 214"/>
                <a:gd name="T7" fmla="*/ 22 h 142"/>
                <a:gd name="T8" fmla="*/ 98 w 214"/>
                <a:gd name="T9" fmla="*/ 28 h 142"/>
                <a:gd name="T10" fmla="*/ 72 w 214"/>
                <a:gd name="T11" fmla="*/ 22 h 142"/>
                <a:gd name="T12" fmla="*/ 48 w 214"/>
                <a:gd name="T13" fmla="*/ 22 h 142"/>
                <a:gd name="T14" fmla="*/ 30 w 214"/>
                <a:gd name="T15" fmla="*/ 20 h 142"/>
                <a:gd name="T16" fmla="*/ 18 w 214"/>
                <a:gd name="T17" fmla="*/ 18 h 142"/>
                <a:gd name="T18" fmla="*/ 20 w 214"/>
                <a:gd name="T19" fmla="*/ 12 h 142"/>
                <a:gd name="T20" fmla="*/ 20 w 214"/>
                <a:gd name="T21" fmla="*/ 4 h 142"/>
                <a:gd name="T22" fmla="*/ 12 w 214"/>
                <a:gd name="T23" fmla="*/ 0 h 142"/>
                <a:gd name="T24" fmla="*/ 2 w 214"/>
                <a:gd name="T25" fmla="*/ 10 h 142"/>
                <a:gd name="T26" fmla="*/ 2 w 214"/>
                <a:gd name="T27" fmla="*/ 22 h 142"/>
                <a:gd name="T28" fmla="*/ 22 w 214"/>
                <a:gd name="T29" fmla="*/ 48 h 142"/>
                <a:gd name="T30" fmla="*/ 16 w 214"/>
                <a:gd name="T31" fmla="*/ 60 h 142"/>
                <a:gd name="T32" fmla="*/ 4 w 214"/>
                <a:gd name="T33" fmla="*/ 70 h 142"/>
                <a:gd name="T34" fmla="*/ 6 w 214"/>
                <a:gd name="T35" fmla="*/ 86 h 142"/>
                <a:gd name="T36" fmla="*/ 10 w 214"/>
                <a:gd name="T37" fmla="*/ 102 h 142"/>
                <a:gd name="T38" fmla="*/ 22 w 214"/>
                <a:gd name="T39" fmla="*/ 116 h 142"/>
                <a:gd name="T40" fmla="*/ 20 w 214"/>
                <a:gd name="T41" fmla="*/ 134 h 142"/>
                <a:gd name="T42" fmla="*/ 20 w 214"/>
                <a:gd name="T43" fmla="*/ 136 h 142"/>
                <a:gd name="T44" fmla="*/ 24 w 214"/>
                <a:gd name="T45" fmla="*/ 138 h 142"/>
                <a:gd name="T46" fmla="*/ 40 w 214"/>
                <a:gd name="T47" fmla="*/ 136 h 142"/>
                <a:gd name="T48" fmla="*/ 56 w 214"/>
                <a:gd name="T49" fmla="*/ 132 h 142"/>
                <a:gd name="T50" fmla="*/ 66 w 214"/>
                <a:gd name="T51" fmla="*/ 128 h 142"/>
                <a:gd name="T52" fmla="*/ 72 w 214"/>
                <a:gd name="T53" fmla="*/ 128 h 142"/>
                <a:gd name="T54" fmla="*/ 78 w 214"/>
                <a:gd name="T55" fmla="*/ 132 h 142"/>
                <a:gd name="T56" fmla="*/ 84 w 214"/>
                <a:gd name="T57" fmla="*/ 136 h 142"/>
                <a:gd name="T58" fmla="*/ 92 w 214"/>
                <a:gd name="T59" fmla="*/ 136 h 142"/>
                <a:gd name="T60" fmla="*/ 96 w 214"/>
                <a:gd name="T61" fmla="*/ 140 h 142"/>
                <a:gd name="T62" fmla="*/ 122 w 214"/>
                <a:gd name="T63" fmla="*/ 138 h 142"/>
                <a:gd name="T64" fmla="*/ 128 w 214"/>
                <a:gd name="T65" fmla="*/ 126 h 142"/>
                <a:gd name="T66" fmla="*/ 136 w 214"/>
                <a:gd name="T67" fmla="*/ 120 h 142"/>
                <a:gd name="T68" fmla="*/ 138 w 214"/>
                <a:gd name="T69" fmla="*/ 116 h 142"/>
                <a:gd name="T70" fmla="*/ 146 w 214"/>
                <a:gd name="T71" fmla="*/ 110 h 142"/>
                <a:gd name="T72" fmla="*/ 158 w 214"/>
                <a:gd name="T73" fmla="*/ 108 h 142"/>
                <a:gd name="T74" fmla="*/ 166 w 214"/>
                <a:gd name="T75" fmla="*/ 102 h 142"/>
                <a:gd name="T76" fmla="*/ 182 w 214"/>
                <a:gd name="T77" fmla="*/ 110 h 142"/>
                <a:gd name="T78" fmla="*/ 196 w 214"/>
                <a:gd name="T79" fmla="*/ 108 h 142"/>
                <a:gd name="T80" fmla="*/ 190 w 214"/>
                <a:gd name="T81" fmla="*/ 98 h 142"/>
                <a:gd name="T82" fmla="*/ 184 w 214"/>
                <a:gd name="T83" fmla="*/ 90 h 142"/>
                <a:gd name="T84" fmla="*/ 174 w 214"/>
                <a:gd name="T85" fmla="*/ 84 h 142"/>
                <a:gd name="T86" fmla="*/ 186 w 214"/>
                <a:gd name="T87" fmla="*/ 72 h 142"/>
                <a:gd name="T88" fmla="*/ 190 w 214"/>
                <a:gd name="T89" fmla="*/ 54 h 142"/>
                <a:gd name="T90" fmla="*/ 198 w 214"/>
                <a:gd name="T91" fmla="*/ 40 h 142"/>
                <a:gd name="T92" fmla="*/ 212 w 214"/>
                <a:gd name="T93" fmla="*/ 38 h 142"/>
                <a:gd name="T94" fmla="*/ 204 w 214"/>
                <a:gd name="T95" fmla="*/ 22 h 142"/>
                <a:gd name="T96" fmla="*/ 194 w 214"/>
                <a:gd name="T97" fmla="*/ 1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4" h="142">
                  <a:moveTo>
                    <a:pt x="194" y="16"/>
                  </a:moveTo>
                  <a:lnTo>
                    <a:pt x="194" y="16"/>
                  </a:lnTo>
                  <a:lnTo>
                    <a:pt x="190" y="12"/>
                  </a:lnTo>
                  <a:lnTo>
                    <a:pt x="190" y="12"/>
                  </a:lnTo>
                  <a:lnTo>
                    <a:pt x="186" y="10"/>
                  </a:lnTo>
                  <a:lnTo>
                    <a:pt x="180" y="10"/>
                  </a:lnTo>
                  <a:lnTo>
                    <a:pt x="176" y="10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66" y="6"/>
                  </a:lnTo>
                  <a:lnTo>
                    <a:pt x="160" y="4"/>
                  </a:lnTo>
                  <a:lnTo>
                    <a:pt x="154" y="4"/>
                  </a:lnTo>
                  <a:lnTo>
                    <a:pt x="146" y="6"/>
                  </a:lnTo>
                  <a:lnTo>
                    <a:pt x="132" y="14"/>
                  </a:lnTo>
                  <a:lnTo>
                    <a:pt x="120" y="22"/>
                  </a:lnTo>
                  <a:lnTo>
                    <a:pt x="120" y="22"/>
                  </a:lnTo>
                  <a:lnTo>
                    <a:pt x="114" y="26"/>
                  </a:lnTo>
                  <a:lnTo>
                    <a:pt x="110" y="28"/>
                  </a:lnTo>
                  <a:lnTo>
                    <a:pt x="104" y="28"/>
                  </a:lnTo>
                  <a:lnTo>
                    <a:pt x="98" y="28"/>
                  </a:lnTo>
                  <a:lnTo>
                    <a:pt x="90" y="24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72" y="22"/>
                  </a:lnTo>
                  <a:lnTo>
                    <a:pt x="66" y="24"/>
                  </a:lnTo>
                  <a:lnTo>
                    <a:pt x="58" y="26"/>
                  </a:lnTo>
                  <a:lnTo>
                    <a:pt x="54" y="24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2" y="20"/>
                  </a:lnTo>
                  <a:lnTo>
                    <a:pt x="38" y="18"/>
                  </a:lnTo>
                  <a:lnTo>
                    <a:pt x="30" y="20"/>
                  </a:lnTo>
                  <a:lnTo>
                    <a:pt x="24" y="20"/>
                  </a:lnTo>
                  <a:lnTo>
                    <a:pt x="20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32"/>
                  </a:lnTo>
                  <a:lnTo>
                    <a:pt x="8" y="38"/>
                  </a:lnTo>
                  <a:lnTo>
                    <a:pt x="16" y="44"/>
                  </a:lnTo>
                  <a:lnTo>
                    <a:pt x="22" y="48"/>
                  </a:lnTo>
                  <a:lnTo>
                    <a:pt x="20" y="52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6" y="60"/>
                  </a:lnTo>
                  <a:lnTo>
                    <a:pt x="12" y="62"/>
                  </a:lnTo>
                  <a:lnTo>
                    <a:pt x="8" y="64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6" y="8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6" y="98"/>
                  </a:lnTo>
                  <a:lnTo>
                    <a:pt x="10" y="102"/>
                  </a:lnTo>
                  <a:lnTo>
                    <a:pt x="16" y="104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2" y="116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0" y="134"/>
                  </a:lnTo>
                  <a:lnTo>
                    <a:pt x="20" y="134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0" y="136"/>
                  </a:lnTo>
                  <a:lnTo>
                    <a:pt x="24" y="138"/>
                  </a:lnTo>
                  <a:lnTo>
                    <a:pt x="24" y="138"/>
                  </a:lnTo>
                  <a:lnTo>
                    <a:pt x="28" y="138"/>
                  </a:lnTo>
                  <a:lnTo>
                    <a:pt x="30" y="136"/>
                  </a:lnTo>
                  <a:lnTo>
                    <a:pt x="32" y="134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4" y="136"/>
                  </a:lnTo>
                  <a:lnTo>
                    <a:pt x="48" y="134"/>
                  </a:lnTo>
                  <a:lnTo>
                    <a:pt x="56" y="132"/>
                  </a:lnTo>
                  <a:lnTo>
                    <a:pt x="62" y="128"/>
                  </a:lnTo>
                  <a:lnTo>
                    <a:pt x="64" y="126"/>
                  </a:lnTo>
                  <a:lnTo>
                    <a:pt x="66" y="128"/>
                  </a:lnTo>
                  <a:lnTo>
                    <a:pt x="66" y="128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70" y="128"/>
                  </a:lnTo>
                  <a:lnTo>
                    <a:pt x="72" y="128"/>
                  </a:lnTo>
                  <a:lnTo>
                    <a:pt x="74" y="126"/>
                  </a:lnTo>
                  <a:lnTo>
                    <a:pt x="76" y="126"/>
                  </a:lnTo>
                  <a:lnTo>
                    <a:pt x="76" y="126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80" y="134"/>
                  </a:lnTo>
                  <a:lnTo>
                    <a:pt x="80" y="134"/>
                  </a:lnTo>
                  <a:lnTo>
                    <a:pt x="84" y="136"/>
                  </a:lnTo>
                  <a:lnTo>
                    <a:pt x="86" y="134"/>
                  </a:lnTo>
                  <a:lnTo>
                    <a:pt x="88" y="134"/>
                  </a:lnTo>
                  <a:lnTo>
                    <a:pt x="92" y="136"/>
                  </a:lnTo>
                  <a:lnTo>
                    <a:pt x="92" y="136"/>
                  </a:lnTo>
                  <a:lnTo>
                    <a:pt x="94" y="136"/>
                  </a:lnTo>
                  <a:lnTo>
                    <a:pt x="94" y="136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102" y="142"/>
                  </a:lnTo>
                  <a:lnTo>
                    <a:pt x="108" y="142"/>
                  </a:lnTo>
                  <a:lnTo>
                    <a:pt x="114" y="140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28" y="136"/>
                  </a:lnTo>
                  <a:lnTo>
                    <a:pt x="130" y="134"/>
                  </a:lnTo>
                  <a:lnTo>
                    <a:pt x="128" y="126"/>
                  </a:lnTo>
                  <a:lnTo>
                    <a:pt x="128" y="122"/>
                  </a:lnTo>
                  <a:lnTo>
                    <a:pt x="128" y="120"/>
                  </a:lnTo>
                  <a:lnTo>
                    <a:pt x="132" y="118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6" y="120"/>
                  </a:lnTo>
                  <a:lnTo>
                    <a:pt x="138" y="116"/>
                  </a:lnTo>
                  <a:lnTo>
                    <a:pt x="140" y="116"/>
                  </a:lnTo>
                  <a:lnTo>
                    <a:pt x="144" y="114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8" y="106"/>
                  </a:lnTo>
                  <a:lnTo>
                    <a:pt x="150" y="106"/>
                  </a:lnTo>
                  <a:lnTo>
                    <a:pt x="154" y="108"/>
                  </a:lnTo>
                  <a:lnTo>
                    <a:pt x="158" y="108"/>
                  </a:lnTo>
                  <a:lnTo>
                    <a:pt x="160" y="104"/>
                  </a:lnTo>
                  <a:lnTo>
                    <a:pt x="160" y="104"/>
                  </a:lnTo>
                  <a:lnTo>
                    <a:pt x="164" y="102"/>
                  </a:lnTo>
                  <a:lnTo>
                    <a:pt x="166" y="102"/>
                  </a:lnTo>
                  <a:lnTo>
                    <a:pt x="172" y="104"/>
                  </a:lnTo>
                  <a:lnTo>
                    <a:pt x="176" y="108"/>
                  </a:lnTo>
                  <a:lnTo>
                    <a:pt x="182" y="110"/>
                  </a:lnTo>
                  <a:lnTo>
                    <a:pt x="182" y="110"/>
                  </a:lnTo>
                  <a:lnTo>
                    <a:pt x="186" y="110"/>
                  </a:lnTo>
                  <a:lnTo>
                    <a:pt x="188" y="108"/>
                  </a:lnTo>
                  <a:lnTo>
                    <a:pt x="190" y="108"/>
                  </a:lnTo>
                  <a:lnTo>
                    <a:pt x="196" y="108"/>
                  </a:lnTo>
                  <a:lnTo>
                    <a:pt x="196" y="108"/>
                  </a:lnTo>
                  <a:lnTo>
                    <a:pt x="194" y="104"/>
                  </a:lnTo>
                  <a:lnTo>
                    <a:pt x="194" y="102"/>
                  </a:lnTo>
                  <a:lnTo>
                    <a:pt x="190" y="98"/>
                  </a:lnTo>
                  <a:lnTo>
                    <a:pt x="186" y="96"/>
                  </a:lnTo>
                  <a:lnTo>
                    <a:pt x="184" y="94"/>
                  </a:lnTo>
                  <a:lnTo>
                    <a:pt x="184" y="90"/>
                  </a:lnTo>
                  <a:lnTo>
                    <a:pt x="184" y="90"/>
                  </a:lnTo>
                  <a:lnTo>
                    <a:pt x="184" y="88"/>
                  </a:lnTo>
                  <a:lnTo>
                    <a:pt x="182" y="86"/>
                  </a:lnTo>
                  <a:lnTo>
                    <a:pt x="176" y="84"/>
                  </a:lnTo>
                  <a:lnTo>
                    <a:pt x="174" y="84"/>
                  </a:lnTo>
                  <a:lnTo>
                    <a:pt x="174" y="82"/>
                  </a:lnTo>
                  <a:lnTo>
                    <a:pt x="182" y="76"/>
                  </a:lnTo>
                  <a:lnTo>
                    <a:pt x="182" y="76"/>
                  </a:lnTo>
                  <a:lnTo>
                    <a:pt x="186" y="72"/>
                  </a:lnTo>
                  <a:lnTo>
                    <a:pt x="190" y="68"/>
                  </a:lnTo>
                  <a:lnTo>
                    <a:pt x="190" y="66"/>
                  </a:lnTo>
                  <a:lnTo>
                    <a:pt x="190" y="62"/>
                  </a:lnTo>
                  <a:lnTo>
                    <a:pt x="190" y="54"/>
                  </a:lnTo>
                  <a:lnTo>
                    <a:pt x="190" y="50"/>
                  </a:lnTo>
                  <a:lnTo>
                    <a:pt x="194" y="44"/>
                  </a:lnTo>
                  <a:lnTo>
                    <a:pt x="194" y="44"/>
                  </a:lnTo>
                  <a:lnTo>
                    <a:pt x="198" y="40"/>
                  </a:lnTo>
                  <a:lnTo>
                    <a:pt x="200" y="38"/>
                  </a:lnTo>
                  <a:lnTo>
                    <a:pt x="208" y="40"/>
                  </a:lnTo>
                  <a:lnTo>
                    <a:pt x="210" y="40"/>
                  </a:lnTo>
                  <a:lnTo>
                    <a:pt x="212" y="38"/>
                  </a:lnTo>
                  <a:lnTo>
                    <a:pt x="212" y="32"/>
                  </a:lnTo>
                  <a:lnTo>
                    <a:pt x="214" y="22"/>
                  </a:lnTo>
                  <a:lnTo>
                    <a:pt x="214" y="22"/>
                  </a:lnTo>
                  <a:lnTo>
                    <a:pt x="204" y="22"/>
                  </a:lnTo>
                  <a:lnTo>
                    <a:pt x="200" y="22"/>
                  </a:lnTo>
                  <a:lnTo>
                    <a:pt x="196" y="18"/>
                  </a:lnTo>
                  <a:lnTo>
                    <a:pt x="196" y="18"/>
                  </a:lnTo>
                  <a:lnTo>
                    <a:pt x="194" y="16"/>
                  </a:lnTo>
                  <a:lnTo>
                    <a:pt x="194" y="1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4" name="Freeform 165">
              <a:extLst>
                <a:ext uri="{FF2B5EF4-FFF2-40B4-BE49-F238E27FC236}">
                  <a16:creationId xmlns:a16="http://schemas.microsoft.com/office/drawing/2014/main" id="{6F960DA2-6C08-4AE4-ABC4-1102F37FB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1834" y="2243077"/>
              <a:ext cx="168769" cy="251732"/>
            </a:xfrm>
            <a:custGeom>
              <a:avLst/>
              <a:gdLst>
                <a:gd name="T0" fmla="*/ 22 w 142"/>
                <a:gd name="T1" fmla="*/ 44 h 206"/>
                <a:gd name="T2" fmla="*/ 18 w 142"/>
                <a:gd name="T3" fmla="*/ 48 h 206"/>
                <a:gd name="T4" fmla="*/ 8 w 142"/>
                <a:gd name="T5" fmla="*/ 62 h 206"/>
                <a:gd name="T6" fmla="*/ 18 w 142"/>
                <a:gd name="T7" fmla="*/ 60 h 206"/>
                <a:gd name="T8" fmla="*/ 18 w 142"/>
                <a:gd name="T9" fmla="*/ 66 h 206"/>
                <a:gd name="T10" fmla="*/ 12 w 142"/>
                <a:gd name="T11" fmla="*/ 84 h 206"/>
                <a:gd name="T12" fmla="*/ 26 w 142"/>
                <a:gd name="T13" fmla="*/ 100 h 206"/>
                <a:gd name="T14" fmla="*/ 28 w 142"/>
                <a:gd name="T15" fmla="*/ 106 h 206"/>
                <a:gd name="T16" fmla="*/ 20 w 142"/>
                <a:gd name="T17" fmla="*/ 104 h 206"/>
                <a:gd name="T18" fmla="*/ 16 w 142"/>
                <a:gd name="T19" fmla="*/ 104 h 206"/>
                <a:gd name="T20" fmla="*/ 26 w 142"/>
                <a:gd name="T21" fmla="*/ 120 h 206"/>
                <a:gd name="T22" fmla="*/ 26 w 142"/>
                <a:gd name="T23" fmla="*/ 124 h 206"/>
                <a:gd name="T24" fmla="*/ 22 w 142"/>
                <a:gd name="T25" fmla="*/ 124 h 206"/>
                <a:gd name="T26" fmla="*/ 16 w 142"/>
                <a:gd name="T27" fmla="*/ 128 h 206"/>
                <a:gd name="T28" fmla="*/ 26 w 142"/>
                <a:gd name="T29" fmla="*/ 138 h 206"/>
                <a:gd name="T30" fmla="*/ 54 w 142"/>
                <a:gd name="T31" fmla="*/ 158 h 206"/>
                <a:gd name="T32" fmla="*/ 52 w 142"/>
                <a:gd name="T33" fmla="*/ 162 h 206"/>
                <a:gd name="T34" fmla="*/ 40 w 142"/>
                <a:gd name="T35" fmla="*/ 166 h 206"/>
                <a:gd name="T36" fmla="*/ 44 w 142"/>
                <a:gd name="T37" fmla="*/ 168 h 206"/>
                <a:gd name="T38" fmla="*/ 44 w 142"/>
                <a:gd name="T39" fmla="*/ 174 h 206"/>
                <a:gd name="T40" fmla="*/ 48 w 142"/>
                <a:gd name="T41" fmla="*/ 180 h 206"/>
                <a:gd name="T42" fmla="*/ 54 w 142"/>
                <a:gd name="T43" fmla="*/ 186 h 206"/>
                <a:gd name="T44" fmla="*/ 62 w 142"/>
                <a:gd name="T45" fmla="*/ 206 h 206"/>
                <a:gd name="T46" fmla="*/ 66 w 142"/>
                <a:gd name="T47" fmla="*/ 204 h 206"/>
                <a:gd name="T48" fmla="*/ 70 w 142"/>
                <a:gd name="T49" fmla="*/ 194 h 206"/>
                <a:gd name="T50" fmla="*/ 82 w 142"/>
                <a:gd name="T51" fmla="*/ 190 h 206"/>
                <a:gd name="T52" fmla="*/ 96 w 142"/>
                <a:gd name="T53" fmla="*/ 188 h 206"/>
                <a:gd name="T54" fmla="*/ 110 w 142"/>
                <a:gd name="T55" fmla="*/ 186 h 206"/>
                <a:gd name="T56" fmla="*/ 122 w 142"/>
                <a:gd name="T57" fmla="*/ 184 h 206"/>
                <a:gd name="T58" fmla="*/ 128 w 142"/>
                <a:gd name="T59" fmla="*/ 180 h 206"/>
                <a:gd name="T60" fmla="*/ 126 w 142"/>
                <a:gd name="T61" fmla="*/ 164 h 206"/>
                <a:gd name="T62" fmla="*/ 130 w 142"/>
                <a:gd name="T63" fmla="*/ 158 h 206"/>
                <a:gd name="T64" fmla="*/ 140 w 142"/>
                <a:gd name="T65" fmla="*/ 150 h 206"/>
                <a:gd name="T66" fmla="*/ 142 w 142"/>
                <a:gd name="T67" fmla="*/ 142 h 206"/>
                <a:gd name="T68" fmla="*/ 126 w 142"/>
                <a:gd name="T69" fmla="*/ 126 h 206"/>
                <a:gd name="T70" fmla="*/ 122 w 142"/>
                <a:gd name="T71" fmla="*/ 108 h 206"/>
                <a:gd name="T72" fmla="*/ 130 w 142"/>
                <a:gd name="T73" fmla="*/ 100 h 206"/>
                <a:gd name="T74" fmla="*/ 134 w 142"/>
                <a:gd name="T75" fmla="*/ 92 h 206"/>
                <a:gd name="T76" fmla="*/ 128 w 142"/>
                <a:gd name="T77" fmla="*/ 88 h 206"/>
                <a:gd name="T78" fmla="*/ 130 w 142"/>
                <a:gd name="T79" fmla="*/ 80 h 206"/>
                <a:gd name="T80" fmla="*/ 136 w 142"/>
                <a:gd name="T81" fmla="*/ 76 h 206"/>
                <a:gd name="T82" fmla="*/ 126 w 142"/>
                <a:gd name="T83" fmla="*/ 70 h 206"/>
                <a:gd name="T84" fmla="*/ 122 w 142"/>
                <a:gd name="T85" fmla="*/ 74 h 206"/>
                <a:gd name="T86" fmla="*/ 112 w 142"/>
                <a:gd name="T87" fmla="*/ 78 h 206"/>
                <a:gd name="T88" fmla="*/ 98 w 142"/>
                <a:gd name="T89" fmla="*/ 72 h 206"/>
                <a:gd name="T90" fmla="*/ 90 w 142"/>
                <a:gd name="T91" fmla="*/ 62 h 206"/>
                <a:gd name="T92" fmla="*/ 92 w 142"/>
                <a:gd name="T93" fmla="*/ 52 h 206"/>
                <a:gd name="T94" fmla="*/ 92 w 142"/>
                <a:gd name="T95" fmla="*/ 46 h 206"/>
                <a:gd name="T96" fmla="*/ 72 w 142"/>
                <a:gd name="T97" fmla="*/ 36 h 206"/>
                <a:gd name="T98" fmla="*/ 68 w 142"/>
                <a:gd name="T99" fmla="*/ 28 h 206"/>
                <a:gd name="T100" fmla="*/ 68 w 142"/>
                <a:gd name="T101" fmla="*/ 22 h 206"/>
                <a:gd name="T102" fmla="*/ 62 w 142"/>
                <a:gd name="T103" fmla="*/ 14 h 206"/>
                <a:gd name="T104" fmla="*/ 50 w 142"/>
                <a:gd name="T105" fmla="*/ 2 h 206"/>
                <a:gd name="T106" fmla="*/ 50 w 142"/>
                <a:gd name="T107" fmla="*/ 0 h 206"/>
                <a:gd name="T108" fmla="*/ 50 w 142"/>
                <a:gd name="T109" fmla="*/ 2 h 206"/>
                <a:gd name="T110" fmla="*/ 26 w 142"/>
                <a:gd name="T111" fmla="*/ 0 h 206"/>
                <a:gd name="T112" fmla="*/ 14 w 142"/>
                <a:gd name="T113" fmla="*/ 6 h 206"/>
                <a:gd name="T114" fmla="*/ 0 w 142"/>
                <a:gd name="T115" fmla="*/ 10 h 206"/>
                <a:gd name="T116" fmla="*/ 6 w 142"/>
                <a:gd name="T117" fmla="*/ 34 h 206"/>
                <a:gd name="T118" fmla="*/ 14 w 142"/>
                <a:gd name="T119" fmla="*/ 42 h 206"/>
                <a:gd name="T120" fmla="*/ 22 w 142"/>
                <a:gd name="T121" fmla="*/ 4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" h="206">
                  <a:moveTo>
                    <a:pt x="22" y="44"/>
                  </a:moveTo>
                  <a:lnTo>
                    <a:pt x="22" y="44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0" y="54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14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0" y="62"/>
                  </a:lnTo>
                  <a:lnTo>
                    <a:pt x="18" y="66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4"/>
                  </a:lnTo>
                  <a:lnTo>
                    <a:pt x="12" y="88"/>
                  </a:lnTo>
                  <a:lnTo>
                    <a:pt x="20" y="96"/>
                  </a:lnTo>
                  <a:lnTo>
                    <a:pt x="26" y="100"/>
                  </a:lnTo>
                  <a:lnTo>
                    <a:pt x="28" y="104"/>
                  </a:lnTo>
                  <a:lnTo>
                    <a:pt x="28" y="106"/>
                  </a:lnTo>
                  <a:lnTo>
                    <a:pt x="28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0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22" y="112"/>
                  </a:lnTo>
                  <a:lnTo>
                    <a:pt x="26" y="120"/>
                  </a:lnTo>
                  <a:lnTo>
                    <a:pt x="26" y="122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2" y="124"/>
                  </a:lnTo>
                  <a:lnTo>
                    <a:pt x="20" y="124"/>
                  </a:lnTo>
                  <a:lnTo>
                    <a:pt x="20" y="124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20" y="134"/>
                  </a:lnTo>
                  <a:lnTo>
                    <a:pt x="26" y="138"/>
                  </a:lnTo>
                  <a:lnTo>
                    <a:pt x="38" y="148"/>
                  </a:lnTo>
                  <a:lnTo>
                    <a:pt x="50" y="154"/>
                  </a:lnTo>
                  <a:lnTo>
                    <a:pt x="54" y="158"/>
                  </a:lnTo>
                  <a:lnTo>
                    <a:pt x="54" y="158"/>
                  </a:lnTo>
                  <a:lnTo>
                    <a:pt x="54" y="160"/>
                  </a:lnTo>
                  <a:lnTo>
                    <a:pt x="52" y="162"/>
                  </a:lnTo>
                  <a:lnTo>
                    <a:pt x="46" y="164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4" y="168"/>
                  </a:lnTo>
                  <a:lnTo>
                    <a:pt x="44" y="170"/>
                  </a:lnTo>
                  <a:lnTo>
                    <a:pt x="42" y="172"/>
                  </a:lnTo>
                  <a:lnTo>
                    <a:pt x="44" y="174"/>
                  </a:lnTo>
                  <a:lnTo>
                    <a:pt x="44" y="174"/>
                  </a:lnTo>
                  <a:lnTo>
                    <a:pt x="46" y="176"/>
                  </a:lnTo>
                  <a:lnTo>
                    <a:pt x="48" y="180"/>
                  </a:lnTo>
                  <a:lnTo>
                    <a:pt x="50" y="184"/>
                  </a:lnTo>
                  <a:lnTo>
                    <a:pt x="54" y="186"/>
                  </a:lnTo>
                  <a:lnTo>
                    <a:pt x="54" y="186"/>
                  </a:lnTo>
                  <a:lnTo>
                    <a:pt x="60" y="190"/>
                  </a:lnTo>
                  <a:lnTo>
                    <a:pt x="62" y="194"/>
                  </a:lnTo>
                  <a:lnTo>
                    <a:pt x="62" y="206"/>
                  </a:lnTo>
                  <a:lnTo>
                    <a:pt x="62" y="206"/>
                  </a:lnTo>
                  <a:lnTo>
                    <a:pt x="64" y="20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68" y="196"/>
                  </a:lnTo>
                  <a:lnTo>
                    <a:pt x="70" y="194"/>
                  </a:lnTo>
                  <a:lnTo>
                    <a:pt x="74" y="192"/>
                  </a:lnTo>
                  <a:lnTo>
                    <a:pt x="74" y="192"/>
                  </a:lnTo>
                  <a:lnTo>
                    <a:pt x="82" y="190"/>
                  </a:lnTo>
                  <a:lnTo>
                    <a:pt x="86" y="188"/>
                  </a:lnTo>
                  <a:lnTo>
                    <a:pt x="90" y="186"/>
                  </a:lnTo>
                  <a:lnTo>
                    <a:pt x="96" y="188"/>
                  </a:lnTo>
                  <a:lnTo>
                    <a:pt x="96" y="188"/>
                  </a:lnTo>
                  <a:lnTo>
                    <a:pt x="104" y="188"/>
                  </a:lnTo>
                  <a:lnTo>
                    <a:pt x="110" y="186"/>
                  </a:lnTo>
                  <a:lnTo>
                    <a:pt x="116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2" y="184"/>
                  </a:lnTo>
                  <a:lnTo>
                    <a:pt x="128" y="180"/>
                  </a:lnTo>
                  <a:lnTo>
                    <a:pt x="128" y="176"/>
                  </a:lnTo>
                  <a:lnTo>
                    <a:pt x="126" y="170"/>
                  </a:lnTo>
                  <a:lnTo>
                    <a:pt x="126" y="164"/>
                  </a:lnTo>
                  <a:lnTo>
                    <a:pt x="126" y="164"/>
                  </a:lnTo>
                  <a:lnTo>
                    <a:pt x="126" y="158"/>
                  </a:lnTo>
                  <a:lnTo>
                    <a:pt x="130" y="158"/>
                  </a:lnTo>
                  <a:lnTo>
                    <a:pt x="134" y="156"/>
                  </a:lnTo>
                  <a:lnTo>
                    <a:pt x="138" y="154"/>
                  </a:lnTo>
                  <a:lnTo>
                    <a:pt x="140" y="150"/>
                  </a:lnTo>
                  <a:lnTo>
                    <a:pt x="140" y="150"/>
                  </a:lnTo>
                  <a:lnTo>
                    <a:pt x="142" y="146"/>
                  </a:lnTo>
                  <a:lnTo>
                    <a:pt x="142" y="142"/>
                  </a:lnTo>
                  <a:lnTo>
                    <a:pt x="138" y="138"/>
                  </a:lnTo>
                  <a:lnTo>
                    <a:pt x="130" y="132"/>
                  </a:lnTo>
                  <a:lnTo>
                    <a:pt x="126" y="12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2" y="108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30" y="100"/>
                  </a:lnTo>
                  <a:lnTo>
                    <a:pt x="130" y="100"/>
                  </a:lnTo>
                  <a:lnTo>
                    <a:pt x="132" y="98"/>
                  </a:lnTo>
                  <a:lnTo>
                    <a:pt x="134" y="92"/>
                  </a:lnTo>
                  <a:lnTo>
                    <a:pt x="134" y="92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4" y="78"/>
                  </a:lnTo>
                  <a:lnTo>
                    <a:pt x="136" y="78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4" y="70"/>
                  </a:lnTo>
                  <a:lnTo>
                    <a:pt x="122" y="70"/>
                  </a:lnTo>
                  <a:lnTo>
                    <a:pt x="122" y="74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04" y="76"/>
                  </a:lnTo>
                  <a:lnTo>
                    <a:pt x="98" y="72"/>
                  </a:lnTo>
                  <a:lnTo>
                    <a:pt x="94" y="68"/>
                  </a:lnTo>
                  <a:lnTo>
                    <a:pt x="90" y="62"/>
                  </a:lnTo>
                  <a:lnTo>
                    <a:pt x="90" y="62"/>
                  </a:lnTo>
                  <a:lnTo>
                    <a:pt x="90" y="5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92" y="46"/>
                  </a:lnTo>
                  <a:lnTo>
                    <a:pt x="88" y="44"/>
                  </a:lnTo>
                  <a:lnTo>
                    <a:pt x="80" y="42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6" y="18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8"/>
                  </a:lnTo>
                  <a:lnTo>
                    <a:pt x="6" y="26"/>
                  </a:lnTo>
                  <a:lnTo>
                    <a:pt x="6" y="34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5" name="Freeform 178">
              <a:extLst>
                <a:ext uri="{FF2B5EF4-FFF2-40B4-BE49-F238E27FC236}">
                  <a16:creationId xmlns:a16="http://schemas.microsoft.com/office/drawing/2014/main" id="{127D3091-0139-4ECE-881A-CEC1B4A49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867" y="2096437"/>
              <a:ext cx="273358" cy="168636"/>
            </a:xfrm>
            <a:custGeom>
              <a:avLst/>
              <a:gdLst>
                <a:gd name="T0" fmla="*/ 186 w 230"/>
                <a:gd name="T1" fmla="*/ 4 h 138"/>
                <a:gd name="T2" fmla="*/ 180 w 230"/>
                <a:gd name="T3" fmla="*/ 0 h 138"/>
                <a:gd name="T4" fmla="*/ 170 w 230"/>
                <a:gd name="T5" fmla="*/ 4 h 138"/>
                <a:gd name="T6" fmla="*/ 158 w 230"/>
                <a:gd name="T7" fmla="*/ 0 h 138"/>
                <a:gd name="T8" fmla="*/ 148 w 230"/>
                <a:gd name="T9" fmla="*/ 2 h 138"/>
                <a:gd name="T10" fmla="*/ 142 w 230"/>
                <a:gd name="T11" fmla="*/ 16 h 138"/>
                <a:gd name="T12" fmla="*/ 130 w 230"/>
                <a:gd name="T13" fmla="*/ 22 h 138"/>
                <a:gd name="T14" fmla="*/ 126 w 230"/>
                <a:gd name="T15" fmla="*/ 22 h 138"/>
                <a:gd name="T16" fmla="*/ 116 w 230"/>
                <a:gd name="T17" fmla="*/ 18 h 138"/>
                <a:gd name="T18" fmla="*/ 116 w 230"/>
                <a:gd name="T19" fmla="*/ 20 h 138"/>
                <a:gd name="T20" fmla="*/ 112 w 230"/>
                <a:gd name="T21" fmla="*/ 24 h 138"/>
                <a:gd name="T22" fmla="*/ 98 w 230"/>
                <a:gd name="T23" fmla="*/ 24 h 138"/>
                <a:gd name="T24" fmla="*/ 90 w 230"/>
                <a:gd name="T25" fmla="*/ 26 h 138"/>
                <a:gd name="T26" fmla="*/ 90 w 230"/>
                <a:gd name="T27" fmla="*/ 34 h 138"/>
                <a:gd name="T28" fmla="*/ 92 w 230"/>
                <a:gd name="T29" fmla="*/ 38 h 138"/>
                <a:gd name="T30" fmla="*/ 92 w 230"/>
                <a:gd name="T31" fmla="*/ 38 h 138"/>
                <a:gd name="T32" fmla="*/ 60 w 230"/>
                <a:gd name="T33" fmla="*/ 42 h 138"/>
                <a:gd name="T34" fmla="*/ 40 w 230"/>
                <a:gd name="T35" fmla="*/ 30 h 138"/>
                <a:gd name="T36" fmla="*/ 32 w 230"/>
                <a:gd name="T37" fmla="*/ 26 h 138"/>
                <a:gd name="T38" fmla="*/ 30 w 230"/>
                <a:gd name="T39" fmla="*/ 42 h 138"/>
                <a:gd name="T40" fmla="*/ 28 w 230"/>
                <a:gd name="T41" fmla="*/ 44 h 138"/>
                <a:gd name="T42" fmla="*/ 12 w 230"/>
                <a:gd name="T43" fmla="*/ 42 h 138"/>
                <a:gd name="T44" fmla="*/ 10 w 230"/>
                <a:gd name="T45" fmla="*/ 44 h 138"/>
                <a:gd name="T46" fmla="*/ 18 w 230"/>
                <a:gd name="T47" fmla="*/ 50 h 138"/>
                <a:gd name="T48" fmla="*/ 14 w 230"/>
                <a:gd name="T49" fmla="*/ 56 h 138"/>
                <a:gd name="T50" fmla="*/ 8 w 230"/>
                <a:gd name="T51" fmla="*/ 62 h 138"/>
                <a:gd name="T52" fmla="*/ 10 w 230"/>
                <a:gd name="T53" fmla="*/ 70 h 138"/>
                <a:gd name="T54" fmla="*/ 10 w 230"/>
                <a:gd name="T55" fmla="*/ 72 h 138"/>
                <a:gd name="T56" fmla="*/ 4 w 230"/>
                <a:gd name="T57" fmla="*/ 86 h 138"/>
                <a:gd name="T58" fmla="*/ 10 w 230"/>
                <a:gd name="T59" fmla="*/ 100 h 138"/>
                <a:gd name="T60" fmla="*/ 10 w 230"/>
                <a:gd name="T61" fmla="*/ 102 h 138"/>
                <a:gd name="T62" fmla="*/ 28 w 230"/>
                <a:gd name="T63" fmla="*/ 114 h 138"/>
                <a:gd name="T64" fmla="*/ 44 w 230"/>
                <a:gd name="T65" fmla="*/ 128 h 138"/>
                <a:gd name="T66" fmla="*/ 60 w 230"/>
                <a:gd name="T67" fmla="*/ 134 h 138"/>
                <a:gd name="T68" fmla="*/ 76 w 230"/>
                <a:gd name="T69" fmla="*/ 138 h 138"/>
                <a:gd name="T70" fmla="*/ 82 w 230"/>
                <a:gd name="T71" fmla="*/ 132 h 138"/>
                <a:gd name="T72" fmla="*/ 90 w 230"/>
                <a:gd name="T73" fmla="*/ 130 h 138"/>
                <a:gd name="T74" fmla="*/ 90 w 230"/>
                <a:gd name="T75" fmla="*/ 130 h 138"/>
                <a:gd name="T76" fmla="*/ 90 w 230"/>
                <a:gd name="T77" fmla="*/ 130 h 138"/>
                <a:gd name="T78" fmla="*/ 110 w 230"/>
                <a:gd name="T79" fmla="*/ 122 h 138"/>
                <a:gd name="T80" fmla="*/ 116 w 230"/>
                <a:gd name="T81" fmla="*/ 120 h 138"/>
                <a:gd name="T82" fmla="*/ 140 w 230"/>
                <a:gd name="T83" fmla="*/ 120 h 138"/>
                <a:gd name="T84" fmla="*/ 156 w 230"/>
                <a:gd name="T85" fmla="*/ 118 h 138"/>
                <a:gd name="T86" fmla="*/ 156 w 230"/>
                <a:gd name="T87" fmla="*/ 116 h 138"/>
                <a:gd name="T88" fmla="*/ 158 w 230"/>
                <a:gd name="T89" fmla="*/ 114 h 138"/>
                <a:gd name="T90" fmla="*/ 164 w 230"/>
                <a:gd name="T91" fmla="*/ 116 h 138"/>
                <a:gd name="T92" fmla="*/ 166 w 230"/>
                <a:gd name="T93" fmla="*/ 116 h 138"/>
                <a:gd name="T94" fmla="*/ 186 w 230"/>
                <a:gd name="T95" fmla="*/ 84 h 138"/>
                <a:gd name="T96" fmla="*/ 188 w 230"/>
                <a:gd name="T97" fmla="*/ 76 h 138"/>
                <a:gd name="T98" fmla="*/ 194 w 230"/>
                <a:gd name="T99" fmla="*/ 66 h 138"/>
                <a:gd name="T100" fmla="*/ 202 w 230"/>
                <a:gd name="T101" fmla="*/ 50 h 138"/>
                <a:gd name="T102" fmla="*/ 212 w 230"/>
                <a:gd name="T103" fmla="*/ 40 h 138"/>
                <a:gd name="T104" fmla="*/ 216 w 230"/>
                <a:gd name="T105" fmla="*/ 40 h 138"/>
                <a:gd name="T106" fmla="*/ 230 w 230"/>
                <a:gd name="T107" fmla="*/ 30 h 138"/>
                <a:gd name="T108" fmla="*/ 230 w 230"/>
                <a:gd name="T109" fmla="*/ 28 h 138"/>
                <a:gd name="T110" fmla="*/ 228 w 230"/>
                <a:gd name="T111" fmla="*/ 24 h 138"/>
                <a:gd name="T112" fmla="*/ 222 w 230"/>
                <a:gd name="T113" fmla="*/ 24 h 138"/>
                <a:gd name="T114" fmla="*/ 212 w 230"/>
                <a:gd name="T115" fmla="*/ 12 h 138"/>
                <a:gd name="T116" fmla="*/ 200 w 230"/>
                <a:gd name="T117" fmla="*/ 8 h 138"/>
                <a:gd name="T118" fmla="*/ 192 w 230"/>
                <a:gd name="T119" fmla="*/ 1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0" h="138">
                  <a:moveTo>
                    <a:pt x="188" y="10"/>
                  </a:moveTo>
                  <a:lnTo>
                    <a:pt x="188" y="10"/>
                  </a:lnTo>
                  <a:lnTo>
                    <a:pt x="186" y="4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62" y="2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8" y="2"/>
                  </a:lnTo>
                  <a:lnTo>
                    <a:pt x="146" y="6"/>
                  </a:lnTo>
                  <a:lnTo>
                    <a:pt x="144" y="12"/>
                  </a:lnTo>
                  <a:lnTo>
                    <a:pt x="142" y="16"/>
                  </a:lnTo>
                  <a:lnTo>
                    <a:pt x="142" y="16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6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4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98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88" y="30"/>
                  </a:lnTo>
                  <a:lnTo>
                    <a:pt x="90" y="34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0" y="42"/>
                  </a:lnTo>
                  <a:lnTo>
                    <a:pt x="54" y="40"/>
                  </a:lnTo>
                  <a:lnTo>
                    <a:pt x="46" y="36"/>
                  </a:lnTo>
                  <a:lnTo>
                    <a:pt x="40" y="30"/>
                  </a:lnTo>
                  <a:lnTo>
                    <a:pt x="36" y="28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30" y="3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4" y="44"/>
                  </a:lnTo>
                  <a:lnTo>
                    <a:pt x="18" y="42"/>
                  </a:lnTo>
                  <a:lnTo>
                    <a:pt x="12" y="42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4" y="46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56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10" y="66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4" y="86"/>
                  </a:lnTo>
                  <a:lnTo>
                    <a:pt x="6" y="90"/>
                  </a:lnTo>
                  <a:lnTo>
                    <a:pt x="8" y="96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28" y="114"/>
                  </a:lnTo>
                  <a:lnTo>
                    <a:pt x="36" y="122"/>
                  </a:lnTo>
                  <a:lnTo>
                    <a:pt x="38" y="128"/>
                  </a:lnTo>
                  <a:lnTo>
                    <a:pt x="44" y="128"/>
                  </a:lnTo>
                  <a:lnTo>
                    <a:pt x="44" y="128"/>
                  </a:lnTo>
                  <a:lnTo>
                    <a:pt x="50" y="130"/>
                  </a:lnTo>
                  <a:lnTo>
                    <a:pt x="60" y="134"/>
                  </a:lnTo>
                  <a:lnTo>
                    <a:pt x="68" y="138"/>
                  </a:lnTo>
                  <a:lnTo>
                    <a:pt x="72" y="138"/>
                  </a:lnTo>
                  <a:lnTo>
                    <a:pt x="76" y="138"/>
                  </a:lnTo>
                  <a:lnTo>
                    <a:pt x="76" y="138"/>
                  </a:lnTo>
                  <a:lnTo>
                    <a:pt x="80" y="136"/>
                  </a:lnTo>
                  <a:lnTo>
                    <a:pt x="82" y="132"/>
                  </a:lnTo>
                  <a:lnTo>
                    <a:pt x="84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104" y="126"/>
                  </a:lnTo>
                  <a:lnTo>
                    <a:pt x="104" y="126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26" y="12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56" y="118"/>
                  </a:lnTo>
                  <a:lnTo>
                    <a:pt x="156" y="118"/>
                  </a:lnTo>
                  <a:lnTo>
                    <a:pt x="158" y="118"/>
                  </a:lnTo>
                  <a:lnTo>
                    <a:pt x="156" y="116"/>
                  </a:lnTo>
                  <a:lnTo>
                    <a:pt x="156" y="116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60" y="114"/>
                  </a:lnTo>
                  <a:lnTo>
                    <a:pt x="160" y="114"/>
                  </a:lnTo>
                  <a:lnTo>
                    <a:pt x="164" y="116"/>
                  </a:lnTo>
                  <a:lnTo>
                    <a:pt x="164" y="116"/>
                  </a:lnTo>
                  <a:lnTo>
                    <a:pt x="166" y="116"/>
                  </a:lnTo>
                  <a:lnTo>
                    <a:pt x="166" y="116"/>
                  </a:lnTo>
                  <a:lnTo>
                    <a:pt x="170" y="112"/>
                  </a:lnTo>
                  <a:lnTo>
                    <a:pt x="176" y="104"/>
                  </a:lnTo>
                  <a:lnTo>
                    <a:pt x="186" y="84"/>
                  </a:lnTo>
                  <a:lnTo>
                    <a:pt x="186" y="84"/>
                  </a:lnTo>
                  <a:lnTo>
                    <a:pt x="188" y="78"/>
                  </a:lnTo>
                  <a:lnTo>
                    <a:pt x="188" y="76"/>
                  </a:lnTo>
                  <a:lnTo>
                    <a:pt x="188" y="72"/>
                  </a:lnTo>
                  <a:lnTo>
                    <a:pt x="194" y="66"/>
                  </a:lnTo>
                  <a:lnTo>
                    <a:pt x="194" y="66"/>
                  </a:lnTo>
                  <a:lnTo>
                    <a:pt x="200" y="58"/>
                  </a:lnTo>
                  <a:lnTo>
                    <a:pt x="202" y="54"/>
                  </a:lnTo>
                  <a:lnTo>
                    <a:pt x="202" y="50"/>
                  </a:lnTo>
                  <a:lnTo>
                    <a:pt x="206" y="44"/>
                  </a:lnTo>
                  <a:lnTo>
                    <a:pt x="206" y="44"/>
                  </a:lnTo>
                  <a:lnTo>
                    <a:pt x="212" y="40"/>
                  </a:lnTo>
                  <a:lnTo>
                    <a:pt x="214" y="40"/>
                  </a:lnTo>
                  <a:lnTo>
                    <a:pt x="214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22" y="38"/>
                  </a:lnTo>
                  <a:lnTo>
                    <a:pt x="230" y="30"/>
                  </a:lnTo>
                  <a:lnTo>
                    <a:pt x="230" y="30"/>
                  </a:lnTo>
                  <a:lnTo>
                    <a:pt x="230" y="28"/>
                  </a:lnTo>
                  <a:lnTo>
                    <a:pt x="230" y="28"/>
                  </a:lnTo>
                  <a:lnTo>
                    <a:pt x="230" y="26"/>
                  </a:lnTo>
                  <a:lnTo>
                    <a:pt x="230" y="24"/>
                  </a:lnTo>
                  <a:lnTo>
                    <a:pt x="228" y="24"/>
                  </a:lnTo>
                  <a:lnTo>
                    <a:pt x="224" y="24"/>
                  </a:lnTo>
                  <a:lnTo>
                    <a:pt x="224" y="24"/>
                  </a:lnTo>
                  <a:lnTo>
                    <a:pt x="222" y="24"/>
                  </a:lnTo>
                  <a:lnTo>
                    <a:pt x="220" y="22"/>
                  </a:lnTo>
                  <a:lnTo>
                    <a:pt x="218" y="18"/>
                  </a:lnTo>
                  <a:lnTo>
                    <a:pt x="212" y="12"/>
                  </a:lnTo>
                  <a:lnTo>
                    <a:pt x="202" y="6"/>
                  </a:lnTo>
                  <a:lnTo>
                    <a:pt x="202" y="6"/>
                  </a:lnTo>
                  <a:lnTo>
                    <a:pt x="200" y="8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192" y="10"/>
                  </a:lnTo>
                  <a:lnTo>
                    <a:pt x="188" y="10"/>
                  </a:lnTo>
                  <a:lnTo>
                    <a:pt x="188" y="1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6" name="Freeform 190">
              <a:extLst>
                <a:ext uri="{FF2B5EF4-FFF2-40B4-BE49-F238E27FC236}">
                  <a16:creationId xmlns:a16="http://schemas.microsoft.com/office/drawing/2014/main" id="{FEDD342A-F367-424D-B6BC-2933ADE89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770" y="2199086"/>
              <a:ext cx="125982" cy="85540"/>
            </a:xfrm>
            <a:custGeom>
              <a:avLst/>
              <a:gdLst>
                <a:gd name="T0" fmla="*/ 44 w 106"/>
                <a:gd name="T1" fmla="*/ 62 h 70"/>
                <a:gd name="T2" fmla="*/ 50 w 106"/>
                <a:gd name="T3" fmla="*/ 68 h 70"/>
                <a:gd name="T4" fmla="*/ 54 w 106"/>
                <a:gd name="T5" fmla="*/ 66 h 70"/>
                <a:gd name="T6" fmla="*/ 64 w 106"/>
                <a:gd name="T7" fmla="*/ 70 h 70"/>
                <a:gd name="T8" fmla="*/ 66 w 106"/>
                <a:gd name="T9" fmla="*/ 66 h 70"/>
                <a:gd name="T10" fmla="*/ 66 w 106"/>
                <a:gd name="T11" fmla="*/ 62 h 70"/>
                <a:gd name="T12" fmla="*/ 72 w 106"/>
                <a:gd name="T13" fmla="*/ 54 h 70"/>
                <a:gd name="T14" fmla="*/ 80 w 106"/>
                <a:gd name="T15" fmla="*/ 48 h 70"/>
                <a:gd name="T16" fmla="*/ 80 w 106"/>
                <a:gd name="T17" fmla="*/ 48 h 70"/>
                <a:gd name="T18" fmla="*/ 76 w 106"/>
                <a:gd name="T19" fmla="*/ 36 h 70"/>
                <a:gd name="T20" fmla="*/ 76 w 106"/>
                <a:gd name="T21" fmla="*/ 34 h 70"/>
                <a:gd name="T22" fmla="*/ 80 w 106"/>
                <a:gd name="T23" fmla="*/ 30 h 70"/>
                <a:gd name="T24" fmla="*/ 94 w 106"/>
                <a:gd name="T25" fmla="*/ 26 h 70"/>
                <a:gd name="T26" fmla="*/ 98 w 106"/>
                <a:gd name="T27" fmla="*/ 24 h 70"/>
                <a:gd name="T28" fmla="*/ 98 w 106"/>
                <a:gd name="T29" fmla="*/ 22 h 70"/>
                <a:gd name="T30" fmla="*/ 98 w 106"/>
                <a:gd name="T31" fmla="*/ 18 h 70"/>
                <a:gd name="T32" fmla="*/ 98 w 106"/>
                <a:gd name="T33" fmla="*/ 16 h 70"/>
                <a:gd name="T34" fmla="*/ 106 w 106"/>
                <a:gd name="T35" fmla="*/ 18 h 70"/>
                <a:gd name="T36" fmla="*/ 106 w 106"/>
                <a:gd name="T37" fmla="*/ 16 h 70"/>
                <a:gd name="T38" fmla="*/ 102 w 106"/>
                <a:gd name="T39" fmla="*/ 12 h 70"/>
                <a:gd name="T40" fmla="*/ 100 w 106"/>
                <a:gd name="T41" fmla="*/ 2 h 70"/>
                <a:gd name="T42" fmla="*/ 96 w 106"/>
                <a:gd name="T43" fmla="*/ 0 h 70"/>
                <a:gd name="T44" fmla="*/ 90 w 106"/>
                <a:gd name="T45" fmla="*/ 2 h 70"/>
                <a:gd name="T46" fmla="*/ 90 w 106"/>
                <a:gd name="T47" fmla="*/ 6 h 70"/>
                <a:gd name="T48" fmla="*/ 90 w 106"/>
                <a:gd name="T49" fmla="*/ 10 h 70"/>
                <a:gd name="T50" fmla="*/ 80 w 106"/>
                <a:gd name="T51" fmla="*/ 10 h 70"/>
                <a:gd name="T52" fmla="*/ 78 w 106"/>
                <a:gd name="T53" fmla="*/ 10 h 70"/>
                <a:gd name="T54" fmla="*/ 74 w 106"/>
                <a:gd name="T55" fmla="*/ 10 h 70"/>
                <a:gd name="T56" fmla="*/ 72 w 106"/>
                <a:gd name="T57" fmla="*/ 12 h 70"/>
                <a:gd name="T58" fmla="*/ 66 w 106"/>
                <a:gd name="T59" fmla="*/ 12 h 70"/>
                <a:gd name="T60" fmla="*/ 56 w 106"/>
                <a:gd name="T61" fmla="*/ 12 h 70"/>
                <a:gd name="T62" fmla="*/ 44 w 106"/>
                <a:gd name="T63" fmla="*/ 20 h 70"/>
                <a:gd name="T64" fmla="*/ 40 w 106"/>
                <a:gd name="T65" fmla="*/ 24 h 70"/>
                <a:gd name="T66" fmla="*/ 38 w 106"/>
                <a:gd name="T67" fmla="*/ 24 h 70"/>
                <a:gd name="T68" fmla="*/ 34 w 106"/>
                <a:gd name="T69" fmla="*/ 20 h 70"/>
                <a:gd name="T70" fmla="*/ 30 w 106"/>
                <a:gd name="T71" fmla="*/ 20 h 70"/>
                <a:gd name="T72" fmla="*/ 22 w 106"/>
                <a:gd name="T73" fmla="*/ 22 h 70"/>
                <a:gd name="T74" fmla="*/ 10 w 106"/>
                <a:gd name="T75" fmla="*/ 18 h 70"/>
                <a:gd name="T76" fmla="*/ 2 w 106"/>
                <a:gd name="T77" fmla="*/ 26 h 70"/>
                <a:gd name="T78" fmla="*/ 0 w 106"/>
                <a:gd name="T79" fmla="*/ 28 h 70"/>
                <a:gd name="T80" fmla="*/ 0 w 106"/>
                <a:gd name="T81" fmla="*/ 30 h 70"/>
                <a:gd name="T82" fmla="*/ 4 w 106"/>
                <a:gd name="T83" fmla="*/ 32 h 70"/>
                <a:gd name="T84" fmla="*/ 8 w 106"/>
                <a:gd name="T85" fmla="*/ 34 h 70"/>
                <a:gd name="T86" fmla="*/ 8 w 106"/>
                <a:gd name="T87" fmla="*/ 38 h 70"/>
                <a:gd name="T88" fmla="*/ 6 w 106"/>
                <a:gd name="T89" fmla="*/ 40 h 70"/>
                <a:gd name="T90" fmla="*/ 4 w 106"/>
                <a:gd name="T91" fmla="*/ 44 h 70"/>
                <a:gd name="T92" fmla="*/ 8 w 106"/>
                <a:gd name="T93" fmla="*/ 52 h 70"/>
                <a:gd name="T94" fmla="*/ 14 w 106"/>
                <a:gd name="T95" fmla="*/ 56 h 70"/>
                <a:gd name="T96" fmla="*/ 16 w 106"/>
                <a:gd name="T97" fmla="*/ 62 h 70"/>
                <a:gd name="T98" fmla="*/ 10 w 106"/>
                <a:gd name="T99" fmla="*/ 64 h 70"/>
                <a:gd name="T100" fmla="*/ 10 w 106"/>
                <a:gd name="T101" fmla="*/ 64 h 70"/>
                <a:gd name="T102" fmla="*/ 10 w 106"/>
                <a:gd name="T103" fmla="*/ 64 h 70"/>
                <a:gd name="T104" fmla="*/ 10 w 106"/>
                <a:gd name="T105" fmla="*/ 66 h 70"/>
                <a:gd name="T106" fmla="*/ 6 w 106"/>
                <a:gd name="T107" fmla="*/ 66 h 70"/>
                <a:gd name="T108" fmla="*/ 4 w 106"/>
                <a:gd name="T109" fmla="*/ 68 h 70"/>
                <a:gd name="T110" fmla="*/ 28 w 106"/>
                <a:gd name="T111" fmla="*/ 66 h 70"/>
                <a:gd name="T112" fmla="*/ 40 w 106"/>
                <a:gd name="T113" fmla="*/ 60 h 70"/>
                <a:gd name="T114" fmla="*/ 44 w 106"/>
                <a:gd name="T115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6" h="70">
                  <a:moveTo>
                    <a:pt x="44" y="62"/>
                  </a:moveTo>
                  <a:lnTo>
                    <a:pt x="44" y="62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2" y="66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64" y="70"/>
                  </a:lnTo>
                  <a:lnTo>
                    <a:pt x="66" y="70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2" y="54"/>
                  </a:lnTo>
                  <a:lnTo>
                    <a:pt x="76" y="52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80" y="30"/>
                  </a:lnTo>
                  <a:lnTo>
                    <a:pt x="88" y="28"/>
                  </a:lnTo>
                  <a:lnTo>
                    <a:pt x="94" y="26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102" y="16"/>
                  </a:lnTo>
                  <a:lnTo>
                    <a:pt x="106" y="18"/>
                  </a:lnTo>
                  <a:lnTo>
                    <a:pt x="106" y="18"/>
                  </a:lnTo>
                  <a:lnTo>
                    <a:pt x="106" y="16"/>
                  </a:lnTo>
                  <a:lnTo>
                    <a:pt x="106" y="16"/>
                  </a:lnTo>
                  <a:lnTo>
                    <a:pt x="102" y="12"/>
                  </a:lnTo>
                  <a:lnTo>
                    <a:pt x="102" y="6"/>
                  </a:lnTo>
                  <a:lnTo>
                    <a:pt x="100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2" y="0"/>
                  </a:lnTo>
                  <a:lnTo>
                    <a:pt x="90" y="2"/>
                  </a:lnTo>
                  <a:lnTo>
                    <a:pt x="90" y="6"/>
                  </a:lnTo>
                  <a:lnTo>
                    <a:pt x="90" y="6"/>
                  </a:lnTo>
                  <a:lnTo>
                    <a:pt x="90" y="8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4" y="10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0" y="14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4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6" y="22"/>
                  </a:lnTo>
                  <a:lnTo>
                    <a:pt x="22" y="22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4" y="56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4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6"/>
                  </a:lnTo>
                  <a:lnTo>
                    <a:pt x="8" y="66"/>
                  </a:lnTo>
                  <a:lnTo>
                    <a:pt x="6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18" y="68"/>
                  </a:lnTo>
                  <a:lnTo>
                    <a:pt x="28" y="66"/>
                  </a:lnTo>
                  <a:lnTo>
                    <a:pt x="36" y="62"/>
                  </a:lnTo>
                  <a:lnTo>
                    <a:pt x="40" y="60"/>
                  </a:lnTo>
                  <a:lnTo>
                    <a:pt x="44" y="62"/>
                  </a:lnTo>
                  <a:lnTo>
                    <a:pt x="44" y="6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7" name="Freeform 220">
              <a:extLst>
                <a:ext uri="{FF2B5EF4-FFF2-40B4-BE49-F238E27FC236}">
                  <a16:creationId xmlns:a16="http://schemas.microsoft.com/office/drawing/2014/main" id="{27CD16BD-A497-48D1-8511-BF6D4663A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758" y="1700509"/>
              <a:ext cx="373193" cy="471692"/>
            </a:xfrm>
            <a:custGeom>
              <a:avLst/>
              <a:gdLst>
                <a:gd name="T0" fmla="*/ 34 w 314"/>
                <a:gd name="T1" fmla="*/ 126 h 386"/>
                <a:gd name="T2" fmla="*/ 30 w 314"/>
                <a:gd name="T3" fmla="*/ 146 h 386"/>
                <a:gd name="T4" fmla="*/ 14 w 314"/>
                <a:gd name="T5" fmla="*/ 158 h 386"/>
                <a:gd name="T6" fmla="*/ 14 w 314"/>
                <a:gd name="T7" fmla="*/ 180 h 386"/>
                <a:gd name="T8" fmla="*/ 0 w 314"/>
                <a:gd name="T9" fmla="*/ 198 h 386"/>
                <a:gd name="T10" fmla="*/ 6 w 314"/>
                <a:gd name="T11" fmla="*/ 216 h 386"/>
                <a:gd name="T12" fmla="*/ 18 w 314"/>
                <a:gd name="T13" fmla="*/ 230 h 386"/>
                <a:gd name="T14" fmla="*/ 16 w 314"/>
                <a:gd name="T15" fmla="*/ 258 h 386"/>
                <a:gd name="T16" fmla="*/ 18 w 314"/>
                <a:gd name="T17" fmla="*/ 274 h 386"/>
                <a:gd name="T18" fmla="*/ 18 w 314"/>
                <a:gd name="T19" fmla="*/ 278 h 386"/>
                <a:gd name="T20" fmla="*/ 40 w 314"/>
                <a:gd name="T21" fmla="*/ 294 h 386"/>
                <a:gd name="T22" fmla="*/ 80 w 314"/>
                <a:gd name="T23" fmla="*/ 304 h 386"/>
                <a:gd name="T24" fmla="*/ 58 w 314"/>
                <a:gd name="T25" fmla="*/ 372 h 386"/>
                <a:gd name="T26" fmla="*/ 90 w 314"/>
                <a:gd name="T27" fmla="*/ 370 h 386"/>
                <a:gd name="T28" fmla="*/ 98 w 314"/>
                <a:gd name="T29" fmla="*/ 362 h 386"/>
                <a:gd name="T30" fmla="*/ 128 w 314"/>
                <a:gd name="T31" fmla="*/ 374 h 386"/>
                <a:gd name="T32" fmla="*/ 154 w 314"/>
                <a:gd name="T33" fmla="*/ 386 h 386"/>
                <a:gd name="T34" fmla="*/ 162 w 314"/>
                <a:gd name="T35" fmla="*/ 374 h 386"/>
                <a:gd name="T36" fmla="*/ 192 w 314"/>
                <a:gd name="T37" fmla="*/ 378 h 386"/>
                <a:gd name="T38" fmla="*/ 218 w 314"/>
                <a:gd name="T39" fmla="*/ 368 h 386"/>
                <a:gd name="T40" fmla="*/ 234 w 314"/>
                <a:gd name="T41" fmla="*/ 370 h 386"/>
                <a:gd name="T42" fmla="*/ 248 w 314"/>
                <a:gd name="T43" fmla="*/ 378 h 386"/>
                <a:gd name="T44" fmla="*/ 244 w 314"/>
                <a:gd name="T45" fmla="*/ 362 h 386"/>
                <a:gd name="T46" fmla="*/ 246 w 314"/>
                <a:gd name="T47" fmla="*/ 358 h 386"/>
                <a:gd name="T48" fmla="*/ 244 w 314"/>
                <a:gd name="T49" fmla="*/ 340 h 386"/>
                <a:gd name="T50" fmla="*/ 260 w 314"/>
                <a:gd name="T51" fmla="*/ 326 h 386"/>
                <a:gd name="T52" fmla="*/ 276 w 314"/>
                <a:gd name="T53" fmla="*/ 314 h 386"/>
                <a:gd name="T54" fmla="*/ 232 w 314"/>
                <a:gd name="T55" fmla="*/ 278 h 386"/>
                <a:gd name="T56" fmla="*/ 218 w 314"/>
                <a:gd name="T57" fmla="*/ 242 h 386"/>
                <a:gd name="T58" fmla="*/ 266 w 314"/>
                <a:gd name="T59" fmla="*/ 216 h 386"/>
                <a:gd name="T60" fmla="*/ 290 w 314"/>
                <a:gd name="T61" fmla="*/ 200 h 386"/>
                <a:gd name="T62" fmla="*/ 304 w 314"/>
                <a:gd name="T63" fmla="*/ 206 h 386"/>
                <a:gd name="T64" fmla="*/ 314 w 314"/>
                <a:gd name="T65" fmla="*/ 182 h 386"/>
                <a:gd name="T66" fmla="*/ 306 w 314"/>
                <a:gd name="T67" fmla="*/ 152 h 386"/>
                <a:gd name="T68" fmla="*/ 302 w 314"/>
                <a:gd name="T69" fmla="*/ 126 h 386"/>
                <a:gd name="T70" fmla="*/ 288 w 314"/>
                <a:gd name="T71" fmla="*/ 94 h 386"/>
                <a:gd name="T72" fmla="*/ 290 w 314"/>
                <a:gd name="T73" fmla="*/ 62 h 386"/>
                <a:gd name="T74" fmla="*/ 274 w 314"/>
                <a:gd name="T75" fmla="*/ 52 h 386"/>
                <a:gd name="T76" fmla="*/ 270 w 314"/>
                <a:gd name="T77" fmla="*/ 36 h 386"/>
                <a:gd name="T78" fmla="*/ 246 w 314"/>
                <a:gd name="T79" fmla="*/ 24 h 386"/>
                <a:gd name="T80" fmla="*/ 224 w 314"/>
                <a:gd name="T81" fmla="*/ 30 h 386"/>
                <a:gd name="T82" fmla="*/ 194 w 314"/>
                <a:gd name="T83" fmla="*/ 50 h 386"/>
                <a:gd name="T84" fmla="*/ 170 w 314"/>
                <a:gd name="T85" fmla="*/ 46 h 386"/>
                <a:gd name="T86" fmla="*/ 182 w 314"/>
                <a:gd name="T87" fmla="*/ 26 h 386"/>
                <a:gd name="T88" fmla="*/ 156 w 314"/>
                <a:gd name="T89" fmla="*/ 22 h 386"/>
                <a:gd name="T90" fmla="*/ 140 w 314"/>
                <a:gd name="T91" fmla="*/ 20 h 386"/>
                <a:gd name="T92" fmla="*/ 138 w 314"/>
                <a:gd name="T93" fmla="*/ 6 h 386"/>
                <a:gd name="T94" fmla="*/ 124 w 314"/>
                <a:gd name="T95" fmla="*/ 4 h 386"/>
                <a:gd name="T96" fmla="*/ 108 w 314"/>
                <a:gd name="T97" fmla="*/ 18 h 386"/>
                <a:gd name="T98" fmla="*/ 96 w 314"/>
                <a:gd name="T99" fmla="*/ 30 h 386"/>
                <a:gd name="T100" fmla="*/ 102 w 314"/>
                <a:gd name="T101" fmla="*/ 36 h 386"/>
                <a:gd name="T102" fmla="*/ 106 w 314"/>
                <a:gd name="T103" fmla="*/ 50 h 386"/>
                <a:gd name="T104" fmla="*/ 116 w 314"/>
                <a:gd name="T105" fmla="*/ 56 h 386"/>
                <a:gd name="T106" fmla="*/ 96 w 314"/>
                <a:gd name="T107" fmla="*/ 72 h 386"/>
                <a:gd name="T108" fmla="*/ 88 w 314"/>
                <a:gd name="T109" fmla="*/ 66 h 386"/>
                <a:gd name="T110" fmla="*/ 80 w 314"/>
                <a:gd name="T111" fmla="*/ 76 h 386"/>
                <a:gd name="T112" fmla="*/ 54 w 314"/>
                <a:gd name="T113" fmla="*/ 62 h 386"/>
                <a:gd name="T114" fmla="*/ 48 w 314"/>
                <a:gd name="T115" fmla="*/ 84 h 386"/>
                <a:gd name="T116" fmla="*/ 32 w 314"/>
                <a:gd name="T117" fmla="*/ 11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4" h="386">
                  <a:moveTo>
                    <a:pt x="32" y="116"/>
                  </a:moveTo>
                  <a:lnTo>
                    <a:pt x="32" y="116"/>
                  </a:lnTo>
                  <a:lnTo>
                    <a:pt x="30" y="118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30" y="124"/>
                  </a:lnTo>
                  <a:lnTo>
                    <a:pt x="30" y="126"/>
                  </a:lnTo>
                  <a:lnTo>
                    <a:pt x="34" y="126"/>
                  </a:lnTo>
                  <a:lnTo>
                    <a:pt x="38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4"/>
                  </a:lnTo>
                  <a:lnTo>
                    <a:pt x="40" y="138"/>
                  </a:lnTo>
                  <a:lnTo>
                    <a:pt x="34" y="142"/>
                  </a:lnTo>
                  <a:lnTo>
                    <a:pt x="30" y="146"/>
                  </a:lnTo>
                  <a:lnTo>
                    <a:pt x="30" y="14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34" y="152"/>
                  </a:lnTo>
                  <a:lnTo>
                    <a:pt x="32" y="154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14" y="158"/>
                  </a:lnTo>
                  <a:lnTo>
                    <a:pt x="14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6" y="158"/>
                  </a:lnTo>
                  <a:lnTo>
                    <a:pt x="6" y="162"/>
                  </a:lnTo>
                  <a:lnTo>
                    <a:pt x="10" y="172"/>
                  </a:lnTo>
                  <a:lnTo>
                    <a:pt x="10" y="172"/>
                  </a:lnTo>
                  <a:lnTo>
                    <a:pt x="14" y="180"/>
                  </a:lnTo>
                  <a:lnTo>
                    <a:pt x="12" y="184"/>
                  </a:lnTo>
                  <a:lnTo>
                    <a:pt x="10" y="188"/>
                  </a:lnTo>
                  <a:lnTo>
                    <a:pt x="10" y="192"/>
                  </a:lnTo>
                  <a:lnTo>
                    <a:pt x="10" y="192"/>
                  </a:lnTo>
                  <a:lnTo>
                    <a:pt x="10" y="194"/>
                  </a:lnTo>
                  <a:lnTo>
                    <a:pt x="8" y="196"/>
                  </a:lnTo>
                  <a:lnTo>
                    <a:pt x="4" y="198"/>
                  </a:lnTo>
                  <a:lnTo>
                    <a:pt x="0" y="198"/>
                  </a:lnTo>
                  <a:lnTo>
                    <a:pt x="4" y="202"/>
                  </a:lnTo>
                  <a:lnTo>
                    <a:pt x="4" y="202"/>
                  </a:lnTo>
                  <a:lnTo>
                    <a:pt x="8" y="206"/>
                  </a:lnTo>
                  <a:lnTo>
                    <a:pt x="8" y="208"/>
                  </a:lnTo>
                  <a:lnTo>
                    <a:pt x="6" y="212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6" y="216"/>
                  </a:lnTo>
                  <a:lnTo>
                    <a:pt x="10" y="218"/>
                  </a:lnTo>
                  <a:lnTo>
                    <a:pt x="14" y="220"/>
                  </a:lnTo>
                  <a:lnTo>
                    <a:pt x="14" y="222"/>
                  </a:lnTo>
                  <a:lnTo>
                    <a:pt x="14" y="222"/>
                  </a:lnTo>
                  <a:lnTo>
                    <a:pt x="14" y="224"/>
                  </a:lnTo>
                  <a:lnTo>
                    <a:pt x="14" y="226"/>
                  </a:lnTo>
                  <a:lnTo>
                    <a:pt x="18" y="228"/>
                  </a:lnTo>
                  <a:lnTo>
                    <a:pt x="18" y="230"/>
                  </a:lnTo>
                  <a:lnTo>
                    <a:pt x="16" y="236"/>
                  </a:lnTo>
                  <a:lnTo>
                    <a:pt x="16" y="236"/>
                  </a:lnTo>
                  <a:lnTo>
                    <a:pt x="10" y="242"/>
                  </a:lnTo>
                  <a:lnTo>
                    <a:pt x="10" y="242"/>
                  </a:lnTo>
                  <a:lnTo>
                    <a:pt x="10" y="252"/>
                  </a:lnTo>
                  <a:lnTo>
                    <a:pt x="10" y="252"/>
                  </a:lnTo>
                  <a:lnTo>
                    <a:pt x="12" y="256"/>
                  </a:lnTo>
                  <a:lnTo>
                    <a:pt x="16" y="258"/>
                  </a:lnTo>
                  <a:lnTo>
                    <a:pt x="20" y="258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4"/>
                  </a:lnTo>
                  <a:lnTo>
                    <a:pt x="24" y="266"/>
                  </a:lnTo>
                  <a:lnTo>
                    <a:pt x="24" y="266"/>
                  </a:lnTo>
                  <a:lnTo>
                    <a:pt x="20" y="270"/>
                  </a:lnTo>
                  <a:lnTo>
                    <a:pt x="18" y="274"/>
                  </a:lnTo>
                  <a:lnTo>
                    <a:pt x="18" y="274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18" y="278"/>
                  </a:lnTo>
                  <a:lnTo>
                    <a:pt x="24" y="282"/>
                  </a:lnTo>
                  <a:lnTo>
                    <a:pt x="28" y="286"/>
                  </a:lnTo>
                  <a:lnTo>
                    <a:pt x="30" y="290"/>
                  </a:lnTo>
                  <a:lnTo>
                    <a:pt x="34" y="292"/>
                  </a:lnTo>
                  <a:lnTo>
                    <a:pt x="34" y="292"/>
                  </a:lnTo>
                  <a:lnTo>
                    <a:pt x="38" y="292"/>
                  </a:lnTo>
                  <a:lnTo>
                    <a:pt x="40" y="294"/>
                  </a:lnTo>
                  <a:lnTo>
                    <a:pt x="42" y="296"/>
                  </a:lnTo>
                  <a:lnTo>
                    <a:pt x="48" y="296"/>
                  </a:lnTo>
                  <a:lnTo>
                    <a:pt x="48" y="296"/>
                  </a:lnTo>
                  <a:lnTo>
                    <a:pt x="56" y="294"/>
                  </a:lnTo>
                  <a:lnTo>
                    <a:pt x="64" y="296"/>
                  </a:lnTo>
                  <a:lnTo>
                    <a:pt x="78" y="302"/>
                  </a:lnTo>
                  <a:lnTo>
                    <a:pt x="78" y="302"/>
                  </a:lnTo>
                  <a:lnTo>
                    <a:pt x="80" y="304"/>
                  </a:lnTo>
                  <a:lnTo>
                    <a:pt x="80" y="308"/>
                  </a:lnTo>
                  <a:lnTo>
                    <a:pt x="72" y="318"/>
                  </a:lnTo>
                  <a:lnTo>
                    <a:pt x="66" y="326"/>
                  </a:lnTo>
                  <a:lnTo>
                    <a:pt x="62" y="338"/>
                  </a:lnTo>
                  <a:lnTo>
                    <a:pt x="60" y="352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58" y="372"/>
                  </a:lnTo>
                  <a:lnTo>
                    <a:pt x="66" y="374"/>
                  </a:lnTo>
                  <a:lnTo>
                    <a:pt x="70" y="374"/>
                  </a:lnTo>
                  <a:lnTo>
                    <a:pt x="76" y="372"/>
                  </a:lnTo>
                  <a:lnTo>
                    <a:pt x="84" y="372"/>
                  </a:lnTo>
                  <a:lnTo>
                    <a:pt x="84" y="372"/>
                  </a:lnTo>
                  <a:lnTo>
                    <a:pt x="88" y="372"/>
                  </a:lnTo>
                  <a:lnTo>
                    <a:pt x="90" y="370"/>
                  </a:lnTo>
                  <a:lnTo>
                    <a:pt x="90" y="370"/>
                  </a:lnTo>
                  <a:lnTo>
                    <a:pt x="90" y="366"/>
                  </a:lnTo>
                  <a:lnTo>
                    <a:pt x="90" y="366"/>
                  </a:lnTo>
                  <a:lnTo>
                    <a:pt x="90" y="364"/>
                  </a:lnTo>
                  <a:lnTo>
                    <a:pt x="94" y="362"/>
                  </a:lnTo>
                  <a:lnTo>
                    <a:pt x="94" y="362"/>
                  </a:lnTo>
                  <a:lnTo>
                    <a:pt x="96" y="362"/>
                  </a:lnTo>
                  <a:lnTo>
                    <a:pt x="98" y="362"/>
                  </a:lnTo>
                  <a:lnTo>
                    <a:pt x="102" y="364"/>
                  </a:lnTo>
                  <a:lnTo>
                    <a:pt x="106" y="368"/>
                  </a:lnTo>
                  <a:lnTo>
                    <a:pt x="108" y="370"/>
                  </a:lnTo>
                  <a:lnTo>
                    <a:pt x="110" y="370"/>
                  </a:lnTo>
                  <a:lnTo>
                    <a:pt x="110" y="370"/>
                  </a:lnTo>
                  <a:lnTo>
                    <a:pt x="116" y="368"/>
                  </a:lnTo>
                  <a:lnTo>
                    <a:pt x="120" y="370"/>
                  </a:lnTo>
                  <a:lnTo>
                    <a:pt x="128" y="374"/>
                  </a:lnTo>
                  <a:lnTo>
                    <a:pt x="128" y="374"/>
                  </a:lnTo>
                  <a:lnTo>
                    <a:pt x="134" y="372"/>
                  </a:lnTo>
                  <a:lnTo>
                    <a:pt x="138" y="372"/>
                  </a:lnTo>
                  <a:lnTo>
                    <a:pt x="142" y="374"/>
                  </a:lnTo>
                  <a:lnTo>
                    <a:pt x="144" y="376"/>
                  </a:lnTo>
                  <a:lnTo>
                    <a:pt x="150" y="384"/>
                  </a:lnTo>
                  <a:lnTo>
                    <a:pt x="152" y="386"/>
                  </a:lnTo>
                  <a:lnTo>
                    <a:pt x="154" y="386"/>
                  </a:lnTo>
                  <a:lnTo>
                    <a:pt x="154" y="386"/>
                  </a:lnTo>
                  <a:lnTo>
                    <a:pt x="158" y="382"/>
                  </a:lnTo>
                  <a:lnTo>
                    <a:pt x="158" y="382"/>
                  </a:lnTo>
                  <a:lnTo>
                    <a:pt x="158" y="378"/>
                  </a:lnTo>
                  <a:lnTo>
                    <a:pt x="158" y="374"/>
                  </a:lnTo>
                  <a:lnTo>
                    <a:pt x="158" y="374"/>
                  </a:lnTo>
                  <a:lnTo>
                    <a:pt x="160" y="374"/>
                  </a:lnTo>
                  <a:lnTo>
                    <a:pt x="162" y="374"/>
                  </a:lnTo>
                  <a:lnTo>
                    <a:pt x="162" y="374"/>
                  </a:lnTo>
                  <a:lnTo>
                    <a:pt x="170" y="374"/>
                  </a:lnTo>
                  <a:lnTo>
                    <a:pt x="174" y="374"/>
                  </a:lnTo>
                  <a:lnTo>
                    <a:pt x="176" y="378"/>
                  </a:lnTo>
                  <a:lnTo>
                    <a:pt x="176" y="378"/>
                  </a:lnTo>
                  <a:lnTo>
                    <a:pt x="180" y="382"/>
                  </a:lnTo>
                  <a:lnTo>
                    <a:pt x="186" y="382"/>
                  </a:lnTo>
                  <a:lnTo>
                    <a:pt x="192" y="378"/>
                  </a:lnTo>
                  <a:lnTo>
                    <a:pt x="198" y="372"/>
                  </a:lnTo>
                  <a:lnTo>
                    <a:pt x="198" y="372"/>
                  </a:lnTo>
                  <a:lnTo>
                    <a:pt x="204" y="370"/>
                  </a:lnTo>
                  <a:lnTo>
                    <a:pt x="208" y="370"/>
                  </a:lnTo>
                  <a:lnTo>
                    <a:pt x="212" y="370"/>
                  </a:lnTo>
                  <a:lnTo>
                    <a:pt x="218" y="370"/>
                  </a:lnTo>
                  <a:lnTo>
                    <a:pt x="218" y="370"/>
                  </a:lnTo>
                  <a:lnTo>
                    <a:pt x="218" y="368"/>
                  </a:lnTo>
                  <a:lnTo>
                    <a:pt x="218" y="368"/>
                  </a:lnTo>
                  <a:lnTo>
                    <a:pt x="220" y="366"/>
                  </a:lnTo>
                  <a:lnTo>
                    <a:pt x="220" y="366"/>
                  </a:lnTo>
                  <a:lnTo>
                    <a:pt x="222" y="364"/>
                  </a:lnTo>
                  <a:lnTo>
                    <a:pt x="224" y="364"/>
                  </a:lnTo>
                  <a:lnTo>
                    <a:pt x="226" y="368"/>
                  </a:lnTo>
                  <a:lnTo>
                    <a:pt x="230" y="370"/>
                  </a:lnTo>
                  <a:lnTo>
                    <a:pt x="234" y="370"/>
                  </a:lnTo>
                  <a:lnTo>
                    <a:pt x="234" y="370"/>
                  </a:lnTo>
                  <a:lnTo>
                    <a:pt x="236" y="368"/>
                  </a:lnTo>
                  <a:lnTo>
                    <a:pt x="238" y="370"/>
                  </a:lnTo>
                  <a:lnTo>
                    <a:pt x="242" y="374"/>
                  </a:lnTo>
                  <a:lnTo>
                    <a:pt x="244" y="378"/>
                  </a:lnTo>
                  <a:lnTo>
                    <a:pt x="246" y="378"/>
                  </a:lnTo>
                  <a:lnTo>
                    <a:pt x="248" y="378"/>
                  </a:lnTo>
                  <a:lnTo>
                    <a:pt x="248" y="378"/>
                  </a:lnTo>
                  <a:lnTo>
                    <a:pt x="248" y="376"/>
                  </a:lnTo>
                  <a:lnTo>
                    <a:pt x="248" y="376"/>
                  </a:lnTo>
                  <a:lnTo>
                    <a:pt x="250" y="374"/>
                  </a:lnTo>
                  <a:lnTo>
                    <a:pt x="250" y="372"/>
                  </a:lnTo>
                  <a:lnTo>
                    <a:pt x="246" y="368"/>
                  </a:lnTo>
                  <a:lnTo>
                    <a:pt x="242" y="366"/>
                  </a:lnTo>
                  <a:lnTo>
                    <a:pt x="242" y="364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4" y="362"/>
                  </a:lnTo>
                  <a:lnTo>
                    <a:pt x="244" y="360"/>
                  </a:lnTo>
                  <a:lnTo>
                    <a:pt x="244" y="360"/>
                  </a:lnTo>
                  <a:lnTo>
                    <a:pt x="244" y="360"/>
                  </a:lnTo>
                  <a:lnTo>
                    <a:pt x="244" y="360"/>
                  </a:lnTo>
                  <a:lnTo>
                    <a:pt x="246" y="358"/>
                  </a:lnTo>
                  <a:lnTo>
                    <a:pt x="244" y="356"/>
                  </a:lnTo>
                  <a:lnTo>
                    <a:pt x="240" y="352"/>
                  </a:lnTo>
                  <a:lnTo>
                    <a:pt x="238" y="348"/>
                  </a:lnTo>
                  <a:lnTo>
                    <a:pt x="240" y="344"/>
                  </a:lnTo>
                  <a:lnTo>
                    <a:pt x="242" y="342"/>
                  </a:lnTo>
                  <a:lnTo>
                    <a:pt x="242" y="342"/>
                  </a:lnTo>
                  <a:lnTo>
                    <a:pt x="244" y="340"/>
                  </a:lnTo>
                  <a:lnTo>
                    <a:pt x="244" y="340"/>
                  </a:lnTo>
                  <a:lnTo>
                    <a:pt x="248" y="338"/>
                  </a:lnTo>
                  <a:lnTo>
                    <a:pt x="252" y="336"/>
                  </a:lnTo>
                  <a:lnTo>
                    <a:pt x="258" y="336"/>
                  </a:lnTo>
                  <a:lnTo>
                    <a:pt x="258" y="336"/>
                  </a:lnTo>
                  <a:lnTo>
                    <a:pt x="260" y="334"/>
                  </a:lnTo>
                  <a:lnTo>
                    <a:pt x="260" y="330"/>
                  </a:lnTo>
                  <a:lnTo>
                    <a:pt x="260" y="330"/>
                  </a:lnTo>
                  <a:lnTo>
                    <a:pt x="260" y="326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6" y="324"/>
                  </a:lnTo>
                  <a:lnTo>
                    <a:pt x="270" y="324"/>
                  </a:lnTo>
                  <a:lnTo>
                    <a:pt x="270" y="324"/>
                  </a:lnTo>
                  <a:lnTo>
                    <a:pt x="274" y="320"/>
                  </a:lnTo>
                  <a:lnTo>
                    <a:pt x="276" y="314"/>
                  </a:lnTo>
                  <a:lnTo>
                    <a:pt x="276" y="314"/>
                  </a:lnTo>
                  <a:lnTo>
                    <a:pt x="276" y="314"/>
                  </a:lnTo>
                  <a:lnTo>
                    <a:pt x="276" y="314"/>
                  </a:lnTo>
                  <a:lnTo>
                    <a:pt x="262" y="302"/>
                  </a:lnTo>
                  <a:lnTo>
                    <a:pt x="254" y="294"/>
                  </a:lnTo>
                  <a:lnTo>
                    <a:pt x="248" y="286"/>
                  </a:lnTo>
                  <a:lnTo>
                    <a:pt x="238" y="282"/>
                  </a:lnTo>
                  <a:lnTo>
                    <a:pt x="238" y="282"/>
                  </a:lnTo>
                  <a:lnTo>
                    <a:pt x="232" y="278"/>
                  </a:lnTo>
                  <a:lnTo>
                    <a:pt x="228" y="274"/>
                  </a:lnTo>
                  <a:lnTo>
                    <a:pt x="226" y="270"/>
                  </a:lnTo>
                  <a:lnTo>
                    <a:pt x="226" y="266"/>
                  </a:lnTo>
                  <a:lnTo>
                    <a:pt x="228" y="258"/>
                  </a:lnTo>
                  <a:lnTo>
                    <a:pt x="226" y="254"/>
                  </a:lnTo>
                  <a:lnTo>
                    <a:pt x="224" y="250"/>
                  </a:lnTo>
                  <a:lnTo>
                    <a:pt x="224" y="250"/>
                  </a:lnTo>
                  <a:lnTo>
                    <a:pt x="218" y="242"/>
                  </a:lnTo>
                  <a:lnTo>
                    <a:pt x="218" y="240"/>
                  </a:lnTo>
                  <a:lnTo>
                    <a:pt x="220" y="238"/>
                  </a:lnTo>
                  <a:lnTo>
                    <a:pt x="226" y="234"/>
                  </a:lnTo>
                  <a:lnTo>
                    <a:pt x="238" y="232"/>
                  </a:lnTo>
                  <a:lnTo>
                    <a:pt x="238" y="232"/>
                  </a:lnTo>
                  <a:lnTo>
                    <a:pt x="248" y="226"/>
                  </a:lnTo>
                  <a:lnTo>
                    <a:pt x="256" y="220"/>
                  </a:lnTo>
                  <a:lnTo>
                    <a:pt x="266" y="216"/>
                  </a:lnTo>
                  <a:lnTo>
                    <a:pt x="278" y="210"/>
                  </a:lnTo>
                  <a:lnTo>
                    <a:pt x="278" y="210"/>
                  </a:lnTo>
                  <a:lnTo>
                    <a:pt x="288" y="208"/>
                  </a:lnTo>
                  <a:lnTo>
                    <a:pt x="290" y="206"/>
                  </a:lnTo>
                  <a:lnTo>
                    <a:pt x="290" y="204"/>
                  </a:lnTo>
                  <a:lnTo>
                    <a:pt x="290" y="202"/>
                  </a:lnTo>
                  <a:lnTo>
                    <a:pt x="290" y="200"/>
                  </a:lnTo>
                  <a:lnTo>
                    <a:pt x="290" y="200"/>
                  </a:lnTo>
                  <a:lnTo>
                    <a:pt x="290" y="200"/>
                  </a:lnTo>
                  <a:lnTo>
                    <a:pt x="294" y="198"/>
                  </a:lnTo>
                  <a:lnTo>
                    <a:pt x="294" y="198"/>
                  </a:lnTo>
                  <a:lnTo>
                    <a:pt x="298" y="202"/>
                  </a:lnTo>
                  <a:lnTo>
                    <a:pt x="302" y="206"/>
                  </a:lnTo>
                  <a:lnTo>
                    <a:pt x="302" y="206"/>
                  </a:lnTo>
                  <a:lnTo>
                    <a:pt x="304" y="206"/>
                  </a:lnTo>
                  <a:lnTo>
                    <a:pt x="304" y="206"/>
                  </a:lnTo>
                  <a:lnTo>
                    <a:pt x="306" y="206"/>
                  </a:lnTo>
                  <a:lnTo>
                    <a:pt x="310" y="204"/>
                  </a:lnTo>
                  <a:lnTo>
                    <a:pt x="310" y="204"/>
                  </a:lnTo>
                  <a:lnTo>
                    <a:pt x="310" y="204"/>
                  </a:lnTo>
                  <a:lnTo>
                    <a:pt x="310" y="204"/>
                  </a:lnTo>
                  <a:lnTo>
                    <a:pt x="314" y="194"/>
                  </a:lnTo>
                  <a:lnTo>
                    <a:pt x="314" y="186"/>
                  </a:lnTo>
                  <a:lnTo>
                    <a:pt x="314" y="182"/>
                  </a:lnTo>
                  <a:lnTo>
                    <a:pt x="312" y="178"/>
                  </a:lnTo>
                  <a:lnTo>
                    <a:pt x="308" y="174"/>
                  </a:lnTo>
                  <a:lnTo>
                    <a:pt x="304" y="172"/>
                  </a:lnTo>
                  <a:lnTo>
                    <a:pt x="304" y="168"/>
                  </a:lnTo>
                  <a:lnTo>
                    <a:pt x="304" y="168"/>
                  </a:lnTo>
                  <a:lnTo>
                    <a:pt x="302" y="162"/>
                  </a:lnTo>
                  <a:lnTo>
                    <a:pt x="304" y="158"/>
                  </a:lnTo>
                  <a:lnTo>
                    <a:pt x="306" y="152"/>
                  </a:lnTo>
                  <a:lnTo>
                    <a:pt x="306" y="150"/>
                  </a:lnTo>
                  <a:lnTo>
                    <a:pt x="306" y="146"/>
                  </a:lnTo>
                  <a:lnTo>
                    <a:pt x="306" y="142"/>
                  </a:lnTo>
                  <a:lnTo>
                    <a:pt x="302" y="136"/>
                  </a:lnTo>
                  <a:lnTo>
                    <a:pt x="302" y="136"/>
                  </a:lnTo>
                  <a:lnTo>
                    <a:pt x="300" y="134"/>
                  </a:lnTo>
                  <a:lnTo>
                    <a:pt x="300" y="130"/>
                  </a:lnTo>
                  <a:lnTo>
                    <a:pt x="302" y="126"/>
                  </a:lnTo>
                  <a:lnTo>
                    <a:pt x="302" y="124"/>
                  </a:lnTo>
                  <a:lnTo>
                    <a:pt x="302" y="122"/>
                  </a:lnTo>
                  <a:lnTo>
                    <a:pt x="294" y="114"/>
                  </a:lnTo>
                  <a:lnTo>
                    <a:pt x="294" y="114"/>
                  </a:lnTo>
                  <a:lnTo>
                    <a:pt x="288" y="108"/>
                  </a:lnTo>
                  <a:lnTo>
                    <a:pt x="286" y="104"/>
                  </a:lnTo>
                  <a:lnTo>
                    <a:pt x="288" y="100"/>
                  </a:lnTo>
                  <a:lnTo>
                    <a:pt x="288" y="94"/>
                  </a:lnTo>
                  <a:lnTo>
                    <a:pt x="290" y="88"/>
                  </a:lnTo>
                  <a:lnTo>
                    <a:pt x="292" y="82"/>
                  </a:lnTo>
                  <a:lnTo>
                    <a:pt x="292" y="7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2"/>
                  </a:lnTo>
                  <a:lnTo>
                    <a:pt x="290" y="60"/>
                  </a:lnTo>
                  <a:lnTo>
                    <a:pt x="288" y="60"/>
                  </a:lnTo>
                  <a:lnTo>
                    <a:pt x="288" y="60"/>
                  </a:lnTo>
                  <a:lnTo>
                    <a:pt x="280" y="58"/>
                  </a:lnTo>
                  <a:lnTo>
                    <a:pt x="276" y="56"/>
                  </a:lnTo>
                  <a:lnTo>
                    <a:pt x="274" y="54"/>
                  </a:lnTo>
                  <a:lnTo>
                    <a:pt x="274" y="52"/>
                  </a:lnTo>
                  <a:lnTo>
                    <a:pt x="274" y="52"/>
                  </a:lnTo>
                  <a:lnTo>
                    <a:pt x="274" y="48"/>
                  </a:lnTo>
                  <a:lnTo>
                    <a:pt x="274" y="46"/>
                  </a:lnTo>
                  <a:lnTo>
                    <a:pt x="272" y="44"/>
                  </a:lnTo>
                  <a:lnTo>
                    <a:pt x="272" y="38"/>
                  </a:lnTo>
                  <a:lnTo>
                    <a:pt x="272" y="38"/>
                  </a:lnTo>
                  <a:lnTo>
                    <a:pt x="272" y="36"/>
                  </a:lnTo>
                  <a:lnTo>
                    <a:pt x="270" y="36"/>
                  </a:lnTo>
                  <a:lnTo>
                    <a:pt x="266" y="38"/>
                  </a:lnTo>
                  <a:lnTo>
                    <a:pt x="260" y="38"/>
                  </a:lnTo>
                  <a:lnTo>
                    <a:pt x="256" y="38"/>
                  </a:lnTo>
                  <a:lnTo>
                    <a:pt x="254" y="34"/>
                  </a:lnTo>
                  <a:lnTo>
                    <a:pt x="254" y="34"/>
                  </a:lnTo>
                  <a:lnTo>
                    <a:pt x="248" y="28"/>
                  </a:lnTo>
                  <a:lnTo>
                    <a:pt x="248" y="26"/>
                  </a:lnTo>
                  <a:lnTo>
                    <a:pt x="24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38" y="24"/>
                  </a:lnTo>
                  <a:lnTo>
                    <a:pt x="234" y="22"/>
                  </a:lnTo>
                  <a:lnTo>
                    <a:pt x="232" y="20"/>
                  </a:lnTo>
                  <a:lnTo>
                    <a:pt x="230" y="20"/>
                  </a:lnTo>
                  <a:lnTo>
                    <a:pt x="230" y="20"/>
                  </a:lnTo>
                  <a:lnTo>
                    <a:pt x="224" y="30"/>
                  </a:lnTo>
                  <a:lnTo>
                    <a:pt x="218" y="34"/>
                  </a:lnTo>
                  <a:lnTo>
                    <a:pt x="214" y="36"/>
                  </a:lnTo>
                  <a:lnTo>
                    <a:pt x="208" y="38"/>
                  </a:lnTo>
                  <a:lnTo>
                    <a:pt x="208" y="38"/>
                  </a:lnTo>
                  <a:lnTo>
                    <a:pt x="202" y="38"/>
                  </a:lnTo>
                  <a:lnTo>
                    <a:pt x="198" y="40"/>
                  </a:lnTo>
                  <a:lnTo>
                    <a:pt x="196" y="46"/>
                  </a:lnTo>
                  <a:lnTo>
                    <a:pt x="194" y="50"/>
                  </a:lnTo>
                  <a:lnTo>
                    <a:pt x="192" y="50"/>
                  </a:lnTo>
                  <a:lnTo>
                    <a:pt x="188" y="48"/>
                  </a:lnTo>
                  <a:lnTo>
                    <a:pt x="188" y="48"/>
                  </a:lnTo>
                  <a:lnTo>
                    <a:pt x="182" y="44"/>
                  </a:lnTo>
                  <a:lnTo>
                    <a:pt x="176" y="46"/>
                  </a:lnTo>
                  <a:lnTo>
                    <a:pt x="174" y="48"/>
                  </a:lnTo>
                  <a:lnTo>
                    <a:pt x="170" y="46"/>
                  </a:lnTo>
                  <a:lnTo>
                    <a:pt x="170" y="46"/>
                  </a:lnTo>
                  <a:lnTo>
                    <a:pt x="170" y="44"/>
                  </a:lnTo>
                  <a:lnTo>
                    <a:pt x="170" y="42"/>
                  </a:lnTo>
                  <a:lnTo>
                    <a:pt x="176" y="38"/>
                  </a:lnTo>
                  <a:lnTo>
                    <a:pt x="180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2" y="32"/>
                  </a:lnTo>
                  <a:lnTo>
                    <a:pt x="182" y="26"/>
                  </a:lnTo>
                  <a:lnTo>
                    <a:pt x="180" y="24"/>
                  </a:lnTo>
                  <a:lnTo>
                    <a:pt x="174" y="26"/>
                  </a:lnTo>
                  <a:lnTo>
                    <a:pt x="174" y="26"/>
                  </a:lnTo>
                  <a:lnTo>
                    <a:pt x="170" y="28"/>
                  </a:lnTo>
                  <a:lnTo>
                    <a:pt x="166" y="28"/>
                  </a:lnTo>
                  <a:lnTo>
                    <a:pt x="160" y="26"/>
                  </a:lnTo>
                  <a:lnTo>
                    <a:pt x="158" y="24"/>
                  </a:lnTo>
                  <a:lnTo>
                    <a:pt x="156" y="22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52" y="24"/>
                  </a:lnTo>
                  <a:lnTo>
                    <a:pt x="150" y="24"/>
                  </a:lnTo>
                  <a:lnTo>
                    <a:pt x="148" y="22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0" y="20"/>
                  </a:lnTo>
                  <a:lnTo>
                    <a:pt x="142" y="18"/>
                  </a:lnTo>
                  <a:lnTo>
                    <a:pt x="144" y="14"/>
                  </a:lnTo>
                  <a:lnTo>
                    <a:pt x="144" y="12"/>
                  </a:lnTo>
                  <a:lnTo>
                    <a:pt x="144" y="10"/>
                  </a:lnTo>
                  <a:lnTo>
                    <a:pt x="144" y="10"/>
                  </a:lnTo>
                  <a:lnTo>
                    <a:pt x="142" y="6"/>
                  </a:lnTo>
                  <a:lnTo>
                    <a:pt x="140" y="4"/>
                  </a:lnTo>
                  <a:lnTo>
                    <a:pt x="138" y="6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6" y="4"/>
                  </a:lnTo>
                  <a:lnTo>
                    <a:pt x="124" y="2"/>
                  </a:lnTo>
                  <a:lnTo>
                    <a:pt x="124" y="2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8" y="20"/>
                  </a:lnTo>
                  <a:lnTo>
                    <a:pt x="108" y="22"/>
                  </a:lnTo>
                  <a:lnTo>
                    <a:pt x="106" y="24"/>
                  </a:lnTo>
                  <a:lnTo>
                    <a:pt x="100" y="24"/>
                  </a:lnTo>
                  <a:lnTo>
                    <a:pt x="98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100" y="32"/>
                  </a:lnTo>
                  <a:lnTo>
                    <a:pt x="104" y="30"/>
                  </a:lnTo>
                  <a:lnTo>
                    <a:pt x="104" y="32"/>
                  </a:lnTo>
                  <a:lnTo>
                    <a:pt x="102" y="34"/>
                  </a:lnTo>
                  <a:lnTo>
                    <a:pt x="102" y="34"/>
                  </a:lnTo>
                  <a:lnTo>
                    <a:pt x="102" y="36"/>
                  </a:lnTo>
                  <a:lnTo>
                    <a:pt x="102" y="38"/>
                  </a:lnTo>
                  <a:lnTo>
                    <a:pt x="106" y="40"/>
                  </a:lnTo>
                  <a:lnTo>
                    <a:pt x="110" y="42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4" y="46"/>
                  </a:lnTo>
                  <a:lnTo>
                    <a:pt x="104" y="48"/>
                  </a:lnTo>
                  <a:lnTo>
                    <a:pt x="106" y="50"/>
                  </a:lnTo>
                  <a:lnTo>
                    <a:pt x="112" y="52"/>
                  </a:lnTo>
                  <a:lnTo>
                    <a:pt x="112" y="52"/>
                  </a:lnTo>
                  <a:lnTo>
                    <a:pt x="120" y="54"/>
                  </a:lnTo>
                  <a:lnTo>
                    <a:pt x="124" y="58"/>
                  </a:lnTo>
                  <a:lnTo>
                    <a:pt x="126" y="60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16" y="56"/>
                  </a:lnTo>
                  <a:lnTo>
                    <a:pt x="110" y="54"/>
                  </a:lnTo>
                  <a:lnTo>
                    <a:pt x="104" y="54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62"/>
                  </a:lnTo>
                  <a:lnTo>
                    <a:pt x="96" y="72"/>
                  </a:lnTo>
                  <a:lnTo>
                    <a:pt x="94" y="76"/>
                  </a:lnTo>
                  <a:lnTo>
                    <a:pt x="94" y="78"/>
                  </a:lnTo>
                  <a:lnTo>
                    <a:pt x="94" y="78"/>
                  </a:lnTo>
                  <a:lnTo>
                    <a:pt x="92" y="78"/>
                  </a:lnTo>
                  <a:lnTo>
                    <a:pt x="90" y="78"/>
                  </a:lnTo>
                  <a:lnTo>
                    <a:pt x="90" y="74"/>
                  </a:lnTo>
                  <a:lnTo>
                    <a:pt x="90" y="70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6" y="66"/>
                  </a:lnTo>
                  <a:lnTo>
                    <a:pt x="84" y="68"/>
                  </a:lnTo>
                  <a:lnTo>
                    <a:pt x="84" y="72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78" y="74"/>
                  </a:lnTo>
                  <a:lnTo>
                    <a:pt x="78" y="70"/>
                  </a:lnTo>
                  <a:lnTo>
                    <a:pt x="78" y="66"/>
                  </a:lnTo>
                  <a:lnTo>
                    <a:pt x="78" y="64"/>
                  </a:lnTo>
                  <a:lnTo>
                    <a:pt x="76" y="62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54" y="62"/>
                  </a:lnTo>
                  <a:lnTo>
                    <a:pt x="48" y="64"/>
                  </a:lnTo>
                  <a:lnTo>
                    <a:pt x="44" y="68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8"/>
                  </a:lnTo>
                  <a:lnTo>
                    <a:pt x="44" y="80"/>
                  </a:lnTo>
                  <a:lnTo>
                    <a:pt x="48" y="82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4" y="110"/>
                  </a:lnTo>
                  <a:lnTo>
                    <a:pt x="42" y="116"/>
                  </a:lnTo>
                  <a:lnTo>
                    <a:pt x="40" y="116"/>
                  </a:lnTo>
                  <a:lnTo>
                    <a:pt x="40" y="116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2" y="116"/>
                  </a:lnTo>
                  <a:lnTo>
                    <a:pt x="32" y="11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8" name="Freeform 236">
              <a:extLst>
                <a:ext uri="{FF2B5EF4-FFF2-40B4-BE49-F238E27FC236}">
                  <a16:creationId xmlns:a16="http://schemas.microsoft.com/office/drawing/2014/main" id="{22D4C717-C5A1-4C5E-B8DD-1C9B02F39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9544" y="1790938"/>
              <a:ext cx="156884" cy="171080"/>
            </a:xfrm>
            <a:custGeom>
              <a:avLst/>
              <a:gdLst>
                <a:gd name="T0" fmla="*/ 8 w 132"/>
                <a:gd name="T1" fmla="*/ 114 h 140"/>
                <a:gd name="T2" fmla="*/ 18 w 132"/>
                <a:gd name="T3" fmla="*/ 116 h 140"/>
                <a:gd name="T4" fmla="*/ 34 w 132"/>
                <a:gd name="T5" fmla="*/ 110 h 140"/>
                <a:gd name="T6" fmla="*/ 38 w 132"/>
                <a:gd name="T7" fmla="*/ 102 h 140"/>
                <a:gd name="T8" fmla="*/ 46 w 132"/>
                <a:gd name="T9" fmla="*/ 104 h 140"/>
                <a:gd name="T10" fmla="*/ 54 w 132"/>
                <a:gd name="T11" fmla="*/ 106 h 140"/>
                <a:gd name="T12" fmla="*/ 64 w 132"/>
                <a:gd name="T13" fmla="*/ 112 h 140"/>
                <a:gd name="T14" fmla="*/ 82 w 132"/>
                <a:gd name="T15" fmla="*/ 116 h 140"/>
                <a:gd name="T16" fmla="*/ 82 w 132"/>
                <a:gd name="T17" fmla="*/ 126 h 140"/>
                <a:gd name="T18" fmla="*/ 82 w 132"/>
                <a:gd name="T19" fmla="*/ 138 h 140"/>
                <a:gd name="T20" fmla="*/ 94 w 132"/>
                <a:gd name="T21" fmla="*/ 134 h 140"/>
                <a:gd name="T22" fmla="*/ 86 w 132"/>
                <a:gd name="T23" fmla="*/ 124 h 140"/>
                <a:gd name="T24" fmla="*/ 96 w 132"/>
                <a:gd name="T25" fmla="*/ 118 h 140"/>
                <a:gd name="T26" fmla="*/ 100 w 132"/>
                <a:gd name="T27" fmla="*/ 106 h 140"/>
                <a:gd name="T28" fmla="*/ 92 w 132"/>
                <a:gd name="T29" fmla="*/ 84 h 140"/>
                <a:gd name="T30" fmla="*/ 100 w 132"/>
                <a:gd name="T31" fmla="*/ 84 h 140"/>
                <a:gd name="T32" fmla="*/ 118 w 132"/>
                <a:gd name="T33" fmla="*/ 78 h 140"/>
                <a:gd name="T34" fmla="*/ 116 w 132"/>
                <a:gd name="T35" fmla="*/ 72 h 140"/>
                <a:gd name="T36" fmla="*/ 128 w 132"/>
                <a:gd name="T37" fmla="*/ 56 h 140"/>
                <a:gd name="T38" fmla="*/ 120 w 132"/>
                <a:gd name="T39" fmla="*/ 52 h 140"/>
                <a:gd name="T40" fmla="*/ 114 w 132"/>
                <a:gd name="T41" fmla="*/ 48 h 140"/>
                <a:gd name="T42" fmla="*/ 124 w 132"/>
                <a:gd name="T43" fmla="*/ 42 h 140"/>
                <a:gd name="T44" fmla="*/ 128 w 132"/>
                <a:gd name="T45" fmla="*/ 40 h 140"/>
                <a:gd name="T46" fmla="*/ 130 w 132"/>
                <a:gd name="T47" fmla="*/ 12 h 140"/>
                <a:gd name="T48" fmla="*/ 118 w 132"/>
                <a:gd name="T49" fmla="*/ 2 h 140"/>
                <a:gd name="T50" fmla="*/ 82 w 132"/>
                <a:gd name="T51" fmla="*/ 6 h 140"/>
                <a:gd name="T52" fmla="*/ 66 w 132"/>
                <a:gd name="T53" fmla="*/ 22 h 140"/>
                <a:gd name="T54" fmla="*/ 70 w 132"/>
                <a:gd name="T55" fmla="*/ 28 h 140"/>
                <a:gd name="T56" fmla="*/ 74 w 132"/>
                <a:gd name="T57" fmla="*/ 32 h 140"/>
                <a:gd name="T58" fmla="*/ 76 w 132"/>
                <a:gd name="T59" fmla="*/ 44 h 140"/>
                <a:gd name="T60" fmla="*/ 84 w 132"/>
                <a:gd name="T61" fmla="*/ 50 h 140"/>
                <a:gd name="T62" fmla="*/ 70 w 132"/>
                <a:gd name="T63" fmla="*/ 62 h 140"/>
                <a:gd name="T64" fmla="*/ 56 w 132"/>
                <a:gd name="T65" fmla="*/ 52 h 140"/>
                <a:gd name="T66" fmla="*/ 66 w 132"/>
                <a:gd name="T67" fmla="*/ 40 h 140"/>
                <a:gd name="T68" fmla="*/ 58 w 132"/>
                <a:gd name="T69" fmla="*/ 34 h 140"/>
                <a:gd name="T70" fmla="*/ 60 w 132"/>
                <a:gd name="T71" fmla="*/ 24 h 140"/>
                <a:gd name="T72" fmla="*/ 46 w 132"/>
                <a:gd name="T73" fmla="*/ 28 h 140"/>
                <a:gd name="T74" fmla="*/ 36 w 132"/>
                <a:gd name="T75" fmla="*/ 62 h 140"/>
                <a:gd name="T76" fmla="*/ 24 w 132"/>
                <a:gd name="T77" fmla="*/ 80 h 140"/>
                <a:gd name="T78" fmla="*/ 18 w 132"/>
                <a:gd name="T79" fmla="*/ 86 h 140"/>
                <a:gd name="T80" fmla="*/ 12 w 132"/>
                <a:gd name="T81" fmla="*/ 92 h 140"/>
                <a:gd name="T82" fmla="*/ 22 w 132"/>
                <a:gd name="T83" fmla="*/ 98 h 140"/>
                <a:gd name="T84" fmla="*/ 4 w 132"/>
                <a:gd name="T85" fmla="*/ 98 h 140"/>
                <a:gd name="T86" fmla="*/ 8 w 132"/>
                <a:gd name="T87" fmla="*/ 102 h 140"/>
                <a:gd name="T88" fmla="*/ 24 w 132"/>
                <a:gd name="T89" fmla="*/ 104 h 140"/>
                <a:gd name="T90" fmla="*/ 26 w 132"/>
                <a:gd name="T91" fmla="*/ 108 h 140"/>
                <a:gd name="T92" fmla="*/ 12 w 132"/>
                <a:gd name="T93" fmla="*/ 108 h 140"/>
                <a:gd name="T94" fmla="*/ 0 w 132"/>
                <a:gd name="T95" fmla="*/ 108 h 140"/>
                <a:gd name="T96" fmla="*/ 0 w 132"/>
                <a:gd name="T97" fmla="*/ 10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2" h="140">
                  <a:moveTo>
                    <a:pt x="2" y="114"/>
                  </a:moveTo>
                  <a:lnTo>
                    <a:pt x="2" y="114"/>
                  </a:lnTo>
                  <a:lnTo>
                    <a:pt x="4" y="114"/>
                  </a:lnTo>
                  <a:lnTo>
                    <a:pt x="8" y="114"/>
                  </a:lnTo>
                  <a:lnTo>
                    <a:pt x="8" y="114"/>
                  </a:lnTo>
                  <a:lnTo>
                    <a:pt x="12" y="114"/>
                  </a:lnTo>
                  <a:lnTo>
                    <a:pt x="14" y="116"/>
                  </a:lnTo>
                  <a:lnTo>
                    <a:pt x="18" y="116"/>
                  </a:lnTo>
                  <a:lnTo>
                    <a:pt x="22" y="114"/>
                  </a:lnTo>
                  <a:lnTo>
                    <a:pt x="22" y="114"/>
                  </a:lnTo>
                  <a:lnTo>
                    <a:pt x="30" y="112"/>
                  </a:lnTo>
                  <a:lnTo>
                    <a:pt x="34" y="110"/>
                  </a:lnTo>
                  <a:lnTo>
                    <a:pt x="36" y="108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38" y="102"/>
                  </a:lnTo>
                  <a:lnTo>
                    <a:pt x="40" y="102"/>
                  </a:lnTo>
                  <a:lnTo>
                    <a:pt x="42" y="104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48" y="104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8" y="106"/>
                  </a:lnTo>
                  <a:lnTo>
                    <a:pt x="60" y="108"/>
                  </a:lnTo>
                  <a:lnTo>
                    <a:pt x="64" y="112"/>
                  </a:lnTo>
                  <a:lnTo>
                    <a:pt x="68" y="114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82" y="116"/>
                  </a:lnTo>
                  <a:lnTo>
                    <a:pt x="84" y="118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2" y="126"/>
                  </a:lnTo>
                  <a:lnTo>
                    <a:pt x="80" y="132"/>
                  </a:lnTo>
                  <a:lnTo>
                    <a:pt x="80" y="136"/>
                  </a:lnTo>
                  <a:lnTo>
                    <a:pt x="80" y="136"/>
                  </a:lnTo>
                  <a:lnTo>
                    <a:pt x="82" y="138"/>
                  </a:lnTo>
                  <a:lnTo>
                    <a:pt x="90" y="140"/>
                  </a:lnTo>
                  <a:lnTo>
                    <a:pt x="90" y="140"/>
                  </a:lnTo>
                  <a:lnTo>
                    <a:pt x="92" y="138"/>
                  </a:lnTo>
                  <a:lnTo>
                    <a:pt x="94" y="134"/>
                  </a:lnTo>
                  <a:lnTo>
                    <a:pt x="94" y="132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86" y="124"/>
                  </a:lnTo>
                  <a:lnTo>
                    <a:pt x="90" y="124"/>
                  </a:lnTo>
                  <a:lnTo>
                    <a:pt x="94" y="122"/>
                  </a:lnTo>
                  <a:lnTo>
                    <a:pt x="94" y="120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4"/>
                  </a:lnTo>
                  <a:lnTo>
                    <a:pt x="98" y="110"/>
                  </a:lnTo>
                  <a:lnTo>
                    <a:pt x="100" y="106"/>
                  </a:lnTo>
                  <a:lnTo>
                    <a:pt x="96" y="98"/>
                  </a:lnTo>
                  <a:lnTo>
                    <a:pt x="96" y="98"/>
                  </a:lnTo>
                  <a:lnTo>
                    <a:pt x="90" y="88"/>
                  </a:lnTo>
                  <a:lnTo>
                    <a:pt x="92" y="84"/>
                  </a:lnTo>
                  <a:lnTo>
                    <a:pt x="94" y="84"/>
                  </a:lnTo>
                  <a:lnTo>
                    <a:pt x="94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8" y="80"/>
                  </a:lnTo>
                  <a:lnTo>
                    <a:pt x="118" y="78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6" y="74"/>
                  </a:lnTo>
                  <a:lnTo>
                    <a:pt x="116" y="72"/>
                  </a:lnTo>
                  <a:lnTo>
                    <a:pt x="120" y="68"/>
                  </a:lnTo>
                  <a:lnTo>
                    <a:pt x="126" y="64"/>
                  </a:lnTo>
                  <a:lnTo>
                    <a:pt x="126" y="60"/>
                  </a:lnTo>
                  <a:lnTo>
                    <a:pt x="128" y="56"/>
                  </a:lnTo>
                  <a:lnTo>
                    <a:pt x="128" y="56"/>
                  </a:lnTo>
                  <a:lnTo>
                    <a:pt x="126" y="54"/>
                  </a:lnTo>
                  <a:lnTo>
                    <a:pt x="124" y="52"/>
                  </a:lnTo>
                  <a:lnTo>
                    <a:pt x="120" y="52"/>
                  </a:lnTo>
                  <a:lnTo>
                    <a:pt x="116" y="52"/>
                  </a:lnTo>
                  <a:lnTo>
                    <a:pt x="116" y="50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6" y="44"/>
                  </a:lnTo>
                  <a:lnTo>
                    <a:pt x="118" y="42"/>
                  </a:lnTo>
                  <a:lnTo>
                    <a:pt x="118" y="42"/>
                  </a:lnTo>
                  <a:lnTo>
                    <a:pt x="124" y="42"/>
                  </a:lnTo>
                  <a:lnTo>
                    <a:pt x="124" y="42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8" y="40"/>
                  </a:lnTo>
                  <a:lnTo>
                    <a:pt x="130" y="36"/>
                  </a:lnTo>
                  <a:lnTo>
                    <a:pt x="132" y="12"/>
                  </a:lnTo>
                  <a:lnTo>
                    <a:pt x="132" y="12"/>
                  </a:lnTo>
                  <a:lnTo>
                    <a:pt x="130" y="12"/>
                  </a:lnTo>
                  <a:lnTo>
                    <a:pt x="126" y="1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6"/>
                  </a:lnTo>
                  <a:lnTo>
                    <a:pt x="76" y="8"/>
                  </a:lnTo>
                  <a:lnTo>
                    <a:pt x="68" y="16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4"/>
                  </a:lnTo>
                  <a:lnTo>
                    <a:pt x="70" y="28"/>
                  </a:lnTo>
                  <a:lnTo>
                    <a:pt x="70" y="30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4" y="32"/>
                  </a:lnTo>
                  <a:lnTo>
                    <a:pt x="76" y="34"/>
                  </a:lnTo>
                  <a:lnTo>
                    <a:pt x="76" y="38"/>
                  </a:lnTo>
                  <a:lnTo>
                    <a:pt x="76" y="42"/>
                  </a:lnTo>
                  <a:lnTo>
                    <a:pt x="76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2" y="46"/>
                  </a:lnTo>
                  <a:lnTo>
                    <a:pt x="84" y="50"/>
                  </a:lnTo>
                  <a:lnTo>
                    <a:pt x="84" y="54"/>
                  </a:lnTo>
                  <a:lnTo>
                    <a:pt x="82" y="56"/>
                  </a:lnTo>
                  <a:lnTo>
                    <a:pt x="74" y="62"/>
                  </a:lnTo>
                  <a:lnTo>
                    <a:pt x="70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0" y="56"/>
                  </a:lnTo>
                  <a:lnTo>
                    <a:pt x="56" y="52"/>
                  </a:lnTo>
                  <a:lnTo>
                    <a:pt x="56" y="46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6" y="40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0" y="24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48" y="26"/>
                  </a:lnTo>
                  <a:lnTo>
                    <a:pt x="46" y="28"/>
                  </a:lnTo>
                  <a:lnTo>
                    <a:pt x="44" y="34"/>
                  </a:lnTo>
                  <a:lnTo>
                    <a:pt x="42" y="46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0" y="74"/>
                  </a:lnTo>
                  <a:lnTo>
                    <a:pt x="26" y="76"/>
                  </a:lnTo>
                  <a:lnTo>
                    <a:pt x="24" y="78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18" y="86"/>
                  </a:lnTo>
                  <a:lnTo>
                    <a:pt x="12" y="88"/>
                  </a:lnTo>
                  <a:lnTo>
                    <a:pt x="10" y="90"/>
                  </a:lnTo>
                  <a:lnTo>
                    <a:pt x="12" y="92"/>
                  </a:lnTo>
                  <a:lnTo>
                    <a:pt x="12" y="92"/>
                  </a:lnTo>
                  <a:lnTo>
                    <a:pt x="16" y="94"/>
                  </a:lnTo>
                  <a:lnTo>
                    <a:pt x="24" y="94"/>
                  </a:lnTo>
                  <a:lnTo>
                    <a:pt x="28" y="96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10" y="96"/>
                  </a:lnTo>
                  <a:lnTo>
                    <a:pt x="6" y="96"/>
                  </a:lnTo>
                  <a:lnTo>
                    <a:pt x="4" y="98"/>
                  </a:lnTo>
                  <a:lnTo>
                    <a:pt x="4" y="98"/>
                  </a:lnTo>
                  <a:lnTo>
                    <a:pt x="2" y="98"/>
                  </a:lnTo>
                  <a:lnTo>
                    <a:pt x="4" y="100"/>
                  </a:lnTo>
                  <a:lnTo>
                    <a:pt x="8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4" y="104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0" y="108"/>
                  </a:lnTo>
                  <a:lnTo>
                    <a:pt x="16" y="11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8" y="106"/>
                  </a:lnTo>
                  <a:lnTo>
                    <a:pt x="6" y="106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2" y="110"/>
                  </a:lnTo>
                  <a:lnTo>
                    <a:pt x="2" y="114"/>
                  </a:lnTo>
                  <a:lnTo>
                    <a:pt x="2" y="11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09" name="Freeform 239">
              <a:extLst>
                <a:ext uri="{FF2B5EF4-FFF2-40B4-BE49-F238E27FC236}">
                  <a16:creationId xmlns:a16="http://schemas.microsoft.com/office/drawing/2014/main" id="{A703C5D8-621D-416E-92EF-4CD2115E3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6265" y="1915581"/>
              <a:ext cx="156884" cy="122200"/>
            </a:xfrm>
            <a:custGeom>
              <a:avLst/>
              <a:gdLst>
                <a:gd name="T0" fmla="*/ 24 w 132"/>
                <a:gd name="T1" fmla="*/ 44 h 100"/>
                <a:gd name="T2" fmla="*/ 32 w 132"/>
                <a:gd name="T3" fmla="*/ 50 h 100"/>
                <a:gd name="T4" fmla="*/ 38 w 132"/>
                <a:gd name="T5" fmla="*/ 54 h 100"/>
                <a:gd name="T6" fmla="*/ 40 w 132"/>
                <a:gd name="T7" fmla="*/ 56 h 100"/>
                <a:gd name="T8" fmla="*/ 48 w 132"/>
                <a:gd name="T9" fmla="*/ 58 h 100"/>
                <a:gd name="T10" fmla="*/ 56 w 132"/>
                <a:gd name="T11" fmla="*/ 66 h 100"/>
                <a:gd name="T12" fmla="*/ 58 w 132"/>
                <a:gd name="T13" fmla="*/ 70 h 100"/>
                <a:gd name="T14" fmla="*/ 62 w 132"/>
                <a:gd name="T15" fmla="*/ 80 h 100"/>
                <a:gd name="T16" fmla="*/ 68 w 132"/>
                <a:gd name="T17" fmla="*/ 76 h 100"/>
                <a:gd name="T18" fmla="*/ 78 w 132"/>
                <a:gd name="T19" fmla="*/ 68 h 100"/>
                <a:gd name="T20" fmla="*/ 80 w 132"/>
                <a:gd name="T21" fmla="*/ 68 h 100"/>
                <a:gd name="T22" fmla="*/ 82 w 132"/>
                <a:gd name="T23" fmla="*/ 72 h 100"/>
                <a:gd name="T24" fmla="*/ 80 w 132"/>
                <a:gd name="T25" fmla="*/ 80 h 100"/>
                <a:gd name="T26" fmla="*/ 82 w 132"/>
                <a:gd name="T27" fmla="*/ 84 h 100"/>
                <a:gd name="T28" fmla="*/ 88 w 132"/>
                <a:gd name="T29" fmla="*/ 88 h 100"/>
                <a:gd name="T30" fmla="*/ 98 w 132"/>
                <a:gd name="T31" fmla="*/ 98 h 100"/>
                <a:gd name="T32" fmla="*/ 108 w 132"/>
                <a:gd name="T33" fmla="*/ 100 h 100"/>
                <a:gd name="T34" fmla="*/ 112 w 132"/>
                <a:gd name="T35" fmla="*/ 100 h 100"/>
                <a:gd name="T36" fmla="*/ 110 w 132"/>
                <a:gd name="T37" fmla="*/ 82 h 100"/>
                <a:gd name="T38" fmla="*/ 112 w 132"/>
                <a:gd name="T39" fmla="*/ 78 h 100"/>
                <a:gd name="T40" fmla="*/ 118 w 132"/>
                <a:gd name="T41" fmla="*/ 70 h 100"/>
                <a:gd name="T42" fmla="*/ 124 w 132"/>
                <a:gd name="T43" fmla="*/ 66 h 100"/>
                <a:gd name="T44" fmla="*/ 124 w 132"/>
                <a:gd name="T45" fmla="*/ 66 h 100"/>
                <a:gd name="T46" fmla="*/ 124 w 132"/>
                <a:gd name="T47" fmla="*/ 66 h 100"/>
                <a:gd name="T48" fmla="*/ 124 w 132"/>
                <a:gd name="T49" fmla="*/ 66 h 100"/>
                <a:gd name="T50" fmla="*/ 130 w 132"/>
                <a:gd name="T51" fmla="*/ 60 h 100"/>
                <a:gd name="T52" fmla="*/ 130 w 132"/>
                <a:gd name="T53" fmla="*/ 52 h 100"/>
                <a:gd name="T54" fmla="*/ 128 w 132"/>
                <a:gd name="T55" fmla="*/ 50 h 100"/>
                <a:gd name="T56" fmla="*/ 128 w 132"/>
                <a:gd name="T57" fmla="*/ 48 h 100"/>
                <a:gd name="T58" fmla="*/ 124 w 132"/>
                <a:gd name="T59" fmla="*/ 42 h 100"/>
                <a:gd name="T60" fmla="*/ 118 w 132"/>
                <a:gd name="T61" fmla="*/ 38 h 100"/>
                <a:gd name="T62" fmla="*/ 110 w 132"/>
                <a:gd name="T63" fmla="*/ 36 h 100"/>
                <a:gd name="T64" fmla="*/ 108 w 132"/>
                <a:gd name="T65" fmla="*/ 34 h 100"/>
                <a:gd name="T66" fmla="*/ 108 w 132"/>
                <a:gd name="T67" fmla="*/ 24 h 100"/>
                <a:gd name="T68" fmla="*/ 112 w 132"/>
                <a:gd name="T69" fmla="*/ 16 h 100"/>
                <a:gd name="T70" fmla="*/ 110 w 132"/>
                <a:gd name="T71" fmla="*/ 14 h 100"/>
                <a:gd name="T72" fmla="*/ 104 w 132"/>
                <a:gd name="T73" fmla="*/ 12 h 100"/>
                <a:gd name="T74" fmla="*/ 92 w 132"/>
                <a:gd name="T75" fmla="*/ 10 h 100"/>
                <a:gd name="T76" fmla="*/ 86 w 132"/>
                <a:gd name="T77" fmla="*/ 4 h 100"/>
                <a:gd name="T78" fmla="*/ 82 w 132"/>
                <a:gd name="T79" fmla="*/ 4 h 100"/>
                <a:gd name="T80" fmla="*/ 78 w 132"/>
                <a:gd name="T81" fmla="*/ 4 h 100"/>
                <a:gd name="T82" fmla="*/ 74 w 132"/>
                <a:gd name="T83" fmla="*/ 2 h 100"/>
                <a:gd name="T84" fmla="*/ 70 w 132"/>
                <a:gd name="T85" fmla="*/ 2 h 100"/>
                <a:gd name="T86" fmla="*/ 68 w 132"/>
                <a:gd name="T87" fmla="*/ 0 h 100"/>
                <a:gd name="T88" fmla="*/ 66 w 132"/>
                <a:gd name="T89" fmla="*/ 4 h 100"/>
                <a:gd name="T90" fmla="*/ 62 w 132"/>
                <a:gd name="T91" fmla="*/ 8 h 100"/>
                <a:gd name="T92" fmla="*/ 50 w 132"/>
                <a:gd name="T93" fmla="*/ 12 h 100"/>
                <a:gd name="T94" fmla="*/ 46 w 132"/>
                <a:gd name="T95" fmla="*/ 14 h 100"/>
                <a:gd name="T96" fmla="*/ 40 w 132"/>
                <a:gd name="T97" fmla="*/ 12 h 100"/>
                <a:gd name="T98" fmla="*/ 36 w 132"/>
                <a:gd name="T99" fmla="*/ 12 h 100"/>
                <a:gd name="T100" fmla="*/ 30 w 132"/>
                <a:gd name="T101" fmla="*/ 12 h 100"/>
                <a:gd name="T102" fmla="*/ 30 w 132"/>
                <a:gd name="T103" fmla="*/ 8 h 100"/>
                <a:gd name="T104" fmla="*/ 28 w 132"/>
                <a:gd name="T105" fmla="*/ 6 h 100"/>
                <a:gd name="T106" fmla="*/ 6 w 132"/>
                <a:gd name="T107" fmla="*/ 18 h 100"/>
                <a:gd name="T108" fmla="*/ 0 w 132"/>
                <a:gd name="T109" fmla="*/ 20 h 100"/>
                <a:gd name="T110" fmla="*/ 8 w 132"/>
                <a:gd name="T111" fmla="*/ 36 h 100"/>
                <a:gd name="T112" fmla="*/ 14 w 132"/>
                <a:gd name="T113" fmla="*/ 38 h 100"/>
                <a:gd name="T114" fmla="*/ 22 w 132"/>
                <a:gd name="T115" fmla="*/ 40 h 100"/>
                <a:gd name="T116" fmla="*/ 24 w 132"/>
                <a:gd name="T117" fmla="*/ 4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2" h="100">
                  <a:moveTo>
                    <a:pt x="24" y="44"/>
                  </a:moveTo>
                  <a:lnTo>
                    <a:pt x="24" y="44"/>
                  </a:lnTo>
                  <a:lnTo>
                    <a:pt x="28" y="50"/>
                  </a:lnTo>
                  <a:lnTo>
                    <a:pt x="32" y="50"/>
                  </a:lnTo>
                  <a:lnTo>
                    <a:pt x="36" y="50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40" y="56"/>
                  </a:lnTo>
                  <a:lnTo>
                    <a:pt x="42" y="58"/>
                  </a:lnTo>
                  <a:lnTo>
                    <a:pt x="48" y="58"/>
                  </a:lnTo>
                  <a:lnTo>
                    <a:pt x="54" y="62"/>
                  </a:lnTo>
                  <a:lnTo>
                    <a:pt x="56" y="66"/>
                  </a:lnTo>
                  <a:lnTo>
                    <a:pt x="58" y="70"/>
                  </a:lnTo>
                  <a:lnTo>
                    <a:pt x="58" y="70"/>
                  </a:lnTo>
                  <a:lnTo>
                    <a:pt x="60" y="76"/>
                  </a:lnTo>
                  <a:lnTo>
                    <a:pt x="62" y="80"/>
                  </a:lnTo>
                  <a:lnTo>
                    <a:pt x="64" y="78"/>
                  </a:lnTo>
                  <a:lnTo>
                    <a:pt x="68" y="76"/>
                  </a:lnTo>
                  <a:lnTo>
                    <a:pt x="74" y="70"/>
                  </a:lnTo>
                  <a:lnTo>
                    <a:pt x="78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2" y="70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80" y="80"/>
                  </a:lnTo>
                  <a:lnTo>
                    <a:pt x="80" y="82"/>
                  </a:lnTo>
                  <a:lnTo>
                    <a:pt x="82" y="84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94" y="92"/>
                  </a:lnTo>
                  <a:lnTo>
                    <a:pt x="98" y="98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92"/>
                  </a:lnTo>
                  <a:lnTo>
                    <a:pt x="110" y="82"/>
                  </a:lnTo>
                  <a:lnTo>
                    <a:pt x="110" y="82"/>
                  </a:lnTo>
                  <a:lnTo>
                    <a:pt x="112" y="78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24" y="66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32" y="54"/>
                  </a:lnTo>
                  <a:lnTo>
                    <a:pt x="130" y="52"/>
                  </a:lnTo>
                  <a:lnTo>
                    <a:pt x="128" y="50"/>
                  </a:lnTo>
                  <a:lnTo>
                    <a:pt x="128" y="50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8" y="44"/>
                  </a:lnTo>
                  <a:lnTo>
                    <a:pt x="124" y="42"/>
                  </a:lnTo>
                  <a:lnTo>
                    <a:pt x="120" y="42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0" y="36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8" y="30"/>
                  </a:lnTo>
                  <a:lnTo>
                    <a:pt x="108" y="24"/>
                  </a:lnTo>
                  <a:lnTo>
                    <a:pt x="112" y="20"/>
                  </a:lnTo>
                  <a:lnTo>
                    <a:pt x="112" y="16"/>
                  </a:lnTo>
                  <a:lnTo>
                    <a:pt x="112" y="16"/>
                  </a:lnTo>
                  <a:lnTo>
                    <a:pt x="110" y="14"/>
                  </a:lnTo>
                  <a:lnTo>
                    <a:pt x="104" y="12"/>
                  </a:lnTo>
                  <a:lnTo>
                    <a:pt x="104" y="12"/>
                  </a:lnTo>
                  <a:lnTo>
                    <a:pt x="96" y="12"/>
                  </a:lnTo>
                  <a:lnTo>
                    <a:pt x="92" y="10"/>
                  </a:lnTo>
                  <a:lnTo>
                    <a:pt x="88" y="6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6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8"/>
                  </a:lnTo>
                  <a:lnTo>
                    <a:pt x="58" y="10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46" y="14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14" y="14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30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4" y="38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4"/>
                  </a:lnTo>
                  <a:lnTo>
                    <a:pt x="24" y="4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10" name="Freeform 253">
              <a:extLst>
                <a:ext uri="{FF2B5EF4-FFF2-40B4-BE49-F238E27FC236}">
                  <a16:creationId xmlns:a16="http://schemas.microsoft.com/office/drawing/2014/main" id="{AFAFB579-B4A3-485B-8404-39A58E1D0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066" y="1065069"/>
              <a:ext cx="337538" cy="606112"/>
            </a:xfrm>
            <a:custGeom>
              <a:avLst/>
              <a:gdLst>
                <a:gd name="T0" fmla="*/ 94 w 284"/>
                <a:gd name="T1" fmla="*/ 16 h 496"/>
                <a:gd name="T2" fmla="*/ 54 w 284"/>
                <a:gd name="T3" fmla="*/ 20 h 496"/>
                <a:gd name="T4" fmla="*/ 36 w 284"/>
                <a:gd name="T5" fmla="*/ 44 h 496"/>
                <a:gd name="T6" fmla="*/ 32 w 284"/>
                <a:gd name="T7" fmla="*/ 52 h 496"/>
                <a:gd name="T8" fmla="*/ 34 w 284"/>
                <a:gd name="T9" fmla="*/ 72 h 496"/>
                <a:gd name="T10" fmla="*/ 32 w 284"/>
                <a:gd name="T11" fmla="*/ 86 h 496"/>
                <a:gd name="T12" fmla="*/ 40 w 284"/>
                <a:gd name="T13" fmla="*/ 114 h 496"/>
                <a:gd name="T14" fmla="*/ 46 w 284"/>
                <a:gd name="T15" fmla="*/ 156 h 496"/>
                <a:gd name="T16" fmla="*/ 54 w 284"/>
                <a:gd name="T17" fmla="*/ 180 h 496"/>
                <a:gd name="T18" fmla="*/ 46 w 284"/>
                <a:gd name="T19" fmla="*/ 184 h 496"/>
                <a:gd name="T20" fmla="*/ 44 w 284"/>
                <a:gd name="T21" fmla="*/ 204 h 496"/>
                <a:gd name="T22" fmla="*/ 48 w 284"/>
                <a:gd name="T23" fmla="*/ 224 h 496"/>
                <a:gd name="T24" fmla="*/ 44 w 284"/>
                <a:gd name="T25" fmla="*/ 240 h 496"/>
                <a:gd name="T26" fmla="*/ 26 w 284"/>
                <a:gd name="T27" fmla="*/ 250 h 496"/>
                <a:gd name="T28" fmla="*/ 24 w 284"/>
                <a:gd name="T29" fmla="*/ 260 h 496"/>
                <a:gd name="T30" fmla="*/ 18 w 284"/>
                <a:gd name="T31" fmla="*/ 274 h 496"/>
                <a:gd name="T32" fmla="*/ 14 w 284"/>
                <a:gd name="T33" fmla="*/ 306 h 496"/>
                <a:gd name="T34" fmla="*/ 4 w 284"/>
                <a:gd name="T35" fmla="*/ 294 h 496"/>
                <a:gd name="T36" fmla="*/ 4 w 284"/>
                <a:gd name="T37" fmla="*/ 314 h 496"/>
                <a:gd name="T38" fmla="*/ 10 w 284"/>
                <a:gd name="T39" fmla="*/ 340 h 496"/>
                <a:gd name="T40" fmla="*/ 26 w 284"/>
                <a:gd name="T41" fmla="*/ 340 h 496"/>
                <a:gd name="T42" fmla="*/ 24 w 284"/>
                <a:gd name="T43" fmla="*/ 372 h 496"/>
                <a:gd name="T44" fmla="*/ 56 w 284"/>
                <a:gd name="T45" fmla="*/ 428 h 496"/>
                <a:gd name="T46" fmla="*/ 54 w 284"/>
                <a:gd name="T47" fmla="*/ 436 h 496"/>
                <a:gd name="T48" fmla="*/ 52 w 284"/>
                <a:gd name="T49" fmla="*/ 446 h 496"/>
                <a:gd name="T50" fmla="*/ 64 w 284"/>
                <a:gd name="T51" fmla="*/ 478 h 496"/>
                <a:gd name="T52" fmla="*/ 70 w 284"/>
                <a:gd name="T53" fmla="*/ 496 h 496"/>
                <a:gd name="T54" fmla="*/ 110 w 284"/>
                <a:gd name="T55" fmla="*/ 476 h 496"/>
                <a:gd name="T56" fmla="*/ 124 w 284"/>
                <a:gd name="T57" fmla="*/ 460 h 496"/>
                <a:gd name="T58" fmla="*/ 138 w 284"/>
                <a:gd name="T59" fmla="*/ 450 h 496"/>
                <a:gd name="T60" fmla="*/ 170 w 284"/>
                <a:gd name="T61" fmla="*/ 444 h 496"/>
                <a:gd name="T62" fmla="*/ 184 w 284"/>
                <a:gd name="T63" fmla="*/ 406 h 496"/>
                <a:gd name="T64" fmla="*/ 188 w 284"/>
                <a:gd name="T65" fmla="*/ 370 h 496"/>
                <a:gd name="T66" fmla="*/ 194 w 284"/>
                <a:gd name="T67" fmla="*/ 346 h 496"/>
                <a:gd name="T68" fmla="*/ 196 w 284"/>
                <a:gd name="T69" fmla="*/ 328 h 496"/>
                <a:gd name="T70" fmla="*/ 216 w 284"/>
                <a:gd name="T71" fmla="*/ 312 h 496"/>
                <a:gd name="T72" fmla="*/ 228 w 284"/>
                <a:gd name="T73" fmla="*/ 302 h 496"/>
                <a:gd name="T74" fmla="*/ 246 w 284"/>
                <a:gd name="T75" fmla="*/ 294 h 496"/>
                <a:gd name="T76" fmla="*/ 254 w 284"/>
                <a:gd name="T77" fmla="*/ 286 h 496"/>
                <a:gd name="T78" fmla="*/ 250 w 284"/>
                <a:gd name="T79" fmla="*/ 276 h 496"/>
                <a:gd name="T80" fmla="*/ 214 w 284"/>
                <a:gd name="T81" fmla="*/ 280 h 496"/>
                <a:gd name="T82" fmla="*/ 182 w 284"/>
                <a:gd name="T83" fmla="*/ 270 h 496"/>
                <a:gd name="T84" fmla="*/ 216 w 284"/>
                <a:gd name="T85" fmla="*/ 270 h 496"/>
                <a:gd name="T86" fmla="*/ 234 w 284"/>
                <a:gd name="T87" fmla="*/ 280 h 496"/>
                <a:gd name="T88" fmla="*/ 274 w 284"/>
                <a:gd name="T89" fmla="*/ 252 h 496"/>
                <a:gd name="T90" fmla="*/ 254 w 284"/>
                <a:gd name="T91" fmla="*/ 238 h 496"/>
                <a:gd name="T92" fmla="*/ 252 w 284"/>
                <a:gd name="T93" fmla="*/ 224 h 496"/>
                <a:gd name="T94" fmla="*/ 224 w 284"/>
                <a:gd name="T95" fmla="*/ 214 h 496"/>
                <a:gd name="T96" fmla="*/ 212 w 284"/>
                <a:gd name="T97" fmla="*/ 200 h 496"/>
                <a:gd name="T98" fmla="*/ 216 w 284"/>
                <a:gd name="T99" fmla="*/ 152 h 496"/>
                <a:gd name="T100" fmla="*/ 218 w 284"/>
                <a:gd name="T101" fmla="*/ 128 h 496"/>
                <a:gd name="T102" fmla="*/ 220 w 284"/>
                <a:gd name="T103" fmla="*/ 114 h 496"/>
                <a:gd name="T104" fmla="*/ 216 w 284"/>
                <a:gd name="T105" fmla="*/ 102 h 496"/>
                <a:gd name="T106" fmla="*/ 238 w 284"/>
                <a:gd name="T107" fmla="*/ 98 h 496"/>
                <a:gd name="T108" fmla="*/ 240 w 284"/>
                <a:gd name="T109" fmla="*/ 88 h 496"/>
                <a:gd name="T110" fmla="*/ 264 w 284"/>
                <a:gd name="T111" fmla="*/ 64 h 496"/>
                <a:gd name="T112" fmla="*/ 280 w 284"/>
                <a:gd name="T113" fmla="*/ 52 h 496"/>
                <a:gd name="T114" fmla="*/ 152 w 284"/>
                <a:gd name="T115" fmla="*/ 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4" h="496">
                  <a:moveTo>
                    <a:pt x="106" y="2"/>
                  </a:moveTo>
                  <a:lnTo>
                    <a:pt x="106" y="2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98" y="14"/>
                  </a:lnTo>
                  <a:lnTo>
                    <a:pt x="94" y="16"/>
                  </a:lnTo>
                  <a:lnTo>
                    <a:pt x="86" y="14"/>
                  </a:lnTo>
                  <a:lnTo>
                    <a:pt x="76" y="12"/>
                  </a:lnTo>
                  <a:lnTo>
                    <a:pt x="72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54" y="20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36" y="38"/>
                  </a:lnTo>
                  <a:lnTo>
                    <a:pt x="34" y="40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46"/>
                  </a:lnTo>
                  <a:lnTo>
                    <a:pt x="36" y="48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0" y="56"/>
                  </a:lnTo>
                  <a:lnTo>
                    <a:pt x="28" y="58"/>
                  </a:lnTo>
                  <a:lnTo>
                    <a:pt x="28" y="62"/>
                  </a:lnTo>
                  <a:lnTo>
                    <a:pt x="32" y="68"/>
                  </a:lnTo>
                  <a:lnTo>
                    <a:pt x="32" y="68"/>
                  </a:lnTo>
                  <a:lnTo>
                    <a:pt x="34" y="72"/>
                  </a:lnTo>
                  <a:lnTo>
                    <a:pt x="36" y="74"/>
                  </a:lnTo>
                  <a:lnTo>
                    <a:pt x="34" y="78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2" y="94"/>
                  </a:lnTo>
                  <a:lnTo>
                    <a:pt x="32" y="98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40" y="114"/>
                  </a:lnTo>
                  <a:lnTo>
                    <a:pt x="40" y="120"/>
                  </a:lnTo>
                  <a:lnTo>
                    <a:pt x="36" y="132"/>
                  </a:lnTo>
                  <a:lnTo>
                    <a:pt x="34" y="138"/>
                  </a:lnTo>
                  <a:lnTo>
                    <a:pt x="34" y="144"/>
                  </a:lnTo>
                  <a:lnTo>
                    <a:pt x="38" y="150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56" y="162"/>
                  </a:lnTo>
                  <a:lnTo>
                    <a:pt x="60" y="168"/>
                  </a:lnTo>
                  <a:lnTo>
                    <a:pt x="58" y="172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0" y="184"/>
                  </a:lnTo>
                  <a:lnTo>
                    <a:pt x="46" y="184"/>
                  </a:lnTo>
                  <a:lnTo>
                    <a:pt x="42" y="184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90"/>
                  </a:lnTo>
                  <a:lnTo>
                    <a:pt x="40" y="194"/>
                  </a:lnTo>
                  <a:lnTo>
                    <a:pt x="44" y="204"/>
                  </a:lnTo>
                  <a:lnTo>
                    <a:pt x="50" y="214"/>
                  </a:lnTo>
                  <a:lnTo>
                    <a:pt x="50" y="218"/>
                  </a:lnTo>
                  <a:lnTo>
                    <a:pt x="48" y="222"/>
                  </a:lnTo>
                  <a:lnTo>
                    <a:pt x="48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44" y="230"/>
                  </a:lnTo>
                  <a:lnTo>
                    <a:pt x="46" y="232"/>
                  </a:lnTo>
                  <a:lnTo>
                    <a:pt x="46" y="236"/>
                  </a:lnTo>
                  <a:lnTo>
                    <a:pt x="44" y="240"/>
                  </a:lnTo>
                  <a:lnTo>
                    <a:pt x="44" y="240"/>
                  </a:lnTo>
                  <a:lnTo>
                    <a:pt x="42" y="244"/>
                  </a:lnTo>
                  <a:lnTo>
                    <a:pt x="42" y="244"/>
                  </a:lnTo>
                  <a:lnTo>
                    <a:pt x="36" y="248"/>
                  </a:lnTo>
                  <a:lnTo>
                    <a:pt x="30" y="250"/>
                  </a:lnTo>
                  <a:lnTo>
                    <a:pt x="26" y="250"/>
                  </a:lnTo>
                  <a:lnTo>
                    <a:pt x="24" y="250"/>
                  </a:lnTo>
                  <a:lnTo>
                    <a:pt x="24" y="250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24" y="258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18" y="266"/>
                  </a:lnTo>
                  <a:lnTo>
                    <a:pt x="18" y="266"/>
                  </a:lnTo>
                  <a:lnTo>
                    <a:pt x="18" y="270"/>
                  </a:lnTo>
                  <a:lnTo>
                    <a:pt x="18" y="274"/>
                  </a:lnTo>
                  <a:lnTo>
                    <a:pt x="18" y="274"/>
                  </a:lnTo>
                  <a:lnTo>
                    <a:pt x="22" y="284"/>
                  </a:lnTo>
                  <a:lnTo>
                    <a:pt x="22" y="290"/>
                  </a:lnTo>
                  <a:lnTo>
                    <a:pt x="20" y="296"/>
                  </a:lnTo>
                  <a:lnTo>
                    <a:pt x="18" y="302"/>
                  </a:lnTo>
                  <a:lnTo>
                    <a:pt x="18" y="302"/>
                  </a:lnTo>
                  <a:lnTo>
                    <a:pt x="14" y="306"/>
                  </a:lnTo>
                  <a:lnTo>
                    <a:pt x="12" y="304"/>
                  </a:lnTo>
                  <a:lnTo>
                    <a:pt x="12" y="302"/>
                  </a:lnTo>
                  <a:lnTo>
                    <a:pt x="12" y="302"/>
                  </a:lnTo>
                  <a:lnTo>
                    <a:pt x="8" y="294"/>
                  </a:lnTo>
                  <a:lnTo>
                    <a:pt x="6" y="294"/>
                  </a:lnTo>
                  <a:lnTo>
                    <a:pt x="4" y="294"/>
                  </a:lnTo>
                  <a:lnTo>
                    <a:pt x="4" y="294"/>
                  </a:lnTo>
                  <a:lnTo>
                    <a:pt x="2" y="298"/>
                  </a:lnTo>
                  <a:lnTo>
                    <a:pt x="0" y="302"/>
                  </a:lnTo>
                  <a:lnTo>
                    <a:pt x="2" y="308"/>
                  </a:lnTo>
                  <a:lnTo>
                    <a:pt x="2" y="308"/>
                  </a:lnTo>
                  <a:lnTo>
                    <a:pt x="4" y="314"/>
                  </a:lnTo>
                  <a:lnTo>
                    <a:pt x="4" y="322"/>
                  </a:lnTo>
                  <a:lnTo>
                    <a:pt x="4" y="328"/>
                  </a:lnTo>
                  <a:lnTo>
                    <a:pt x="4" y="332"/>
                  </a:lnTo>
                  <a:lnTo>
                    <a:pt x="8" y="336"/>
                  </a:lnTo>
                  <a:lnTo>
                    <a:pt x="8" y="336"/>
                  </a:lnTo>
                  <a:lnTo>
                    <a:pt x="10" y="340"/>
                  </a:lnTo>
                  <a:lnTo>
                    <a:pt x="12" y="340"/>
                  </a:lnTo>
                  <a:lnTo>
                    <a:pt x="16" y="338"/>
                  </a:lnTo>
                  <a:lnTo>
                    <a:pt x="22" y="336"/>
                  </a:lnTo>
                  <a:lnTo>
                    <a:pt x="24" y="336"/>
                  </a:lnTo>
                  <a:lnTo>
                    <a:pt x="26" y="340"/>
                  </a:lnTo>
                  <a:lnTo>
                    <a:pt x="26" y="340"/>
                  </a:lnTo>
                  <a:lnTo>
                    <a:pt x="26" y="342"/>
                  </a:lnTo>
                  <a:lnTo>
                    <a:pt x="26" y="346"/>
                  </a:lnTo>
                  <a:lnTo>
                    <a:pt x="24" y="352"/>
                  </a:lnTo>
                  <a:lnTo>
                    <a:pt x="22" y="358"/>
                  </a:lnTo>
                  <a:lnTo>
                    <a:pt x="22" y="364"/>
                  </a:lnTo>
                  <a:lnTo>
                    <a:pt x="24" y="372"/>
                  </a:lnTo>
                  <a:lnTo>
                    <a:pt x="24" y="372"/>
                  </a:lnTo>
                  <a:lnTo>
                    <a:pt x="30" y="388"/>
                  </a:lnTo>
                  <a:lnTo>
                    <a:pt x="38" y="406"/>
                  </a:lnTo>
                  <a:lnTo>
                    <a:pt x="48" y="422"/>
                  </a:lnTo>
                  <a:lnTo>
                    <a:pt x="52" y="426"/>
                  </a:lnTo>
                  <a:lnTo>
                    <a:pt x="56" y="428"/>
                  </a:lnTo>
                  <a:lnTo>
                    <a:pt x="56" y="428"/>
                  </a:lnTo>
                  <a:lnTo>
                    <a:pt x="62" y="426"/>
                  </a:lnTo>
                  <a:lnTo>
                    <a:pt x="64" y="430"/>
                  </a:lnTo>
                  <a:lnTo>
                    <a:pt x="60" y="434"/>
                  </a:lnTo>
                  <a:lnTo>
                    <a:pt x="54" y="436"/>
                  </a:lnTo>
                  <a:lnTo>
                    <a:pt x="54" y="436"/>
                  </a:lnTo>
                  <a:lnTo>
                    <a:pt x="52" y="438"/>
                  </a:lnTo>
                  <a:lnTo>
                    <a:pt x="52" y="440"/>
                  </a:lnTo>
                  <a:lnTo>
                    <a:pt x="56" y="446"/>
                  </a:lnTo>
                  <a:lnTo>
                    <a:pt x="56" y="448"/>
                  </a:lnTo>
                  <a:lnTo>
                    <a:pt x="52" y="446"/>
                  </a:lnTo>
                  <a:lnTo>
                    <a:pt x="52" y="446"/>
                  </a:lnTo>
                  <a:lnTo>
                    <a:pt x="48" y="446"/>
                  </a:lnTo>
                  <a:lnTo>
                    <a:pt x="48" y="446"/>
                  </a:lnTo>
                  <a:lnTo>
                    <a:pt x="54" y="456"/>
                  </a:lnTo>
                  <a:lnTo>
                    <a:pt x="58" y="462"/>
                  </a:lnTo>
                  <a:lnTo>
                    <a:pt x="62" y="470"/>
                  </a:lnTo>
                  <a:lnTo>
                    <a:pt x="64" y="478"/>
                  </a:lnTo>
                  <a:lnTo>
                    <a:pt x="62" y="486"/>
                  </a:lnTo>
                  <a:lnTo>
                    <a:pt x="62" y="486"/>
                  </a:lnTo>
                  <a:lnTo>
                    <a:pt x="60" y="492"/>
                  </a:lnTo>
                  <a:lnTo>
                    <a:pt x="60" y="494"/>
                  </a:lnTo>
                  <a:lnTo>
                    <a:pt x="64" y="496"/>
                  </a:lnTo>
                  <a:lnTo>
                    <a:pt x="70" y="496"/>
                  </a:lnTo>
                  <a:lnTo>
                    <a:pt x="86" y="494"/>
                  </a:lnTo>
                  <a:lnTo>
                    <a:pt x="102" y="492"/>
                  </a:lnTo>
                  <a:lnTo>
                    <a:pt x="102" y="492"/>
                  </a:lnTo>
                  <a:lnTo>
                    <a:pt x="106" y="492"/>
                  </a:lnTo>
                  <a:lnTo>
                    <a:pt x="108" y="488"/>
                  </a:lnTo>
                  <a:lnTo>
                    <a:pt x="110" y="476"/>
                  </a:lnTo>
                  <a:lnTo>
                    <a:pt x="110" y="470"/>
                  </a:lnTo>
                  <a:lnTo>
                    <a:pt x="112" y="464"/>
                  </a:lnTo>
                  <a:lnTo>
                    <a:pt x="114" y="462"/>
                  </a:lnTo>
                  <a:lnTo>
                    <a:pt x="118" y="460"/>
                  </a:lnTo>
                  <a:lnTo>
                    <a:pt x="118" y="460"/>
                  </a:lnTo>
                  <a:lnTo>
                    <a:pt x="124" y="460"/>
                  </a:lnTo>
                  <a:lnTo>
                    <a:pt x="124" y="458"/>
                  </a:lnTo>
                  <a:lnTo>
                    <a:pt x="126" y="456"/>
                  </a:lnTo>
                  <a:lnTo>
                    <a:pt x="128" y="454"/>
                  </a:lnTo>
                  <a:lnTo>
                    <a:pt x="132" y="452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46" y="450"/>
                  </a:lnTo>
                  <a:lnTo>
                    <a:pt x="152" y="452"/>
                  </a:lnTo>
                  <a:lnTo>
                    <a:pt x="160" y="454"/>
                  </a:lnTo>
                  <a:lnTo>
                    <a:pt x="162" y="456"/>
                  </a:lnTo>
                  <a:lnTo>
                    <a:pt x="164" y="454"/>
                  </a:lnTo>
                  <a:lnTo>
                    <a:pt x="170" y="444"/>
                  </a:lnTo>
                  <a:lnTo>
                    <a:pt x="170" y="444"/>
                  </a:lnTo>
                  <a:lnTo>
                    <a:pt x="174" y="430"/>
                  </a:lnTo>
                  <a:lnTo>
                    <a:pt x="180" y="420"/>
                  </a:lnTo>
                  <a:lnTo>
                    <a:pt x="184" y="412"/>
                  </a:lnTo>
                  <a:lnTo>
                    <a:pt x="184" y="406"/>
                  </a:lnTo>
                  <a:lnTo>
                    <a:pt x="184" y="406"/>
                  </a:lnTo>
                  <a:lnTo>
                    <a:pt x="184" y="398"/>
                  </a:lnTo>
                  <a:lnTo>
                    <a:pt x="186" y="392"/>
                  </a:lnTo>
                  <a:lnTo>
                    <a:pt x="188" y="384"/>
                  </a:lnTo>
                  <a:lnTo>
                    <a:pt x="188" y="376"/>
                  </a:lnTo>
                  <a:lnTo>
                    <a:pt x="188" y="376"/>
                  </a:lnTo>
                  <a:lnTo>
                    <a:pt x="188" y="370"/>
                  </a:lnTo>
                  <a:lnTo>
                    <a:pt x="190" y="364"/>
                  </a:lnTo>
                  <a:lnTo>
                    <a:pt x="194" y="358"/>
                  </a:lnTo>
                  <a:lnTo>
                    <a:pt x="192" y="354"/>
                  </a:lnTo>
                  <a:lnTo>
                    <a:pt x="192" y="354"/>
                  </a:lnTo>
                  <a:lnTo>
                    <a:pt x="192" y="348"/>
                  </a:lnTo>
                  <a:lnTo>
                    <a:pt x="194" y="346"/>
                  </a:lnTo>
                  <a:lnTo>
                    <a:pt x="196" y="342"/>
                  </a:lnTo>
                  <a:lnTo>
                    <a:pt x="192" y="336"/>
                  </a:lnTo>
                  <a:lnTo>
                    <a:pt x="192" y="336"/>
                  </a:lnTo>
                  <a:lnTo>
                    <a:pt x="192" y="330"/>
                  </a:lnTo>
                  <a:lnTo>
                    <a:pt x="194" y="330"/>
                  </a:lnTo>
                  <a:lnTo>
                    <a:pt x="196" y="328"/>
                  </a:lnTo>
                  <a:lnTo>
                    <a:pt x="196" y="326"/>
                  </a:lnTo>
                  <a:lnTo>
                    <a:pt x="196" y="326"/>
                  </a:lnTo>
                  <a:lnTo>
                    <a:pt x="194" y="322"/>
                  </a:lnTo>
                  <a:lnTo>
                    <a:pt x="198" y="320"/>
                  </a:lnTo>
                  <a:lnTo>
                    <a:pt x="206" y="316"/>
                  </a:lnTo>
                  <a:lnTo>
                    <a:pt x="216" y="312"/>
                  </a:lnTo>
                  <a:lnTo>
                    <a:pt x="220" y="308"/>
                  </a:lnTo>
                  <a:lnTo>
                    <a:pt x="222" y="304"/>
                  </a:lnTo>
                  <a:lnTo>
                    <a:pt x="222" y="304"/>
                  </a:lnTo>
                  <a:lnTo>
                    <a:pt x="224" y="300"/>
                  </a:lnTo>
                  <a:lnTo>
                    <a:pt x="224" y="300"/>
                  </a:lnTo>
                  <a:lnTo>
                    <a:pt x="228" y="302"/>
                  </a:lnTo>
                  <a:lnTo>
                    <a:pt x="230" y="306"/>
                  </a:lnTo>
                  <a:lnTo>
                    <a:pt x="232" y="306"/>
                  </a:lnTo>
                  <a:lnTo>
                    <a:pt x="234" y="302"/>
                  </a:lnTo>
                  <a:lnTo>
                    <a:pt x="234" y="302"/>
                  </a:lnTo>
                  <a:lnTo>
                    <a:pt x="240" y="298"/>
                  </a:lnTo>
                  <a:lnTo>
                    <a:pt x="246" y="294"/>
                  </a:lnTo>
                  <a:lnTo>
                    <a:pt x="250" y="292"/>
                  </a:lnTo>
                  <a:lnTo>
                    <a:pt x="250" y="290"/>
                  </a:lnTo>
                  <a:lnTo>
                    <a:pt x="250" y="290"/>
                  </a:lnTo>
                  <a:lnTo>
                    <a:pt x="250" y="288"/>
                  </a:lnTo>
                  <a:lnTo>
                    <a:pt x="252" y="288"/>
                  </a:lnTo>
                  <a:lnTo>
                    <a:pt x="254" y="286"/>
                  </a:lnTo>
                  <a:lnTo>
                    <a:pt x="258" y="284"/>
                  </a:lnTo>
                  <a:lnTo>
                    <a:pt x="258" y="280"/>
                  </a:lnTo>
                  <a:lnTo>
                    <a:pt x="256" y="276"/>
                  </a:lnTo>
                  <a:lnTo>
                    <a:pt x="256" y="276"/>
                  </a:lnTo>
                  <a:lnTo>
                    <a:pt x="254" y="276"/>
                  </a:lnTo>
                  <a:lnTo>
                    <a:pt x="250" y="276"/>
                  </a:lnTo>
                  <a:lnTo>
                    <a:pt x="240" y="282"/>
                  </a:lnTo>
                  <a:lnTo>
                    <a:pt x="234" y="284"/>
                  </a:lnTo>
                  <a:lnTo>
                    <a:pt x="226" y="284"/>
                  </a:lnTo>
                  <a:lnTo>
                    <a:pt x="220" y="284"/>
                  </a:lnTo>
                  <a:lnTo>
                    <a:pt x="214" y="280"/>
                  </a:lnTo>
                  <a:lnTo>
                    <a:pt x="214" y="280"/>
                  </a:lnTo>
                  <a:lnTo>
                    <a:pt x="206" y="276"/>
                  </a:lnTo>
                  <a:lnTo>
                    <a:pt x="198" y="274"/>
                  </a:lnTo>
                  <a:lnTo>
                    <a:pt x="184" y="274"/>
                  </a:lnTo>
                  <a:lnTo>
                    <a:pt x="176" y="274"/>
                  </a:lnTo>
                  <a:lnTo>
                    <a:pt x="182" y="270"/>
                  </a:lnTo>
                  <a:lnTo>
                    <a:pt x="182" y="270"/>
                  </a:lnTo>
                  <a:lnTo>
                    <a:pt x="188" y="268"/>
                  </a:lnTo>
                  <a:lnTo>
                    <a:pt x="194" y="268"/>
                  </a:lnTo>
                  <a:lnTo>
                    <a:pt x="204" y="268"/>
                  </a:lnTo>
                  <a:lnTo>
                    <a:pt x="212" y="270"/>
                  </a:lnTo>
                  <a:lnTo>
                    <a:pt x="214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18" y="268"/>
                  </a:lnTo>
                  <a:lnTo>
                    <a:pt x="220" y="270"/>
                  </a:lnTo>
                  <a:lnTo>
                    <a:pt x="226" y="274"/>
                  </a:lnTo>
                  <a:lnTo>
                    <a:pt x="232" y="278"/>
                  </a:lnTo>
                  <a:lnTo>
                    <a:pt x="234" y="280"/>
                  </a:lnTo>
                  <a:lnTo>
                    <a:pt x="238" y="278"/>
                  </a:lnTo>
                  <a:lnTo>
                    <a:pt x="238" y="278"/>
                  </a:lnTo>
                  <a:lnTo>
                    <a:pt x="262" y="264"/>
                  </a:lnTo>
                  <a:lnTo>
                    <a:pt x="272" y="258"/>
                  </a:lnTo>
                  <a:lnTo>
                    <a:pt x="274" y="254"/>
                  </a:lnTo>
                  <a:lnTo>
                    <a:pt x="274" y="252"/>
                  </a:lnTo>
                  <a:lnTo>
                    <a:pt x="274" y="252"/>
                  </a:lnTo>
                  <a:lnTo>
                    <a:pt x="266" y="242"/>
                  </a:lnTo>
                  <a:lnTo>
                    <a:pt x="262" y="238"/>
                  </a:lnTo>
                  <a:lnTo>
                    <a:pt x="256" y="238"/>
                  </a:lnTo>
                  <a:lnTo>
                    <a:pt x="256" y="238"/>
                  </a:lnTo>
                  <a:lnTo>
                    <a:pt x="254" y="238"/>
                  </a:lnTo>
                  <a:lnTo>
                    <a:pt x="254" y="236"/>
                  </a:lnTo>
                  <a:lnTo>
                    <a:pt x="254" y="232"/>
                  </a:lnTo>
                  <a:lnTo>
                    <a:pt x="254" y="228"/>
                  </a:lnTo>
                  <a:lnTo>
                    <a:pt x="254" y="226"/>
                  </a:lnTo>
                  <a:lnTo>
                    <a:pt x="252" y="224"/>
                  </a:lnTo>
                  <a:lnTo>
                    <a:pt x="252" y="224"/>
                  </a:lnTo>
                  <a:lnTo>
                    <a:pt x="246" y="222"/>
                  </a:lnTo>
                  <a:lnTo>
                    <a:pt x="242" y="218"/>
                  </a:lnTo>
                  <a:lnTo>
                    <a:pt x="236" y="214"/>
                  </a:lnTo>
                  <a:lnTo>
                    <a:pt x="230" y="214"/>
                  </a:lnTo>
                  <a:lnTo>
                    <a:pt x="230" y="214"/>
                  </a:lnTo>
                  <a:lnTo>
                    <a:pt x="224" y="214"/>
                  </a:lnTo>
                  <a:lnTo>
                    <a:pt x="224" y="212"/>
                  </a:lnTo>
                  <a:lnTo>
                    <a:pt x="224" y="210"/>
                  </a:lnTo>
                  <a:lnTo>
                    <a:pt x="218" y="208"/>
                  </a:lnTo>
                  <a:lnTo>
                    <a:pt x="218" y="208"/>
                  </a:lnTo>
                  <a:lnTo>
                    <a:pt x="214" y="206"/>
                  </a:lnTo>
                  <a:lnTo>
                    <a:pt x="212" y="200"/>
                  </a:lnTo>
                  <a:lnTo>
                    <a:pt x="210" y="190"/>
                  </a:lnTo>
                  <a:lnTo>
                    <a:pt x="208" y="180"/>
                  </a:lnTo>
                  <a:lnTo>
                    <a:pt x="208" y="170"/>
                  </a:lnTo>
                  <a:lnTo>
                    <a:pt x="210" y="160"/>
                  </a:lnTo>
                  <a:lnTo>
                    <a:pt x="212" y="154"/>
                  </a:lnTo>
                  <a:lnTo>
                    <a:pt x="216" y="152"/>
                  </a:lnTo>
                  <a:lnTo>
                    <a:pt x="216" y="152"/>
                  </a:lnTo>
                  <a:lnTo>
                    <a:pt x="218" y="152"/>
                  </a:lnTo>
                  <a:lnTo>
                    <a:pt x="220" y="150"/>
                  </a:lnTo>
                  <a:lnTo>
                    <a:pt x="218" y="144"/>
                  </a:lnTo>
                  <a:lnTo>
                    <a:pt x="218" y="134"/>
                  </a:lnTo>
                  <a:lnTo>
                    <a:pt x="218" y="128"/>
                  </a:lnTo>
                  <a:lnTo>
                    <a:pt x="220" y="122"/>
                  </a:lnTo>
                  <a:lnTo>
                    <a:pt x="220" y="122"/>
                  </a:lnTo>
                  <a:lnTo>
                    <a:pt x="222" y="118"/>
                  </a:lnTo>
                  <a:lnTo>
                    <a:pt x="222" y="116"/>
                  </a:lnTo>
                  <a:lnTo>
                    <a:pt x="222" y="114"/>
                  </a:lnTo>
                  <a:lnTo>
                    <a:pt x="220" y="114"/>
                  </a:lnTo>
                  <a:lnTo>
                    <a:pt x="216" y="112"/>
                  </a:lnTo>
                  <a:lnTo>
                    <a:pt x="214" y="112"/>
                  </a:lnTo>
                  <a:lnTo>
                    <a:pt x="214" y="108"/>
                  </a:lnTo>
                  <a:lnTo>
                    <a:pt x="214" y="108"/>
                  </a:lnTo>
                  <a:lnTo>
                    <a:pt x="214" y="102"/>
                  </a:lnTo>
                  <a:lnTo>
                    <a:pt x="216" y="102"/>
                  </a:lnTo>
                  <a:lnTo>
                    <a:pt x="222" y="104"/>
                  </a:lnTo>
                  <a:lnTo>
                    <a:pt x="226" y="104"/>
                  </a:lnTo>
                  <a:lnTo>
                    <a:pt x="232" y="104"/>
                  </a:lnTo>
                  <a:lnTo>
                    <a:pt x="232" y="104"/>
                  </a:lnTo>
                  <a:lnTo>
                    <a:pt x="236" y="100"/>
                  </a:lnTo>
                  <a:lnTo>
                    <a:pt x="238" y="98"/>
                  </a:lnTo>
                  <a:lnTo>
                    <a:pt x="236" y="96"/>
                  </a:lnTo>
                  <a:lnTo>
                    <a:pt x="234" y="94"/>
                  </a:lnTo>
                  <a:lnTo>
                    <a:pt x="232" y="92"/>
                  </a:lnTo>
                  <a:lnTo>
                    <a:pt x="232" y="90"/>
                  </a:lnTo>
                  <a:lnTo>
                    <a:pt x="234" y="90"/>
                  </a:lnTo>
                  <a:lnTo>
                    <a:pt x="240" y="88"/>
                  </a:lnTo>
                  <a:lnTo>
                    <a:pt x="240" y="88"/>
                  </a:lnTo>
                  <a:lnTo>
                    <a:pt x="246" y="86"/>
                  </a:lnTo>
                  <a:lnTo>
                    <a:pt x="252" y="82"/>
                  </a:lnTo>
                  <a:lnTo>
                    <a:pt x="258" y="72"/>
                  </a:lnTo>
                  <a:lnTo>
                    <a:pt x="262" y="64"/>
                  </a:lnTo>
                  <a:lnTo>
                    <a:pt x="264" y="64"/>
                  </a:lnTo>
                  <a:lnTo>
                    <a:pt x="268" y="64"/>
                  </a:lnTo>
                  <a:lnTo>
                    <a:pt x="268" y="64"/>
                  </a:lnTo>
                  <a:lnTo>
                    <a:pt x="272" y="66"/>
                  </a:lnTo>
                  <a:lnTo>
                    <a:pt x="274" y="64"/>
                  </a:lnTo>
                  <a:lnTo>
                    <a:pt x="278" y="60"/>
                  </a:lnTo>
                  <a:lnTo>
                    <a:pt x="280" y="52"/>
                  </a:lnTo>
                  <a:lnTo>
                    <a:pt x="282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42" y="34"/>
                  </a:lnTo>
                  <a:lnTo>
                    <a:pt x="198" y="20"/>
                  </a:lnTo>
                  <a:lnTo>
                    <a:pt x="152" y="8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6" y="2"/>
                  </a:lnTo>
                  <a:lnTo>
                    <a:pt x="106" y="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11" name="Freeform 274">
              <a:extLst>
                <a:ext uri="{FF2B5EF4-FFF2-40B4-BE49-F238E27FC236}">
                  <a16:creationId xmlns:a16="http://schemas.microsoft.com/office/drawing/2014/main" id="{155C082F-7BDB-4DAD-A3D0-009EBD391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725" y="1050405"/>
              <a:ext cx="380324" cy="447252"/>
            </a:xfrm>
            <a:custGeom>
              <a:avLst/>
              <a:gdLst>
                <a:gd name="T0" fmla="*/ 174 w 320"/>
                <a:gd name="T1" fmla="*/ 30 h 366"/>
                <a:gd name="T2" fmla="*/ 168 w 320"/>
                <a:gd name="T3" fmla="*/ 46 h 366"/>
                <a:gd name="T4" fmla="*/ 194 w 320"/>
                <a:gd name="T5" fmla="*/ 52 h 366"/>
                <a:gd name="T6" fmla="*/ 206 w 320"/>
                <a:gd name="T7" fmla="*/ 32 h 366"/>
                <a:gd name="T8" fmla="*/ 222 w 320"/>
                <a:gd name="T9" fmla="*/ 38 h 366"/>
                <a:gd name="T10" fmla="*/ 202 w 320"/>
                <a:gd name="T11" fmla="*/ 54 h 366"/>
                <a:gd name="T12" fmla="*/ 184 w 320"/>
                <a:gd name="T13" fmla="*/ 62 h 366"/>
                <a:gd name="T14" fmla="*/ 162 w 320"/>
                <a:gd name="T15" fmla="*/ 50 h 366"/>
                <a:gd name="T16" fmla="*/ 134 w 320"/>
                <a:gd name="T17" fmla="*/ 60 h 366"/>
                <a:gd name="T18" fmla="*/ 120 w 320"/>
                <a:gd name="T19" fmla="*/ 78 h 366"/>
                <a:gd name="T20" fmla="*/ 106 w 320"/>
                <a:gd name="T21" fmla="*/ 86 h 366"/>
                <a:gd name="T22" fmla="*/ 70 w 320"/>
                <a:gd name="T23" fmla="*/ 96 h 366"/>
                <a:gd name="T24" fmla="*/ 88 w 320"/>
                <a:gd name="T25" fmla="*/ 112 h 366"/>
                <a:gd name="T26" fmla="*/ 70 w 320"/>
                <a:gd name="T27" fmla="*/ 120 h 366"/>
                <a:gd name="T28" fmla="*/ 36 w 320"/>
                <a:gd name="T29" fmla="*/ 132 h 366"/>
                <a:gd name="T30" fmla="*/ 6 w 320"/>
                <a:gd name="T31" fmla="*/ 134 h 366"/>
                <a:gd name="T32" fmla="*/ 6 w 320"/>
                <a:gd name="T33" fmla="*/ 146 h 366"/>
                <a:gd name="T34" fmla="*/ 38 w 320"/>
                <a:gd name="T35" fmla="*/ 156 h 366"/>
                <a:gd name="T36" fmla="*/ 2 w 320"/>
                <a:gd name="T37" fmla="*/ 162 h 366"/>
                <a:gd name="T38" fmla="*/ 6 w 320"/>
                <a:gd name="T39" fmla="*/ 182 h 366"/>
                <a:gd name="T40" fmla="*/ 28 w 320"/>
                <a:gd name="T41" fmla="*/ 188 h 366"/>
                <a:gd name="T42" fmla="*/ 68 w 320"/>
                <a:gd name="T43" fmla="*/ 188 h 366"/>
                <a:gd name="T44" fmla="*/ 76 w 320"/>
                <a:gd name="T45" fmla="*/ 194 h 366"/>
                <a:gd name="T46" fmla="*/ 52 w 320"/>
                <a:gd name="T47" fmla="*/ 196 h 366"/>
                <a:gd name="T48" fmla="*/ 12 w 320"/>
                <a:gd name="T49" fmla="*/ 198 h 366"/>
                <a:gd name="T50" fmla="*/ 16 w 320"/>
                <a:gd name="T51" fmla="*/ 212 h 366"/>
                <a:gd name="T52" fmla="*/ 8 w 320"/>
                <a:gd name="T53" fmla="*/ 220 h 366"/>
                <a:gd name="T54" fmla="*/ 14 w 320"/>
                <a:gd name="T55" fmla="*/ 244 h 366"/>
                <a:gd name="T56" fmla="*/ 28 w 320"/>
                <a:gd name="T57" fmla="*/ 246 h 366"/>
                <a:gd name="T58" fmla="*/ 38 w 320"/>
                <a:gd name="T59" fmla="*/ 240 h 366"/>
                <a:gd name="T60" fmla="*/ 28 w 320"/>
                <a:gd name="T61" fmla="*/ 266 h 366"/>
                <a:gd name="T62" fmla="*/ 10 w 320"/>
                <a:gd name="T63" fmla="*/ 280 h 366"/>
                <a:gd name="T64" fmla="*/ 28 w 320"/>
                <a:gd name="T65" fmla="*/ 294 h 366"/>
                <a:gd name="T66" fmla="*/ 38 w 320"/>
                <a:gd name="T67" fmla="*/ 300 h 366"/>
                <a:gd name="T68" fmla="*/ 26 w 320"/>
                <a:gd name="T69" fmla="*/ 314 h 366"/>
                <a:gd name="T70" fmla="*/ 32 w 320"/>
                <a:gd name="T71" fmla="*/ 338 h 366"/>
                <a:gd name="T72" fmla="*/ 56 w 320"/>
                <a:gd name="T73" fmla="*/ 358 h 366"/>
                <a:gd name="T74" fmla="*/ 72 w 320"/>
                <a:gd name="T75" fmla="*/ 366 h 366"/>
                <a:gd name="T76" fmla="*/ 124 w 320"/>
                <a:gd name="T77" fmla="*/ 350 h 366"/>
                <a:gd name="T78" fmla="*/ 150 w 320"/>
                <a:gd name="T79" fmla="*/ 326 h 366"/>
                <a:gd name="T80" fmla="*/ 164 w 320"/>
                <a:gd name="T81" fmla="*/ 310 h 366"/>
                <a:gd name="T82" fmla="*/ 186 w 320"/>
                <a:gd name="T83" fmla="*/ 304 h 366"/>
                <a:gd name="T84" fmla="*/ 188 w 320"/>
                <a:gd name="T85" fmla="*/ 278 h 366"/>
                <a:gd name="T86" fmla="*/ 196 w 320"/>
                <a:gd name="T87" fmla="*/ 284 h 366"/>
                <a:gd name="T88" fmla="*/ 210 w 320"/>
                <a:gd name="T89" fmla="*/ 302 h 366"/>
                <a:gd name="T90" fmla="*/ 232 w 320"/>
                <a:gd name="T91" fmla="*/ 314 h 366"/>
                <a:gd name="T92" fmla="*/ 238 w 320"/>
                <a:gd name="T93" fmla="*/ 272 h 366"/>
                <a:gd name="T94" fmla="*/ 256 w 320"/>
                <a:gd name="T95" fmla="*/ 256 h 366"/>
                <a:gd name="T96" fmla="*/ 262 w 320"/>
                <a:gd name="T97" fmla="*/ 234 h 366"/>
                <a:gd name="T98" fmla="*/ 252 w 320"/>
                <a:gd name="T99" fmla="*/ 198 h 366"/>
                <a:gd name="T100" fmla="*/ 274 w 320"/>
                <a:gd name="T101" fmla="*/ 180 h 366"/>
                <a:gd name="T102" fmla="*/ 250 w 320"/>
                <a:gd name="T103" fmla="*/ 120 h 366"/>
                <a:gd name="T104" fmla="*/ 248 w 320"/>
                <a:gd name="T105" fmla="*/ 86 h 366"/>
                <a:gd name="T106" fmla="*/ 246 w 320"/>
                <a:gd name="T107" fmla="*/ 64 h 366"/>
                <a:gd name="T108" fmla="*/ 282 w 320"/>
                <a:gd name="T109" fmla="*/ 24 h 366"/>
                <a:gd name="T110" fmla="*/ 320 w 320"/>
                <a:gd name="T111" fmla="*/ 12 h 366"/>
                <a:gd name="T112" fmla="*/ 214 w 320"/>
                <a:gd name="T113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0" h="366">
                  <a:moveTo>
                    <a:pt x="192" y="8"/>
                  </a:moveTo>
                  <a:lnTo>
                    <a:pt x="192" y="8"/>
                  </a:lnTo>
                  <a:lnTo>
                    <a:pt x="192" y="10"/>
                  </a:lnTo>
                  <a:lnTo>
                    <a:pt x="192" y="12"/>
                  </a:lnTo>
                  <a:lnTo>
                    <a:pt x="188" y="14"/>
                  </a:lnTo>
                  <a:lnTo>
                    <a:pt x="182" y="14"/>
                  </a:lnTo>
                  <a:lnTo>
                    <a:pt x="182" y="16"/>
                  </a:lnTo>
                  <a:lnTo>
                    <a:pt x="180" y="20"/>
                  </a:lnTo>
                  <a:lnTo>
                    <a:pt x="180" y="20"/>
                  </a:lnTo>
                  <a:lnTo>
                    <a:pt x="174" y="30"/>
                  </a:lnTo>
                  <a:lnTo>
                    <a:pt x="168" y="36"/>
                  </a:lnTo>
                  <a:lnTo>
                    <a:pt x="162" y="38"/>
                  </a:lnTo>
                  <a:lnTo>
                    <a:pt x="158" y="44"/>
                  </a:lnTo>
                  <a:lnTo>
                    <a:pt x="158" y="44"/>
                  </a:lnTo>
                  <a:lnTo>
                    <a:pt x="158" y="46"/>
                  </a:lnTo>
                  <a:lnTo>
                    <a:pt x="160" y="48"/>
                  </a:lnTo>
                  <a:lnTo>
                    <a:pt x="162" y="46"/>
                  </a:lnTo>
                  <a:lnTo>
                    <a:pt x="166" y="46"/>
                  </a:lnTo>
                  <a:lnTo>
                    <a:pt x="168" y="46"/>
                  </a:lnTo>
                  <a:lnTo>
                    <a:pt x="168" y="46"/>
                  </a:lnTo>
                  <a:lnTo>
                    <a:pt x="168" y="46"/>
                  </a:lnTo>
                  <a:lnTo>
                    <a:pt x="170" y="50"/>
                  </a:lnTo>
                  <a:lnTo>
                    <a:pt x="170" y="50"/>
                  </a:lnTo>
                  <a:lnTo>
                    <a:pt x="172" y="52"/>
                  </a:lnTo>
                  <a:lnTo>
                    <a:pt x="172" y="54"/>
                  </a:lnTo>
                  <a:lnTo>
                    <a:pt x="172" y="54"/>
                  </a:lnTo>
                  <a:lnTo>
                    <a:pt x="174" y="56"/>
                  </a:lnTo>
                  <a:lnTo>
                    <a:pt x="176" y="56"/>
                  </a:lnTo>
                  <a:lnTo>
                    <a:pt x="184" y="56"/>
                  </a:lnTo>
                  <a:lnTo>
                    <a:pt x="194" y="52"/>
                  </a:lnTo>
                  <a:lnTo>
                    <a:pt x="206" y="42"/>
                  </a:lnTo>
                  <a:lnTo>
                    <a:pt x="206" y="42"/>
                  </a:lnTo>
                  <a:lnTo>
                    <a:pt x="210" y="3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08" y="36"/>
                  </a:lnTo>
                  <a:lnTo>
                    <a:pt x="204" y="34"/>
                  </a:lnTo>
                  <a:lnTo>
                    <a:pt x="204" y="34"/>
                  </a:lnTo>
                  <a:lnTo>
                    <a:pt x="206" y="32"/>
                  </a:lnTo>
                  <a:lnTo>
                    <a:pt x="206" y="32"/>
                  </a:lnTo>
                  <a:lnTo>
                    <a:pt x="214" y="28"/>
                  </a:lnTo>
                  <a:lnTo>
                    <a:pt x="216" y="26"/>
                  </a:lnTo>
                  <a:lnTo>
                    <a:pt x="222" y="28"/>
                  </a:lnTo>
                  <a:lnTo>
                    <a:pt x="222" y="28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220" y="32"/>
                  </a:lnTo>
                  <a:lnTo>
                    <a:pt x="216" y="36"/>
                  </a:lnTo>
                  <a:lnTo>
                    <a:pt x="216" y="36"/>
                  </a:lnTo>
                  <a:lnTo>
                    <a:pt x="222" y="38"/>
                  </a:lnTo>
                  <a:lnTo>
                    <a:pt x="222" y="38"/>
                  </a:lnTo>
                  <a:lnTo>
                    <a:pt x="226" y="40"/>
                  </a:lnTo>
                  <a:lnTo>
                    <a:pt x="222" y="42"/>
                  </a:lnTo>
                  <a:lnTo>
                    <a:pt x="204" y="50"/>
                  </a:lnTo>
                  <a:lnTo>
                    <a:pt x="204" y="50"/>
                  </a:lnTo>
                  <a:lnTo>
                    <a:pt x="198" y="52"/>
                  </a:lnTo>
                  <a:lnTo>
                    <a:pt x="198" y="54"/>
                  </a:lnTo>
                  <a:lnTo>
                    <a:pt x="200" y="54"/>
                  </a:lnTo>
                  <a:lnTo>
                    <a:pt x="202" y="54"/>
                  </a:lnTo>
                  <a:lnTo>
                    <a:pt x="202" y="54"/>
                  </a:lnTo>
                  <a:lnTo>
                    <a:pt x="202" y="56"/>
                  </a:lnTo>
                  <a:lnTo>
                    <a:pt x="202" y="56"/>
                  </a:lnTo>
                  <a:lnTo>
                    <a:pt x="202" y="58"/>
                  </a:lnTo>
                  <a:lnTo>
                    <a:pt x="204" y="58"/>
                  </a:lnTo>
                  <a:lnTo>
                    <a:pt x="206" y="60"/>
                  </a:lnTo>
                  <a:lnTo>
                    <a:pt x="204" y="62"/>
                  </a:lnTo>
                  <a:lnTo>
                    <a:pt x="204" y="62"/>
                  </a:lnTo>
                  <a:lnTo>
                    <a:pt x="198" y="62"/>
                  </a:lnTo>
                  <a:lnTo>
                    <a:pt x="192" y="62"/>
                  </a:lnTo>
                  <a:lnTo>
                    <a:pt x="184" y="62"/>
                  </a:lnTo>
                  <a:lnTo>
                    <a:pt x="180" y="62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2" y="68"/>
                  </a:lnTo>
                  <a:lnTo>
                    <a:pt x="172" y="66"/>
                  </a:lnTo>
                  <a:lnTo>
                    <a:pt x="172" y="62"/>
                  </a:lnTo>
                  <a:lnTo>
                    <a:pt x="168" y="56"/>
                  </a:lnTo>
                  <a:lnTo>
                    <a:pt x="168" y="56"/>
                  </a:lnTo>
                  <a:lnTo>
                    <a:pt x="166" y="50"/>
                  </a:lnTo>
                  <a:lnTo>
                    <a:pt x="162" y="50"/>
                  </a:lnTo>
                  <a:lnTo>
                    <a:pt x="158" y="52"/>
                  </a:lnTo>
                  <a:lnTo>
                    <a:pt x="154" y="54"/>
                  </a:lnTo>
                  <a:lnTo>
                    <a:pt x="154" y="54"/>
                  </a:lnTo>
                  <a:lnTo>
                    <a:pt x="148" y="56"/>
                  </a:lnTo>
                  <a:lnTo>
                    <a:pt x="146" y="60"/>
                  </a:lnTo>
                  <a:lnTo>
                    <a:pt x="146" y="62"/>
                  </a:lnTo>
                  <a:lnTo>
                    <a:pt x="144" y="60"/>
                  </a:lnTo>
                  <a:lnTo>
                    <a:pt x="144" y="60"/>
                  </a:lnTo>
                  <a:lnTo>
                    <a:pt x="140" y="60"/>
                  </a:lnTo>
                  <a:lnTo>
                    <a:pt x="134" y="60"/>
                  </a:lnTo>
                  <a:lnTo>
                    <a:pt x="122" y="66"/>
                  </a:lnTo>
                  <a:lnTo>
                    <a:pt x="122" y="66"/>
                  </a:lnTo>
                  <a:lnTo>
                    <a:pt x="118" y="68"/>
                  </a:lnTo>
                  <a:lnTo>
                    <a:pt x="120" y="68"/>
                  </a:lnTo>
                  <a:lnTo>
                    <a:pt x="124" y="72"/>
                  </a:lnTo>
                  <a:lnTo>
                    <a:pt x="126" y="74"/>
                  </a:lnTo>
                  <a:lnTo>
                    <a:pt x="126" y="76"/>
                  </a:lnTo>
                  <a:lnTo>
                    <a:pt x="124" y="76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4" y="7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4" y="82"/>
                  </a:lnTo>
                  <a:lnTo>
                    <a:pt x="114" y="84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2" y="82"/>
                  </a:lnTo>
                  <a:lnTo>
                    <a:pt x="102" y="82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90" y="90"/>
                  </a:lnTo>
                  <a:lnTo>
                    <a:pt x="82" y="88"/>
                  </a:lnTo>
                  <a:lnTo>
                    <a:pt x="76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92"/>
                  </a:lnTo>
                  <a:lnTo>
                    <a:pt x="70" y="96"/>
                  </a:lnTo>
                  <a:lnTo>
                    <a:pt x="74" y="98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90" y="98"/>
                  </a:lnTo>
                  <a:lnTo>
                    <a:pt x="90" y="100"/>
                  </a:lnTo>
                  <a:lnTo>
                    <a:pt x="86" y="104"/>
                  </a:lnTo>
                  <a:lnTo>
                    <a:pt x="86" y="10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88" y="112"/>
                  </a:lnTo>
                  <a:lnTo>
                    <a:pt x="84" y="110"/>
                  </a:lnTo>
                  <a:lnTo>
                    <a:pt x="72" y="106"/>
                  </a:lnTo>
                  <a:lnTo>
                    <a:pt x="64" y="106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48" y="112"/>
                  </a:lnTo>
                  <a:lnTo>
                    <a:pt x="52" y="114"/>
                  </a:lnTo>
                  <a:lnTo>
                    <a:pt x="62" y="116"/>
                  </a:lnTo>
                  <a:lnTo>
                    <a:pt x="66" y="118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70" y="124"/>
                  </a:lnTo>
                  <a:lnTo>
                    <a:pt x="68" y="122"/>
                  </a:lnTo>
                  <a:lnTo>
                    <a:pt x="60" y="120"/>
                  </a:lnTo>
                  <a:lnTo>
                    <a:pt x="54" y="120"/>
                  </a:lnTo>
                  <a:lnTo>
                    <a:pt x="48" y="122"/>
                  </a:lnTo>
                  <a:lnTo>
                    <a:pt x="48" y="122"/>
                  </a:lnTo>
                  <a:lnTo>
                    <a:pt x="38" y="128"/>
                  </a:lnTo>
                  <a:lnTo>
                    <a:pt x="36" y="130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28" y="132"/>
                  </a:lnTo>
                  <a:lnTo>
                    <a:pt x="28" y="134"/>
                  </a:lnTo>
                  <a:lnTo>
                    <a:pt x="28" y="136"/>
                  </a:lnTo>
                  <a:lnTo>
                    <a:pt x="22" y="136"/>
                  </a:lnTo>
                  <a:lnTo>
                    <a:pt x="22" y="136"/>
                  </a:lnTo>
                  <a:lnTo>
                    <a:pt x="6" y="134"/>
                  </a:lnTo>
                  <a:lnTo>
                    <a:pt x="6" y="134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0" y="140"/>
                  </a:lnTo>
                  <a:lnTo>
                    <a:pt x="10" y="142"/>
                  </a:lnTo>
                  <a:lnTo>
                    <a:pt x="6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6" y="146"/>
                  </a:lnTo>
                  <a:lnTo>
                    <a:pt x="10" y="148"/>
                  </a:lnTo>
                  <a:lnTo>
                    <a:pt x="22" y="148"/>
                  </a:lnTo>
                  <a:lnTo>
                    <a:pt x="34" y="148"/>
                  </a:lnTo>
                  <a:lnTo>
                    <a:pt x="46" y="152"/>
                  </a:lnTo>
                  <a:lnTo>
                    <a:pt x="46" y="152"/>
                  </a:lnTo>
                  <a:lnTo>
                    <a:pt x="52" y="154"/>
                  </a:lnTo>
                  <a:lnTo>
                    <a:pt x="50" y="154"/>
                  </a:lnTo>
                  <a:lnTo>
                    <a:pt x="44" y="154"/>
                  </a:lnTo>
                  <a:lnTo>
                    <a:pt x="38" y="156"/>
                  </a:lnTo>
                  <a:lnTo>
                    <a:pt x="38" y="156"/>
                  </a:lnTo>
                  <a:lnTo>
                    <a:pt x="36" y="156"/>
                  </a:lnTo>
                  <a:lnTo>
                    <a:pt x="34" y="156"/>
                  </a:lnTo>
                  <a:lnTo>
                    <a:pt x="28" y="152"/>
                  </a:lnTo>
                  <a:lnTo>
                    <a:pt x="24" y="150"/>
                  </a:lnTo>
                  <a:lnTo>
                    <a:pt x="20" y="150"/>
                  </a:lnTo>
                  <a:lnTo>
                    <a:pt x="14" y="150"/>
                  </a:lnTo>
                  <a:lnTo>
                    <a:pt x="8" y="154"/>
                  </a:lnTo>
                  <a:lnTo>
                    <a:pt x="8" y="154"/>
                  </a:lnTo>
                  <a:lnTo>
                    <a:pt x="4" y="158"/>
                  </a:lnTo>
                  <a:lnTo>
                    <a:pt x="2" y="162"/>
                  </a:lnTo>
                  <a:lnTo>
                    <a:pt x="4" y="164"/>
                  </a:lnTo>
                  <a:lnTo>
                    <a:pt x="6" y="166"/>
                  </a:lnTo>
                  <a:lnTo>
                    <a:pt x="10" y="170"/>
                  </a:lnTo>
                  <a:lnTo>
                    <a:pt x="10" y="172"/>
                  </a:lnTo>
                  <a:lnTo>
                    <a:pt x="6" y="174"/>
                  </a:lnTo>
                  <a:lnTo>
                    <a:pt x="6" y="174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6" y="180"/>
                  </a:lnTo>
                  <a:lnTo>
                    <a:pt x="6" y="182"/>
                  </a:lnTo>
                  <a:lnTo>
                    <a:pt x="6" y="184"/>
                  </a:lnTo>
                  <a:lnTo>
                    <a:pt x="6" y="184"/>
                  </a:lnTo>
                  <a:lnTo>
                    <a:pt x="4" y="186"/>
                  </a:lnTo>
                  <a:lnTo>
                    <a:pt x="4" y="188"/>
                  </a:lnTo>
                  <a:lnTo>
                    <a:pt x="8" y="192"/>
                  </a:lnTo>
                  <a:lnTo>
                    <a:pt x="14" y="194"/>
                  </a:lnTo>
                  <a:lnTo>
                    <a:pt x="18" y="192"/>
                  </a:lnTo>
                  <a:lnTo>
                    <a:pt x="24" y="190"/>
                  </a:lnTo>
                  <a:lnTo>
                    <a:pt x="24" y="190"/>
                  </a:lnTo>
                  <a:lnTo>
                    <a:pt x="28" y="188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50" y="192"/>
                  </a:lnTo>
                  <a:lnTo>
                    <a:pt x="52" y="190"/>
                  </a:lnTo>
                  <a:lnTo>
                    <a:pt x="54" y="188"/>
                  </a:lnTo>
                  <a:lnTo>
                    <a:pt x="54" y="188"/>
                  </a:lnTo>
                  <a:lnTo>
                    <a:pt x="56" y="184"/>
                  </a:lnTo>
                  <a:lnTo>
                    <a:pt x="58" y="184"/>
                  </a:lnTo>
                  <a:lnTo>
                    <a:pt x="62" y="186"/>
                  </a:lnTo>
                  <a:lnTo>
                    <a:pt x="68" y="188"/>
                  </a:lnTo>
                  <a:lnTo>
                    <a:pt x="72" y="190"/>
                  </a:lnTo>
                  <a:lnTo>
                    <a:pt x="76" y="188"/>
                  </a:lnTo>
                  <a:lnTo>
                    <a:pt x="76" y="188"/>
                  </a:lnTo>
                  <a:lnTo>
                    <a:pt x="84" y="188"/>
                  </a:lnTo>
                  <a:lnTo>
                    <a:pt x="90" y="188"/>
                  </a:lnTo>
                  <a:lnTo>
                    <a:pt x="90" y="190"/>
                  </a:lnTo>
                  <a:lnTo>
                    <a:pt x="88" y="190"/>
                  </a:lnTo>
                  <a:lnTo>
                    <a:pt x="80" y="194"/>
                  </a:lnTo>
                  <a:lnTo>
                    <a:pt x="80" y="194"/>
                  </a:lnTo>
                  <a:lnTo>
                    <a:pt x="76" y="194"/>
                  </a:lnTo>
                  <a:lnTo>
                    <a:pt x="74" y="196"/>
                  </a:lnTo>
                  <a:lnTo>
                    <a:pt x="74" y="200"/>
                  </a:lnTo>
                  <a:lnTo>
                    <a:pt x="74" y="202"/>
                  </a:lnTo>
                  <a:lnTo>
                    <a:pt x="68" y="196"/>
                  </a:lnTo>
                  <a:lnTo>
                    <a:pt x="68" y="196"/>
                  </a:lnTo>
                  <a:lnTo>
                    <a:pt x="64" y="192"/>
                  </a:lnTo>
                  <a:lnTo>
                    <a:pt x="60" y="190"/>
                  </a:lnTo>
                  <a:lnTo>
                    <a:pt x="58" y="192"/>
                  </a:lnTo>
                  <a:lnTo>
                    <a:pt x="56" y="192"/>
                  </a:lnTo>
                  <a:lnTo>
                    <a:pt x="52" y="196"/>
                  </a:lnTo>
                  <a:lnTo>
                    <a:pt x="50" y="196"/>
                  </a:lnTo>
                  <a:lnTo>
                    <a:pt x="48" y="194"/>
                  </a:lnTo>
                  <a:lnTo>
                    <a:pt x="48" y="194"/>
                  </a:lnTo>
                  <a:lnTo>
                    <a:pt x="44" y="192"/>
                  </a:lnTo>
                  <a:lnTo>
                    <a:pt x="40" y="192"/>
                  </a:lnTo>
                  <a:lnTo>
                    <a:pt x="30" y="196"/>
                  </a:lnTo>
                  <a:lnTo>
                    <a:pt x="22" y="198"/>
                  </a:lnTo>
                  <a:lnTo>
                    <a:pt x="16" y="200"/>
                  </a:lnTo>
                  <a:lnTo>
                    <a:pt x="12" y="198"/>
                  </a:lnTo>
                  <a:lnTo>
                    <a:pt x="12" y="198"/>
                  </a:lnTo>
                  <a:lnTo>
                    <a:pt x="4" y="196"/>
                  </a:lnTo>
                  <a:lnTo>
                    <a:pt x="4" y="198"/>
                  </a:lnTo>
                  <a:lnTo>
                    <a:pt x="4" y="204"/>
                  </a:lnTo>
                  <a:lnTo>
                    <a:pt x="4" y="204"/>
                  </a:lnTo>
                  <a:lnTo>
                    <a:pt x="4" y="208"/>
                  </a:lnTo>
                  <a:lnTo>
                    <a:pt x="6" y="208"/>
                  </a:lnTo>
                  <a:lnTo>
                    <a:pt x="10" y="208"/>
                  </a:lnTo>
                  <a:lnTo>
                    <a:pt x="12" y="210"/>
                  </a:lnTo>
                  <a:lnTo>
                    <a:pt x="14" y="210"/>
                  </a:lnTo>
                  <a:lnTo>
                    <a:pt x="16" y="212"/>
                  </a:lnTo>
                  <a:lnTo>
                    <a:pt x="16" y="212"/>
                  </a:lnTo>
                  <a:lnTo>
                    <a:pt x="14" y="216"/>
                  </a:lnTo>
                  <a:lnTo>
                    <a:pt x="12" y="216"/>
                  </a:lnTo>
                  <a:lnTo>
                    <a:pt x="8" y="214"/>
                  </a:lnTo>
                  <a:lnTo>
                    <a:pt x="4" y="212"/>
                  </a:lnTo>
                  <a:lnTo>
                    <a:pt x="4" y="214"/>
                  </a:lnTo>
                  <a:lnTo>
                    <a:pt x="4" y="216"/>
                  </a:lnTo>
                  <a:lnTo>
                    <a:pt x="4" y="216"/>
                  </a:lnTo>
                  <a:lnTo>
                    <a:pt x="6" y="220"/>
                  </a:lnTo>
                  <a:lnTo>
                    <a:pt x="8" y="220"/>
                  </a:lnTo>
                  <a:lnTo>
                    <a:pt x="12" y="220"/>
                  </a:lnTo>
                  <a:lnTo>
                    <a:pt x="16" y="220"/>
                  </a:lnTo>
                  <a:lnTo>
                    <a:pt x="16" y="226"/>
                  </a:lnTo>
                  <a:lnTo>
                    <a:pt x="16" y="226"/>
                  </a:lnTo>
                  <a:lnTo>
                    <a:pt x="12" y="232"/>
                  </a:lnTo>
                  <a:lnTo>
                    <a:pt x="8" y="234"/>
                  </a:lnTo>
                  <a:lnTo>
                    <a:pt x="6" y="236"/>
                  </a:lnTo>
                  <a:lnTo>
                    <a:pt x="6" y="236"/>
                  </a:lnTo>
                  <a:lnTo>
                    <a:pt x="6" y="236"/>
                  </a:lnTo>
                  <a:lnTo>
                    <a:pt x="14" y="244"/>
                  </a:lnTo>
                  <a:lnTo>
                    <a:pt x="16" y="246"/>
                  </a:lnTo>
                  <a:lnTo>
                    <a:pt x="20" y="244"/>
                  </a:lnTo>
                  <a:lnTo>
                    <a:pt x="20" y="244"/>
                  </a:lnTo>
                  <a:lnTo>
                    <a:pt x="22" y="242"/>
                  </a:lnTo>
                  <a:lnTo>
                    <a:pt x="24" y="246"/>
                  </a:lnTo>
                  <a:lnTo>
                    <a:pt x="24" y="248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8" y="244"/>
                  </a:lnTo>
                  <a:lnTo>
                    <a:pt x="28" y="246"/>
                  </a:lnTo>
                  <a:lnTo>
                    <a:pt x="28" y="250"/>
                  </a:lnTo>
                  <a:lnTo>
                    <a:pt x="28" y="254"/>
                  </a:lnTo>
                  <a:lnTo>
                    <a:pt x="28" y="254"/>
                  </a:lnTo>
                  <a:lnTo>
                    <a:pt x="30" y="254"/>
                  </a:lnTo>
                  <a:lnTo>
                    <a:pt x="30" y="254"/>
                  </a:lnTo>
                  <a:lnTo>
                    <a:pt x="32" y="252"/>
                  </a:lnTo>
                  <a:lnTo>
                    <a:pt x="34" y="248"/>
                  </a:lnTo>
                  <a:lnTo>
                    <a:pt x="34" y="244"/>
                  </a:lnTo>
                  <a:lnTo>
                    <a:pt x="36" y="242"/>
                  </a:lnTo>
                  <a:lnTo>
                    <a:pt x="38" y="240"/>
                  </a:lnTo>
                  <a:lnTo>
                    <a:pt x="38" y="240"/>
                  </a:lnTo>
                  <a:lnTo>
                    <a:pt x="42" y="240"/>
                  </a:lnTo>
                  <a:lnTo>
                    <a:pt x="42" y="242"/>
                  </a:lnTo>
                  <a:lnTo>
                    <a:pt x="40" y="250"/>
                  </a:lnTo>
                  <a:lnTo>
                    <a:pt x="34" y="256"/>
                  </a:lnTo>
                  <a:lnTo>
                    <a:pt x="30" y="260"/>
                  </a:lnTo>
                  <a:lnTo>
                    <a:pt x="30" y="260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28" y="266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2"/>
                  </a:lnTo>
                  <a:lnTo>
                    <a:pt x="26" y="274"/>
                  </a:lnTo>
                  <a:lnTo>
                    <a:pt x="24" y="272"/>
                  </a:lnTo>
                  <a:lnTo>
                    <a:pt x="20" y="270"/>
                  </a:lnTo>
                  <a:lnTo>
                    <a:pt x="14" y="276"/>
                  </a:lnTo>
                  <a:lnTo>
                    <a:pt x="14" y="276"/>
                  </a:lnTo>
                  <a:lnTo>
                    <a:pt x="10" y="280"/>
                  </a:lnTo>
                  <a:lnTo>
                    <a:pt x="10" y="284"/>
                  </a:lnTo>
                  <a:lnTo>
                    <a:pt x="10" y="288"/>
                  </a:lnTo>
                  <a:lnTo>
                    <a:pt x="12" y="290"/>
                  </a:lnTo>
                  <a:lnTo>
                    <a:pt x="16" y="294"/>
                  </a:lnTo>
                  <a:lnTo>
                    <a:pt x="20" y="294"/>
                  </a:lnTo>
                  <a:lnTo>
                    <a:pt x="20" y="294"/>
                  </a:lnTo>
                  <a:lnTo>
                    <a:pt x="20" y="294"/>
                  </a:lnTo>
                  <a:lnTo>
                    <a:pt x="24" y="292"/>
                  </a:lnTo>
                  <a:lnTo>
                    <a:pt x="26" y="294"/>
                  </a:lnTo>
                  <a:lnTo>
                    <a:pt x="28" y="294"/>
                  </a:lnTo>
                  <a:lnTo>
                    <a:pt x="30" y="290"/>
                  </a:lnTo>
                  <a:lnTo>
                    <a:pt x="30" y="290"/>
                  </a:lnTo>
                  <a:lnTo>
                    <a:pt x="34" y="288"/>
                  </a:lnTo>
                  <a:lnTo>
                    <a:pt x="38" y="288"/>
                  </a:lnTo>
                  <a:lnTo>
                    <a:pt x="38" y="292"/>
                  </a:lnTo>
                  <a:lnTo>
                    <a:pt x="36" y="294"/>
                  </a:lnTo>
                  <a:lnTo>
                    <a:pt x="36" y="294"/>
                  </a:lnTo>
                  <a:lnTo>
                    <a:pt x="34" y="298"/>
                  </a:lnTo>
                  <a:lnTo>
                    <a:pt x="36" y="300"/>
                  </a:lnTo>
                  <a:lnTo>
                    <a:pt x="38" y="300"/>
                  </a:lnTo>
                  <a:lnTo>
                    <a:pt x="34" y="304"/>
                  </a:lnTo>
                  <a:lnTo>
                    <a:pt x="34" y="304"/>
                  </a:lnTo>
                  <a:lnTo>
                    <a:pt x="32" y="304"/>
                  </a:lnTo>
                  <a:lnTo>
                    <a:pt x="32" y="306"/>
                  </a:lnTo>
                  <a:lnTo>
                    <a:pt x="34" y="308"/>
                  </a:lnTo>
                  <a:lnTo>
                    <a:pt x="36" y="310"/>
                  </a:lnTo>
                  <a:lnTo>
                    <a:pt x="32" y="312"/>
                  </a:lnTo>
                  <a:lnTo>
                    <a:pt x="32" y="312"/>
                  </a:lnTo>
                  <a:lnTo>
                    <a:pt x="28" y="314"/>
                  </a:lnTo>
                  <a:lnTo>
                    <a:pt x="26" y="314"/>
                  </a:lnTo>
                  <a:lnTo>
                    <a:pt x="24" y="310"/>
                  </a:lnTo>
                  <a:lnTo>
                    <a:pt x="22" y="310"/>
                  </a:lnTo>
                  <a:lnTo>
                    <a:pt x="22" y="310"/>
                  </a:lnTo>
                  <a:lnTo>
                    <a:pt x="20" y="318"/>
                  </a:lnTo>
                  <a:lnTo>
                    <a:pt x="20" y="318"/>
                  </a:lnTo>
                  <a:lnTo>
                    <a:pt x="20" y="326"/>
                  </a:lnTo>
                  <a:lnTo>
                    <a:pt x="22" y="332"/>
                  </a:lnTo>
                  <a:lnTo>
                    <a:pt x="22" y="332"/>
                  </a:lnTo>
                  <a:lnTo>
                    <a:pt x="28" y="338"/>
                  </a:lnTo>
                  <a:lnTo>
                    <a:pt x="32" y="338"/>
                  </a:lnTo>
                  <a:lnTo>
                    <a:pt x="36" y="338"/>
                  </a:lnTo>
                  <a:lnTo>
                    <a:pt x="38" y="340"/>
                  </a:lnTo>
                  <a:lnTo>
                    <a:pt x="38" y="340"/>
                  </a:lnTo>
                  <a:lnTo>
                    <a:pt x="40" y="344"/>
                  </a:lnTo>
                  <a:lnTo>
                    <a:pt x="46" y="348"/>
                  </a:lnTo>
                  <a:lnTo>
                    <a:pt x="56" y="352"/>
                  </a:lnTo>
                  <a:lnTo>
                    <a:pt x="56" y="352"/>
                  </a:lnTo>
                  <a:lnTo>
                    <a:pt x="60" y="354"/>
                  </a:lnTo>
                  <a:lnTo>
                    <a:pt x="58" y="356"/>
                  </a:lnTo>
                  <a:lnTo>
                    <a:pt x="56" y="358"/>
                  </a:lnTo>
                  <a:lnTo>
                    <a:pt x="58" y="362"/>
                  </a:lnTo>
                  <a:lnTo>
                    <a:pt x="58" y="362"/>
                  </a:lnTo>
                  <a:lnTo>
                    <a:pt x="62" y="362"/>
                  </a:lnTo>
                  <a:lnTo>
                    <a:pt x="62" y="362"/>
                  </a:lnTo>
                  <a:lnTo>
                    <a:pt x="64" y="360"/>
                  </a:lnTo>
                  <a:lnTo>
                    <a:pt x="68" y="360"/>
                  </a:lnTo>
                  <a:lnTo>
                    <a:pt x="68" y="360"/>
                  </a:lnTo>
                  <a:lnTo>
                    <a:pt x="72" y="364"/>
                  </a:lnTo>
                  <a:lnTo>
                    <a:pt x="72" y="366"/>
                  </a:lnTo>
                  <a:lnTo>
                    <a:pt x="72" y="366"/>
                  </a:lnTo>
                  <a:lnTo>
                    <a:pt x="76" y="364"/>
                  </a:lnTo>
                  <a:lnTo>
                    <a:pt x="76" y="364"/>
                  </a:lnTo>
                  <a:lnTo>
                    <a:pt x="86" y="362"/>
                  </a:lnTo>
                  <a:lnTo>
                    <a:pt x="96" y="362"/>
                  </a:lnTo>
                  <a:lnTo>
                    <a:pt x="108" y="360"/>
                  </a:lnTo>
                  <a:lnTo>
                    <a:pt x="112" y="358"/>
                  </a:lnTo>
                  <a:lnTo>
                    <a:pt x="116" y="356"/>
                  </a:lnTo>
                  <a:lnTo>
                    <a:pt x="116" y="356"/>
                  </a:lnTo>
                  <a:lnTo>
                    <a:pt x="120" y="354"/>
                  </a:lnTo>
                  <a:lnTo>
                    <a:pt x="124" y="350"/>
                  </a:lnTo>
                  <a:lnTo>
                    <a:pt x="132" y="346"/>
                  </a:lnTo>
                  <a:lnTo>
                    <a:pt x="136" y="338"/>
                  </a:lnTo>
                  <a:lnTo>
                    <a:pt x="136" y="338"/>
                  </a:lnTo>
                  <a:lnTo>
                    <a:pt x="140" y="332"/>
                  </a:lnTo>
                  <a:lnTo>
                    <a:pt x="144" y="332"/>
                  </a:lnTo>
                  <a:lnTo>
                    <a:pt x="146" y="332"/>
                  </a:lnTo>
                  <a:lnTo>
                    <a:pt x="148" y="328"/>
                  </a:lnTo>
                  <a:lnTo>
                    <a:pt x="148" y="328"/>
                  </a:lnTo>
                  <a:lnTo>
                    <a:pt x="148" y="326"/>
                  </a:lnTo>
                  <a:lnTo>
                    <a:pt x="150" y="326"/>
                  </a:lnTo>
                  <a:lnTo>
                    <a:pt x="154" y="324"/>
                  </a:lnTo>
                  <a:lnTo>
                    <a:pt x="156" y="324"/>
                  </a:lnTo>
                  <a:lnTo>
                    <a:pt x="154" y="320"/>
                  </a:lnTo>
                  <a:lnTo>
                    <a:pt x="154" y="320"/>
                  </a:lnTo>
                  <a:lnTo>
                    <a:pt x="152" y="316"/>
                  </a:lnTo>
                  <a:lnTo>
                    <a:pt x="156" y="316"/>
                  </a:lnTo>
                  <a:lnTo>
                    <a:pt x="162" y="314"/>
                  </a:lnTo>
                  <a:lnTo>
                    <a:pt x="164" y="314"/>
                  </a:lnTo>
                  <a:lnTo>
                    <a:pt x="164" y="310"/>
                  </a:lnTo>
                  <a:lnTo>
                    <a:pt x="164" y="310"/>
                  </a:lnTo>
                  <a:lnTo>
                    <a:pt x="164" y="306"/>
                  </a:lnTo>
                  <a:lnTo>
                    <a:pt x="166" y="308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4" y="312"/>
                  </a:lnTo>
                  <a:lnTo>
                    <a:pt x="174" y="312"/>
                  </a:lnTo>
                  <a:lnTo>
                    <a:pt x="178" y="310"/>
                  </a:lnTo>
                  <a:lnTo>
                    <a:pt x="182" y="310"/>
                  </a:lnTo>
                  <a:lnTo>
                    <a:pt x="186" y="308"/>
                  </a:lnTo>
                  <a:lnTo>
                    <a:pt x="186" y="304"/>
                  </a:lnTo>
                  <a:lnTo>
                    <a:pt x="186" y="304"/>
                  </a:lnTo>
                  <a:lnTo>
                    <a:pt x="186" y="300"/>
                  </a:lnTo>
                  <a:lnTo>
                    <a:pt x="188" y="298"/>
                  </a:lnTo>
                  <a:lnTo>
                    <a:pt x="192" y="296"/>
                  </a:lnTo>
                  <a:lnTo>
                    <a:pt x="192" y="294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86" y="284"/>
                  </a:lnTo>
                  <a:lnTo>
                    <a:pt x="186" y="280"/>
                  </a:lnTo>
                  <a:lnTo>
                    <a:pt x="188" y="278"/>
                  </a:lnTo>
                  <a:lnTo>
                    <a:pt x="190" y="280"/>
                  </a:lnTo>
                  <a:lnTo>
                    <a:pt x="190" y="280"/>
                  </a:lnTo>
                  <a:lnTo>
                    <a:pt x="192" y="282"/>
                  </a:lnTo>
                  <a:lnTo>
                    <a:pt x="194" y="282"/>
                  </a:lnTo>
                  <a:lnTo>
                    <a:pt x="196" y="280"/>
                  </a:lnTo>
                  <a:lnTo>
                    <a:pt x="198" y="276"/>
                  </a:lnTo>
                  <a:lnTo>
                    <a:pt x="198" y="280"/>
                  </a:lnTo>
                  <a:lnTo>
                    <a:pt x="198" y="280"/>
                  </a:lnTo>
                  <a:lnTo>
                    <a:pt x="198" y="284"/>
                  </a:lnTo>
                  <a:lnTo>
                    <a:pt x="196" y="284"/>
                  </a:lnTo>
                  <a:lnTo>
                    <a:pt x="196" y="286"/>
                  </a:lnTo>
                  <a:lnTo>
                    <a:pt x="198" y="290"/>
                  </a:lnTo>
                  <a:lnTo>
                    <a:pt x="198" y="290"/>
                  </a:lnTo>
                  <a:lnTo>
                    <a:pt x="200" y="294"/>
                  </a:lnTo>
                  <a:lnTo>
                    <a:pt x="200" y="296"/>
                  </a:lnTo>
                  <a:lnTo>
                    <a:pt x="202" y="300"/>
                  </a:lnTo>
                  <a:lnTo>
                    <a:pt x="206" y="300"/>
                  </a:lnTo>
                  <a:lnTo>
                    <a:pt x="206" y="300"/>
                  </a:lnTo>
                  <a:lnTo>
                    <a:pt x="210" y="300"/>
                  </a:lnTo>
                  <a:lnTo>
                    <a:pt x="210" y="302"/>
                  </a:lnTo>
                  <a:lnTo>
                    <a:pt x="212" y="304"/>
                  </a:lnTo>
                  <a:lnTo>
                    <a:pt x="218" y="304"/>
                  </a:lnTo>
                  <a:lnTo>
                    <a:pt x="218" y="304"/>
                  </a:lnTo>
                  <a:lnTo>
                    <a:pt x="220" y="304"/>
                  </a:lnTo>
                  <a:lnTo>
                    <a:pt x="222" y="306"/>
                  </a:lnTo>
                  <a:lnTo>
                    <a:pt x="226" y="314"/>
                  </a:lnTo>
                  <a:lnTo>
                    <a:pt x="226" y="314"/>
                  </a:lnTo>
                  <a:lnTo>
                    <a:pt x="226" y="316"/>
                  </a:lnTo>
                  <a:lnTo>
                    <a:pt x="228" y="316"/>
                  </a:lnTo>
                  <a:lnTo>
                    <a:pt x="232" y="314"/>
                  </a:lnTo>
                  <a:lnTo>
                    <a:pt x="232" y="314"/>
                  </a:lnTo>
                  <a:lnTo>
                    <a:pt x="234" y="308"/>
                  </a:lnTo>
                  <a:lnTo>
                    <a:pt x="236" y="302"/>
                  </a:lnTo>
                  <a:lnTo>
                    <a:pt x="236" y="296"/>
                  </a:lnTo>
                  <a:lnTo>
                    <a:pt x="232" y="286"/>
                  </a:lnTo>
                  <a:lnTo>
                    <a:pt x="232" y="286"/>
                  </a:lnTo>
                  <a:lnTo>
                    <a:pt x="232" y="282"/>
                  </a:lnTo>
                  <a:lnTo>
                    <a:pt x="232" y="278"/>
                  </a:lnTo>
                  <a:lnTo>
                    <a:pt x="232" y="278"/>
                  </a:lnTo>
                  <a:lnTo>
                    <a:pt x="238" y="272"/>
                  </a:lnTo>
                  <a:lnTo>
                    <a:pt x="238" y="272"/>
                  </a:lnTo>
                  <a:lnTo>
                    <a:pt x="238" y="270"/>
                  </a:lnTo>
                  <a:lnTo>
                    <a:pt x="238" y="266"/>
                  </a:lnTo>
                  <a:lnTo>
                    <a:pt x="238" y="266"/>
                  </a:lnTo>
                  <a:lnTo>
                    <a:pt x="238" y="262"/>
                  </a:lnTo>
                  <a:lnTo>
                    <a:pt x="238" y="262"/>
                  </a:lnTo>
                  <a:lnTo>
                    <a:pt x="240" y="262"/>
                  </a:lnTo>
                  <a:lnTo>
                    <a:pt x="244" y="262"/>
                  </a:lnTo>
                  <a:lnTo>
                    <a:pt x="250" y="26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58" y="252"/>
                  </a:lnTo>
                  <a:lnTo>
                    <a:pt x="258" y="252"/>
                  </a:lnTo>
                  <a:lnTo>
                    <a:pt x="260" y="248"/>
                  </a:lnTo>
                  <a:lnTo>
                    <a:pt x="260" y="244"/>
                  </a:lnTo>
                  <a:lnTo>
                    <a:pt x="258" y="242"/>
                  </a:lnTo>
                  <a:lnTo>
                    <a:pt x="260" y="238"/>
                  </a:lnTo>
                  <a:lnTo>
                    <a:pt x="260" y="238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64" y="230"/>
                  </a:lnTo>
                  <a:lnTo>
                    <a:pt x="262" y="226"/>
                  </a:lnTo>
                  <a:lnTo>
                    <a:pt x="258" y="216"/>
                  </a:lnTo>
                  <a:lnTo>
                    <a:pt x="254" y="206"/>
                  </a:lnTo>
                  <a:lnTo>
                    <a:pt x="252" y="202"/>
                  </a:lnTo>
                  <a:lnTo>
                    <a:pt x="252" y="200"/>
                  </a:lnTo>
                  <a:lnTo>
                    <a:pt x="252" y="200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6" y="196"/>
                  </a:lnTo>
                  <a:lnTo>
                    <a:pt x="260" y="196"/>
                  </a:lnTo>
                  <a:lnTo>
                    <a:pt x="264" y="196"/>
                  </a:lnTo>
                  <a:lnTo>
                    <a:pt x="268" y="192"/>
                  </a:lnTo>
                  <a:lnTo>
                    <a:pt x="268" y="192"/>
                  </a:lnTo>
                  <a:lnTo>
                    <a:pt x="272" y="186"/>
                  </a:lnTo>
                  <a:lnTo>
                    <a:pt x="274" y="180"/>
                  </a:lnTo>
                  <a:lnTo>
                    <a:pt x="270" y="174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252" y="162"/>
                  </a:lnTo>
                  <a:lnTo>
                    <a:pt x="248" y="158"/>
                  </a:lnTo>
                  <a:lnTo>
                    <a:pt x="248" y="152"/>
                  </a:lnTo>
                  <a:lnTo>
                    <a:pt x="250" y="146"/>
                  </a:lnTo>
                  <a:lnTo>
                    <a:pt x="254" y="132"/>
                  </a:lnTo>
                  <a:lnTo>
                    <a:pt x="254" y="126"/>
                  </a:lnTo>
                  <a:lnTo>
                    <a:pt x="250" y="120"/>
                  </a:lnTo>
                  <a:lnTo>
                    <a:pt x="250" y="120"/>
                  </a:lnTo>
                  <a:lnTo>
                    <a:pt x="246" y="110"/>
                  </a:lnTo>
                  <a:lnTo>
                    <a:pt x="246" y="106"/>
                  </a:lnTo>
                  <a:lnTo>
                    <a:pt x="248" y="104"/>
                  </a:lnTo>
                  <a:lnTo>
                    <a:pt x="246" y="98"/>
                  </a:lnTo>
                  <a:lnTo>
                    <a:pt x="246" y="98"/>
                  </a:lnTo>
                  <a:lnTo>
                    <a:pt x="244" y="96"/>
                  </a:lnTo>
                  <a:lnTo>
                    <a:pt x="246" y="94"/>
                  </a:lnTo>
                  <a:lnTo>
                    <a:pt x="248" y="90"/>
                  </a:lnTo>
                  <a:lnTo>
                    <a:pt x="248" y="86"/>
                  </a:lnTo>
                  <a:lnTo>
                    <a:pt x="248" y="84"/>
                  </a:lnTo>
                  <a:lnTo>
                    <a:pt x="246" y="80"/>
                  </a:lnTo>
                  <a:lnTo>
                    <a:pt x="246" y="80"/>
                  </a:lnTo>
                  <a:lnTo>
                    <a:pt x="242" y="76"/>
                  </a:lnTo>
                  <a:lnTo>
                    <a:pt x="242" y="70"/>
                  </a:lnTo>
                  <a:lnTo>
                    <a:pt x="244" y="68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46" y="64"/>
                  </a:lnTo>
                  <a:lnTo>
                    <a:pt x="250" y="60"/>
                  </a:lnTo>
                  <a:lnTo>
                    <a:pt x="250" y="56"/>
                  </a:lnTo>
                  <a:lnTo>
                    <a:pt x="250" y="56"/>
                  </a:lnTo>
                  <a:lnTo>
                    <a:pt x="248" y="52"/>
                  </a:lnTo>
                  <a:lnTo>
                    <a:pt x="248" y="50"/>
                  </a:lnTo>
                  <a:lnTo>
                    <a:pt x="254" y="44"/>
                  </a:lnTo>
                  <a:lnTo>
                    <a:pt x="254" y="44"/>
                  </a:lnTo>
                  <a:lnTo>
                    <a:pt x="268" y="32"/>
                  </a:lnTo>
                  <a:lnTo>
                    <a:pt x="282" y="24"/>
                  </a:lnTo>
                  <a:lnTo>
                    <a:pt x="282" y="24"/>
                  </a:lnTo>
                  <a:lnTo>
                    <a:pt x="286" y="24"/>
                  </a:lnTo>
                  <a:lnTo>
                    <a:pt x="290" y="24"/>
                  </a:lnTo>
                  <a:lnTo>
                    <a:pt x="300" y="26"/>
                  </a:lnTo>
                  <a:lnTo>
                    <a:pt x="308" y="26"/>
                  </a:lnTo>
                  <a:lnTo>
                    <a:pt x="312" y="26"/>
                  </a:lnTo>
                  <a:lnTo>
                    <a:pt x="316" y="22"/>
                  </a:lnTo>
                  <a:lnTo>
                    <a:pt x="316" y="22"/>
                  </a:lnTo>
                  <a:lnTo>
                    <a:pt x="318" y="14"/>
                  </a:lnTo>
                  <a:lnTo>
                    <a:pt x="318" y="14"/>
                  </a:lnTo>
                  <a:lnTo>
                    <a:pt x="320" y="12"/>
                  </a:lnTo>
                  <a:lnTo>
                    <a:pt x="320" y="12"/>
                  </a:lnTo>
                  <a:lnTo>
                    <a:pt x="274" y="6"/>
                  </a:lnTo>
                  <a:lnTo>
                    <a:pt x="226" y="2"/>
                  </a:lnTo>
                  <a:lnTo>
                    <a:pt x="226" y="2"/>
                  </a:lnTo>
                  <a:lnTo>
                    <a:pt x="224" y="4"/>
                  </a:lnTo>
                  <a:lnTo>
                    <a:pt x="220" y="4"/>
                  </a:lnTo>
                  <a:lnTo>
                    <a:pt x="220" y="4"/>
                  </a:lnTo>
                  <a:lnTo>
                    <a:pt x="216" y="2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92" y="4"/>
                  </a:lnTo>
                  <a:lnTo>
                    <a:pt x="192" y="6"/>
                  </a:lnTo>
                  <a:lnTo>
                    <a:pt x="192" y="8"/>
                  </a:lnTo>
                  <a:lnTo>
                    <a:pt x="192" y="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12" name="Freeform 315">
              <a:extLst>
                <a:ext uri="{FF2B5EF4-FFF2-40B4-BE49-F238E27FC236}">
                  <a16:creationId xmlns:a16="http://schemas.microsoft.com/office/drawing/2014/main" id="{3304AFD0-E47D-49FA-BC40-2DED3DC68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3731" y="2384829"/>
              <a:ext cx="515815" cy="447252"/>
            </a:xfrm>
            <a:custGeom>
              <a:avLst/>
              <a:gdLst>
                <a:gd name="T0" fmla="*/ 432 w 434"/>
                <a:gd name="T1" fmla="*/ 72 h 366"/>
                <a:gd name="T2" fmla="*/ 418 w 434"/>
                <a:gd name="T3" fmla="*/ 64 h 366"/>
                <a:gd name="T4" fmla="*/ 400 w 434"/>
                <a:gd name="T5" fmla="*/ 64 h 366"/>
                <a:gd name="T6" fmla="*/ 374 w 434"/>
                <a:gd name="T7" fmla="*/ 62 h 366"/>
                <a:gd name="T8" fmla="*/ 370 w 434"/>
                <a:gd name="T9" fmla="*/ 54 h 366"/>
                <a:gd name="T10" fmla="*/ 340 w 434"/>
                <a:gd name="T11" fmla="*/ 50 h 366"/>
                <a:gd name="T12" fmla="*/ 320 w 434"/>
                <a:gd name="T13" fmla="*/ 50 h 366"/>
                <a:gd name="T14" fmla="*/ 306 w 434"/>
                <a:gd name="T15" fmla="*/ 44 h 366"/>
                <a:gd name="T16" fmla="*/ 294 w 434"/>
                <a:gd name="T17" fmla="*/ 38 h 366"/>
                <a:gd name="T18" fmla="*/ 272 w 434"/>
                <a:gd name="T19" fmla="*/ 28 h 366"/>
                <a:gd name="T20" fmla="*/ 260 w 434"/>
                <a:gd name="T21" fmla="*/ 18 h 366"/>
                <a:gd name="T22" fmla="*/ 236 w 434"/>
                <a:gd name="T23" fmla="*/ 18 h 366"/>
                <a:gd name="T24" fmla="*/ 204 w 434"/>
                <a:gd name="T25" fmla="*/ 14 h 366"/>
                <a:gd name="T26" fmla="*/ 146 w 434"/>
                <a:gd name="T27" fmla="*/ 12 h 366"/>
                <a:gd name="T28" fmla="*/ 104 w 434"/>
                <a:gd name="T29" fmla="*/ 8 h 366"/>
                <a:gd name="T30" fmla="*/ 62 w 434"/>
                <a:gd name="T31" fmla="*/ 4 h 366"/>
                <a:gd name="T32" fmla="*/ 36 w 434"/>
                <a:gd name="T33" fmla="*/ 6 h 366"/>
                <a:gd name="T34" fmla="*/ 24 w 434"/>
                <a:gd name="T35" fmla="*/ 20 h 366"/>
                <a:gd name="T36" fmla="*/ 0 w 434"/>
                <a:gd name="T37" fmla="*/ 38 h 366"/>
                <a:gd name="T38" fmla="*/ 6 w 434"/>
                <a:gd name="T39" fmla="*/ 54 h 366"/>
                <a:gd name="T40" fmla="*/ 14 w 434"/>
                <a:gd name="T41" fmla="*/ 82 h 366"/>
                <a:gd name="T42" fmla="*/ 38 w 434"/>
                <a:gd name="T43" fmla="*/ 78 h 366"/>
                <a:gd name="T44" fmla="*/ 38 w 434"/>
                <a:gd name="T45" fmla="*/ 78 h 366"/>
                <a:gd name="T46" fmla="*/ 34 w 434"/>
                <a:gd name="T47" fmla="*/ 90 h 366"/>
                <a:gd name="T48" fmla="*/ 42 w 434"/>
                <a:gd name="T49" fmla="*/ 90 h 366"/>
                <a:gd name="T50" fmla="*/ 64 w 434"/>
                <a:gd name="T51" fmla="*/ 92 h 366"/>
                <a:gd name="T52" fmla="*/ 82 w 434"/>
                <a:gd name="T53" fmla="*/ 86 h 366"/>
                <a:gd name="T54" fmla="*/ 92 w 434"/>
                <a:gd name="T55" fmla="*/ 96 h 366"/>
                <a:gd name="T56" fmla="*/ 102 w 434"/>
                <a:gd name="T57" fmla="*/ 102 h 366"/>
                <a:gd name="T58" fmla="*/ 94 w 434"/>
                <a:gd name="T59" fmla="*/ 120 h 366"/>
                <a:gd name="T60" fmla="*/ 84 w 434"/>
                <a:gd name="T61" fmla="*/ 148 h 366"/>
                <a:gd name="T62" fmla="*/ 78 w 434"/>
                <a:gd name="T63" fmla="*/ 176 h 366"/>
                <a:gd name="T64" fmla="*/ 68 w 434"/>
                <a:gd name="T65" fmla="*/ 194 h 366"/>
                <a:gd name="T66" fmla="*/ 64 w 434"/>
                <a:gd name="T67" fmla="*/ 204 h 366"/>
                <a:gd name="T68" fmla="*/ 72 w 434"/>
                <a:gd name="T69" fmla="*/ 220 h 366"/>
                <a:gd name="T70" fmla="*/ 74 w 434"/>
                <a:gd name="T71" fmla="*/ 232 h 366"/>
                <a:gd name="T72" fmla="*/ 66 w 434"/>
                <a:gd name="T73" fmla="*/ 258 h 366"/>
                <a:gd name="T74" fmla="*/ 78 w 434"/>
                <a:gd name="T75" fmla="*/ 262 h 366"/>
                <a:gd name="T76" fmla="*/ 70 w 434"/>
                <a:gd name="T77" fmla="*/ 274 h 366"/>
                <a:gd name="T78" fmla="*/ 64 w 434"/>
                <a:gd name="T79" fmla="*/ 310 h 366"/>
                <a:gd name="T80" fmla="*/ 84 w 434"/>
                <a:gd name="T81" fmla="*/ 314 h 366"/>
                <a:gd name="T82" fmla="*/ 100 w 434"/>
                <a:gd name="T83" fmla="*/ 342 h 366"/>
                <a:gd name="T84" fmla="*/ 128 w 434"/>
                <a:gd name="T85" fmla="*/ 366 h 366"/>
                <a:gd name="T86" fmla="*/ 138 w 434"/>
                <a:gd name="T87" fmla="*/ 350 h 366"/>
                <a:gd name="T88" fmla="*/ 160 w 434"/>
                <a:gd name="T89" fmla="*/ 342 h 366"/>
                <a:gd name="T90" fmla="*/ 174 w 434"/>
                <a:gd name="T91" fmla="*/ 330 h 366"/>
                <a:gd name="T92" fmla="*/ 208 w 434"/>
                <a:gd name="T93" fmla="*/ 334 h 366"/>
                <a:gd name="T94" fmla="*/ 240 w 434"/>
                <a:gd name="T95" fmla="*/ 330 h 366"/>
                <a:gd name="T96" fmla="*/ 264 w 434"/>
                <a:gd name="T97" fmla="*/ 302 h 366"/>
                <a:gd name="T98" fmla="*/ 292 w 434"/>
                <a:gd name="T99" fmla="*/ 292 h 366"/>
                <a:gd name="T100" fmla="*/ 302 w 434"/>
                <a:gd name="T101" fmla="*/ 260 h 366"/>
                <a:gd name="T102" fmla="*/ 326 w 434"/>
                <a:gd name="T103" fmla="*/ 238 h 366"/>
                <a:gd name="T104" fmla="*/ 308 w 434"/>
                <a:gd name="T105" fmla="*/ 214 h 366"/>
                <a:gd name="T106" fmla="*/ 342 w 434"/>
                <a:gd name="T107" fmla="*/ 152 h 366"/>
                <a:gd name="T108" fmla="*/ 346 w 434"/>
                <a:gd name="T109" fmla="*/ 142 h 366"/>
                <a:gd name="T110" fmla="*/ 356 w 434"/>
                <a:gd name="T111" fmla="*/ 130 h 366"/>
                <a:gd name="T112" fmla="*/ 394 w 434"/>
                <a:gd name="T113" fmla="*/ 116 h 366"/>
                <a:gd name="T114" fmla="*/ 428 w 434"/>
                <a:gd name="T115" fmla="*/ 9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4" h="366">
                  <a:moveTo>
                    <a:pt x="430" y="80"/>
                  </a:moveTo>
                  <a:lnTo>
                    <a:pt x="430" y="80"/>
                  </a:lnTo>
                  <a:lnTo>
                    <a:pt x="428" y="78"/>
                  </a:lnTo>
                  <a:lnTo>
                    <a:pt x="428" y="76"/>
                  </a:lnTo>
                  <a:lnTo>
                    <a:pt x="432" y="72"/>
                  </a:lnTo>
                  <a:lnTo>
                    <a:pt x="434" y="70"/>
                  </a:lnTo>
                  <a:lnTo>
                    <a:pt x="434" y="68"/>
                  </a:lnTo>
                  <a:lnTo>
                    <a:pt x="426" y="62"/>
                  </a:lnTo>
                  <a:lnTo>
                    <a:pt x="426" y="62"/>
                  </a:lnTo>
                  <a:lnTo>
                    <a:pt x="418" y="64"/>
                  </a:lnTo>
                  <a:lnTo>
                    <a:pt x="414" y="66"/>
                  </a:lnTo>
                  <a:lnTo>
                    <a:pt x="412" y="68"/>
                  </a:lnTo>
                  <a:lnTo>
                    <a:pt x="406" y="66"/>
                  </a:lnTo>
                  <a:lnTo>
                    <a:pt x="406" y="66"/>
                  </a:lnTo>
                  <a:lnTo>
                    <a:pt x="400" y="64"/>
                  </a:lnTo>
                  <a:lnTo>
                    <a:pt x="396" y="66"/>
                  </a:lnTo>
                  <a:lnTo>
                    <a:pt x="390" y="66"/>
                  </a:lnTo>
                  <a:lnTo>
                    <a:pt x="380" y="60"/>
                  </a:lnTo>
                  <a:lnTo>
                    <a:pt x="380" y="60"/>
                  </a:lnTo>
                  <a:lnTo>
                    <a:pt x="374" y="62"/>
                  </a:lnTo>
                  <a:lnTo>
                    <a:pt x="372" y="60"/>
                  </a:lnTo>
                  <a:lnTo>
                    <a:pt x="370" y="58"/>
                  </a:lnTo>
                  <a:lnTo>
                    <a:pt x="370" y="58"/>
                  </a:lnTo>
                  <a:lnTo>
                    <a:pt x="370" y="54"/>
                  </a:lnTo>
                  <a:lnTo>
                    <a:pt x="370" y="54"/>
                  </a:lnTo>
                  <a:lnTo>
                    <a:pt x="350" y="44"/>
                  </a:lnTo>
                  <a:lnTo>
                    <a:pt x="346" y="44"/>
                  </a:lnTo>
                  <a:lnTo>
                    <a:pt x="344" y="44"/>
                  </a:lnTo>
                  <a:lnTo>
                    <a:pt x="342" y="48"/>
                  </a:lnTo>
                  <a:lnTo>
                    <a:pt x="340" y="50"/>
                  </a:lnTo>
                  <a:lnTo>
                    <a:pt x="338" y="50"/>
                  </a:lnTo>
                  <a:lnTo>
                    <a:pt x="338" y="50"/>
                  </a:lnTo>
                  <a:lnTo>
                    <a:pt x="328" y="48"/>
                  </a:lnTo>
                  <a:lnTo>
                    <a:pt x="324" y="50"/>
                  </a:lnTo>
                  <a:lnTo>
                    <a:pt x="320" y="50"/>
                  </a:lnTo>
                  <a:lnTo>
                    <a:pt x="316" y="48"/>
                  </a:lnTo>
                  <a:lnTo>
                    <a:pt x="316" y="48"/>
                  </a:lnTo>
                  <a:lnTo>
                    <a:pt x="314" y="46"/>
                  </a:lnTo>
                  <a:lnTo>
                    <a:pt x="310" y="44"/>
                  </a:lnTo>
                  <a:lnTo>
                    <a:pt x="306" y="44"/>
                  </a:lnTo>
                  <a:lnTo>
                    <a:pt x="300" y="46"/>
                  </a:lnTo>
                  <a:lnTo>
                    <a:pt x="298" y="44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38"/>
                  </a:lnTo>
                  <a:lnTo>
                    <a:pt x="290" y="36"/>
                  </a:lnTo>
                  <a:lnTo>
                    <a:pt x="282" y="34"/>
                  </a:lnTo>
                  <a:lnTo>
                    <a:pt x="274" y="32"/>
                  </a:lnTo>
                  <a:lnTo>
                    <a:pt x="272" y="30"/>
                  </a:lnTo>
                  <a:lnTo>
                    <a:pt x="272" y="28"/>
                  </a:lnTo>
                  <a:lnTo>
                    <a:pt x="272" y="28"/>
                  </a:lnTo>
                  <a:lnTo>
                    <a:pt x="270" y="24"/>
                  </a:lnTo>
                  <a:lnTo>
                    <a:pt x="268" y="22"/>
                  </a:lnTo>
                  <a:lnTo>
                    <a:pt x="264" y="20"/>
                  </a:lnTo>
                  <a:lnTo>
                    <a:pt x="260" y="18"/>
                  </a:lnTo>
                  <a:lnTo>
                    <a:pt x="260" y="18"/>
                  </a:lnTo>
                  <a:lnTo>
                    <a:pt x="250" y="20"/>
                  </a:lnTo>
                  <a:lnTo>
                    <a:pt x="244" y="20"/>
                  </a:lnTo>
                  <a:lnTo>
                    <a:pt x="236" y="18"/>
                  </a:lnTo>
                  <a:lnTo>
                    <a:pt x="236" y="18"/>
                  </a:lnTo>
                  <a:lnTo>
                    <a:pt x="226" y="16"/>
                  </a:lnTo>
                  <a:lnTo>
                    <a:pt x="220" y="16"/>
                  </a:lnTo>
                  <a:lnTo>
                    <a:pt x="214" y="16"/>
                  </a:lnTo>
                  <a:lnTo>
                    <a:pt x="204" y="14"/>
                  </a:lnTo>
                  <a:lnTo>
                    <a:pt x="204" y="14"/>
                  </a:lnTo>
                  <a:lnTo>
                    <a:pt x="196" y="14"/>
                  </a:lnTo>
                  <a:lnTo>
                    <a:pt x="188" y="12"/>
                  </a:lnTo>
                  <a:lnTo>
                    <a:pt x="174" y="14"/>
                  </a:lnTo>
                  <a:lnTo>
                    <a:pt x="156" y="14"/>
                  </a:lnTo>
                  <a:lnTo>
                    <a:pt x="146" y="12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14" y="8"/>
                  </a:lnTo>
                  <a:lnTo>
                    <a:pt x="104" y="8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0" y="8"/>
                  </a:lnTo>
                  <a:lnTo>
                    <a:pt x="72" y="8"/>
                  </a:lnTo>
                  <a:lnTo>
                    <a:pt x="62" y="4"/>
                  </a:lnTo>
                  <a:lnTo>
                    <a:pt x="52" y="0"/>
                  </a:lnTo>
                  <a:lnTo>
                    <a:pt x="46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14" y="22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2" y="66"/>
                  </a:lnTo>
                  <a:lnTo>
                    <a:pt x="12" y="74"/>
                  </a:lnTo>
                  <a:lnTo>
                    <a:pt x="14" y="82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40" y="80"/>
                  </a:lnTo>
                  <a:lnTo>
                    <a:pt x="40" y="82"/>
                  </a:lnTo>
                  <a:lnTo>
                    <a:pt x="38" y="84"/>
                  </a:lnTo>
                  <a:lnTo>
                    <a:pt x="34" y="88"/>
                  </a:lnTo>
                  <a:lnTo>
                    <a:pt x="34" y="90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2" y="90"/>
                  </a:lnTo>
                  <a:lnTo>
                    <a:pt x="48" y="88"/>
                  </a:lnTo>
                  <a:lnTo>
                    <a:pt x="52" y="88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64" y="92"/>
                  </a:lnTo>
                  <a:lnTo>
                    <a:pt x="68" y="90"/>
                  </a:lnTo>
                  <a:lnTo>
                    <a:pt x="72" y="86"/>
                  </a:lnTo>
                  <a:lnTo>
                    <a:pt x="76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90" y="88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4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4" y="98"/>
                  </a:lnTo>
                  <a:lnTo>
                    <a:pt x="98" y="100"/>
                  </a:lnTo>
                  <a:lnTo>
                    <a:pt x="98" y="100"/>
                  </a:lnTo>
                  <a:lnTo>
                    <a:pt x="102" y="102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6"/>
                  </a:lnTo>
                  <a:lnTo>
                    <a:pt x="100" y="110"/>
                  </a:lnTo>
                  <a:lnTo>
                    <a:pt x="94" y="120"/>
                  </a:lnTo>
                  <a:lnTo>
                    <a:pt x="86" y="130"/>
                  </a:lnTo>
                  <a:lnTo>
                    <a:pt x="84" y="134"/>
                  </a:lnTo>
                  <a:lnTo>
                    <a:pt x="84" y="138"/>
                  </a:lnTo>
                  <a:lnTo>
                    <a:pt x="84" y="138"/>
                  </a:lnTo>
                  <a:lnTo>
                    <a:pt x="84" y="148"/>
                  </a:lnTo>
                  <a:lnTo>
                    <a:pt x="82" y="154"/>
                  </a:lnTo>
                  <a:lnTo>
                    <a:pt x="80" y="164"/>
                  </a:lnTo>
                  <a:lnTo>
                    <a:pt x="78" y="170"/>
                  </a:lnTo>
                  <a:lnTo>
                    <a:pt x="76" y="174"/>
                  </a:lnTo>
                  <a:lnTo>
                    <a:pt x="78" y="176"/>
                  </a:lnTo>
                  <a:lnTo>
                    <a:pt x="78" y="176"/>
                  </a:lnTo>
                  <a:lnTo>
                    <a:pt x="80" y="184"/>
                  </a:lnTo>
                  <a:lnTo>
                    <a:pt x="80" y="188"/>
                  </a:lnTo>
                  <a:lnTo>
                    <a:pt x="76" y="192"/>
                  </a:lnTo>
                  <a:lnTo>
                    <a:pt x="68" y="194"/>
                  </a:lnTo>
                  <a:lnTo>
                    <a:pt x="68" y="194"/>
                  </a:lnTo>
                  <a:lnTo>
                    <a:pt x="62" y="196"/>
                  </a:lnTo>
                  <a:lnTo>
                    <a:pt x="60" y="196"/>
                  </a:lnTo>
                  <a:lnTo>
                    <a:pt x="62" y="198"/>
                  </a:lnTo>
                  <a:lnTo>
                    <a:pt x="64" y="20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72" y="220"/>
                  </a:lnTo>
                  <a:lnTo>
                    <a:pt x="74" y="220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26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68" y="240"/>
                  </a:lnTo>
                  <a:lnTo>
                    <a:pt x="66" y="248"/>
                  </a:lnTo>
                  <a:lnTo>
                    <a:pt x="66" y="254"/>
                  </a:lnTo>
                  <a:lnTo>
                    <a:pt x="66" y="258"/>
                  </a:lnTo>
                  <a:lnTo>
                    <a:pt x="66" y="258"/>
                  </a:lnTo>
                  <a:lnTo>
                    <a:pt x="70" y="260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8" y="262"/>
                  </a:lnTo>
                  <a:lnTo>
                    <a:pt x="78" y="264"/>
                  </a:lnTo>
                  <a:lnTo>
                    <a:pt x="78" y="264"/>
                  </a:lnTo>
                  <a:lnTo>
                    <a:pt x="78" y="268"/>
                  </a:lnTo>
                  <a:lnTo>
                    <a:pt x="70" y="274"/>
                  </a:lnTo>
                  <a:lnTo>
                    <a:pt x="70" y="274"/>
                  </a:lnTo>
                  <a:lnTo>
                    <a:pt x="66" y="278"/>
                  </a:lnTo>
                  <a:lnTo>
                    <a:pt x="64" y="282"/>
                  </a:lnTo>
                  <a:lnTo>
                    <a:pt x="62" y="294"/>
                  </a:lnTo>
                  <a:lnTo>
                    <a:pt x="62" y="302"/>
                  </a:lnTo>
                  <a:lnTo>
                    <a:pt x="64" y="310"/>
                  </a:lnTo>
                  <a:lnTo>
                    <a:pt x="64" y="310"/>
                  </a:lnTo>
                  <a:lnTo>
                    <a:pt x="70" y="308"/>
                  </a:lnTo>
                  <a:lnTo>
                    <a:pt x="74" y="310"/>
                  </a:lnTo>
                  <a:lnTo>
                    <a:pt x="80" y="310"/>
                  </a:lnTo>
                  <a:lnTo>
                    <a:pt x="84" y="314"/>
                  </a:lnTo>
                  <a:lnTo>
                    <a:pt x="92" y="322"/>
                  </a:lnTo>
                  <a:lnTo>
                    <a:pt x="96" y="328"/>
                  </a:lnTo>
                  <a:lnTo>
                    <a:pt x="96" y="328"/>
                  </a:lnTo>
                  <a:lnTo>
                    <a:pt x="96" y="334"/>
                  </a:lnTo>
                  <a:lnTo>
                    <a:pt x="100" y="342"/>
                  </a:lnTo>
                  <a:lnTo>
                    <a:pt x="114" y="358"/>
                  </a:lnTo>
                  <a:lnTo>
                    <a:pt x="114" y="358"/>
                  </a:lnTo>
                  <a:lnTo>
                    <a:pt x="120" y="364"/>
                  </a:lnTo>
                  <a:lnTo>
                    <a:pt x="124" y="366"/>
                  </a:lnTo>
                  <a:lnTo>
                    <a:pt x="128" y="366"/>
                  </a:lnTo>
                  <a:lnTo>
                    <a:pt x="130" y="362"/>
                  </a:lnTo>
                  <a:lnTo>
                    <a:pt x="130" y="362"/>
                  </a:lnTo>
                  <a:lnTo>
                    <a:pt x="134" y="358"/>
                  </a:lnTo>
                  <a:lnTo>
                    <a:pt x="136" y="354"/>
                  </a:lnTo>
                  <a:lnTo>
                    <a:pt x="138" y="350"/>
                  </a:lnTo>
                  <a:lnTo>
                    <a:pt x="138" y="350"/>
                  </a:lnTo>
                  <a:lnTo>
                    <a:pt x="142" y="346"/>
                  </a:lnTo>
                  <a:lnTo>
                    <a:pt x="144" y="344"/>
                  </a:lnTo>
                  <a:lnTo>
                    <a:pt x="152" y="344"/>
                  </a:lnTo>
                  <a:lnTo>
                    <a:pt x="160" y="342"/>
                  </a:lnTo>
                  <a:lnTo>
                    <a:pt x="162" y="340"/>
                  </a:lnTo>
                  <a:lnTo>
                    <a:pt x="164" y="338"/>
                  </a:lnTo>
                  <a:lnTo>
                    <a:pt x="164" y="338"/>
                  </a:lnTo>
                  <a:lnTo>
                    <a:pt x="168" y="334"/>
                  </a:lnTo>
                  <a:lnTo>
                    <a:pt x="174" y="330"/>
                  </a:lnTo>
                  <a:lnTo>
                    <a:pt x="184" y="328"/>
                  </a:lnTo>
                  <a:lnTo>
                    <a:pt x="194" y="332"/>
                  </a:lnTo>
                  <a:lnTo>
                    <a:pt x="194" y="332"/>
                  </a:lnTo>
                  <a:lnTo>
                    <a:pt x="200" y="334"/>
                  </a:lnTo>
                  <a:lnTo>
                    <a:pt x="208" y="334"/>
                  </a:lnTo>
                  <a:lnTo>
                    <a:pt x="222" y="332"/>
                  </a:lnTo>
                  <a:lnTo>
                    <a:pt x="234" y="328"/>
                  </a:lnTo>
                  <a:lnTo>
                    <a:pt x="238" y="328"/>
                  </a:lnTo>
                  <a:lnTo>
                    <a:pt x="240" y="330"/>
                  </a:lnTo>
                  <a:lnTo>
                    <a:pt x="240" y="330"/>
                  </a:lnTo>
                  <a:lnTo>
                    <a:pt x="244" y="330"/>
                  </a:lnTo>
                  <a:lnTo>
                    <a:pt x="248" y="328"/>
                  </a:lnTo>
                  <a:lnTo>
                    <a:pt x="254" y="316"/>
                  </a:lnTo>
                  <a:lnTo>
                    <a:pt x="258" y="308"/>
                  </a:lnTo>
                  <a:lnTo>
                    <a:pt x="264" y="302"/>
                  </a:lnTo>
                  <a:lnTo>
                    <a:pt x="270" y="298"/>
                  </a:lnTo>
                  <a:lnTo>
                    <a:pt x="278" y="294"/>
                  </a:lnTo>
                  <a:lnTo>
                    <a:pt x="278" y="294"/>
                  </a:lnTo>
                  <a:lnTo>
                    <a:pt x="292" y="294"/>
                  </a:lnTo>
                  <a:lnTo>
                    <a:pt x="292" y="292"/>
                  </a:lnTo>
                  <a:lnTo>
                    <a:pt x="292" y="286"/>
                  </a:lnTo>
                  <a:lnTo>
                    <a:pt x="292" y="286"/>
                  </a:lnTo>
                  <a:lnTo>
                    <a:pt x="292" y="278"/>
                  </a:lnTo>
                  <a:lnTo>
                    <a:pt x="296" y="268"/>
                  </a:lnTo>
                  <a:lnTo>
                    <a:pt x="302" y="260"/>
                  </a:lnTo>
                  <a:lnTo>
                    <a:pt x="308" y="254"/>
                  </a:lnTo>
                  <a:lnTo>
                    <a:pt x="320" y="244"/>
                  </a:lnTo>
                  <a:lnTo>
                    <a:pt x="324" y="240"/>
                  </a:lnTo>
                  <a:lnTo>
                    <a:pt x="326" y="238"/>
                  </a:lnTo>
                  <a:lnTo>
                    <a:pt x="326" y="238"/>
                  </a:lnTo>
                  <a:lnTo>
                    <a:pt x="324" y="234"/>
                  </a:lnTo>
                  <a:lnTo>
                    <a:pt x="318" y="232"/>
                  </a:lnTo>
                  <a:lnTo>
                    <a:pt x="312" y="226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06"/>
                  </a:lnTo>
                  <a:lnTo>
                    <a:pt x="310" y="198"/>
                  </a:lnTo>
                  <a:lnTo>
                    <a:pt x="320" y="178"/>
                  </a:lnTo>
                  <a:lnTo>
                    <a:pt x="334" y="160"/>
                  </a:lnTo>
                  <a:lnTo>
                    <a:pt x="342" y="152"/>
                  </a:lnTo>
                  <a:lnTo>
                    <a:pt x="342" y="152"/>
                  </a:lnTo>
                  <a:lnTo>
                    <a:pt x="352" y="148"/>
                  </a:lnTo>
                  <a:lnTo>
                    <a:pt x="352" y="146"/>
                  </a:lnTo>
                  <a:lnTo>
                    <a:pt x="350" y="144"/>
                  </a:lnTo>
                  <a:lnTo>
                    <a:pt x="346" y="142"/>
                  </a:lnTo>
                  <a:lnTo>
                    <a:pt x="346" y="140"/>
                  </a:lnTo>
                  <a:lnTo>
                    <a:pt x="346" y="138"/>
                  </a:lnTo>
                  <a:lnTo>
                    <a:pt x="346" y="138"/>
                  </a:lnTo>
                  <a:lnTo>
                    <a:pt x="350" y="134"/>
                  </a:lnTo>
                  <a:lnTo>
                    <a:pt x="356" y="130"/>
                  </a:lnTo>
                  <a:lnTo>
                    <a:pt x="372" y="126"/>
                  </a:lnTo>
                  <a:lnTo>
                    <a:pt x="386" y="122"/>
                  </a:lnTo>
                  <a:lnTo>
                    <a:pt x="392" y="118"/>
                  </a:lnTo>
                  <a:lnTo>
                    <a:pt x="394" y="116"/>
                  </a:lnTo>
                  <a:lnTo>
                    <a:pt x="394" y="116"/>
                  </a:lnTo>
                  <a:lnTo>
                    <a:pt x="396" y="112"/>
                  </a:lnTo>
                  <a:lnTo>
                    <a:pt x="402" y="108"/>
                  </a:lnTo>
                  <a:lnTo>
                    <a:pt x="416" y="100"/>
                  </a:lnTo>
                  <a:lnTo>
                    <a:pt x="422" y="96"/>
                  </a:lnTo>
                  <a:lnTo>
                    <a:pt x="428" y="92"/>
                  </a:lnTo>
                  <a:lnTo>
                    <a:pt x="430" y="86"/>
                  </a:lnTo>
                  <a:lnTo>
                    <a:pt x="430" y="80"/>
                  </a:lnTo>
                  <a:lnTo>
                    <a:pt x="430" y="8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13" name="Freeform 329">
              <a:extLst>
                <a:ext uri="{FF2B5EF4-FFF2-40B4-BE49-F238E27FC236}">
                  <a16:creationId xmlns:a16="http://schemas.microsoft.com/office/drawing/2014/main" id="{3EC2B735-0083-4C9B-951B-3B13CCDFE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751" y="2502141"/>
              <a:ext cx="270981" cy="305500"/>
            </a:xfrm>
            <a:custGeom>
              <a:avLst/>
              <a:gdLst>
                <a:gd name="T0" fmla="*/ 176 w 228"/>
                <a:gd name="T1" fmla="*/ 22 h 250"/>
                <a:gd name="T2" fmla="*/ 164 w 228"/>
                <a:gd name="T3" fmla="*/ 18 h 250"/>
                <a:gd name="T4" fmla="*/ 154 w 228"/>
                <a:gd name="T5" fmla="*/ 8 h 250"/>
                <a:gd name="T6" fmla="*/ 146 w 228"/>
                <a:gd name="T7" fmla="*/ 10 h 250"/>
                <a:gd name="T8" fmla="*/ 128 w 228"/>
                <a:gd name="T9" fmla="*/ 16 h 250"/>
                <a:gd name="T10" fmla="*/ 104 w 228"/>
                <a:gd name="T11" fmla="*/ 20 h 250"/>
                <a:gd name="T12" fmla="*/ 90 w 228"/>
                <a:gd name="T13" fmla="*/ 30 h 250"/>
                <a:gd name="T14" fmla="*/ 70 w 228"/>
                <a:gd name="T15" fmla="*/ 28 h 250"/>
                <a:gd name="T16" fmla="*/ 32 w 228"/>
                <a:gd name="T17" fmla="*/ 42 h 250"/>
                <a:gd name="T18" fmla="*/ 32 w 228"/>
                <a:gd name="T19" fmla="*/ 42 h 250"/>
                <a:gd name="T20" fmla="*/ 28 w 228"/>
                <a:gd name="T21" fmla="*/ 60 h 250"/>
                <a:gd name="T22" fmla="*/ 10 w 228"/>
                <a:gd name="T23" fmla="*/ 82 h 250"/>
                <a:gd name="T24" fmla="*/ 8 w 228"/>
                <a:gd name="T25" fmla="*/ 96 h 250"/>
                <a:gd name="T26" fmla="*/ 8 w 228"/>
                <a:gd name="T27" fmla="*/ 112 h 250"/>
                <a:gd name="T28" fmla="*/ 28 w 228"/>
                <a:gd name="T29" fmla="*/ 128 h 250"/>
                <a:gd name="T30" fmla="*/ 24 w 228"/>
                <a:gd name="T31" fmla="*/ 136 h 250"/>
                <a:gd name="T32" fmla="*/ 40 w 228"/>
                <a:gd name="T33" fmla="*/ 162 h 250"/>
                <a:gd name="T34" fmla="*/ 60 w 228"/>
                <a:gd name="T35" fmla="*/ 160 h 250"/>
                <a:gd name="T36" fmla="*/ 90 w 228"/>
                <a:gd name="T37" fmla="*/ 164 h 250"/>
                <a:gd name="T38" fmla="*/ 102 w 228"/>
                <a:gd name="T39" fmla="*/ 174 h 250"/>
                <a:gd name="T40" fmla="*/ 64 w 228"/>
                <a:gd name="T41" fmla="*/ 162 h 250"/>
                <a:gd name="T42" fmla="*/ 44 w 228"/>
                <a:gd name="T43" fmla="*/ 168 h 250"/>
                <a:gd name="T44" fmla="*/ 38 w 228"/>
                <a:gd name="T45" fmla="*/ 184 h 250"/>
                <a:gd name="T46" fmla="*/ 50 w 228"/>
                <a:gd name="T47" fmla="*/ 196 h 250"/>
                <a:gd name="T48" fmla="*/ 52 w 228"/>
                <a:gd name="T49" fmla="*/ 220 h 250"/>
                <a:gd name="T50" fmla="*/ 66 w 228"/>
                <a:gd name="T51" fmla="*/ 224 h 250"/>
                <a:gd name="T52" fmla="*/ 80 w 228"/>
                <a:gd name="T53" fmla="*/ 250 h 250"/>
                <a:gd name="T54" fmla="*/ 90 w 228"/>
                <a:gd name="T55" fmla="*/ 230 h 250"/>
                <a:gd name="T56" fmla="*/ 108 w 228"/>
                <a:gd name="T57" fmla="*/ 246 h 250"/>
                <a:gd name="T58" fmla="*/ 94 w 228"/>
                <a:gd name="T59" fmla="*/ 196 h 250"/>
                <a:gd name="T60" fmla="*/ 110 w 228"/>
                <a:gd name="T61" fmla="*/ 210 h 250"/>
                <a:gd name="T62" fmla="*/ 110 w 228"/>
                <a:gd name="T63" fmla="*/ 194 h 250"/>
                <a:gd name="T64" fmla="*/ 106 w 228"/>
                <a:gd name="T65" fmla="*/ 182 h 250"/>
                <a:gd name="T66" fmla="*/ 134 w 228"/>
                <a:gd name="T67" fmla="*/ 192 h 250"/>
                <a:gd name="T68" fmla="*/ 138 w 228"/>
                <a:gd name="T69" fmla="*/ 172 h 250"/>
                <a:gd name="T70" fmla="*/ 120 w 228"/>
                <a:gd name="T71" fmla="*/ 154 h 250"/>
                <a:gd name="T72" fmla="*/ 94 w 228"/>
                <a:gd name="T73" fmla="*/ 138 h 250"/>
                <a:gd name="T74" fmla="*/ 100 w 228"/>
                <a:gd name="T75" fmla="*/ 126 h 250"/>
                <a:gd name="T76" fmla="*/ 106 w 228"/>
                <a:gd name="T77" fmla="*/ 116 h 250"/>
                <a:gd name="T78" fmla="*/ 112 w 228"/>
                <a:gd name="T79" fmla="*/ 120 h 250"/>
                <a:gd name="T80" fmla="*/ 86 w 228"/>
                <a:gd name="T81" fmla="*/ 68 h 250"/>
                <a:gd name="T82" fmla="*/ 98 w 228"/>
                <a:gd name="T83" fmla="*/ 64 h 250"/>
                <a:gd name="T84" fmla="*/ 114 w 228"/>
                <a:gd name="T85" fmla="*/ 82 h 250"/>
                <a:gd name="T86" fmla="*/ 118 w 228"/>
                <a:gd name="T87" fmla="*/ 76 h 250"/>
                <a:gd name="T88" fmla="*/ 138 w 228"/>
                <a:gd name="T89" fmla="*/ 84 h 250"/>
                <a:gd name="T90" fmla="*/ 128 w 228"/>
                <a:gd name="T91" fmla="*/ 66 h 250"/>
                <a:gd name="T92" fmla="*/ 138 w 228"/>
                <a:gd name="T93" fmla="*/ 64 h 250"/>
                <a:gd name="T94" fmla="*/ 128 w 228"/>
                <a:gd name="T95" fmla="*/ 52 h 250"/>
                <a:gd name="T96" fmla="*/ 160 w 228"/>
                <a:gd name="T97" fmla="*/ 40 h 250"/>
                <a:gd name="T98" fmla="*/ 182 w 228"/>
                <a:gd name="T99" fmla="*/ 38 h 250"/>
                <a:gd name="T100" fmla="*/ 206 w 228"/>
                <a:gd name="T101" fmla="*/ 48 h 250"/>
                <a:gd name="T102" fmla="*/ 220 w 228"/>
                <a:gd name="T103" fmla="*/ 22 h 250"/>
                <a:gd name="T104" fmla="*/ 218 w 228"/>
                <a:gd name="T105" fmla="*/ 2 h 250"/>
                <a:gd name="T106" fmla="*/ 216 w 228"/>
                <a:gd name="T107" fmla="*/ 2 h 250"/>
                <a:gd name="T108" fmla="*/ 202 w 228"/>
                <a:gd name="T109" fmla="*/ 2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8" h="250">
                  <a:moveTo>
                    <a:pt x="202" y="20"/>
                  </a:moveTo>
                  <a:lnTo>
                    <a:pt x="202" y="20"/>
                  </a:lnTo>
                  <a:lnTo>
                    <a:pt x="194" y="22"/>
                  </a:lnTo>
                  <a:lnTo>
                    <a:pt x="188" y="24"/>
                  </a:lnTo>
                  <a:lnTo>
                    <a:pt x="182" y="24"/>
                  </a:lnTo>
                  <a:lnTo>
                    <a:pt x="176" y="22"/>
                  </a:lnTo>
                  <a:lnTo>
                    <a:pt x="176" y="22"/>
                  </a:lnTo>
                  <a:lnTo>
                    <a:pt x="174" y="18"/>
                  </a:lnTo>
                  <a:lnTo>
                    <a:pt x="174" y="18"/>
                  </a:lnTo>
                  <a:lnTo>
                    <a:pt x="172" y="18"/>
                  </a:lnTo>
                  <a:lnTo>
                    <a:pt x="172" y="18"/>
                  </a:lnTo>
                  <a:lnTo>
                    <a:pt x="168" y="16"/>
                  </a:lnTo>
                  <a:lnTo>
                    <a:pt x="166" y="16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4" y="8"/>
                  </a:lnTo>
                  <a:lnTo>
                    <a:pt x="152" y="10"/>
                  </a:lnTo>
                  <a:lnTo>
                    <a:pt x="150" y="12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8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4" y="10"/>
                  </a:lnTo>
                  <a:lnTo>
                    <a:pt x="142" y="10"/>
                  </a:lnTo>
                  <a:lnTo>
                    <a:pt x="136" y="14"/>
                  </a:lnTo>
                  <a:lnTo>
                    <a:pt x="128" y="16"/>
                  </a:lnTo>
                  <a:lnTo>
                    <a:pt x="124" y="18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2" y="16"/>
                  </a:lnTo>
                  <a:lnTo>
                    <a:pt x="110" y="18"/>
                  </a:lnTo>
                  <a:lnTo>
                    <a:pt x="108" y="22"/>
                  </a:lnTo>
                  <a:lnTo>
                    <a:pt x="104" y="20"/>
                  </a:lnTo>
                  <a:lnTo>
                    <a:pt x="104" y="20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2"/>
                  </a:lnTo>
                  <a:lnTo>
                    <a:pt x="94" y="26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6" y="30"/>
                  </a:lnTo>
                  <a:lnTo>
                    <a:pt x="64" y="34"/>
                  </a:lnTo>
                  <a:lnTo>
                    <a:pt x="60" y="36"/>
                  </a:lnTo>
                  <a:lnTo>
                    <a:pt x="56" y="38"/>
                  </a:lnTo>
                  <a:lnTo>
                    <a:pt x="46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0" y="60"/>
                  </a:lnTo>
                  <a:lnTo>
                    <a:pt x="28" y="60"/>
                  </a:lnTo>
                  <a:lnTo>
                    <a:pt x="24" y="62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0" y="78"/>
                  </a:lnTo>
                  <a:lnTo>
                    <a:pt x="16" y="80"/>
                  </a:lnTo>
                  <a:lnTo>
                    <a:pt x="12" y="80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0" y="86"/>
                  </a:lnTo>
                  <a:lnTo>
                    <a:pt x="10" y="88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0" y="94"/>
                  </a:lnTo>
                  <a:lnTo>
                    <a:pt x="8" y="96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8" y="112"/>
                  </a:lnTo>
                  <a:lnTo>
                    <a:pt x="14" y="120"/>
                  </a:lnTo>
                  <a:lnTo>
                    <a:pt x="18" y="124"/>
                  </a:lnTo>
                  <a:lnTo>
                    <a:pt x="22" y="128"/>
                  </a:lnTo>
                  <a:lnTo>
                    <a:pt x="22" y="128"/>
                  </a:lnTo>
                  <a:lnTo>
                    <a:pt x="24" y="132"/>
                  </a:lnTo>
                  <a:lnTo>
                    <a:pt x="24" y="130"/>
                  </a:lnTo>
                  <a:lnTo>
                    <a:pt x="28" y="128"/>
                  </a:lnTo>
                  <a:lnTo>
                    <a:pt x="32" y="130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0" y="134"/>
                  </a:lnTo>
                  <a:lnTo>
                    <a:pt x="24" y="136"/>
                  </a:lnTo>
                  <a:lnTo>
                    <a:pt x="24" y="138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32" y="150"/>
                  </a:lnTo>
                  <a:lnTo>
                    <a:pt x="34" y="158"/>
                  </a:lnTo>
                  <a:lnTo>
                    <a:pt x="38" y="162"/>
                  </a:lnTo>
                  <a:lnTo>
                    <a:pt x="40" y="162"/>
                  </a:lnTo>
                  <a:lnTo>
                    <a:pt x="42" y="160"/>
                  </a:lnTo>
                  <a:lnTo>
                    <a:pt x="42" y="160"/>
                  </a:lnTo>
                  <a:lnTo>
                    <a:pt x="46" y="158"/>
                  </a:lnTo>
                  <a:lnTo>
                    <a:pt x="48" y="160"/>
                  </a:lnTo>
                  <a:lnTo>
                    <a:pt x="50" y="160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70" y="158"/>
                  </a:lnTo>
                  <a:lnTo>
                    <a:pt x="74" y="160"/>
                  </a:lnTo>
                  <a:lnTo>
                    <a:pt x="76" y="162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6" y="160"/>
                  </a:lnTo>
                  <a:lnTo>
                    <a:pt x="90" y="164"/>
                  </a:lnTo>
                  <a:lnTo>
                    <a:pt x="96" y="166"/>
                  </a:lnTo>
                  <a:lnTo>
                    <a:pt x="100" y="166"/>
                  </a:lnTo>
                  <a:lnTo>
                    <a:pt x="100" y="166"/>
                  </a:lnTo>
                  <a:lnTo>
                    <a:pt x="106" y="168"/>
                  </a:lnTo>
                  <a:lnTo>
                    <a:pt x="108" y="170"/>
                  </a:lnTo>
                  <a:lnTo>
                    <a:pt x="108" y="172"/>
                  </a:lnTo>
                  <a:lnTo>
                    <a:pt x="102" y="174"/>
                  </a:lnTo>
                  <a:lnTo>
                    <a:pt x="102" y="174"/>
                  </a:lnTo>
                  <a:lnTo>
                    <a:pt x="96" y="176"/>
                  </a:lnTo>
                  <a:lnTo>
                    <a:pt x="90" y="176"/>
                  </a:lnTo>
                  <a:lnTo>
                    <a:pt x="78" y="168"/>
                  </a:lnTo>
                  <a:lnTo>
                    <a:pt x="78" y="168"/>
                  </a:lnTo>
                  <a:lnTo>
                    <a:pt x="70" y="164"/>
                  </a:lnTo>
                  <a:lnTo>
                    <a:pt x="64" y="162"/>
                  </a:lnTo>
                  <a:lnTo>
                    <a:pt x="62" y="164"/>
                  </a:lnTo>
                  <a:lnTo>
                    <a:pt x="58" y="168"/>
                  </a:lnTo>
                  <a:lnTo>
                    <a:pt x="58" y="168"/>
                  </a:lnTo>
                  <a:lnTo>
                    <a:pt x="56" y="170"/>
                  </a:lnTo>
                  <a:lnTo>
                    <a:pt x="54" y="170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4" y="170"/>
                  </a:lnTo>
                  <a:lnTo>
                    <a:pt x="42" y="174"/>
                  </a:lnTo>
                  <a:lnTo>
                    <a:pt x="42" y="174"/>
                  </a:lnTo>
                  <a:lnTo>
                    <a:pt x="40" y="180"/>
                  </a:lnTo>
                  <a:lnTo>
                    <a:pt x="38" y="182"/>
                  </a:lnTo>
                  <a:lnTo>
                    <a:pt x="36" y="182"/>
                  </a:lnTo>
                  <a:lnTo>
                    <a:pt x="38" y="184"/>
                  </a:lnTo>
                  <a:lnTo>
                    <a:pt x="38" y="184"/>
                  </a:lnTo>
                  <a:lnTo>
                    <a:pt x="42" y="188"/>
                  </a:lnTo>
                  <a:lnTo>
                    <a:pt x="42" y="192"/>
                  </a:lnTo>
                  <a:lnTo>
                    <a:pt x="42" y="194"/>
                  </a:lnTo>
                  <a:lnTo>
                    <a:pt x="46" y="196"/>
                  </a:lnTo>
                  <a:lnTo>
                    <a:pt x="46" y="196"/>
                  </a:lnTo>
                  <a:lnTo>
                    <a:pt x="50" y="196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4" y="208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52" y="216"/>
                  </a:lnTo>
                  <a:lnTo>
                    <a:pt x="52" y="220"/>
                  </a:lnTo>
                  <a:lnTo>
                    <a:pt x="56" y="230"/>
                  </a:lnTo>
                  <a:lnTo>
                    <a:pt x="60" y="232"/>
                  </a:lnTo>
                  <a:lnTo>
                    <a:pt x="62" y="234"/>
                  </a:lnTo>
                  <a:lnTo>
                    <a:pt x="64" y="232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4"/>
                  </a:lnTo>
                  <a:lnTo>
                    <a:pt x="68" y="220"/>
                  </a:lnTo>
                  <a:lnTo>
                    <a:pt x="70" y="222"/>
                  </a:lnTo>
                  <a:lnTo>
                    <a:pt x="72" y="224"/>
                  </a:lnTo>
                  <a:lnTo>
                    <a:pt x="76" y="232"/>
                  </a:lnTo>
                  <a:lnTo>
                    <a:pt x="78" y="242"/>
                  </a:lnTo>
                  <a:lnTo>
                    <a:pt x="78" y="242"/>
                  </a:lnTo>
                  <a:lnTo>
                    <a:pt x="80" y="250"/>
                  </a:lnTo>
                  <a:lnTo>
                    <a:pt x="80" y="250"/>
                  </a:lnTo>
                  <a:lnTo>
                    <a:pt x="82" y="250"/>
                  </a:lnTo>
                  <a:lnTo>
                    <a:pt x="86" y="246"/>
                  </a:lnTo>
                  <a:lnTo>
                    <a:pt x="86" y="238"/>
                  </a:lnTo>
                  <a:lnTo>
                    <a:pt x="86" y="238"/>
                  </a:lnTo>
                  <a:lnTo>
                    <a:pt x="88" y="232"/>
                  </a:lnTo>
                  <a:lnTo>
                    <a:pt x="90" y="230"/>
                  </a:lnTo>
                  <a:lnTo>
                    <a:pt x="92" y="232"/>
                  </a:lnTo>
                  <a:lnTo>
                    <a:pt x="94" y="236"/>
                  </a:lnTo>
                  <a:lnTo>
                    <a:pt x="100" y="246"/>
                  </a:lnTo>
                  <a:lnTo>
                    <a:pt x="104" y="248"/>
                  </a:lnTo>
                  <a:lnTo>
                    <a:pt x="106" y="248"/>
                  </a:lnTo>
                  <a:lnTo>
                    <a:pt x="106" y="248"/>
                  </a:lnTo>
                  <a:lnTo>
                    <a:pt x="108" y="246"/>
                  </a:lnTo>
                  <a:lnTo>
                    <a:pt x="106" y="240"/>
                  </a:lnTo>
                  <a:lnTo>
                    <a:pt x="100" y="222"/>
                  </a:lnTo>
                  <a:lnTo>
                    <a:pt x="94" y="204"/>
                  </a:lnTo>
                  <a:lnTo>
                    <a:pt x="92" y="198"/>
                  </a:lnTo>
                  <a:lnTo>
                    <a:pt x="92" y="196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100" y="198"/>
                  </a:lnTo>
                  <a:lnTo>
                    <a:pt x="102" y="200"/>
                  </a:lnTo>
                  <a:lnTo>
                    <a:pt x="104" y="202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10"/>
                  </a:lnTo>
                  <a:lnTo>
                    <a:pt x="110" y="210"/>
                  </a:lnTo>
                  <a:lnTo>
                    <a:pt x="118" y="206"/>
                  </a:lnTo>
                  <a:lnTo>
                    <a:pt x="118" y="206"/>
                  </a:lnTo>
                  <a:lnTo>
                    <a:pt x="120" y="204"/>
                  </a:lnTo>
                  <a:lnTo>
                    <a:pt x="120" y="200"/>
                  </a:lnTo>
                  <a:lnTo>
                    <a:pt x="116" y="196"/>
                  </a:lnTo>
                  <a:lnTo>
                    <a:pt x="110" y="194"/>
                  </a:lnTo>
                  <a:lnTo>
                    <a:pt x="110" y="194"/>
                  </a:lnTo>
                  <a:lnTo>
                    <a:pt x="108" y="194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86"/>
                  </a:lnTo>
                  <a:lnTo>
                    <a:pt x="106" y="186"/>
                  </a:lnTo>
                  <a:lnTo>
                    <a:pt x="104" y="184"/>
                  </a:lnTo>
                  <a:lnTo>
                    <a:pt x="106" y="182"/>
                  </a:lnTo>
                  <a:lnTo>
                    <a:pt x="110" y="178"/>
                  </a:lnTo>
                  <a:lnTo>
                    <a:pt x="116" y="176"/>
                  </a:lnTo>
                  <a:lnTo>
                    <a:pt x="120" y="176"/>
                  </a:lnTo>
                  <a:lnTo>
                    <a:pt x="122" y="178"/>
                  </a:lnTo>
                  <a:lnTo>
                    <a:pt x="122" y="178"/>
                  </a:lnTo>
                  <a:lnTo>
                    <a:pt x="130" y="188"/>
                  </a:lnTo>
                  <a:lnTo>
                    <a:pt x="134" y="192"/>
                  </a:lnTo>
                  <a:lnTo>
                    <a:pt x="138" y="192"/>
                  </a:lnTo>
                  <a:lnTo>
                    <a:pt x="138" y="192"/>
                  </a:lnTo>
                  <a:lnTo>
                    <a:pt x="140" y="188"/>
                  </a:lnTo>
                  <a:lnTo>
                    <a:pt x="140" y="184"/>
                  </a:lnTo>
                  <a:lnTo>
                    <a:pt x="138" y="178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8" y="170"/>
                  </a:lnTo>
                  <a:lnTo>
                    <a:pt x="138" y="168"/>
                  </a:lnTo>
                  <a:lnTo>
                    <a:pt x="132" y="164"/>
                  </a:lnTo>
                  <a:lnTo>
                    <a:pt x="126" y="162"/>
                  </a:lnTo>
                  <a:lnTo>
                    <a:pt x="122" y="156"/>
                  </a:lnTo>
                  <a:lnTo>
                    <a:pt x="122" y="156"/>
                  </a:lnTo>
                  <a:lnTo>
                    <a:pt x="120" y="154"/>
                  </a:lnTo>
                  <a:lnTo>
                    <a:pt x="116" y="152"/>
                  </a:lnTo>
                  <a:lnTo>
                    <a:pt x="114" y="150"/>
                  </a:lnTo>
                  <a:lnTo>
                    <a:pt x="110" y="146"/>
                  </a:lnTo>
                  <a:lnTo>
                    <a:pt x="110" y="146"/>
                  </a:lnTo>
                  <a:lnTo>
                    <a:pt x="108" y="144"/>
                  </a:lnTo>
                  <a:lnTo>
                    <a:pt x="104" y="142"/>
                  </a:lnTo>
                  <a:lnTo>
                    <a:pt x="94" y="138"/>
                  </a:lnTo>
                  <a:lnTo>
                    <a:pt x="86" y="136"/>
                  </a:lnTo>
                  <a:lnTo>
                    <a:pt x="88" y="134"/>
                  </a:lnTo>
                  <a:lnTo>
                    <a:pt x="92" y="132"/>
                  </a:lnTo>
                  <a:lnTo>
                    <a:pt x="92" y="132"/>
                  </a:lnTo>
                  <a:lnTo>
                    <a:pt x="98" y="132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4"/>
                  </a:lnTo>
                  <a:lnTo>
                    <a:pt x="96" y="118"/>
                  </a:lnTo>
                  <a:lnTo>
                    <a:pt x="98" y="116"/>
                  </a:lnTo>
                  <a:lnTo>
                    <a:pt x="100" y="114"/>
                  </a:lnTo>
                  <a:lnTo>
                    <a:pt x="100" y="114"/>
                  </a:lnTo>
                  <a:lnTo>
                    <a:pt x="104" y="116"/>
                  </a:lnTo>
                  <a:lnTo>
                    <a:pt x="106" y="116"/>
                  </a:lnTo>
                  <a:lnTo>
                    <a:pt x="106" y="122"/>
                  </a:lnTo>
                  <a:lnTo>
                    <a:pt x="106" y="126"/>
                  </a:lnTo>
                  <a:lnTo>
                    <a:pt x="108" y="126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12" y="122"/>
                  </a:lnTo>
                  <a:lnTo>
                    <a:pt x="112" y="120"/>
                  </a:lnTo>
                  <a:lnTo>
                    <a:pt x="110" y="114"/>
                  </a:lnTo>
                  <a:lnTo>
                    <a:pt x="106" y="106"/>
                  </a:lnTo>
                  <a:lnTo>
                    <a:pt x="100" y="98"/>
                  </a:lnTo>
                  <a:lnTo>
                    <a:pt x="88" y="82"/>
                  </a:lnTo>
                  <a:lnTo>
                    <a:pt x="86" y="74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90" y="60"/>
                  </a:lnTo>
                  <a:lnTo>
                    <a:pt x="94" y="56"/>
                  </a:lnTo>
                  <a:lnTo>
                    <a:pt x="96" y="54"/>
                  </a:lnTo>
                  <a:lnTo>
                    <a:pt x="98" y="56"/>
                  </a:lnTo>
                  <a:lnTo>
                    <a:pt x="98" y="62"/>
                  </a:lnTo>
                  <a:lnTo>
                    <a:pt x="98" y="62"/>
                  </a:lnTo>
                  <a:lnTo>
                    <a:pt x="98" y="64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8" y="70"/>
                  </a:lnTo>
                  <a:lnTo>
                    <a:pt x="110" y="72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4" y="82"/>
                  </a:lnTo>
                  <a:lnTo>
                    <a:pt x="116" y="84"/>
                  </a:lnTo>
                  <a:lnTo>
                    <a:pt x="120" y="86"/>
                  </a:lnTo>
                  <a:lnTo>
                    <a:pt x="124" y="86"/>
                  </a:lnTo>
                  <a:lnTo>
                    <a:pt x="124" y="84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18" y="76"/>
                  </a:lnTo>
                  <a:lnTo>
                    <a:pt x="118" y="72"/>
                  </a:lnTo>
                  <a:lnTo>
                    <a:pt x="118" y="70"/>
                  </a:lnTo>
                  <a:lnTo>
                    <a:pt x="120" y="70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34" y="82"/>
                  </a:lnTo>
                  <a:lnTo>
                    <a:pt x="138" y="84"/>
                  </a:lnTo>
                  <a:lnTo>
                    <a:pt x="138" y="84"/>
                  </a:lnTo>
                  <a:lnTo>
                    <a:pt x="138" y="82"/>
                  </a:lnTo>
                  <a:lnTo>
                    <a:pt x="134" y="74"/>
                  </a:lnTo>
                  <a:lnTo>
                    <a:pt x="134" y="74"/>
                  </a:lnTo>
                  <a:lnTo>
                    <a:pt x="128" y="68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50" y="76"/>
                  </a:lnTo>
                  <a:lnTo>
                    <a:pt x="150" y="74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38" y="64"/>
                  </a:lnTo>
                  <a:lnTo>
                    <a:pt x="134" y="62"/>
                  </a:lnTo>
                  <a:lnTo>
                    <a:pt x="132" y="62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56"/>
                  </a:lnTo>
                  <a:lnTo>
                    <a:pt x="132" y="54"/>
                  </a:lnTo>
                  <a:lnTo>
                    <a:pt x="128" y="52"/>
                  </a:lnTo>
                  <a:lnTo>
                    <a:pt x="128" y="50"/>
                  </a:lnTo>
                  <a:lnTo>
                    <a:pt x="134" y="50"/>
                  </a:lnTo>
                  <a:lnTo>
                    <a:pt x="134" y="50"/>
                  </a:lnTo>
                  <a:lnTo>
                    <a:pt x="142" y="46"/>
                  </a:lnTo>
                  <a:lnTo>
                    <a:pt x="148" y="42"/>
                  </a:lnTo>
                  <a:lnTo>
                    <a:pt x="152" y="38"/>
                  </a:lnTo>
                  <a:lnTo>
                    <a:pt x="160" y="40"/>
                  </a:lnTo>
                  <a:lnTo>
                    <a:pt x="160" y="40"/>
                  </a:lnTo>
                  <a:lnTo>
                    <a:pt x="164" y="40"/>
                  </a:lnTo>
                  <a:lnTo>
                    <a:pt x="166" y="40"/>
                  </a:lnTo>
                  <a:lnTo>
                    <a:pt x="170" y="38"/>
                  </a:lnTo>
                  <a:lnTo>
                    <a:pt x="174" y="36"/>
                  </a:lnTo>
                  <a:lnTo>
                    <a:pt x="178" y="36"/>
                  </a:lnTo>
                  <a:lnTo>
                    <a:pt x="182" y="38"/>
                  </a:lnTo>
                  <a:lnTo>
                    <a:pt x="182" y="38"/>
                  </a:lnTo>
                  <a:lnTo>
                    <a:pt x="186" y="40"/>
                  </a:lnTo>
                  <a:lnTo>
                    <a:pt x="192" y="42"/>
                  </a:lnTo>
                  <a:lnTo>
                    <a:pt x="200" y="42"/>
                  </a:lnTo>
                  <a:lnTo>
                    <a:pt x="204" y="42"/>
                  </a:lnTo>
                  <a:lnTo>
                    <a:pt x="206" y="44"/>
                  </a:lnTo>
                  <a:lnTo>
                    <a:pt x="206" y="48"/>
                  </a:lnTo>
                  <a:lnTo>
                    <a:pt x="206" y="48"/>
                  </a:lnTo>
                  <a:lnTo>
                    <a:pt x="210" y="44"/>
                  </a:lnTo>
                  <a:lnTo>
                    <a:pt x="212" y="42"/>
                  </a:lnTo>
                  <a:lnTo>
                    <a:pt x="214" y="34"/>
                  </a:lnTo>
                  <a:lnTo>
                    <a:pt x="216" y="28"/>
                  </a:lnTo>
                  <a:lnTo>
                    <a:pt x="218" y="24"/>
                  </a:lnTo>
                  <a:lnTo>
                    <a:pt x="220" y="22"/>
                  </a:lnTo>
                  <a:lnTo>
                    <a:pt x="220" y="22"/>
                  </a:lnTo>
                  <a:lnTo>
                    <a:pt x="226" y="20"/>
                  </a:lnTo>
                  <a:lnTo>
                    <a:pt x="228" y="16"/>
                  </a:lnTo>
                  <a:lnTo>
                    <a:pt x="226" y="12"/>
                  </a:lnTo>
                  <a:lnTo>
                    <a:pt x="224" y="8"/>
                  </a:lnTo>
                  <a:lnTo>
                    <a:pt x="224" y="8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8" y="2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12" y="0"/>
                  </a:lnTo>
                  <a:lnTo>
                    <a:pt x="208" y="2"/>
                  </a:lnTo>
                  <a:lnTo>
                    <a:pt x="208" y="4"/>
                  </a:lnTo>
                  <a:lnTo>
                    <a:pt x="208" y="8"/>
                  </a:lnTo>
                  <a:lnTo>
                    <a:pt x="210" y="16"/>
                  </a:lnTo>
                  <a:lnTo>
                    <a:pt x="208" y="20"/>
                  </a:lnTo>
                  <a:lnTo>
                    <a:pt x="202" y="20"/>
                  </a:lnTo>
                  <a:lnTo>
                    <a:pt x="202" y="2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14" name="Freeform 355">
              <a:extLst>
                <a:ext uri="{FF2B5EF4-FFF2-40B4-BE49-F238E27FC236}">
                  <a16:creationId xmlns:a16="http://schemas.microsoft.com/office/drawing/2014/main" id="{94A5008C-E2F4-44D5-8769-16C8BD332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5524" y="2218637"/>
              <a:ext cx="242456" cy="249288"/>
            </a:xfrm>
            <a:custGeom>
              <a:avLst/>
              <a:gdLst>
                <a:gd name="T0" fmla="*/ 160 w 204"/>
                <a:gd name="T1" fmla="*/ 186 h 204"/>
                <a:gd name="T2" fmla="*/ 148 w 204"/>
                <a:gd name="T3" fmla="*/ 178 h 204"/>
                <a:gd name="T4" fmla="*/ 142 w 204"/>
                <a:gd name="T5" fmla="*/ 174 h 204"/>
                <a:gd name="T6" fmla="*/ 142 w 204"/>
                <a:gd name="T7" fmla="*/ 168 h 204"/>
                <a:gd name="T8" fmla="*/ 130 w 204"/>
                <a:gd name="T9" fmla="*/ 158 h 204"/>
                <a:gd name="T10" fmla="*/ 124 w 204"/>
                <a:gd name="T11" fmla="*/ 146 h 204"/>
                <a:gd name="T12" fmla="*/ 112 w 204"/>
                <a:gd name="T13" fmla="*/ 136 h 204"/>
                <a:gd name="T14" fmla="*/ 92 w 204"/>
                <a:gd name="T15" fmla="*/ 114 h 204"/>
                <a:gd name="T16" fmla="*/ 92 w 204"/>
                <a:gd name="T17" fmla="*/ 110 h 204"/>
                <a:gd name="T18" fmla="*/ 92 w 204"/>
                <a:gd name="T19" fmla="*/ 106 h 204"/>
                <a:gd name="T20" fmla="*/ 90 w 204"/>
                <a:gd name="T21" fmla="*/ 106 h 204"/>
                <a:gd name="T22" fmla="*/ 86 w 204"/>
                <a:gd name="T23" fmla="*/ 92 h 204"/>
                <a:gd name="T24" fmla="*/ 80 w 204"/>
                <a:gd name="T25" fmla="*/ 88 h 204"/>
                <a:gd name="T26" fmla="*/ 76 w 204"/>
                <a:gd name="T27" fmla="*/ 80 h 204"/>
                <a:gd name="T28" fmla="*/ 84 w 204"/>
                <a:gd name="T29" fmla="*/ 64 h 204"/>
                <a:gd name="T30" fmla="*/ 90 w 204"/>
                <a:gd name="T31" fmla="*/ 70 h 204"/>
                <a:gd name="T32" fmla="*/ 96 w 204"/>
                <a:gd name="T33" fmla="*/ 74 h 204"/>
                <a:gd name="T34" fmla="*/ 106 w 204"/>
                <a:gd name="T35" fmla="*/ 64 h 204"/>
                <a:gd name="T36" fmla="*/ 128 w 204"/>
                <a:gd name="T37" fmla="*/ 68 h 204"/>
                <a:gd name="T38" fmla="*/ 150 w 204"/>
                <a:gd name="T39" fmla="*/ 72 h 204"/>
                <a:gd name="T40" fmla="*/ 158 w 204"/>
                <a:gd name="T41" fmla="*/ 68 h 204"/>
                <a:gd name="T42" fmla="*/ 174 w 204"/>
                <a:gd name="T43" fmla="*/ 70 h 204"/>
                <a:gd name="T44" fmla="*/ 180 w 204"/>
                <a:gd name="T45" fmla="*/ 78 h 204"/>
                <a:gd name="T46" fmla="*/ 188 w 204"/>
                <a:gd name="T47" fmla="*/ 82 h 204"/>
                <a:gd name="T48" fmla="*/ 202 w 204"/>
                <a:gd name="T49" fmla="*/ 66 h 204"/>
                <a:gd name="T50" fmla="*/ 198 w 204"/>
                <a:gd name="T51" fmla="*/ 64 h 204"/>
                <a:gd name="T52" fmla="*/ 190 w 204"/>
                <a:gd name="T53" fmla="*/ 58 h 204"/>
                <a:gd name="T54" fmla="*/ 188 w 204"/>
                <a:gd name="T55" fmla="*/ 52 h 204"/>
                <a:gd name="T56" fmla="*/ 182 w 204"/>
                <a:gd name="T57" fmla="*/ 30 h 204"/>
                <a:gd name="T58" fmla="*/ 174 w 204"/>
                <a:gd name="T59" fmla="*/ 34 h 204"/>
                <a:gd name="T60" fmla="*/ 164 w 204"/>
                <a:gd name="T61" fmla="*/ 40 h 204"/>
                <a:gd name="T62" fmla="*/ 136 w 204"/>
                <a:gd name="T63" fmla="*/ 30 h 204"/>
                <a:gd name="T64" fmla="*/ 120 w 204"/>
                <a:gd name="T65" fmla="*/ 16 h 204"/>
                <a:gd name="T66" fmla="*/ 104 w 204"/>
                <a:gd name="T67" fmla="*/ 2 h 204"/>
                <a:gd name="T68" fmla="*/ 94 w 204"/>
                <a:gd name="T69" fmla="*/ 2 h 204"/>
                <a:gd name="T70" fmla="*/ 94 w 204"/>
                <a:gd name="T71" fmla="*/ 6 h 204"/>
                <a:gd name="T72" fmla="*/ 84 w 204"/>
                <a:gd name="T73" fmla="*/ 12 h 204"/>
                <a:gd name="T74" fmla="*/ 72 w 204"/>
                <a:gd name="T75" fmla="*/ 20 h 204"/>
                <a:gd name="T76" fmla="*/ 76 w 204"/>
                <a:gd name="T77" fmla="*/ 32 h 204"/>
                <a:gd name="T78" fmla="*/ 68 w 204"/>
                <a:gd name="T79" fmla="*/ 40 h 204"/>
                <a:gd name="T80" fmla="*/ 62 w 204"/>
                <a:gd name="T81" fmla="*/ 50 h 204"/>
                <a:gd name="T82" fmla="*/ 50 w 204"/>
                <a:gd name="T83" fmla="*/ 52 h 204"/>
                <a:gd name="T84" fmla="*/ 40 w 204"/>
                <a:gd name="T85" fmla="*/ 48 h 204"/>
                <a:gd name="T86" fmla="*/ 24 w 204"/>
                <a:gd name="T87" fmla="*/ 52 h 204"/>
                <a:gd name="T88" fmla="*/ 0 w 204"/>
                <a:gd name="T89" fmla="*/ 52 h 204"/>
                <a:gd name="T90" fmla="*/ 0 w 204"/>
                <a:gd name="T91" fmla="*/ 54 h 204"/>
                <a:gd name="T92" fmla="*/ 12 w 204"/>
                <a:gd name="T93" fmla="*/ 86 h 204"/>
                <a:gd name="T94" fmla="*/ 22 w 204"/>
                <a:gd name="T95" fmla="*/ 66 h 204"/>
                <a:gd name="T96" fmla="*/ 36 w 204"/>
                <a:gd name="T97" fmla="*/ 62 h 204"/>
                <a:gd name="T98" fmla="*/ 46 w 204"/>
                <a:gd name="T99" fmla="*/ 78 h 204"/>
                <a:gd name="T100" fmla="*/ 54 w 204"/>
                <a:gd name="T101" fmla="*/ 100 h 204"/>
                <a:gd name="T102" fmla="*/ 58 w 204"/>
                <a:gd name="T103" fmla="*/ 110 h 204"/>
                <a:gd name="T104" fmla="*/ 68 w 204"/>
                <a:gd name="T105" fmla="*/ 126 h 204"/>
                <a:gd name="T106" fmla="*/ 86 w 204"/>
                <a:gd name="T107" fmla="*/ 148 h 204"/>
                <a:gd name="T108" fmla="*/ 104 w 204"/>
                <a:gd name="T109" fmla="*/ 148 h 204"/>
                <a:gd name="T110" fmla="*/ 124 w 204"/>
                <a:gd name="T111" fmla="*/ 172 h 204"/>
                <a:gd name="T112" fmla="*/ 142 w 204"/>
                <a:gd name="T113" fmla="*/ 182 h 204"/>
                <a:gd name="T114" fmla="*/ 166 w 204"/>
                <a:gd name="T115" fmla="*/ 200 h 204"/>
                <a:gd name="T116" fmla="*/ 178 w 204"/>
                <a:gd name="T117" fmla="*/ 204 h 204"/>
                <a:gd name="T118" fmla="*/ 180 w 204"/>
                <a:gd name="T119" fmla="*/ 200 h 204"/>
                <a:gd name="T120" fmla="*/ 170 w 204"/>
                <a:gd name="T121" fmla="*/ 19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4" h="204">
                  <a:moveTo>
                    <a:pt x="170" y="194"/>
                  </a:moveTo>
                  <a:lnTo>
                    <a:pt x="170" y="194"/>
                  </a:lnTo>
                  <a:lnTo>
                    <a:pt x="164" y="190"/>
                  </a:lnTo>
                  <a:lnTo>
                    <a:pt x="160" y="186"/>
                  </a:lnTo>
                  <a:lnTo>
                    <a:pt x="154" y="184"/>
                  </a:lnTo>
                  <a:lnTo>
                    <a:pt x="152" y="180"/>
                  </a:lnTo>
                  <a:lnTo>
                    <a:pt x="152" y="180"/>
                  </a:lnTo>
                  <a:lnTo>
                    <a:pt x="148" y="178"/>
                  </a:lnTo>
                  <a:lnTo>
                    <a:pt x="146" y="176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2" y="170"/>
                  </a:lnTo>
                  <a:lnTo>
                    <a:pt x="142" y="168"/>
                  </a:lnTo>
                  <a:lnTo>
                    <a:pt x="142" y="168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0" y="158"/>
                  </a:lnTo>
                  <a:lnTo>
                    <a:pt x="130" y="158"/>
                  </a:lnTo>
                  <a:lnTo>
                    <a:pt x="128" y="152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4" y="146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00" y="120"/>
                  </a:lnTo>
                  <a:lnTo>
                    <a:pt x="100" y="120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90" y="112"/>
                  </a:lnTo>
                  <a:lnTo>
                    <a:pt x="92" y="110"/>
                  </a:lnTo>
                  <a:lnTo>
                    <a:pt x="92" y="108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92" y="106"/>
                  </a:lnTo>
                  <a:lnTo>
                    <a:pt x="90" y="106"/>
                  </a:lnTo>
                  <a:lnTo>
                    <a:pt x="90" y="106"/>
                  </a:lnTo>
                  <a:lnTo>
                    <a:pt x="90" y="106"/>
                  </a:lnTo>
                  <a:lnTo>
                    <a:pt x="90" y="106"/>
                  </a:lnTo>
                  <a:lnTo>
                    <a:pt x="88" y="102"/>
                  </a:lnTo>
                  <a:lnTo>
                    <a:pt x="86" y="98"/>
                  </a:lnTo>
                  <a:lnTo>
                    <a:pt x="86" y="92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76" y="84"/>
                  </a:lnTo>
                  <a:lnTo>
                    <a:pt x="76" y="80"/>
                  </a:lnTo>
                  <a:lnTo>
                    <a:pt x="76" y="70"/>
                  </a:lnTo>
                  <a:lnTo>
                    <a:pt x="78" y="66"/>
                  </a:lnTo>
                  <a:lnTo>
                    <a:pt x="80" y="64"/>
                  </a:lnTo>
                  <a:lnTo>
                    <a:pt x="84" y="64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6" y="76"/>
                  </a:lnTo>
                  <a:lnTo>
                    <a:pt x="96" y="74"/>
                  </a:lnTo>
                  <a:lnTo>
                    <a:pt x="100" y="68"/>
                  </a:lnTo>
                  <a:lnTo>
                    <a:pt x="100" y="68"/>
                  </a:lnTo>
                  <a:lnTo>
                    <a:pt x="104" y="66"/>
                  </a:lnTo>
                  <a:lnTo>
                    <a:pt x="106" y="64"/>
                  </a:lnTo>
                  <a:lnTo>
                    <a:pt x="114" y="66"/>
                  </a:lnTo>
                  <a:lnTo>
                    <a:pt x="122" y="68"/>
                  </a:lnTo>
                  <a:lnTo>
                    <a:pt x="128" y="68"/>
                  </a:lnTo>
                  <a:lnTo>
                    <a:pt x="128" y="68"/>
                  </a:lnTo>
                  <a:lnTo>
                    <a:pt x="134" y="68"/>
                  </a:lnTo>
                  <a:lnTo>
                    <a:pt x="140" y="70"/>
                  </a:lnTo>
                  <a:lnTo>
                    <a:pt x="146" y="72"/>
                  </a:lnTo>
                  <a:lnTo>
                    <a:pt x="150" y="72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4" y="68"/>
                  </a:lnTo>
                  <a:lnTo>
                    <a:pt x="158" y="68"/>
                  </a:lnTo>
                  <a:lnTo>
                    <a:pt x="164" y="68"/>
                  </a:lnTo>
                  <a:lnTo>
                    <a:pt x="170" y="70"/>
                  </a:lnTo>
                  <a:lnTo>
                    <a:pt x="174" y="70"/>
                  </a:lnTo>
                  <a:lnTo>
                    <a:pt x="174" y="70"/>
                  </a:lnTo>
                  <a:lnTo>
                    <a:pt x="176" y="70"/>
                  </a:lnTo>
                  <a:lnTo>
                    <a:pt x="178" y="72"/>
                  </a:lnTo>
                  <a:lnTo>
                    <a:pt x="178" y="72"/>
                  </a:lnTo>
                  <a:lnTo>
                    <a:pt x="180" y="78"/>
                  </a:lnTo>
                  <a:lnTo>
                    <a:pt x="180" y="78"/>
                  </a:lnTo>
                  <a:lnTo>
                    <a:pt x="184" y="80"/>
                  </a:lnTo>
                  <a:lnTo>
                    <a:pt x="188" y="82"/>
                  </a:lnTo>
                  <a:lnTo>
                    <a:pt x="188" y="82"/>
                  </a:lnTo>
                  <a:lnTo>
                    <a:pt x="192" y="72"/>
                  </a:lnTo>
                  <a:lnTo>
                    <a:pt x="196" y="70"/>
                  </a:lnTo>
                  <a:lnTo>
                    <a:pt x="200" y="68"/>
                  </a:lnTo>
                  <a:lnTo>
                    <a:pt x="202" y="66"/>
                  </a:lnTo>
                  <a:lnTo>
                    <a:pt x="202" y="66"/>
                  </a:lnTo>
                  <a:lnTo>
                    <a:pt x="204" y="64"/>
                  </a:lnTo>
                  <a:lnTo>
                    <a:pt x="204" y="64"/>
                  </a:lnTo>
                  <a:lnTo>
                    <a:pt x="198" y="64"/>
                  </a:lnTo>
                  <a:lnTo>
                    <a:pt x="196" y="62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90" y="58"/>
                  </a:lnTo>
                  <a:lnTo>
                    <a:pt x="188" y="52"/>
                  </a:lnTo>
                  <a:lnTo>
                    <a:pt x="186" y="46"/>
                  </a:lnTo>
                  <a:lnTo>
                    <a:pt x="186" y="38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76" y="32"/>
                  </a:lnTo>
                  <a:lnTo>
                    <a:pt x="174" y="34"/>
                  </a:lnTo>
                  <a:lnTo>
                    <a:pt x="172" y="36"/>
                  </a:lnTo>
                  <a:lnTo>
                    <a:pt x="168" y="40"/>
                  </a:lnTo>
                  <a:lnTo>
                    <a:pt x="168" y="40"/>
                  </a:lnTo>
                  <a:lnTo>
                    <a:pt x="164" y="40"/>
                  </a:lnTo>
                  <a:lnTo>
                    <a:pt x="160" y="38"/>
                  </a:lnTo>
                  <a:lnTo>
                    <a:pt x="152" y="36"/>
                  </a:lnTo>
                  <a:lnTo>
                    <a:pt x="142" y="32"/>
                  </a:lnTo>
                  <a:lnTo>
                    <a:pt x="136" y="30"/>
                  </a:lnTo>
                  <a:lnTo>
                    <a:pt x="136" y="30"/>
                  </a:lnTo>
                  <a:lnTo>
                    <a:pt x="132" y="28"/>
                  </a:lnTo>
                  <a:lnTo>
                    <a:pt x="128" y="24"/>
                  </a:lnTo>
                  <a:lnTo>
                    <a:pt x="120" y="16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98" y="0"/>
                  </a:lnTo>
                  <a:lnTo>
                    <a:pt x="96" y="0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0" y="10"/>
                  </a:lnTo>
                  <a:lnTo>
                    <a:pt x="84" y="12"/>
                  </a:lnTo>
                  <a:lnTo>
                    <a:pt x="76" y="16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4" y="26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2" y="36"/>
                  </a:lnTo>
                  <a:lnTo>
                    <a:pt x="68" y="40"/>
                  </a:lnTo>
                  <a:lnTo>
                    <a:pt x="64" y="42"/>
                  </a:lnTo>
                  <a:lnTo>
                    <a:pt x="62" y="46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48" y="50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36" y="46"/>
                  </a:lnTo>
                  <a:lnTo>
                    <a:pt x="34" y="48"/>
                  </a:lnTo>
                  <a:lnTo>
                    <a:pt x="24" y="52"/>
                  </a:lnTo>
                  <a:lnTo>
                    <a:pt x="14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6" y="76"/>
                  </a:lnTo>
                  <a:lnTo>
                    <a:pt x="12" y="86"/>
                  </a:lnTo>
                  <a:lnTo>
                    <a:pt x="16" y="88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66"/>
                  </a:lnTo>
                  <a:lnTo>
                    <a:pt x="24" y="62"/>
                  </a:lnTo>
                  <a:lnTo>
                    <a:pt x="28" y="60"/>
                  </a:lnTo>
                  <a:lnTo>
                    <a:pt x="30" y="60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42" y="68"/>
                  </a:lnTo>
                  <a:lnTo>
                    <a:pt x="46" y="74"/>
                  </a:lnTo>
                  <a:lnTo>
                    <a:pt x="46" y="78"/>
                  </a:lnTo>
                  <a:lnTo>
                    <a:pt x="46" y="82"/>
                  </a:lnTo>
                  <a:lnTo>
                    <a:pt x="48" y="90"/>
                  </a:lnTo>
                  <a:lnTo>
                    <a:pt x="48" y="94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4"/>
                  </a:lnTo>
                  <a:lnTo>
                    <a:pt x="58" y="108"/>
                  </a:lnTo>
                  <a:lnTo>
                    <a:pt x="58" y="110"/>
                  </a:lnTo>
                  <a:lnTo>
                    <a:pt x="56" y="112"/>
                  </a:lnTo>
                  <a:lnTo>
                    <a:pt x="56" y="114"/>
                  </a:lnTo>
                  <a:lnTo>
                    <a:pt x="56" y="116"/>
                  </a:lnTo>
                  <a:lnTo>
                    <a:pt x="68" y="126"/>
                  </a:lnTo>
                  <a:lnTo>
                    <a:pt x="68" y="126"/>
                  </a:lnTo>
                  <a:lnTo>
                    <a:pt x="80" y="138"/>
                  </a:lnTo>
                  <a:lnTo>
                    <a:pt x="84" y="146"/>
                  </a:lnTo>
                  <a:lnTo>
                    <a:pt x="86" y="148"/>
                  </a:lnTo>
                  <a:lnTo>
                    <a:pt x="94" y="148"/>
                  </a:lnTo>
                  <a:lnTo>
                    <a:pt x="94" y="148"/>
                  </a:lnTo>
                  <a:lnTo>
                    <a:pt x="100" y="146"/>
                  </a:lnTo>
                  <a:lnTo>
                    <a:pt x="104" y="148"/>
                  </a:lnTo>
                  <a:lnTo>
                    <a:pt x="116" y="154"/>
                  </a:lnTo>
                  <a:lnTo>
                    <a:pt x="136" y="174"/>
                  </a:lnTo>
                  <a:lnTo>
                    <a:pt x="136" y="174"/>
                  </a:lnTo>
                  <a:lnTo>
                    <a:pt x="124" y="172"/>
                  </a:lnTo>
                  <a:lnTo>
                    <a:pt x="120" y="172"/>
                  </a:lnTo>
                  <a:lnTo>
                    <a:pt x="120" y="172"/>
                  </a:lnTo>
                  <a:lnTo>
                    <a:pt x="126" y="176"/>
                  </a:lnTo>
                  <a:lnTo>
                    <a:pt x="142" y="182"/>
                  </a:lnTo>
                  <a:lnTo>
                    <a:pt x="142" y="182"/>
                  </a:lnTo>
                  <a:lnTo>
                    <a:pt x="158" y="190"/>
                  </a:lnTo>
                  <a:lnTo>
                    <a:pt x="164" y="196"/>
                  </a:lnTo>
                  <a:lnTo>
                    <a:pt x="166" y="200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76" y="202"/>
                  </a:lnTo>
                  <a:lnTo>
                    <a:pt x="178" y="204"/>
                  </a:lnTo>
                  <a:lnTo>
                    <a:pt x="178" y="204"/>
                  </a:lnTo>
                  <a:lnTo>
                    <a:pt x="180" y="202"/>
                  </a:lnTo>
                  <a:lnTo>
                    <a:pt x="180" y="202"/>
                  </a:lnTo>
                  <a:lnTo>
                    <a:pt x="180" y="200"/>
                  </a:lnTo>
                  <a:lnTo>
                    <a:pt x="180" y="200"/>
                  </a:lnTo>
                  <a:lnTo>
                    <a:pt x="176" y="198"/>
                  </a:lnTo>
                  <a:lnTo>
                    <a:pt x="172" y="196"/>
                  </a:lnTo>
                  <a:lnTo>
                    <a:pt x="170" y="194"/>
                  </a:lnTo>
                  <a:lnTo>
                    <a:pt x="170" y="19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15" name="Freeform 307">
              <a:extLst>
                <a:ext uri="{FF2B5EF4-FFF2-40B4-BE49-F238E27FC236}">
                  <a16:creationId xmlns:a16="http://schemas.microsoft.com/office/drawing/2014/main" id="{5FB982D0-A468-4244-BC3A-F5D2C63F8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9030" y="1439685"/>
              <a:ext cx="328030" cy="557232"/>
            </a:xfrm>
            <a:custGeom>
              <a:avLst/>
              <a:gdLst>
                <a:gd name="T0" fmla="*/ 16 w 276"/>
                <a:gd name="T1" fmla="*/ 88 h 456"/>
                <a:gd name="T2" fmla="*/ 14 w 276"/>
                <a:gd name="T3" fmla="*/ 100 h 456"/>
                <a:gd name="T4" fmla="*/ 18 w 276"/>
                <a:gd name="T5" fmla="*/ 108 h 456"/>
                <a:gd name="T6" fmla="*/ 20 w 276"/>
                <a:gd name="T7" fmla="*/ 116 h 456"/>
                <a:gd name="T8" fmla="*/ 24 w 276"/>
                <a:gd name="T9" fmla="*/ 128 h 456"/>
                <a:gd name="T10" fmla="*/ 20 w 276"/>
                <a:gd name="T11" fmla="*/ 154 h 456"/>
                <a:gd name="T12" fmla="*/ 16 w 276"/>
                <a:gd name="T13" fmla="*/ 182 h 456"/>
                <a:gd name="T14" fmla="*/ 28 w 276"/>
                <a:gd name="T15" fmla="*/ 152 h 456"/>
                <a:gd name="T16" fmla="*/ 34 w 276"/>
                <a:gd name="T17" fmla="*/ 150 h 456"/>
                <a:gd name="T18" fmla="*/ 48 w 276"/>
                <a:gd name="T19" fmla="*/ 144 h 456"/>
                <a:gd name="T20" fmla="*/ 54 w 276"/>
                <a:gd name="T21" fmla="*/ 168 h 456"/>
                <a:gd name="T22" fmla="*/ 38 w 276"/>
                <a:gd name="T23" fmla="*/ 198 h 456"/>
                <a:gd name="T24" fmla="*/ 44 w 276"/>
                <a:gd name="T25" fmla="*/ 208 h 456"/>
                <a:gd name="T26" fmla="*/ 64 w 276"/>
                <a:gd name="T27" fmla="*/ 206 h 456"/>
                <a:gd name="T28" fmla="*/ 90 w 276"/>
                <a:gd name="T29" fmla="*/ 204 h 456"/>
                <a:gd name="T30" fmla="*/ 100 w 276"/>
                <a:gd name="T31" fmla="*/ 204 h 456"/>
                <a:gd name="T32" fmla="*/ 106 w 276"/>
                <a:gd name="T33" fmla="*/ 246 h 456"/>
                <a:gd name="T34" fmla="*/ 116 w 276"/>
                <a:gd name="T35" fmla="*/ 250 h 456"/>
                <a:gd name="T36" fmla="*/ 110 w 276"/>
                <a:gd name="T37" fmla="*/ 270 h 456"/>
                <a:gd name="T38" fmla="*/ 106 w 276"/>
                <a:gd name="T39" fmla="*/ 286 h 456"/>
                <a:gd name="T40" fmla="*/ 84 w 276"/>
                <a:gd name="T41" fmla="*/ 286 h 456"/>
                <a:gd name="T42" fmla="*/ 52 w 276"/>
                <a:gd name="T43" fmla="*/ 310 h 456"/>
                <a:gd name="T44" fmla="*/ 74 w 276"/>
                <a:gd name="T45" fmla="*/ 306 h 456"/>
                <a:gd name="T46" fmla="*/ 74 w 276"/>
                <a:gd name="T47" fmla="*/ 332 h 456"/>
                <a:gd name="T48" fmla="*/ 32 w 276"/>
                <a:gd name="T49" fmla="*/ 358 h 456"/>
                <a:gd name="T50" fmla="*/ 52 w 276"/>
                <a:gd name="T51" fmla="*/ 370 h 456"/>
                <a:gd name="T52" fmla="*/ 84 w 276"/>
                <a:gd name="T53" fmla="*/ 378 h 456"/>
                <a:gd name="T54" fmla="*/ 118 w 276"/>
                <a:gd name="T55" fmla="*/ 374 h 456"/>
                <a:gd name="T56" fmla="*/ 112 w 276"/>
                <a:gd name="T57" fmla="*/ 392 h 456"/>
                <a:gd name="T58" fmla="*/ 68 w 276"/>
                <a:gd name="T59" fmla="*/ 396 h 456"/>
                <a:gd name="T60" fmla="*/ 54 w 276"/>
                <a:gd name="T61" fmla="*/ 416 h 456"/>
                <a:gd name="T62" fmla="*/ 30 w 276"/>
                <a:gd name="T63" fmla="*/ 442 h 456"/>
                <a:gd name="T64" fmla="*/ 26 w 276"/>
                <a:gd name="T65" fmla="*/ 452 h 456"/>
                <a:gd name="T66" fmla="*/ 48 w 276"/>
                <a:gd name="T67" fmla="*/ 446 h 456"/>
                <a:gd name="T68" fmla="*/ 90 w 276"/>
                <a:gd name="T69" fmla="*/ 444 h 456"/>
                <a:gd name="T70" fmla="*/ 120 w 276"/>
                <a:gd name="T71" fmla="*/ 420 h 456"/>
                <a:gd name="T72" fmla="*/ 150 w 276"/>
                <a:gd name="T73" fmla="*/ 422 h 456"/>
                <a:gd name="T74" fmla="*/ 182 w 276"/>
                <a:gd name="T75" fmla="*/ 416 h 456"/>
                <a:gd name="T76" fmla="*/ 220 w 276"/>
                <a:gd name="T77" fmla="*/ 418 h 456"/>
                <a:gd name="T78" fmla="*/ 256 w 276"/>
                <a:gd name="T79" fmla="*/ 400 h 456"/>
                <a:gd name="T80" fmla="*/ 242 w 276"/>
                <a:gd name="T81" fmla="*/ 386 h 456"/>
                <a:gd name="T82" fmla="*/ 242 w 276"/>
                <a:gd name="T83" fmla="*/ 376 h 456"/>
                <a:gd name="T84" fmla="*/ 262 w 276"/>
                <a:gd name="T85" fmla="*/ 362 h 456"/>
                <a:gd name="T86" fmla="*/ 276 w 276"/>
                <a:gd name="T87" fmla="*/ 326 h 456"/>
                <a:gd name="T88" fmla="*/ 228 w 276"/>
                <a:gd name="T89" fmla="*/ 312 h 456"/>
                <a:gd name="T90" fmla="*/ 228 w 276"/>
                <a:gd name="T91" fmla="*/ 294 h 456"/>
                <a:gd name="T92" fmla="*/ 216 w 276"/>
                <a:gd name="T93" fmla="*/ 270 h 456"/>
                <a:gd name="T94" fmla="*/ 206 w 276"/>
                <a:gd name="T95" fmla="*/ 238 h 456"/>
                <a:gd name="T96" fmla="*/ 168 w 276"/>
                <a:gd name="T97" fmla="*/ 202 h 456"/>
                <a:gd name="T98" fmla="*/ 130 w 276"/>
                <a:gd name="T99" fmla="*/ 144 h 456"/>
                <a:gd name="T100" fmla="*/ 106 w 276"/>
                <a:gd name="T101" fmla="*/ 140 h 456"/>
                <a:gd name="T102" fmla="*/ 124 w 276"/>
                <a:gd name="T103" fmla="*/ 128 h 456"/>
                <a:gd name="T104" fmla="*/ 126 w 276"/>
                <a:gd name="T105" fmla="*/ 118 h 456"/>
                <a:gd name="T106" fmla="*/ 146 w 276"/>
                <a:gd name="T107" fmla="*/ 54 h 456"/>
                <a:gd name="T108" fmla="*/ 74 w 276"/>
                <a:gd name="T109" fmla="*/ 60 h 456"/>
                <a:gd name="T110" fmla="*/ 76 w 276"/>
                <a:gd name="T111" fmla="*/ 44 h 456"/>
                <a:gd name="T112" fmla="*/ 104 w 276"/>
                <a:gd name="T113" fmla="*/ 0 h 456"/>
                <a:gd name="T114" fmla="*/ 66 w 276"/>
                <a:gd name="T115" fmla="*/ 6 h 456"/>
                <a:gd name="T116" fmla="*/ 40 w 276"/>
                <a:gd name="T117" fmla="*/ 10 h 456"/>
                <a:gd name="T118" fmla="*/ 30 w 276"/>
                <a:gd name="T119" fmla="*/ 22 h 456"/>
                <a:gd name="T120" fmla="*/ 30 w 276"/>
                <a:gd name="T121" fmla="*/ 38 h 456"/>
                <a:gd name="T122" fmla="*/ 16 w 276"/>
                <a:gd name="T123" fmla="*/ 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" h="456">
                  <a:moveTo>
                    <a:pt x="14" y="68"/>
                  </a:moveTo>
                  <a:lnTo>
                    <a:pt x="14" y="68"/>
                  </a:lnTo>
                  <a:lnTo>
                    <a:pt x="16" y="72"/>
                  </a:lnTo>
                  <a:lnTo>
                    <a:pt x="20" y="74"/>
                  </a:lnTo>
                  <a:lnTo>
                    <a:pt x="22" y="76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18" y="84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6" y="90"/>
                  </a:lnTo>
                  <a:lnTo>
                    <a:pt x="16" y="90"/>
                  </a:lnTo>
                  <a:lnTo>
                    <a:pt x="18" y="92"/>
                  </a:lnTo>
                  <a:lnTo>
                    <a:pt x="16" y="92"/>
                  </a:lnTo>
                  <a:lnTo>
                    <a:pt x="14" y="94"/>
                  </a:lnTo>
                  <a:lnTo>
                    <a:pt x="12" y="96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6" y="98"/>
                  </a:lnTo>
                  <a:lnTo>
                    <a:pt x="14" y="100"/>
                  </a:lnTo>
                  <a:lnTo>
                    <a:pt x="10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2" y="102"/>
                  </a:lnTo>
                  <a:lnTo>
                    <a:pt x="0" y="104"/>
                  </a:lnTo>
                  <a:lnTo>
                    <a:pt x="2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6" y="106"/>
                  </a:lnTo>
                  <a:lnTo>
                    <a:pt x="18" y="108"/>
                  </a:lnTo>
                  <a:lnTo>
                    <a:pt x="16" y="108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8" y="110"/>
                  </a:lnTo>
                  <a:lnTo>
                    <a:pt x="8" y="112"/>
                  </a:lnTo>
                  <a:lnTo>
                    <a:pt x="14" y="114"/>
                  </a:lnTo>
                  <a:lnTo>
                    <a:pt x="14" y="114"/>
                  </a:lnTo>
                  <a:lnTo>
                    <a:pt x="16" y="114"/>
                  </a:lnTo>
                  <a:lnTo>
                    <a:pt x="18" y="116"/>
                  </a:lnTo>
                  <a:lnTo>
                    <a:pt x="20" y="116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32" y="106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8" y="116"/>
                  </a:lnTo>
                  <a:lnTo>
                    <a:pt x="26" y="122"/>
                  </a:lnTo>
                  <a:lnTo>
                    <a:pt x="26" y="124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2" y="130"/>
                  </a:lnTo>
                  <a:lnTo>
                    <a:pt x="22" y="132"/>
                  </a:lnTo>
                  <a:lnTo>
                    <a:pt x="22" y="136"/>
                  </a:lnTo>
                  <a:lnTo>
                    <a:pt x="20" y="142"/>
                  </a:lnTo>
                  <a:lnTo>
                    <a:pt x="20" y="142"/>
                  </a:lnTo>
                  <a:lnTo>
                    <a:pt x="18" y="146"/>
                  </a:lnTo>
                  <a:lnTo>
                    <a:pt x="18" y="148"/>
                  </a:lnTo>
                  <a:lnTo>
                    <a:pt x="20" y="150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8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8"/>
                  </a:lnTo>
                  <a:lnTo>
                    <a:pt x="20" y="166"/>
                  </a:lnTo>
                  <a:lnTo>
                    <a:pt x="16" y="176"/>
                  </a:lnTo>
                  <a:lnTo>
                    <a:pt x="16" y="180"/>
                  </a:lnTo>
                  <a:lnTo>
                    <a:pt x="16" y="182"/>
                  </a:lnTo>
                  <a:lnTo>
                    <a:pt x="16" y="182"/>
                  </a:lnTo>
                  <a:lnTo>
                    <a:pt x="20" y="182"/>
                  </a:lnTo>
                  <a:lnTo>
                    <a:pt x="22" y="180"/>
                  </a:lnTo>
                  <a:lnTo>
                    <a:pt x="24" y="174"/>
                  </a:lnTo>
                  <a:lnTo>
                    <a:pt x="26" y="164"/>
                  </a:lnTo>
                  <a:lnTo>
                    <a:pt x="28" y="160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2" y="156"/>
                  </a:lnTo>
                  <a:lnTo>
                    <a:pt x="32" y="154"/>
                  </a:lnTo>
                  <a:lnTo>
                    <a:pt x="28" y="152"/>
                  </a:lnTo>
                  <a:lnTo>
                    <a:pt x="28" y="148"/>
                  </a:lnTo>
                  <a:lnTo>
                    <a:pt x="28" y="144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2" y="144"/>
                  </a:lnTo>
                  <a:lnTo>
                    <a:pt x="32" y="148"/>
                  </a:lnTo>
                  <a:lnTo>
                    <a:pt x="32" y="150"/>
                  </a:lnTo>
                  <a:lnTo>
                    <a:pt x="34" y="150"/>
                  </a:lnTo>
                  <a:lnTo>
                    <a:pt x="34" y="150"/>
                  </a:lnTo>
                  <a:lnTo>
                    <a:pt x="36" y="152"/>
                  </a:lnTo>
                  <a:lnTo>
                    <a:pt x="38" y="150"/>
                  </a:lnTo>
                  <a:lnTo>
                    <a:pt x="38" y="148"/>
                  </a:lnTo>
                  <a:lnTo>
                    <a:pt x="40" y="150"/>
                  </a:lnTo>
                  <a:lnTo>
                    <a:pt x="40" y="150"/>
                  </a:lnTo>
                  <a:lnTo>
                    <a:pt x="42" y="150"/>
                  </a:lnTo>
                  <a:lnTo>
                    <a:pt x="44" y="150"/>
                  </a:lnTo>
                  <a:lnTo>
                    <a:pt x="44" y="146"/>
                  </a:lnTo>
                  <a:lnTo>
                    <a:pt x="46" y="144"/>
                  </a:lnTo>
                  <a:lnTo>
                    <a:pt x="48" y="144"/>
                  </a:lnTo>
                  <a:lnTo>
                    <a:pt x="52" y="144"/>
                  </a:lnTo>
                  <a:lnTo>
                    <a:pt x="58" y="148"/>
                  </a:lnTo>
                  <a:lnTo>
                    <a:pt x="58" y="148"/>
                  </a:lnTo>
                  <a:lnTo>
                    <a:pt x="50" y="150"/>
                  </a:lnTo>
                  <a:lnTo>
                    <a:pt x="46" y="152"/>
                  </a:lnTo>
                  <a:lnTo>
                    <a:pt x="44" y="154"/>
                  </a:lnTo>
                  <a:lnTo>
                    <a:pt x="46" y="158"/>
                  </a:lnTo>
                  <a:lnTo>
                    <a:pt x="52" y="164"/>
                  </a:lnTo>
                  <a:lnTo>
                    <a:pt x="52" y="164"/>
                  </a:lnTo>
                  <a:lnTo>
                    <a:pt x="54" y="168"/>
                  </a:lnTo>
                  <a:lnTo>
                    <a:pt x="54" y="172"/>
                  </a:lnTo>
                  <a:lnTo>
                    <a:pt x="52" y="180"/>
                  </a:lnTo>
                  <a:lnTo>
                    <a:pt x="46" y="186"/>
                  </a:lnTo>
                  <a:lnTo>
                    <a:pt x="44" y="190"/>
                  </a:lnTo>
                  <a:lnTo>
                    <a:pt x="44" y="196"/>
                  </a:lnTo>
                  <a:lnTo>
                    <a:pt x="44" y="196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40" y="198"/>
                  </a:lnTo>
                  <a:lnTo>
                    <a:pt x="38" y="198"/>
                  </a:lnTo>
                  <a:lnTo>
                    <a:pt x="36" y="198"/>
                  </a:lnTo>
                  <a:lnTo>
                    <a:pt x="36" y="198"/>
                  </a:lnTo>
                  <a:lnTo>
                    <a:pt x="36" y="200"/>
                  </a:lnTo>
                  <a:lnTo>
                    <a:pt x="36" y="204"/>
                  </a:lnTo>
                  <a:lnTo>
                    <a:pt x="40" y="210"/>
                  </a:lnTo>
                  <a:lnTo>
                    <a:pt x="44" y="214"/>
                  </a:lnTo>
                  <a:lnTo>
                    <a:pt x="46" y="214"/>
                  </a:lnTo>
                  <a:lnTo>
                    <a:pt x="44" y="210"/>
                  </a:lnTo>
                  <a:lnTo>
                    <a:pt x="44" y="210"/>
                  </a:lnTo>
                  <a:lnTo>
                    <a:pt x="44" y="208"/>
                  </a:lnTo>
                  <a:lnTo>
                    <a:pt x="44" y="206"/>
                  </a:lnTo>
                  <a:lnTo>
                    <a:pt x="46" y="204"/>
                  </a:lnTo>
                  <a:lnTo>
                    <a:pt x="48" y="204"/>
                  </a:lnTo>
                  <a:lnTo>
                    <a:pt x="54" y="208"/>
                  </a:lnTo>
                  <a:lnTo>
                    <a:pt x="60" y="212"/>
                  </a:lnTo>
                  <a:lnTo>
                    <a:pt x="60" y="212"/>
                  </a:lnTo>
                  <a:lnTo>
                    <a:pt x="62" y="214"/>
                  </a:lnTo>
                  <a:lnTo>
                    <a:pt x="64" y="214"/>
                  </a:lnTo>
                  <a:lnTo>
                    <a:pt x="64" y="206"/>
                  </a:lnTo>
                  <a:lnTo>
                    <a:pt x="64" y="206"/>
                  </a:lnTo>
                  <a:lnTo>
                    <a:pt x="64" y="204"/>
                  </a:lnTo>
                  <a:lnTo>
                    <a:pt x="64" y="204"/>
                  </a:lnTo>
                  <a:lnTo>
                    <a:pt x="70" y="206"/>
                  </a:lnTo>
                  <a:lnTo>
                    <a:pt x="76" y="210"/>
                  </a:lnTo>
                  <a:lnTo>
                    <a:pt x="80" y="210"/>
                  </a:lnTo>
                  <a:lnTo>
                    <a:pt x="82" y="206"/>
                  </a:lnTo>
                  <a:lnTo>
                    <a:pt x="82" y="206"/>
                  </a:lnTo>
                  <a:lnTo>
                    <a:pt x="86" y="202"/>
                  </a:lnTo>
                  <a:lnTo>
                    <a:pt x="88" y="204"/>
                  </a:lnTo>
                  <a:lnTo>
                    <a:pt x="90" y="204"/>
                  </a:lnTo>
                  <a:lnTo>
                    <a:pt x="92" y="202"/>
                  </a:lnTo>
                  <a:lnTo>
                    <a:pt x="92" y="202"/>
                  </a:lnTo>
                  <a:lnTo>
                    <a:pt x="94" y="200"/>
                  </a:lnTo>
                  <a:lnTo>
                    <a:pt x="100" y="198"/>
                  </a:lnTo>
                  <a:lnTo>
                    <a:pt x="102" y="198"/>
                  </a:lnTo>
                  <a:lnTo>
                    <a:pt x="104" y="200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0" y="204"/>
                  </a:lnTo>
                  <a:lnTo>
                    <a:pt x="100" y="204"/>
                  </a:lnTo>
                  <a:lnTo>
                    <a:pt x="94" y="212"/>
                  </a:lnTo>
                  <a:lnTo>
                    <a:pt x="94" y="212"/>
                  </a:lnTo>
                  <a:lnTo>
                    <a:pt x="90" y="218"/>
                  </a:lnTo>
                  <a:lnTo>
                    <a:pt x="88" y="224"/>
                  </a:lnTo>
                  <a:lnTo>
                    <a:pt x="90" y="228"/>
                  </a:lnTo>
                  <a:lnTo>
                    <a:pt x="92" y="230"/>
                  </a:lnTo>
                  <a:lnTo>
                    <a:pt x="98" y="236"/>
                  </a:lnTo>
                  <a:lnTo>
                    <a:pt x="104" y="242"/>
                  </a:lnTo>
                  <a:lnTo>
                    <a:pt x="104" y="242"/>
                  </a:lnTo>
                  <a:lnTo>
                    <a:pt x="106" y="246"/>
                  </a:lnTo>
                  <a:lnTo>
                    <a:pt x="108" y="244"/>
                  </a:lnTo>
                  <a:lnTo>
                    <a:pt x="110" y="242"/>
                  </a:lnTo>
                  <a:lnTo>
                    <a:pt x="112" y="240"/>
                  </a:lnTo>
                  <a:lnTo>
                    <a:pt x="114" y="240"/>
                  </a:lnTo>
                  <a:lnTo>
                    <a:pt x="114" y="240"/>
                  </a:lnTo>
                  <a:lnTo>
                    <a:pt x="118" y="242"/>
                  </a:lnTo>
                  <a:lnTo>
                    <a:pt x="116" y="244"/>
                  </a:lnTo>
                  <a:lnTo>
                    <a:pt x="114" y="248"/>
                  </a:lnTo>
                  <a:lnTo>
                    <a:pt x="116" y="250"/>
                  </a:lnTo>
                  <a:lnTo>
                    <a:pt x="116" y="250"/>
                  </a:lnTo>
                  <a:lnTo>
                    <a:pt x="116" y="250"/>
                  </a:lnTo>
                  <a:lnTo>
                    <a:pt x="116" y="252"/>
                  </a:lnTo>
                  <a:lnTo>
                    <a:pt x="112" y="256"/>
                  </a:lnTo>
                  <a:lnTo>
                    <a:pt x="108" y="260"/>
                  </a:lnTo>
                  <a:lnTo>
                    <a:pt x="110" y="262"/>
                  </a:lnTo>
                  <a:lnTo>
                    <a:pt x="112" y="264"/>
                  </a:lnTo>
                  <a:lnTo>
                    <a:pt x="112" y="264"/>
                  </a:lnTo>
                  <a:lnTo>
                    <a:pt x="114" y="264"/>
                  </a:lnTo>
                  <a:lnTo>
                    <a:pt x="110" y="266"/>
                  </a:lnTo>
                  <a:lnTo>
                    <a:pt x="110" y="270"/>
                  </a:lnTo>
                  <a:lnTo>
                    <a:pt x="110" y="274"/>
                  </a:lnTo>
                  <a:lnTo>
                    <a:pt x="112" y="280"/>
                  </a:lnTo>
                  <a:lnTo>
                    <a:pt x="112" y="280"/>
                  </a:lnTo>
                  <a:lnTo>
                    <a:pt x="116" y="286"/>
                  </a:lnTo>
                  <a:lnTo>
                    <a:pt x="112" y="284"/>
                  </a:lnTo>
                  <a:lnTo>
                    <a:pt x="112" y="284"/>
                  </a:lnTo>
                  <a:lnTo>
                    <a:pt x="110" y="282"/>
                  </a:lnTo>
                  <a:lnTo>
                    <a:pt x="106" y="280"/>
                  </a:lnTo>
                  <a:lnTo>
                    <a:pt x="104" y="282"/>
                  </a:lnTo>
                  <a:lnTo>
                    <a:pt x="106" y="286"/>
                  </a:lnTo>
                  <a:lnTo>
                    <a:pt x="106" y="286"/>
                  </a:lnTo>
                  <a:lnTo>
                    <a:pt x="108" y="288"/>
                  </a:lnTo>
                  <a:lnTo>
                    <a:pt x="106" y="286"/>
                  </a:lnTo>
                  <a:lnTo>
                    <a:pt x="100" y="284"/>
                  </a:lnTo>
                  <a:lnTo>
                    <a:pt x="98" y="284"/>
                  </a:lnTo>
                  <a:lnTo>
                    <a:pt x="94" y="286"/>
                  </a:lnTo>
                  <a:lnTo>
                    <a:pt x="94" y="286"/>
                  </a:lnTo>
                  <a:lnTo>
                    <a:pt x="90" y="288"/>
                  </a:lnTo>
                  <a:lnTo>
                    <a:pt x="86" y="286"/>
                  </a:lnTo>
                  <a:lnTo>
                    <a:pt x="84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76" y="288"/>
                  </a:lnTo>
                  <a:lnTo>
                    <a:pt x="72" y="290"/>
                  </a:lnTo>
                  <a:lnTo>
                    <a:pt x="68" y="294"/>
                  </a:lnTo>
                  <a:lnTo>
                    <a:pt x="68" y="294"/>
                  </a:lnTo>
                  <a:lnTo>
                    <a:pt x="64" y="300"/>
                  </a:lnTo>
                  <a:lnTo>
                    <a:pt x="60" y="304"/>
                  </a:lnTo>
                  <a:lnTo>
                    <a:pt x="56" y="306"/>
                  </a:lnTo>
                  <a:lnTo>
                    <a:pt x="52" y="310"/>
                  </a:lnTo>
                  <a:lnTo>
                    <a:pt x="52" y="31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4" y="312"/>
                  </a:lnTo>
                  <a:lnTo>
                    <a:pt x="58" y="312"/>
                  </a:lnTo>
                  <a:lnTo>
                    <a:pt x="58" y="312"/>
                  </a:lnTo>
                  <a:lnTo>
                    <a:pt x="62" y="312"/>
                  </a:lnTo>
                  <a:lnTo>
                    <a:pt x="68" y="308"/>
                  </a:lnTo>
                  <a:lnTo>
                    <a:pt x="74" y="306"/>
                  </a:lnTo>
                  <a:lnTo>
                    <a:pt x="74" y="306"/>
                  </a:lnTo>
                  <a:lnTo>
                    <a:pt x="74" y="308"/>
                  </a:lnTo>
                  <a:lnTo>
                    <a:pt x="74" y="308"/>
                  </a:lnTo>
                  <a:lnTo>
                    <a:pt x="72" y="312"/>
                  </a:lnTo>
                  <a:lnTo>
                    <a:pt x="74" y="314"/>
                  </a:lnTo>
                  <a:lnTo>
                    <a:pt x="76" y="314"/>
                  </a:lnTo>
                  <a:lnTo>
                    <a:pt x="74" y="318"/>
                  </a:lnTo>
                  <a:lnTo>
                    <a:pt x="74" y="318"/>
                  </a:lnTo>
                  <a:lnTo>
                    <a:pt x="74" y="324"/>
                  </a:lnTo>
                  <a:lnTo>
                    <a:pt x="74" y="330"/>
                  </a:lnTo>
                  <a:lnTo>
                    <a:pt x="74" y="332"/>
                  </a:lnTo>
                  <a:lnTo>
                    <a:pt x="72" y="336"/>
                  </a:lnTo>
                  <a:lnTo>
                    <a:pt x="68" y="340"/>
                  </a:lnTo>
                  <a:lnTo>
                    <a:pt x="62" y="344"/>
                  </a:lnTo>
                  <a:lnTo>
                    <a:pt x="62" y="344"/>
                  </a:lnTo>
                  <a:lnTo>
                    <a:pt x="52" y="350"/>
                  </a:lnTo>
                  <a:lnTo>
                    <a:pt x="44" y="352"/>
                  </a:lnTo>
                  <a:lnTo>
                    <a:pt x="38" y="352"/>
                  </a:lnTo>
                  <a:lnTo>
                    <a:pt x="34" y="356"/>
                  </a:lnTo>
                  <a:lnTo>
                    <a:pt x="34" y="356"/>
                  </a:lnTo>
                  <a:lnTo>
                    <a:pt x="32" y="358"/>
                  </a:lnTo>
                  <a:lnTo>
                    <a:pt x="32" y="360"/>
                  </a:lnTo>
                  <a:lnTo>
                    <a:pt x="34" y="362"/>
                  </a:lnTo>
                  <a:lnTo>
                    <a:pt x="38" y="362"/>
                  </a:lnTo>
                  <a:lnTo>
                    <a:pt x="36" y="366"/>
                  </a:lnTo>
                  <a:lnTo>
                    <a:pt x="36" y="366"/>
                  </a:lnTo>
                  <a:lnTo>
                    <a:pt x="36" y="368"/>
                  </a:lnTo>
                  <a:lnTo>
                    <a:pt x="38" y="372"/>
                  </a:lnTo>
                  <a:lnTo>
                    <a:pt x="44" y="372"/>
                  </a:lnTo>
                  <a:lnTo>
                    <a:pt x="52" y="370"/>
                  </a:lnTo>
                  <a:lnTo>
                    <a:pt x="52" y="370"/>
                  </a:lnTo>
                  <a:lnTo>
                    <a:pt x="58" y="368"/>
                  </a:lnTo>
                  <a:lnTo>
                    <a:pt x="64" y="368"/>
                  </a:lnTo>
                  <a:lnTo>
                    <a:pt x="66" y="370"/>
                  </a:lnTo>
                  <a:lnTo>
                    <a:pt x="66" y="374"/>
                  </a:lnTo>
                  <a:lnTo>
                    <a:pt x="66" y="374"/>
                  </a:lnTo>
                  <a:lnTo>
                    <a:pt x="66" y="376"/>
                  </a:lnTo>
                  <a:lnTo>
                    <a:pt x="68" y="378"/>
                  </a:lnTo>
                  <a:lnTo>
                    <a:pt x="72" y="376"/>
                  </a:lnTo>
                  <a:lnTo>
                    <a:pt x="80" y="376"/>
                  </a:lnTo>
                  <a:lnTo>
                    <a:pt x="84" y="378"/>
                  </a:lnTo>
                  <a:lnTo>
                    <a:pt x="90" y="380"/>
                  </a:lnTo>
                  <a:lnTo>
                    <a:pt x="90" y="380"/>
                  </a:lnTo>
                  <a:lnTo>
                    <a:pt x="94" y="384"/>
                  </a:lnTo>
                  <a:lnTo>
                    <a:pt x="98" y="386"/>
                  </a:lnTo>
                  <a:lnTo>
                    <a:pt x="100" y="386"/>
                  </a:lnTo>
                  <a:lnTo>
                    <a:pt x="104" y="384"/>
                  </a:lnTo>
                  <a:lnTo>
                    <a:pt x="110" y="378"/>
                  </a:lnTo>
                  <a:lnTo>
                    <a:pt x="114" y="376"/>
                  </a:lnTo>
                  <a:lnTo>
                    <a:pt x="114" y="376"/>
                  </a:lnTo>
                  <a:lnTo>
                    <a:pt x="118" y="374"/>
                  </a:lnTo>
                  <a:lnTo>
                    <a:pt x="122" y="372"/>
                  </a:lnTo>
                  <a:lnTo>
                    <a:pt x="126" y="368"/>
                  </a:lnTo>
                  <a:lnTo>
                    <a:pt x="132" y="366"/>
                  </a:lnTo>
                  <a:lnTo>
                    <a:pt x="132" y="366"/>
                  </a:lnTo>
                  <a:lnTo>
                    <a:pt x="130" y="370"/>
                  </a:lnTo>
                  <a:lnTo>
                    <a:pt x="126" y="374"/>
                  </a:lnTo>
                  <a:lnTo>
                    <a:pt x="126" y="374"/>
                  </a:lnTo>
                  <a:lnTo>
                    <a:pt x="116" y="384"/>
                  </a:lnTo>
                  <a:lnTo>
                    <a:pt x="112" y="390"/>
                  </a:lnTo>
                  <a:lnTo>
                    <a:pt x="112" y="392"/>
                  </a:lnTo>
                  <a:lnTo>
                    <a:pt x="106" y="394"/>
                  </a:lnTo>
                  <a:lnTo>
                    <a:pt x="106" y="394"/>
                  </a:lnTo>
                  <a:lnTo>
                    <a:pt x="98" y="394"/>
                  </a:lnTo>
                  <a:lnTo>
                    <a:pt x="94" y="394"/>
                  </a:lnTo>
                  <a:lnTo>
                    <a:pt x="88" y="392"/>
                  </a:lnTo>
                  <a:lnTo>
                    <a:pt x="78" y="392"/>
                  </a:lnTo>
                  <a:lnTo>
                    <a:pt x="78" y="392"/>
                  </a:lnTo>
                  <a:lnTo>
                    <a:pt x="72" y="392"/>
                  </a:lnTo>
                  <a:lnTo>
                    <a:pt x="70" y="394"/>
                  </a:lnTo>
                  <a:lnTo>
                    <a:pt x="68" y="396"/>
                  </a:lnTo>
                  <a:lnTo>
                    <a:pt x="68" y="398"/>
                  </a:lnTo>
                  <a:lnTo>
                    <a:pt x="68" y="400"/>
                  </a:lnTo>
                  <a:lnTo>
                    <a:pt x="68" y="402"/>
                  </a:lnTo>
                  <a:lnTo>
                    <a:pt x="64" y="404"/>
                  </a:lnTo>
                  <a:lnTo>
                    <a:pt x="64" y="404"/>
                  </a:lnTo>
                  <a:lnTo>
                    <a:pt x="58" y="406"/>
                  </a:lnTo>
                  <a:lnTo>
                    <a:pt x="56" y="408"/>
                  </a:lnTo>
                  <a:lnTo>
                    <a:pt x="56" y="412"/>
                  </a:lnTo>
                  <a:lnTo>
                    <a:pt x="56" y="414"/>
                  </a:lnTo>
                  <a:lnTo>
                    <a:pt x="54" y="416"/>
                  </a:lnTo>
                  <a:lnTo>
                    <a:pt x="54" y="416"/>
                  </a:lnTo>
                  <a:lnTo>
                    <a:pt x="52" y="418"/>
                  </a:lnTo>
                  <a:lnTo>
                    <a:pt x="50" y="422"/>
                  </a:lnTo>
                  <a:lnTo>
                    <a:pt x="50" y="424"/>
                  </a:lnTo>
                  <a:lnTo>
                    <a:pt x="48" y="426"/>
                  </a:lnTo>
                  <a:lnTo>
                    <a:pt x="48" y="426"/>
                  </a:lnTo>
                  <a:lnTo>
                    <a:pt x="42" y="430"/>
                  </a:lnTo>
                  <a:lnTo>
                    <a:pt x="38" y="436"/>
                  </a:lnTo>
                  <a:lnTo>
                    <a:pt x="32" y="442"/>
                  </a:lnTo>
                  <a:lnTo>
                    <a:pt x="30" y="442"/>
                  </a:lnTo>
                  <a:lnTo>
                    <a:pt x="26" y="444"/>
                  </a:lnTo>
                  <a:lnTo>
                    <a:pt x="26" y="444"/>
                  </a:lnTo>
                  <a:lnTo>
                    <a:pt x="22" y="444"/>
                  </a:lnTo>
                  <a:lnTo>
                    <a:pt x="20" y="444"/>
                  </a:lnTo>
                  <a:lnTo>
                    <a:pt x="18" y="448"/>
                  </a:lnTo>
                  <a:lnTo>
                    <a:pt x="18" y="452"/>
                  </a:lnTo>
                  <a:lnTo>
                    <a:pt x="20" y="452"/>
                  </a:lnTo>
                  <a:lnTo>
                    <a:pt x="22" y="452"/>
                  </a:lnTo>
                  <a:lnTo>
                    <a:pt x="22" y="452"/>
                  </a:lnTo>
                  <a:lnTo>
                    <a:pt x="26" y="452"/>
                  </a:lnTo>
                  <a:lnTo>
                    <a:pt x="30" y="454"/>
                  </a:lnTo>
                  <a:lnTo>
                    <a:pt x="32" y="456"/>
                  </a:lnTo>
                  <a:lnTo>
                    <a:pt x="36" y="456"/>
                  </a:lnTo>
                  <a:lnTo>
                    <a:pt x="36" y="456"/>
                  </a:lnTo>
                  <a:lnTo>
                    <a:pt x="38" y="454"/>
                  </a:lnTo>
                  <a:lnTo>
                    <a:pt x="38" y="452"/>
                  </a:lnTo>
                  <a:lnTo>
                    <a:pt x="40" y="450"/>
                  </a:lnTo>
                  <a:lnTo>
                    <a:pt x="44" y="448"/>
                  </a:lnTo>
                  <a:lnTo>
                    <a:pt x="44" y="448"/>
                  </a:lnTo>
                  <a:lnTo>
                    <a:pt x="48" y="446"/>
                  </a:lnTo>
                  <a:lnTo>
                    <a:pt x="50" y="442"/>
                  </a:lnTo>
                  <a:lnTo>
                    <a:pt x="54" y="440"/>
                  </a:lnTo>
                  <a:lnTo>
                    <a:pt x="62" y="436"/>
                  </a:lnTo>
                  <a:lnTo>
                    <a:pt x="62" y="436"/>
                  </a:lnTo>
                  <a:lnTo>
                    <a:pt x="68" y="436"/>
                  </a:lnTo>
                  <a:lnTo>
                    <a:pt x="74" y="438"/>
                  </a:lnTo>
                  <a:lnTo>
                    <a:pt x="86" y="444"/>
                  </a:lnTo>
                  <a:lnTo>
                    <a:pt x="86" y="444"/>
                  </a:lnTo>
                  <a:lnTo>
                    <a:pt x="88" y="446"/>
                  </a:lnTo>
                  <a:lnTo>
                    <a:pt x="90" y="444"/>
                  </a:lnTo>
                  <a:lnTo>
                    <a:pt x="92" y="436"/>
                  </a:lnTo>
                  <a:lnTo>
                    <a:pt x="94" y="426"/>
                  </a:lnTo>
                  <a:lnTo>
                    <a:pt x="96" y="424"/>
                  </a:lnTo>
                  <a:lnTo>
                    <a:pt x="98" y="424"/>
                  </a:lnTo>
                  <a:lnTo>
                    <a:pt x="98" y="424"/>
                  </a:lnTo>
                  <a:lnTo>
                    <a:pt x="100" y="424"/>
                  </a:lnTo>
                  <a:lnTo>
                    <a:pt x="102" y="424"/>
                  </a:lnTo>
                  <a:lnTo>
                    <a:pt x="108" y="420"/>
                  </a:lnTo>
                  <a:lnTo>
                    <a:pt x="116" y="418"/>
                  </a:lnTo>
                  <a:lnTo>
                    <a:pt x="120" y="420"/>
                  </a:lnTo>
                  <a:lnTo>
                    <a:pt x="124" y="422"/>
                  </a:lnTo>
                  <a:lnTo>
                    <a:pt x="124" y="422"/>
                  </a:lnTo>
                  <a:lnTo>
                    <a:pt x="130" y="428"/>
                  </a:lnTo>
                  <a:lnTo>
                    <a:pt x="132" y="428"/>
                  </a:lnTo>
                  <a:lnTo>
                    <a:pt x="134" y="426"/>
                  </a:lnTo>
                  <a:lnTo>
                    <a:pt x="140" y="426"/>
                  </a:lnTo>
                  <a:lnTo>
                    <a:pt x="140" y="426"/>
                  </a:lnTo>
                  <a:lnTo>
                    <a:pt x="146" y="426"/>
                  </a:lnTo>
                  <a:lnTo>
                    <a:pt x="148" y="424"/>
                  </a:lnTo>
                  <a:lnTo>
                    <a:pt x="150" y="422"/>
                  </a:lnTo>
                  <a:lnTo>
                    <a:pt x="158" y="418"/>
                  </a:lnTo>
                  <a:lnTo>
                    <a:pt x="158" y="418"/>
                  </a:lnTo>
                  <a:lnTo>
                    <a:pt x="166" y="416"/>
                  </a:lnTo>
                  <a:lnTo>
                    <a:pt x="168" y="414"/>
                  </a:lnTo>
                  <a:lnTo>
                    <a:pt x="168" y="412"/>
                  </a:lnTo>
                  <a:lnTo>
                    <a:pt x="172" y="414"/>
                  </a:lnTo>
                  <a:lnTo>
                    <a:pt x="172" y="414"/>
                  </a:lnTo>
                  <a:lnTo>
                    <a:pt x="178" y="416"/>
                  </a:lnTo>
                  <a:lnTo>
                    <a:pt x="180" y="416"/>
                  </a:lnTo>
                  <a:lnTo>
                    <a:pt x="182" y="416"/>
                  </a:lnTo>
                  <a:lnTo>
                    <a:pt x="184" y="418"/>
                  </a:lnTo>
                  <a:lnTo>
                    <a:pt x="184" y="418"/>
                  </a:lnTo>
                  <a:lnTo>
                    <a:pt x="186" y="418"/>
                  </a:lnTo>
                  <a:lnTo>
                    <a:pt x="188" y="418"/>
                  </a:lnTo>
                  <a:lnTo>
                    <a:pt x="196" y="416"/>
                  </a:lnTo>
                  <a:lnTo>
                    <a:pt x="204" y="414"/>
                  </a:lnTo>
                  <a:lnTo>
                    <a:pt x="210" y="414"/>
                  </a:lnTo>
                  <a:lnTo>
                    <a:pt x="214" y="416"/>
                  </a:lnTo>
                  <a:lnTo>
                    <a:pt x="214" y="416"/>
                  </a:lnTo>
                  <a:lnTo>
                    <a:pt x="220" y="418"/>
                  </a:lnTo>
                  <a:lnTo>
                    <a:pt x="224" y="418"/>
                  </a:lnTo>
                  <a:lnTo>
                    <a:pt x="230" y="414"/>
                  </a:lnTo>
                  <a:lnTo>
                    <a:pt x="236" y="412"/>
                  </a:lnTo>
                  <a:lnTo>
                    <a:pt x="242" y="410"/>
                  </a:lnTo>
                  <a:lnTo>
                    <a:pt x="242" y="410"/>
                  </a:lnTo>
                  <a:lnTo>
                    <a:pt x="248" y="410"/>
                  </a:lnTo>
                  <a:lnTo>
                    <a:pt x="248" y="406"/>
                  </a:lnTo>
                  <a:lnTo>
                    <a:pt x="250" y="404"/>
                  </a:lnTo>
                  <a:lnTo>
                    <a:pt x="256" y="400"/>
                  </a:lnTo>
                  <a:lnTo>
                    <a:pt x="256" y="400"/>
                  </a:lnTo>
                  <a:lnTo>
                    <a:pt x="262" y="396"/>
                  </a:lnTo>
                  <a:lnTo>
                    <a:pt x="264" y="394"/>
                  </a:lnTo>
                  <a:lnTo>
                    <a:pt x="262" y="390"/>
                  </a:lnTo>
                  <a:lnTo>
                    <a:pt x="264" y="386"/>
                  </a:lnTo>
                  <a:lnTo>
                    <a:pt x="264" y="386"/>
                  </a:lnTo>
                  <a:lnTo>
                    <a:pt x="264" y="384"/>
                  </a:lnTo>
                  <a:lnTo>
                    <a:pt x="262" y="384"/>
                  </a:lnTo>
                  <a:lnTo>
                    <a:pt x="256" y="386"/>
                  </a:lnTo>
                  <a:lnTo>
                    <a:pt x="248" y="386"/>
                  </a:lnTo>
                  <a:lnTo>
                    <a:pt x="242" y="386"/>
                  </a:lnTo>
                  <a:lnTo>
                    <a:pt x="242" y="386"/>
                  </a:lnTo>
                  <a:lnTo>
                    <a:pt x="238" y="384"/>
                  </a:lnTo>
                  <a:lnTo>
                    <a:pt x="238" y="384"/>
                  </a:lnTo>
                  <a:lnTo>
                    <a:pt x="238" y="382"/>
                  </a:lnTo>
                  <a:lnTo>
                    <a:pt x="234" y="380"/>
                  </a:lnTo>
                  <a:lnTo>
                    <a:pt x="234" y="380"/>
                  </a:lnTo>
                  <a:lnTo>
                    <a:pt x="232" y="380"/>
                  </a:lnTo>
                  <a:lnTo>
                    <a:pt x="232" y="378"/>
                  </a:lnTo>
                  <a:lnTo>
                    <a:pt x="236" y="378"/>
                  </a:lnTo>
                  <a:lnTo>
                    <a:pt x="242" y="376"/>
                  </a:lnTo>
                  <a:lnTo>
                    <a:pt x="246" y="374"/>
                  </a:lnTo>
                  <a:lnTo>
                    <a:pt x="246" y="374"/>
                  </a:lnTo>
                  <a:lnTo>
                    <a:pt x="248" y="370"/>
                  </a:lnTo>
                  <a:lnTo>
                    <a:pt x="246" y="368"/>
                  </a:lnTo>
                  <a:lnTo>
                    <a:pt x="244" y="368"/>
                  </a:lnTo>
                  <a:lnTo>
                    <a:pt x="246" y="366"/>
                  </a:lnTo>
                  <a:lnTo>
                    <a:pt x="246" y="366"/>
                  </a:lnTo>
                  <a:lnTo>
                    <a:pt x="252" y="364"/>
                  </a:lnTo>
                  <a:lnTo>
                    <a:pt x="258" y="364"/>
                  </a:lnTo>
                  <a:lnTo>
                    <a:pt x="262" y="362"/>
                  </a:lnTo>
                  <a:lnTo>
                    <a:pt x="260" y="360"/>
                  </a:lnTo>
                  <a:lnTo>
                    <a:pt x="260" y="360"/>
                  </a:lnTo>
                  <a:lnTo>
                    <a:pt x="258" y="358"/>
                  </a:lnTo>
                  <a:lnTo>
                    <a:pt x="260" y="356"/>
                  </a:lnTo>
                  <a:lnTo>
                    <a:pt x="266" y="352"/>
                  </a:lnTo>
                  <a:lnTo>
                    <a:pt x="270" y="348"/>
                  </a:lnTo>
                  <a:lnTo>
                    <a:pt x="274" y="344"/>
                  </a:lnTo>
                  <a:lnTo>
                    <a:pt x="276" y="336"/>
                  </a:lnTo>
                  <a:lnTo>
                    <a:pt x="276" y="326"/>
                  </a:lnTo>
                  <a:lnTo>
                    <a:pt x="276" y="326"/>
                  </a:lnTo>
                  <a:lnTo>
                    <a:pt x="274" y="318"/>
                  </a:lnTo>
                  <a:lnTo>
                    <a:pt x="270" y="312"/>
                  </a:lnTo>
                  <a:lnTo>
                    <a:pt x="262" y="306"/>
                  </a:lnTo>
                  <a:lnTo>
                    <a:pt x="256" y="304"/>
                  </a:lnTo>
                  <a:lnTo>
                    <a:pt x="248" y="302"/>
                  </a:lnTo>
                  <a:lnTo>
                    <a:pt x="240" y="302"/>
                  </a:lnTo>
                  <a:lnTo>
                    <a:pt x="236" y="304"/>
                  </a:lnTo>
                  <a:lnTo>
                    <a:pt x="232" y="306"/>
                  </a:lnTo>
                  <a:lnTo>
                    <a:pt x="232" y="306"/>
                  </a:lnTo>
                  <a:lnTo>
                    <a:pt x="228" y="312"/>
                  </a:lnTo>
                  <a:lnTo>
                    <a:pt x="224" y="312"/>
                  </a:lnTo>
                  <a:lnTo>
                    <a:pt x="222" y="310"/>
                  </a:lnTo>
                  <a:lnTo>
                    <a:pt x="220" y="308"/>
                  </a:lnTo>
                  <a:lnTo>
                    <a:pt x="220" y="308"/>
                  </a:lnTo>
                  <a:lnTo>
                    <a:pt x="216" y="308"/>
                  </a:lnTo>
                  <a:lnTo>
                    <a:pt x="216" y="306"/>
                  </a:lnTo>
                  <a:lnTo>
                    <a:pt x="224" y="298"/>
                  </a:lnTo>
                  <a:lnTo>
                    <a:pt x="224" y="298"/>
                  </a:lnTo>
                  <a:lnTo>
                    <a:pt x="226" y="296"/>
                  </a:lnTo>
                  <a:lnTo>
                    <a:pt x="228" y="294"/>
                  </a:lnTo>
                  <a:lnTo>
                    <a:pt x="226" y="286"/>
                  </a:lnTo>
                  <a:lnTo>
                    <a:pt x="220" y="278"/>
                  </a:lnTo>
                  <a:lnTo>
                    <a:pt x="210" y="272"/>
                  </a:lnTo>
                  <a:lnTo>
                    <a:pt x="210" y="272"/>
                  </a:lnTo>
                  <a:lnTo>
                    <a:pt x="204" y="268"/>
                  </a:lnTo>
                  <a:lnTo>
                    <a:pt x="202" y="264"/>
                  </a:lnTo>
                  <a:lnTo>
                    <a:pt x="204" y="264"/>
                  </a:lnTo>
                  <a:lnTo>
                    <a:pt x="210" y="268"/>
                  </a:lnTo>
                  <a:lnTo>
                    <a:pt x="210" y="268"/>
                  </a:lnTo>
                  <a:lnTo>
                    <a:pt x="216" y="270"/>
                  </a:lnTo>
                  <a:lnTo>
                    <a:pt x="220" y="272"/>
                  </a:lnTo>
                  <a:lnTo>
                    <a:pt x="220" y="268"/>
                  </a:lnTo>
                  <a:lnTo>
                    <a:pt x="214" y="260"/>
                  </a:lnTo>
                  <a:lnTo>
                    <a:pt x="214" y="260"/>
                  </a:lnTo>
                  <a:lnTo>
                    <a:pt x="212" y="256"/>
                  </a:lnTo>
                  <a:lnTo>
                    <a:pt x="210" y="252"/>
                  </a:lnTo>
                  <a:lnTo>
                    <a:pt x="210" y="246"/>
                  </a:lnTo>
                  <a:lnTo>
                    <a:pt x="210" y="242"/>
                  </a:lnTo>
                  <a:lnTo>
                    <a:pt x="206" y="238"/>
                  </a:lnTo>
                  <a:lnTo>
                    <a:pt x="206" y="238"/>
                  </a:lnTo>
                  <a:lnTo>
                    <a:pt x="200" y="236"/>
                  </a:lnTo>
                  <a:lnTo>
                    <a:pt x="198" y="230"/>
                  </a:lnTo>
                  <a:lnTo>
                    <a:pt x="194" y="226"/>
                  </a:lnTo>
                  <a:lnTo>
                    <a:pt x="186" y="222"/>
                  </a:lnTo>
                  <a:lnTo>
                    <a:pt x="186" y="222"/>
                  </a:lnTo>
                  <a:lnTo>
                    <a:pt x="180" y="220"/>
                  </a:lnTo>
                  <a:lnTo>
                    <a:pt x="176" y="218"/>
                  </a:lnTo>
                  <a:lnTo>
                    <a:pt x="172" y="212"/>
                  </a:lnTo>
                  <a:lnTo>
                    <a:pt x="168" y="202"/>
                  </a:lnTo>
                  <a:lnTo>
                    <a:pt x="168" y="202"/>
                  </a:lnTo>
                  <a:lnTo>
                    <a:pt x="162" y="186"/>
                  </a:lnTo>
                  <a:lnTo>
                    <a:pt x="160" y="176"/>
                  </a:lnTo>
                  <a:lnTo>
                    <a:pt x="158" y="168"/>
                  </a:lnTo>
                  <a:lnTo>
                    <a:pt x="154" y="164"/>
                  </a:lnTo>
                  <a:lnTo>
                    <a:pt x="154" y="164"/>
                  </a:lnTo>
                  <a:lnTo>
                    <a:pt x="148" y="160"/>
                  </a:lnTo>
                  <a:lnTo>
                    <a:pt x="146" y="154"/>
                  </a:lnTo>
                  <a:lnTo>
                    <a:pt x="140" y="150"/>
                  </a:lnTo>
                  <a:lnTo>
                    <a:pt x="130" y="144"/>
                  </a:lnTo>
                  <a:lnTo>
                    <a:pt x="130" y="144"/>
                  </a:lnTo>
                  <a:lnTo>
                    <a:pt x="120" y="142"/>
                  </a:lnTo>
                  <a:lnTo>
                    <a:pt x="116" y="142"/>
                  </a:lnTo>
                  <a:lnTo>
                    <a:pt x="116" y="142"/>
                  </a:lnTo>
                  <a:lnTo>
                    <a:pt x="112" y="146"/>
                  </a:lnTo>
                  <a:lnTo>
                    <a:pt x="108" y="146"/>
                  </a:lnTo>
                  <a:lnTo>
                    <a:pt x="102" y="146"/>
                  </a:lnTo>
                  <a:lnTo>
                    <a:pt x="102" y="146"/>
                  </a:lnTo>
                  <a:lnTo>
                    <a:pt x="98" y="144"/>
                  </a:lnTo>
                  <a:lnTo>
                    <a:pt x="100" y="144"/>
                  </a:lnTo>
                  <a:lnTo>
                    <a:pt x="106" y="140"/>
                  </a:lnTo>
                  <a:lnTo>
                    <a:pt x="110" y="136"/>
                  </a:lnTo>
                  <a:lnTo>
                    <a:pt x="110" y="136"/>
                  </a:lnTo>
                  <a:lnTo>
                    <a:pt x="112" y="134"/>
                  </a:lnTo>
                  <a:lnTo>
                    <a:pt x="114" y="134"/>
                  </a:lnTo>
                  <a:lnTo>
                    <a:pt x="118" y="134"/>
                  </a:lnTo>
                  <a:lnTo>
                    <a:pt x="122" y="132"/>
                  </a:lnTo>
                  <a:lnTo>
                    <a:pt x="122" y="132"/>
                  </a:lnTo>
                  <a:lnTo>
                    <a:pt x="126" y="130"/>
                  </a:lnTo>
                  <a:lnTo>
                    <a:pt x="126" y="130"/>
                  </a:lnTo>
                  <a:lnTo>
                    <a:pt x="124" y="128"/>
                  </a:lnTo>
                  <a:lnTo>
                    <a:pt x="118" y="126"/>
                  </a:lnTo>
                  <a:lnTo>
                    <a:pt x="118" y="124"/>
                  </a:lnTo>
                  <a:lnTo>
                    <a:pt x="118" y="124"/>
                  </a:lnTo>
                  <a:lnTo>
                    <a:pt x="116" y="122"/>
                  </a:lnTo>
                  <a:lnTo>
                    <a:pt x="114" y="120"/>
                  </a:lnTo>
                  <a:lnTo>
                    <a:pt x="114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20" y="120"/>
                  </a:lnTo>
                  <a:lnTo>
                    <a:pt x="126" y="118"/>
                  </a:lnTo>
                  <a:lnTo>
                    <a:pt x="132" y="110"/>
                  </a:lnTo>
                  <a:lnTo>
                    <a:pt x="138" y="92"/>
                  </a:lnTo>
                  <a:lnTo>
                    <a:pt x="138" y="92"/>
                  </a:lnTo>
                  <a:lnTo>
                    <a:pt x="146" y="76"/>
                  </a:lnTo>
                  <a:lnTo>
                    <a:pt x="152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8"/>
                  </a:lnTo>
                  <a:lnTo>
                    <a:pt x="148" y="56"/>
                  </a:lnTo>
                  <a:lnTo>
                    <a:pt x="146" y="54"/>
                  </a:lnTo>
                  <a:lnTo>
                    <a:pt x="138" y="52"/>
                  </a:lnTo>
                  <a:lnTo>
                    <a:pt x="126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98" y="52"/>
                  </a:lnTo>
                  <a:lnTo>
                    <a:pt x="90" y="54"/>
                  </a:lnTo>
                  <a:lnTo>
                    <a:pt x="84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4" y="60"/>
                  </a:lnTo>
                  <a:lnTo>
                    <a:pt x="76" y="58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0" y="46"/>
                  </a:lnTo>
                  <a:lnTo>
                    <a:pt x="76" y="46"/>
                  </a:lnTo>
                  <a:lnTo>
                    <a:pt x="74" y="46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96" y="28"/>
                  </a:lnTo>
                  <a:lnTo>
                    <a:pt x="108" y="18"/>
                  </a:lnTo>
                  <a:lnTo>
                    <a:pt x="110" y="12"/>
                  </a:lnTo>
                  <a:lnTo>
                    <a:pt x="110" y="10"/>
                  </a:lnTo>
                  <a:lnTo>
                    <a:pt x="110" y="10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10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8" y="0"/>
                  </a:lnTo>
                  <a:lnTo>
                    <a:pt x="96" y="2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86" y="4"/>
                  </a:lnTo>
                  <a:lnTo>
                    <a:pt x="78" y="6"/>
                  </a:lnTo>
                  <a:lnTo>
                    <a:pt x="72" y="8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58" y="6"/>
                  </a:lnTo>
                  <a:lnTo>
                    <a:pt x="54" y="8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6" y="4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6" y="24"/>
                  </a:lnTo>
                  <a:lnTo>
                    <a:pt x="30" y="22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4" y="30"/>
                  </a:lnTo>
                  <a:lnTo>
                    <a:pt x="32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30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4"/>
                  </a:lnTo>
                  <a:lnTo>
                    <a:pt x="16" y="56"/>
                  </a:lnTo>
                  <a:lnTo>
                    <a:pt x="14" y="60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16" name="Freeform 244">
              <a:extLst>
                <a:ext uri="{FF2B5EF4-FFF2-40B4-BE49-F238E27FC236}">
                  <a16:creationId xmlns:a16="http://schemas.microsoft.com/office/drawing/2014/main" id="{40B2D220-6D41-4888-AFC3-F1C1EBF5C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125" y="1993250"/>
              <a:ext cx="33278" cy="43992"/>
            </a:xfrm>
            <a:custGeom>
              <a:avLst/>
              <a:gdLst>
                <a:gd name="T0" fmla="*/ 22 w 28"/>
                <a:gd name="T1" fmla="*/ 36 h 36"/>
                <a:gd name="T2" fmla="*/ 22 w 28"/>
                <a:gd name="T3" fmla="*/ 36 h 36"/>
                <a:gd name="T4" fmla="*/ 22 w 28"/>
                <a:gd name="T5" fmla="*/ 32 h 36"/>
                <a:gd name="T6" fmla="*/ 22 w 28"/>
                <a:gd name="T7" fmla="*/ 32 h 36"/>
                <a:gd name="T8" fmla="*/ 24 w 28"/>
                <a:gd name="T9" fmla="*/ 28 h 36"/>
                <a:gd name="T10" fmla="*/ 28 w 28"/>
                <a:gd name="T11" fmla="*/ 24 h 36"/>
                <a:gd name="T12" fmla="*/ 28 w 28"/>
                <a:gd name="T13" fmla="*/ 24 h 36"/>
                <a:gd name="T14" fmla="*/ 28 w 28"/>
                <a:gd name="T15" fmla="*/ 22 h 36"/>
                <a:gd name="T16" fmla="*/ 28 w 28"/>
                <a:gd name="T17" fmla="*/ 18 h 36"/>
                <a:gd name="T18" fmla="*/ 28 w 28"/>
                <a:gd name="T19" fmla="*/ 18 h 36"/>
                <a:gd name="T20" fmla="*/ 24 w 28"/>
                <a:gd name="T21" fmla="*/ 16 h 36"/>
                <a:gd name="T22" fmla="*/ 20 w 28"/>
                <a:gd name="T23" fmla="*/ 16 h 36"/>
                <a:gd name="T24" fmla="*/ 16 w 28"/>
                <a:gd name="T25" fmla="*/ 14 h 36"/>
                <a:gd name="T26" fmla="*/ 14 w 28"/>
                <a:gd name="T27" fmla="*/ 10 h 36"/>
                <a:gd name="T28" fmla="*/ 14 w 28"/>
                <a:gd name="T29" fmla="*/ 10 h 36"/>
                <a:gd name="T30" fmla="*/ 14 w 28"/>
                <a:gd name="T31" fmla="*/ 0 h 36"/>
                <a:gd name="T32" fmla="*/ 14 w 28"/>
                <a:gd name="T33" fmla="*/ 0 h 36"/>
                <a:gd name="T34" fmla="*/ 14 w 28"/>
                <a:gd name="T35" fmla="*/ 0 h 36"/>
                <a:gd name="T36" fmla="*/ 14 w 28"/>
                <a:gd name="T37" fmla="*/ 0 h 36"/>
                <a:gd name="T38" fmla="*/ 8 w 28"/>
                <a:gd name="T39" fmla="*/ 4 h 36"/>
                <a:gd name="T40" fmla="*/ 4 w 28"/>
                <a:gd name="T41" fmla="*/ 8 h 36"/>
                <a:gd name="T42" fmla="*/ 2 w 28"/>
                <a:gd name="T43" fmla="*/ 12 h 36"/>
                <a:gd name="T44" fmla="*/ 0 w 28"/>
                <a:gd name="T45" fmla="*/ 16 h 36"/>
                <a:gd name="T46" fmla="*/ 0 w 28"/>
                <a:gd name="T47" fmla="*/ 16 h 36"/>
                <a:gd name="T48" fmla="*/ 2 w 28"/>
                <a:gd name="T49" fmla="*/ 26 h 36"/>
                <a:gd name="T50" fmla="*/ 2 w 28"/>
                <a:gd name="T51" fmla="*/ 34 h 36"/>
                <a:gd name="T52" fmla="*/ 2 w 28"/>
                <a:gd name="T53" fmla="*/ 34 h 36"/>
                <a:gd name="T54" fmla="*/ 2 w 28"/>
                <a:gd name="T55" fmla="*/ 34 h 36"/>
                <a:gd name="T56" fmla="*/ 2 w 28"/>
                <a:gd name="T57" fmla="*/ 34 h 36"/>
                <a:gd name="T58" fmla="*/ 2 w 28"/>
                <a:gd name="T59" fmla="*/ 34 h 36"/>
                <a:gd name="T60" fmla="*/ 2 w 28"/>
                <a:gd name="T61" fmla="*/ 34 h 36"/>
                <a:gd name="T62" fmla="*/ 4 w 28"/>
                <a:gd name="T63" fmla="*/ 34 h 36"/>
                <a:gd name="T64" fmla="*/ 4 w 28"/>
                <a:gd name="T65" fmla="*/ 34 h 36"/>
                <a:gd name="T66" fmla="*/ 8 w 28"/>
                <a:gd name="T67" fmla="*/ 36 h 36"/>
                <a:gd name="T68" fmla="*/ 8 w 28"/>
                <a:gd name="T69" fmla="*/ 36 h 36"/>
                <a:gd name="T70" fmla="*/ 16 w 28"/>
                <a:gd name="T71" fmla="*/ 36 h 36"/>
                <a:gd name="T72" fmla="*/ 22 w 28"/>
                <a:gd name="T73" fmla="*/ 36 h 36"/>
                <a:gd name="T74" fmla="*/ 22 w 28"/>
                <a:gd name="T7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" h="36">
                  <a:moveTo>
                    <a:pt x="22" y="36"/>
                  </a:moveTo>
                  <a:lnTo>
                    <a:pt x="22" y="36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4" y="28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0" y="16"/>
                  </a:lnTo>
                  <a:lnTo>
                    <a:pt x="16" y="14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6" y="36"/>
                  </a:lnTo>
                  <a:lnTo>
                    <a:pt x="22" y="36"/>
                  </a:lnTo>
                  <a:lnTo>
                    <a:pt x="22" y="3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17" name="Freeform 260">
              <a:extLst>
                <a:ext uri="{FF2B5EF4-FFF2-40B4-BE49-F238E27FC236}">
                  <a16:creationId xmlns:a16="http://schemas.microsoft.com/office/drawing/2014/main" id="{5769B5CA-234E-4076-B6CE-0E0688FBD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043" y="1152792"/>
              <a:ext cx="247211" cy="217516"/>
            </a:xfrm>
            <a:custGeom>
              <a:avLst/>
              <a:gdLst>
                <a:gd name="T0" fmla="*/ 4 w 208"/>
                <a:gd name="T1" fmla="*/ 32 h 178"/>
                <a:gd name="T2" fmla="*/ 8 w 208"/>
                <a:gd name="T3" fmla="*/ 44 h 178"/>
                <a:gd name="T4" fmla="*/ 4 w 208"/>
                <a:gd name="T5" fmla="*/ 50 h 178"/>
                <a:gd name="T6" fmla="*/ 4 w 208"/>
                <a:gd name="T7" fmla="*/ 54 h 178"/>
                <a:gd name="T8" fmla="*/ 12 w 208"/>
                <a:gd name="T9" fmla="*/ 68 h 178"/>
                <a:gd name="T10" fmla="*/ 18 w 208"/>
                <a:gd name="T11" fmla="*/ 74 h 178"/>
                <a:gd name="T12" fmla="*/ 16 w 208"/>
                <a:gd name="T13" fmla="*/ 78 h 178"/>
                <a:gd name="T14" fmla="*/ 10 w 208"/>
                <a:gd name="T15" fmla="*/ 80 h 178"/>
                <a:gd name="T16" fmla="*/ 10 w 208"/>
                <a:gd name="T17" fmla="*/ 84 h 178"/>
                <a:gd name="T18" fmla="*/ 12 w 208"/>
                <a:gd name="T19" fmla="*/ 98 h 178"/>
                <a:gd name="T20" fmla="*/ 8 w 208"/>
                <a:gd name="T21" fmla="*/ 116 h 178"/>
                <a:gd name="T22" fmla="*/ 6 w 208"/>
                <a:gd name="T23" fmla="*/ 130 h 178"/>
                <a:gd name="T24" fmla="*/ 20 w 208"/>
                <a:gd name="T25" fmla="*/ 138 h 178"/>
                <a:gd name="T26" fmla="*/ 42 w 208"/>
                <a:gd name="T27" fmla="*/ 142 h 178"/>
                <a:gd name="T28" fmla="*/ 48 w 208"/>
                <a:gd name="T29" fmla="*/ 146 h 178"/>
                <a:gd name="T30" fmla="*/ 46 w 208"/>
                <a:gd name="T31" fmla="*/ 150 h 178"/>
                <a:gd name="T32" fmla="*/ 46 w 208"/>
                <a:gd name="T33" fmla="*/ 164 h 178"/>
                <a:gd name="T34" fmla="*/ 50 w 208"/>
                <a:gd name="T35" fmla="*/ 166 h 178"/>
                <a:gd name="T36" fmla="*/ 56 w 208"/>
                <a:gd name="T37" fmla="*/ 164 h 178"/>
                <a:gd name="T38" fmla="*/ 62 w 208"/>
                <a:gd name="T39" fmla="*/ 158 h 178"/>
                <a:gd name="T40" fmla="*/ 68 w 208"/>
                <a:gd name="T41" fmla="*/ 160 h 178"/>
                <a:gd name="T42" fmla="*/ 66 w 208"/>
                <a:gd name="T43" fmla="*/ 168 h 178"/>
                <a:gd name="T44" fmla="*/ 62 w 208"/>
                <a:gd name="T45" fmla="*/ 174 h 178"/>
                <a:gd name="T46" fmla="*/ 66 w 208"/>
                <a:gd name="T47" fmla="*/ 176 h 178"/>
                <a:gd name="T48" fmla="*/ 78 w 208"/>
                <a:gd name="T49" fmla="*/ 170 h 178"/>
                <a:gd name="T50" fmla="*/ 98 w 208"/>
                <a:gd name="T51" fmla="*/ 166 h 178"/>
                <a:gd name="T52" fmla="*/ 138 w 208"/>
                <a:gd name="T53" fmla="*/ 154 h 178"/>
                <a:gd name="T54" fmla="*/ 148 w 208"/>
                <a:gd name="T55" fmla="*/ 150 h 178"/>
                <a:gd name="T56" fmla="*/ 158 w 208"/>
                <a:gd name="T57" fmla="*/ 150 h 178"/>
                <a:gd name="T58" fmla="*/ 162 w 208"/>
                <a:gd name="T59" fmla="*/ 152 h 178"/>
                <a:gd name="T60" fmla="*/ 168 w 208"/>
                <a:gd name="T61" fmla="*/ 148 h 178"/>
                <a:gd name="T62" fmla="*/ 174 w 208"/>
                <a:gd name="T63" fmla="*/ 144 h 178"/>
                <a:gd name="T64" fmla="*/ 190 w 208"/>
                <a:gd name="T65" fmla="*/ 142 h 178"/>
                <a:gd name="T66" fmla="*/ 200 w 208"/>
                <a:gd name="T67" fmla="*/ 138 h 178"/>
                <a:gd name="T68" fmla="*/ 208 w 208"/>
                <a:gd name="T69" fmla="*/ 138 h 178"/>
                <a:gd name="T70" fmla="*/ 112 w 208"/>
                <a:gd name="T71" fmla="*/ 62 h 178"/>
                <a:gd name="T72" fmla="*/ 8 w 208"/>
                <a:gd name="T73" fmla="*/ 0 h 178"/>
                <a:gd name="T74" fmla="*/ 4 w 208"/>
                <a:gd name="T75" fmla="*/ 6 h 178"/>
                <a:gd name="T76" fmla="*/ 0 w 208"/>
                <a:gd name="T77" fmla="*/ 22 h 178"/>
                <a:gd name="T78" fmla="*/ 4 w 208"/>
                <a:gd name="T79" fmla="*/ 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8" h="178">
                  <a:moveTo>
                    <a:pt x="4" y="32"/>
                  </a:moveTo>
                  <a:lnTo>
                    <a:pt x="4" y="32"/>
                  </a:lnTo>
                  <a:lnTo>
                    <a:pt x="6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6" y="60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8" y="74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2" y="78"/>
                  </a:lnTo>
                  <a:lnTo>
                    <a:pt x="10" y="80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2" y="92"/>
                  </a:lnTo>
                  <a:lnTo>
                    <a:pt x="12" y="98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6" y="126"/>
                  </a:lnTo>
                  <a:lnTo>
                    <a:pt x="6" y="130"/>
                  </a:lnTo>
                  <a:lnTo>
                    <a:pt x="10" y="134"/>
                  </a:lnTo>
                  <a:lnTo>
                    <a:pt x="20" y="138"/>
                  </a:lnTo>
                  <a:lnTo>
                    <a:pt x="20" y="138"/>
                  </a:lnTo>
                  <a:lnTo>
                    <a:pt x="42" y="142"/>
                  </a:lnTo>
                  <a:lnTo>
                    <a:pt x="46" y="144"/>
                  </a:lnTo>
                  <a:lnTo>
                    <a:pt x="48" y="146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6" y="158"/>
                  </a:lnTo>
                  <a:lnTo>
                    <a:pt x="46" y="164"/>
                  </a:lnTo>
                  <a:lnTo>
                    <a:pt x="48" y="166"/>
                  </a:lnTo>
                  <a:lnTo>
                    <a:pt x="50" y="166"/>
                  </a:lnTo>
                  <a:lnTo>
                    <a:pt x="52" y="166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62" y="158"/>
                  </a:lnTo>
                  <a:lnTo>
                    <a:pt x="66" y="158"/>
                  </a:lnTo>
                  <a:lnTo>
                    <a:pt x="68" y="160"/>
                  </a:lnTo>
                  <a:lnTo>
                    <a:pt x="70" y="162"/>
                  </a:lnTo>
                  <a:lnTo>
                    <a:pt x="66" y="168"/>
                  </a:lnTo>
                  <a:lnTo>
                    <a:pt x="66" y="168"/>
                  </a:lnTo>
                  <a:lnTo>
                    <a:pt x="62" y="174"/>
                  </a:lnTo>
                  <a:lnTo>
                    <a:pt x="62" y="178"/>
                  </a:lnTo>
                  <a:lnTo>
                    <a:pt x="66" y="176"/>
                  </a:lnTo>
                  <a:lnTo>
                    <a:pt x="78" y="170"/>
                  </a:lnTo>
                  <a:lnTo>
                    <a:pt x="78" y="170"/>
                  </a:lnTo>
                  <a:lnTo>
                    <a:pt x="88" y="168"/>
                  </a:lnTo>
                  <a:lnTo>
                    <a:pt x="98" y="166"/>
                  </a:lnTo>
                  <a:lnTo>
                    <a:pt x="114" y="162"/>
                  </a:lnTo>
                  <a:lnTo>
                    <a:pt x="138" y="154"/>
                  </a:lnTo>
                  <a:lnTo>
                    <a:pt x="138" y="154"/>
                  </a:lnTo>
                  <a:lnTo>
                    <a:pt x="148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0" y="150"/>
                  </a:lnTo>
                  <a:lnTo>
                    <a:pt x="162" y="152"/>
                  </a:lnTo>
                  <a:lnTo>
                    <a:pt x="168" y="148"/>
                  </a:lnTo>
                  <a:lnTo>
                    <a:pt x="168" y="148"/>
                  </a:lnTo>
                  <a:lnTo>
                    <a:pt x="172" y="144"/>
                  </a:lnTo>
                  <a:lnTo>
                    <a:pt x="174" y="144"/>
                  </a:lnTo>
                  <a:lnTo>
                    <a:pt x="180" y="144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200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162" y="98"/>
                  </a:lnTo>
                  <a:lnTo>
                    <a:pt x="112" y="62"/>
                  </a:lnTo>
                  <a:lnTo>
                    <a:pt x="60" y="3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>
                <a:solidFill>
                  <a:srgbClr val="92D050"/>
                </a:solidFill>
              </a:endParaRPr>
            </a:p>
          </p:txBody>
        </p:sp>
        <p:sp>
          <p:nvSpPr>
            <p:cNvPr id="818" name="Freeform 182">
              <a:extLst>
                <a:ext uri="{FF2B5EF4-FFF2-40B4-BE49-F238E27FC236}">
                  <a16:creationId xmlns:a16="http://schemas.microsoft.com/office/drawing/2014/main" id="{B6B5BA8E-51C3-45D5-BB31-AD93BE3BB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011" y="2032186"/>
              <a:ext cx="232949" cy="112424"/>
            </a:xfrm>
            <a:custGeom>
              <a:avLst/>
              <a:gdLst>
                <a:gd name="T0" fmla="*/ 160 w 196"/>
                <a:gd name="T1" fmla="*/ 8 h 92"/>
                <a:gd name="T2" fmla="*/ 126 w 196"/>
                <a:gd name="T3" fmla="*/ 8 h 92"/>
                <a:gd name="T4" fmla="*/ 116 w 196"/>
                <a:gd name="T5" fmla="*/ 14 h 92"/>
                <a:gd name="T6" fmla="*/ 110 w 196"/>
                <a:gd name="T7" fmla="*/ 20 h 92"/>
                <a:gd name="T8" fmla="*/ 104 w 196"/>
                <a:gd name="T9" fmla="*/ 18 h 92"/>
                <a:gd name="T10" fmla="*/ 102 w 196"/>
                <a:gd name="T11" fmla="*/ 16 h 92"/>
                <a:gd name="T12" fmla="*/ 102 w 196"/>
                <a:gd name="T13" fmla="*/ 10 h 92"/>
                <a:gd name="T14" fmla="*/ 98 w 196"/>
                <a:gd name="T15" fmla="*/ 2 h 92"/>
                <a:gd name="T16" fmla="*/ 84 w 196"/>
                <a:gd name="T17" fmla="*/ 2 h 92"/>
                <a:gd name="T18" fmla="*/ 76 w 196"/>
                <a:gd name="T19" fmla="*/ 10 h 92"/>
                <a:gd name="T20" fmla="*/ 74 w 196"/>
                <a:gd name="T21" fmla="*/ 8 h 92"/>
                <a:gd name="T22" fmla="*/ 74 w 196"/>
                <a:gd name="T23" fmla="*/ 4 h 92"/>
                <a:gd name="T24" fmla="*/ 70 w 196"/>
                <a:gd name="T25" fmla="*/ 2 h 92"/>
                <a:gd name="T26" fmla="*/ 50 w 196"/>
                <a:gd name="T27" fmla="*/ 12 h 92"/>
                <a:gd name="T28" fmla="*/ 42 w 196"/>
                <a:gd name="T29" fmla="*/ 28 h 92"/>
                <a:gd name="T30" fmla="*/ 32 w 196"/>
                <a:gd name="T31" fmla="*/ 34 h 92"/>
                <a:gd name="T32" fmla="*/ 18 w 196"/>
                <a:gd name="T33" fmla="*/ 36 h 92"/>
                <a:gd name="T34" fmla="*/ 8 w 196"/>
                <a:gd name="T35" fmla="*/ 40 h 92"/>
                <a:gd name="T36" fmla="*/ 2 w 196"/>
                <a:gd name="T37" fmla="*/ 52 h 92"/>
                <a:gd name="T38" fmla="*/ 2 w 196"/>
                <a:gd name="T39" fmla="*/ 64 h 92"/>
                <a:gd name="T40" fmla="*/ 14 w 196"/>
                <a:gd name="T41" fmla="*/ 78 h 92"/>
                <a:gd name="T42" fmla="*/ 32 w 196"/>
                <a:gd name="T43" fmla="*/ 90 h 92"/>
                <a:gd name="T44" fmla="*/ 44 w 196"/>
                <a:gd name="T45" fmla="*/ 92 h 92"/>
                <a:gd name="T46" fmla="*/ 66 w 196"/>
                <a:gd name="T47" fmla="*/ 82 h 92"/>
                <a:gd name="T48" fmla="*/ 68 w 196"/>
                <a:gd name="T49" fmla="*/ 76 h 92"/>
                <a:gd name="T50" fmla="*/ 76 w 196"/>
                <a:gd name="T51" fmla="*/ 74 h 92"/>
                <a:gd name="T52" fmla="*/ 90 w 196"/>
                <a:gd name="T53" fmla="*/ 74 h 92"/>
                <a:gd name="T54" fmla="*/ 92 w 196"/>
                <a:gd name="T55" fmla="*/ 70 h 92"/>
                <a:gd name="T56" fmla="*/ 94 w 196"/>
                <a:gd name="T57" fmla="*/ 68 h 92"/>
                <a:gd name="T58" fmla="*/ 104 w 196"/>
                <a:gd name="T59" fmla="*/ 72 h 92"/>
                <a:gd name="T60" fmla="*/ 108 w 196"/>
                <a:gd name="T61" fmla="*/ 72 h 92"/>
                <a:gd name="T62" fmla="*/ 120 w 196"/>
                <a:gd name="T63" fmla="*/ 66 h 92"/>
                <a:gd name="T64" fmla="*/ 126 w 196"/>
                <a:gd name="T65" fmla="*/ 52 h 92"/>
                <a:gd name="T66" fmla="*/ 130 w 196"/>
                <a:gd name="T67" fmla="*/ 50 h 92"/>
                <a:gd name="T68" fmla="*/ 130 w 196"/>
                <a:gd name="T69" fmla="*/ 50 h 92"/>
                <a:gd name="T70" fmla="*/ 148 w 196"/>
                <a:gd name="T71" fmla="*/ 54 h 92"/>
                <a:gd name="T72" fmla="*/ 152 w 196"/>
                <a:gd name="T73" fmla="*/ 52 h 92"/>
                <a:gd name="T74" fmla="*/ 162 w 196"/>
                <a:gd name="T75" fmla="*/ 50 h 92"/>
                <a:gd name="T76" fmla="*/ 168 w 196"/>
                <a:gd name="T77" fmla="*/ 60 h 92"/>
                <a:gd name="T78" fmla="*/ 172 w 196"/>
                <a:gd name="T79" fmla="*/ 60 h 92"/>
                <a:gd name="T80" fmla="*/ 180 w 196"/>
                <a:gd name="T81" fmla="*/ 56 h 92"/>
                <a:gd name="T82" fmla="*/ 182 w 196"/>
                <a:gd name="T83" fmla="*/ 56 h 92"/>
                <a:gd name="T84" fmla="*/ 188 w 196"/>
                <a:gd name="T85" fmla="*/ 44 h 92"/>
                <a:gd name="T86" fmla="*/ 192 w 196"/>
                <a:gd name="T87" fmla="*/ 38 h 92"/>
                <a:gd name="T88" fmla="*/ 196 w 196"/>
                <a:gd name="T89" fmla="*/ 24 h 92"/>
                <a:gd name="T90" fmla="*/ 178 w 196"/>
                <a:gd name="T91" fmla="*/ 16 h 92"/>
                <a:gd name="T92" fmla="*/ 178 w 196"/>
                <a:gd name="T93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6" h="92">
                  <a:moveTo>
                    <a:pt x="176" y="12"/>
                  </a:moveTo>
                  <a:lnTo>
                    <a:pt x="176" y="12"/>
                  </a:lnTo>
                  <a:lnTo>
                    <a:pt x="160" y="8"/>
                  </a:lnTo>
                  <a:lnTo>
                    <a:pt x="146" y="8"/>
                  </a:lnTo>
                  <a:lnTo>
                    <a:pt x="126" y="8"/>
                  </a:lnTo>
                  <a:lnTo>
                    <a:pt x="126" y="8"/>
                  </a:lnTo>
                  <a:lnTo>
                    <a:pt x="122" y="8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8"/>
                  </a:lnTo>
                  <a:lnTo>
                    <a:pt x="112" y="2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8" y="18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0"/>
                  </a:lnTo>
                  <a:lnTo>
                    <a:pt x="102" y="6"/>
                  </a:lnTo>
                  <a:lnTo>
                    <a:pt x="102" y="6"/>
                  </a:lnTo>
                  <a:lnTo>
                    <a:pt x="98" y="2"/>
                  </a:lnTo>
                  <a:lnTo>
                    <a:pt x="94" y="0"/>
                  </a:lnTo>
                  <a:lnTo>
                    <a:pt x="88" y="0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0" y="8"/>
                  </a:lnTo>
                  <a:lnTo>
                    <a:pt x="76" y="10"/>
                  </a:lnTo>
                  <a:lnTo>
                    <a:pt x="74" y="10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58" y="8"/>
                  </a:lnTo>
                  <a:lnTo>
                    <a:pt x="50" y="12"/>
                  </a:lnTo>
                  <a:lnTo>
                    <a:pt x="46" y="16"/>
                  </a:lnTo>
                  <a:lnTo>
                    <a:pt x="44" y="20"/>
                  </a:lnTo>
                  <a:lnTo>
                    <a:pt x="42" y="28"/>
                  </a:lnTo>
                  <a:lnTo>
                    <a:pt x="38" y="30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8" y="40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4" y="78"/>
                  </a:lnTo>
                  <a:lnTo>
                    <a:pt x="18" y="80"/>
                  </a:lnTo>
                  <a:lnTo>
                    <a:pt x="24" y="86"/>
                  </a:lnTo>
                  <a:lnTo>
                    <a:pt x="32" y="90"/>
                  </a:lnTo>
                  <a:lnTo>
                    <a:pt x="38" y="92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66" y="82"/>
                  </a:lnTo>
                  <a:lnTo>
                    <a:pt x="66" y="80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86" y="76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2" y="74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8"/>
                  </a:lnTo>
                  <a:lnTo>
                    <a:pt x="94" y="68"/>
                  </a:lnTo>
                  <a:lnTo>
                    <a:pt x="98" y="68"/>
                  </a:lnTo>
                  <a:lnTo>
                    <a:pt x="100" y="70"/>
                  </a:lnTo>
                  <a:lnTo>
                    <a:pt x="104" y="7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2" y="62"/>
                  </a:lnTo>
                  <a:lnTo>
                    <a:pt x="124" y="56"/>
                  </a:lnTo>
                  <a:lnTo>
                    <a:pt x="126" y="52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6" y="50"/>
                  </a:lnTo>
                  <a:lnTo>
                    <a:pt x="140" y="52"/>
                  </a:lnTo>
                  <a:lnTo>
                    <a:pt x="148" y="54"/>
                  </a:lnTo>
                  <a:lnTo>
                    <a:pt x="148" y="54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8" y="50"/>
                  </a:lnTo>
                  <a:lnTo>
                    <a:pt x="158" y="50"/>
                  </a:lnTo>
                  <a:lnTo>
                    <a:pt x="162" y="50"/>
                  </a:lnTo>
                  <a:lnTo>
                    <a:pt x="164" y="54"/>
                  </a:lnTo>
                  <a:lnTo>
                    <a:pt x="168" y="60"/>
                  </a:lnTo>
                  <a:lnTo>
                    <a:pt x="168" y="60"/>
                  </a:lnTo>
                  <a:lnTo>
                    <a:pt x="170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8" y="58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0" y="56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4" y="48"/>
                  </a:lnTo>
                  <a:lnTo>
                    <a:pt x="188" y="44"/>
                  </a:lnTo>
                  <a:lnTo>
                    <a:pt x="190" y="42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96" y="30"/>
                  </a:lnTo>
                  <a:lnTo>
                    <a:pt x="196" y="28"/>
                  </a:lnTo>
                  <a:lnTo>
                    <a:pt x="196" y="24"/>
                  </a:lnTo>
                  <a:lnTo>
                    <a:pt x="196" y="24"/>
                  </a:lnTo>
                  <a:lnTo>
                    <a:pt x="182" y="20"/>
                  </a:lnTo>
                  <a:lnTo>
                    <a:pt x="178" y="16"/>
                  </a:lnTo>
                  <a:lnTo>
                    <a:pt x="178" y="16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6" y="12"/>
                  </a:lnTo>
                  <a:lnTo>
                    <a:pt x="176" y="12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819" name="Freeform 121">
              <a:extLst>
                <a:ext uri="{FF2B5EF4-FFF2-40B4-BE49-F238E27FC236}">
                  <a16:creationId xmlns:a16="http://schemas.microsoft.com/office/drawing/2014/main" id="{70CEF68A-9901-4244-8C0A-6B1AA03C1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3460" y="1698813"/>
              <a:ext cx="406472" cy="364156"/>
            </a:xfrm>
            <a:custGeom>
              <a:avLst/>
              <a:gdLst>
                <a:gd name="T0" fmla="*/ 324 w 342"/>
                <a:gd name="T1" fmla="*/ 150 h 298"/>
                <a:gd name="T2" fmla="*/ 312 w 342"/>
                <a:gd name="T3" fmla="*/ 138 h 298"/>
                <a:gd name="T4" fmla="*/ 314 w 342"/>
                <a:gd name="T5" fmla="*/ 122 h 298"/>
                <a:gd name="T6" fmla="*/ 336 w 342"/>
                <a:gd name="T7" fmla="*/ 108 h 298"/>
                <a:gd name="T8" fmla="*/ 320 w 342"/>
                <a:gd name="T9" fmla="*/ 48 h 298"/>
                <a:gd name="T10" fmla="*/ 320 w 342"/>
                <a:gd name="T11" fmla="*/ 44 h 298"/>
                <a:gd name="T12" fmla="*/ 316 w 342"/>
                <a:gd name="T13" fmla="*/ 34 h 298"/>
                <a:gd name="T14" fmla="*/ 294 w 342"/>
                <a:gd name="T15" fmla="*/ 24 h 298"/>
                <a:gd name="T16" fmla="*/ 218 w 342"/>
                <a:gd name="T17" fmla="*/ 24 h 298"/>
                <a:gd name="T18" fmla="*/ 156 w 342"/>
                <a:gd name="T19" fmla="*/ 24 h 298"/>
                <a:gd name="T20" fmla="*/ 146 w 342"/>
                <a:gd name="T21" fmla="*/ 6 h 298"/>
                <a:gd name="T22" fmla="*/ 160 w 342"/>
                <a:gd name="T23" fmla="*/ 12 h 298"/>
                <a:gd name="T24" fmla="*/ 132 w 342"/>
                <a:gd name="T25" fmla="*/ 0 h 298"/>
                <a:gd name="T26" fmla="*/ 98 w 342"/>
                <a:gd name="T27" fmla="*/ 10 h 298"/>
                <a:gd name="T28" fmla="*/ 74 w 342"/>
                <a:gd name="T29" fmla="*/ 24 h 298"/>
                <a:gd name="T30" fmla="*/ 50 w 342"/>
                <a:gd name="T31" fmla="*/ 34 h 298"/>
                <a:gd name="T32" fmla="*/ 0 w 342"/>
                <a:gd name="T33" fmla="*/ 48 h 298"/>
                <a:gd name="T34" fmla="*/ 0 w 342"/>
                <a:gd name="T35" fmla="*/ 52 h 298"/>
                <a:gd name="T36" fmla="*/ 10 w 342"/>
                <a:gd name="T37" fmla="*/ 52 h 298"/>
                <a:gd name="T38" fmla="*/ 12 w 342"/>
                <a:gd name="T39" fmla="*/ 64 h 298"/>
                <a:gd name="T40" fmla="*/ 4 w 342"/>
                <a:gd name="T41" fmla="*/ 80 h 298"/>
                <a:gd name="T42" fmla="*/ 6 w 342"/>
                <a:gd name="T43" fmla="*/ 110 h 298"/>
                <a:gd name="T44" fmla="*/ 12 w 342"/>
                <a:gd name="T45" fmla="*/ 128 h 298"/>
                <a:gd name="T46" fmla="*/ 20 w 342"/>
                <a:gd name="T47" fmla="*/ 144 h 298"/>
                <a:gd name="T48" fmla="*/ 16 w 342"/>
                <a:gd name="T49" fmla="*/ 166 h 298"/>
                <a:gd name="T50" fmla="*/ 26 w 342"/>
                <a:gd name="T51" fmla="*/ 178 h 298"/>
                <a:gd name="T52" fmla="*/ 32 w 342"/>
                <a:gd name="T53" fmla="*/ 198 h 298"/>
                <a:gd name="T54" fmla="*/ 48 w 342"/>
                <a:gd name="T55" fmla="*/ 210 h 298"/>
                <a:gd name="T56" fmla="*/ 76 w 342"/>
                <a:gd name="T57" fmla="*/ 218 h 298"/>
                <a:gd name="T58" fmla="*/ 74 w 342"/>
                <a:gd name="T59" fmla="*/ 222 h 298"/>
                <a:gd name="T60" fmla="*/ 76 w 342"/>
                <a:gd name="T61" fmla="*/ 234 h 298"/>
                <a:gd name="T62" fmla="*/ 94 w 342"/>
                <a:gd name="T63" fmla="*/ 238 h 298"/>
                <a:gd name="T64" fmla="*/ 92 w 342"/>
                <a:gd name="T65" fmla="*/ 230 h 298"/>
                <a:gd name="T66" fmla="*/ 114 w 342"/>
                <a:gd name="T67" fmla="*/ 234 h 298"/>
                <a:gd name="T68" fmla="*/ 120 w 342"/>
                <a:gd name="T69" fmla="*/ 246 h 298"/>
                <a:gd name="T70" fmla="*/ 140 w 342"/>
                <a:gd name="T71" fmla="*/ 248 h 298"/>
                <a:gd name="T72" fmla="*/ 160 w 342"/>
                <a:gd name="T73" fmla="*/ 274 h 298"/>
                <a:gd name="T74" fmla="*/ 164 w 342"/>
                <a:gd name="T75" fmla="*/ 276 h 298"/>
                <a:gd name="T76" fmla="*/ 164 w 342"/>
                <a:gd name="T77" fmla="*/ 280 h 298"/>
                <a:gd name="T78" fmla="*/ 184 w 342"/>
                <a:gd name="T79" fmla="*/ 272 h 298"/>
                <a:gd name="T80" fmla="*/ 192 w 342"/>
                <a:gd name="T81" fmla="*/ 286 h 298"/>
                <a:gd name="T82" fmla="*/ 198 w 342"/>
                <a:gd name="T83" fmla="*/ 290 h 298"/>
                <a:gd name="T84" fmla="*/ 206 w 342"/>
                <a:gd name="T85" fmla="*/ 286 h 298"/>
                <a:gd name="T86" fmla="*/ 234 w 342"/>
                <a:gd name="T87" fmla="*/ 280 h 298"/>
                <a:gd name="T88" fmla="*/ 268 w 342"/>
                <a:gd name="T89" fmla="*/ 286 h 298"/>
                <a:gd name="T90" fmla="*/ 286 w 342"/>
                <a:gd name="T91" fmla="*/ 296 h 298"/>
                <a:gd name="T92" fmla="*/ 292 w 342"/>
                <a:gd name="T93" fmla="*/ 290 h 298"/>
                <a:gd name="T94" fmla="*/ 292 w 342"/>
                <a:gd name="T95" fmla="*/ 272 h 298"/>
                <a:gd name="T96" fmla="*/ 326 w 342"/>
                <a:gd name="T97" fmla="*/ 232 h 298"/>
                <a:gd name="T98" fmla="*/ 342 w 342"/>
                <a:gd name="T99" fmla="*/ 222 h 298"/>
                <a:gd name="T100" fmla="*/ 336 w 342"/>
                <a:gd name="T101" fmla="*/ 210 h 298"/>
                <a:gd name="T102" fmla="*/ 330 w 342"/>
                <a:gd name="T103" fmla="*/ 194 h 298"/>
                <a:gd name="T104" fmla="*/ 324 w 342"/>
                <a:gd name="T105" fmla="*/ 17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2" h="298">
                  <a:moveTo>
                    <a:pt x="322" y="170"/>
                  </a:moveTo>
                  <a:lnTo>
                    <a:pt x="322" y="170"/>
                  </a:lnTo>
                  <a:lnTo>
                    <a:pt x="320" y="166"/>
                  </a:lnTo>
                  <a:lnTo>
                    <a:pt x="320" y="160"/>
                  </a:lnTo>
                  <a:lnTo>
                    <a:pt x="324" y="150"/>
                  </a:lnTo>
                  <a:lnTo>
                    <a:pt x="324" y="146"/>
                  </a:lnTo>
                  <a:lnTo>
                    <a:pt x="322" y="144"/>
                  </a:lnTo>
                  <a:lnTo>
                    <a:pt x="320" y="140"/>
                  </a:lnTo>
                  <a:lnTo>
                    <a:pt x="312" y="138"/>
                  </a:lnTo>
                  <a:lnTo>
                    <a:pt x="312" y="138"/>
                  </a:lnTo>
                  <a:lnTo>
                    <a:pt x="308" y="134"/>
                  </a:lnTo>
                  <a:lnTo>
                    <a:pt x="308" y="132"/>
                  </a:lnTo>
                  <a:lnTo>
                    <a:pt x="308" y="132"/>
                  </a:lnTo>
                  <a:lnTo>
                    <a:pt x="310" y="128"/>
                  </a:lnTo>
                  <a:lnTo>
                    <a:pt x="314" y="122"/>
                  </a:lnTo>
                  <a:lnTo>
                    <a:pt x="330" y="114"/>
                  </a:lnTo>
                  <a:lnTo>
                    <a:pt x="330" y="114"/>
                  </a:lnTo>
                  <a:lnTo>
                    <a:pt x="334" y="112"/>
                  </a:lnTo>
                  <a:lnTo>
                    <a:pt x="336" y="108"/>
                  </a:lnTo>
                  <a:lnTo>
                    <a:pt x="336" y="108"/>
                  </a:lnTo>
                  <a:lnTo>
                    <a:pt x="334" y="96"/>
                  </a:lnTo>
                  <a:lnTo>
                    <a:pt x="332" y="82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48"/>
                  </a:lnTo>
                  <a:lnTo>
                    <a:pt x="320" y="44"/>
                  </a:lnTo>
                  <a:lnTo>
                    <a:pt x="320" y="44"/>
                  </a:lnTo>
                  <a:lnTo>
                    <a:pt x="320" y="44"/>
                  </a:lnTo>
                  <a:lnTo>
                    <a:pt x="320" y="44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16" y="34"/>
                  </a:lnTo>
                  <a:lnTo>
                    <a:pt x="316" y="34"/>
                  </a:lnTo>
                  <a:lnTo>
                    <a:pt x="310" y="30"/>
                  </a:lnTo>
                  <a:lnTo>
                    <a:pt x="304" y="26"/>
                  </a:lnTo>
                  <a:lnTo>
                    <a:pt x="300" y="24"/>
                  </a:lnTo>
                  <a:lnTo>
                    <a:pt x="294" y="24"/>
                  </a:lnTo>
                  <a:lnTo>
                    <a:pt x="294" y="24"/>
                  </a:lnTo>
                  <a:lnTo>
                    <a:pt x="284" y="26"/>
                  </a:lnTo>
                  <a:lnTo>
                    <a:pt x="274" y="28"/>
                  </a:lnTo>
                  <a:lnTo>
                    <a:pt x="248" y="28"/>
                  </a:lnTo>
                  <a:lnTo>
                    <a:pt x="218" y="24"/>
                  </a:lnTo>
                  <a:lnTo>
                    <a:pt x="186" y="20"/>
                  </a:lnTo>
                  <a:lnTo>
                    <a:pt x="186" y="20"/>
                  </a:lnTo>
                  <a:lnTo>
                    <a:pt x="176" y="24"/>
                  </a:lnTo>
                  <a:lnTo>
                    <a:pt x="166" y="26"/>
                  </a:lnTo>
                  <a:lnTo>
                    <a:pt x="156" y="24"/>
                  </a:lnTo>
                  <a:lnTo>
                    <a:pt x="152" y="22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6" y="6"/>
                  </a:lnTo>
                  <a:lnTo>
                    <a:pt x="146" y="6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6" y="12"/>
                  </a:lnTo>
                  <a:lnTo>
                    <a:pt x="160" y="14"/>
                  </a:lnTo>
                  <a:lnTo>
                    <a:pt x="160" y="12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48" y="4"/>
                  </a:lnTo>
                  <a:lnTo>
                    <a:pt x="140" y="0"/>
                  </a:lnTo>
                  <a:lnTo>
                    <a:pt x="132" y="0"/>
                  </a:lnTo>
                  <a:lnTo>
                    <a:pt x="120" y="2"/>
                  </a:lnTo>
                  <a:lnTo>
                    <a:pt x="120" y="2"/>
                  </a:lnTo>
                  <a:lnTo>
                    <a:pt x="104" y="6"/>
                  </a:lnTo>
                  <a:lnTo>
                    <a:pt x="100" y="8"/>
                  </a:lnTo>
                  <a:lnTo>
                    <a:pt x="98" y="10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2" y="16"/>
                  </a:lnTo>
                  <a:lnTo>
                    <a:pt x="78" y="18"/>
                  </a:lnTo>
                  <a:lnTo>
                    <a:pt x="74" y="24"/>
                  </a:lnTo>
                  <a:lnTo>
                    <a:pt x="72" y="26"/>
                  </a:lnTo>
                  <a:lnTo>
                    <a:pt x="68" y="28"/>
                  </a:lnTo>
                  <a:lnTo>
                    <a:pt x="60" y="30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32" y="38"/>
                  </a:lnTo>
                  <a:lnTo>
                    <a:pt x="20" y="44"/>
                  </a:lnTo>
                  <a:lnTo>
                    <a:pt x="12" y="4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4" y="54"/>
                  </a:lnTo>
                  <a:lnTo>
                    <a:pt x="6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2" y="56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4"/>
                  </a:lnTo>
                  <a:lnTo>
                    <a:pt x="10" y="64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4" y="70"/>
                  </a:lnTo>
                  <a:lnTo>
                    <a:pt x="4" y="80"/>
                  </a:lnTo>
                  <a:lnTo>
                    <a:pt x="2" y="92"/>
                  </a:lnTo>
                  <a:lnTo>
                    <a:pt x="0" y="96"/>
                  </a:lnTo>
                  <a:lnTo>
                    <a:pt x="0" y="102"/>
                  </a:lnTo>
                  <a:lnTo>
                    <a:pt x="2" y="106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14" y="118"/>
                  </a:lnTo>
                  <a:lnTo>
                    <a:pt x="14" y="122"/>
                  </a:lnTo>
                  <a:lnTo>
                    <a:pt x="14" y="124"/>
                  </a:lnTo>
                  <a:lnTo>
                    <a:pt x="12" y="128"/>
                  </a:lnTo>
                  <a:lnTo>
                    <a:pt x="12" y="130"/>
                  </a:lnTo>
                  <a:lnTo>
                    <a:pt x="14" y="134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0" y="144"/>
                  </a:lnTo>
                  <a:lnTo>
                    <a:pt x="20" y="148"/>
                  </a:lnTo>
                  <a:lnTo>
                    <a:pt x="18" y="150"/>
                  </a:lnTo>
                  <a:lnTo>
                    <a:pt x="16" y="156"/>
                  </a:lnTo>
                  <a:lnTo>
                    <a:pt x="16" y="160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18" y="170"/>
                  </a:lnTo>
                  <a:lnTo>
                    <a:pt x="20" y="172"/>
                  </a:lnTo>
                  <a:lnTo>
                    <a:pt x="24" y="176"/>
                  </a:lnTo>
                  <a:lnTo>
                    <a:pt x="26" y="178"/>
                  </a:lnTo>
                  <a:lnTo>
                    <a:pt x="28" y="184"/>
                  </a:lnTo>
                  <a:lnTo>
                    <a:pt x="26" y="192"/>
                  </a:lnTo>
                  <a:lnTo>
                    <a:pt x="24" y="202"/>
                  </a:lnTo>
                  <a:lnTo>
                    <a:pt x="24" y="202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4" y="198"/>
                  </a:lnTo>
                  <a:lnTo>
                    <a:pt x="38" y="202"/>
                  </a:lnTo>
                  <a:lnTo>
                    <a:pt x="42" y="206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62" y="214"/>
                  </a:lnTo>
                  <a:lnTo>
                    <a:pt x="70" y="214"/>
                  </a:lnTo>
                  <a:lnTo>
                    <a:pt x="74" y="216"/>
                  </a:lnTo>
                  <a:lnTo>
                    <a:pt x="76" y="218"/>
                  </a:lnTo>
                  <a:lnTo>
                    <a:pt x="76" y="218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6" y="220"/>
                  </a:lnTo>
                  <a:lnTo>
                    <a:pt x="74" y="222"/>
                  </a:lnTo>
                  <a:lnTo>
                    <a:pt x="72" y="222"/>
                  </a:lnTo>
                  <a:lnTo>
                    <a:pt x="70" y="224"/>
                  </a:lnTo>
                  <a:lnTo>
                    <a:pt x="70" y="224"/>
                  </a:lnTo>
                  <a:lnTo>
                    <a:pt x="70" y="228"/>
                  </a:lnTo>
                  <a:lnTo>
                    <a:pt x="76" y="234"/>
                  </a:lnTo>
                  <a:lnTo>
                    <a:pt x="76" y="234"/>
                  </a:lnTo>
                  <a:lnTo>
                    <a:pt x="82" y="242"/>
                  </a:lnTo>
                  <a:lnTo>
                    <a:pt x="88" y="244"/>
                  </a:lnTo>
                  <a:lnTo>
                    <a:pt x="92" y="242"/>
                  </a:lnTo>
                  <a:lnTo>
                    <a:pt x="94" y="238"/>
                  </a:lnTo>
                  <a:lnTo>
                    <a:pt x="94" y="238"/>
                  </a:lnTo>
                  <a:lnTo>
                    <a:pt x="94" y="236"/>
                  </a:lnTo>
                  <a:lnTo>
                    <a:pt x="94" y="232"/>
                  </a:lnTo>
                  <a:lnTo>
                    <a:pt x="94" y="232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94" y="230"/>
                  </a:lnTo>
                  <a:lnTo>
                    <a:pt x="100" y="230"/>
                  </a:lnTo>
                  <a:lnTo>
                    <a:pt x="114" y="234"/>
                  </a:lnTo>
                  <a:lnTo>
                    <a:pt x="114" y="234"/>
                  </a:lnTo>
                  <a:lnTo>
                    <a:pt x="118" y="236"/>
                  </a:lnTo>
                  <a:lnTo>
                    <a:pt x="118" y="238"/>
                  </a:lnTo>
                  <a:lnTo>
                    <a:pt x="118" y="242"/>
                  </a:lnTo>
                  <a:lnTo>
                    <a:pt x="120" y="246"/>
                  </a:lnTo>
                  <a:lnTo>
                    <a:pt x="120" y="246"/>
                  </a:lnTo>
                  <a:lnTo>
                    <a:pt x="124" y="248"/>
                  </a:lnTo>
                  <a:lnTo>
                    <a:pt x="128" y="248"/>
                  </a:lnTo>
                  <a:lnTo>
                    <a:pt x="132" y="248"/>
                  </a:lnTo>
                  <a:lnTo>
                    <a:pt x="140" y="248"/>
                  </a:lnTo>
                  <a:lnTo>
                    <a:pt x="140" y="248"/>
                  </a:lnTo>
                  <a:lnTo>
                    <a:pt x="148" y="254"/>
                  </a:lnTo>
                  <a:lnTo>
                    <a:pt x="154" y="260"/>
                  </a:lnTo>
                  <a:lnTo>
                    <a:pt x="156" y="266"/>
                  </a:lnTo>
                  <a:lnTo>
                    <a:pt x="160" y="274"/>
                  </a:lnTo>
                  <a:lnTo>
                    <a:pt x="160" y="274"/>
                  </a:lnTo>
                  <a:lnTo>
                    <a:pt x="160" y="274"/>
                  </a:lnTo>
                  <a:lnTo>
                    <a:pt x="160" y="274"/>
                  </a:lnTo>
                  <a:lnTo>
                    <a:pt x="162" y="274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8"/>
                  </a:lnTo>
                  <a:lnTo>
                    <a:pt x="164" y="278"/>
                  </a:lnTo>
                  <a:lnTo>
                    <a:pt x="164" y="280"/>
                  </a:lnTo>
                  <a:lnTo>
                    <a:pt x="164" y="280"/>
                  </a:lnTo>
                  <a:lnTo>
                    <a:pt x="164" y="280"/>
                  </a:lnTo>
                  <a:lnTo>
                    <a:pt x="168" y="280"/>
                  </a:lnTo>
                  <a:lnTo>
                    <a:pt x="174" y="274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4" y="272"/>
                  </a:lnTo>
                  <a:lnTo>
                    <a:pt x="188" y="274"/>
                  </a:lnTo>
                  <a:lnTo>
                    <a:pt x="192" y="278"/>
                  </a:lnTo>
                  <a:lnTo>
                    <a:pt x="192" y="278"/>
                  </a:lnTo>
                  <a:lnTo>
                    <a:pt x="194" y="282"/>
                  </a:lnTo>
                  <a:lnTo>
                    <a:pt x="192" y="286"/>
                  </a:lnTo>
                  <a:lnTo>
                    <a:pt x="192" y="286"/>
                  </a:lnTo>
                  <a:lnTo>
                    <a:pt x="192" y="288"/>
                  </a:lnTo>
                  <a:lnTo>
                    <a:pt x="192" y="288"/>
                  </a:lnTo>
                  <a:lnTo>
                    <a:pt x="196" y="288"/>
                  </a:lnTo>
                  <a:lnTo>
                    <a:pt x="198" y="290"/>
                  </a:lnTo>
                  <a:lnTo>
                    <a:pt x="200" y="290"/>
                  </a:lnTo>
                  <a:lnTo>
                    <a:pt x="200" y="290"/>
                  </a:lnTo>
                  <a:lnTo>
                    <a:pt x="202" y="290"/>
                  </a:lnTo>
                  <a:lnTo>
                    <a:pt x="202" y="290"/>
                  </a:lnTo>
                  <a:lnTo>
                    <a:pt x="206" y="286"/>
                  </a:lnTo>
                  <a:lnTo>
                    <a:pt x="210" y="282"/>
                  </a:lnTo>
                  <a:lnTo>
                    <a:pt x="212" y="280"/>
                  </a:lnTo>
                  <a:lnTo>
                    <a:pt x="214" y="280"/>
                  </a:lnTo>
                  <a:lnTo>
                    <a:pt x="214" y="280"/>
                  </a:lnTo>
                  <a:lnTo>
                    <a:pt x="234" y="280"/>
                  </a:lnTo>
                  <a:lnTo>
                    <a:pt x="250" y="280"/>
                  </a:lnTo>
                  <a:lnTo>
                    <a:pt x="266" y="284"/>
                  </a:lnTo>
                  <a:lnTo>
                    <a:pt x="266" y="284"/>
                  </a:lnTo>
                  <a:lnTo>
                    <a:pt x="268" y="286"/>
                  </a:lnTo>
                  <a:lnTo>
                    <a:pt x="268" y="286"/>
                  </a:lnTo>
                  <a:lnTo>
                    <a:pt x="268" y="288"/>
                  </a:lnTo>
                  <a:lnTo>
                    <a:pt x="268" y="288"/>
                  </a:lnTo>
                  <a:lnTo>
                    <a:pt x="272" y="292"/>
                  </a:lnTo>
                  <a:lnTo>
                    <a:pt x="286" y="296"/>
                  </a:lnTo>
                  <a:lnTo>
                    <a:pt x="286" y="296"/>
                  </a:lnTo>
                  <a:lnTo>
                    <a:pt x="296" y="298"/>
                  </a:lnTo>
                  <a:lnTo>
                    <a:pt x="298" y="298"/>
                  </a:lnTo>
                  <a:lnTo>
                    <a:pt x="296" y="296"/>
                  </a:lnTo>
                  <a:lnTo>
                    <a:pt x="294" y="292"/>
                  </a:lnTo>
                  <a:lnTo>
                    <a:pt x="292" y="290"/>
                  </a:lnTo>
                  <a:lnTo>
                    <a:pt x="294" y="288"/>
                  </a:lnTo>
                  <a:lnTo>
                    <a:pt x="294" y="288"/>
                  </a:lnTo>
                  <a:lnTo>
                    <a:pt x="294" y="284"/>
                  </a:lnTo>
                  <a:lnTo>
                    <a:pt x="292" y="278"/>
                  </a:lnTo>
                  <a:lnTo>
                    <a:pt x="292" y="272"/>
                  </a:lnTo>
                  <a:lnTo>
                    <a:pt x="296" y="266"/>
                  </a:lnTo>
                  <a:lnTo>
                    <a:pt x="296" y="266"/>
                  </a:lnTo>
                  <a:lnTo>
                    <a:pt x="312" y="244"/>
                  </a:lnTo>
                  <a:lnTo>
                    <a:pt x="322" y="236"/>
                  </a:lnTo>
                  <a:lnTo>
                    <a:pt x="326" y="232"/>
                  </a:lnTo>
                  <a:lnTo>
                    <a:pt x="330" y="230"/>
                  </a:lnTo>
                  <a:lnTo>
                    <a:pt x="330" y="230"/>
                  </a:lnTo>
                  <a:lnTo>
                    <a:pt x="338" y="228"/>
                  </a:lnTo>
                  <a:lnTo>
                    <a:pt x="340" y="226"/>
                  </a:lnTo>
                  <a:lnTo>
                    <a:pt x="342" y="222"/>
                  </a:lnTo>
                  <a:lnTo>
                    <a:pt x="340" y="218"/>
                  </a:lnTo>
                  <a:lnTo>
                    <a:pt x="336" y="212"/>
                  </a:lnTo>
                  <a:lnTo>
                    <a:pt x="336" y="212"/>
                  </a:lnTo>
                  <a:lnTo>
                    <a:pt x="336" y="210"/>
                  </a:lnTo>
                  <a:lnTo>
                    <a:pt x="336" y="210"/>
                  </a:lnTo>
                  <a:lnTo>
                    <a:pt x="340" y="210"/>
                  </a:lnTo>
                  <a:lnTo>
                    <a:pt x="340" y="208"/>
                  </a:lnTo>
                  <a:lnTo>
                    <a:pt x="340" y="206"/>
                  </a:lnTo>
                  <a:lnTo>
                    <a:pt x="330" y="194"/>
                  </a:lnTo>
                  <a:lnTo>
                    <a:pt x="330" y="194"/>
                  </a:lnTo>
                  <a:lnTo>
                    <a:pt x="324" y="186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4" y="172"/>
                  </a:lnTo>
                  <a:lnTo>
                    <a:pt x="324" y="172"/>
                  </a:lnTo>
                  <a:lnTo>
                    <a:pt x="324" y="174"/>
                  </a:lnTo>
                  <a:lnTo>
                    <a:pt x="324" y="174"/>
                  </a:lnTo>
                  <a:lnTo>
                    <a:pt x="322" y="170"/>
                  </a:lnTo>
                  <a:lnTo>
                    <a:pt x="322" y="170"/>
                  </a:lnTo>
                  <a:close/>
                </a:path>
              </a:pathLst>
            </a:custGeom>
            <a:solidFill>
              <a:srgbClr val="C0000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820" name="Freeform 154">
              <a:extLst>
                <a:ext uri="{FF2B5EF4-FFF2-40B4-BE49-F238E27FC236}">
                  <a16:creationId xmlns:a16="http://schemas.microsoft.com/office/drawing/2014/main" id="{402E98CE-9537-42C5-AF4F-C833D1C6C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244" y="1940139"/>
              <a:ext cx="273358" cy="153972"/>
            </a:xfrm>
            <a:custGeom>
              <a:avLst/>
              <a:gdLst>
                <a:gd name="T0" fmla="*/ 112 w 230"/>
                <a:gd name="T1" fmla="*/ 10 h 126"/>
                <a:gd name="T2" fmla="*/ 102 w 230"/>
                <a:gd name="T3" fmla="*/ 2 h 126"/>
                <a:gd name="T4" fmla="*/ 92 w 230"/>
                <a:gd name="T5" fmla="*/ 6 h 126"/>
                <a:gd name="T6" fmla="*/ 88 w 230"/>
                <a:gd name="T7" fmla="*/ 8 h 126"/>
                <a:gd name="T8" fmla="*/ 84 w 230"/>
                <a:gd name="T9" fmla="*/ 8 h 126"/>
                <a:gd name="T10" fmla="*/ 76 w 230"/>
                <a:gd name="T11" fmla="*/ 0 h 126"/>
                <a:gd name="T12" fmla="*/ 72 w 230"/>
                <a:gd name="T13" fmla="*/ 2 h 126"/>
                <a:gd name="T14" fmla="*/ 72 w 230"/>
                <a:gd name="T15" fmla="*/ 8 h 126"/>
                <a:gd name="T16" fmla="*/ 60 w 230"/>
                <a:gd name="T17" fmla="*/ 12 h 126"/>
                <a:gd name="T18" fmla="*/ 32 w 230"/>
                <a:gd name="T19" fmla="*/ 28 h 126"/>
                <a:gd name="T20" fmla="*/ 8 w 230"/>
                <a:gd name="T21" fmla="*/ 36 h 126"/>
                <a:gd name="T22" fmla="*/ 0 w 230"/>
                <a:gd name="T23" fmla="*/ 44 h 126"/>
                <a:gd name="T24" fmla="*/ 10 w 230"/>
                <a:gd name="T25" fmla="*/ 56 h 126"/>
                <a:gd name="T26" fmla="*/ 8 w 230"/>
                <a:gd name="T27" fmla="*/ 72 h 126"/>
                <a:gd name="T28" fmla="*/ 22 w 230"/>
                <a:gd name="T29" fmla="*/ 84 h 126"/>
                <a:gd name="T30" fmla="*/ 36 w 230"/>
                <a:gd name="T31" fmla="*/ 94 h 126"/>
                <a:gd name="T32" fmla="*/ 58 w 230"/>
                <a:gd name="T33" fmla="*/ 116 h 126"/>
                <a:gd name="T34" fmla="*/ 60 w 230"/>
                <a:gd name="T35" fmla="*/ 118 h 126"/>
                <a:gd name="T36" fmla="*/ 66 w 230"/>
                <a:gd name="T37" fmla="*/ 126 h 126"/>
                <a:gd name="T38" fmla="*/ 88 w 230"/>
                <a:gd name="T39" fmla="*/ 120 h 126"/>
                <a:gd name="T40" fmla="*/ 96 w 230"/>
                <a:gd name="T41" fmla="*/ 108 h 126"/>
                <a:gd name="T42" fmla="*/ 98 w 230"/>
                <a:gd name="T43" fmla="*/ 104 h 126"/>
                <a:gd name="T44" fmla="*/ 104 w 230"/>
                <a:gd name="T45" fmla="*/ 108 h 126"/>
                <a:gd name="T46" fmla="*/ 108 w 230"/>
                <a:gd name="T47" fmla="*/ 108 h 126"/>
                <a:gd name="T48" fmla="*/ 118 w 230"/>
                <a:gd name="T49" fmla="*/ 108 h 126"/>
                <a:gd name="T50" fmla="*/ 138 w 230"/>
                <a:gd name="T51" fmla="*/ 116 h 126"/>
                <a:gd name="T52" fmla="*/ 144 w 230"/>
                <a:gd name="T53" fmla="*/ 116 h 126"/>
                <a:gd name="T54" fmla="*/ 152 w 230"/>
                <a:gd name="T55" fmla="*/ 114 h 126"/>
                <a:gd name="T56" fmla="*/ 164 w 230"/>
                <a:gd name="T57" fmla="*/ 122 h 126"/>
                <a:gd name="T58" fmla="*/ 172 w 230"/>
                <a:gd name="T59" fmla="*/ 112 h 126"/>
                <a:gd name="T60" fmla="*/ 184 w 230"/>
                <a:gd name="T61" fmla="*/ 112 h 126"/>
                <a:gd name="T62" fmla="*/ 192 w 230"/>
                <a:gd name="T63" fmla="*/ 110 h 126"/>
                <a:gd name="T64" fmla="*/ 204 w 230"/>
                <a:gd name="T65" fmla="*/ 96 h 126"/>
                <a:gd name="T66" fmla="*/ 218 w 230"/>
                <a:gd name="T67" fmla="*/ 82 h 126"/>
                <a:gd name="T68" fmla="*/ 230 w 230"/>
                <a:gd name="T69" fmla="*/ 78 h 126"/>
                <a:gd name="T70" fmla="*/ 224 w 230"/>
                <a:gd name="T71" fmla="*/ 64 h 126"/>
                <a:gd name="T72" fmla="*/ 210 w 230"/>
                <a:gd name="T73" fmla="*/ 52 h 126"/>
                <a:gd name="T74" fmla="*/ 194 w 230"/>
                <a:gd name="T75" fmla="*/ 52 h 126"/>
                <a:gd name="T76" fmla="*/ 188 w 230"/>
                <a:gd name="T77" fmla="*/ 46 h 126"/>
                <a:gd name="T78" fmla="*/ 184 w 230"/>
                <a:gd name="T79" fmla="*/ 40 h 126"/>
                <a:gd name="T80" fmla="*/ 164 w 230"/>
                <a:gd name="T81" fmla="*/ 34 h 126"/>
                <a:gd name="T82" fmla="*/ 164 w 230"/>
                <a:gd name="T83" fmla="*/ 36 h 126"/>
                <a:gd name="T84" fmla="*/ 164 w 230"/>
                <a:gd name="T85" fmla="*/ 42 h 126"/>
                <a:gd name="T86" fmla="*/ 158 w 230"/>
                <a:gd name="T87" fmla="*/ 48 h 126"/>
                <a:gd name="T88" fmla="*/ 146 w 230"/>
                <a:gd name="T89" fmla="*/ 40 h 126"/>
                <a:gd name="T90" fmla="*/ 140 w 230"/>
                <a:gd name="T91" fmla="*/ 28 h 126"/>
                <a:gd name="T92" fmla="*/ 148 w 230"/>
                <a:gd name="T93" fmla="*/ 24 h 126"/>
                <a:gd name="T94" fmla="*/ 146 w 230"/>
                <a:gd name="T95" fmla="*/ 22 h 126"/>
                <a:gd name="T96" fmla="*/ 132 w 230"/>
                <a:gd name="T97" fmla="*/ 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0" h="126">
                  <a:moveTo>
                    <a:pt x="118" y="14"/>
                  </a:moveTo>
                  <a:lnTo>
                    <a:pt x="118" y="14"/>
                  </a:lnTo>
                  <a:lnTo>
                    <a:pt x="112" y="10"/>
                  </a:lnTo>
                  <a:lnTo>
                    <a:pt x="108" y="8"/>
                  </a:lnTo>
                  <a:lnTo>
                    <a:pt x="104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88" y="8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2" y="2"/>
                  </a:lnTo>
                  <a:lnTo>
                    <a:pt x="72" y="4"/>
                  </a:lnTo>
                  <a:lnTo>
                    <a:pt x="72" y="6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48" y="18"/>
                  </a:lnTo>
                  <a:lnTo>
                    <a:pt x="40" y="22"/>
                  </a:lnTo>
                  <a:lnTo>
                    <a:pt x="32" y="28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6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10" y="56"/>
                  </a:lnTo>
                  <a:lnTo>
                    <a:pt x="10" y="60"/>
                  </a:lnTo>
                  <a:lnTo>
                    <a:pt x="8" y="68"/>
                  </a:lnTo>
                  <a:lnTo>
                    <a:pt x="8" y="72"/>
                  </a:lnTo>
                  <a:lnTo>
                    <a:pt x="10" y="74"/>
                  </a:lnTo>
                  <a:lnTo>
                    <a:pt x="14" y="78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30" y="88"/>
                  </a:lnTo>
                  <a:lnTo>
                    <a:pt x="36" y="94"/>
                  </a:lnTo>
                  <a:lnTo>
                    <a:pt x="44" y="104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0" y="118"/>
                  </a:lnTo>
                  <a:lnTo>
                    <a:pt x="62" y="120"/>
                  </a:lnTo>
                  <a:lnTo>
                    <a:pt x="64" y="124"/>
                  </a:lnTo>
                  <a:lnTo>
                    <a:pt x="66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88" y="120"/>
                  </a:lnTo>
                  <a:lnTo>
                    <a:pt x="94" y="116"/>
                  </a:lnTo>
                  <a:lnTo>
                    <a:pt x="96" y="112"/>
                  </a:lnTo>
                  <a:lnTo>
                    <a:pt x="96" y="108"/>
                  </a:lnTo>
                  <a:lnTo>
                    <a:pt x="96" y="108"/>
                  </a:lnTo>
                  <a:lnTo>
                    <a:pt x="96" y="104"/>
                  </a:lnTo>
                  <a:lnTo>
                    <a:pt x="98" y="104"/>
                  </a:lnTo>
                  <a:lnTo>
                    <a:pt x="98" y="104"/>
                  </a:lnTo>
                  <a:lnTo>
                    <a:pt x="100" y="106"/>
                  </a:lnTo>
                  <a:lnTo>
                    <a:pt x="104" y="108"/>
                  </a:lnTo>
                  <a:lnTo>
                    <a:pt x="104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8" y="108"/>
                  </a:lnTo>
                  <a:lnTo>
                    <a:pt x="124" y="112"/>
                  </a:lnTo>
                  <a:lnTo>
                    <a:pt x="132" y="116"/>
                  </a:lnTo>
                  <a:lnTo>
                    <a:pt x="138" y="116"/>
                  </a:lnTo>
                  <a:lnTo>
                    <a:pt x="138" y="116"/>
                  </a:lnTo>
                  <a:lnTo>
                    <a:pt x="144" y="116"/>
                  </a:lnTo>
                  <a:lnTo>
                    <a:pt x="144" y="116"/>
                  </a:lnTo>
                  <a:lnTo>
                    <a:pt x="148" y="114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6" y="116"/>
                  </a:lnTo>
                  <a:lnTo>
                    <a:pt x="160" y="118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8" y="116"/>
                  </a:lnTo>
                  <a:lnTo>
                    <a:pt x="172" y="112"/>
                  </a:lnTo>
                  <a:lnTo>
                    <a:pt x="174" y="112"/>
                  </a:lnTo>
                  <a:lnTo>
                    <a:pt x="178" y="112"/>
                  </a:lnTo>
                  <a:lnTo>
                    <a:pt x="184" y="112"/>
                  </a:lnTo>
                  <a:lnTo>
                    <a:pt x="188" y="112"/>
                  </a:lnTo>
                  <a:lnTo>
                    <a:pt x="192" y="110"/>
                  </a:lnTo>
                  <a:lnTo>
                    <a:pt x="192" y="110"/>
                  </a:lnTo>
                  <a:lnTo>
                    <a:pt x="198" y="106"/>
                  </a:lnTo>
                  <a:lnTo>
                    <a:pt x="202" y="102"/>
                  </a:lnTo>
                  <a:lnTo>
                    <a:pt x="204" y="96"/>
                  </a:lnTo>
                  <a:lnTo>
                    <a:pt x="206" y="92"/>
                  </a:lnTo>
                  <a:lnTo>
                    <a:pt x="210" y="88"/>
                  </a:lnTo>
                  <a:lnTo>
                    <a:pt x="218" y="82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0"/>
                  </a:lnTo>
                  <a:lnTo>
                    <a:pt x="224" y="64"/>
                  </a:lnTo>
                  <a:lnTo>
                    <a:pt x="218" y="58"/>
                  </a:lnTo>
                  <a:lnTo>
                    <a:pt x="210" y="52"/>
                  </a:lnTo>
                  <a:lnTo>
                    <a:pt x="210" y="52"/>
                  </a:lnTo>
                  <a:lnTo>
                    <a:pt x="202" y="52"/>
                  </a:lnTo>
                  <a:lnTo>
                    <a:pt x="198" y="52"/>
                  </a:lnTo>
                  <a:lnTo>
                    <a:pt x="194" y="52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88" y="46"/>
                  </a:lnTo>
                  <a:lnTo>
                    <a:pt x="188" y="44"/>
                  </a:lnTo>
                  <a:lnTo>
                    <a:pt x="188" y="40"/>
                  </a:lnTo>
                  <a:lnTo>
                    <a:pt x="184" y="40"/>
                  </a:lnTo>
                  <a:lnTo>
                    <a:pt x="184" y="40"/>
                  </a:lnTo>
                  <a:lnTo>
                    <a:pt x="170" y="34"/>
                  </a:lnTo>
                  <a:lnTo>
                    <a:pt x="164" y="34"/>
                  </a:lnTo>
                  <a:lnTo>
                    <a:pt x="162" y="34"/>
                  </a:lnTo>
                  <a:lnTo>
                    <a:pt x="162" y="34"/>
                  </a:lnTo>
                  <a:lnTo>
                    <a:pt x="164" y="36"/>
                  </a:lnTo>
                  <a:lnTo>
                    <a:pt x="164" y="36"/>
                  </a:lnTo>
                  <a:lnTo>
                    <a:pt x="164" y="40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2" y="46"/>
                  </a:lnTo>
                  <a:lnTo>
                    <a:pt x="158" y="48"/>
                  </a:lnTo>
                  <a:lnTo>
                    <a:pt x="152" y="46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0" y="32"/>
                  </a:lnTo>
                  <a:lnTo>
                    <a:pt x="140" y="28"/>
                  </a:lnTo>
                  <a:lnTo>
                    <a:pt x="140" y="28"/>
                  </a:lnTo>
                  <a:lnTo>
                    <a:pt x="142" y="26"/>
                  </a:lnTo>
                  <a:lnTo>
                    <a:pt x="144" y="26"/>
                  </a:lnTo>
                  <a:lnTo>
                    <a:pt x="148" y="24"/>
                  </a:lnTo>
                  <a:lnTo>
                    <a:pt x="148" y="24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4" y="20"/>
                  </a:lnTo>
                  <a:lnTo>
                    <a:pt x="140" y="20"/>
                  </a:lnTo>
                  <a:lnTo>
                    <a:pt x="132" y="18"/>
                  </a:lnTo>
                  <a:lnTo>
                    <a:pt x="118" y="14"/>
                  </a:lnTo>
                  <a:lnTo>
                    <a:pt x="118" y="14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821" name="Freeform 129">
              <a:extLst>
                <a:ext uri="{FF2B5EF4-FFF2-40B4-BE49-F238E27FC236}">
                  <a16:creationId xmlns:a16="http://schemas.microsoft.com/office/drawing/2014/main" id="{8FF4548E-BC08-48EE-B7AE-14AC28CB2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255" y="2431019"/>
              <a:ext cx="40409" cy="95316"/>
            </a:xfrm>
            <a:custGeom>
              <a:avLst/>
              <a:gdLst>
                <a:gd name="T0" fmla="*/ 30 w 34"/>
                <a:gd name="T1" fmla="*/ 0 h 78"/>
                <a:gd name="T2" fmla="*/ 30 w 34"/>
                <a:gd name="T3" fmla="*/ 0 h 78"/>
                <a:gd name="T4" fmla="*/ 28 w 34"/>
                <a:gd name="T5" fmla="*/ 0 h 78"/>
                <a:gd name="T6" fmla="*/ 26 w 34"/>
                <a:gd name="T7" fmla="*/ 0 h 78"/>
                <a:gd name="T8" fmla="*/ 26 w 34"/>
                <a:gd name="T9" fmla="*/ 6 h 78"/>
                <a:gd name="T10" fmla="*/ 26 w 34"/>
                <a:gd name="T11" fmla="*/ 12 h 78"/>
                <a:gd name="T12" fmla="*/ 24 w 34"/>
                <a:gd name="T13" fmla="*/ 14 h 78"/>
                <a:gd name="T14" fmla="*/ 22 w 34"/>
                <a:gd name="T15" fmla="*/ 14 h 78"/>
                <a:gd name="T16" fmla="*/ 22 w 34"/>
                <a:gd name="T17" fmla="*/ 14 h 78"/>
                <a:gd name="T18" fmla="*/ 20 w 34"/>
                <a:gd name="T19" fmla="*/ 12 h 78"/>
                <a:gd name="T20" fmla="*/ 16 w 34"/>
                <a:gd name="T21" fmla="*/ 12 h 78"/>
                <a:gd name="T22" fmla="*/ 12 w 34"/>
                <a:gd name="T23" fmla="*/ 16 h 78"/>
                <a:gd name="T24" fmla="*/ 10 w 34"/>
                <a:gd name="T25" fmla="*/ 20 h 78"/>
                <a:gd name="T26" fmla="*/ 6 w 34"/>
                <a:gd name="T27" fmla="*/ 20 h 78"/>
                <a:gd name="T28" fmla="*/ 6 w 34"/>
                <a:gd name="T29" fmla="*/ 20 h 78"/>
                <a:gd name="T30" fmla="*/ 4 w 34"/>
                <a:gd name="T31" fmla="*/ 22 h 78"/>
                <a:gd name="T32" fmla="*/ 2 w 34"/>
                <a:gd name="T33" fmla="*/ 24 h 78"/>
                <a:gd name="T34" fmla="*/ 0 w 34"/>
                <a:gd name="T35" fmla="*/ 36 h 78"/>
                <a:gd name="T36" fmla="*/ 0 w 34"/>
                <a:gd name="T37" fmla="*/ 46 h 78"/>
                <a:gd name="T38" fmla="*/ 2 w 34"/>
                <a:gd name="T39" fmla="*/ 50 h 78"/>
                <a:gd name="T40" fmla="*/ 4 w 34"/>
                <a:gd name="T41" fmla="*/ 50 h 78"/>
                <a:gd name="T42" fmla="*/ 4 w 34"/>
                <a:gd name="T43" fmla="*/ 50 h 78"/>
                <a:gd name="T44" fmla="*/ 6 w 34"/>
                <a:gd name="T45" fmla="*/ 52 h 78"/>
                <a:gd name="T46" fmla="*/ 8 w 34"/>
                <a:gd name="T47" fmla="*/ 52 h 78"/>
                <a:gd name="T48" fmla="*/ 4 w 34"/>
                <a:gd name="T49" fmla="*/ 56 h 78"/>
                <a:gd name="T50" fmla="*/ 4 w 34"/>
                <a:gd name="T51" fmla="*/ 56 h 78"/>
                <a:gd name="T52" fmla="*/ 4 w 34"/>
                <a:gd name="T53" fmla="*/ 60 h 78"/>
                <a:gd name="T54" fmla="*/ 8 w 34"/>
                <a:gd name="T55" fmla="*/ 60 h 78"/>
                <a:gd name="T56" fmla="*/ 8 w 34"/>
                <a:gd name="T57" fmla="*/ 60 h 78"/>
                <a:gd name="T58" fmla="*/ 10 w 34"/>
                <a:gd name="T59" fmla="*/ 62 h 78"/>
                <a:gd name="T60" fmla="*/ 8 w 34"/>
                <a:gd name="T61" fmla="*/ 64 h 78"/>
                <a:gd name="T62" fmla="*/ 8 w 34"/>
                <a:gd name="T63" fmla="*/ 66 h 78"/>
                <a:gd name="T64" fmla="*/ 8 w 34"/>
                <a:gd name="T65" fmla="*/ 68 h 78"/>
                <a:gd name="T66" fmla="*/ 10 w 34"/>
                <a:gd name="T67" fmla="*/ 70 h 78"/>
                <a:gd name="T68" fmla="*/ 10 w 34"/>
                <a:gd name="T69" fmla="*/ 70 h 78"/>
                <a:gd name="T70" fmla="*/ 16 w 34"/>
                <a:gd name="T71" fmla="*/ 72 h 78"/>
                <a:gd name="T72" fmla="*/ 18 w 34"/>
                <a:gd name="T73" fmla="*/ 76 h 78"/>
                <a:gd name="T74" fmla="*/ 18 w 34"/>
                <a:gd name="T75" fmla="*/ 76 h 78"/>
                <a:gd name="T76" fmla="*/ 20 w 34"/>
                <a:gd name="T77" fmla="*/ 78 h 78"/>
                <a:gd name="T78" fmla="*/ 20 w 34"/>
                <a:gd name="T79" fmla="*/ 78 h 78"/>
                <a:gd name="T80" fmla="*/ 22 w 34"/>
                <a:gd name="T81" fmla="*/ 76 h 78"/>
                <a:gd name="T82" fmla="*/ 22 w 34"/>
                <a:gd name="T83" fmla="*/ 74 h 78"/>
                <a:gd name="T84" fmla="*/ 22 w 34"/>
                <a:gd name="T85" fmla="*/ 70 h 78"/>
                <a:gd name="T86" fmla="*/ 24 w 34"/>
                <a:gd name="T87" fmla="*/ 70 h 78"/>
                <a:gd name="T88" fmla="*/ 24 w 34"/>
                <a:gd name="T89" fmla="*/ 70 h 78"/>
                <a:gd name="T90" fmla="*/ 26 w 34"/>
                <a:gd name="T91" fmla="*/ 66 h 78"/>
                <a:gd name="T92" fmla="*/ 28 w 34"/>
                <a:gd name="T93" fmla="*/ 62 h 78"/>
                <a:gd name="T94" fmla="*/ 28 w 34"/>
                <a:gd name="T95" fmla="*/ 52 h 78"/>
                <a:gd name="T96" fmla="*/ 28 w 34"/>
                <a:gd name="T97" fmla="*/ 52 h 78"/>
                <a:gd name="T98" fmla="*/ 30 w 34"/>
                <a:gd name="T99" fmla="*/ 48 h 78"/>
                <a:gd name="T100" fmla="*/ 32 w 34"/>
                <a:gd name="T101" fmla="*/ 46 h 78"/>
                <a:gd name="T102" fmla="*/ 34 w 34"/>
                <a:gd name="T103" fmla="*/ 40 h 78"/>
                <a:gd name="T104" fmla="*/ 34 w 34"/>
                <a:gd name="T105" fmla="*/ 32 h 78"/>
                <a:gd name="T106" fmla="*/ 34 w 34"/>
                <a:gd name="T107" fmla="*/ 32 h 78"/>
                <a:gd name="T108" fmla="*/ 32 w 34"/>
                <a:gd name="T109" fmla="*/ 22 h 78"/>
                <a:gd name="T110" fmla="*/ 32 w 34"/>
                <a:gd name="T111" fmla="*/ 18 h 78"/>
                <a:gd name="T112" fmla="*/ 30 w 34"/>
                <a:gd name="T113" fmla="*/ 12 h 78"/>
                <a:gd name="T114" fmla="*/ 30 w 34"/>
                <a:gd name="T115" fmla="*/ 12 h 78"/>
                <a:gd name="T116" fmla="*/ 32 w 34"/>
                <a:gd name="T117" fmla="*/ 4 h 78"/>
                <a:gd name="T118" fmla="*/ 32 w 34"/>
                <a:gd name="T119" fmla="*/ 2 h 78"/>
                <a:gd name="T120" fmla="*/ 30 w 34"/>
                <a:gd name="T121" fmla="*/ 0 h 78"/>
                <a:gd name="T122" fmla="*/ 30 w 34"/>
                <a:gd name="T1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78">
                  <a:moveTo>
                    <a:pt x="30" y="0"/>
                  </a:move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2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2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6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10" y="62"/>
                  </a:lnTo>
                  <a:lnTo>
                    <a:pt x="8" y="64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6" y="72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76"/>
                  </a:lnTo>
                  <a:lnTo>
                    <a:pt x="22" y="74"/>
                  </a:lnTo>
                  <a:lnTo>
                    <a:pt x="22" y="70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6" y="66"/>
                  </a:lnTo>
                  <a:lnTo>
                    <a:pt x="28" y="6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30" y="48"/>
                  </a:lnTo>
                  <a:lnTo>
                    <a:pt x="32" y="46"/>
                  </a:lnTo>
                  <a:lnTo>
                    <a:pt x="34" y="40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2" y="22"/>
                  </a:lnTo>
                  <a:lnTo>
                    <a:pt x="32" y="18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822" name="Freeform 130">
              <a:extLst>
                <a:ext uri="{FF2B5EF4-FFF2-40B4-BE49-F238E27FC236}">
                  <a16:creationId xmlns:a16="http://schemas.microsoft.com/office/drawing/2014/main" id="{DA1EB41C-55B2-4ED1-8E78-3FADE203C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514" y="2699859"/>
              <a:ext cx="128360" cy="92872"/>
            </a:xfrm>
            <a:custGeom>
              <a:avLst/>
              <a:gdLst>
                <a:gd name="T0" fmla="*/ 82 w 108"/>
                <a:gd name="T1" fmla="*/ 6 h 76"/>
                <a:gd name="T2" fmla="*/ 82 w 108"/>
                <a:gd name="T3" fmla="*/ 6 h 76"/>
                <a:gd name="T4" fmla="*/ 78 w 108"/>
                <a:gd name="T5" fmla="*/ 6 h 76"/>
                <a:gd name="T6" fmla="*/ 74 w 108"/>
                <a:gd name="T7" fmla="*/ 8 h 76"/>
                <a:gd name="T8" fmla="*/ 62 w 108"/>
                <a:gd name="T9" fmla="*/ 12 h 76"/>
                <a:gd name="T10" fmla="*/ 56 w 108"/>
                <a:gd name="T11" fmla="*/ 14 h 76"/>
                <a:gd name="T12" fmla="*/ 48 w 108"/>
                <a:gd name="T13" fmla="*/ 14 h 76"/>
                <a:gd name="T14" fmla="*/ 42 w 108"/>
                <a:gd name="T15" fmla="*/ 14 h 76"/>
                <a:gd name="T16" fmla="*/ 36 w 108"/>
                <a:gd name="T17" fmla="*/ 8 h 76"/>
                <a:gd name="T18" fmla="*/ 36 w 108"/>
                <a:gd name="T19" fmla="*/ 8 h 76"/>
                <a:gd name="T20" fmla="*/ 30 w 108"/>
                <a:gd name="T21" fmla="*/ 4 h 76"/>
                <a:gd name="T22" fmla="*/ 24 w 108"/>
                <a:gd name="T23" fmla="*/ 4 h 76"/>
                <a:gd name="T24" fmla="*/ 22 w 108"/>
                <a:gd name="T25" fmla="*/ 6 h 76"/>
                <a:gd name="T26" fmla="*/ 20 w 108"/>
                <a:gd name="T27" fmla="*/ 8 h 76"/>
                <a:gd name="T28" fmla="*/ 16 w 108"/>
                <a:gd name="T29" fmla="*/ 12 h 76"/>
                <a:gd name="T30" fmla="*/ 14 w 108"/>
                <a:gd name="T31" fmla="*/ 12 h 76"/>
                <a:gd name="T32" fmla="*/ 12 w 108"/>
                <a:gd name="T33" fmla="*/ 8 h 76"/>
                <a:gd name="T34" fmla="*/ 12 w 108"/>
                <a:gd name="T35" fmla="*/ 8 h 76"/>
                <a:gd name="T36" fmla="*/ 8 w 108"/>
                <a:gd name="T37" fmla="*/ 6 h 76"/>
                <a:gd name="T38" fmla="*/ 4 w 108"/>
                <a:gd name="T39" fmla="*/ 8 h 76"/>
                <a:gd name="T40" fmla="*/ 2 w 108"/>
                <a:gd name="T41" fmla="*/ 14 h 76"/>
                <a:gd name="T42" fmla="*/ 0 w 108"/>
                <a:gd name="T43" fmla="*/ 26 h 76"/>
                <a:gd name="T44" fmla="*/ 0 w 108"/>
                <a:gd name="T45" fmla="*/ 26 h 76"/>
                <a:gd name="T46" fmla="*/ 2 w 108"/>
                <a:gd name="T47" fmla="*/ 30 h 76"/>
                <a:gd name="T48" fmla="*/ 4 w 108"/>
                <a:gd name="T49" fmla="*/ 32 h 76"/>
                <a:gd name="T50" fmla="*/ 18 w 108"/>
                <a:gd name="T51" fmla="*/ 36 h 76"/>
                <a:gd name="T52" fmla="*/ 18 w 108"/>
                <a:gd name="T53" fmla="*/ 36 h 76"/>
                <a:gd name="T54" fmla="*/ 26 w 108"/>
                <a:gd name="T55" fmla="*/ 40 h 76"/>
                <a:gd name="T56" fmla="*/ 36 w 108"/>
                <a:gd name="T57" fmla="*/ 48 h 76"/>
                <a:gd name="T58" fmla="*/ 44 w 108"/>
                <a:gd name="T59" fmla="*/ 54 h 76"/>
                <a:gd name="T60" fmla="*/ 52 w 108"/>
                <a:gd name="T61" fmla="*/ 56 h 76"/>
                <a:gd name="T62" fmla="*/ 52 w 108"/>
                <a:gd name="T63" fmla="*/ 56 h 76"/>
                <a:gd name="T64" fmla="*/ 60 w 108"/>
                <a:gd name="T65" fmla="*/ 58 h 76"/>
                <a:gd name="T66" fmla="*/ 64 w 108"/>
                <a:gd name="T67" fmla="*/ 62 h 76"/>
                <a:gd name="T68" fmla="*/ 70 w 108"/>
                <a:gd name="T69" fmla="*/ 68 h 76"/>
                <a:gd name="T70" fmla="*/ 78 w 108"/>
                <a:gd name="T71" fmla="*/ 72 h 76"/>
                <a:gd name="T72" fmla="*/ 78 w 108"/>
                <a:gd name="T73" fmla="*/ 72 h 76"/>
                <a:gd name="T74" fmla="*/ 90 w 108"/>
                <a:gd name="T75" fmla="*/ 76 h 76"/>
                <a:gd name="T76" fmla="*/ 92 w 108"/>
                <a:gd name="T77" fmla="*/ 74 h 76"/>
                <a:gd name="T78" fmla="*/ 92 w 108"/>
                <a:gd name="T79" fmla="*/ 72 h 76"/>
                <a:gd name="T80" fmla="*/ 92 w 108"/>
                <a:gd name="T81" fmla="*/ 72 h 76"/>
                <a:gd name="T82" fmla="*/ 92 w 108"/>
                <a:gd name="T83" fmla="*/ 64 h 76"/>
                <a:gd name="T84" fmla="*/ 94 w 108"/>
                <a:gd name="T85" fmla="*/ 58 h 76"/>
                <a:gd name="T86" fmla="*/ 94 w 108"/>
                <a:gd name="T87" fmla="*/ 50 h 76"/>
                <a:gd name="T88" fmla="*/ 94 w 108"/>
                <a:gd name="T89" fmla="*/ 48 h 76"/>
                <a:gd name="T90" fmla="*/ 92 w 108"/>
                <a:gd name="T91" fmla="*/ 44 h 76"/>
                <a:gd name="T92" fmla="*/ 92 w 108"/>
                <a:gd name="T93" fmla="*/ 44 h 76"/>
                <a:gd name="T94" fmla="*/ 90 w 108"/>
                <a:gd name="T95" fmla="*/ 42 h 76"/>
                <a:gd name="T96" fmla="*/ 90 w 108"/>
                <a:gd name="T97" fmla="*/ 36 h 76"/>
                <a:gd name="T98" fmla="*/ 96 w 108"/>
                <a:gd name="T99" fmla="*/ 24 h 76"/>
                <a:gd name="T100" fmla="*/ 108 w 108"/>
                <a:gd name="T101" fmla="*/ 2 h 76"/>
                <a:gd name="T102" fmla="*/ 108 w 108"/>
                <a:gd name="T103" fmla="*/ 2 h 76"/>
                <a:gd name="T104" fmla="*/ 108 w 108"/>
                <a:gd name="T105" fmla="*/ 0 h 76"/>
                <a:gd name="T106" fmla="*/ 108 w 108"/>
                <a:gd name="T107" fmla="*/ 0 h 76"/>
                <a:gd name="T108" fmla="*/ 100 w 108"/>
                <a:gd name="T109" fmla="*/ 2 h 76"/>
                <a:gd name="T110" fmla="*/ 92 w 108"/>
                <a:gd name="T111" fmla="*/ 6 h 76"/>
                <a:gd name="T112" fmla="*/ 88 w 108"/>
                <a:gd name="T113" fmla="*/ 6 h 76"/>
                <a:gd name="T114" fmla="*/ 82 w 108"/>
                <a:gd name="T115" fmla="*/ 6 h 76"/>
                <a:gd name="T116" fmla="*/ 82 w 108"/>
                <a:gd name="T117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8" h="76">
                  <a:moveTo>
                    <a:pt x="82" y="6"/>
                  </a:moveTo>
                  <a:lnTo>
                    <a:pt x="82" y="6"/>
                  </a:lnTo>
                  <a:lnTo>
                    <a:pt x="78" y="6"/>
                  </a:lnTo>
                  <a:lnTo>
                    <a:pt x="74" y="8"/>
                  </a:lnTo>
                  <a:lnTo>
                    <a:pt x="62" y="12"/>
                  </a:lnTo>
                  <a:lnTo>
                    <a:pt x="56" y="14"/>
                  </a:lnTo>
                  <a:lnTo>
                    <a:pt x="48" y="14"/>
                  </a:lnTo>
                  <a:lnTo>
                    <a:pt x="42" y="14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0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0" y="8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2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6" y="40"/>
                  </a:lnTo>
                  <a:lnTo>
                    <a:pt x="36" y="48"/>
                  </a:lnTo>
                  <a:lnTo>
                    <a:pt x="44" y="54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60" y="58"/>
                  </a:lnTo>
                  <a:lnTo>
                    <a:pt x="64" y="62"/>
                  </a:lnTo>
                  <a:lnTo>
                    <a:pt x="70" y="68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90" y="76"/>
                  </a:lnTo>
                  <a:lnTo>
                    <a:pt x="92" y="74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64"/>
                  </a:lnTo>
                  <a:lnTo>
                    <a:pt x="94" y="58"/>
                  </a:lnTo>
                  <a:lnTo>
                    <a:pt x="94" y="50"/>
                  </a:lnTo>
                  <a:lnTo>
                    <a:pt x="94" y="48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0" y="42"/>
                  </a:lnTo>
                  <a:lnTo>
                    <a:pt x="90" y="36"/>
                  </a:lnTo>
                  <a:lnTo>
                    <a:pt x="96" y="24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0" y="2"/>
                  </a:lnTo>
                  <a:lnTo>
                    <a:pt x="92" y="6"/>
                  </a:lnTo>
                  <a:lnTo>
                    <a:pt x="88" y="6"/>
                  </a:lnTo>
                  <a:lnTo>
                    <a:pt x="82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823" name="Freeform 132">
              <a:extLst>
                <a:ext uri="{FF2B5EF4-FFF2-40B4-BE49-F238E27FC236}">
                  <a16:creationId xmlns:a16="http://schemas.microsoft.com/office/drawing/2014/main" id="{33C5936F-0DFC-4AB9-B66F-9E9C4F8BA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237" y="2533667"/>
              <a:ext cx="68934" cy="131976"/>
            </a:xfrm>
            <a:custGeom>
              <a:avLst/>
              <a:gdLst>
                <a:gd name="T0" fmla="*/ 52 w 58"/>
                <a:gd name="T1" fmla="*/ 6 h 108"/>
                <a:gd name="T2" fmla="*/ 52 w 58"/>
                <a:gd name="T3" fmla="*/ 6 h 108"/>
                <a:gd name="T4" fmla="*/ 48 w 58"/>
                <a:gd name="T5" fmla="*/ 2 h 108"/>
                <a:gd name="T6" fmla="*/ 42 w 58"/>
                <a:gd name="T7" fmla="*/ 0 h 108"/>
                <a:gd name="T8" fmla="*/ 34 w 58"/>
                <a:gd name="T9" fmla="*/ 2 h 108"/>
                <a:gd name="T10" fmla="*/ 24 w 58"/>
                <a:gd name="T11" fmla="*/ 10 h 108"/>
                <a:gd name="T12" fmla="*/ 24 w 58"/>
                <a:gd name="T13" fmla="*/ 10 h 108"/>
                <a:gd name="T14" fmla="*/ 16 w 58"/>
                <a:gd name="T15" fmla="*/ 16 h 108"/>
                <a:gd name="T16" fmla="*/ 12 w 58"/>
                <a:gd name="T17" fmla="*/ 16 h 108"/>
                <a:gd name="T18" fmla="*/ 8 w 58"/>
                <a:gd name="T19" fmla="*/ 16 h 108"/>
                <a:gd name="T20" fmla="*/ 4 w 58"/>
                <a:gd name="T21" fmla="*/ 14 h 108"/>
                <a:gd name="T22" fmla="*/ 2 w 58"/>
                <a:gd name="T23" fmla="*/ 14 h 108"/>
                <a:gd name="T24" fmla="*/ 2 w 58"/>
                <a:gd name="T25" fmla="*/ 14 h 108"/>
                <a:gd name="T26" fmla="*/ 0 w 58"/>
                <a:gd name="T27" fmla="*/ 22 h 108"/>
                <a:gd name="T28" fmla="*/ 0 w 58"/>
                <a:gd name="T29" fmla="*/ 22 h 108"/>
                <a:gd name="T30" fmla="*/ 2 w 58"/>
                <a:gd name="T31" fmla="*/ 28 h 108"/>
                <a:gd name="T32" fmla="*/ 6 w 58"/>
                <a:gd name="T33" fmla="*/ 32 h 108"/>
                <a:gd name="T34" fmla="*/ 10 w 58"/>
                <a:gd name="T35" fmla="*/ 40 h 108"/>
                <a:gd name="T36" fmla="*/ 10 w 58"/>
                <a:gd name="T37" fmla="*/ 52 h 108"/>
                <a:gd name="T38" fmla="*/ 10 w 58"/>
                <a:gd name="T39" fmla="*/ 52 h 108"/>
                <a:gd name="T40" fmla="*/ 10 w 58"/>
                <a:gd name="T41" fmla="*/ 58 h 108"/>
                <a:gd name="T42" fmla="*/ 12 w 58"/>
                <a:gd name="T43" fmla="*/ 62 h 108"/>
                <a:gd name="T44" fmla="*/ 12 w 58"/>
                <a:gd name="T45" fmla="*/ 66 h 108"/>
                <a:gd name="T46" fmla="*/ 10 w 58"/>
                <a:gd name="T47" fmla="*/ 74 h 108"/>
                <a:gd name="T48" fmla="*/ 10 w 58"/>
                <a:gd name="T49" fmla="*/ 74 h 108"/>
                <a:gd name="T50" fmla="*/ 10 w 58"/>
                <a:gd name="T51" fmla="*/ 88 h 108"/>
                <a:gd name="T52" fmla="*/ 12 w 58"/>
                <a:gd name="T53" fmla="*/ 98 h 108"/>
                <a:gd name="T54" fmla="*/ 18 w 58"/>
                <a:gd name="T55" fmla="*/ 106 h 108"/>
                <a:gd name="T56" fmla="*/ 20 w 58"/>
                <a:gd name="T57" fmla="*/ 108 h 108"/>
                <a:gd name="T58" fmla="*/ 24 w 58"/>
                <a:gd name="T59" fmla="*/ 108 h 108"/>
                <a:gd name="T60" fmla="*/ 24 w 58"/>
                <a:gd name="T61" fmla="*/ 108 h 108"/>
                <a:gd name="T62" fmla="*/ 28 w 58"/>
                <a:gd name="T63" fmla="*/ 108 h 108"/>
                <a:gd name="T64" fmla="*/ 30 w 58"/>
                <a:gd name="T65" fmla="*/ 106 h 108"/>
                <a:gd name="T66" fmla="*/ 32 w 58"/>
                <a:gd name="T67" fmla="*/ 100 h 108"/>
                <a:gd name="T68" fmla="*/ 36 w 58"/>
                <a:gd name="T69" fmla="*/ 96 h 108"/>
                <a:gd name="T70" fmla="*/ 38 w 58"/>
                <a:gd name="T71" fmla="*/ 94 h 108"/>
                <a:gd name="T72" fmla="*/ 40 w 58"/>
                <a:gd name="T73" fmla="*/ 96 h 108"/>
                <a:gd name="T74" fmla="*/ 40 w 58"/>
                <a:gd name="T75" fmla="*/ 96 h 108"/>
                <a:gd name="T76" fmla="*/ 46 w 58"/>
                <a:gd name="T77" fmla="*/ 98 h 108"/>
                <a:gd name="T78" fmla="*/ 48 w 58"/>
                <a:gd name="T79" fmla="*/ 96 h 108"/>
                <a:gd name="T80" fmla="*/ 50 w 58"/>
                <a:gd name="T81" fmla="*/ 94 h 108"/>
                <a:gd name="T82" fmla="*/ 52 w 58"/>
                <a:gd name="T83" fmla="*/ 86 h 108"/>
                <a:gd name="T84" fmla="*/ 56 w 58"/>
                <a:gd name="T85" fmla="*/ 70 h 108"/>
                <a:gd name="T86" fmla="*/ 56 w 58"/>
                <a:gd name="T87" fmla="*/ 70 h 108"/>
                <a:gd name="T88" fmla="*/ 56 w 58"/>
                <a:gd name="T89" fmla="*/ 56 h 108"/>
                <a:gd name="T90" fmla="*/ 54 w 58"/>
                <a:gd name="T91" fmla="*/ 48 h 108"/>
                <a:gd name="T92" fmla="*/ 52 w 58"/>
                <a:gd name="T93" fmla="*/ 44 h 108"/>
                <a:gd name="T94" fmla="*/ 56 w 58"/>
                <a:gd name="T95" fmla="*/ 38 h 108"/>
                <a:gd name="T96" fmla="*/ 56 w 58"/>
                <a:gd name="T97" fmla="*/ 38 h 108"/>
                <a:gd name="T98" fmla="*/ 58 w 58"/>
                <a:gd name="T99" fmla="*/ 36 h 108"/>
                <a:gd name="T100" fmla="*/ 58 w 58"/>
                <a:gd name="T101" fmla="*/ 32 h 108"/>
                <a:gd name="T102" fmla="*/ 58 w 58"/>
                <a:gd name="T103" fmla="*/ 22 h 108"/>
                <a:gd name="T104" fmla="*/ 54 w 58"/>
                <a:gd name="T105" fmla="*/ 14 h 108"/>
                <a:gd name="T106" fmla="*/ 52 w 58"/>
                <a:gd name="T107" fmla="*/ 6 h 108"/>
                <a:gd name="T108" fmla="*/ 52 w 58"/>
                <a:gd name="T109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" h="108">
                  <a:moveTo>
                    <a:pt x="52" y="6"/>
                  </a:moveTo>
                  <a:lnTo>
                    <a:pt x="52" y="6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6" y="32"/>
                  </a:lnTo>
                  <a:lnTo>
                    <a:pt x="10" y="40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8"/>
                  </a:lnTo>
                  <a:lnTo>
                    <a:pt x="12" y="62"/>
                  </a:lnTo>
                  <a:lnTo>
                    <a:pt x="12" y="66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0" y="88"/>
                  </a:lnTo>
                  <a:lnTo>
                    <a:pt x="12" y="98"/>
                  </a:lnTo>
                  <a:lnTo>
                    <a:pt x="18" y="106"/>
                  </a:lnTo>
                  <a:lnTo>
                    <a:pt x="20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8" y="108"/>
                  </a:lnTo>
                  <a:lnTo>
                    <a:pt x="30" y="106"/>
                  </a:lnTo>
                  <a:lnTo>
                    <a:pt x="32" y="100"/>
                  </a:lnTo>
                  <a:lnTo>
                    <a:pt x="36" y="96"/>
                  </a:lnTo>
                  <a:lnTo>
                    <a:pt x="38" y="9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6" y="98"/>
                  </a:lnTo>
                  <a:lnTo>
                    <a:pt x="48" y="96"/>
                  </a:lnTo>
                  <a:lnTo>
                    <a:pt x="50" y="94"/>
                  </a:lnTo>
                  <a:lnTo>
                    <a:pt x="52" y="86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56" y="56"/>
                  </a:lnTo>
                  <a:lnTo>
                    <a:pt x="54" y="48"/>
                  </a:lnTo>
                  <a:lnTo>
                    <a:pt x="52" y="44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58" y="32"/>
                  </a:lnTo>
                  <a:lnTo>
                    <a:pt x="58" y="22"/>
                  </a:lnTo>
                  <a:lnTo>
                    <a:pt x="54" y="14"/>
                  </a:lnTo>
                  <a:lnTo>
                    <a:pt x="52" y="6"/>
                  </a:lnTo>
                  <a:lnTo>
                    <a:pt x="52" y="6"/>
                  </a:lnTo>
                  <a:close/>
                </a:path>
              </a:pathLst>
            </a:cu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/>
              <a:endParaRPr lang="en-GB" sz="1050" dirty="0"/>
            </a:p>
          </p:txBody>
        </p:sp>
        <p:sp>
          <p:nvSpPr>
            <p:cNvPr id="824" name="Freeform 48">
              <a:extLst>
                <a:ext uri="{FF2B5EF4-FFF2-40B4-BE49-F238E27FC236}">
                  <a16:creationId xmlns:a16="http://schemas.microsoft.com/office/drawing/2014/main" id="{8C0649D1-9A81-4A3E-A71C-96FF58533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68" y="2426796"/>
              <a:ext cx="331722" cy="165184"/>
            </a:xfrm>
            <a:custGeom>
              <a:avLst/>
              <a:gdLst/>
              <a:ahLst/>
              <a:cxnLst>
                <a:cxn ang="0">
                  <a:pos x="139" y="14"/>
                </a:cxn>
                <a:cxn ang="0">
                  <a:pos x="140" y="19"/>
                </a:cxn>
                <a:cxn ang="0">
                  <a:pos x="140" y="24"/>
                </a:cxn>
                <a:cxn ang="0">
                  <a:pos x="146" y="27"/>
                </a:cxn>
                <a:cxn ang="0">
                  <a:pos x="148" y="30"/>
                </a:cxn>
                <a:cxn ang="0">
                  <a:pos x="142" y="33"/>
                </a:cxn>
                <a:cxn ang="0">
                  <a:pos x="143" y="38"/>
                </a:cxn>
                <a:cxn ang="0">
                  <a:pos x="145" y="44"/>
                </a:cxn>
                <a:cxn ang="0">
                  <a:pos x="143" y="49"/>
                </a:cxn>
                <a:cxn ang="0">
                  <a:pos x="148" y="58"/>
                </a:cxn>
                <a:cxn ang="0">
                  <a:pos x="145" y="60"/>
                </a:cxn>
                <a:cxn ang="0">
                  <a:pos x="139" y="56"/>
                </a:cxn>
                <a:cxn ang="0">
                  <a:pos x="134" y="55"/>
                </a:cxn>
                <a:cxn ang="0">
                  <a:pos x="133" y="55"/>
                </a:cxn>
                <a:cxn ang="0">
                  <a:pos x="133" y="55"/>
                </a:cxn>
                <a:cxn ang="0">
                  <a:pos x="130" y="56"/>
                </a:cxn>
                <a:cxn ang="0">
                  <a:pos x="124" y="58"/>
                </a:cxn>
                <a:cxn ang="0">
                  <a:pos x="104" y="63"/>
                </a:cxn>
                <a:cxn ang="0">
                  <a:pos x="90" y="63"/>
                </a:cxn>
                <a:cxn ang="0">
                  <a:pos x="84" y="61"/>
                </a:cxn>
                <a:cxn ang="0">
                  <a:pos x="84" y="67"/>
                </a:cxn>
                <a:cxn ang="0">
                  <a:pos x="79" y="72"/>
                </a:cxn>
                <a:cxn ang="0">
                  <a:pos x="78" y="67"/>
                </a:cxn>
                <a:cxn ang="0">
                  <a:pos x="75" y="63"/>
                </a:cxn>
                <a:cxn ang="0">
                  <a:pos x="55" y="70"/>
                </a:cxn>
                <a:cxn ang="0">
                  <a:pos x="35" y="67"/>
                </a:cxn>
                <a:cxn ang="0">
                  <a:pos x="24" y="64"/>
                </a:cxn>
                <a:cxn ang="0">
                  <a:pos x="15" y="63"/>
                </a:cxn>
                <a:cxn ang="0">
                  <a:pos x="15" y="60"/>
                </a:cxn>
                <a:cxn ang="0">
                  <a:pos x="11" y="56"/>
                </a:cxn>
                <a:cxn ang="0">
                  <a:pos x="9" y="50"/>
                </a:cxn>
                <a:cxn ang="0">
                  <a:pos x="3" y="46"/>
                </a:cxn>
                <a:cxn ang="0">
                  <a:pos x="6" y="42"/>
                </a:cxn>
                <a:cxn ang="0">
                  <a:pos x="5" y="35"/>
                </a:cxn>
                <a:cxn ang="0">
                  <a:pos x="0" y="28"/>
                </a:cxn>
                <a:cxn ang="0">
                  <a:pos x="11" y="22"/>
                </a:cxn>
                <a:cxn ang="0">
                  <a:pos x="15" y="21"/>
                </a:cxn>
                <a:cxn ang="0">
                  <a:pos x="26" y="19"/>
                </a:cxn>
                <a:cxn ang="0">
                  <a:pos x="24" y="14"/>
                </a:cxn>
                <a:cxn ang="0">
                  <a:pos x="37" y="13"/>
                </a:cxn>
                <a:cxn ang="0">
                  <a:pos x="55" y="5"/>
                </a:cxn>
                <a:cxn ang="0">
                  <a:pos x="76" y="7"/>
                </a:cxn>
                <a:cxn ang="0">
                  <a:pos x="89" y="14"/>
                </a:cxn>
                <a:cxn ang="0">
                  <a:pos x="108" y="14"/>
                </a:cxn>
                <a:cxn ang="0">
                  <a:pos x="127" y="10"/>
                </a:cxn>
                <a:cxn ang="0">
                  <a:pos x="131" y="8"/>
                </a:cxn>
                <a:cxn ang="0">
                  <a:pos x="136" y="11"/>
                </a:cxn>
                <a:cxn ang="0">
                  <a:pos x="139" y="13"/>
                </a:cxn>
              </a:cxnLst>
              <a:rect l="0" t="0" r="r" b="b"/>
              <a:pathLst>
                <a:path w="148" h="72">
                  <a:moveTo>
                    <a:pt x="139" y="14"/>
                  </a:moveTo>
                  <a:cubicBezTo>
                    <a:pt x="139" y="14"/>
                    <a:pt x="139" y="14"/>
                    <a:pt x="139" y="14"/>
                  </a:cubicBezTo>
                  <a:cubicBezTo>
                    <a:pt x="139" y="14"/>
                    <a:pt x="137" y="14"/>
                    <a:pt x="139" y="14"/>
                  </a:cubicBezTo>
                  <a:cubicBezTo>
                    <a:pt x="139" y="16"/>
                    <a:pt x="140" y="18"/>
                    <a:pt x="140" y="19"/>
                  </a:cubicBezTo>
                  <a:cubicBezTo>
                    <a:pt x="140" y="21"/>
                    <a:pt x="139" y="21"/>
                    <a:pt x="139" y="22"/>
                  </a:cubicBezTo>
                  <a:cubicBezTo>
                    <a:pt x="139" y="24"/>
                    <a:pt x="140" y="24"/>
                    <a:pt x="140" y="24"/>
                  </a:cubicBezTo>
                  <a:cubicBezTo>
                    <a:pt x="140" y="25"/>
                    <a:pt x="139" y="25"/>
                    <a:pt x="139" y="25"/>
                  </a:cubicBezTo>
                  <a:cubicBezTo>
                    <a:pt x="142" y="27"/>
                    <a:pt x="145" y="25"/>
                    <a:pt x="146" y="27"/>
                  </a:cubicBezTo>
                  <a:cubicBezTo>
                    <a:pt x="148" y="28"/>
                    <a:pt x="148" y="28"/>
                    <a:pt x="148" y="30"/>
                  </a:cubicBezTo>
                  <a:cubicBezTo>
                    <a:pt x="148" y="30"/>
                    <a:pt x="148" y="30"/>
                    <a:pt x="148" y="30"/>
                  </a:cubicBezTo>
                  <a:cubicBezTo>
                    <a:pt x="145" y="27"/>
                    <a:pt x="146" y="32"/>
                    <a:pt x="145" y="33"/>
                  </a:cubicBezTo>
                  <a:cubicBezTo>
                    <a:pt x="145" y="33"/>
                    <a:pt x="142" y="32"/>
                    <a:pt x="142" y="33"/>
                  </a:cubicBezTo>
                  <a:cubicBezTo>
                    <a:pt x="142" y="35"/>
                    <a:pt x="143" y="35"/>
                    <a:pt x="143" y="36"/>
                  </a:cubicBezTo>
                  <a:cubicBezTo>
                    <a:pt x="143" y="38"/>
                    <a:pt x="143" y="38"/>
                    <a:pt x="143" y="38"/>
                  </a:cubicBezTo>
                  <a:cubicBezTo>
                    <a:pt x="143" y="38"/>
                    <a:pt x="145" y="38"/>
                    <a:pt x="145" y="39"/>
                  </a:cubicBezTo>
                  <a:cubicBezTo>
                    <a:pt x="145" y="41"/>
                    <a:pt x="145" y="42"/>
                    <a:pt x="145" y="44"/>
                  </a:cubicBezTo>
                  <a:cubicBezTo>
                    <a:pt x="145" y="44"/>
                    <a:pt x="146" y="44"/>
                    <a:pt x="146" y="46"/>
                  </a:cubicBezTo>
                  <a:cubicBezTo>
                    <a:pt x="146" y="47"/>
                    <a:pt x="143" y="47"/>
                    <a:pt x="143" y="49"/>
                  </a:cubicBezTo>
                  <a:cubicBezTo>
                    <a:pt x="143" y="50"/>
                    <a:pt x="148" y="50"/>
                    <a:pt x="146" y="52"/>
                  </a:cubicBezTo>
                  <a:cubicBezTo>
                    <a:pt x="146" y="55"/>
                    <a:pt x="148" y="55"/>
                    <a:pt x="148" y="58"/>
                  </a:cubicBezTo>
                  <a:cubicBezTo>
                    <a:pt x="148" y="58"/>
                    <a:pt x="148" y="58"/>
                    <a:pt x="146" y="58"/>
                  </a:cubicBezTo>
                  <a:cubicBezTo>
                    <a:pt x="145" y="60"/>
                    <a:pt x="145" y="60"/>
                    <a:pt x="145" y="60"/>
                  </a:cubicBezTo>
                  <a:cubicBezTo>
                    <a:pt x="143" y="58"/>
                    <a:pt x="145" y="56"/>
                    <a:pt x="143" y="56"/>
                  </a:cubicBezTo>
                  <a:cubicBezTo>
                    <a:pt x="142" y="55"/>
                    <a:pt x="142" y="58"/>
                    <a:pt x="139" y="56"/>
                  </a:cubicBezTo>
                  <a:cubicBezTo>
                    <a:pt x="137" y="56"/>
                    <a:pt x="137" y="55"/>
                    <a:pt x="136" y="55"/>
                  </a:cubicBezTo>
                  <a:cubicBezTo>
                    <a:pt x="136" y="55"/>
                    <a:pt x="136" y="55"/>
                    <a:pt x="134" y="55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4" y="56"/>
                    <a:pt x="134" y="55"/>
                    <a:pt x="133" y="5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1" y="56"/>
                    <a:pt x="131" y="58"/>
                    <a:pt x="130" y="58"/>
                  </a:cubicBezTo>
                  <a:cubicBezTo>
                    <a:pt x="130" y="56"/>
                    <a:pt x="130" y="56"/>
                    <a:pt x="130" y="56"/>
                  </a:cubicBezTo>
                  <a:cubicBezTo>
                    <a:pt x="130" y="56"/>
                    <a:pt x="128" y="55"/>
                    <a:pt x="128" y="56"/>
                  </a:cubicBezTo>
                  <a:cubicBezTo>
                    <a:pt x="127" y="58"/>
                    <a:pt x="125" y="58"/>
                    <a:pt x="124" y="58"/>
                  </a:cubicBezTo>
                  <a:cubicBezTo>
                    <a:pt x="121" y="58"/>
                    <a:pt x="119" y="58"/>
                    <a:pt x="117" y="58"/>
                  </a:cubicBezTo>
                  <a:cubicBezTo>
                    <a:pt x="113" y="60"/>
                    <a:pt x="110" y="63"/>
                    <a:pt x="104" y="63"/>
                  </a:cubicBezTo>
                  <a:cubicBezTo>
                    <a:pt x="101" y="63"/>
                    <a:pt x="101" y="61"/>
                    <a:pt x="98" y="60"/>
                  </a:cubicBezTo>
                  <a:cubicBezTo>
                    <a:pt x="95" y="60"/>
                    <a:pt x="93" y="63"/>
                    <a:pt x="90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7" y="63"/>
                    <a:pt x="84" y="61"/>
                    <a:pt x="84" y="61"/>
                  </a:cubicBezTo>
                  <a:cubicBezTo>
                    <a:pt x="84" y="61"/>
                    <a:pt x="82" y="64"/>
                    <a:pt x="84" y="66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81" y="67"/>
                    <a:pt x="81" y="72"/>
                    <a:pt x="79" y="72"/>
                  </a:cubicBezTo>
                  <a:cubicBezTo>
                    <a:pt x="79" y="72"/>
                    <a:pt x="79" y="70"/>
                    <a:pt x="78" y="70"/>
                  </a:cubicBezTo>
                  <a:cubicBezTo>
                    <a:pt x="79" y="69"/>
                    <a:pt x="78" y="69"/>
                    <a:pt x="78" y="67"/>
                  </a:cubicBezTo>
                  <a:cubicBezTo>
                    <a:pt x="76" y="66"/>
                    <a:pt x="81" y="64"/>
                    <a:pt x="81" y="61"/>
                  </a:cubicBezTo>
                  <a:cubicBezTo>
                    <a:pt x="79" y="60"/>
                    <a:pt x="79" y="60"/>
                    <a:pt x="75" y="63"/>
                  </a:cubicBezTo>
                  <a:cubicBezTo>
                    <a:pt x="72" y="67"/>
                    <a:pt x="72" y="56"/>
                    <a:pt x="64" y="64"/>
                  </a:cubicBezTo>
                  <a:cubicBezTo>
                    <a:pt x="60" y="70"/>
                    <a:pt x="60" y="67"/>
                    <a:pt x="55" y="70"/>
                  </a:cubicBezTo>
                  <a:cubicBezTo>
                    <a:pt x="50" y="72"/>
                    <a:pt x="50" y="64"/>
                    <a:pt x="41" y="61"/>
                  </a:cubicBezTo>
                  <a:cubicBezTo>
                    <a:pt x="32" y="58"/>
                    <a:pt x="37" y="66"/>
                    <a:pt x="35" y="67"/>
                  </a:cubicBezTo>
                  <a:cubicBezTo>
                    <a:pt x="34" y="69"/>
                    <a:pt x="34" y="66"/>
                    <a:pt x="31" y="69"/>
                  </a:cubicBezTo>
                  <a:cubicBezTo>
                    <a:pt x="29" y="70"/>
                    <a:pt x="24" y="67"/>
                    <a:pt x="24" y="64"/>
                  </a:cubicBezTo>
                  <a:cubicBezTo>
                    <a:pt x="23" y="60"/>
                    <a:pt x="23" y="64"/>
                    <a:pt x="20" y="63"/>
                  </a:cubicBezTo>
                  <a:cubicBezTo>
                    <a:pt x="18" y="60"/>
                    <a:pt x="15" y="66"/>
                    <a:pt x="15" y="63"/>
                  </a:cubicBezTo>
                  <a:cubicBezTo>
                    <a:pt x="15" y="61"/>
                    <a:pt x="11" y="64"/>
                    <a:pt x="11" y="63"/>
                  </a:cubicBezTo>
                  <a:cubicBezTo>
                    <a:pt x="9" y="61"/>
                    <a:pt x="14" y="63"/>
                    <a:pt x="15" y="60"/>
                  </a:cubicBezTo>
                  <a:cubicBezTo>
                    <a:pt x="17" y="58"/>
                    <a:pt x="11" y="61"/>
                    <a:pt x="9" y="60"/>
                  </a:cubicBezTo>
                  <a:cubicBezTo>
                    <a:pt x="8" y="56"/>
                    <a:pt x="12" y="60"/>
                    <a:pt x="11" y="56"/>
                  </a:cubicBezTo>
                  <a:cubicBezTo>
                    <a:pt x="11" y="55"/>
                    <a:pt x="9" y="56"/>
                    <a:pt x="9" y="55"/>
                  </a:cubicBezTo>
                  <a:cubicBezTo>
                    <a:pt x="9" y="52"/>
                    <a:pt x="8" y="53"/>
                    <a:pt x="9" y="50"/>
                  </a:cubicBezTo>
                  <a:cubicBezTo>
                    <a:pt x="11" y="47"/>
                    <a:pt x="8" y="49"/>
                    <a:pt x="6" y="47"/>
                  </a:cubicBezTo>
                  <a:cubicBezTo>
                    <a:pt x="5" y="46"/>
                    <a:pt x="5" y="49"/>
                    <a:pt x="3" y="46"/>
                  </a:cubicBezTo>
                  <a:cubicBezTo>
                    <a:pt x="2" y="44"/>
                    <a:pt x="3" y="39"/>
                    <a:pt x="5" y="42"/>
                  </a:cubicBezTo>
                  <a:cubicBezTo>
                    <a:pt x="5" y="47"/>
                    <a:pt x="9" y="44"/>
                    <a:pt x="6" y="42"/>
                  </a:cubicBezTo>
                  <a:cubicBezTo>
                    <a:pt x="3" y="41"/>
                    <a:pt x="9" y="39"/>
                    <a:pt x="6" y="38"/>
                  </a:cubicBezTo>
                  <a:cubicBezTo>
                    <a:pt x="5" y="38"/>
                    <a:pt x="8" y="36"/>
                    <a:pt x="5" y="35"/>
                  </a:cubicBezTo>
                  <a:cubicBezTo>
                    <a:pt x="3" y="33"/>
                    <a:pt x="9" y="30"/>
                    <a:pt x="5" y="32"/>
                  </a:cubicBezTo>
                  <a:cubicBezTo>
                    <a:pt x="0" y="33"/>
                    <a:pt x="0" y="33"/>
                    <a:pt x="0" y="28"/>
                  </a:cubicBezTo>
                  <a:cubicBezTo>
                    <a:pt x="2" y="25"/>
                    <a:pt x="2" y="27"/>
                    <a:pt x="3" y="25"/>
                  </a:cubicBezTo>
                  <a:cubicBezTo>
                    <a:pt x="6" y="21"/>
                    <a:pt x="9" y="21"/>
                    <a:pt x="11" y="22"/>
                  </a:cubicBezTo>
                  <a:cubicBezTo>
                    <a:pt x="11" y="24"/>
                    <a:pt x="14" y="24"/>
                    <a:pt x="12" y="22"/>
                  </a:cubicBezTo>
                  <a:cubicBezTo>
                    <a:pt x="11" y="21"/>
                    <a:pt x="17" y="19"/>
                    <a:pt x="15" y="21"/>
                  </a:cubicBezTo>
                  <a:cubicBezTo>
                    <a:pt x="15" y="22"/>
                    <a:pt x="23" y="22"/>
                    <a:pt x="23" y="22"/>
                  </a:cubicBezTo>
                  <a:cubicBezTo>
                    <a:pt x="24" y="21"/>
                    <a:pt x="17" y="21"/>
                    <a:pt x="26" y="19"/>
                  </a:cubicBezTo>
                  <a:cubicBezTo>
                    <a:pt x="34" y="18"/>
                    <a:pt x="28" y="19"/>
                    <a:pt x="26" y="18"/>
                  </a:cubicBezTo>
                  <a:cubicBezTo>
                    <a:pt x="24" y="16"/>
                    <a:pt x="23" y="16"/>
                    <a:pt x="24" y="14"/>
                  </a:cubicBezTo>
                  <a:cubicBezTo>
                    <a:pt x="24" y="13"/>
                    <a:pt x="24" y="13"/>
                    <a:pt x="29" y="13"/>
                  </a:cubicBezTo>
                  <a:cubicBezTo>
                    <a:pt x="32" y="14"/>
                    <a:pt x="32" y="11"/>
                    <a:pt x="37" y="13"/>
                  </a:cubicBezTo>
                  <a:cubicBezTo>
                    <a:pt x="40" y="14"/>
                    <a:pt x="41" y="14"/>
                    <a:pt x="43" y="13"/>
                  </a:cubicBezTo>
                  <a:cubicBezTo>
                    <a:pt x="43" y="11"/>
                    <a:pt x="46" y="8"/>
                    <a:pt x="55" y="5"/>
                  </a:cubicBezTo>
                  <a:cubicBezTo>
                    <a:pt x="63" y="2"/>
                    <a:pt x="66" y="7"/>
                    <a:pt x="70" y="4"/>
                  </a:cubicBezTo>
                  <a:cubicBezTo>
                    <a:pt x="75" y="0"/>
                    <a:pt x="70" y="10"/>
                    <a:pt x="76" y="7"/>
                  </a:cubicBezTo>
                  <a:cubicBezTo>
                    <a:pt x="82" y="5"/>
                    <a:pt x="79" y="13"/>
                    <a:pt x="84" y="11"/>
                  </a:cubicBezTo>
                  <a:cubicBezTo>
                    <a:pt x="87" y="10"/>
                    <a:pt x="84" y="11"/>
                    <a:pt x="89" y="14"/>
                  </a:cubicBezTo>
                  <a:cubicBezTo>
                    <a:pt x="93" y="16"/>
                    <a:pt x="90" y="11"/>
                    <a:pt x="95" y="14"/>
                  </a:cubicBezTo>
                  <a:cubicBezTo>
                    <a:pt x="98" y="19"/>
                    <a:pt x="104" y="11"/>
                    <a:pt x="108" y="14"/>
                  </a:cubicBezTo>
                  <a:cubicBezTo>
                    <a:pt x="113" y="19"/>
                    <a:pt x="122" y="11"/>
                    <a:pt x="122" y="10"/>
                  </a:cubicBezTo>
                  <a:cubicBezTo>
                    <a:pt x="125" y="11"/>
                    <a:pt x="124" y="10"/>
                    <a:pt x="127" y="10"/>
                  </a:cubicBezTo>
                  <a:cubicBezTo>
                    <a:pt x="127" y="10"/>
                    <a:pt x="130" y="11"/>
                    <a:pt x="130" y="10"/>
                  </a:cubicBezTo>
                  <a:cubicBezTo>
                    <a:pt x="131" y="8"/>
                    <a:pt x="131" y="8"/>
                    <a:pt x="131" y="8"/>
                  </a:cubicBezTo>
                  <a:cubicBezTo>
                    <a:pt x="131" y="8"/>
                    <a:pt x="133" y="8"/>
                    <a:pt x="136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7" y="14"/>
                    <a:pt x="137" y="13"/>
                    <a:pt x="139" y="13"/>
                  </a:cubicBezTo>
                  <a:cubicBezTo>
                    <a:pt x="139" y="14"/>
                    <a:pt x="139" y="14"/>
                    <a:pt x="139" y="14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25" name="Freeform 197">
              <a:extLst>
                <a:ext uri="{FF2B5EF4-FFF2-40B4-BE49-F238E27FC236}">
                  <a16:creationId xmlns:a16="http://schemas.microsoft.com/office/drawing/2014/main" id="{A7DDDC00-EF6D-4B9D-93A5-0E9B012DA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149" y="2393522"/>
              <a:ext cx="125985" cy="67737"/>
            </a:xfrm>
            <a:custGeom>
              <a:avLst/>
              <a:gdLst/>
              <a:ahLst/>
              <a:cxnLst>
                <a:cxn ang="0">
                  <a:pos x="30" y="28"/>
                </a:cxn>
                <a:cxn ang="0">
                  <a:pos x="34" y="26"/>
                </a:cxn>
                <a:cxn ang="0">
                  <a:pos x="36" y="26"/>
                </a:cxn>
                <a:cxn ang="0">
                  <a:pos x="41" y="26"/>
                </a:cxn>
                <a:cxn ang="0">
                  <a:pos x="42" y="25"/>
                </a:cxn>
                <a:cxn ang="0">
                  <a:pos x="44" y="23"/>
                </a:cxn>
                <a:cxn ang="0">
                  <a:pos x="47" y="25"/>
                </a:cxn>
                <a:cxn ang="0">
                  <a:pos x="48" y="26"/>
                </a:cxn>
                <a:cxn ang="0">
                  <a:pos x="51" y="26"/>
                </a:cxn>
                <a:cxn ang="0">
                  <a:pos x="54" y="26"/>
                </a:cxn>
                <a:cxn ang="0">
                  <a:pos x="51" y="23"/>
                </a:cxn>
                <a:cxn ang="0">
                  <a:pos x="51" y="22"/>
                </a:cxn>
                <a:cxn ang="0">
                  <a:pos x="53" y="19"/>
                </a:cxn>
                <a:cxn ang="0">
                  <a:pos x="47" y="16"/>
                </a:cxn>
                <a:cxn ang="0">
                  <a:pos x="47" y="11"/>
                </a:cxn>
                <a:cxn ang="0">
                  <a:pos x="42" y="10"/>
                </a:cxn>
                <a:cxn ang="0">
                  <a:pos x="37" y="10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4" y="5"/>
                </a:cxn>
                <a:cxn ang="0">
                  <a:pos x="17" y="4"/>
                </a:cxn>
                <a:cxn ang="0">
                  <a:pos x="11" y="4"/>
                </a:cxn>
                <a:cxn ang="0">
                  <a:pos x="7" y="0"/>
                </a:cxn>
                <a:cxn ang="0">
                  <a:pos x="0" y="2"/>
                </a:cxn>
                <a:cxn ang="0">
                  <a:pos x="10" y="8"/>
                </a:cxn>
                <a:cxn ang="0">
                  <a:pos x="14" y="14"/>
                </a:cxn>
                <a:cxn ang="0">
                  <a:pos x="13" y="23"/>
                </a:cxn>
                <a:cxn ang="0">
                  <a:pos x="17" y="23"/>
                </a:cxn>
                <a:cxn ang="0">
                  <a:pos x="21" y="23"/>
                </a:cxn>
                <a:cxn ang="0">
                  <a:pos x="22" y="22"/>
                </a:cxn>
                <a:cxn ang="0">
                  <a:pos x="27" y="25"/>
                </a:cxn>
                <a:cxn ang="0">
                  <a:pos x="27" y="25"/>
                </a:cxn>
                <a:cxn ang="0">
                  <a:pos x="27" y="26"/>
                </a:cxn>
                <a:cxn ang="0">
                  <a:pos x="30" y="26"/>
                </a:cxn>
                <a:cxn ang="0">
                  <a:pos x="30" y="28"/>
                </a:cxn>
              </a:cxnLst>
              <a:rect l="0" t="0" r="r" b="b"/>
              <a:pathLst>
                <a:path w="56" h="29">
                  <a:moveTo>
                    <a:pt x="30" y="28"/>
                  </a:moveTo>
                  <a:cubicBezTo>
                    <a:pt x="31" y="28"/>
                    <a:pt x="33" y="26"/>
                    <a:pt x="34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5"/>
                    <a:pt x="42" y="25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7" y="26"/>
                    <a:pt x="48" y="26"/>
                  </a:cubicBezTo>
                  <a:cubicBezTo>
                    <a:pt x="50" y="26"/>
                    <a:pt x="50" y="26"/>
                    <a:pt x="51" y="26"/>
                  </a:cubicBezTo>
                  <a:cubicBezTo>
                    <a:pt x="53" y="26"/>
                    <a:pt x="53" y="29"/>
                    <a:pt x="54" y="26"/>
                  </a:cubicBezTo>
                  <a:cubicBezTo>
                    <a:pt x="56" y="25"/>
                    <a:pt x="51" y="23"/>
                    <a:pt x="51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0"/>
                    <a:pt x="53" y="19"/>
                    <a:pt x="53" y="19"/>
                  </a:cubicBezTo>
                  <a:cubicBezTo>
                    <a:pt x="48" y="17"/>
                    <a:pt x="48" y="17"/>
                    <a:pt x="47" y="16"/>
                  </a:cubicBezTo>
                  <a:cubicBezTo>
                    <a:pt x="45" y="14"/>
                    <a:pt x="50" y="11"/>
                    <a:pt x="47" y="11"/>
                  </a:cubicBezTo>
                  <a:cubicBezTo>
                    <a:pt x="44" y="11"/>
                    <a:pt x="44" y="10"/>
                    <a:pt x="42" y="10"/>
                  </a:cubicBezTo>
                  <a:cubicBezTo>
                    <a:pt x="41" y="8"/>
                    <a:pt x="41" y="11"/>
                    <a:pt x="37" y="10"/>
                  </a:cubicBezTo>
                  <a:cubicBezTo>
                    <a:pt x="36" y="8"/>
                    <a:pt x="34" y="13"/>
                    <a:pt x="31" y="11"/>
                  </a:cubicBezTo>
                  <a:cubicBezTo>
                    <a:pt x="30" y="10"/>
                    <a:pt x="34" y="10"/>
                    <a:pt x="30" y="8"/>
                  </a:cubicBezTo>
                  <a:cubicBezTo>
                    <a:pt x="25" y="7"/>
                    <a:pt x="25" y="5"/>
                    <a:pt x="24" y="5"/>
                  </a:cubicBezTo>
                  <a:cubicBezTo>
                    <a:pt x="22" y="5"/>
                    <a:pt x="21" y="2"/>
                    <a:pt x="17" y="4"/>
                  </a:cubicBezTo>
                  <a:cubicBezTo>
                    <a:pt x="13" y="7"/>
                    <a:pt x="14" y="4"/>
                    <a:pt x="11" y="4"/>
                  </a:cubicBezTo>
                  <a:cubicBezTo>
                    <a:pt x="8" y="4"/>
                    <a:pt x="8" y="0"/>
                    <a:pt x="7" y="0"/>
                  </a:cubicBezTo>
                  <a:cubicBezTo>
                    <a:pt x="5" y="0"/>
                    <a:pt x="2" y="0"/>
                    <a:pt x="0" y="2"/>
                  </a:cubicBezTo>
                  <a:cubicBezTo>
                    <a:pt x="7" y="7"/>
                    <a:pt x="8" y="5"/>
                    <a:pt x="10" y="8"/>
                  </a:cubicBezTo>
                  <a:cubicBezTo>
                    <a:pt x="11" y="11"/>
                    <a:pt x="13" y="7"/>
                    <a:pt x="14" y="14"/>
                  </a:cubicBezTo>
                  <a:cubicBezTo>
                    <a:pt x="16" y="22"/>
                    <a:pt x="14" y="22"/>
                    <a:pt x="13" y="23"/>
                  </a:cubicBezTo>
                  <a:cubicBezTo>
                    <a:pt x="16" y="25"/>
                    <a:pt x="14" y="23"/>
                    <a:pt x="17" y="23"/>
                  </a:cubicBezTo>
                  <a:cubicBezTo>
                    <a:pt x="17" y="23"/>
                    <a:pt x="21" y="25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4" y="22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8"/>
                    <a:pt x="28" y="26"/>
                    <a:pt x="30" y="26"/>
                  </a:cubicBezTo>
                  <a:cubicBezTo>
                    <a:pt x="30" y="28"/>
                    <a:pt x="30" y="28"/>
                    <a:pt x="30" y="28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26" name="Freeform 196">
              <a:extLst>
                <a:ext uri="{FF2B5EF4-FFF2-40B4-BE49-F238E27FC236}">
                  <a16:creationId xmlns:a16="http://schemas.microsoft.com/office/drawing/2014/main" id="{80747F12-46DB-404B-9486-9C1698617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3763" y="2452435"/>
              <a:ext cx="57791" cy="64172"/>
            </a:xfrm>
            <a:custGeom>
              <a:avLst/>
              <a:gdLst/>
              <a:ahLst/>
              <a:cxnLst>
                <a:cxn ang="0">
                  <a:pos x="24" y="28"/>
                </a:cxn>
                <a:cxn ang="0">
                  <a:pos x="24" y="25"/>
                </a:cxn>
                <a:cxn ang="0">
                  <a:pos x="24" y="25"/>
                </a:cxn>
                <a:cxn ang="0">
                  <a:pos x="26" y="23"/>
                </a:cxn>
                <a:cxn ang="0">
                  <a:pos x="24" y="22"/>
                </a:cxn>
                <a:cxn ang="0">
                  <a:pos x="26" y="20"/>
                </a:cxn>
                <a:cxn ang="0">
                  <a:pos x="23" y="19"/>
                </a:cxn>
                <a:cxn ang="0">
                  <a:pos x="20" y="16"/>
                </a:cxn>
                <a:cxn ang="0">
                  <a:pos x="18" y="16"/>
                </a:cxn>
                <a:cxn ang="0">
                  <a:pos x="20" y="16"/>
                </a:cxn>
                <a:cxn ang="0">
                  <a:pos x="21" y="12"/>
                </a:cxn>
                <a:cxn ang="0">
                  <a:pos x="17" y="9"/>
                </a:cxn>
                <a:cxn ang="0">
                  <a:pos x="18" y="6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8" y="2"/>
                </a:cxn>
                <a:cxn ang="0">
                  <a:pos x="6" y="2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3" y="8"/>
                </a:cxn>
                <a:cxn ang="0">
                  <a:pos x="1" y="11"/>
                </a:cxn>
                <a:cxn ang="0">
                  <a:pos x="3" y="12"/>
                </a:cxn>
                <a:cxn ang="0">
                  <a:pos x="1" y="14"/>
                </a:cxn>
                <a:cxn ang="0">
                  <a:pos x="9" y="16"/>
                </a:cxn>
                <a:cxn ang="0">
                  <a:pos x="11" y="19"/>
                </a:cxn>
                <a:cxn ang="0">
                  <a:pos x="14" y="17"/>
                </a:cxn>
                <a:cxn ang="0">
                  <a:pos x="15" y="20"/>
                </a:cxn>
                <a:cxn ang="0">
                  <a:pos x="17" y="20"/>
                </a:cxn>
                <a:cxn ang="0">
                  <a:pos x="18" y="20"/>
                </a:cxn>
                <a:cxn ang="0">
                  <a:pos x="20" y="22"/>
                </a:cxn>
                <a:cxn ang="0">
                  <a:pos x="21" y="23"/>
                </a:cxn>
                <a:cxn ang="0">
                  <a:pos x="23" y="28"/>
                </a:cxn>
                <a:cxn ang="0">
                  <a:pos x="24" y="26"/>
                </a:cxn>
                <a:cxn ang="0">
                  <a:pos x="24" y="28"/>
                </a:cxn>
              </a:cxnLst>
              <a:rect l="0" t="0" r="r" b="b"/>
              <a:pathLst>
                <a:path w="26" h="28">
                  <a:moveTo>
                    <a:pt x="24" y="28"/>
                  </a:moveTo>
                  <a:cubicBezTo>
                    <a:pt x="24" y="26"/>
                    <a:pt x="24" y="26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3"/>
                    <a:pt x="26" y="23"/>
                    <a:pt x="26" y="23"/>
                  </a:cubicBezTo>
                  <a:cubicBezTo>
                    <a:pt x="26" y="23"/>
                    <a:pt x="23" y="22"/>
                    <a:pt x="24" y="22"/>
                  </a:cubicBezTo>
                  <a:cubicBezTo>
                    <a:pt x="24" y="20"/>
                    <a:pt x="26" y="22"/>
                    <a:pt x="26" y="20"/>
                  </a:cubicBezTo>
                  <a:cubicBezTo>
                    <a:pt x="26" y="19"/>
                    <a:pt x="23" y="20"/>
                    <a:pt x="23" y="19"/>
                  </a:cubicBezTo>
                  <a:cubicBezTo>
                    <a:pt x="21" y="19"/>
                    <a:pt x="20" y="17"/>
                    <a:pt x="2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4"/>
                    <a:pt x="20" y="16"/>
                    <a:pt x="20" y="16"/>
                  </a:cubicBezTo>
                  <a:cubicBezTo>
                    <a:pt x="20" y="14"/>
                    <a:pt x="21" y="12"/>
                    <a:pt x="21" y="1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6"/>
                    <a:pt x="18" y="6"/>
                    <a:pt x="18" y="6"/>
                  </a:cubicBezTo>
                  <a:cubicBezTo>
                    <a:pt x="18" y="5"/>
                    <a:pt x="14" y="2"/>
                    <a:pt x="14" y="0"/>
                  </a:cubicBezTo>
                  <a:cubicBezTo>
                    <a:pt x="12" y="0"/>
                    <a:pt x="12" y="2"/>
                    <a:pt x="12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6" y="2"/>
                  </a:cubicBezTo>
                  <a:cubicBezTo>
                    <a:pt x="5" y="2"/>
                    <a:pt x="3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3"/>
                  </a:cubicBezTo>
                  <a:cubicBezTo>
                    <a:pt x="1" y="5"/>
                    <a:pt x="3" y="6"/>
                    <a:pt x="3" y="8"/>
                  </a:cubicBezTo>
                  <a:cubicBezTo>
                    <a:pt x="3" y="9"/>
                    <a:pt x="1" y="9"/>
                    <a:pt x="1" y="11"/>
                  </a:cubicBezTo>
                  <a:cubicBezTo>
                    <a:pt x="1" y="12"/>
                    <a:pt x="3" y="12"/>
                    <a:pt x="3" y="12"/>
                  </a:cubicBezTo>
                  <a:cubicBezTo>
                    <a:pt x="3" y="14"/>
                    <a:pt x="1" y="14"/>
                    <a:pt x="1" y="14"/>
                  </a:cubicBezTo>
                  <a:cubicBezTo>
                    <a:pt x="5" y="16"/>
                    <a:pt x="8" y="14"/>
                    <a:pt x="9" y="16"/>
                  </a:cubicBezTo>
                  <a:cubicBezTo>
                    <a:pt x="11" y="17"/>
                    <a:pt x="11" y="17"/>
                    <a:pt x="11" y="19"/>
                  </a:cubicBezTo>
                  <a:cubicBezTo>
                    <a:pt x="12" y="19"/>
                    <a:pt x="12" y="17"/>
                    <a:pt x="14" y="17"/>
                  </a:cubicBezTo>
                  <a:cubicBezTo>
                    <a:pt x="15" y="19"/>
                    <a:pt x="14" y="20"/>
                    <a:pt x="15" y="20"/>
                  </a:cubicBezTo>
                  <a:cubicBezTo>
                    <a:pt x="17" y="19"/>
                    <a:pt x="15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18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5"/>
                    <a:pt x="21" y="26"/>
                    <a:pt x="23" y="28"/>
                  </a:cubicBezTo>
                  <a:cubicBezTo>
                    <a:pt x="23" y="28"/>
                    <a:pt x="23" y="26"/>
                    <a:pt x="24" y="26"/>
                  </a:cubicBezTo>
                  <a:cubicBezTo>
                    <a:pt x="24" y="28"/>
                    <a:pt x="24" y="28"/>
                    <a:pt x="24" y="28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27" name="Freeform 220">
              <a:extLst>
                <a:ext uri="{FF2B5EF4-FFF2-40B4-BE49-F238E27FC236}">
                  <a16:creationId xmlns:a16="http://schemas.microsoft.com/office/drawing/2014/main" id="{33AE54E8-E258-43C3-8CC5-731F1C2B9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610" y="3267117"/>
              <a:ext cx="73973" cy="131909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8" y="8"/>
                </a:cxn>
                <a:cxn ang="0">
                  <a:pos x="26" y="19"/>
                </a:cxn>
                <a:cxn ang="0">
                  <a:pos x="26" y="27"/>
                </a:cxn>
                <a:cxn ang="0">
                  <a:pos x="26" y="32"/>
                </a:cxn>
                <a:cxn ang="0">
                  <a:pos x="27" y="41"/>
                </a:cxn>
                <a:cxn ang="0">
                  <a:pos x="32" y="49"/>
                </a:cxn>
                <a:cxn ang="0">
                  <a:pos x="32" y="54"/>
                </a:cxn>
                <a:cxn ang="0">
                  <a:pos x="30" y="52"/>
                </a:cxn>
                <a:cxn ang="0">
                  <a:pos x="29" y="54"/>
                </a:cxn>
                <a:cxn ang="0">
                  <a:pos x="26" y="54"/>
                </a:cxn>
                <a:cxn ang="0">
                  <a:pos x="17" y="47"/>
                </a:cxn>
                <a:cxn ang="0">
                  <a:pos x="9" y="38"/>
                </a:cxn>
                <a:cxn ang="0">
                  <a:pos x="5" y="28"/>
                </a:cxn>
                <a:cxn ang="0">
                  <a:pos x="3" y="24"/>
                </a:cxn>
                <a:cxn ang="0">
                  <a:pos x="2" y="16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5" y="5"/>
                </a:cxn>
                <a:cxn ang="0">
                  <a:pos x="8" y="7"/>
                </a:cxn>
                <a:cxn ang="0">
                  <a:pos x="8" y="11"/>
                </a:cxn>
                <a:cxn ang="0">
                  <a:pos x="12" y="10"/>
                </a:cxn>
                <a:cxn ang="0">
                  <a:pos x="15" y="7"/>
                </a:cxn>
              </a:cxnLst>
              <a:rect l="0" t="0" r="r" b="b"/>
              <a:pathLst>
                <a:path w="33" h="57">
                  <a:moveTo>
                    <a:pt x="15" y="7"/>
                  </a:moveTo>
                  <a:cubicBezTo>
                    <a:pt x="17" y="7"/>
                    <a:pt x="17" y="5"/>
                    <a:pt x="18" y="8"/>
                  </a:cubicBezTo>
                  <a:cubicBezTo>
                    <a:pt x="18" y="11"/>
                    <a:pt x="24" y="14"/>
                    <a:pt x="26" y="19"/>
                  </a:cubicBezTo>
                  <a:cubicBezTo>
                    <a:pt x="27" y="24"/>
                    <a:pt x="26" y="27"/>
                    <a:pt x="26" y="27"/>
                  </a:cubicBezTo>
                  <a:cubicBezTo>
                    <a:pt x="26" y="28"/>
                    <a:pt x="24" y="30"/>
                    <a:pt x="26" y="32"/>
                  </a:cubicBezTo>
                  <a:cubicBezTo>
                    <a:pt x="27" y="33"/>
                    <a:pt x="23" y="38"/>
                    <a:pt x="27" y="41"/>
                  </a:cubicBezTo>
                  <a:cubicBezTo>
                    <a:pt x="30" y="44"/>
                    <a:pt x="29" y="47"/>
                    <a:pt x="32" y="49"/>
                  </a:cubicBezTo>
                  <a:cubicBezTo>
                    <a:pt x="32" y="50"/>
                    <a:pt x="33" y="55"/>
                    <a:pt x="32" y="54"/>
                  </a:cubicBezTo>
                  <a:cubicBezTo>
                    <a:pt x="30" y="54"/>
                    <a:pt x="32" y="54"/>
                    <a:pt x="30" y="52"/>
                  </a:cubicBezTo>
                  <a:cubicBezTo>
                    <a:pt x="29" y="52"/>
                    <a:pt x="30" y="54"/>
                    <a:pt x="29" y="54"/>
                  </a:cubicBezTo>
                  <a:cubicBezTo>
                    <a:pt x="26" y="52"/>
                    <a:pt x="27" y="57"/>
                    <a:pt x="26" y="54"/>
                  </a:cubicBezTo>
                  <a:cubicBezTo>
                    <a:pt x="24" y="50"/>
                    <a:pt x="23" y="54"/>
                    <a:pt x="17" y="47"/>
                  </a:cubicBezTo>
                  <a:cubicBezTo>
                    <a:pt x="9" y="39"/>
                    <a:pt x="8" y="41"/>
                    <a:pt x="9" y="38"/>
                  </a:cubicBezTo>
                  <a:cubicBezTo>
                    <a:pt x="11" y="35"/>
                    <a:pt x="3" y="30"/>
                    <a:pt x="5" y="28"/>
                  </a:cubicBezTo>
                  <a:cubicBezTo>
                    <a:pt x="5" y="27"/>
                    <a:pt x="3" y="28"/>
                    <a:pt x="3" y="24"/>
                  </a:cubicBezTo>
                  <a:cubicBezTo>
                    <a:pt x="3" y="17"/>
                    <a:pt x="0" y="19"/>
                    <a:pt x="2" y="16"/>
                  </a:cubicBezTo>
                  <a:cubicBezTo>
                    <a:pt x="2" y="14"/>
                    <a:pt x="3" y="8"/>
                    <a:pt x="0" y="3"/>
                  </a:cubicBezTo>
                  <a:cubicBezTo>
                    <a:pt x="0" y="0"/>
                    <a:pt x="0" y="0"/>
                    <a:pt x="2" y="2"/>
                  </a:cubicBezTo>
                  <a:cubicBezTo>
                    <a:pt x="3" y="3"/>
                    <a:pt x="5" y="2"/>
                    <a:pt x="5" y="5"/>
                  </a:cubicBezTo>
                  <a:cubicBezTo>
                    <a:pt x="6" y="7"/>
                    <a:pt x="8" y="3"/>
                    <a:pt x="8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3"/>
                    <a:pt x="9" y="7"/>
                    <a:pt x="12" y="10"/>
                  </a:cubicBezTo>
                  <a:cubicBezTo>
                    <a:pt x="14" y="11"/>
                    <a:pt x="14" y="11"/>
                    <a:pt x="15" y="7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rgbClr val="92D050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28" name="Freeform 222">
              <a:extLst>
                <a:ext uri="{FF2B5EF4-FFF2-40B4-BE49-F238E27FC236}">
                  <a16:creationId xmlns:a16="http://schemas.microsoft.com/office/drawing/2014/main" id="{2749B1FA-2125-4C17-919F-790BDB55BC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6703" y="3505424"/>
              <a:ext cx="802144" cy="306430"/>
            </a:xfrm>
            <a:custGeom>
              <a:avLst/>
              <a:gdLst/>
              <a:ahLst/>
              <a:cxnLst>
                <a:cxn ang="0">
                  <a:pos x="306" y="91"/>
                </a:cxn>
                <a:cxn ang="0">
                  <a:pos x="288" y="67"/>
                </a:cxn>
                <a:cxn ang="0">
                  <a:pos x="341" y="73"/>
                </a:cxn>
                <a:cxn ang="0">
                  <a:pos x="157" y="37"/>
                </a:cxn>
                <a:cxn ang="0">
                  <a:pos x="115" y="40"/>
                </a:cxn>
                <a:cxn ang="0">
                  <a:pos x="121" y="87"/>
                </a:cxn>
                <a:cxn ang="0">
                  <a:pos x="167" y="87"/>
                </a:cxn>
                <a:cxn ang="0">
                  <a:pos x="179" y="29"/>
                </a:cxn>
                <a:cxn ang="0">
                  <a:pos x="24" y="35"/>
                </a:cxn>
                <a:cxn ang="0">
                  <a:pos x="71" y="112"/>
                </a:cxn>
                <a:cxn ang="0">
                  <a:pos x="77" y="80"/>
                </a:cxn>
                <a:cxn ang="0">
                  <a:pos x="45" y="37"/>
                </a:cxn>
                <a:cxn ang="0">
                  <a:pos x="4" y="1"/>
                </a:cxn>
                <a:cxn ang="0">
                  <a:pos x="138" y="140"/>
                </a:cxn>
                <a:cxn ang="0">
                  <a:pos x="128" y="122"/>
                </a:cxn>
                <a:cxn ang="0">
                  <a:pos x="85" y="121"/>
                </a:cxn>
                <a:cxn ang="0">
                  <a:pos x="347" y="129"/>
                </a:cxn>
                <a:cxn ang="0">
                  <a:pos x="161" y="124"/>
                </a:cxn>
                <a:cxn ang="0">
                  <a:pos x="166" y="143"/>
                </a:cxn>
                <a:cxn ang="0">
                  <a:pos x="189" y="144"/>
                </a:cxn>
                <a:cxn ang="0">
                  <a:pos x="181" y="141"/>
                </a:cxn>
                <a:cxn ang="0">
                  <a:pos x="195" y="140"/>
                </a:cxn>
                <a:cxn ang="0">
                  <a:pos x="208" y="144"/>
                </a:cxn>
                <a:cxn ang="0">
                  <a:pos x="210" y="141"/>
                </a:cxn>
                <a:cxn ang="0">
                  <a:pos x="222" y="141"/>
                </a:cxn>
                <a:cxn ang="0">
                  <a:pos x="228" y="138"/>
                </a:cxn>
                <a:cxn ang="0">
                  <a:pos x="236" y="136"/>
                </a:cxn>
                <a:cxn ang="0">
                  <a:pos x="195" y="149"/>
                </a:cxn>
                <a:cxn ang="0">
                  <a:pos x="240" y="149"/>
                </a:cxn>
                <a:cxn ang="0">
                  <a:pos x="230" y="149"/>
                </a:cxn>
                <a:cxn ang="0">
                  <a:pos x="205" y="88"/>
                </a:cxn>
                <a:cxn ang="0">
                  <a:pos x="221" y="63"/>
                </a:cxn>
                <a:cxn ang="0">
                  <a:pos x="231" y="48"/>
                </a:cxn>
                <a:cxn ang="0">
                  <a:pos x="193" y="73"/>
                </a:cxn>
                <a:cxn ang="0">
                  <a:pos x="246" y="88"/>
                </a:cxn>
                <a:cxn ang="0">
                  <a:pos x="260" y="90"/>
                </a:cxn>
                <a:cxn ang="0">
                  <a:pos x="262" y="71"/>
                </a:cxn>
                <a:cxn ang="0">
                  <a:pos x="285" y="70"/>
                </a:cxn>
                <a:cxn ang="0">
                  <a:pos x="260" y="54"/>
                </a:cxn>
                <a:cxn ang="0">
                  <a:pos x="257" y="48"/>
                </a:cxn>
                <a:cxn ang="0">
                  <a:pos x="213" y="107"/>
                </a:cxn>
                <a:cxn ang="0">
                  <a:pos x="224" y="101"/>
                </a:cxn>
                <a:cxn ang="0">
                  <a:pos x="225" y="70"/>
                </a:cxn>
                <a:cxn ang="0">
                  <a:pos x="312" y="119"/>
                </a:cxn>
                <a:cxn ang="0">
                  <a:pos x="100" y="88"/>
                </a:cxn>
                <a:cxn ang="0">
                  <a:pos x="90" y="82"/>
                </a:cxn>
                <a:cxn ang="0">
                  <a:pos x="12" y="34"/>
                </a:cxn>
                <a:cxn ang="0">
                  <a:pos x="29" y="67"/>
                </a:cxn>
                <a:cxn ang="0">
                  <a:pos x="74" y="60"/>
                </a:cxn>
                <a:cxn ang="0">
                  <a:pos x="67" y="48"/>
                </a:cxn>
                <a:cxn ang="0">
                  <a:pos x="58" y="43"/>
                </a:cxn>
                <a:cxn ang="0">
                  <a:pos x="62" y="48"/>
                </a:cxn>
                <a:cxn ang="0">
                  <a:pos x="326" y="74"/>
                </a:cxn>
                <a:cxn ang="0">
                  <a:pos x="275" y="135"/>
                </a:cxn>
                <a:cxn ang="0">
                  <a:pos x="260" y="138"/>
                </a:cxn>
                <a:cxn ang="0">
                  <a:pos x="312" y="115"/>
                </a:cxn>
                <a:cxn ang="0">
                  <a:pos x="245" y="76"/>
                </a:cxn>
                <a:cxn ang="0">
                  <a:pos x="265" y="91"/>
                </a:cxn>
                <a:cxn ang="0">
                  <a:pos x="74" y="45"/>
                </a:cxn>
              </a:cxnLst>
              <a:rect l="0" t="0" r="r" b="b"/>
              <a:pathLst>
                <a:path w="358" h="164">
                  <a:moveTo>
                    <a:pt x="358" y="138"/>
                  </a:moveTo>
                  <a:cubicBezTo>
                    <a:pt x="353" y="136"/>
                    <a:pt x="352" y="138"/>
                    <a:pt x="350" y="136"/>
                  </a:cubicBezTo>
                  <a:cubicBezTo>
                    <a:pt x="350" y="135"/>
                    <a:pt x="345" y="140"/>
                    <a:pt x="349" y="133"/>
                  </a:cubicBezTo>
                  <a:cubicBezTo>
                    <a:pt x="352" y="129"/>
                    <a:pt x="345" y="130"/>
                    <a:pt x="345" y="125"/>
                  </a:cubicBezTo>
                  <a:cubicBezTo>
                    <a:pt x="344" y="122"/>
                    <a:pt x="349" y="125"/>
                    <a:pt x="345" y="121"/>
                  </a:cubicBezTo>
                  <a:cubicBezTo>
                    <a:pt x="342" y="118"/>
                    <a:pt x="341" y="110"/>
                    <a:pt x="338" y="107"/>
                  </a:cubicBezTo>
                  <a:cubicBezTo>
                    <a:pt x="333" y="104"/>
                    <a:pt x="330" y="105"/>
                    <a:pt x="327" y="102"/>
                  </a:cubicBezTo>
                  <a:cubicBezTo>
                    <a:pt x="321" y="99"/>
                    <a:pt x="320" y="102"/>
                    <a:pt x="313" y="97"/>
                  </a:cubicBezTo>
                  <a:cubicBezTo>
                    <a:pt x="309" y="93"/>
                    <a:pt x="306" y="94"/>
                    <a:pt x="306" y="91"/>
                  </a:cubicBezTo>
                  <a:cubicBezTo>
                    <a:pt x="307" y="85"/>
                    <a:pt x="306" y="85"/>
                    <a:pt x="304" y="93"/>
                  </a:cubicBezTo>
                  <a:cubicBezTo>
                    <a:pt x="304" y="97"/>
                    <a:pt x="300" y="97"/>
                    <a:pt x="298" y="94"/>
                  </a:cubicBezTo>
                  <a:cubicBezTo>
                    <a:pt x="297" y="91"/>
                    <a:pt x="303" y="93"/>
                    <a:pt x="298" y="88"/>
                  </a:cubicBezTo>
                  <a:cubicBezTo>
                    <a:pt x="294" y="85"/>
                    <a:pt x="294" y="87"/>
                    <a:pt x="292" y="85"/>
                  </a:cubicBezTo>
                  <a:cubicBezTo>
                    <a:pt x="292" y="80"/>
                    <a:pt x="300" y="87"/>
                    <a:pt x="301" y="82"/>
                  </a:cubicBezTo>
                  <a:cubicBezTo>
                    <a:pt x="301" y="79"/>
                    <a:pt x="307" y="84"/>
                    <a:pt x="307" y="80"/>
                  </a:cubicBezTo>
                  <a:cubicBezTo>
                    <a:pt x="307" y="76"/>
                    <a:pt x="295" y="82"/>
                    <a:pt x="294" y="77"/>
                  </a:cubicBezTo>
                  <a:cubicBezTo>
                    <a:pt x="291" y="73"/>
                    <a:pt x="291" y="71"/>
                    <a:pt x="288" y="71"/>
                  </a:cubicBezTo>
                  <a:cubicBezTo>
                    <a:pt x="281" y="71"/>
                    <a:pt x="288" y="68"/>
                    <a:pt x="288" y="67"/>
                  </a:cubicBezTo>
                  <a:cubicBezTo>
                    <a:pt x="286" y="63"/>
                    <a:pt x="289" y="65"/>
                    <a:pt x="292" y="63"/>
                  </a:cubicBezTo>
                  <a:cubicBezTo>
                    <a:pt x="294" y="63"/>
                    <a:pt x="294" y="57"/>
                    <a:pt x="301" y="62"/>
                  </a:cubicBezTo>
                  <a:cubicBezTo>
                    <a:pt x="309" y="67"/>
                    <a:pt x="309" y="62"/>
                    <a:pt x="310" y="67"/>
                  </a:cubicBezTo>
                  <a:cubicBezTo>
                    <a:pt x="312" y="73"/>
                    <a:pt x="309" y="73"/>
                    <a:pt x="310" y="80"/>
                  </a:cubicBezTo>
                  <a:cubicBezTo>
                    <a:pt x="313" y="87"/>
                    <a:pt x="312" y="79"/>
                    <a:pt x="313" y="80"/>
                  </a:cubicBezTo>
                  <a:cubicBezTo>
                    <a:pt x="315" y="84"/>
                    <a:pt x="313" y="88"/>
                    <a:pt x="318" y="90"/>
                  </a:cubicBezTo>
                  <a:cubicBezTo>
                    <a:pt x="321" y="91"/>
                    <a:pt x="327" y="77"/>
                    <a:pt x="329" y="79"/>
                  </a:cubicBezTo>
                  <a:cubicBezTo>
                    <a:pt x="330" y="80"/>
                    <a:pt x="335" y="77"/>
                    <a:pt x="335" y="76"/>
                  </a:cubicBezTo>
                  <a:cubicBezTo>
                    <a:pt x="333" y="74"/>
                    <a:pt x="338" y="71"/>
                    <a:pt x="341" y="73"/>
                  </a:cubicBezTo>
                  <a:cubicBezTo>
                    <a:pt x="344" y="74"/>
                    <a:pt x="353" y="80"/>
                    <a:pt x="358" y="80"/>
                  </a:cubicBezTo>
                  <a:cubicBezTo>
                    <a:pt x="358" y="138"/>
                    <a:pt x="358" y="138"/>
                    <a:pt x="358" y="138"/>
                  </a:cubicBezTo>
                  <a:close/>
                  <a:moveTo>
                    <a:pt x="178" y="17"/>
                  </a:moveTo>
                  <a:cubicBezTo>
                    <a:pt x="175" y="14"/>
                    <a:pt x="176" y="15"/>
                    <a:pt x="173" y="15"/>
                  </a:cubicBezTo>
                  <a:cubicBezTo>
                    <a:pt x="169" y="15"/>
                    <a:pt x="166" y="14"/>
                    <a:pt x="164" y="17"/>
                  </a:cubicBezTo>
                  <a:cubicBezTo>
                    <a:pt x="163" y="20"/>
                    <a:pt x="163" y="23"/>
                    <a:pt x="163" y="26"/>
                  </a:cubicBezTo>
                  <a:cubicBezTo>
                    <a:pt x="163" y="29"/>
                    <a:pt x="160" y="26"/>
                    <a:pt x="160" y="29"/>
                  </a:cubicBezTo>
                  <a:cubicBezTo>
                    <a:pt x="158" y="32"/>
                    <a:pt x="158" y="32"/>
                    <a:pt x="160" y="32"/>
                  </a:cubicBezTo>
                  <a:cubicBezTo>
                    <a:pt x="161" y="34"/>
                    <a:pt x="157" y="34"/>
                    <a:pt x="157" y="37"/>
                  </a:cubicBezTo>
                  <a:cubicBezTo>
                    <a:pt x="157" y="39"/>
                    <a:pt x="157" y="40"/>
                    <a:pt x="155" y="42"/>
                  </a:cubicBezTo>
                  <a:cubicBezTo>
                    <a:pt x="155" y="45"/>
                    <a:pt x="150" y="42"/>
                    <a:pt x="149" y="45"/>
                  </a:cubicBezTo>
                  <a:cubicBezTo>
                    <a:pt x="147" y="46"/>
                    <a:pt x="144" y="45"/>
                    <a:pt x="143" y="43"/>
                  </a:cubicBezTo>
                  <a:cubicBezTo>
                    <a:pt x="141" y="43"/>
                    <a:pt x="144" y="42"/>
                    <a:pt x="140" y="42"/>
                  </a:cubicBezTo>
                  <a:cubicBezTo>
                    <a:pt x="134" y="42"/>
                    <a:pt x="137" y="46"/>
                    <a:pt x="135" y="46"/>
                  </a:cubicBezTo>
                  <a:cubicBezTo>
                    <a:pt x="132" y="46"/>
                    <a:pt x="134" y="49"/>
                    <a:pt x="129" y="48"/>
                  </a:cubicBezTo>
                  <a:cubicBezTo>
                    <a:pt x="125" y="46"/>
                    <a:pt x="125" y="51"/>
                    <a:pt x="121" y="48"/>
                  </a:cubicBezTo>
                  <a:cubicBezTo>
                    <a:pt x="120" y="46"/>
                    <a:pt x="118" y="43"/>
                    <a:pt x="117" y="43"/>
                  </a:cubicBezTo>
                  <a:cubicBezTo>
                    <a:pt x="115" y="43"/>
                    <a:pt x="117" y="42"/>
                    <a:pt x="115" y="40"/>
                  </a:cubicBezTo>
                  <a:cubicBezTo>
                    <a:pt x="114" y="40"/>
                    <a:pt x="115" y="37"/>
                    <a:pt x="115" y="37"/>
                  </a:cubicBezTo>
                  <a:cubicBezTo>
                    <a:pt x="112" y="37"/>
                    <a:pt x="112" y="40"/>
                    <a:pt x="112" y="42"/>
                  </a:cubicBezTo>
                  <a:cubicBezTo>
                    <a:pt x="109" y="45"/>
                    <a:pt x="108" y="54"/>
                    <a:pt x="111" y="56"/>
                  </a:cubicBezTo>
                  <a:cubicBezTo>
                    <a:pt x="114" y="57"/>
                    <a:pt x="109" y="59"/>
                    <a:pt x="112" y="62"/>
                  </a:cubicBezTo>
                  <a:cubicBezTo>
                    <a:pt x="115" y="65"/>
                    <a:pt x="111" y="65"/>
                    <a:pt x="114" y="65"/>
                  </a:cubicBezTo>
                  <a:cubicBezTo>
                    <a:pt x="117" y="67"/>
                    <a:pt x="112" y="68"/>
                    <a:pt x="114" y="70"/>
                  </a:cubicBezTo>
                  <a:cubicBezTo>
                    <a:pt x="115" y="71"/>
                    <a:pt x="117" y="67"/>
                    <a:pt x="118" y="70"/>
                  </a:cubicBezTo>
                  <a:cubicBezTo>
                    <a:pt x="120" y="73"/>
                    <a:pt x="117" y="73"/>
                    <a:pt x="118" y="77"/>
                  </a:cubicBezTo>
                  <a:cubicBezTo>
                    <a:pt x="123" y="88"/>
                    <a:pt x="118" y="87"/>
                    <a:pt x="121" y="87"/>
                  </a:cubicBezTo>
                  <a:cubicBezTo>
                    <a:pt x="125" y="87"/>
                    <a:pt x="126" y="88"/>
                    <a:pt x="128" y="87"/>
                  </a:cubicBezTo>
                  <a:cubicBezTo>
                    <a:pt x="129" y="84"/>
                    <a:pt x="134" y="87"/>
                    <a:pt x="132" y="90"/>
                  </a:cubicBezTo>
                  <a:cubicBezTo>
                    <a:pt x="132" y="93"/>
                    <a:pt x="134" y="91"/>
                    <a:pt x="135" y="90"/>
                  </a:cubicBezTo>
                  <a:cubicBezTo>
                    <a:pt x="137" y="88"/>
                    <a:pt x="140" y="91"/>
                    <a:pt x="141" y="88"/>
                  </a:cubicBezTo>
                  <a:cubicBezTo>
                    <a:pt x="143" y="85"/>
                    <a:pt x="144" y="90"/>
                    <a:pt x="146" y="88"/>
                  </a:cubicBezTo>
                  <a:cubicBezTo>
                    <a:pt x="147" y="88"/>
                    <a:pt x="146" y="91"/>
                    <a:pt x="149" y="90"/>
                  </a:cubicBezTo>
                  <a:cubicBezTo>
                    <a:pt x="153" y="88"/>
                    <a:pt x="155" y="93"/>
                    <a:pt x="155" y="96"/>
                  </a:cubicBezTo>
                  <a:cubicBezTo>
                    <a:pt x="153" y="101"/>
                    <a:pt x="161" y="94"/>
                    <a:pt x="164" y="93"/>
                  </a:cubicBezTo>
                  <a:cubicBezTo>
                    <a:pt x="166" y="93"/>
                    <a:pt x="167" y="88"/>
                    <a:pt x="167" y="87"/>
                  </a:cubicBezTo>
                  <a:cubicBezTo>
                    <a:pt x="167" y="85"/>
                    <a:pt x="169" y="87"/>
                    <a:pt x="169" y="84"/>
                  </a:cubicBezTo>
                  <a:cubicBezTo>
                    <a:pt x="169" y="80"/>
                    <a:pt x="172" y="84"/>
                    <a:pt x="170" y="77"/>
                  </a:cubicBezTo>
                  <a:cubicBezTo>
                    <a:pt x="169" y="71"/>
                    <a:pt x="173" y="71"/>
                    <a:pt x="175" y="68"/>
                  </a:cubicBezTo>
                  <a:cubicBezTo>
                    <a:pt x="176" y="65"/>
                    <a:pt x="179" y="68"/>
                    <a:pt x="179" y="62"/>
                  </a:cubicBezTo>
                  <a:cubicBezTo>
                    <a:pt x="178" y="56"/>
                    <a:pt x="179" y="51"/>
                    <a:pt x="181" y="49"/>
                  </a:cubicBezTo>
                  <a:cubicBezTo>
                    <a:pt x="182" y="48"/>
                    <a:pt x="181" y="46"/>
                    <a:pt x="184" y="48"/>
                  </a:cubicBezTo>
                  <a:cubicBezTo>
                    <a:pt x="185" y="51"/>
                    <a:pt x="190" y="49"/>
                    <a:pt x="190" y="48"/>
                  </a:cubicBezTo>
                  <a:cubicBezTo>
                    <a:pt x="190" y="46"/>
                    <a:pt x="179" y="40"/>
                    <a:pt x="181" y="37"/>
                  </a:cubicBezTo>
                  <a:cubicBezTo>
                    <a:pt x="184" y="34"/>
                    <a:pt x="181" y="34"/>
                    <a:pt x="179" y="29"/>
                  </a:cubicBezTo>
                  <a:cubicBezTo>
                    <a:pt x="179" y="26"/>
                    <a:pt x="176" y="28"/>
                    <a:pt x="176" y="25"/>
                  </a:cubicBezTo>
                  <a:cubicBezTo>
                    <a:pt x="178" y="20"/>
                    <a:pt x="181" y="23"/>
                    <a:pt x="181" y="21"/>
                  </a:cubicBezTo>
                  <a:cubicBezTo>
                    <a:pt x="181" y="21"/>
                    <a:pt x="179" y="20"/>
                    <a:pt x="178" y="18"/>
                  </a:cubicBezTo>
                  <a:cubicBezTo>
                    <a:pt x="178" y="17"/>
                    <a:pt x="178" y="18"/>
                    <a:pt x="178" y="17"/>
                  </a:cubicBezTo>
                  <a:close/>
                  <a:moveTo>
                    <a:pt x="4" y="12"/>
                  </a:moveTo>
                  <a:cubicBezTo>
                    <a:pt x="7" y="17"/>
                    <a:pt x="7" y="15"/>
                    <a:pt x="10" y="18"/>
                  </a:cubicBezTo>
                  <a:cubicBezTo>
                    <a:pt x="12" y="23"/>
                    <a:pt x="12" y="18"/>
                    <a:pt x="16" y="23"/>
                  </a:cubicBezTo>
                  <a:cubicBezTo>
                    <a:pt x="19" y="29"/>
                    <a:pt x="15" y="26"/>
                    <a:pt x="19" y="29"/>
                  </a:cubicBezTo>
                  <a:cubicBezTo>
                    <a:pt x="22" y="31"/>
                    <a:pt x="18" y="32"/>
                    <a:pt x="24" y="35"/>
                  </a:cubicBezTo>
                  <a:cubicBezTo>
                    <a:pt x="27" y="37"/>
                    <a:pt x="30" y="40"/>
                    <a:pt x="30" y="42"/>
                  </a:cubicBezTo>
                  <a:cubicBezTo>
                    <a:pt x="29" y="43"/>
                    <a:pt x="29" y="42"/>
                    <a:pt x="32" y="48"/>
                  </a:cubicBezTo>
                  <a:cubicBezTo>
                    <a:pt x="33" y="54"/>
                    <a:pt x="32" y="54"/>
                    <a:pt x="35" y="56"/>
                  </a:cubicBezTo>
                  <a:cubicBezTo>
                    <a:pt x="38" y="57"/>
                    <a:pt x="35" y="57"/>
                    <a:pt x="41" y="63"/>
                  </a:cubicBezTo>
                  <a:cubicBezTo>
                    <a:pt x="44" y="67"/>
                    <a:pt x="41" y="68"/>
                    <a:pt x="42" y="70"/>
                  </a:cubicBezTo>
                  <a:cubicBezTo>
                    <a:pt x="45" y="71"/>
                    <a:pt x="45" y="74"/>
                    <a:pt x="47" y="79"/>
                  </a:cubicBezTo>
                  <a:cubicBezTo>
                    <a:pt x="47" y="82"/>
                    <a:pt x="50" y="87"/>
                    <a:pt x="54" y="91"/>
                  </a:cubicBezTo>
                  <a:cubicBezTo>
                    <a:pt x="58" y="94"/>
                    <a:pt x="56" y="94"/>
                    <a:pt x="62" y="101"/>
                  </a:cubicBezTo>
                  <a:cubicBezTo>
                    <a:pt x="67" y="105"/>
                    <a:pt x="70" y="107"/>
                    <a:pt x="71" y="112"/>
                  </a:cubicBezTo>
                  <a:cubicBezTo>
                    <a:pt x="74" y="115"/>
                    <a:pt x="77" y="119"/>
                    <a:pt x="76" y="113"/>
                  </a:cubicBezTo>
                  <a:cubicBezTo>
                    <a:pt x="74" y="107"/>
                    <a:pt x="80" y="116"/>
                    <a:pt x="80" y="112"/>
                  </a:cubicBezTo>
                  <a:cubicBezTo>
                    <a:pt x="82" y="108"/>
                    <a:pt x="83" y="116"/>
                    <a:pt x="85" y="115"/>
                  </a:cubicBezTo>
                  <a:cubicBezTo>
                    <a:pt x="86" y="113"/>
                    <a:pt x="86" y="110"/>
                    <a:pt x="86" y="104"/>
                  </a:cubicBezTo>
                  <a:cubicBezTo>
                    <a:pt x="86" y="99"/>
                    <a:pt x="85" y="101"/>
                    <a:pt x="86" y="97"/>
                  </a:cubicBezTo>
                  <a:cubicBezTo>
                    <a:pt x="88" y="93"/>
                    <a:pt x="85" y="94"/>
                    <a:pt x="86" y="90"/>
                  </a:cubicBezTo>
                  <a:cubicBezTo>
                    <a:pt x="90" y="87"/>
                    <a:pt x="86" y="87"/>
                    <a:pt x="85" y="84"/>
                  </a:cubicBezTo>
                  <a:cubicBezTo>
                    <a:pt x="83" y="80"/>
                    <a:pt x="83" y="79"/>
                    <a:pt x="80" y="80"/>
                  </a:cubicBezTo>
                  <a:cubicBezTo>
                    <a:pt x="79" y="82"/>
                    <a:pt x="80" y="79"/>
                    <a:pt x="77" y="80"/>
                  </a:cubicBezTo>
                  <a:cubicBezTo>
                    <a:pt x="74" y="84"/>
                    <a:pt x="80" y="77"/>
                    <a:pt x="77" y="77"/>
                  </a:cubicBezTo>
                  <a:cubicBezTo>
                    <a:pt x="74" y="77"/>
                    <a:pt x="76" y="67"/>
                    <a:pt x="73" y="67"/>
                  </a:cubicBezTo>
                  <a:cubicBezTo>
                    <a:pt x="68" y="68"/>
                    <a:pt x="65" y="65"/>
                    <a:pt x="67" y="62"/>
                  </a:cubicBezTo>
                  <a:cubicBezTo>
                    <a:pt x="68" y="60"/>
                    <a:pt x="65" y="59"/>
                    <a:pt x="68" y="59"/>
                  </a:cubicBezTo>
                  <a:cubicBezTo>
                    <a:pt x="71" y="57"/>
                    <a:pt x="68" y="51"/>
                    <a:pt x="65" y="52"/>
                  </a:cubicBezTo>
                  <a:cubicBezTo>
                    <a:pt x="62" y="54"/>
                    <a:pt x="65" y="51"/>
                    <a:pt x="61" y="49"/>
                  </a:cubicBezTo>
                  <a:cubicBezTo>
                    <a:pt x="54" y="49"/>
                    <a:pt x="59" y="42"/>
                    <a:pt x="51" y="40"/>
                  </a:cubicBezTo>
                  <a:cubicBezTo>
                    <a:pt x="48" y="40"/>
                    <a:pt x="50" y="37"/>
                    <a:pt x="48" y="35"/>
                  </a:cubicBezTo>
                  <a:cubicBezTo>
                    <a:pt x="44" y="32"/>
                    <a:pt x="47" y="39"/>
                    <a:pt x="45" y="37"/>
                  </a:cubicBezTo>
                  <a:cubicBezTo>
                    <a:pt x="44" y="35"/>
                    <a:pt x="42" y="37"/>
                    <a:pt x="42" y="32"/>
                  </a:cubicBezTo>
                  <a:cubicBezTo>
                    <a:pt x="41" y="29"/>
                    <a:pt x="41" y="32"/>
                    <a:pt x="39" y="29"/>
                  </a:cubicBezTo>
                  <a:cubicBezTo>
                    <a:pt x="38" y="28"/>
                    <a:pt x="35" y="23"/>
                    <a:pt x="32" y="21"/>
                  </a:cubicBezTo>
                  <a:cubicBezTo>
                    <a:pt x="29" y="21"/>
                    <a:pt x="29" y="18"/>
                    <a:pt x="27" y="17"/>
                  </a:cubicBezTo>
                  <a:cubicBezTo>
                    <a:pt x="24" y="17"/>
                    <a:pt x="27" y="14"/>
                    <a:pt x="24" y="14"/>
                  </a:cubicBezTo>
                  <a:cubicBezTo>
                    <a:pt x="22" y="12"/>
                    <a:pt x="24" y="11"/>
                    <a:pt x="21" y="7"/>
                  </a:cubicBezTo>
                  <a:cubicBezTo>
                    <a:pt x="18" y="3"/>
                    <a:pt x="19" y="7"/>
                    <a:pt x="16" y="6"/>
                  </a:cubicBezTo>
                  <a:cubicBezTo>
                    <a:pt x="15" y="4"/>
                    <a:pt x="15" y="6"/>
                    <a:pt x="10" y="6"/>
                  </a:cubicBezTo>
                  <a:cubicBezTo>
                    <a:pt x="4" y="4"/>
                    <a:pt x="9" y="4"/>
                    <a:pt x="4" y="1"/>
                  </a:cubicBezTo>
                  <a:cubicBezTo>
                    <a:pt x="0" y="0"/>
                    <a:pt x="1" y="6"/>
                    <a:pt x="4" y="12"/>
                  </a:cubicBezTo>
                  <a:close/>
                  <a:moveTo>
                    <a:pt x="82" y="124"/>
                  </a:moveTo>
                  <a:cubicBezTo>
                    <a:pt x="83" y="124"/>
                    <a:pt x="86" y="122"/>
                    <a:pt x="88" y="125"/>
                  </a:cubicBezTo>
                  <a:cubicBezTo>
                    <a:pt x="90" y="127"/>
                    <a:pt x="93" y="124"/>
                    <a:pt x="91" y="127"/>
                  </a:cubicBezTo>
                  <a:cubicBezTo>
                    <a:pt x="90" y="130"/>
                    <a:pt x="91" y="127"/>
                    <a:pt x="102" y="133"/>
                  </a:cubicBezTo>
                  <a:cubicBezTo>
                    <a:pt x="106" y="135"/>
                    <a:pt x="108" y="130"/>
                    <a:pt x="109" y="132"/>
                  </a:cubicBezTo>
                  <a:cubicBezTo>
                    <a:pt x="111" y="133"/>
                    <a:pt x="112" y="132"/>
                    <a:pt x="117" y="133"/>
                  </a:cubicBezTo>
                  <a:cubicBezTo>
                    <a:pt x="121" y="135"/>
                    <a:pt x="118" y="136"/>
                    <a:pt x="129" y="138"/>
                  </a:cubicBezTo>
                  <a:cubicBezTo>
                    <a:pt x="137" y="140"/>
                    <a:pt x="129" y="136"/>
                    <a:pt x="138" y="140"/>
                  </a:cubicBezTo>
                  <a:cubicBezTo>
                    <a:pt x="146" y="141"/>
                    <a:pt x="138" y="135"/>
                    <a:pt x="146" y="140"/>
                  </a:cubicBezTo>
                  <a:cubicBezTo>
                    <a:pt x="150" y="141"/>
                    <a:pt x="150" y="141"/>
                    <a:pt x="153" y="143"/>
                  </a:cubicBezTo>
                  <a:cubicBezTo>
                    <a:pt x="155" y="144"/>
                    <a:pt x="155" y="141"/>
                    <a:pt x="153" y="141"/>
                  </a:cubicBezTo>
                  <a:cubicBezTo>
                    <a:pt x="150" y="140"/>
                    <a:pt x="158" y="132"/>
                    <a:pt x="152" y="132"/>
                  </a:cubicBezTo>
                  <a:cubicBezTo>
                    <a:pt x="147" y="132"/>
                    <a:pt x="147" y="133"/>
                    <a:pt x="143" y="132"/>
                  </a:cubicBezTo>
                  <a:cubicBezTo>
                    <a:pt x="138" y="130"/>
                    <a:pt x="141" y="130"/>
                    <a:pt x="140" y="125"/>
                  </a:cubicBezTo>
                  <a:cubicBezTo>
                    <a:pt x="137" y="121"/>
                    <a:pt x="137" y="127"/>
                    <a:pt x="135" y="124"/>
                  </a:cubicBezTo>
                  <a:cubicBezTo>
                    <a:pt x="134" y="121"/>
                    <a:pt x="134" y="125"/>
                    <a:pt x="132" y="122"/>
                  </a:cubicBezTo>
                  <a:cubicBezTo>
                    <a:pt x="131" y="121"/>
                    <a:pt x="129" y="124"/>
                    <a:pt x="128" y="122"/>
                  </a:cubicBezTo>
                  <a:cubicBezTo>
                    <a:pt x="126" y="119"/>
                    <a:pt x="125" y="118"/>
                    <a:pt x="123" y="122"/>
                  </a:cubicBezTo>
                  <a:cubicBezTo>
                    <a:pt x="121" y="129"/>
                    <a:pt x="121" y="124"/>
                    <a:pt x="117" y="124"/>
                  </a:cubicBezTo>
                  <a:cubicBezTo>
                    <a:pt x="114" y="124"/>
                    <a:pt x="114" y="125"/>
                    <a:pt x="112" y="124"/>
                  </a:cubicBezTo>
                  <a:cubicBezTo>
                    <a:pt x="109" y="122"/>
                    <a:pt x="108" y="125"/>
                    <a:pt x="106" y="119"/>
                  </a:cubicBezTo>
                  <a:cubicBezTo>
                    <a:pt x="105" y="116"/>
                    <a:pt x="105" y="119"/>
                    <a:pt x="102" y="118"/>
                  </a:cubicBezTo>
                  <a:cubicBezTo>
                    <a:pt x="100" y="116"/>
                    <a:pt x="100" y="119"/>
                    <a:pt x="99" y="116"/>
                  </a:cubicBezTo>
                  <a:cubicBezTo>
                    <a:pt x="97" y="115"/>
                    <a:pt x="94" y="113"/>
                    <a:pt x="94" y="116"/>
                  </a:cubicBezTo>
                  <a:cubicBezTo>
                    <a:pt x="94" y="118"/>
                    <a:pt x="93" y="116"/>
                    <a:pt x="88" y="115"/>
                  </a:cubicBezTo>
                  <a:cubicBezTo>
                    <a:pt x="85" y="115"/>
                    <a:pt x="86" y="119"/>
                    <a:pt x="85" y="121"/>
                  </a:cubicBezTo>
                  <a:cubicBezTo>
                    <a:pt x="82" y="121"/>
                    <a:pt x="85" y="122"/>
                    <a:pt x="82" y="122"/>
                  </a:cubicBezTo>
                  <a:cubicBezTo>
                    <a:pt x="80" y="122"/>
                    <a:pt x="80" y="124"/>
                    <a:pt x="82" y="124"/>
                  </a:cubicBezTo>
                  <a:close/>
                  <a:moveTo>
                    <a:pt x="339" y="133"/>
                  </a:moveTo>
                  <a:cubicBezTo>
                    <a:pt x="339" y="135"/>
                    <a:pt x="338" y="138"/>
                    <a:pt x="338" y="140"/>
                  </a:cubicBezTo>
                  <a:cubicBezTo>
                    <a:pt x="338" y="141"/>
                    <a:pt x="339" y="138"/>
                    <a:pt x="342" y="140"/>
                  </a:cubicBezTo>
                  <a:cubicBezTo>
                    <a:pt x="345" y="141"/>
                    <a:pt x="345" y="136"/>
                    <a:pt x="347" y="136"/>
                  </a:cubicBezTo>
                  <a:cubicBezTo>
                    <a:pt x="349" y="136"/>
                    <a:pt x="347" y="135"/>
                    <a:pt x="349" y="133"/>
                  </a:cubicBezTo>
                  <a:cubicBezTo>
                    <a:pt x="349" y="132"/>
                    <a:pt x="350" y="132"/>
                    <a:pt x="349" y="132"/>
                  </a:cubicBezTo>
                  <a:cubicBezTo>
                    <a:pt x="347" y="130"/>
                    <a:pt x="347" y="130"/>
                    <a:pt x="347" y="129"/>
                  </a:cubicBezTo>
                  <a:cubicBezTo>
                    <a:pt x="344" y="129"/>
                    <a:pt x="339" y="132"/>
                    <a:pt x="339" y="133"/>
                  </a:cubicBezTo>
                  <a:close/>
                  <a:moveTo>
                    <a:pt x="147" y="127"/>
                  </a:moveTo>
                  <a:cubicBezTo>
                    <a:pt x="149" y="125"/>
                    <a:pt x="152" y="125"/>
                    <a:pt x="150" y="124"/>
                  </a:cubicBezTo>
                  <a:cubicBezTo>
                    <a:pt x="150" y="124"/>
                    <a:pt x="150" y="124"/>
                    <a:pt x="146" y="124"/>
                  </a:cubicBezTo>
                  <a:cubicBezTo>
                    <a:pt x="143" y="124"/>
                    <a:pt x="140" y="124"/>
                    <a:pt x="140" y="127"/>
                  </a:cubicBezTo>
                  <a:cubicBezTo>
                    <a:pt x="141" y="127"/>
                    <a:pt x="146" y="129"/>
                    <a:pt x="147" y="127"/>
                  </a:cubicBezTo>
                  <a:close/>
                  <a:moveTo>
                    <a:pt x="161" y="125"/>
                  </a:moveTo>
                  <a:cubicBezTo>
                    <a:pt x="161" y="124"/>
                    <a:pt x="163" y="125"/>
                    <a:pt x="163" y="125"/>
                  </a:cubicBezTo>
                  <a:cubicBezTo>
                    <a:pt x="163" y="124"/>
                    <a:pt x="163" y="124"/>
                    <a:pt x="161" y="124"/>
                  </a:cubicBezTo>
                  <a:cubicBezTo>
                    <a:pt x="160" y="124"/>
                    <a:pt x="161" y="125"/>
                    <a:pt x="161" y="125"/>
                  </a:cubicBezTo>
                  <a:close/>
                  <a:moveTo>
                    <a:pt x="158" y="141"/>
                  </a:moveTo>
                  <a:cubicBezTo>
                    <a:pt x="161" y="143"/>
                    <a:pt x="158" y="143"/>
                    <a:pt x="160" y="144"/>
                  </a:cubicBezTo>
                  <a:cubicBezTo>
                    <a:pt x="161" y="144"/>
                    <a:pt x="161" y="141"/>
                    <a:pt x="163" y="140"/>
                  </a:cubicBezTo>
                  <a:cubicBezTo>
                    <a:pt x="166" y="140"/>
                    <a:pt x="163" y="138"/>
                    <a:pt x="161" y="136"/>
                  </a:cubicBezTo>
                  <a:cubicBezTo>
                    <a:pt x="160" y="135"/>
                    <a:pt x="160" y="138"/>
                    <a:pt x="157" y="136"/>
                  </a:cubicBezTo>
                  <a:cubicBezTo>
                    <a:pt x="153" y="135"/>
                    <a:pt x="153" y="136"/>
                    <a:pt x="155" y="138"/>
                  </a:cubicBezTo>
                  <a:cubicBezTo>
                    <a:pt x="155" y="140"/>
                    <a:pt x="157" y="140"/>
                    <a:pt x="158" y="141"/>
                  </a:cubicBezTo>
                  <a:close/>
                  <a:moveTo>
                    <a:pt x="166" y="143"/>
                  </a:moveTo>
                  <a:cubicBezTo>
                    <a:pt x="164" y="143"/>
                    <a:pt x="164" y="144"/>
                    <a:pt x="169" y="144"/>
                  </a:cubicBezTo>
                  <a:cubicBezTo>
                    <a:pt x="172" y="144"/>
                    <a:pt x="170" y="144"/>
                    <a:pt x="172" y="141"/>
                  </a:cubicBezTo>
                  <a:cubicBezTo>
                    <a:pt x="173" y="138"/>
                    <a:pt x="173" y="138"/>
                    <a:pt x="170" y="138"/>
                  </a:cubicBezTo>
                  <a:cubicBezTo>
                    <a:pt x="169" y="136"/>
                    <a:pt x="167" y="140"/>
                    <a:pt x="167" y="140"/>
                  </a:cubicBezTo>
                  <a:cubicBezTo>
                    <a:pt x="167" y="141"/>
                    <a:pt x="167" y="143"/>
                    <a:pt x="166" y="143"/>
                  </a:cubicBezTo>
                  <a:close/>
                  <a:moveTo>
                    <a:pt x="175" y="146"/>
                  </a:moveTo>
                  <a:cubicBezTo>
                    <a:pt x="176" y="146"/>
                    <a:pt x="181" y="144"/>
                    <a:pt x="182" y="144"/>
                  </a:cubicBezTo>
                  <a:cubicBezTo>
                    <a:pt x="184" y="144"/>
                    <a:pt x="185" y="143"/>
                    <a:pt x="185" y="143"/>
                  </a:cubicBezTo>
                  <a:cubicBezTo>
                    <a:pt x="185" y="144"/>
                    <a:pt x="187" y="143"/>
                    <a:pt x="189" y="144"/>
                  </a:cubicBezTo>
                  <a:cubicBezTo>
                    <a:pt x="189" y="144"/>
                    <a:pt x="192" y="144"/>
                    <a:pt x="190" y="143"/>
                  </a:cubicBezTo>
                  <a:cubicBezTo>
                    <a:pt x="189" y="143"/>
                    <a:pt x="187" y="141"/>
                    <a:pt x="189" y="143"/>
                  </a:cubicBezTo>
                  <a:cubicBezTo>
                    <a:pt x="192" y="143"/>
                    <a:pt x="192" y="143"/>
                    <a:pt x="192" y="143"/>
                  </a:cubicBezTo>
                  <a:cubicBezTo>
                    <a:pt x="192" y="141"/>
                    <a:pt x="190" y="136"/>
                    <a:pt x="189" y="138"/>
                  </a:cubicBezTo>
                  <a:cubicBezTo>
                    <a:pt x="187" y="140"/>
                    <a:pt x="187" y="136"/>
                    <a:pt x="185" y="138"/>
                  </a:cubicBezTo>
                  <a:cubicBezTo>
                    <a:pt x="184" y="140"/>
                    <a:pt x="184" y="136"/>
                    <a:pt x="181" y="136"/>
                  </a:cubicBezTo>
                  <a:cubicBezTo>
                    <a:pt x="178" y="136"/>
                    <a:pt x="181" y="140"/>
                    <a:pt x="182" y="140"/>
                  </a:cubicBezTo>
                  <a:cubicBezTo>
                    <a:pt x="182" y="140"/>
                    <a:pt x="185" y="141"/>
                    <a:pt x="184" y="141"/>
                  </a:cubicBezTo>
                  <a:cubicBezTo>
                    <a:pt x="181" y="141"/>
                    <a:pt x="182" y="143"/>
                    <a:pt x="181" y="141"/>
                  </a:cubicBezTo>
                  <a:cubicBezTo>
                    <a:pt x="179" y="141"/>
                    <a:pt x="179" y="140"/>
                    <a:pt x="178" y="140"/>
                  </a:cubicBezTo>
                  <a:cubicBezTo>
                    <a:pt x="176" y="140"/>
                    <a:pt x="175" y="138"/>
                    <a:pt x="175" y="140"/>
                  </a:cubicBezTo>
                  <a:cubicBezTo>
                    <a:pt x="173" y="141"/>
                    <a:pt x="172" y="140"/>
                    <a:pt x="173" y="143"/>
                  </a:cubicBezTo>
                  <a:cubicBezTo>
                    <a:pt x="173" y="144"/>
                    <a:pt x="172" y="146"/>
                    <a:pt x="175" y="146"/>
                  </a:cubicBezTo>
                  <a:close/>
                  <a:moveTo>
                    <a:pt x="178" y="138"/>
                  </a:moveTo>
                  <a:cubicBezTo>
                    <a:pt x="178" y="136"/>
                    <a:pt x="179" y="136"/>
                    <a:pt x="179" y="138"/>
                  </a:cubicBezTo>
                  <a:cubicBezTo>
                    <a:pt x="179" y="138"/>
                    <a:pt x="178" y="140"/>
                    <a:pt x="178" y="138"/>
                  </a:cubicBezTo>
                  <a:close/>
                  <a:moveTo>
                    <a:pt x="195" y="141"/>
                  </a:moveTo>
                  <a:cubicBezTo>
                    <a:pt x="195" y="140"/>
                    <a:pt x="195" y="140"/>
                    <a:pt x="195" y="140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3" y="141"/>
                    <a:pt x="193" y="141"/>
                    <a:pt x="193" y="143"/>
                  </a:cubicBezTo>
                  <a:cubicBezTo>
                    <a:pt x="193" y="144"/>
                    <a:pt x="193" y="141"/>
                    <a:pt x="195" y="141"/>
                  </a:cubicBezTo>
                  <a:close/>
                  <a:moveTo>
                    <a:pt x="195" y="143"/>
                  </a:moveTo>
                  <a:cubicBezTo>
                    <a:pt x="195" y="144"/>
                    <a:pt x="195" y="141"/>
                    <a:pt x="196" y="141"/>
                  </a:cubicBezTo>
                  <a:cubicBezTo>
                    <a:pt x="196" y="141"/>
                    <a:pt x="196" y="143"/>
                    <a:pt x="195" y="143"/>
                  </a:cubicBezTo>
                  <a:close/>
                  <a:moveTo>
                    <a:pt x="199" y="143"/>
                  </a:moveTo>
                  <a:cubicBezTo>
                    <a:pt x="201" y="144"/>
                    <a:pt x="204" y="143"/>
                    <a:pt x="205" y="144"/>
                  </a:cubicBezTo>
                  <a:cubicBezTo>
                    <a:pt x="207" y="146"/>
                    <a:pt x="207" y="144"/>
                    <a:pt x="208" y="144"/>
                  </a:cubicBezTo>
                  <a:cubicBezTo>
                    <a:pt x="208" y="144"/>
                    <a:pt x="208" y="143"/>
                    <a:pt x="210" y="144"/>
                  </a:cubicBezTo>
                  <a:cubicBezTo>
                    <a:pt x="213" y="144"/>
                    <a:pt x="214" y="143"/>
                    <a:pt x="214" y="143"/>
                  </a:cubicBezTo>
                  <a:cubicBezTo>
                    <a:pt x="216" y="143"/>
                    <a:pt x="221" y="141"/>
                    <a:pt x="221" y="141"/>
                  </a:cubicBezTo>
                  <a:cubicBezTo>
                    <a:pt x="221" y="140"/>
                    <a:pt x="222" y="140"/>
                    <a:pt x="222" y="136"/>
                  </a:cubicBezTo>
                  <a:cubicBezTo>
                    <a:pt x="221" y="135"/>
                    <a:pt x="219" y="138"/>
                    <a:pt x="221" y="138"/>
                  </a:cubicBezTo>
                  <a:cubicBezTo>
                    <a:pt x="221" y="138"/>
                    <a:pt x="221" y="138"/>
                    <a:pt x="219" y="140"/>
                  </a:cubicBezTo>
                  <a:cubicBezTo>
                    <a:pt x="216" y="140"/>
                    <a:pt x="219" y="141"/>
                    <a:pt x="217" y="141"/>
                  </a:cubicBezTo>
                  <a:cubicBezTo>
                    <a:pt x="214" y="143"/>
                    <a:pt x="214" y="138"/>
                    <a:pt x="213" y="140"/>
                  </a:cubicBezTo>
                  <a:cubicBezTo>
                    <a:pt x="211" y="141"/>
                    <a:pt x="211" y="140"/>
                    <a:pt x="210" y="141"/>
                  </a:cubicBezTo>
                  <a:cubicBezTo>
                    <a:pt x="208" y="141"/>
                    <a:pt x="207" y="140"/>
                    <a:pt x="205" y="138"/>
                  </a:cubicBezTo>
                  <a:cubicBezTo>
                    <a:pt x="204" y="138"/>
                    <a:pt x="201" y="136"/>
                    <a:pt x="199" y="138"/>
                  </a:cubicBezTo>
                  <a:cubicBezTo>
                    <a:pt x="198" y="140"/>
                    <a:pt x="196" y="140"/>
                    <a:pt x="196" y="143"/>
                  </a:cubicBezTo>
                  <a:cubicBezTo>
                    <a:pt x="196" y="146"/>
                    <a:pt x="198" y="143"/>
                    <a:pt x="199" y="143"/>
                  </a:cubicBezTo>
                  <a:close/>
                  <a:moveTo>
                    <a:pt x="202" y="113"/>
                  </a:moveTo>
                  <a:cubicBezTo>
                    <a:pt x="202" y="115"/>
                    <a:pt x="202" y="122"/>
                    <a:pt x="202" y="119"/>
                  </a:cubicBezTo>
                  <a:cubicBezTo>
                    <a:pt x="201" y="118"/>
                    <a:pt x="202" y="113"/>
                    <a:pt x="202" y="113"/>
                  </a:cubicBezTo>
                  <a:close/>
                  <a:moveTo>
                    <a:pt x="222" y="140"/>
                  </a:moveTo>
                  <a:cubicBezTo>
                    <a:pt x="222" y="140"/>
                    <a:pt x="224" y="140"/>
                    <a:pt x="222" y="141"/>
                  </a:cubicBezTo>
                  <a:cubicBezTo>
                    <a:pt x="221" y="141"/>
                    <a:pt x="221" y="141"/>
                    <a:pt x="222" y="140"/>
                  </a:cubicBezTo>
                  <a:close/>
                  <a:moveTo>
                    <a:pt x="224" y="140"/>
                  </a:moveTo>
                  <a:cubicBezTo>
                    <a:pt x="224" y="140"/>
                    <a:pt x="224" y="140"/>
                    <a:pt x="225" y="138"/>
                  </a:cubicBezTo>
                  <a:cubicBezTo>
                    <a:pt x="225" y="138"/>
                    <a:pt x="224" y="138"/>
                    <a:pt x="222" y="138"/>
                  </a:cubicBezTo>
                  <a:cubicBezTo>
                    <a:pt x="222" y="140"/>
                    <a:pt x="222" y="140"/>
                    <a:pt x="224" y="140"/>
                  </a:cubicBezTo>
                  <a:close/>
                  <a:moveTo>
                    <a:pt x="225" y="141"/>
                  </a:moveTo>
                  <a:cubicBezTo>
                    <a:pt x="228" y="141"/>
                    <a:pt x="225" y="140"/>
                    <a:pt x="227" y="140"/>
                  </a:cubicBezTo>
                  <a:cubicBezTo>
                    <a:pt x="228" y="140"/>
                    <a:pt x="227" y="140"/>
                    <a:pt x="228" y="138"/>
                  </a:cubicBezTo>
                  <a:cubicBezTo>
                    <a:pt x="230" y="138"/>
                    <a:pt x="230" y="138"/>
                    <a:pt x="228" y="138"/>
                  </a:cubicBezTo>
                  <a:cubicBezTo>
                    <a:pt x="227" y="138"/>
                    <a:pt x="225" y="138"/>
                    <a:pt x="225" y="138"/>
                  </a:cubicBezTo>
                  <a:cubicBezTo>
                    <a:pt x="225" y="140"/>
                    <a:pt x="225" y="140"/>
                    <a:pt x="224" y="140"/>
                  </a:cubicBezTo>
                  <a:cubicBezTo>
                    <a:pt x="222" y="141"/>
                    <a:pt x="224" y="141"/>
                    <a:pt x="225" y="141"/>
                  </a:cubicBezTo>
                  <a:close/>
                  <a:moveTo>
                    <a:pt x="231" y="140"/>
                  </a:moveTo>
                  <a:cubicBezTo>
                    <a:pt x="233" y="138"/>
                    <a:pt x="233" y="136"/>
                    <a:pt x="231" y="138"/>
                  </a:cubicBezTo>
                  <a:cubicBezTo>
                    <a:pt x="230" y="140"/>
                    <a:pt x="230" y="136"/>
                    <a:pt x="230" y="140"/>
                  </a:cubicBezTo>
                  <a:cubicBezTo>
                    <a:pt x="230" y="140"/>
                    <a:pt x="230" y="141"/>
                    <a:pt x="231" y="140"/>
                  </a:cubicBezTo>
                  <a:close/>
                  <a:moveTo>
                    <a:pt x="237" y="140"/>
                  </a:moveTo>
                  <a:cubicBezTo>
                    <a:pt x="240" y="140"/>
                    <a:pt x="239" y="136"/>
                    <a:pt x="236" y="136"/>
                  </a:cubicBezTo>
                  <a:cubicBezTo>
                    <a:pt x="233" y="138"/>
                    <a:pt x="234" y="135"/>
                    <a:pt x="233" y="138"/>
                  </a:cubicBezTo>
                  <a:cubicBezTo>
                    <a:pt x="231" y="141"/>
                    <a:pt x="234" y="140"/>
                    <a:pt x="237" y="140"/>
                  </a:cubicBezTo>
                  <a:close/>
                  <a:moveTo>
                    <a:pt x="196" y="153"/>
                  </a:moveTo>
                  <a:cubicBezTo>
                    <a:pt x="199" y="155"/>
                    <a:pt x="199" y="158"/>
                    <a:pt x="199" y="157"/>
                  </a:cubicBezTo>
                  <a:cubicBezTo>
                    <a:pt x="201" y="157"/>
                    <a:pt x="201" y="158"/>
                    <a:pt x="202" y="158"/>
                  </a:cubicBezTo>
                  <a:cubicBezTo>
                    <a:pt x="202" y="157"/>
                    <a:pt x="204" y="157"/>
                    <a:pt x="204" y="157"/>
                  </a:cubicBezTo>
                  <a:cubicBezTo>
                    <a:pt x="205" y="155"/>
                    <a:pt x="202" y="152"/>
                    <a:pt x="201" y="152"/>
                  </a:cubicBezTo>
                  <a:cubicBezTo>
                    <a:pt x="199" y="150"/>
                    <a:pt x="201" y="150"/>
                    <a:pt x="199" y="149"/>
                  </a:cubicBezTo>
                  <a:cubicBezTo>
                    <a:pt x="198" y="147"/>
                    <a:pt x="196" y="149"/>
                    <a:pt x="195" y="149"/>
                  </a:cubicBezTo>
                  <a:cubicBezTo>
                    <a:pt x="195" y="149"/>
                    <a:pt x="190" y="147"/>
                    <a:pt x="190" y="150"/>
                  </a:cubicBezTo>
                  <a:cubicBezTo>
                    <a:pt x="190" y="153"/>
                    <a:pt x="193" y="152"/>
                    <a:pt x="196" y="153"/>
                  </a:cubicBezTo>
                  <a:close/>
                  <a:moveTo>
                    <a:pt x="225" y="161"/>
                  </a:moveTo>
                  <a:cubicBezTo>
                    <a:pt x="225" y="161"/>
                    <a:pt x="225" y="158"/>
                    <a:pt x="224" y="161"/>
                  </a:cubicBezTo>
                  <a:cubicBezTo>
                    <a:pt x="222" y="163"/>
                    <a:pt x="221" y="161"/>
                    <a:pt x="221" y="163"/>
                  </a:cubicBezTo>
                  <a:cubicBezTo>
                    <a:pt x="221" y="164"/>
                    <a:pt x="224" y="163"/>
                    <a:pt x="225" y="161"/>
                  </a:cubicBezTo>
                  <a:close/>
                  <a:moveTo>
                    <a:pt x="231" y="157"/>
                  </a:moveTo>
                  <a:cubicBezTo>
                    <a:pt x="233" y="157"/>
                    <a:pt x="233" y="157"/>
                    <a:pt x="236" y="153"/>
                  </a:cubicBezTo>
                  <a:cubicBezTo>
                    <a:pt x="237" y="150"/>
                    <a:pt x="237" y="150"/>
                    <a:pt x="240" y="149"/>
                  </a:cubicBezTo>
                  <a:cubicBezTo>
                    <a:pt x="243" y="146"/>
                    <a:pt x="245" y="147"/>
                    <a:pt x="246" y="146"/>
                  </a:cubicBezTo>
                  <a:cubicBezTo>
                    <a:pt x="246" y="144"/>
                    <a:pt x="248" y="146"/>
                    <a:pt x="249" y="144"/>
                  </a:cubicBezTo>
                  <a:cubicBezTo>
                    <a:pt x="251" y="141"/>
                    <a:pt x="253" y="143"/>
                    <a:pt x="254" y="141"/>
                  </a:cubicBezTo>
                  <a:cubicBezTo>
                    <a:pt x="256" y="140"/>
                    <a:pt x="257" y="140"/>
                    <a:pt x="256" y="138"/>
                  </a:cubicBezTo>
                  <a:cubicBezTo>
                    <a:pt x="253" y="138"/>
                    <a:pt x="251" y="140"/>
                    <a:pt x="249" y="140"/>
                  </a:cubicBezTo>
                  <a:cubicBezTo>
                    <a:pt x="248" y="140"/>
                    <a:pt x="246" y="141"/>
                    <a:pt x="245" y="140"/>
                  </a:cubicBezTo>
                  <a:cubicBezTo>
                    <a:pt x="245" y="140"/>
                    <a:pt x="243" y="140"/>
                    <a:pt x="240" y="141"/>
                  </a:cubicBezTo>
                  <a:cubicBezTo>
                    <a:pt x="237" y="143"/>
                    <a:pt x="239" y="143"/>
                    <a:pt x="236" y="146"/>
                  </a:cubicBezTo>
                  <a:cubicBezTo>
                    <a:pt x="233" y="147"/>
                    <a:pt x="233" y="146"/>
                    <a:pt x="230" y="149"/>
                  </a:cubicBezTo>
                  <a:cubicBezTo>
                    <a:pt x="227" y="150"/>
                    <a:pt x="227" y="152"/>
                    <a:pt x="227" y="153"/>
                  </a:cubicBezTo>
                  <a:cubicBezTo>
                    <a:pt x="225" y="155"/>
                    <a:pt x="228" y="155"/>
                    <a:pt x="227" y="157"/>
                  </a:cubicBezTo>
                  <a:cubicBezTo>
                    <a:pt x="225" y="157"/>
                    <a:pt x="224" y="158"/>
                    <a:pt x="227" y="158"/>
                  </a:cubicBezTo>
                  <a:cubicBezTo>
                    <a:pt x="230" y="160"/>
                    <a:pt x="230" y="157"/>
                    <a:pt x="231" y="157"/>
                  </a:cubicBezTo>
                  <a:close/>
                  <a:moveTo>
                    <a:pt x="201" y="112"/>
                  </a:moveTo>
                  <a:cubicBezTo>
                    <a:pt x="204" y="112"/>
                    <a:pt x="199" y="107"/>
                    <a:pt x="201" y="104"/>
                  </a:cubicBezTo>
                  <a:cubicBezTo>
                    <a:pt x="202" y="102"/>
                    <a:pt x="201" y="97"/>
                    <a:pt x="201" y="91"/>
                  </a:cubicBezTo>
                  <a:cubicBezTo>
                    <a:pt x="202" y="85"/>
                    <a:pt x="198" y="88"/>
                    <a:pt x="202" y="84"/>
                  </a:cubicBezTo>
                  <a:cubicBezTo>
                    <a:pt x="207" y="80"/>
                    <a:pt x="208" y="85"/>
                    <a:pt x="205" y="88"/>
                  </a:cubicBezTo>
                  <a:cubicBezTo>
                    <a:pt x="204" y="93"/>
                    <a:pt x="207" y="93"/>
                    <a:pt x="208" y="96"/>
                  </a:cubicBezTo>
                  <a:cubicBezTo>
                    <a:pt x="211" y="99"/>
                    <a:pt x="207" y="105"/>
                    <a:pt x="213" y="105"/>
                  </a:cubicBezTo>
                  <a:cubicBezTo>
                    <a:pt x="216" y="105"/>
                    <a:pt x="213" y="102"/>
                    <a:pt x="216" y="101"/>
                  </a:cubicBezTo>
                  <a:cubicBezTo>
                    <a:pt x="219" y="99"/>
                    <a:pt x="219" y="102"/>
                    <a:pt x="221" y="99"/>
                  </a:cubicBezTo>
                  <a:cubicBezTo>
                    <a:pt x="222" y="94"/>
                    <a:pt x="214" y="94"/>
                    <a:pt x="216" y="91"/>
                  </a:cubicBezTo>
                  <a:cubicBezTo>
                    <a:pt x="219" y="88"/>
                    <a:pt x="214" y="82"/>
                    <a:pt x="211" y="79"/>
                  </a:cubicBezTo>
                  <a:cubicBezTo>
                    <a:pt x="207" y="74"/>
                    <a:pt x="216" y="74"/>
                    <a:pt x="219" y="68"/>
                  </a:cubicBezTo>
                  <a:cubicBezTo>
                    <a:pt x="222" y="62"/>
                    <a:pt x="224" y="70"/>
                    <a:pt x="225" y="67"/>
                  </a:cubicBezTo>
                  <a:cubicBezTo>
                    <a:pt x="227" y="65"/>
                    <a:pt x="227" y="63"/>
                    <a:pt x="221" y="63"/>
                  </a:cubicBezTo>
                  <a:cubicBezTo>
                    <a:pt x="214" y="63"/>
                    <a:pt x="216" y="67"/>
                    <a:pt x="211" y="67"/>
                  </a:cubicBezTo>
                  <a:cubicBezTo>
                    <a:pt x="207" y="65"/>
                    <a:pt x="208" y="71"/>
                    <a:pt x="204" y="71"/>
                  </a:cubicBezTo>
                  <a:cubicBezTo>
                    <a:pt x="201" y="70"/>
                    <a:pt x="204" y="68"/>
                    <a:pt x="201" y="65"/>
                  </a:cubicBezTo>
                  <a:cubicBezTo>
                    <a:pt x="196" y="63"/>
                    <a:pt x="199" y="49"/>
                    <a:pt x="204" y="52"/>
                  </a:cubicBezTo>
                  <a:cubicBezTo>
                    <a:pt x="207" y="54"/>
                    <a:pt x="210" y="52"/>
                    <a:pt x="211" y="52"/>
                  </a:cubicBezTo>
                  <a:cubicBezTo>
                    <a:pt x="214" y="54"/>
                    <a:pt x="222" y="51"/>
                    <a:pt x="224" y="52"/>
                  </a:cubicBezTo>
                  <a:cubicBezTo>
                    <a:pt x="224" y="54"/>
                    <a:pt x="231" y="56"/>
                    <a:pt x="234" y="51"/>
                  </a:cubicBezTo>
                  <a:cubicBezTo>
                    <a:pt x="237" y="46"/>
                    <a:pt x="240" y="43"/>
                    <a:pt x="239" y="42"/>
                  </a:cubicBezTo>
                  <a:cubicBezTo>
                    <a:pt x="237" y="39"/>
                    <a:pt x="234" y="43"/>
                    <a:pt x="231" y="48"/>
                  </a:cubicBezTo>
                  <a:cubicBezTo>
                    <a:pt x="230" y="51"/>
                    <a:pt x="222" y="46"/>
                    <a:pt x="221" y="48"/>
                  </a:cubicBezTo>
                  <a:cubicBezTo>
                    <a:pt x="221" y="49"/>
                    <a:pt x="217" y="46"/>
                    <a:pt x="213" y="46"/>
                  </a:cubicBezTo>
                  <a:cubicBezTo>
                    <a:pt x="208" y="48"/>
                    <a:pt x="211" y="45"/>
                    <a:pt x="208" y="45"/>
                  </a:cubicBezTo>
                  <a:cubicBezTo>
                    <a:pt x="207" y="45"/>
                    <a:pt x="205" y="43"/>
                    <a:pt x="204" y="45"/>
                  </a:cubicBezTo>
                  <a:cubicBezTo>
                    <a:pt x="204" y="46"/>
                    <a:pt x="202" y="51"/>
                    <a:pt x="201" y="48"/>
                  </a:cubicBezTo>
                  <a:cubicBezTo>
                    <a:pt x="199" y="46"/>
                    <a:pt x="199" y="51"/>
                    <a:pt x="198" y="52"/>
                  </a:cubicBezTo>
                  <a:cubicBezTo>
                    <a:pt x="195" y="56"/>
                    <a:pt x="198" y="57"/>
                    <a:pt x="196" y="57"/>
                  </a:cubicBezTo>
                  <a:cubicBezTo>
                    <a:pt x="193" y="59"/>
                    <a:pt x="196" y="59"/>
                    <a:pt x="196" y="62"/>
                  </a:cubicBezTo>
                  <a:cubicBezTo>
                    <a:pt x="195" y="65"/>
                    <a:pt x="192" y="67"/>
                    <a:pt x="193" y="73"/>
                  </a:cubicBezTo>
                  <a:cubicBezTo>
                    <a:pt x="193" y="79"/>
                    <a:pt x="192" y="74"/>
                    <a:pt x="192" y="79"/>
                  </a:cubicBezTo>
                  <a:cubicBezTo>
                    <a:pt x="192" y="85"/>
                    <a:pt x="187" y="82"/>
                    <a:pt x="189" y="85"/>
                  </a:cubicBezTo>
                  <a:cubicBezTo>
                    <a:pt x="190" y="88"/>
                    <a:pt x="187" y="85"/>
                    <a:pt x="189" y="90"/>
                  </a:cubicBezTo>
                  <a:cubicBezTo>
                    <a:pt x="190" y="94"/>
                    <a:pt x="192" y="88"/>
                    <a:pt x="195" y="93"/>
                  </a:cubicBezTo>
                  <a:cubicBezTo>
                    <a:pt x="198" y="99"/>
                    <a:pt x="192" y="107"/>
                    <a:pt x="195" y="112"/>
                  </a:cubicBezTo>
                  <a:cubicBezTo>
                    <a:pt x="196" y="115"/>
                    <a:pt x="198" y="112"/>
                    <a:pt x="201" y="112"/>
                  </a:cubicBezTo>
                  <a:close/>
                  <a:moveTo>
                    <a:pt x="251" y="94"/>
                  </a:moveTo>
                  <a:cubicBezTo>
                    <a:pt x="253" y="96"/>
                    <a:pt x="257" y="91"/>
                    <a:pt x="254" y="88"/>
                  </a:cubicBezTo>
                  <a:cubicBezTo>
                    <a:pt x="253" y="85"/>
                    <a:pt x="246" y="85"/>
                    <a:pt x="246" y="88"/>
                  </a:cubicBezTo>
                  <a:cubicBezTo>
                    <a:pt x="245" y="90"/>
                    <a:pt x="248" y="93"/>
                    <a:pt x="251" y="94"/>
                  </a:cubicBezTo>
                  <a:close/>
                  <a:moveTo>
                    <a:pt x="263" y="88"/>
                  </a:moveTo>
                  <a:cubicBezTo>
                    <a:pt x="263" y="87"/>
                    <a:pt x="265" y="91"/>
                    <a:pt x="268" y="90"/>
                  </a:cubicBezTo>
                  <a:cubicBezTo>
                    <a:pt x="271" y="87"/>
                    <a:pt x="274" y="91"/>
                    <a:pt x="274" y="90"/>
                  </a:cubicBezTo>
                  <a:cubicBezTo>
                    <a:pt x="274" y="88"/>
                    <a:pt x="278" y="91"/>
                    <a:pt x="281" y="94"/>
                  </a:cubicBezTo>
                  <a:cubicBezTo>
                    <a:pt x="286" y="96"/>
                    <a:pt x="286" y="93"/>
                    <a:pt x="283" y="88"/>
                  </a:cubicBezTo>
                  <a:cubicBezTo>
                    <a:pt x="280" y="84"/>
                    <a:pt x="280" y="88"/>
                    <a:pt x="275" y="85"/>
                  </a:cubicBezTo>
                  <a:cubicBezTo>
                    <a:pt x="272" y="82"/>
                    <a:pt x="274" y="85"/>
                    <a:pt x="269" y="85"/>
                  </a:cubicBezTo>
                  <a:cubicBezTo>
                    <a:pt x="263" y="84"/>
                    <a:pt x="260" y="87"/>
                    <a:pt x="260" y="90"/>
                  </a:cubicBezTo>
                  <a:cubicBezTo>
                    <a:pt x="262" y="94"/>
                    <a:pt x="262" y="88"/>
                    <a:pt x="263" y="88"/>
                  </a:cubicBezTo>
                  <a:close/>
                  <a:moveTo>
                    <a:pt x="233" y="76"/>
                  </a:moveTo>
                  <a:cubicBezTo>
                    <a:pt x="233" y="71"/>
                    <a:pt x="240" y="74"/>
                    <a:pt x="240" y="74"/>
                  </a:cubicBezTo>
                  <a:cubicBezTo>
                    <a:pt x="240" y="76"/>
                    <a:pt x="233" y="77"/>
                    <a:pt x="233" y="76"/>
                  </a:cubicBezTo>
                  <a:close/>
                  <a:moveTo>
                    <a:pt x="240" y="76"/>
                  </a:moveTo>
                  <a:cubicBezTo>
                    <a:pt x="242" y="73"/>
                    <a:pt x="251" y="74"/>
                    <a:pt x="248" y="74"/>
                  </a:cubicBezTo>
                  <a:cubicBezTo>
                    <a:pt x="246" y="76"/>
                    <a:pt x="240" y="77"/>
                    <a:pt x="240" y="76"/>
                  </a:cubicBezTo>
                  <a:close/>
                  <a:moveTo>
                    <a:pt x="259" y="74"/>
                  </a:moveTo>
                  <a:cubicBezTo>
                    <a:pt x="262" y="73"/>
                    <a:pt x="265" y="74"/>
                    <a:pt x="262" y="71"/>
                  </a:cubicBezTo>
                  <a:cubicBezTo>
                    <a:pt x="259" y="70"/>
                    <a:pt x="257" y="70"/>
                    <a:pt x="257" y="73"/>
                  </a:cubicBezTo>
                  <a:cubicBezTo>
                    <a:pt x="257" y="74"/>
                    <a:pt x="257" y="74"/>
                    <a:pt x="259" y="74"/>
                  </a:cubicBezTo>
                  <a:close/>
                  <a:moveTo>
                    <a:pt x="275" y="76"/>
                  </a:moveTo>
                  <a:cubicBezTo>
                    <a:pt x="277" y="77"/>
                    <a:pt x="280" y="79"/>
                    <a:pt x="280" y="76"/>
                  </a:cubicBezTo>
                  <a:cubicBezTo>
                    <a:pt x="281" y="74"/>
                    <a:pt x="280" y="73"/>
                    <a:pt x="277" y="74"/>
                  </a:cubicBezTo>
                  <a:cubicBezTo>
                    <a:pt x="275" y="74"/>
                    <a:pt x="274" y="76"/>
                    <a:pt x="275" y="76"/>
                  </a:cubicBezTo>
                  <a:close/>
                  <a:moveTo>
                    <a:pt x="285" y="67"/>
                  </a:moveTo>
                  <a:cubicBezTo>
                    <a:pt x="285" y="65"/>
                    <a:pt x="281" y="67"/>
                    <a:pt x="281" y="67"/>
                  </a:cubicBezTo>
                  <a:cubicBezTo>
                    <a:pt x="283" y="68"/>
                    <a:pt x="283" y="68"/>
                    <a:pt x="285" y="70"/>
                  </a:cubicBezTo>
                  <a:cubicBezTo>
                    <a:pt x="285" y="71"/>
                    <a:pt x="286" y="67"/>
                    <a:pt x="285" y="67"/>
                  </a:cubicBezTo>
                  <a:close/>
                  <a:moveTo>
                    <a:pt x="285" y="59"/>
                  </a:moveTo>
                  <a:cubicBezTo>
                    <a:pt x="285" y="59"/>
                    <a:pt x="286" y="62"/>
                    <a:pt x="288" y="60"/>
                  </a:cubicBezTo>
                  <a:cubicBezTo>
                    <a:pt x="289" y="60"/>
                    <a:pt x="286" y="57"/>
                    <a:pt x="283" y="57"/>
                  </a:cubicBezTo>
                  <a:cubicBezTo>
                    <a:pt x="280" y="59"/>
                    <a:pt x="278" y="59"/>
                    <a:pt x="280" y="60"/>
                  </a:cubicBezTo>
                  <a:cubicBezTo>
                    <a:pt x="281" y="60"/>
                    <a:pt x="283" y="62"/>
                    <a:pt x="285" y="62"/>
                  </a:cubicBezTo>
                  <a:cubicBezTo>
                    <a:pt x="286" y="60"/>
                    <a:pt x="283" y="59"/>
                    <a:pt x="285" y="59"/>
                  </a:cubicBezTo>
                  <a:close/>
                  <a:moveTo>
                    <a:pt x="263" y="63"/>
                  </a:moveTo>
                  <a:cubicBezTo>
                    <a:pt x="262" y="60"/>
                    <a:pt x="260" y="57"/>
                    <a:pt x="260" y="54"/>
                  </a:cubicBezTo>
                  <a:cubicBezTo>
                    <a:pt x="262" y="52"/>
                    <a:pt x="263" y="52"/>
                    <a:pt x="266" y="54"/>
                  </a:cubicBezTo>
                  <a:cubicBezTo>
                    <a:pt x="269" y="56"/>
                    <a:pt x="268" y="52"/>
                    <a:pt x="265" y="51"/>
                  </a:cubicBezTo>
                  <a:cubicBezTo>
                    <a:pt x="262" y="49"/>
                    <a:pt x="265" y="48"/>
                    <a:pt x="266" y="48"/>
                  </a:cubicBezTo>
                  <a:cubicBezTo>
                    <a:pt x="268" y="46"/>
                    <a:pt x="268" y="42"/>
                    <a:pt x="265" y="42"/>
                  </a:cubicBezTo>
                  <a:cubicBezTo>
                    <a:pt x="262" y="43"/>
                    <a:pt x="260" y="51"/>
                    <a:pt x="260" y="49"/>
                  </a:cubicBezTo>
                  <a:cubicBezTo>
                    <a:pt x="259" y="46"/>
                    <a:pt x="260" y="48"/>
                    <a:pt x="262" y="43"/>
                  </a:cubicBezTo>
                  <a:cubicBezTo>
                    <a:pt x="263" y="40"/>
                    <a:pt x="260" y="40"/>
                    <a:pt x="260" y="39"/>
                  </a:cubicBezTo>
                  <a:cubicBezTo>
                    <a:pt x="262" y="37"/>
                    <a:pt x="263" y="34"/>
                    <a:pt x="260" y="35"/>
                  </a:cubicBezTo>
                  <a:cubicBezTo>
                    <a:pt x="257" y="39"/>
                    <a:pt x="257" y="45"/>
                    <a:pt x="257" y="48"/>
                  </a:cubicBezTo>
                  <a:cubicBezTo>
                    <a:pt x="259" y="49"/>
                    <a:pt x="257" y="51"/>
                    <a:pt x="259" y="52"/>
                  </a:cubicBezTo>
                  <a:cubicBezTo>
                    <a:pt x="260" y="56"/>
                    <a:pt x="257" y="57"/>
                    <a:pt x="260" y="60"/>
                  </a:cubicBezTo>
                  <a:cubicBezTo>
                    <a:pt x="262" y="63"/>
                    <a:pt x="263" y="67"/>
                    <a:pt x="265" y="67"/>
                  </a:cubicBezTo>
                  <a:cubicBezTo>
                    <a:pt x="265" y="65"/>
                    <a:pt x="265" y="65"/>
                    <a:pt x="263" y="63"/>
                  </a:cubicBezTo>
                  <a:close/>
                  <a:moveTo>
                    <a:pt x="263" y="37"/>
                  </a:moveTo>
                  <a:cubicBezTo>
                    <a:pt x="263" y="34"/>
                    <a:pt x="265" y="29"/>
                    <a:pt x="266" y="32"/>
                  </a:cubicBezTo>
                  <a:cubicBezTo>
                    <a:pt x="268" y="34"/>
                    <a:pt x="263" y="40"/>
                    <a:pt x="263" y="37"/>
                  </a:cubicBezTo>
                  <a:close/>
                  <a:moveTo>
                    <a:pt x="213" y="110"/>
                  </a:moveTo>
                  <a:cubicBezTo>
                    <a:pt x="213" y="108"/>
                    <a:pt x="213" y="105"/>
                    <a:pt x="213" y="107"/>
                  </a:cubicBezTo>
                  <a:cubicBezTo>
                    <a:pt x="214" y="110"/>
                    <a:pt x="214" y="112"/>
                    <a:pt x="213" y="110"/>
                  </a:cubicBezTo>
                  <a:close/>
                  <a:moveTo>
                    <a:pt x="219" y="108"/>
                  </a:moveTo>
                  <a:cubicBezTo>
                    <a:pt x="219" y="107"/>
                    <a:pt x="219" y="105"/>
                    <a:pt x="219" y="104"/>
                  </a:cubicBezTo>
                  <a:cubicBezTo>
                    <a:pt x="221" y="101"/>
                    <a:pt x="216" y="102"/>
                    <a:pt x="216" y="105"/>
                  </a:cubicBezTo>
                  <a:cubicBezTo>
                    <a:pt x="217" y="107"/>
                    <a:pt x="214" y="112"/>
                    <a:pt x="217" y="110"/>
                  </a:cubicBezTo>
                  <a:cubicBezTo>
                    <a:pt x="219" y="108"/>
                    <a:pt x="219" y="108"/>
                    <a:pt x="219" y="108"/>
                  </a:cubicBezTo>
                  <a:close/>
                  <a:moveTo>
                    <a:pt x="221" y="112"/>
                  </a:moveTo>
                  <a:cubicBezTo>
                    <a:pt x="222" y="108"/>
                    <a:pt x="225" y="112"/>
                    <a:pt x="222" y="108"/>
                  </a:cubicBezTo>
                  <a:cubicBezTo>
                    <a:pt x="219" y="104"/>
                    <a:pt x="225" y="105"/>
                    <a:pt x="224" y="101"/>
                  </a:cubicBezTo>
                  <a:cubicBezTo>
                    <a:pt x="222" y="97"/>
                    <a:pt x="221" y="102"/>
                    <a:pt x="221" y="107"/>
                  </a:cubicBezTo>
                  <a:cubicBezTo>
                    <a:pt x="221" y="112"/>
                    <a:pt x="216" y="112"/>
                    <a:pt x="219" y="113"/>
                  </a:cubicBezTo>
                  <a:cubicBezTo>
                    <a:pt x="221" y="113"/>
                    <a:pt x="221" y="113"/>
                    <a:pt x="221" y="112"/>
                  </a:cubicBezTo>
                  <a:close/>
                  <a:moveTo>
                    <a:pt x="221" y="73"/>
                  </a:moveTo>
                  <a:cubicBezTo>
                    <a:pt x="221" y="70"/>
                    <a:pt x="221" y="68"/>
                    <a:pt x="222" y="68"/>
                  </a:cubicBezTo>
                  <a:cubicBezTo>
                    <a:pt x="224" y="68"/>
                    <a:pt x="221" y="73"/>
                    <a:pt x="221" y="73"/>
                  </a:cubicBezTo>
                  <a:close/>
                  <a:moveTo>
                    <a:pt x="225" y="70"/>
                  </a:moveTo>
                  <a:cubicBezTo>
                    <a:pt x="227" y="68"/>
                    <a:pt x="227" y="71"/>
                    <a:pt x="225" y="71"/>
                  </a:cubicBezTo>
                  <a:cubicBezTo>
                    <a:pt x="225" y="73"/>
                    <a:pt x="224" y="70"/>
                    <a:pt x="225" y="70"/>
                  </a:cubicBezTo>
                  <a:close/>
                  <a:moveTo>
                    <a:pt x="257" y="63"/>
                  </a:moveTo>
                  <a:cubicBezTo>
                    <a:pt x="257" y="65"/>
                    <a:pt x="259" y="65"/>
                    <a:pt x="259" y="62"/>
                  </a:cubicBezTo>
                  <a:cubicBezTo>
                    <a:pt x="259" y="60"/>
                    <a:pt x="257" y="59"/>
                    <a:pt x="257" y="60"/>
                  </a:cubicBezTo>
                  <a:cubicBezTo>
                    <a:pt x="256" y="62"/>
                    <a:pt x="256" y="62"/>
                    <a:pt x="257" y="63"/>
                  </a:cubicBezTo>
                  <a:close/>
                  <a:moveTo>
                    <a:pt x="288" y="135"/>
                  </a:moveTo>
                  <a:cubicBezTo>
                    <a:pt x="285" y="136"/>
                    <a:pt x="289" y="125"/>
                    <a:pt x="291" y="129"/>
                  </a:cubicBezTo>
                  <a:cubicBezTo>
                    <a:pt x="291" y="130"/>
                    <a:pt x="291" y="133"/>
                    <a:pt x="288" y="135"/>
                  </a:cubicBezTo>
                  <a:close/>
                  <a:moveTo>
                    <a:pt x="310" y="124"/>
                  </a:moveTo>
                  <a:cubicBezTo>
                    <a:pt x="309" y="125"/>
                    <a:pt x="309" y="115"/>
                    <a:pt x="312" y="119"/>
                  </a:cubicBezTo>
                  <a:cubicBezTo>
                    <a:pt x="313" y="122"/>
                    <a:pt x="313" y="124"/>
                    <a:pt x="310" y="124"/>
                  </a:cubicBezTo>
                  <a:close/>
                  <a:moveTo>
                    <a:pt x="245" y="133"/>
                  </a:moveTo>
                  <a:cubicBezTo>
                    <a:pt x="246" y="132"/>
                    <a:pt x="253" y="130"/>
                    <a:pt x="253" y="132"/>
                  </a:cubicBezTo>
                  <a:cubicBezTo>
                    <a:pt x="253" y="133"/>
                    <a:pt x="242" y="135"/>
                    <a:pt x="245" y="133"/>
                  </a:cubicBezTo>
                  <a:close/>
                  <a:moveTo>
                    <a:pt x="169" y="94"/>
                  </a:moveTo>
                  <a:cubicBezTo>
                    <a:pt x="169" y="91"/>
                    <a:pt x="169" y="88"/>
                    <a:pt x="167" y="90"/>
                  </a:cubicBezTo>
                  <a:cubicBezTo>
                    <a:pt x="166" y="91"/>
                    <a:pt x="167" y="93"/>
                    <a:pt x="167" y="96"/>
                  </a:cubicBezTo>
                  <a:cubicBezTo>
                    <a:pt x="166" y="97"/>
                    <a:pt x="167" y="97"/>
                    <a:pt x="169" y="94"/>
                  </a:cubicBezTo>
                  <a:close/>
                  <a:moveTo>
                    <a:pt x="100" y="88"/>
                  </a:moveTo>
                  <a:cubicBezTo>
                    <a:pt x="102" y="87"/>
                    <a:pt x="103" y="90"/>
                    <a:pt x="105" y="87"/>
                  </a:cubicBezTo>
                  <a:cubicBezTo>
                    <a:pt x="106" y="85"/>
                    <a:pt x="105" y="84"/>
                    <a:pt x="102" y="82"/>
                  </a:cubicBezTo>
                  <a:cubicBezTo>
                    <a:pt x="99" y="80"/>
                    <a:pt x="99" y="85"/>
                    <a:pt x="99" y="88"/>
                  </a:cubicBezTo>
                  <a:cubicBezTo>
                    <a:pt x="100" y="88"/>
                    <a:pt x="100" y="90"/>
                    <a:pt x="100" y="88"/>
                  </a:cubicBezTo>
                  <a:close/>
                  <a:moveTo>
                    <a:pt x="83" y="77"/>
                  </a:moveTo>
                  <a:cubicBezTo>
                    <a:pt x="86" y="77"/>
                    <a:pt x="85" y="84"/>
                    <a:pt x="88" y="85"/>
                  </a:cubicBezTo>
                  <a:cubicBezTo>
                    <a:pt x="90" y="87"/>
                    <a:pt x="90" y="88"/>
                    <a:pt x="93" y="87"/>
                  </a:cubicBezTo>
                  <a:cubicBezTo>
                    <a:pt x="94" y="87"/>
                    <a:pt x="91" y="85"/>
                    <a:pt x="91" y="84"/>
                  </a:cubicBezTo>
                  <a:cubicBezTo>
                    <a:pt x="93" y="82"/>
                    <a:pt x="93" y="82"/>
                    <a:pt x="90" y="82"/>
                  </a:cubicBezTo>
                  <a:cubicBezTo>
                    <a:pt x="86" y="80"/>
                    <a:pt x="90" y="71"/>
                    <a:pt x="83" y="71"/>
                  </a:cubicBezTo>
                  <a:cubicBezTo>
                    <a:pt x="80" y="73"/>
                    <a:pt x="82" y="74"/>
                    <a:pt x="80" y="76"/>
                  </a:cubicBezTo>
                  <a:cubicBezTo>
                    <a:pt x="77" y="77"/>
                    <a:pt x="82" y="77"/>
                    <a:pt x="83" y="77"/>
                  </a:cubicBezTo>
                  <a:close/>
                  <a:moveTo>
                    <a:pt x="105" y="15"/>
                  </a:moveTo>
                  <a:cubicBezTo>
                    <a:pt x="105" y="15"/>
                    <a:pt x="102" y="18"/>
                    <a:pt x="103" y="20"/>
                  </a:cubicBezTo>
                  <a:cubicBezTo>
                    <a:pt x="105" y="20"/>
                    <a:pt x="102" y="21"/>
                    <a:pt x="103" y="21"/>
                  </a:cubicBezTo>
                  <a:cubicBezTo>
                    <a:pt x="106" y="23"/>
                    <a:pt x="105" y="17"/>
                    <a:pt x="105" y="15"/>
                  </a:cubicBezTo>
                  <a:close/>
                  <a:moveTo>
                    <a:pt x="9" y="32"/>
                  </a:moveTo>
                  <a:cubicBezTo>
                    <a:pt x="10" y="34"/>
                    <a:pt x="12" y="35"/>
                    <a:pt x="12" y="34"/>
                  </a:cubicBezTo>
                  <a:cubicBezTo>
                    <a:pt x="10" y="32"/>
                    <a:pt x="7" y="28"/>
                    <a:pt x="6" y="29"/>
                  </a:cubicBezTo>
                  <a:cubicBezTo>
                    <a:pt x="6" y="31"/>
                    <a:pt x="6" y="32"/>
                    <a:pt x="9" y="32"/>
                  </a:cubicBezTo>
                  <a:close/>
                  <a:moveTo>
                    <a:pt x="21" y="51"/>
                  </a:moveTo>
                  <a:cubicBezTo>
                    <a:pt x="22" y="54"/>
                    <a:pt x="24" y="48"/>
                    <a:pt x="22" y="46"/>
                  </a:cubicBezTo>
                  <a:cubicBezTo>
                    <a:pt x="19" y="45"/>
                    <a:pt x="19" y="42"/>
                    <a:pt x="16" y="42"/>
                  </a:cubicBezTo>
                  <a:cubicBezTo>
                    <a:pt x="15" y="43"/>
                    <a:pt x="18" y="46"/>
                    <a:pt x="21" y="51"/>
                  </a:cubicBezTo>
                  <a:close/>
                  <a:moveTo>
                    <a:pt x="29" y="67"/>
                  </a:moveTo>
                  <a:cubicBezTo>
                    <a:pt x="30" y="65"/>
                    <a:pt x="35" y="73"/>
                    <a:pt x="33" y="74"/>
                  </a:cubicBezTo>
                  <a:cubicBezTo>
                    <a:pt x="32" y="74"/>
                    <a:pt x="26" y="68"/>
                    <a:pt x="29" y="67"/>
                  </a:cubicBezTo>
                  <a:close/>
                  <a:moveTo>
                    <a:pt x="36" y="77"/>
                  </a:moveTo>
                  <a:cubicBezTo>
                    <a:pt x="36" y="76"/>
                    <a:pt x="39" y="79"/>
                    <a:pt x="38" y="80"/>
                  </a:cubicBezTo>
                  <a:cubicBezTo>
                    <a:pt x="38" y="80"/>
                    <a:pt x="35" y="79"/>
                    <a:pt x="36" y="77"/>
                  </a:cubicBezTo>
                  <a:close/>
                  <a:moveTo>
                    <a:pt x="39" y="85"/>
                  </a:moveTo>
                  <a:cubicBezTo>
                    <a:pt x="41" y="85"/>
                    <a:pt x="42" y="90"/>
                    <a:pt x="42" y="88"/>
                  </a:cubicBezTo>
                  <a:cubicBezTo>
                    <a:pt x="44" y="87"/>
                    <a:pt x="41" y="80"/>
                    <a:pt x="39" y="82"/>
                  </a:cubicBezTo>
                  <a:cubicBezTo>
                    <a:pt x="38" y="84"/>
                    <a:pt x="39" y="85"/>
                    <a:pt x="39" y="85"/>
                  </a:cubicBezTo>
                  <a:close/>
                  <a:moveTo>
                    <a:pt x="74" y="63"/>
                  </a:moveTo>
                  <a:cubicBezTo>
                    <a:pt x="71" y="65"/>
                    <a:pt x="73" y="60"/>
                    <a:pt x="74" y="60"/>
                  </a:cubicBezTo>
                  <a:cubicBezTo>
                    <a:pt x="76" y="60"/>
                    <a:pt x="76" y="63"/>
                    <a:pt x="74" y="63"/>
                  </a:cubicBezTo>
                  <a:close/>
                  <a:moveTo>
                    <a:pt x="76" y="57"/>
                  </a:moveTo>
                  <a:cubicBezTo>
                    <a:pt x="74" y="56"/>
                    <a:pt x="74" y="57"/>
                    <a:pt x="74" y="59"/>
                  </a:cubicBezTo>
                  <a:cubicBezTo>
                    <a:pt x="74" y="60"/>
                    <a:pt x="79" y="60"/>
                    <a:pt x="79" y="60"/>
                  </a:cubicBezTo>
                  <a:cubicBezTo>
                    <a:pt x="79" y="60"/>
                    <a:pt x="77" y="59"/>
                    <a:pt x="76" y="57"/>
                  </a:cubicBezTo>
                  <a:close/>
                  <a:moveTo>
                    <a:pt x="53" y="35"/>
                  </a:moveTo>
                  <a:cubicBezTo>
                    <a:pt x="54" y="37"/>
                    <a:pt x="53" y="40"/>
                    <a:pt x="51" y="40"/>
                  </a:cubicBezTo>
                  <a:cubicBezTo>
                    <a:pt x="50" y="39"/>
                    <a:pt x="51" y="35"/>
                    <a:pt x="53" y="35"/>
                  </a:cubicBezTo>
                  <a:close/>
                  <a:moveTo>
                    <a:pt x="67" y="48"/>
                  </a:moveTo>
                  <a:cubicBezTo>
                    <a:pt x="67" y="48"/>
                    <a:pt x="68" y="51"/>
                    <a:pt x="67" y="51"/>
                  </a:cubicBezTo>
                  <a:cubicBezTo>
                    <a:pt x="65" y="51"/>
                    <a:pt x="65" y="48"/>
                    <a:pt x="67" y="48"/>
                  </a:cubicBezTo>
                  <a:close/>
                  <a:moveTo>
                    <a:pt x="58" y="43"/>
                  </a:moveTo>
                  <a:cubicBezTo>
                    <a:pt x="59" y="45"/>
                    <a:pt x="59" y="45"/>
                    <a:pt x="59" y="43"/>
                  </a:cubicBezTo>
                  <a:cubicBezTo>
                    <a:pt x="59" y="42"/>
                    <a:pt x="56" y="40"/>
                    <a:pt x="54" y="42"/>
                  </a:cubicBezTo>
                  <a:cubicBezTo>
                    <a:pt x="54" y="42"/>
                    <a:pt x="56" y="42"/>
                    <a:pt x="58" y="43"/>
                  </a:cubicBezTo>
                  <a:close/>
                  <a:moveTo>
                    <a:pt x="58" y="43"/>
                  </a:moveTo>
                  <a:cubicBezTo>
                    <a:pt x="59" y="45"/>
                    <a:pt x="59" y="49"/>
                    <a:pt x="58" y="48"/>
                  </a:cubicBezTo>
                  <a:cubicBezTo>
                    <a:pt x="58" y="46"/>
                    <a:pt x="56" y="42"/>
                    <a:pt x="58" y="43"/>
                  </a:cubicBezTo>
                  <a:close/>
                  <a:moveTo>
                    <a:pt x="64" y="49"/>
                  </a:moveTo>
                  <a:cubicBezTo>
                    <a:pt x="64" y="48"/>
                    <a:pt x="61" y="48"/>
                    <a:pt x="61" y="46"/>
                  </a:cubicBezTo>
                  <a:cubicBezTo>
                    <a:pt x="59" y="45"/>
                    <a:pt x="59" y="46"/>
                    <a:pt x="59" y="48"/>
                  </a:cubicBezTo>
                  <a:cubicBezTo>
                    <a:pt x="59" y="49"/>
                    <a:pt x="59" y="49"/>
                    <a:pt x="61" y="49"/>
                  </a:cubicBezTo>
                  <a:cubicBezTo>
                    <a:pt x="62" y="49"/>
                    <a:pt x="64" y="51"/>
                    <a:pt x="64" y="49"/>
                  </a:cubicBezTo>
                  <a:close/>
                  <a:moveTo>
                    <a:pt x="62" y="48"/>
                  </a:moveTo>
                  <a:cubicBezTo>
                    <a:pt x="64" y="48"/>
                    <a:pt x="64" y="48"/>
                    <a:pt x="64" y="48"/>
                  </a:cubicBezTo>
                  <a:cubicBezTo>
                    <a:pt x="64" y="46"/>
                    <a:pt x="61" y="45"/>
                    <a:pt x="61" y="46"/>
                  </a:cubicBezTo>
                  <a:cubicBezTo>
                    <a:pt x="61" y="46"/>
                    <a:pt x="61" y="46"/>
                    <a:pt x="62" y="48"/>
                  </a:cubicBezTo>
                  <a:close/>
                  <a:moveTo>
                    <a:pt x="65" y="49"/>
                  </a:moveTo>
                  <a:cubicBezTo>
                    <a:pt x="65" y="52"/>
                    <a:pt x="65" y="52"/>
                    <a:pt x="65" y="52"/>
                  </a:cubicBezTo>
                  <a:cubicBezTo>
                    <a:pt x="64" y="52"/>
                    <a:pt x="64" y="49"/>
                    <a:pt x="65" y="49"/>
                  </a:cubicBezTo>
                  <a:close/>
                  <a:moveTo>
                    <a:pt x="26" y="62"/>
                  </a:moveTo>
                  <a:cubicBezTo>
                    <a:pt x="24" y="60"/>
                    <a:pt x="26" y="59"/>
                    <a:pt x="27" y="59"/>
                  </a:cubicBezTo>
                  <a:cubicBezTo>
                    <a:pt x="29" y="60"/>
                    <a:pt x="27" y="63"/>
                    <a:pt x="26" y="62"/>
                  </a:cubicBezTo>
                  <a:close/>
                  <a:moveTo>
                    <a:pt x="330" y="74"/>
                  </a:moveTo>
                  <a:cubicBezTo>
                    <a:pt x="335" y="74"/>
                    <a:pt x="332" y="73"/>
                    <a:pt x="326" y="73"/>
                  </a:cubicBezTo>
                  <a:cubicBezTo>
                    <a:pt x="320" y="73"/>
                    <a:pt x="323" y="73"/>
                    <a:pt x="326" y="74"/>
                  </a:cubicBezTo>
                  <a:cubicBezTo>
                    <a:pt x="326" y="76"/>
                    <a:pt x="326" y="76"/>
                    <a:pt x="330" y="74"/>
                  </a:cubicBezTo>
                  <a:close/>
                  <a:moveTo>
                    <a:pt x="327" y="67"/>
                  </a:moveTo>
                  <a:cubicBezTo>
                    <a:pt x="326" y="65"/>
                    <a:pt x="327" y="63"/>
                    <a:pt x="323" y="63"/>
                  </a:cubicBezTo>
                  <a:cubicBezTo>
                    <a:pt x="318" y="62"/>
                    <a:pt x="321" y="65"/>
                    <a:pt x="323" y="67"/>
                  </a:cubicBezTo>
                  <a:cubicBezTo>
                    <a:pt x="326" y="67"/>
                    <a:pt x="323" y="70"/>
                    <a:pt x="327" y="68"/>
                  </a:cubicBezTo>
                  <a:cubicBezTo>
                    <a:pt x="329" y="68"/>
                    <a:pt x="329" y="68"/>
                    <a:pt x="327" y="67"/>
                  </a:cubicBezTo>
                  <a:close/>
                  <a:moveTo>
                    <a:pt x="275" y="135"/>
                  </a:moveTo>
                  <a:cubicBezTo>
                    <a:pt x="272" y="132"/>
                    <a:pt x="275" y="133"/>
                    <a:pt x="275" y="135"/>
                  </a:cubicBezTo>
                  <a:cubicBezTo>
                    <a:pt x="277" y="135"/>
                    <a:pt x="275" y="136"/>
                    <a:pt x="275" y="135"/>
                  </a:cubicBezTo>
                  <a:close/>
                  <a:moveTo>
                    <a:pt x="298" y="115"/>
                  </a:moveTo>
                  <a:cubicBezTo>
                    <a:pt x="298" y="110"/>
                    <a:pt x="300" y="113"/>
                    <a:pt x="300" y="113"/>
                  </a:cubicBezTo>
                  <a:cubicBezTo>
                    <a:pt x="300" y="115"/>
                    <a:pt x="298" y="116"/>
                    <a:pt x="298" y="115"/>
                  </a:cubicBezTo>
                  <a:close/>
                  <a:moveTo>
                    <a:pt x="300" y="116"/>
                  </a:moveTo>
                  <a:cubicBezTo>
                    <a:pt x="300" y="112"/>
                    <a:pt x="303" y="107"/>
                    <a:pt x="303" y="108"/>
                  </a:cubicBezTo>
                  <a:cubicBezTo>
                    <a:pt x="303" y="110"/>
                    <a:pt x="300" y="116"/>
                    <a:pt x="300" y="116"/>
                  </a:cubicBezTo>
                  <a:close/>
                  <a:moveTo>
                    <a:pt x="260" y="138"/>
                  </a:moveTo>
                  <a:cubicBezTo>
                    <a:pt x="259" y="136"/>
                    <a:pt x="260" y="136"/>
                    <a:pt x="262" y="136"/>
                  </a:cubicBezTo>
                  <a:cubicBezTo>
                    <a:pt x="263" y="138"/>
                    <a:pt x="262" y="138"/>
                    <a:pt x="260" y="138"/>
                  </a:cubicBezTo>
                  <a:close/>
                  <a:moveTo>
                    <a:pt x="312" y="118"/>
                  </a:moveTo>
                  <a:cubicBezTo>
                    <a:pt x="310" y="118"/>
                    <a:pt x="310" y="116"/>
                    <a:pt x="310" y="116"/>
                  </a:cubicBezTo>
                  <a:cubicBezTo>
                    <a:pt x="310" y="118"/>
                    <a:pt x="310" y="118"/>
                    <a:pt x="310" y="118"/>
                  </a:cubicBezTo>
                  <a:cubicBezTo>
                    <a:pt x="312" y="119"/>
                    <a:pt x="312" y="119"/>
                    <a:pt x="313" y="121"/>
                  </a:cubicBezTo>
                  <a:cubicBezTo>
                    <a:pt x="313" y="121"/>
                    <a:pt x="313" y="119"/>
                    <a:pt x="312" y="118"/>
                  </a:cubicBezTo>
                  <a:close/>
                  <a:moveTo>
                    <a:pt x="315" y="115"/>
                  </a:moveTo>
                  <a:cubicBezTo>
                    <a:pt x="315" y="110"/>
                    <a:pt x="313" y="108"/>
                    <a:pt x="312" y="112"/>
                  </a:cubicBezTo>
                  <a:cubicBezTo>
                    <a:pt x="312" y="113"/>
                    <a:pt x="310" y="112"/>
                    <a:pt x="310" y="113"/>
                  </a:cubicBezTo>
                  <a:cubicBezTo>
                    <a:pt x="310" y="113"/>
                    <a:pt x="312" y="113"/>
                    <a:pt x="312" y="115"/>
                  </a:cubicBezTo>
                  <a:cubicBezTo>
                    <a:pt x="310" y="118"/>
                    <a:pt x="312" y="118"/>
                    <a:pt x="313" y="119"/>
                  </a:cubicBezTo>
                  <a:cubicBezTo>
                    <a:pt x="315" y="119"/>
                    <a:pt x="315" y="118"/>
                    <a:pt x="315" y="115"/>
                  </a:cubicBezTo>
                  <a:close/>
                  <a:moveTo>
                    <a:pt x="347" y="140"/>
                  </a:moveTo>
                  <a:cubicBezTo>
                    <a:pt x="349" y="140"/>
                    <a:pt x="347" y="138"/>
                    <a:pt x="347" y="138"/>
                  </a:cubicBezTo>
                  <a:cubicBezTo>
                    <a:pt x="347" y="136"/>
                    <a:pt x="347" y="136"/>
                    <a:pt x="345" y="138"/>
                  </a:cubicBezTo>
                  <a:cubicBezTo>
                    <a:pt x="345" y="140"/>
                    <a:pt x="345" y="140"/>
                    <a:pt x="347" y="140"/>
                  </a:cubicBezTo>
                  <a:close/>
                  <a:moveTo>
                    <a:pt x="245" y="80"/>
                  </a:moveTo>
                  <a:cubicBezTo>
                    <a:pt x="246" y="82"/>
                    <a:pt x="246" y="80"/>
                    <a:pt x="246" y="79"/>
                  </a:cubicBezTo>
                  <a:cubicBezTo>
                    <a:pt x="245" y="77"/>
                    <a:pt x="246" y="76"/>
                    <a:pt x="245" y="76"/>
                  </a:cubicBezTo>
                  <a:cubicBezTo>
                    <a:pt x="245" y="77"/>
                    <a:pt x="245" y="79"/>
                    <a:pt x="245" y="80"/>
                  </a:cubicBezTo>
                  <a:close/>
                  <a:moveTo>
                    <a:pt x="256" y="60"/>
                  </a:moveTo>
                  <a:cubicBezTo>
                    <a:pt x="256" y="59"/>
                    <a:pt x="256" y="62"/>
                    <a:pt x="256" y="62"/>
                  </a:cubicBezTo>
                  <a:cubicBezTo>
                    <a:pt x="254" y="62"/>
                    <a:pt x="254" y="60"/>
                    <a:pt x="256" y="60"/>
                  </a:cubicBezTo>
                  <a:close/>
                  <a:moveTo>
                    <a:pt x="259" y="65"/>
                  </a:moveTo>
                  <a:cubicBezTo>
                    <a:pt x="260" y="63"/>
                    <a:pt x="262" y="63"/>
                    <a:pt x="260" y="65"/>
                  </a:cubicBezTo>
                  <a:cubicBezTo>
                    <a:pt x="260" y="67"/>
                    <a:pt x="259" y="65"/>
                    <a:pt x="259" y="65"/>
                  </a:cubicBezTo>
                  <a:close/>
                  <a:moveTo>
                    <a:pt x="260" y="94"/>
                  </a:moveTo>
                  <a:cubicBezTo>
                    <a:pt x="260" y="93"/>
                    <a:pt x="265" y="90"/>
                    <a:pt x="265" y="91"/>
                  </a:cubicBezTo>
                  <a:cubicBezTo>
                    <a:pt x="263" y="93"/>
                    <a:pt x="262" y="94"/>
                    <a:pt x="260" y="94"/>
                  </a:cubicBezTo>
                  <a:close/>
                  <a:moveTo>
                    <a:pt x="256" y="65"/>
                  </a:moveTo>
                  <a:cubicBezTo>
                    <a:pt x="254" y="65"/>
                    <a:pt x="256" y="63"/>
                    <a:pt x="256" y="63"/>
                  </a:cubicBezTo>
                  <a:cubicBezTo>
                    <a:pt x="257" y="65"/>
                    <a:pt x="257" y="65"/>
                    <a:pt x="256" y="65"/>
                  </a:cubicBezTo>
                  <a:close/>
                  <a:moveTo>
                    <a:pt x="280" y="67"/>
                  </a:moveTo>
                  <a:cubicBezTo>
                    <a:pt x="280" y="65"/>
                    <a:pt x="281" y="65"/>
                    <a:pt x="283" y="65"/>
                  </a:cubicBezTo>
                  <a:cubicBezTo>
                    <a:pt x="285" y="65"/>
                    <a:pt x="280" y="67"/>
                    <a:pt x="280" y="67"/>
                  </a:cubicBezTo>
                  <a:close/>
                  <a:moveTo>
                    <a:pt x="76" y="49"/>
                  </a:moveTo>
                  <a:cubicBezTo>
                    <a:pt x="74" y="48"/>
                    <a:pt x="71" y="46"/>
                    <a:pt x="74" y="45"/>
                  </a:cubicBezTo>
                  <a:cubicBezTo>
                    <a:pt x="77" y="43"/>
                    <a:pt x="76" y="49"/>
                    <a:pt x="76" y="49"/>
                  </a:cubicBezTo>
                  <a:close/>
                  <a:moveTo>
                    <a:pt x="71" y="46"/>
                  </a:moveTo>
                  <a:cubicBezTo>
                    <a:pt x="71" y="45"/>
                    <a:pt x="73" y="46"/>
                    <a:pt x="71" y="48"/>
                  </a:cubicBezTo>
                  <a:cubicBezTo>
                    <a:pt x="71" y="48"/>
                    <a:pt x="70" y="46"/>
                    <a:pt x="71" y="46"/>
                  </a:cubicBezTo>
                  <a:close/>
                  <a:moveTo>
                    <a:pt x="71" y="49"/>
                  </a:moveTo>
                  <a:cubicBezTo>
                    <a:pt x="71" y="48"/>
                    <a:pt x="73" y="48"/>
                    <a:pt x="73" y="49"/>
                  </a:cubicBezTo>
                  <a:cubicBezTo>
                    <a:pt x="73" y="49"/>
                    <a:pt x="73" y="51"/>
                    <a:pt x="71" y="49"/>
                  </a:cubicBezTo>
                  <a:close/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29" name="Freeform 238">
              <a:extLst>
                <a:ext uri="{FF2B5EF4-FFF2-40B4-BE49-F238E27FC236}">
                  <a16:creationId xmlns:a16="http://schemas.microsoft.com/office/drawing/2014/main" id="{09759E77-C649-48E5-9333-2B6B158417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4955" y="3658632"/>
              <a:ext cx="730482" cy="797397"/>
            </a:xfrm>
            <a:custGeom>
              <a:avLst/>
              <a:gdLst/>
              <a:ahLst/>
              <a:cxnLst>
                <a:cxn ang="0">
                  <a:pos x="86" y="62"/>
                </a:cxn>
                <a:cxn ang="0">
                  <a:pos x="105" y="36"/>
                </a:cxn>
                <a:cxn ang="0">
                  <a:pos x="133" y="43"/>
                </a:cxn>
                <a:cxn ang="0">
                  <a:pos x="151" y="17"/>
                </a:cxn>
                <a:cxn ang="0">
                  <a:pos x="154" y="6"/>
                </a:cxn>
                <a:cxn ang="0">
                  <a:pos x="172" y="14"/>
                </a:cxn>
                <a:cxn ang="0">
                  <a:pos x="185" y="18"/>
                </a:cxn>
                <a:cxn ang="0">
                  <a:pos x="188" y="25"/>
                </a:cxn>
                <a:cxn ang="0">
                  <a:pos x="188" y="51"/>
                </a:cxn>
                <a:cxn ang="0">
                  <a:pos x="220" y="70"/>
                </a:cxn>
                <a:cxn ang="0">
                  <a:pos x="227" y="29"/>
                </a:cxn>
                <a:cxn ang="0">
                  <a:pos x="232" y="6"/>
                </a:cxn>
                <a:cxn ang="0">
                  <a:pos x="241" y="18"/>
                </a:cxn>
                <a:cxn ang="0">
                  <a:pos x="256" y="42"/>
                </a:cxn>
                <a:cxn ang="0">
                  <a:pos x="271" y="87"/>
                </a:cxn>
                <a:cxn ang="0">
                  <a:pos x="291" y="109"/>
                </a:cxn>
                <a:cxn ang="0">
                  <a:pos x="300" y="118"/>
                </a:cxn>
                <a:cxn ang="0">
                  <a:pos x="317" y="149"/>
                </a:cxn>
                <a:cxn ang="0">
                  <a:pos x="323" y="186"/>
                </a:cxn>
                <a:cxn ang="0">
                  <a:pos x="311" y="228"/>
                </a:cxn>
                <a:cxn ang="0">
                  <a:pos x="294" y="273"/>
                </a:cxn>
                <a:cxn ang="0">
                  <a:pos x="265" y="295"/>
                </a:cxn>
                <a:cxn ang="0">
                  <a:pos x="256" y="283"/>
                </a:cxn>
                <a:cxn ang="0">
                  <a:pos x="229" y="287"/>
                </a:cxn>
                <a:cxn ang="0">
                  <a:pos x="207" y="258"/>
                </a:cxn>
                <a:cxn ang="0">
                  <a:pos x="195" y="253"/>
                </a:cxn>
                <a:cxn ang="0">
                  <a:pos x="200" y="228"/>
                </a:cxn>
                <a:cxn ang="0">
                  <a:pos x="186" y="242"/>
                </a:cxn>
                <a:cxn ang="0">
                  <a:pos x="168" y="222"/>
                </a:cxn>
                <a:cxn ang="0">
                  <a:pos x="107" y="222"/>
                </a:cxn>
                <a:cxn ang="0">
                  <a:pos x="70" y="238"/>
                </a:cxn>
                <a:cxn ang="0">
                  <a:pos x="34" y="252"/>
                </a:cxn>
                <a:cxn ang="0">
                  <a:pos x="22" y="228"/>
                </a:cxn>
                <a:cxn ang="0">
                  <a:pos x="10" y="174"/>
                </a:cxn>
                <a:cxn ang="0">
                  <a:pos x="5" y="151"/>
                </a:cxn>
                <a:cxn ang="0">
                  <a:pos x="8" y="116"/>
                </a:cxn>
                <a:cxn ang="0">
                  <a:pos x="38" y="101"/>
                </a:cxn>
                <a:cxn ang="0">
                  <a:pos x="72" y="78"/>
                </a:cxn>
                <a:cxn ang="0">
                  <a:pos x="259" y="339"/>
                </a:cxn>
                <a:cxn ang="0">
                  <a:pos x="273" y="342"/>
                </a:cxn>
                <a:cxn ang="0">
                  <a:pos x="277" y="339"/>
                </a:cxn>
                <a:cxn ang="0">
                  <a:pos x="279" y="328"/>
                </a:cxn>
                <a:cxn ang="0">
                  <a:pos x="279" y="314"/>
                </a:cxn>
                <a:cxn ang="0">
                  <a:pos x="258" y="314"/>
                </a:cxn>
                <a:cxn ang="0">
                  <a:pos x="247" y="300"/>
                </a:cxn>
                <a:cxn ang="0">
                  <a:pos x="277" y="305"/>
                </a:cxn>
                <a:cxn ang="0">
                  <a:pos x="280" y="305"/>
                </a:cxn>
                <a:cxn ang="0">
                  <a:pos x="279" y="309"/>
                </a:cxn>
                <a:cxn ang="0">
                  <a:pos x="197" y="261"/>
                </a:cxn>
                <a:cxn ang="0">
                  <a:pos x="188" y="261"/>
                </a:cxn>
                <a:cxn ang="0">
                  <a:pos x="140" y="8"/>
                </a:cxn>
                <a:cxn ang="0">
                  <a:pos x="139" y="11"/>
                </a:cxn>
                <a:cxn ang="0">
                  <a:pos x="139" y="11"/>
                </a:cxn>
                <a:cxn ang="0">
                  <a:pos x="188" y="36"/>
                </a:cxn>
                <a:cxn ang="0">
                  <a:pos x="321" y="143"/>
                </a:cxn>
                <a:cxn ang="0">
                  <a:pos x="319" y="154"/>
                </a:cxn>
                <a:cxn ang="0">
                  <a:pos x="213" y="59"/>
                </a:cxn>
              </a:cxnLst>
              <a:rect l="0" t="0" r="r" b="b"/>
              <a:pathLst>
                <a:path w="326" h="346">
                  <a:moveTo>
                    <a:pt x="72" y="78"/>
                  </a:moveTo>
                  <a:cubicBezTo>
                    <a:pt x="78" y="73"/>
                    <a:pt x="70" y="73"/>
                    <a:pt x="77" y="62"/>
                  </a:cubicBezTo>
                  <a:cubicBezTo>
                    <a:pt x="84" y="53"/>
                    <a:pt x="84" y="74"/>
                    <a:pt x="86" y="62"/>
                  </a:cubicBezTo>
                  <a:cubicBezTo>
                    <a:pt x="86" y="48"/>
                    <a:pt x="92" y="65"/>
                    <a:pt x="92" y="54"/>
                  </a:cubicBezTo>
                  <a:cubicBezTo>
                    <a:pt x="92" y="46"/>
                    <a:pt x="93" y="51"/>
                    <a:pt x="98" y="42"/>
                  </a:cubicBezTo>
                  <a:cubicBezTo>
                    <a:pt x="102" y="32"/>
                    <a:pt x="104" y="42"/>
                    <a:pt x="105" y="36"/>
                  </a:cubicBezTo>
                  <a:cubicBezTo>
                    <a:pt x="105" y="29"/>
                    <a:pt x="110" y="39"/>
                    <a:pt x="110" y="32"/>
                  </a:cubicBezTo>
                  <a:cubicBezTo>
                    <a:pt x="110" y="26"/>
                    <a:pt x="121" y="43"/>
                    <a:pt x="125" y="42"/>
                  </a:cubicBezTo>
                  <a:cubicBezTo>
                    <a:pt x="130" y="42"/>
                    <a:pt x="130" y="46"/>
                    <a:pt x="133" y="43"/>
                  </a:cubicBezTo>
                  <a:cubicBezTo>
                    <a:pt x="136" y="40"/>
                    <a:pt x="127" y="42"/>
                    <a:pt x="133" y="32"/>
                  </a:cubicBezTo>
                  <a:cubicBezTo>
                    <a:pt x="139" y="25"/>
                    <a:pt x="133" y="26"/>
                    <a:pt x="140" y="20"/>
                  </a:cubicBezTo>
                  <a:cubicBezTo>
                    <a:pt x="150" y="12"/>
                    <a:pt x="145" y="18"/>
                    <a:pt x="151" y="17"/>
                  </a:cubicBezTo>
                  <a:cubicBezTo>
                    <a:pt x="157" y="15"/>
                    <a:pt x="156" y="20"/>
                    <a:pt x="157" y="14"/>
                  </a:cubicBezTo>
                  <a:cubicBezTo>
                    <a:pt x="159" y="8"/>
                    <a:pt x="153" y="11"/>
                    <a:pt x="151" y="9"/>
                  </a:cubicBezTo>
                  <a:cubicBezTo>
                    <a:pt x="150" y="6"/>
                    <a:pt x="151" y="6"/>
                    <a:pt x="154" y="6"/>
                  </a:cubicBezTo>
                  <a:cubicBezTo>
                    <a:pt x="157" y="6"/>
                    <a:pt x="156" y="9"/>
                    <a:pt x="159" y="8"/>
                  </a:cubicBezTo>
                  <a:cubicBezTo>
                    <a:pt x="162" y="8"/>
                    <a:pt x="159" y="12"/>
                    <a:pt x="165" y="12"/>
                  </a:cubicBezTo>
                  <a:cubicBezTo>
                    <a:pt x="169" y="11"/>
                    <a:pt x="168" y="17"/>
                    <a:pt x="172" y="14"/>
                  </a:cubicBezTo>
                  <a:cubicBezTo>
                    <a:pt x="175" y="14"/>
                    <a:pt x="174" y="20"/>
                    <a:pt x="180" y="14"/>
                  </a:cubicBezTo>
                  <a:cubicBezTo>
                    <a:pt x="186" y="9"/>
                    <a:pt x="181" y="15"/>
                    <a:pt x="183" y="15"/>
                  </a:cubicBezTo>
                  <a:cubicBezTo>
                    <a:pt x="185" y="15"/>
                    <a:pt x="183" y="20"/>
                    <a:pt x="185" y="18"/>
                  </a:cubicBezTo>
                  <a:cubicBezTo>
                    <a:pt x="188" y="17"/>
                    <a:pt x="185" y="17"/>
                    <a:pt x="186" y="14"/>
                  </a:cubicBezTo>
                  <a:cubicBezTo>
                    <a:pt x="189" y="12"/>
                    <a:pt x="188" y="14"/>
                    <a:pt x="191" y="17"/>
                  </a:cubicBezTo>
                  <a:cubicBezTo>
                    <a:pt x="195" y="18"/>
                    <a:pt x="189" y="18"/>
                    <a:pt x="188" y="25"/>
                  </a:cubicBezTo>
                  <a:cubicBezTo>
                    <a:pt x="188" y="32"/>
                    <a:pt x="188" y="22"/>
                    <a:pt x="183" y="28"/>
                  </a:cubicBezTo>
                  <a:cubicBezTo>
                    <a:pt x="180" y="36"/>
                    <a:pt x="188" y="28"/>
                    <a:pt x="181" y="37"/>
                  </a:cubicBezTo>
                  <a:cubicBezTo>
                    <a:pt x="177" y="46"/>
                    <a:pt x="180" y="43"/>
                    <a:pt x="188" y="51"/>
                  </a:cubicBezTo>
                  <a:cubicBezTo>
                    <a:pt x="191" y="56"/>
                    <a:pt x="191" y="51"/>
                    <a:pt x="198" y="57"/>
                  </a:cubicBezTo>
                  <a:cubicBezTo>
                    <a:pt x="206" y="65"/>
                    <a:pt x="207" y="60"/>
                    <a:pt x="209" y="65"/>
                  </a:cubicBezTo>
                  <a:cubicBezTo>
                    <a:pt x="209" y="68"/>
                    <a:pt x="216" y="73"/>
                    <a:pt x="220" y="70"/>
                  </a:cubicBezTo>
                  <a:cubicBezTo>
                    <a:pt x="224" y="67"/>
                    <a:pt x="221" y="65"/>
                    <a:pt x="226" y="59"/>
                  </a:cubicBezTo>
                  <a:cubicBezTo>
                    <a:pt x="229" y="54"/>
                    <a:pt x="226" y="54"/>
                    <a:pt x="227" y="48"/>
                  </a:cubicBezTo>
                  <a:cubicBezTo>
                    <a:pt x="230" y="40"/>
                    <a:pt x="226" y="34"/>
                    <a:pt x="227" y="29"/>
                  </a:cubicBezTo>
                  <a:cubicBezTo>
                    <a:pt x="229" y="25"/>
                    <a:pt x="227" y="25"/>
                    <a:pt x="229" y="22"/>
                  </a:cubicBezTo>
                  <a:cubicBezTo>
                    <a:pt x="232" y="20"/>
                    <a:pt x="227" y="22"/>
                    <a:pt x="229" y="17"/>
                  </a:cubicBezTo>
                  <a:cubicBezTo>
                    <a:pt x="232" y="11"/>
                    <a:pt x="232" y="9"/>
                    <a:pt x="232" y="6"/>
                  </a:cubicBezTo>
                  <a:cubicBezTo>
                    <a:pt x="233" y="1"/>
                    <a:pt x="236" y="0"/>
                    <a:pt x="238" y="5"/>
                  </a:cubicBezTo>
                  <a:cubicBezTo>
                    <a:pt x="238" y="9"/>
                    <a:pt x="238" y="12"/>
                    <a:pt x="239" y="14"/>
                  </a:cubicBezTo>
                  <a:cubicBezTo>
                    <a:pt x="242" y="15"/>
                    <a:pt x="239" y="15"/>
                    <a:pt x="241" y="18"/>
                  </a:cubicBezTo>
                  <a:cubicBezTo>
                    <a:pt x="244" y="23"/>
                    <a:pt x="244" y="26"/>
                    <a:pt x="244" y="31"/>
                  </a:cubicBezTo>
                  <a:cubicBezTo>
                    <a:pt x="244" y="36"/>
                    <a:pt x="247" y="42"/>
                    <a:pt x="248" y="37"/>
                  </a:cubicBezTo>
                  <a:cubicBezTo>
                    <a:pt x="251" y="32"/>
                    <a:pt x="250" y="39"/>
                    <a:pt x="256" y="42"/>
                  </a:cubicBezTo>
                  <a:cubicBezTo>
                    <a:pt x="261" y="45"/>
                    <a:pt x="256" y="56"/>
                    <a:pt x="261" y="62"/>
                  </a:cubicBezTo>
                  <a:cubicBezTo>
                    <a:pt x="265" y="67"/>
                    <a:pt x="262" y="74"/>
                    <a:pt x="264" y="79"/>
                  </a:cubicBezTo>
                  <a:cubicBezTo>
                    <a:pt x="267" y="82"/>
                    <a:pt x="265" y="85"/>
                    <a:pt x="271" y="87"/>
                  </a:cubicBezTo>
                  <a:cubicBezTo>
                    <a:pt x="277" y="88"/>
                    <a:pt x="273" y="92"/>
                    <a:pt x="280" y="93"/>
                  </a:cubicBezTo>
                  <a:cubicBezTo>
                    <a:pt x="288" y="96"/>
                    <a:pt x="288" y="99"/>
                    <a:pt x="285" y="99"/>
                  </a:cubicBezTo>
                  <a:cubicBezTo>
                    <a:pt x="282" y="99"/>
                    <a:pt x="290" y="105"/>
                    <a:pt x="291" y="109"/>
                  </a:cubicBezTo>
                  <a:cubicBezTo>
                    <a:pt x="293" y="112"/>
                    <a:pt x="290" y="113"/>
                    <a:pt x="293" y="118"/>
                  </a:cubicBezTo>
                  <a:cubicBezTo>
                    <a:pt x="296" y="123"/>
                    <a:pt x="293" y="113"/>
                    <a:pt x="296" y="118"/>
                  </a:cubicBezTo>
                  <a:cubicBezTo>
                    <a:pt x="300" y="121"/>
                    <a:pt x="299" y="115"/>
                    <a:pt x="300" y="118"/>
                  </a:cubicBezTo>
                  <a:cubicBezTo>
                    <a:pt x="303" y="121"/>
                    <a:pt x="299" y="126"/>
                    <a:pt x="303" y="132"/>
                  </a:cubicBezTo>
                  <a:cubicBezTo>
                    <a:pt x="308" y="137"/>
                    <a:pt x="306" y="132"/>
                    <a:pt x="309" y="138"/>
                  </a:cubicBezTo>
                  <a:cubicBezTo>
                    <a:pt x="312" y="143"/>
                    <a:pt x="316" y="143"/>
                    <a:pt x="317" y="149"/>
                  </a:cubicBezTo>
                  <a:cubicBezTo>
                    <a:pt x="319" y="155"/>
                    <a:pt x="320" y="151"/>
                    <a:pt x="320" y="157"/>
                  </a:cubicBezTo>
                  <a:cubicBezTo>
                    <a:pt x="319" y="163"/>
                    <a:pt x="321" y="163"/>
                    <a:pt x="320" y="168"/>
                  </a:cubicBezTo>
                  <a:cubicBezTo>
                    <a:pt x="319" y="169"/>
                    <a:pt x="326" y="180"/>
                    <a:pt x="323" y="186"/>
                  </a:cubicBezTo>
                  <a:cubicBezTo>
                    <a:pt x="320" y="191"/>
                    <a:pt x="323" y="196"/>
                    <a:pt x="319" y="202"/>
                  </a:cubicBezTo>
                  <a:cubicBezTo>
                    <a:pt x="317" y="207"/>
                    <a:pt x="320" y="210"/>
                    <a:pt x="317" y="216"/>
                  </a:cubicBezTo>
                  <a:cubicBezTo>
                    <a:pt x="314" y="222"/>
                    <a:pt x="319" y="221"/>
                    <a:pt x="311" y="228"/>
                  </a:cubicBezTo>
                  <a:cubicBezTo>
                    <a:pt x="302" y="236"/>
                    <a:pt x="303" y="250"/>
                    <a:pt x="300" y="252"/>
                  </a:cubicBezTo>
                  <a:cubicBezTo>
                    <a:pt x="297" y="253"/>
                    <a:pt x="296" y="261"/>
                    <a:pt x="296" y="264"/>
                  </a:cubicBezTo>
                  <a:cubicBezTo>
                    <a:pt x="296" y="269"/>
                    <a:pt x="293" y="272"/>
                    <a:pt x="294" y="273"/>
                  </a:cubicBezTo>
                  <a:cubicBezTo>
                    <a:pt x="296" y="275"/>
                    <a:pt x="294" y="281"/>
                    <a:pt x="286" y="281"/>
                  </a:cubicBezTo>
                  <a:cubicBezTo>
                    <a:pt x="279" y="280"/>
                    <a:pt x="271" y="291"/>
                    <a:pt x="268" y="291"/>
                  </a:cubicBezTo>
                  <a:cubicBezTo>
                    <a:pt x="265" y="292"/>
                    <a:pt x="268" y="300"/>
                    <a:pt x="265" y="295"/>
                  </a:cubicBezTo>
                  <a:cubicBezTo>
                    <a:pt x="261" y="289"/>
                    <a:pt x="259" y="291"/>
                    <a:pt x="258" y="287"/>
                  </a:cubicBezTo>
                  <a:cubicBezTo>
                    <a:pt x="258" y="284"/>
                    <a:pt x="258" y="291"/>
                    <a:pt x="255" y="289"/>
                  </a:cubicBezTo>
                  <a:cubicBezTo>
                    <a:pt x="251" y="286"/>
                    <a:pt x="259" y="286"/>
                    <a:pt x="256" y="283"/>
                  </a:cubicBezTo>
                  <a:cubicBezTo>
                    <a:pt x="251" y="280"/>
                    <a:pt x="255" y="284"/>
                    <a:pt x="250" y="287"/>
                  </a:cubicBezTo>
                  <a:cubicBezTo>
                    <a:pt x="244" y="289"/>
                    <a:pt x="247" y="294"/>
                    <a:pt x="239" y="291"/>
                  </a:cubicBezTo>
                  <a:cubicBezTo>
                    <a:pt x="232" y="286"/>
                    <a:pt x="230" y="286"/>
                    <a:pt x="229" y="287"/>
                  </a:cubicBezTo>
                  <a:cubicBezTo>
                    <a:pt x="227" y="289"/>
                    <a:pt x="226" y="284"/>
                    <a:pt x="223" y="283"/>
                  </a:cubicBezTo>
                  <a:cubicBezTo>
                    <a:pt x="218" y="283"/>
                    <a:pt x="212" y="273"/>
                    <a:pt x="213" y="270"/>
                  </a:cubicBezTo>
                  <a:cubicBezTo>
                    <a:pt x="215" y="267"/>
                    <a:pt x="212" y="259"/>
                    <a:pt x="207" y="258"/>
                  </a:cubicBezTo>
                  <a:cubicBezTo>
                    <a:pt x="204" y="256"/>
                    <a:pt x="203" y="259"/>
                    <a:pt x="201" y="258"/>
                  </a:cubicBezTo>
                  <a:cubicBezTo>
                    <a:pt x="200" y="255"/>
                    <a:pt x="206" y="252"/>
                    <a:pt x="203" y="245"/>
                  </a:cubicBezTo>
                  <a:cubicBezTo>
                    <a:pt x="198" y="239"/>
                    <a:pt x="201" y="252"/>
                    <a:pt x="195" y="253"/>
                  </a:cubicBezTo>
                  <a:cubicBezTo>
                    <a:pt x="189" y="253"/>
                    <a:pt x="191" y="249"/>
                    <a:pt x="194" y="249"/>
                  </a:cubicBezTo>
                  <a:cubicBezTo>
                    <a:pt x="197" y="250"/>
                    <a:pt x="197" y="247"/>
                    <a:pt x="195" y="244"/>
                  </a:cubicBezTo>
                  <a:cubicBezTo>
                    <a:pt x="195" y="241"/>
                    <a:pt x="201" y="231"/>
                    <a:pt x="200" y="228"/>
                  </a:cubicBezTo>
                  <a:cubicBezTo>
                    <a:pt x="198" y="225"/>
                    <a:pt x="198" y="224"/>
                    <a:pt x="198" y="227"/>
                  </a:cubicBezTo>
                  <a:cubicBezTo>
                    <a:pt x="198" y="230"/>
                    <a:pt x="194" y="230"/>
                    <a:pt x="194" y="235"/>
                  </a:cubicBezTo>
                  <a:cubicBezTo>
                    <a:pt x="192" y="239"/>
                    <a:pt x="194" y="233"/>
                    <a:pt x="186" y="242"/>
                  </a:cubicBezTo>
                  <a:cubicBezTo>
                    <a:pt x="178" y="252"/>
                    <a:pt x="188" y="252"/>
                    <a:pt x="180" y="249"/>
                  </a:cubicBezTo>
                  <a:cubicBezTo>
                    <a:pt x="175" y="245"/>
                    <a:pt x="178" y="235"/>
                    <a:pt x="172" y="231"/>
                  </a:cubicBezTo>
                  <a:cubicBezTo>
                    <a:pt x="165" y="227"/>
                    <a:pt x="174" y="227"/>
                    <a:pt x="168" y="222"/>
                  </a:cubicBezTo>
                  <a:cubicBezTo>
                    <a:pt x="163" y="218"/>
                    <a:pt x="163" y="222"/>
                    <a:pt x="151" y="216"/>
                  </a:cubicBezTo>
                  <a:cubicBezTo>
                    <a:pt x="139" y="210"/>
                    <a:pt x="150" y="216"/>
                    <a:pt x="136" y="213"/>
                  </a:cubicBezTo>
                  <a:cubicBezTo>
                    <a:pt x="128" y="213"/>
                    <a:pt x="122" y="222"/>
                    <a:pt x="107" y="222"/>
                  </a:cubicBezTo>
                  <a:cubicBezTo>
                    <a:pt x="98" y="221"/>
                    <a:pt x="99" y="228"/>
                    <a:pt x="93" y="228"/>
                  </a:cubicBezTo>
                  <a:cubicBezTo>
                    <a:pt x="87" y="228"/>
                    <a:pt x="90" y="242"/>
                    <a:pt x="81" y="239"/>
                  </a:cubicBezTo>
                  <a:cubicBezTo>
                    <a:pt x="73" y="236"/>
                    <a:pt x="78" y="242"/>
                    <a:pt x="70" y="238"/>
                  </a:cubicBezTo>
                  <a:cubicBezTo>
                    <a:pt x="66" y="236"/>
                    <a:pt x="66" y="239"/>
                    <a:pt x="58" y="239"/>
                  </a:cubicBezTo>
                  <a:cubicBezTo>
                    <a:pt x="52" y="239"/>
                    <a:pt x="55" y="244"/>
                    <a:pt x="51" y="245"/>
                  </a:cubicBezTo>
                  <a:cubicBezTo>
                    <a:pt x="45" y="245"/>
                    <a:pt x="45" y="253"/>
                    <a:pt x="34" y="252"/>
                  </a:cubicBezTo>
                  <a:cubicBezTo>
                    <a:pt x="23" y="250"/>
                    <a:pt x="23" y="242"/>
                    <a:pt x="19" y="244"/>
                  </a:cubicBezTo>
                  <a:cubicBezTo>
                    <a:pt x="16" y="244"/>
                    <a:pt x="16" y="235"/>
                    <a:pt x="17" y="235"/>
                  </a:cubicBezTo>
                  <a:cubicBezTo>
                    <a:pt x="20" y="236"/>
                    <a:pt x="23" y="233"/>
                    <a:pt x="22" y="228"/>
                  </a:cubicBezTo>
                  <a:cubicBezTo>
                    <a:pt x="22" y="222"/>
                    <a:pt x="26" y="225"/>
                    <a:pt x="20" y="210"/>
                  </a:cubicBezTo>
                  <a:cubicBezTo>
                    <a:pt x="14" y="194"/>
                    <a:pt x="19" y="194"/>
                    <a:pt x="16" y="186"/>
                  </a:cubicBezTo>
                  <a:cubicBezTo>
                    <a:pt x="11" y="179"/>
                    <a:pt x="10" y="179"/>
                    <a:pt x="10" y="174"/>
                  </a:cubicBezTo>
                  <a:cubicBezTo>
                    <a:pt x="11" y="168"/>
                    <a:pt x="3" y="163"/>
                    <a:pt x="3" y="158"/>
                  </a:cubicBezTo>
                  <a:cubicBezTo>
                    <a:pt x="3" y="152"/>
                    <a:pt x="7" y="163"/>
                    <a:pt x="8" y="162"/>
                  </a:cubicBezTo>
                  <a:cubicBezTo>
                    <a:pt x="8" y="158"/>
                    <a:pt x="3" y="154"/>
                    <a:pt x="5" y="151"/>
                  </a:cubicBezTo>
                  <a:cubicBezTo>
                    <a:pt x="7" y="149"/>
                    <a:pt x="11" y="165"/>
                    <a:pt x="11" y="157"/>
                  </a:cubicBezTo>
                  <a:cubicBezTo>
                    <a:pt x="11" y="149"/>
                    <a:pt x="0" y="141"/>
                    <a:pt x="5" y="132"/>
                  </a:cubicBezTo>
                  <a:cubicBezTo>
                    <a:pt x="11" y="123"/>
                    <a:pt x="3" y="124"/>
                    <a:pt x="8" y="116"/>
                  </a:cubicBezTo>
                  <a:cubicBezTo>
                    <a:pt x="13" y="109"/>
                    <a:pt x="10" y="126"/>
                    <a:pt x="13" y="116"/>
                  </a:cubicBezTo>
                  <a:cubicBezTo>
                    <a:pt x="16" y="109"/>
                    <a:pt x="17" y="115"/>
                    <a:pt x="25" y="105"/>
                  </a:cubicBezTo>
                  <a:cubicBezTo>
                    <a:pt x="32" y="96"/>
                    <a:pt x="32" y="104"/>
                    <a:pt x="38" y="101"/>
                  </a:cubicBezTo>
                  <a:cubicBezTo>
                    <a:pt x="45" y="98"/>
                    <a:pt x="48" y="98"/>
                    <a:pt x="49" y="95"/>
                  </a:cubicBezTo>
                  <a:cubicBezTo>
                    <a:pt x="51" y="92"/>
                    <a:pt x="55" y="98"/>
                    <a:pt x="63" y="92"/>
                  </a:cubicBezTo>
                  <a:cubicBezTo>
                    <a:pt x="70" y="87"/>
                    <a:pt x="67" y="82"/>
                    <a:pt x="72" y="78"/>
                  </a:cubicBezTo>
                  <a:close/>
                  <a:moveTo>
                    <a:pt x="255" y="323"/>
                  </a:moveTo>
                  <a:cubicBezTo>
                    <a:pt x="256" y="326"/>
                    <a:pt x="256" y="325"/>
                    <a:pt x="256" y="328"/>
                  </a:cubicBezTo>
                  <a:cubicBezTo>
                    <a:pt x="256" y="331"/>
                    <a:pt x="258" y="337"/>
                    <a:pt x="259" y="339"/>
                  </a:cubicBezTo>
                  <a:cubicBezTo>
                    <a:pt x="262" y="340"/>
                    <a:pt x="262" y="345"/>
                    <a:pt x="264" y="345"/>
                  </a:cubicBezTo>
                  <a:cubicBezTo>
                    <a:pt x="265" y="343"/>
                    <a:pt x="267" y="345"/>
                    <a:pt x="270" y="345"/>
                  </a:cubicBezTo>
                  <a:cubicBezTo>
                    <a:pt x="271" y="346"/>
                    <a:pt x="270" y="343"/>
                    <a:pt x="273" y="342"/>
                  </a:cubicBezTo>
                  <a:cubicBezTo>
                    <a:pt x="274" y="340"/>
                    <a:pt x="274" y="337"/>
                    <a:pt x="274" y="339"/>
                  </a:cubicBezTo>
                  <a:cubicBezTo>
                    <a:pt x="276" y="340"/>
                    <a:pt x="274" y="336"/>
                    <a:pt x="276" y="337"/>
                  </a:cubicBezTo>
                  <a:cubicBezTo>
                    <a:pt x="277" y="337"/>
                    <a:pt x="277" y="339"/>
                    <a:pt x="277" y="339"/>
                  </a:cubicBezTo>
                  <a:cubicBezTo>
                    <a:pt x="276" y="339"/>
                    <a:pt x="276" y="340"/>
                    <a:pt x="279" y="340"/>
                  </a:cubicBezTo>
                  <a:cubicBezTo>
                    <a:pt x="280" y="342"/>
                    <a:pt x="277" y="334"/>
                    <a:pt x="279" y="333"/>
                  </a:cubicBezTo>
                  <a:cubicBezTo>
                    <a:pt x="280" y="333"/>
                    <a:pt x="277" y="329"/>
                    <a:pt x="279" y="328"/>
                  </a:cubicBezTo>
                  <a:cubicBezTo>
                    <a:pt x="282" y="326"/>
                    <a:pt x="280" y="331"/>
                    <a:pt x="282" y="329"/>
                  </a:cubicBezTo>
                  <a:cubicBezTo>
                    <a:pt x="283" y="328"/>
                    <a:pt x="280" y="328"/>
                    <a:pt x="282" y="322"/>
                  </a:cubicBezTo>
                  <a:cubicBezTo>
                    <a:pt x="282" y="317"/>
                    <a:pt x="280" y="312"/>
                    <a:pt x="279" y="314"/>
                  </a:cubicBezTo>
                  <a:cubicBezTo>
                    <a:pt x="277" y="315"/>
                    <a:pt x="277" y="312"/>
                    <a:pt x="276" y="315"/>
                  </a:cubicBezTo>
                  <a:cubicBezTo>
                    <a:pt x="274" y="317"/>
                    <a:pt x="276" y="314"/>
                    <a:pt x="270" y="317"/>
                  </a:cubicBezTo>
                  <a:cubicBezTo>
                    <a:pt x="262" y="320"/>
                    <a:pt x="264" y="314"/>
                    <a:pt x="258" y="314"/>
                  </a:cubicBezTo>
                  <a:cubicBezTo>
                    <a:pt x="253" y="314"/>
                    <a:pt x="253" y="309"/>
                    <a:pt x="251" y="315"/>
                  </a:cubicBezTo>
                  <a:cubicBezTo>
                    <a:pt x="251" y="317"/>
                    <a:pt x="253" y="318"/>
                    <a:pt x="255" y="323"/>
                  </a:cubicBezTo>
                  <a:close/>
                  <a:moveTo>
                    <a:pt x="247" y="300"/>
                  </a:moveTo>
                  <a:cubicBezTo>
                    <a:pt x="248" y="298"/>
                    <a:pt x="250" y="305"/>
                    <a:pt x="247" y="306"/>
                  </a:cubicBezTo>
                  <a:cubicBezTo>
                    <a:pt x="245" y="306"/>
                    <a:pt x="245" y="301"/>
                    <a:pt x="247" y="300"/>
                  </a:cubicBezTo>
                  <a:close/>
                  <a:moveTo>
                    <a:pt x="277" y="305"/>
                  </a:moveTo>
                  <a:cubicBezTo>
                    <a:pt x="279" y="305"/>
                    <a:pt x="279" y="305"/>
                    <a:pt x="279" y="306"/>
                  </a:cubicBezTo>
                  <a:cubicBezTo>
                    <a:pt x="279" y="308"/>
                    <a:pt x="282" y="308"/>
                    <a:pt x="282" y="306"/>
                  </a:cubicBezTo>
                  <a:cubicBezTo>
                    <a:pt x="280" y="305"/>
                    <a:pt x="283" y="305"/>
                    <a:pt x="280" y="305"/>
                  </a:cubicBezTo>
                  <a:cubicBezTo>
                    <a:pt x="279" y="303"/>
                    <a:pt x="279" y="300"/>
                    <a:pt x="277" y="303"/>
                  </a:cubicBezTo>
                  <a:cubicBezTo>
                    <a:pt x="277" y="303"/>
                    <a:pt x="276" y="303"/>
                    <a:pt x="277" y="305"/>
                  </a:cubicBezTo>
                  <a:close/>
                  <a:moveTo>
                    <a:pt x="279" y="309"/>
                  </a:moveTo>
                  <a:cubicBezTo>
                    <a:pt x="279" y="308"/>
                    <a:pt x="283" y="308"/>
                    <a:pt x="282" y="309"/>
                  </a:cubicBezTo>
                  <a:cubicBezTo>
                    <a:pt x="282" y="311"/>
                    <a:pt x="279" y="309"/>
                    <a:pt x="279" y="309"/>
                  </a:cubicBezTo>
                  <a:close/>
                  <a:moveTo>
                    <a:pt x="197" y="261"/>
                  </a:moveTo>
                  <a:cubicBezTo>
                    <a:pt x="198" y="259"/>
                    <a:pt x="201" y="261"/>
                    <a:pt x="200" y="259"/>
                  </a:cubicBezTo>
                  <a:cubicBezTo>
                    <a:pt x="200" y="258"/>
                    <a:pt x="198" y="259"/>
                    <a:pt x="197" y="256"/>
                  </a:cubicBezTo>
                  <a:cubicBezTo>
                    <a:pt x="195" y="255"/>
                    <a:pt x="188" y="258"/>
                    <a:pt x="188" y="261"/>
                  </a:cubicBezTo>
                  <a:cubicBezTo>
                    <a:pt x="189" y="263"/>
                    <a:pt x="195" y="261"/>
                    <a:pt x="197" y="261"/>
                  </a:cubicBezTo>
                  <a:close/>
                  <a:moveTo>
                    <a:pt x="148" y="8"/>
                  </a:moveTo>
                  <a:cubicBezTo>
                    <a:pt x="145" y="3"/>
                    <a:pt x="145" y="11"/>
                    <a:pt x="140" y="8"/>
                  </a:cubicBezTo>
                  <a:cubicBezTo>
                    <a:pt x="137" y="6"/>
                    <a:pt x="140" y="11"/>
                    <a:pt x="143" y="14"/>
                  </a:cubicBezTo>
                  <a:cubicBezTo>
                    <a:pt x="145" y="14"/>
                    <a:pt x="150" y="11"/>
                    <a:pt x="148" y="8"/>
                  </a:cubicBezTo>
                  <a:close/>
                  <a:moveTo>
                    <a:pt x="139" y="11"/>
                  </a:moveTo>
                  <a:cubicBezTo>
                    <a:pt x="137" y="8"/>
                    <a:pt x="137" y="8"/>
                    <a:pt x="137" y="11"/>
                  </a:cubicBezTo>
                  <a:cubicBezTo>
                    <a:pt x="137" y="12"/>
                    <a:pt x="136" y="12"/>
                    <a:pt x="139" y="14"/>
                  </a:cubicBezTo>
                  <a:cubicBezTo>
                    <a:pt x="140" y="14"/>
                    <a:pt x="140" y="12"/>
                    <a:pt x="139" y="11"/>
                  </a:cubicBezTo>
                  <a:close/>
                  <a:moveTo>
                    <a:pt x="188" y="36"/>
                  </a:moveTo>
                  <a:cubicBezTo>
                    <a:pt x="186" y="32"/>
                    <a:pt x="191" y="32"/>
                    <a:pt x="191" y="34"/>
                  </a:cubicBezTo>
                  <a:cubicBezTo>
                    <a:pt x="189" y="37"/>
                    <a:pt x="188" y="39"/>
                    <a:pt x="188" y="36"/>
                  </a:cubicBezTo>
                  <a:close/>
                  <a:moveTo>
                    <a:pt x="320" y="151"/>
                  </a:moveTo>
                  <a:cubicBezTo>
                    <a:pt x="320" y="149"/>
                    <a:pt x="321" y="148"/>
                    <a:pt x="321" y="146"/>
                  </a:cubicBezTo>
                  <a:cubicBezTo>
                    <a:pt x="321" y="144"/>
                    <a:pt x="321" y="144"/>
                    <a:pt x="321" y="143"/>
                  </a:cubicBezTo>
                  <a:cubicBezTo>
                    <a:pt x="321" y="141"/>
                    <a:pt x="320" y="143"/>
                    <a:pt x="320" y="144"/>
                  </a:cubicBezTo>
                  <a:cubicBezTo>
                    <a:pt x="321" y="146"/>
                    <a:pt x="319" y="148"/>
                    <a:pt x="319" y="148"/>
                  </a:cubicBezTo>
                  <a:cubicBezTo>
                    <a:pt x="320" y="149"/>
                    <a:pt x="317" y="152"/>
                    <a:pt x="319" y="154"/>
                  </a:cubicBezTo>
                  <a:cubicBezTo>
                    <a:pt x="320" y="154"/>
                    <a:pt x="320" y="152"/>
                    <a:pt x="320" y="151"/>
                  </a:cubicBezTo>
                  <a:close/>
                  <a:moveTo>
                    <a:pt x="210" y="60"/>
                  </a:moveTo>
                  <a:cubicBezTo>
                    <a:pt x="212" y="60"/>
                    <a:pt x="215" y="60"/>
                    <a:pt x="213" y="59"/>
                  </a:cubicBezTo>
                  <a:cubicBezTo>
                    <a:pt x="212" y="57"/>
                    <a:pt x="207" y="60"/>
                    <a:pt x="209" y="62"/>
                  </a:cubicBezTo>
                  <a:cubicBezTo>
                    <a:pt x="209" y="62"/>
                    <a:pt x="210" y="62"/>
                    <a:pt x="210" y="60"/>
                  </a:cubicBezTo>
                  <a:close/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0" name="Freeform 113">
              <a:extLst>
                <a:ext uri="{FF2B5EF4-FFF2-40B4-BE49-F238E27FC236}">
                  <a16:creationId xmlns:a16="http://schemas.microsoft.com/office/drawing/2014/main" id="{C2949DDC-0C58-4454-ABC2-DE96E7631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3690" y="3105028"/>
              <a:ext cx="214984" cy="221036"/>
            </a:xfrm>
            <a:custGeom>
              <a:avLst/>
              <a:gdLst/>
              <a:ahLst/>
              <a:cxnLst>
                <a:cxn ang="0">
                  <a:pos x="90" y="9"/>
                </a:cxn>
                <a:cxn ang="0">
                  <a:pos x="93" y="22"/>
                </a:cxn>
                <a:cxn ang="0">
                  <a:pos x="84" y="39"/>
                </a:cxn>
                <a:cxn ang="0">
                  <a:pos x="77" y="54"/>
                </a:cxn>
                <a:cxn ang="0">
                  <a:pos x="70" y="70"/>
                </a:cxn>
                <a:cxn ang="0">
                  <a:pos x="64" y="71"/>
                </a:cxn>
                <a:cxn ang="0">
                  <a:pos x="56" y="73"/>
                </a:cxn>
                <a:cxn ang="0">
                  <a:pos x="50" y="79"/>
                </a:cxn>
                <a:cxn ang="0">
                  <a:pos x="45" y="92"/>
                </a:cxn>
                <a:cxn ang="0">
                  <a:pos x="42" y="88"/>
                </a:cxn>
                <a:cxn ang="0">
                  <a:pos x="35" y="93"/>
                </a:cxn>
                <a:cxn ang="0">
                  <a:pos x="32" y="95"/>
                </a:cxn>
                <a:cxn ang="0">
                  <a:pos x="26" y="96"/>
                </a:cxn>
                <a:cxn ang="0">
                  <a:pos x="18" y="81"/>
                </a:cxn>
                <a:cxn ang="0">
                  <a:pos x="9" y="75"/>
                </a:cxn>
                <a:cxn ang="0">
                  <a:pos x="4" y="75"/>
                </a:cxn>
                <a:cxn ang="0">
                  <a:pos x="0" y="76"/>
                </a:cxn>
                <a:cxn ang="0">
                  <a:pos x="0" y="54"/>
                </a:cxn>
                <a:cxn ang="0">
                  <a:pos x="3" y="47"/>
                </a:cxn>
                <a:cxn ang="0">
                  <a:pos x="7" y="36"/>
                </a:cxn>
                <a:cxn ang="0">
                  <a:pos x="6" y="23"/>
                </a:cxn>
                <a:cxn ang="0">
                  <a:pos x="9" y="14"/>
                </a:cxn>
                <a:cxn ang="0">
                  <a:pos x="10" y="5"/>
                </a:cxn>
                <a:cxn ang="0">
                  <a:pos x="18" y="3"/>
                </a:cxn>
                <a:cxn ang="0">
                  <a:pos x="23" y="2"/>
                </a:cxn>
                <a:cxn ang="0">
                  <a:pos x="30" y="8"/>
                </a:cxn>
                <a:cxn ang="0">
                  <a:pos x="41" y="6"/>
                </a:cxn>
                <a:cxn ang="0">
                  <a:pos x="50" y="13"/>
                </a:cxn>
                <a:cxn ang="0">
                  <a:pos x="62" y="6"/>
                </a:cxn>
                <a:cxn ang="0">
                  <a:pos x="77" y="8"/>
                </a:cxn>
                <a:cxn ang="0">
                  <a:pos x="85" y="3"/>
                </a:cxn>
                <a:cxn ang="0">
                  <a:pos x="90" y="9"/>
                </a:cxn>
              </a:cxnLst>
              <a:rect l="0" t="0" r="r" b="b"/>
              <a:pathLst>
                <a:path w="96" h="96">
                  <a:moveTo>
                    <a:pt x="90" y="9"/>
                  </a:moveTo>
                  <a:cubicBezTo>
                    <a:pt x="88" y="22"/>
                    <a:pt x="96" y="14"/>
                    <a:pt x="93" y="22"/>
                  </a:cubicBezTo>
                  <a:cubicBezTo>
                    <a:pt x="91" y="31"/>
                    <a:pt x="88" y="23"/>
                    <a:pt x="84" y="39"/>
                  </a:cubicBezTo>
                  <a:cubicBezTo>
                    <a:pt x="80" y="53"/>
                    <a:pt x="80" y="53"/>
                    <a:pt x="77" y="54"/>
                  </a:cubicBezTo>
                  <a:cubicBezTo>
                    <a:pt x="74" y="56"/>
                    <a:pt x="73" y="65"/>
                    <a:pt x="70" y="70"/>
                  </a:cubicBezTo>
                  <a:cubicBezTo>
                    <a:pt x="67" y="76"/>
                    <a:pt x="68" y="76"/>
                    <a:pt x="64" y="71"/>
                  </a:cubicBezTo>
                  <a:cubicBezTo>
                    <a:pt x="61" y="67"/>
                    <a:pt x="56" y="68"/>
                    <a:pt x="56" y="73"/>
                  </a:cubicBezTo>
                  <a:cubicBezTo>
                    <a:pt x="55" y="76"/>
                    <a:pt x="52" y="73"/>
                    <a:pt x="50" y="79"/>
                  </a:cubicBezTo>
                  <a:cubicBezTo>
                    <a:pt x="47" y="84"/>
                    <a:pt x="49" y="85"/>
                    <a:pt x="45" y="92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47" y="95"/>
                    <a:pt x="36" y="95"/>
                    <a:pt x="35" y="93"/>
                  </a:cubicBezTo>
                  <a:cubicBezTo>
                    <a:pt x="33" y="92"/>
                    <a:pt x="36" y="95"/>
                    <a:pt x="32" y="95"/>
                  </a:cubicBezTo>
                  <a:cubicBezTo>
                    <a:pt x="30" y="96"/>
                    <a:pt x="30" y="96"/>
                    <a:pt x="26" y="96"/>
                  </a:cubicBezTo>
                  <a:cubicBezTo>
                    <a:pt x="21" y="96"/>
                    <a:pt x="20" y="84"/>
                    <a:pt x="18" y="81"/>
                  </a:cubicBezTo>
                  <a:cubicBezTo>
                    <a:pt x="13" y="76"/>
                    <a:pt x="12" y="75"/>
                    <a:pt x="9" y="75"/>
                  </a:cubicBezTo>
                  <a:cubicBezTo>
                    <a:pt x="4" y="76"/>
                    <a:pt x="6" y="73"/>
                    <a:pt x="4" y="75"/>
                  </a:cubicBezTo>
                  <a:cubicBezTo>
                    <a:pt x="4" y="76"/>
                    <a:pt x="3" y="76"/>
                    <a:pt x="0" y="76"/>
                  </a:cubicBezTo>
                  <a:cubicBezTo>
                    <a:pt x="1" y="67"/>
                    <a:pt x="0" y="62"/>
                    <a:pt x="0" y="54"/>
                  </a:cubicBezTo>
                  <a:cubicBezTo>
                    <a:pt x="0" y="47"/>
                    <a:pt x="1" y="51"/>
                    <a:pt x="3" y="47"/>
                  </a:cubicBezTo>
                  <a:cubicBezTo>
                    <a:pt x="3" y="42"/>
                    <a:pt x="4" y="44"/>
                    <a:pt x="7" y="36"/>
                  </a:cubicBezTo>
                  <a:cubicBezTo>
                    <a:pt x="10" y="28"/>
                    <a:pt x="4" y="28"/>
                    <a:pt x="6" y="23"/>
                  </a:cubicBezTo>
                  <a:cubicBezTo>
                    <a:pt x="7" y="20"/>
                    <a:pt x="4" y="16"/>
                    <a:pt x="9" y="14"/>
                  </a:cubicBezTo>
                  <a:cubicBezTo>
                    <a:pt x="12" y="11"/>
                    <a:pt x="9" y="8"/>
                    <a:pt x="10" y="5"/>
                  </a:cubicBezTo>
                  <a:cubicBezTo>
                    <a:pt x="13" y="3"/>
                    <a:pt x="13" y="3"/>
                    <a:pt x="18" y="3"/>
                  </a:cubicBezTo>
                  <a:cubicBezTo>
                    <a:pt x="21" y="3"/>
                    <a:pt x="20" y="0"/>
                    <a:pt x="23" y="2"/>
                  </a:cubicBezTo>
                  <a:cubicBezTo>
                    <a:pt x="26" y="3"/>
                    <a:pt x="29" y="2"/>
                    <a:pt x="30" y="8"/>
                  </a:cubicBezTo>
                  <a:cubicBezTo>
                    <a:pt x="33" y="14"/>
                    <a:pt x="38" y="6"/>
                    <a:pt x="41" y="6"/>
                  </a:cubicBezTo>
                  <a:cubicBezTo>
                    <a:pt x="42" y="6"/>
                    <a:pt x="45" y="11"/>
                    <a:pt x="50" y="13"/>
                  </a:cubicBezTo>
                  <a:cubicBezTo>
                    <a:pt x="56" y="13"/>
                    <a:pt x="55" y="8"/>
                    <a:pt x="62" y="6"/>
                  </a:cubicBezTo>
                  <a:cubicBezTo>
                    <a:pt x="71" y="5"/>
                    <a:pt x="76" y="13"/>
                    <a:pt x="77" y="8"/>
                  </a:cubicBezTo>
                  <a:cubicBezTo>
                    <a:pt x="79" y="3"/>
                    <a:pt x="80" y="6"/>
                    <a:pt x="85" y="3"/>
                  </a:cubicBezTo>
                  <a:cubicBezTo>
                    <a:pt x="90" y="9"/>
                    <a:pt x="90" y="9"/>
                    <a:pt x="90" y="9"/>
                  </a:cubicBezTo>
                  <a:close/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1" name="Freeform 115">
              <a:extLst>
                <a:ext uri="{FF2B5EF4-FFF2-40B4-BE49-F238E27FC236}">
                  <a16:creationId xmlns:a16="http://schemas.microsoft.com/office/drawing/2014/main" id="{0F59D029-0186-43E0-A6ED-34658A30D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4248" y="3125231"/>
              <a:ext cx="139856" cy="260254"/>
            </a:xfrm>
            <a:custGeom>
              <a:avLst/>
              <a:gdLst/>
              <a:ahLst/>
              <a:cxnLst>
                <a:cxn ang="0">
                  <a:pos x="39" y="107"/>
                </a:cxn>
                <a:cxn ang="0">
                  <a:pos x="49" y="107"/>
                </a:cxn>
                <a:cxn ang="0">
                  <a:pos x="56" y="109"/>
                </a:cxn>
                <a:cxn ang="0">
                  <a:pos x="60" y="112"/>
                </a:cxn>
                <a:cxn ang="0">
                  <a:pos x="62" y="107"/>
                </a:cxn>
                <a:cxn ang="0">
                  <a:pos x="54" y="92"/>
                </a:cxn>
                <a:cxn ang="0">
                  <a:pos x="51" y="85"/>
                </a:cxn>
                <a:cxn ang="0">
                  <a:pos x="48" y="73"/>
                </a:cxn>
                <a:cxn ang="0">
                  <a:pos x="48" y="68"/>
                </a:cxn>
                <a:cxn ang="0">
                  <a:pos x="56" y="54"/>
                </a:cxn>
                <a:cxn ang="0">
                  <a:pos x="54" y="48"/>
                </a:cxn>
                <a:cxn ang="0">
                  <a:pos x="45" y="36"/>
                </a:cxn>
                <a:cxn ang="0">
                  <a:pos x="48" y="31"/>
                </a:cxn>
                <a:cxn ang="0">
                  <a:pos x="57" y="30"/>
                </a:cxn>
                <a:cxn ang="0">
                  <a:pos x="51" y="9"/>
                </a:cxn>
                <a:cxn ang="0">
                  <a:pos x="49" y="3"/>
                </a:cxn>
                <a:cxn ang="0">
                  <a:pos x="45" y="0"/>
                </a:cxn>
                <a:cxn ang="0">
                  <a:pos x="48" y="13"/>
                </a:cxn>
                <a:cxn ang="0">
                  <a:pos x="39" y="30"/>
                </a:cxn>
                <a:cxn ang="0">
                  <a:pos x="32" y="45"/>
                </a:cxn>
                <a:cxn ang="0">
                  <a:pos x="25" y="61"/>
                </a:cxn>
                <a:cxn ang="0">
                  <a:pos x="19" y="62"/>
                </a:cxn>
                <a:cxn ang="0">
                  <a:pos x="11" y="64"/>
                </a:cxn>
                <a:cxn ang="0">
                  <a:pos x="5" y="70"/>
                </a:cxn>
                <a:cxn ang="0">
                  <a:pos x="0" y="82"/>
                </a:cxn>
                <a:cxn ang="0">
                  <a:pos x="3" y="85"/>
                </a:cxn>
                <a:cxn ang="0">
                  <a:pos x="5" y="90"/>
                </a:cxn>
                <a:cxn ang="0">
                  <a:pos x="9" y="88"/>
                </a:cxn>
                <a:cxn ang="0">
                  <a:pos x="9" y="93"/>
                </a:cxn>
                <a:cxn ang="0">
                  <a:pos x="9" y="96"/>
                </a:cxn>
                <a:cxn ang="0">
                  <a:pos x="9" y="105"/>
                </a:cxn>
                <a:cxn ang="0">
                  <a:pos x="22" y="107"/>
                </a:cxn>
                <a:cxn ang="0">
                  <a:pos x="31" y="105"/>
                </a:cxn>
                <a:cxn ang="0">
                  <a:pos x="39" y="107"/>
                </a:cxn>
              </a:cxnLst>
              <a:rect l="0" t="0" r="r" b="b"/>
              <a:pathLst>
                <a:path w="62" h="113">
                  <a:moveTo>
                    <a:pt x="39" y="107"/>
                  </a:moveTo>
                  <a:cubicBezTo>
                    <a:pt x="49" y="107"/>
                    <a:pt x="49" y="107"/>
                    <a:pt x="49" y="107"/>
                  </a:cubicBezTo>
                  <a:cubicBezTo>
                    <a:pt x="49" y="107"/>
                    <a:pt x="52" y="109"/>
                    <a:pt x="56" y="109"/>
                  </a:cubicBezTo>
                  <a:cubicBezTo>
                    <a:pt x="59" y="110"/>
                    <a:pt x="60" y="113"/>
                    <a:pt x="60" y="112"/>
                  </a:cubicBezTo>
                  <a:cubicBezTo>
                    <a:pt x="62" y="112"/>
                    <a:pt x="60" y="109"/>
                    <a:pt x="62" y="107"/>
                  </a:cubicBezTo>
                  <a:cubicBezTo>
                    <a:pt x="60" y="96"/>
                    <a:pt x="57" y="95"/>
                    <a:pt x="54" y="92"/>
                  </a:cubicBezTo>
                  <a:cubicBezTo>
                    <a:pt x="51" y="88"/>
                    <a:pt x="54" y="85"/>
                    <a:pt x="51" y="85"/>
                  </a:cubicBezTo>
                  <a:cubicBezTo>
                    <a:pt x="49" y="84"/>
                    <a:pt x="48" y="79"/>
                    <a:pt x="48" y="73"/>
                  </a:cubicBezTo>
                  <a:cubicBezTo>
                    <a:pt x="49" y="68"/>
                    <a:pt x="46" y="70"/>
                    <a:pt x="48" y="68"/>
                  </a:cubicBezTo>
                  <a:cubicBezTo>
                    <a:pt x="51" y="67"/>
                    <a:pt x="52" y="61"/>
                    <a:pt x="56" y="54"/>
                  </a:cubicBezTo>
                  <a:cubicBezTo>
                    <a:pt x="57" y="51"/>
                    <a:pt x="56" y="54"/>
                    <a:pt x="54" y="48"/>
                  </a:cubicBezTo>
                  <a:cubicBezTo>
                    <a:pt x="54" y="44"/>
                    <a:pt x="51" y="45"/>
                    <a:pt x="45" y="36"/>
                  </a:cubicBezTo>
                  <a:cubicBezTo>
                    <a:pt x="43" y="34"/>
                    <a:pt x="45" y="30"/>
                    <a:pt x="48" y="31"/>
                  </a:cubicBezTo>
                  <a:cubicBezTo>
                    <a:pt x="49" y="31"/>
                    <a:pt x="52" y="33"/>
                    <a:pt x="57" y="30"/>
                  </a:cubicBezTo>
                  <a:cubicBezTo>
                    <a:pt x="49" y="25"/>
                    <a:pt x="54" y="11"/>
                    <a:pt x="51" y="9"/>
                  </a:cubicBezTo>
                  <a:cubicBezTo>
                    <a:pt x="49" y="9"/>
                    <a:pt x="52" y="5"/>
                    <a:pt x="49" y="3"/>
                  </a:cubicBezTo>
                  <a:cubicBezTo>
                    <a:pt x="45" y="2"/>
                    <a:pt x="54" y="0"/>
                    <a:pt x="45" y="0"/>
                  </a:cubicBezTo>
                  <a:cubicBezTo>
                    <a:pt x="43" y="13"/>
                    <a:pt x="51" y="5"/>
                    <a:pt x="48" y="13"/>
                  </a:cubicBezTo>
                  <a:cubicBezTo>
                    <a:pt x="46" y="22"/>
                    <a:pt x="43" y="14"/>
                    <a:pt x="39" y="30"/>
                  </a:cubicBezTo>
                  <a:cubicBezTo>
                    <a:pt x="36" y="44"/>
                    <a:pt x="36" y="44"/>
                    <a:pt x="32" y="45"/>
                  </a:cubicBezTo>
                  <a:cubicBezTo>
                    <a:pt x="29" y="47"/>
                    <a:pt x="28" y="56"/>
                    <a:pt x="25" y="61"/>
                  </a:cubicBezTo>
                  <a:cubicBezTo>
                    <a:pt x="22" y="67"/>
                    <a:pt x="23" y="67"/>
                    <a:pt x="19" y="62"/>
                  </a:cubicBezTo>
                  <a:cubicBezTo>
                    <a:pt x="16" y="57"/>
                    <a:pt x="11" y="59"/>
                    <a:pt x="11" y="64"/>
                  </a:cubicBezTo>
                  <a:cubicBezTo>
                    <a:pt x="9" y="67"/>
                    <a:pt x="6" y="64"/>
                    <a:pt x="5" y="70"/>
                  </a:cubicBezTo>
                  <a:cubicBezTo>
                    <a:pt x="2" y="74"/>
                    <a:pt x="3" y="76"/>
                    <a:pt x="0" y="82"/>
                  </a:cubicBezTo>
                  <a:cubicBezTo>
                    <a:pt x="0" y="87"/>
                    <a:pt x="2" y="81"/>
                    <a:pt x="3" y="85"/>
                  </a:cubicBezTo>
                  <a:cubicBezTo>
                    <a:pt x="3" y="88"/>
                    <a:pt x="3" y="88"/>
                    <a:pt x="5" y="90"/>
                  </a:cubicBezTo>
                  <a:cubicBezTo>
                    <a:pt x="8" y="92"/>
                    <a:pt x="6" y="87"/>
                    <a:pt x="9" y="88"/>
                  </a:cubicBezTo>
                  <a:cubicBezTo>
                    <a:pt x="11" y="90"/>
                    <a:pt x="6" y="90"/>
                    <a:pt x="9" y="93"/>
                  </a:cubicBezTo>
                  <a:cubicBezTo>
                    <a:pt x="11" y="95"/>
                    <a:pt x="8" y="93"/>
                    <a:pt x="9" y="96"/>
                  </a:cubicBezTo>
                  <a:cubicBezTo>
                    <a:pt x="12" y="99"/>
                    <a:pt x="9" y="102"/>
                    <a:pt x="9" y="105"/>
                  </a:cubicBezTo>
                  <a:cubicBezTo>
                    <a:pt x="12" y="109"/>
                    <a:pt x="14" y="107"/>
                    <a:pt x="22" y="107"/>
                  </a:cubicBezTo>
                  <a:cubicBezTo>
                    <a:pt x="23" y="105"/>
                    <a:pt x="23" y="105"/>
                    <a:pt x="31" y="105"/>
                  </a:cubicBezTo>
                  <a:cubicBezTo>
                    <a:pt x="40" y="105"/>
                    <a:pt x="37" y="105"/>
                    <a:pt x="39" y="107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2" name="Freeform 124">
              <a:extLst>
                <a:ext uri="{FF2B5EF4-FFF2-40B4-BE49-F238E27FC236}">
                  <a16:creationId xmlns:a16="http://schemas.microsoft.com/office/drawing/2014/main" id="{BE26381E-2E56-474F-84C3-CD591F7C9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3434" y="3074129"/>
              <a:ext cx="143323" cy="136662"/>
            </a:xfrm>
            <a:custGeom>
              <a:avLst/>
              <a:gdLst/>
              <a:ahLst/>
              <a:cxnLst>
                <a:cxn ang="0">
                  <a:pos x="24" y="58"/>
                </a:cxn>
                <a:cxn ang="0">
                  <a:pos x="23" y="48"/>
                </a:cxn>
                <a:cxn ang="0">
                  <a:pos x="23" y="42"/>
                </a:cxn>
                <a:cxn ang="0">
                  <a:pos x="38" y="42"/>
                </a:cxn>
                <a:cxn ang="0">
                  <a:pos x="41" y="42"/>
                </a:cxn>
                <a:cxn ang="0">
                  <a:pos x="44" y="41"/>
                </a:cxn>
                <a:cxn ang="0">
                  <a:pos x="49" y="44"/>
                </a:cxn>
                <a:cxn ang="0">
                  <a:pos x="52" y="42"/>
                </a:cxn>
                <a:cxn ang="0">
                  <a:pos x="64" y="34"/>
                </a:cxn>
                <a:cxn ang="0">
                  <a:pos x="62" y="30"/>
                </a:cxn>
                <a:cxn ang="0">
                  <a:pos x="59" y="27"/>
                </a:cxn>
                <a:cxn ang="0">
                  <a:pos x="53" y="22"/>
                </a:cxn>
                <a:cxn ang="0">
                  <a:pos x="53" y="19"/>
                </a:cxn>
                <a:cxn ang="0">
                  <a:pos x="52" y="17"/>
                </a:cxn>
                <a:cxn ang="0">
                  <a:pos x="49" y="13"/>
                </a:cxn>
                <a:cxn ang="0">
                  <a:pos x="47" y="3"/>
                </a:cxn>
                <a:cxn ang="0">
                  <a:pos x="44" y="3"/>
                </a:cxn>
                <a:cxn ang="0">
                  <a:pos x="41" y="2"/>
                </a:cxn>
                <a:cxn ang="0">
                  <a:pos x="32" y="6"/>
                </a:cxn>
                <a:cxn ang="0">
                  <a:pos x="27" y="11"/>
                </a:cxn>
                <a:cxn ang="0">
                  <a:pos x="23" y="16"/>
                </a:cxn>
                <a:cxn ang="0">
                  <a:pos x="18" y="17"/>
                </a:cxn>
                <a:cxn ang="0">
                  <a:pos x="15" y="20"/>
                </a:cxn>
                <a:cxn ang="0">
                  <a:pos x="12" y="19"/>
                </a:cxn>
                <a:cxn ang="0">
                  <a:pos x="12" y="23"/>
                </a:cxn>
                <a:cxn ang="0">
                  <a:pos x="9" y="27"/>
                </a:cxn>
                <a:cxn ang="0">
                  <a:pos x="9" y="31"/>
                </a:cxn>
                <a:cxn ang="0">
                  <a:pos x="3" y="34"/>
                </a:cxn>
                <a:cxn ang="0">
                  <a:pos x="1" y="42"/>
                </a:cxn>
                <a:cxn ang="0">
                  <a:pos x="1" y="48"/>
                </a:cxn>
                <a:cxn ang="0">
                  <a:pos x="7" y="54"/>
                </a:cxn>
                <a:cxn ang="0">
                  <a:pos x="15" y="53"/>
                </a:cxn>
                <a:cxn ang="0">
                  <a:pos x="24" y="58"/>
                </a:cxn>
              </a:cxnLst>
              <a:rect l="0" t="0" r="r" b="b"/>
              <a:pathLst>
                <a:path w="64" h="59">
                  <a:moveTo>
                    <a:pt x="24" y="58"/>
                  </a:moveTo>
                  <a:cubicBezTo>
                    <a:pt x="23" y="54"/>
                    <a:pt x="23" y="50"/>
                    <a:pt x="23" y="48"/>
                  </a:cubicBezTo>
                  <a:cubicBezTo>
                    <a:pt x="23" y="48"/>
                    <a:pt x="20" y="42"/>
                    <a:pt x="23" y="42"/>
                  </a:cubicBezTo>
                  <a:cubicBezTo>
                    <a:pt x="26" y="42"/>
                    <a:pt x="36" y="42"/>
                    <a:pt x="38" y="42"/>
                  </a:cubicBezTo>
                  <a:cubicBezTo>
                    <a:pt x="39" y="42"/>
                    <a:pt x="39" y="44"/>
                    <a:pt x="41" y="42"/>
                  </a:cubicBezTo>
                  <a:cubicBezTo>
                    <a:pt x="42" y="42"/>
                    <a:pt x="42" y="41"/>
                    <a:pt x="44" y="41"/>
                  </a:cubicBezTo>
                  <a:cubicBezTo>
                    <a:pt x="49" y="42"/>
                    <a:pt x="49" y="44"/>
                    <a:pt x="49" y="44"/>
                  </a:cubicBezTo>
                  <a:cubicBezTo>
                    <a:pt x="50" y="44"/>
                    <a:pt x="52" y="42"/>
                    <a:pt x="52" y="42"/>
                  </a:cubicBezTo>
                  <a:cubicBezTo>
                    <a:pt x="58" y="36"/>
                    <a:pt x="59" y="42"/>
                    <a:pt x="64" y="34"/>
                  </a:cubicBezTo>
                  <a:cubicBezTo>
                    <a:pt x="62" y="31"/>
                    <a:pt x="61" y="30"/>
                    <a:pt x="62" y="30"/>
                  </a:cubicBezTo>
                  <a:cubicBezTo>
                    <a:pt x="64" y="28"/>
                    <a:pt x="61" y="23"/>
                    <a:pt x="59" y="27"/>
                  </a:cubicBezTo>
                  <a:cubicBezTo>
                    <a:pt x="58" y="28"/>
                    <a:pt x="55" y="23"/>
                    <a:pt x="53" y="22"/>
                  </a:cubicBezTo>
                  <a:cubicBezTo>
                    <a:pt x="52" y="22"/>
                    <a:pt x="52" y="19"/>
                    <a:pt x="53" y="19"/>
                  </a:cubicBezTo>
                  <a:cubicBezTo>
                    <a:pt x="55" y="20"/>
                    <a:pt x="55" y="19"/>
                    <a:pt x="52" y="17"/>
                  </a:cubicBezTo>
                  <a:cubicBezTo>
                    <a:pt x="50" y="14"/>
                    <a:pt x="49" y="17"/>
                    <a:pt x="49" y="13"/>
                  </a:cubicBezTo>
                  <a:cubicBezTo>
                    <a:pt x="47" y="6"/>
                    <a:pt x="45" y="9"/>
                    <a:pt x="47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2"/>
                    <a:pt x="42" y="3"/>
                    <a:pt x="41" y="2"/>
                  </a:cubicBezTo>
                  <a:cubicBezTo>
                    <a:pt x="38" y="0"/>
                    <a:pt x="41" y="3"/>
                    <a:pt x="32" y="6"/>
                  </a:cubicBezTo>
                  <a:cubicBezTo>
                    <a:pt x="27" y="8"/>
                    <a:pt x="30" y="13"/>
                    <a:pt x="27" y="11"/>
                  </a:cubicBezTo>
                  <a:cubicBezTo>
                    <a:pt x="24" y="9"/>
                    <a:pt x="23" y="11"/>
                    <a:pt x="23" y="16"/>
                  </a:cubicBezTo>
                  <a:cubicBezTo>
                    <a:pt x="23" y="19"/>
                    <a:pt x="18" y="14"/>
                    <a:pt x="18" y="17"/>
                  </a:cubicBezTo>
                  <a:cubicBezTo>
                    <a:pt x="18" y="19"/>
                    <a:pt x="18" y="22"/>
                    <a:pt x="15" y="20"/>
                  </a:cubicBezTo>
                  <a:cubicBezTo>
                    <a:pt x="12" y="20"/>
                    <a:pt x="14" y="17"/>
                    <a:pt x="12" y="19"/>
                  </a:cubicBezTo>
                  <a:cubicBezTo>
                    <a:pt x="10" y="20"/>
                    <a:pt x="10" y="22"/>
                    <a:pt x="12" y="23"/>
                  </a:cubicBezTo>
                  <a:cubicBezTo>
                    <a:pt x="14" y="27"/>
                    <a:pt x="9" y="25"/>
                    <a:pt x="9" y="27"/>
                  </a:cubicBezTo>
                  <a:cubicBezTo>
                    <a:pt x="10" y="28"/>
                    <a:pt x="10" y="28"/>
                    <a:pt x="9" y="31"/>
                  </a:cubicBezTo>
                  <a:cubicBezTo>
                    <a:pt x="7" y="34"/>
                    <a:pt x="1" y="33"/>
                    <a:pt x="3" y="34"/>
                  </a:cubicBezTo>
                  <a:cubicBezTo>
                    <a:pt x="3" y="36"/>
                    <a:pt x="3" y="41"/>
                    <a:pt x="1" y="42"/>
                  </a:cubicBezTo>
                  <a:cubicBezTo>
                    <a:pt x="0" y="42"/>
                    <a:pt x="3" y="44"/>
                    <a:pt x="1" y="48"/>
                  </a:cubicBezTo>
                  <a:cubicBezTo>
                    <a:pt x="7" y="50"/>
                    <a:pt x="1" y="50"/>
                    <a:pt x="7" y="54"/>
                  </a:cubicBezTo>
                  <a:cubicBezTo>
                    <a:pt x="14" y="59"/>
                    <a:pt x="9" y="53"/>
                    <a:pt x="15" y="53"/>
                  </a:cubicBezTo>
                  <a:cubicBezTo>
                    <a:pt x="21" y="53"/>
                    <a:pt x="20" y="58"/>
                    <a:pt x="24" y="58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3" name="Freeform 126">
              <a:extLst>
                <a:ext uri="{FF2B5EF4-FFF2-40B4-BE49-F238E27FC236}">
                  <a16:creationId xmlns:a16="http://schemas.microsoft.com/office/drawing/2014/main" id="{BA218CD9-C95F-4132-AE2D-607CF49AE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0265" y="3173954"/>
              <a:ext cx="113271" cy="149735"/>
            </a:xfrm>
            <a:custGeom>
              <a:avLst/>
              <a:gdLst/>
              <a:ahLst/>
              <a:cxnLst>
                <a:cxn ang="0">
                  <a:pos x="48" y="15"/>
                </a:cxn>
                <a:cxn ang="0">
                  <a:pos x="48" y="29"/>
                </a:cxn>
                <a:cxn ang="0">
                  <a:pos x="44" y="43"/>
                </a:cxn>
                <a:cxn ang="0">
                  <a:pos x="45" y="52"/>
                </a:cxn>
                <a:cxn ang="0">
                  <a:pos x="47" y="57"/>
                </a:cxn>
                <a:cxn ang="0">
                  <a:pos x="44" y="57"/>
                </a:cxn>
                <a:cxn ang="0">
                  <a:pos x="39" y="57"/>
                </a:cxn>
                <a:cxn ang="0">
                  <a:pos x="35" y="57"/>
                </a:cxn>
                <a:cxn ang="0">
                  <a:pos x="21" y="59"/>
                </a:cxn>
                <a:cxn ang="0">
                  <a:pos x="9" y="65"/>
                </a:cxn>
                <a:cxn ang="0">
                  <a:pos x="10" y="52"/>
                </a:cxn>
                <a:cxn ang="0">
                  <a:pos x="7" y="48"/>
                </a:cxn>
                <a:cxn ang="0">
                  <a:pos x="1" y="43"/>
                </a:cxn>
                <a:cxn ang="0">
                  <a:pos x="1" y="32"/>
                </a:cxn>
                <a:cxn ang="0">
                  <a:pos x="6" y="29"/>
                </a:cxn>
                <a:cxn ang="0">
                  <a:pos x="3" y="26"/>
                </a:cxn>
                <a:cxn ang="0">
                  <a:pos x="9" y="26"/>
                </a:cxn>
                <a:cxn ang="0">
                  <a:pos x="7" y="20"/>
                </a:cxn>
                <a:cxn ang="0">
                  <a:pos x="4" y="14"/>
                </a:cxn>
                <a:cxn ang="0">
                  <a:pos x="6" y="9"/>
                </a:cxn>
                <a:cxn ang="0">
                  <a:pos x="15" y="7"/>
                </a:cxn>
                <a:cxn ang="0">
                  <a:pos x="20" y="6"/>
                </a:cxn>
                <a:cxn ang="0">
                  <a:pos x="26" y="6"/>
                </a:cxn>
                <a:cxn ang="0">
                  <a:pos x="32" y="12"/>
                </a:cxn>
                <a:cxn ang="0">
                  <a:pos x="39" y="10"/>
                </a:cxn>
                <a:cxn ang="0">
                  <a:pos x="48" y="15"/>
                </a:cxn>
              </a:cxnLst>
              <a:rect l="0" t="0" r="r" b="b"/>
              <a:pathLst>
                <a:path w="51" h="65">
                  <a:moveTo>
                    <a:pt x="48" y="15"/>
                  </a:moveTo>
                  <a:cubicBezTo>
                    <a:pt x="47" y="18"/>
                    <a:pt x="51" y="29"/>
                    <a:pt x="48" y="29"/>
                  </a:cubicBezTo>
                  <a:cubicBezTo>
                    <a:pt x="47" y="31"/>
                    <a:pt x="45" y="37"/>
                    <a:pt x="44" y="43"/>
                  </a:cubicBezTo>
                  <a:cubicBezTo>
                    <a:pt x="42" y="45"/>
                    <a:pt x="45" y="51"/>
                    <a:pt x="45" y="52"/>
                  </a:cubicBezTo>
                  <a:cubicBezTo>
                    <a:pt x="47" y="54"/>
                    <a:pt x="48" y="59"/>
                    <a:pt x="47" y="57"/>
                  </a:cubicBezTo>
                  <a:cubicBezTo>
                    <a:pt x="47" y="57"/>
                    <a:pt x="47" y="57"/>
                    <a:pt x="44" y="57"/>
                  </a:cubicBezTo>
                  <a:cubicBezTo>
                    <a:pt x="42" y="57"/>
                    <a:pt x="44" y="59"/>
                    <a:pt x="39" y="57"/>
                  </a:cubicBezTo>
                  <a:cubicBezTo>
                    <a:pt x="35" y="57"/>
                    <a:pt x="38" y="57"/>
                    <a:pt x="35" y="57"/>
                  </a:cubicBezTo>
                  <a:cubicBezTo>
                    <a:pt x="30" y="59"/>
                    <a:pt x="30" y="57"/>
                    <a:pt x="21" y="59"/>
                  </a:cubicBezTo>
                  <a:cubicBezTo>
                    <a:pt x="12" y="62"/>
                    <a:pt x="12" y="65"/>
                    <a:pt x="9" y="65"/>
                  </a:cubicBezTo>
                  <a:cubicBezTo>
                    <a:pt x="9" y="60"/>
                    <a:pt x="10" y="57"/>
                    <a:pt x="10" y="52"/>
                  </a:cubicBezTo>
                  <a:cubicBezTo>
                    <a:pt x="10" y="49"/>
                    <a:pt x="7" y="51"/>
                    <a:pt x="7" y="48"/>
                  </a:cubicBezTo>
                  <a:cubicBezTo>
                    <a:pt x="7" y="45"/>
                    <a:pt x="0" y="46"/>
                    <a:pt x="1" y="43"/>
                  </a:cubicBezTo>
                  <a:cubicBezTo>
                    <a:pt x="3" y="40"/>
                    <a:pt x="4" y="38"/>
                    <a:pt x="1" y="32"/>
                  </a:cubicBezTo>
                  <a:cubicBezTo>
                    <a:pt x="4" y="35"/>
                    <a:pt x="6" y="32"/>
                    <a:pt x="6" y="29"/>
                  </a:cubicBezTo>
                  <a:cubicBezTo>
                    <a:pt x="6" y="26"/>
                    <a:pt x="4" y="29"/>
                    <a:pt x="3" y="26"/>
                  </a:cubicBezTo>
                  <a:cubicBezTo>
                    <a:pt x="3" y="24"/>
                    <a:pt x="4" y="24"/>
                    <a:pt x="9" y="26"/>
                  </a:cubicBezTo>
                  <a:cubicBezTo>
                    <a:pt x="9" y="21"/>
                    <a:pt x="4" y="23"/>
                    <a:pt x="7" y="20"/>
                  </a:cubicBezTo>
                  <a:cubicBezTo>
                    <a:pt x="9" y="17"/>
                    <a:pt x="4" y="17"/>
                    <a:pt x="4" y="14"/>
                  </a:cubicBezTo>
                  <a:cubicBezTo>
                    <a:pt x="6" y="10"/>
                    <a:pt x="3" y="10"/>
                    <a:pt x="6" y="9"/>
                  </a:cubicBezTo>
                  <a:cubicBezTo>
                    <a:pt x="12" y="1"/>
                    <a:pt x="10" y="12"/>
                    <a:pt x="15" y="7"/>
                  </a:cubicBezTo>
                  <a:cubicBezTo>
                    <a:pt x="18" y="3"/>
                    <a:pt x="20" y="0"/>
                    <a:pt x="20" y="6"/>
                  </a:cubicBezTo>
                  <a:cubicBezTo>
                    <a:pt x="20" y="10"/>
                    <a:pt x="23" y="6"/>
                    <a:pt x="26" y="6"/>
                  </a:cubicBezTo>
                  <a:cubicBezTo>
                    <a:pt x="32" y="7"/>
                    <a:pt x="26" y="7"/>
                    <a:pt x="32" y="12"/>
                  </a:cubicBezTo>
                  <a:cubicBezTo>
                    <a:pt x="38" y="17"/>
                    <a:pt x="33" y="10"/>
                    <a:pt x="39" y="10"/>
                  </a:cubicBezTo>
                  <a:cubicBezTo>
                    <a:pt x="45" y="10"/>
                    <a:pt x="44" y="15"/>
                    <a:pt x="48" y="15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4" name="Freeform 41">
              <a:extLst>
                <a:ext uri="{FF2B5EF4-FFF2-40B4-BE49-F238E27FC236}">
                  <a16:creationId xmlns:a16="http://schemas.microsoft.com/office/drawing/2014/main" id="{3A63504E-5BEA-4AB2-BECF-40EF98391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859" y="2569878"/>
              <a:ext cx="524745" cy="666676"/>
            </a:xfrm>
            <a:custGeom>
              <a:avLst/>
              <a:gdLst/>
              <a:ahLst/>
              <a:cxnLst>
                <a:cxn ang="0">
                  <a:pos x="15" y="122"/>
                </a:cxn>
                <a:cxn ang="0">
                  <a:pos x="23" y="116"/>
                </a:cxn>
                <a:cxn ang="0">
                  <a:pos x="14" y="90"/>
                </a:cxn>
                <a:cxn ang="0">
                  <a:pos x="32" y="80"/>
                </a:cxn>
                <a:cxn ang="0">
                  <a:pos x="48" y="56"/>
                </a:cxn>
                <a:cxn ang="0">
                  <a:pos x="51" y="34"/>
                </a:cxn>
                <a:cxn ang="0">
                  <a:pos x="48" y="20"/>
                </a:cxn>
                <a:cxn ang="0">
                  <a:pos x="67" y="12"/>
                </a:cxn>
                <a:cxn ang="0">
                  <a:pos x="87" y="0"/>
                </a:cxn>
                <a:cxn ang="0">
                  <a:pos x="96" y="7"/>
                </a:cxn>
                <a:cxn ang="0">
                  <a:pos x="86" y="24"/>
                </a:cxn>
                <a:cxn ang="0">
                  <a:pos x="86" y="37"/>
                </a:cxn>
                <a:cxn ang="0">
                  <a:pos x="89" y="49"/>
                </a:cxn>
                <a:cxn ang="0">
                  <a:pos x="96" y="68"/>
                </a:cxn>
                <a:cxn ang="0">
                  <a:pos x="107" y="84"/>
                </a:cxn>
                <a:cxn ang="0">
                  <a:pos x="125" y="90"/>
                </a:cxn>
                <a:cxn ang="0">
                  <a:pos x="138" y="96"/>
                </a:cxn>
                <a:cxn ang="0">
                  <a:pos x="154" y="101"/>
                </a:cxn>
                <a:cxn ang="0">
                  <a:pos x="159" y="85"/>
                </a:cxn>
                <a:cxn ang="0">
                  <a:pos x="176" y="96"/>
                </a:cxn>
                <a:cxn ang="0">
                  <a:pos x="191" y="94"/>
                </a:cxn>
                <a:cxn ang="0">
                  <a:pos x="195" y="84"/>
                </a:cxn>
                <a:cxn ang="0">
                  <a:pos x="212" y="71"/>
                </a:cxn>
                <a:cxn ang="0">
                  <a:pos x="224" y="73"/>
                </a:cxn>
                <a:cxn ang="0">
                  <a:pos x="232" y="82"/>
                </a:cxn>
                <a:cxn ang="0">
                  <a:pos x="218" y="96"/>
                </a:cxn>
                <a:cxn ang="0">
                  <a:pos x="211" y="113"/>
                </a:cxn>
                <a:cxn ang="0">
                  <a:pos x="200" y="129"/>
                </a:cxn>
                <a:cxn ang="0">
                  <a:pos x="194" y="146"/>
                </a:cxn>
                <a:cxn ang="0">
                  <a:pos x="183" y="129"/>
                </a:cxn>
                <a:cxn ang="0">
                  <a:pos x="173" y="111"/>
                </a:cxn>
                <a:cxn ang="0">
                  <a:pos x="162" y="99"/>
                </a:cxn>
                <a:cxn ang="0">
                  <a:pos x="163" y="110"/>
                </a:cxn>
                <a:cxn ang="0">
                  <a:pos x="159" y="118"/>
                </a:cxn>
                <a:cxn ang="0">
                  <a:pos x="165" y="133"/>
                </a:cxn>
                <a:cxn ang="0">
                  <a:pos x="167" y="147"/>
                </a:cxn>
                <a:cxn ang="0">
                  <a:pos x="153" y="150"/>
                </a:cxn>
                <a:cxn ang="0">
                  <a:pos x="119" y="191"/>
                </a:cxn>
                <a:cxn ang="0">
                  <a:pos x="95" y="216"/>
                </a:cxn>
                <a:cxn ang="0">
                  <a:pos x="92" y="262"/>
                </a:cxn>
                <a:cxn ang="0">
                  <a:pos x="83" y="273"/>
                </a:cxn>
                <a:cxn ang="0">
                  <a:pos x="54" y="236"/>
                </a:cxn>
                <a:cxn ang="0">
                  <a:pos x="37" y="155"/>
                </a:cxn>
                <a:cxn ang="0">
                  <a:pos x="31" y="153"/>
                </a:cxn>
                <a:cxn ang="0">
                  <a:pos x="14" y="136"/>
                </a:cxn>
                <a:cxn ang="0">
                  <a:pos x="5" y="124"/>
                </a:cxn>
              </a:cxnLst>
              <a:rect l="0" t="0" r="r" b="b"/>
              <a:pathLst>
                <a:path w="234" h="289">
                  <a:moveTo>
                    <a:pt x="5" y="124"/>
                  </a:moveTo>
                  <a:cubicBezTo>
                    <a:pt x="5" y="121"/>
                    <a:pt x="8" y="122"/>
                    <a:pt x="9" y="122"/>
                  </a:cubicBezTo>
                  <a:cubicBezTo>
                    <a:pt x="14" y="121"/>
                    <a:pt x="14" y="125"/>
                    <a:pt x="15" y="122"/>
                  </a:cubicBezTo>
                  <a:cubicBezTo>
                    <a:pt x="17" y="121"/>
                    <a:pt x="19" y="119"/>
                    <a:pt x="20" y="122"/>
                  </a:cubicBezTo>
                  <a:cubicBezTo>
                    <a:pt x="20" y="124"/>
                    <a:pt x="25" y="121"/>
                    <a:pt x="23" y="121"/>
                  </a:cubicBezTo>
                  <a:cubicBezTo>
                    <a:pt x="22" y="119"/>
                    <a:pt x="25" y="118"/>
                    <a:pt x="23" y="116"/>
                  </a:cubicBezTo>
                  <a:cubicBezTo>
                    <a:pt x="17" y="108"/>
                    <a:pt x="23" y="108"/>
                    <a:pt x="19" y="107"/>
                  </a:cubicBezTo>
                  <a:cubicBezTo>
                    <a:pt x="12" y="107"/>
                    <a:pt x="20" y="99"/>
                    <a:pt x="14" y="97"/>
                  </a:cubicBezTo>
                  <a:cubicBezTo>
                    <a:pt x="8" y="97"/>
                    <a:pt x="11" y="93"/>
                    <a:pt x="14" y="90"/>
                  </a:cubicBezTo>
                  <a:cubicBezTo>
                    <a:pt x="17" y="87"/>
                    <a:pt x="17" y="80"/>
                    <a:pt x="20" y="85"/>
                  </a:cubicBezTo>
                  <a:cubicBezTo>
                    <a:pt x="22" y="88"/>
                    <a:pt x="23" y="85"/>
                    <a:pt x="29" y="85"/>
                  </a:cubicBezTo>
                  <a:cubicBezTo>
                    <a:pt x="32" y="85"/>
                    <a:pt x="29" y="82"/>
                    <a:pt x="32" y="80"/>
                  </a:cubicBezTo>
                  <a:cubicBezTo>
                    <a:pt x="34" y="79"/>
                    <a:pt x="32" y="76"/>
                    <a:pt x="37" y="74"/>
                  </a:cubicBezTo>
                  <a:cubicBezTo>
                    <a:pt x="41" y="73"/>
                    <a:pt x="38" y="65"/>
                    <a:pt x="44" y="62"/>
                  </a:cubicBezTo>
                  <a:cubicBezTo>
                    <a:pt x="51" y="60"/>
                    <a:pt x="44" y="62"/>
                    <a:pt x="48" y="56"/>
                  </a:cubicBezTo>
                  <a:cubicBezTo>
                    <a:pt x="55" y="45"/>
                    <a:pt x="46" y="45"/>
                    <a:pt x="54" y="41"/>
                  </a:cubicBezTo>
                  <a:cubicBezTo>
                    <a:pt x="60" y="38"/>
                    <a:pt x="58" y="38"/>
                    <a:pt x="54" y="37"/>
                  </a:cubicBezTo>
                  <a:cubicBezTo>
                    <a:pt x="51" y="37"/>
                    <a:pt x="55" y="32"/>
                    <a:pt x="51" y="34"/>
                  </a:cubicBezTo>
                  <a:cubicBezTo>
                    <a:pt x="49" y="34"/>
                    <a:pt x="51" y="32"/>
                    <a:pt x="48" y="31"/>
                  </a:cubicBezTo>
                  <a:cubicBezTo>
                    <a:pt x="44" y="28"/>
                    <a:pt x="51" y="28"/>
                    <a:pt x="48" y="24"/>
                  </a:cubicBezTo>
                  <a:cubicBezTo>
                    <a:pt x="43" y="21"/>
                    <a:pt x="54" y="21"/>
                    <a:pt x="48" y="20"/>
                  </a:cubicBezTo>
                  <a:cubicBezTo>
                    <a:pt x="43" y="20"/>
                    <a:pt x="49" y="20"/>
                    <a:pt x="46" y="17"/>
                  </a:cubicBezTo>
                  <a:cubicBezTo>
                    <a:pt x="43" y="15"/>
                    <a:pt x="48" y="10"/>
                    <a:pt x="57" y="15"/>
                  </a:cubicBezTo>
                  <a:cubicBezTo>
                    <a:pt x="63" y="17"/>
                    <a:pt x="64" y="12"/>
                    <a:pt x="67" y="12"/>
                  </a:cubicBezTo>
                  <a:cubicBezTo>
                    <a:pt x="72" y="14"/>
                    <a:pt x="69" y="9"/>
                    <a:pt x="76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83" y="3"/>
                    <a:pt x="81" y="1"/>
                    <a:pt x="87" y="0"/>
                  </a:cubicBezTo>
                  <a:cubicBezTo>
                    <a:pt x="93" y="0"/>
                    <a:pt x="92" y="4"/>
                    <a:pt x="93" y="4"/>
                  </a:cubicBezTo>
                  <a:cubicBezTo>
                    <a:pt x="95" y="3"/>
                    <a:pt x="95" y="7"/>
                    <a:pt x="96" y="4"/>
                  </a:cubicBezTo>
                  <a:cubicBezTo>
                    <a:pt x="96" y="3"/>
                    <a:pt x="99" y="4"/>
                    <a:pt x="96" y="7"/>
                  </a:cubicBezTo>
                  <a:cubicBezTo>
                    <a:pt x="95" y="10"/>
                    <a:pt x="98" y="10"/>
                    <a:pt x="95" y="14"/>
                  </a:cubicBezTo>
                  <a:cubicBezTo>
                    <a:pt x="89" y="18"/>
                    <a:pt x="93" y="20"/>
                    <a:pt x="89" y="20"/>
                  </a:cubicBezTo>
                  <a:cubicBezTo>
                    <a:pt x="83" y="21"/>
                    <a:pt x="87" y="23"/>
                    <a:pt x="86" y="24"/>
                  </a:cubicBezTo>
                  <a:cubicBezTo>
                    <a:pt x="84" y="29"/>
                    <a:pt x="90" y="29"/>
                    <a:pt x="90" y="31"/>
                  </a:cubicBezTo>
                  <a:cubicBezTo>
                    <a:pt x="89" y="32"/>
                    <a:pt x="93" y="35"/>
                    <a:pt x="89" y="37"/>
                  </a:cubicBezTo>
                  <a:cubicBezTo>
                    <a:pt x="87" y="37"/>
                    <a:pt x="87" y="40"/>
                    <a:pt x="86" y="37"/>
                  </a:cubicBezTo>
                  <a:cubicBezTo>
                    <a:pt x="84" y="35"/>
                    <a:pt x="81" y="35"/>
                    <a:pt x="83" y="38"/>
                  </a:cubicBezTo>
                  <a:cubicBezTo>
                    <a:pt x="84" y="40"/>
                    <a:pt x="86" y="43"/>
                    <a:pt x="84" y="48"/>
                  </a:cubicBezTo>
                  <a:cubicBezTo>
                    <a:pt x="84" y="52"/>
                    <a:pt x="87" y="46"/>
                    <a:pt x="89" y="49"/>
                  </a:cubicBezTo>
                  <a:cubicBezTo>
                    <a:pt x="92" y="56"/>
                    <a:pt x="92" y="51"/>
                    <a:pt x="95" y="54"/>
                  </a:cubicBezTo>
                  <a:cubicBezTo>
                    <a:pt x="98" y="57"/>
                    <a:pt x="102" y="59"/>
                    <a:pt x="102" y="60"/>
                  </a:cubicBezTo>
                  <a:cubicBezTo>
                    <a:pt x="95" y="65"/>
                    <a:pt x="99" y="66"/>
                    <a:pt x="96" y="68"/>
                  </a:cubicBezTo>
                  <a:cubicBezTo>
                    <a:pt x="95" y="71"/>
                    <a:pt x="98" y="71"/>
                    <a:pt x="96" y="73"/>
                  </a:cubicBezTo>
                  <a:cubicBezTo>
                    <a:pt x="93" y="74"/>
                    <a:pt x="98" y="79"/>
                    <a:pt x="99" y="77"/>
                  </a:cubicBezTo>
                  <a:cubicBezTo>
                    <a:pt x="99" y="74"/>
                    <a:pt x="104" y="80"/>
                    <a:pt x="107" y="84"/>
                  </a:cubicBezTo>
                  <a:cubicBezTo>
                    <a:pt x="112" y="87"/>
                    <a:pt x="108" y="82"/>
                    <a:pt x="113" y="87"/>
                  </a:cubicBezTo>
                  <a:cubicBezTo>
                    <a:pt x="116" y="90"/>
                    <a:pt x="115" y="85"/>
                    <a:pt x="116" y="88"/>
                  </a:cubicBezTo>
                  <a:cubicBezTo>
                    <a:pt x="118" y="91"/>
                    <a:pt x="122" y="88"/>
                    <a:pt x="125" y="90"/>
                  </a:cubicBezTo>
                  <a:cubicBezTo>
                    <a:pt x="127" y="91"/>
                    <a:pt x="125" y="88"/>
                    <a:pt x="130" y="90"/>
                  </a:cubicBezTo>
                  <a:cubicBezTo>
                    <a:pt x="134" y="93"/>
                    <a:pt x="130" y="94"/>
                    <a:pt x="133" y="94"/>
                  </a:cubicBezTo>
                  <a:cubicBezTo>
                    <a:pt x="138" y="96"/>
                    <a:pt x="134" y="97"/>
                    <a:pt x="138" y="96"/>
                  </a:cubicBezTo>
                  <a:cubicBezTo>
                    <a:pt x="141" y="94"/>
                    <a:pt x="139" y="99"/>
                    <a:pt x="142" y="97"/>
                  </a:cubicBezTo>
                  <a:cubicBezTo>
                    <a:pt x="145" y="96"/>
                    <a:pt x="147" y="102"/>
                    <a:pt x="150" y="99"/>
                  </a:cubicBezTo>
                  <a:cubicBezTo>
                    <a:pt x="153" y="97"/>
                    <a:pt x="150" y="102"/>
                    <a:pt x="154" y="101"/>
                  </a:cubicBezTo>
                  <a:cubicBezTo>
                    <a:pt x="159" y="99"/>
                    <a:pt x="157" y="102"/>
                    <a:pt x="159" y="99"/>
                  </a:cubicBezTo>
                  <a:cubicBezTo>
                    <a:pt x="160" y="94"/>
                    <a:pt x="157" y="94"/>
                    <a:pt x="159" y="90"/>
                  </a:cubicBezTo>
                  <a:cubicBezTo>
                    <a:pt x="160" y="85"/>
                    <a:pt x="160" y="87"/>
                    <a:pt x="159" y="85"/>
                  </a:cubicBezTo>
                  <a:cubicBezTo>
                    <a:pt x="170" y="79"/>
                    <a:pt x="163" y="87"/>
                    <a:pt x="165" y="91"/>
                  </a:cubicBezTo>
                  <a:cubicBezTo>
                    <a:pt x="162" y="93"/>
                    <a:pt x="167" y="96"/>
                    <a:pt x="168" y="96"/>
                  </a:cubicBezTo>
                  <a:cubicBezTo>
                    <a:pt x="171" y="94"/>
                    <a:pt x="171" y="99"/>
                    <a:pt x="176" y="96"/>
                  </a:cubicBezTo>
                  <a:cubicBezTo>
                    <a:pt x="180" y="94"/>
                    <a:pt x="179" y="99"/>
                    <a:pt x="183" y="96"/>
                  </a:cubicBezTo>
                  <a:cubicBezTo>
                    <a:pt x="188" y="94"/>
                    <a:pt x="186" y="97"/>
                    <a:pt x="188" y="96"/>
                  </a:cubicBezTo>
                  <a:cubicBezTo>
                    <a:pt x="189" y="94"/>
                    <a:pt x="191" y="97"/>
                    <a:pt x="191" y="94"/>
                  </a:cubicBezTo>
                  <a:cubicBezTo>
                    <a:pt x="189" y="91"/>
                    <a:pt x="192" y="88"/>
                    <a:pt x="189" y="90"/>
                  </a:cubicBezTo>
                  <a:cubicBezTo>
                    <a:pt x="186" y="90"/>
                    <a:pt x="186" y="87"/>
                    <a:pt x="186" y="87"/>
                  </a:cubicBezTo>
                  <a:cubicBezTo>
                    <a:pt x="192" y="87"/>
                    <a:pt x="195" y="85"/>
                    <a:pt x="195" y="84"/>
                  </a:cubicBezTo>
                  <a:cubicBezTo>
                    <a:pt x="195" y="80"/>
                    <a:pt x="199" y="82"/>
                    <a:pt x="199" y="79"/>
                  </a:cubicBezTo>
                  <a:cubicBezTo>
                    <a:pt x="200" y="76"/>
                    <a:pt x="203" y="77"/>
                    <a:pt x="206" y="74"/>
                  </a:cubicBezTo>
                  <a:cubicBezTo>
                    <a:pt x="209" y="71"/>
                    <a:pt x="211" y="69"/>
                    <a:pt x="212" y="71"/>
                  </a:cubicBezTo>
                  <a:cubicBezTo>
                    <a:pt x="215" y="73"/>
                    <a:pt x="217" y="73"/>
                    <a:pt x="218" y="71"/>
                  </a:cubicBezTo>
                  <a:cubicBezTo>
                    <a:pt x="218" y="69"/>
                    <a:pt x="223" y="68"/>
                    <a:pt x="223" y="69"/>
                  </a:cubicBezTo>
                  <a:cubicBezTo>
                    <a:pt x="224" y="73"/>
                    <a:pt x="226" y="69"/>
                    <a:pt x="224" y="73"/>
                  </a:cubicBezTo>
                  <a:cubicBezTo>
                    <a:pt x="221" y="76"/>
                    <a:pt x="226" y="71"/>
                    <a:pt x="226" y="74"/>
                  </a:cubicBezTo>
                  <a:cubicBezTo>
                    <a:pt x="227" y="79"/>
                    <a:pt x="220" y="80"/>
                    <a:pt x="226" y="80"/>
                  </a:cubicBezTo>
                  <a:cubicBezTo>
                    <a:pt x="231" y="79"/>
                    <a:pt x="231" y="80"/>
                    <a:pt x="232" y="82"/>
                  </a:cubicBezTo>
                  <a:cubicBezTo>
                    <a:pt x="234" y="87"/>
                    <a:pt x="227" y="87"/>
                    <a:pt x="229" y="90"/>
                  </a:cubicBezTo>
                  <a:cubicBezTo>
                    <a:pt x="232" y="94"/>
                    <a:pt x="231" y="94"/>
                    <a:pt x="229" y="91"/>
                  </a:cubicBezTo>
                  <a:cubicBezTo>
                    <a:pt x="226" y="88"/>
                    <a:pt x="221" y="93"/>
                    <a:pt x="218" y="96"/>
                  </a:cubicBezTo>
                  <a:cubicBezTo>
                    <a:pt x="215" y="99"/>
                    <a:pt x="215" y="96"/>
                    <a:pt x="215" y="99"/>
                  </a:cubicBezTo>
                  <a:cubicBezTo>
                    <a:pt x="214" y="102"/>
                    <a:pt x="217" y="101"/>
                    <a:pt x="215" y="105"/>
                  </a:cubicBezTo>
                  <a:cubicBezTo>
                    <a:pt x="212" y="111"/>
                    <a:pt x="209" y="111"/>
                    <a:pt x="211" y="113"/>
                  </a:cubicBezTo>
                  <a:cubicBezTo>
                    <a:pt x="214" y="116"/>
                    <a:pt x="209" y="116"/>
                    <a:pt x="208" y="122"/>
                  </a:cubicBezTo>
                  <a:cubicBezTo>
                    <a:pt x="206" y="130"/>
                    <a:pt x="206" y="125"/>
                    <a:pt x="203" y="125"/>
                  </a:cubicBezTo>
                  <a:cubicBezTo>
                    <a:pt x="200" y="124"/>
                    <a:pt x="200" y="121"/>
                    <a:pt x="200" y="129"/>
                  </a:cubicBezTo>
                  <a:cubicBezTo>
                    <a:pt x="202" y="141"/>
                    <a:pt x="199" y="130"/>
                    <a:pt x="199" y="138"/>
                  </a:cubicBezTo>
                  <a:cubicBezTo>
                    <a:pt x="199" y="141"/>
                    <a:pt x="200" y="139"/>
                    <a:pt x="199" y="144"/>
                  </a:cubicBezTo>
                  <a:cubicBezTo>
                    <a:pt x="195" y="149"/>
                    <a:pt x="197" y="141"/>
                    <a:pt x="194" y="146"/>
                  </a:cubicBezTo>
                  <a:cubicBezTo>
                    <a:pt x="194" y="136"/>
                    <a:pt x="191" y="136"/>
                    <a:pt x="192" y="130"/>
                  </a:cubicBezTo>
                  <a:cubicBezTo>
                    <a:pt x="192" y="127"/>
                    <a:pt x="189" y="127"/>
                    <a:pt x="189" y="130"/>
                  </a:cubicBezTo>
                  <a:cubicBezTo>
                    <a:pt x="188" y="138"/>
                    <a:pt x="185" y="136"/>
                    <a:pt x="183" y="129"/>
                  </a:cubicBezTo>
                  <a:cubicBezTo>
                    <a:pt x="182" y="122"/>
                    <a:pt x="191" y="124"/>
                    <a:pt x="191" y="118"/>
                  </a:cubicBezTo>
                  <a:cubicBezTo>
                    <a:pt x="191" y="113"/>
                    <a:pt x="195" y="118"/>
                    <a:pt x="194" y="115"/>
                  </a:cubicBezTo>
                  <a:cubicBezTo>
                    <a:pt x="191" y="111"/>
                    <a:pt x="173" y="115"/>
                    <a:pt x="173" y="111"/>
                  </a:cubicBezTo>
                  <a:cubicBezTo>
                    <a:pt x="173" y="107"/>
                    <a:pt x="173" y="101"/>
                    <a:pt x="171" y="104"/>
                  </a:cubicBezTo>
                  <a:cubicBezTo>
                    <a:pt x="170" y="108"/>
                    <a:pt x="168" y="101"/>
                    <a:pt x="167" y="101"/>
                  </a:cubicBezTo>
                  <a:cubicBezTo>
                    <a:pt x="162" y="104"/>
                    <a:pt x="163" y="99"/>
                    <a:pt x="162" y="99"/>
                  </a:cubicBezTo>
                  <a:cubicBezTo>
                    <a:pt x="160" y="97"/>
                    <a:pt x="160" y="99"/>
                    <a:pt x="162" y="101"/>
                  </a:cubicBezTo>
                  <a:cubicBezTo>
                    <a:pt x="163" y="101"/>
                    <a:pt x="156" y="105"/>
                    <a:pt x="159" y="107"/>
                  </a:cubicBezTo>
                  <a:cubicBezTo>
                    <a:pt x="162" y="107"/>
                    <a:pt x="162" y="110"/>
                    <a:pt x="163" y="110"/>
                  </a:cubicBezTo>
                  <a:cubicBezTo>
                    <a:pt x="165" y="110"/>
                    <a:pt x="165" y="110"/>
                    <a:pt x="165" y="111"/>
                  </a:cubicBezTo>
                  <a:cubicBezTo>
                    <a:pt x="168" y="115"/>
                    <a:pt x="160" y="110"/>
                    <a:pt x="162" y="113"/>
                  </a:cubicBezTo>
                  <a:cubicBezTo>
                    <a:pt x="162" y="118"/>
                    <a:pt x="159" y="113"/>
                    <a:pt x="159" y="118"/>
                  </a:cubicBezTo>
                  <a:cubicBezTo>
                    <a:pt x="157" y="122"/>
                    <a:pt x="163" y="119"/>
                    <a:pt x="163" y="124"/>
                  </a:cubicBezTo>
                  <a:cubicBezTo>
                    <a:pt x="165" y="129"/>
                    <a:pt x="160" y="127"/>
                    <a:pt x="163" y="129"/>
                  </a:cubicBezTo>
                  <a:cubicBezTo>
                    <a:pt x="165" y="132"/>
                    <a:pt x="162" y="133"/>
                    <a:pt x="165" y="133"/>
                  </a:cubicBezTo>
                  <a:cubicBezTo>
                    <a:pt x="167" y="133"/>
                    <a:pt x="165" y="133"/>
                    <a:pt x="165" y="139"/>
                  </a:cubicBezTo>
                  <a:cubicBezTo>
                    <a:pt x="167" y="143"/>
                    <a:pt x="167" y="144"/>
                    <a:pt x="167" y="146"/>
                  </a:cubicBezTo>
                  <a:cubicBezTo>
                    <a:pt x="165" y="146"/>
                    <a:pt x="165" y="146"/>
                    <a:pt x="167" y="147"/>
                  </a:cubicBezTo>
                  <a:cubicBezTo>
                    <a:pt x="168" y="150"/>
                    <a:pt x="167" y="150"/>
                    <a:pt x="165" y="149"/>
                  </a:cubicBezTo>
                  <a:cubicBezTo>
                    <a:pt x="162" y="149"/>
                    <a:pt x="160" y="152"/>
                    <a:pt x="160" y="147"/>
                  </a:cubicBezTo>
                  <a:cubicBezTo>
                    <a:pt x="159" y="143"/>
                    <a:pt x="159" y="147"/>
                    <a:pt x="153" y="150"/>
                  </a:cubicBezTo>
                  <a:cubicBezTo>
                    <a:pt x="145" y="153"/>
                    <a:pt x="154" y="155"/>
                    <a:pt x="148" y="163"/>
                  </a:cubicBezTo>
                  <a:cubicBezTo>
                    <a:pt x="142" y="171"/>
                    <a:pt x="144" y="166"/>
                    <a:pt x="139" y="169"/>
                  </a:cubicBezTo>
                  <a:cubicBezTo>
                    <a:pt x="131" y="174"/>
                    <a:pt x="130" y="181"/>
                    <a:pt x="119" y="191"/>
                  </a:cubicBezTo>
                  <a:cubicBezTo>
                    <a:pt x="108" y="200"/>
                    <a:pt x="116" y="195"/>
                    <a:pt x="112" y="202"/>
                  </a:cubicBezTo>
                  <a:cubicBezTo>
                    <a:pt x="107" y="206"/>
                    <a:pt x="105" y="199"/>
                    <a:pt x="104" y="205"/>
                  </a:cubicBezTo>
                  <a:cubicBezTo>
                    <a:pt x="102" y="211"/>
                    <a:pt x="92" y="203"/>
                    <a:pt x="95" y="216"/>
                  </a:cubicBezTo>
                  <a:cubicBezTo>
                    <a:pt x="98" y="223"/>
                    <a:pt x="95" y="222"/>
                    <a:pt x="96" y="225"/>
                  </a:cubicBezTo>
                  <a:cubicBezTo>
                    <a:pt x="98" y="236"/>
                    <a:pt x="96" y="237"/>
                    <a:pt x="93" y="244"/>
                  </a:cubicBezTo>
                  <a:cubicBezTo>
                    <a:pt x="90" y="254"/>
                    <a:pt x="96" y="262"/>
                    <a:pt x="92" y="262"/>
                  </a:cubicBezTo>
                  <a:cubicBezTo>
                    <a:pt x="86" y="262"/>
                    <a:pt x="90" y="262"/>
                    <a:pt x="87" y="267"/>
                  </a:cubicBezTo>
                  <a:cubicBezTo>
                    <a:pt x="84" y="272"/>
                    <a:pt x="90" y="272"/>
                    <a:pt x="90" y="273"/>
                  </a:cubicBezTo>
                  <a:cubicBezTo>
                    <a:pt x="90" y="273"/>
                    <a:pt x="89" y="272"/>
                    <a:pt x="83" y="273"/>
                  </a:cubicBezTo>
                  <a:cubicBezTo>
                    <a:pt x="78" y="275"/>
                    <a:pt x="83" y="278"/>
                    <a:pt x="76" y="282"/>
                  </a:cubicBezTo>
                  <a:cubicBezTo>
                    <a:pt x="72" y="289"/>
                    <a:pt x="66" y="276"/>
                    <a:pt x="63" y="261"/>
                  </a:cubicBezTo>
                  <a:cubicBezTo>
                    <a:pt x="60" y="245"/>
                    <a:pt x="54" y="245"/>
                    <a:pt x="54" y="236"/>
                  </a:cubicBezTo>
                  <a:cubicBezTo>
                    <a:pt x="52" y="227"/>
                    <a:pt x="46" y="211"/>
                    <a:pt x="43" y="206"/>
                  </a:cubicBezTo>
                  <a:cubicBezTo>
                    <a:pt x="41" y="203"/>
                    <a:pt x="40" y="194"/>
                    <a:pt x="37" y="177"/>
                  </a:cubicBezTo>
                  <a:cubicBezTo>
                    <a:pt x="34" y="160"/>
                    <a:pt x="40" y="161"/>
                    <a:pt x="37" y="155"/>
                  </a:cubicBezTo>
                  <a:cubicBezTo>
                    <a:pt x="34" y="149"/>
                    <a:pt x="37" y="150"/>
                    <a:pt x="35" y="147"/>
                  </a:cubicBezTo>
                  <a:cubicBezTo>
                    <a:pt x="34" y="144"/>
                    <a:pt x="38" y="141"/>
                    <a:pt x="34" y="143"/>
                  </a:cubicBezTo>
                  <a:cubicBezTo>
                    <a:pt x="31" y="144"/>
                    <a:pt x="35" y="150"/>
                    <a:pt x="31" y="153"/>
                  </a:cubicBezTo>
                  <a:cubicBezTo>
                    <a:pt x="22" y="161"/>
                    <a:pt x="20" y="160"/>
                    <a:pt x="11" y="149"/>
                  </a:cubicBezTo>
                  <a:cubicBezTo>
                    <a:pt x="2" y="136"/>
                    <a:pt x="6" y="143"/>
                    <a:pt x="12" y="141"/>
                  </a:cubicBezTo>
                  <a:cubicBezTo>
                    <a:pt x="20" y="139"/>
                    <a:pt x="19" y="133"/>
                    <a:pt x="14" y="136"/>
                  </a:cubicBezTo>
                  <a:cubicBezTo>
                    <a:pt x="11" y="139"/>
                    <a:pt x="5" y="135"/>
                    <a:pt x="3" y="132"/>
                  </a:cubicBezTo>
                  <a:cubicBezTo>
                    <a:pt x="2" y="129"/>
                    <a:pt x="0" y="130"/>
                    <a:pt x="0" y="129"/>
                  </a:cubicBezTo>
                  <a:cubicBezTo>
                    <a:pt x="0" y="124"/>
                    <a:pt x="6" y="127"/>
                    <a:pt x="5" y="124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5" name="Freeform 46">
              <a:extLst>
                <a:ext uri="{FF2B5EF4-FFF2-40B4-BE49-F238E27FC236}">
                  <a16:creationId xmlns:a16="http://schemas.microsoft.com/office/drawing/2014/main" id="{D305DEAB-D46B-4D5B-AD8F-D6D9F92F7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737" y="2560576"/>
              <a:ext cx="300515" cy="326802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16" y="3"/>
                </a:cxn>
                <a:cxn ang="0">
                  <a:pos x="120" y="6"/>
                </a:cxn>
                <a:cxn ang="0">
                  <a:pos x="120" y="12"/>
                </a:cxn>
                <a:cxn ang="0">
                  <a:pos x="125" y="14"/>
                </a:cxn>
                <a:cxn ang="0">
                  <a:pos x="134" y="17"/>
                </a:cxn>
                <a:cxn ang="0">
                  <a:pos x="125" y="25"/>
                </a:cxn>
                <a:cxn ang="0">
                  <a:pos x="114" y="28"/>
                </a:cxn>
                <a:cxn ang="0">
                  <a:pos x="103" y="30"/>
                </a:cxn>
                <a:cxn ang="0">
                  <a:pos x="105" y="33"/>
                </a:cxn>
                <a:cxn ang="0">
                  <a:pos x="105" y="37"/>
                </a:cxn>
                <a:cxn ang="0">
                  <a:pos x="105" y="44"/>
                </a:cxn>
                <a:cxn ang="0">
                  <a:pos x="108" y="47"/>
                </a:cxn>
                <a:cxn ang="0">
                  <a:pos x="111" y="50"/>
                </a:cxn>
                <a:cxn ang="0">
                  <a:pos x="111" y="54"/>
                </a:cxn>
                <a:cxn ang="0">
                  <a:pos x="105" y="69"/>
                </a:cxn>
                <a:cxn ang="0">
                  <a:pos x="102" y="75"/>
                </a:cxn>
                <a:cxn ang="0">
                  <a:pos x="94" y="87"/>
                </a:cxn>
                <a:cxn ang="0">
                  <a:pos x="90" y="93"/>
                </a:cxn>
                <a:cxn ang="0">
                  <a:pos x="86" y="98"/>
                </a:cxn>
                <a:cxn ang="0">
                  <a:pos x="77" y="98"/>
                </a:cxn>
                <a:cxn ang="0">
                  <a:pos x="71" y="103"/>
                </a:cxn>
                <a:cxn ang="0">
                  <a:pos x="71" y="110"/>
                </a:cxn>
                <a:cxn ang="0">
                  <a:pos x="76" y="120"/>
                </a:cxn>
                <a:cxn ang="0">
                  <a:pos x="81" y="129"/>
                </a:cxn>
                <a:cxn ang="0">
                  <a:pos x="81" y="134"/>
                </a:cxn>
                <a:cxn ang="0">
                  <a:pos x="77" y="135"/>
                </a:cxn>
                <a:cxn ang="0">
                  <a:pos x="73" y="135"/>
                </a:cxn>
                <a:cxn ang="0">
                  <a:pos x="67" y="135"/>
                </a:cxn>
                <a:cxn ang="0">
                  <a:pos x="62" y="137"/>
                </a:cxn>
                <a:cxn ang="0">
                  <a:pos x="58" y="142"/>
                </a:cxn>
                <a:cxn ang="0">
                  <a:pos x="53" y="140"/>
                </a:cxn>
                <a:cxn ang="0">
                  <a:pos x="52" y="137"/>
                </a:cxn>
                <a:cxn ang="0">
                  <a:pos x="50" y="134"/>
                </a:cxn>
                <a:cxn ang="0">
                  <a:pos x="48" y="129"/>
                </a:cxn>
                <a:cxn ang="0">
                  <a:pos x="45" y="124"/>
                </a:cxn>
                <a:cxn ang="0">
                  <a:pos x="30" y="124"/>
                </a:cxn>
                <a:cxn ang="0">
                  <a:pos x="24" y="124"/>
                </a:cxn>
                <a:cxn ang="0">
                  <a:pos x="18" y="126"/>
                </a:cxn>
                <a:cxn ang="0">
                  <a:pos x="12" y="126"/>
                </a:cxn>
                <a:cxn ang="0">
                  <a:pos x="6" y="126"/>
                </a:cxn>
                <a:cxn ang="0">
                  <a:pos x="7" y="117"/>
                </a:cxn>
                <a:cxn ang="0">
                  <a:pos x="12" y="112"/>
                </a:cxn>
                <a:cxn ang="0">
                  <a:pos x="18" y="110"/>
                </a:cxn>
                <a:cxn ang="0">
                  <a:pos x="20" y="104"/>
                </a:cxn>
                <a:cxn ang="0">
                  <a:pos x="15" y="103"/>
                </a:cxn>
                <a:cxn ang="0">
                  <a:pos x="15" y="95"/>
                </a:cxn>
                <a:cxn ang="0">
                  <a:pos x="13" y="93"/>
                </a:cxn>
                <a:cxn ang="0">
                  <a:pos x="6" y="87"/>
                </a:cxn>
                <a:cxn ang="0">
                  <a:pos x="0" y="78"/>
                </a:cxn>
                <a:cxn ang="0">
                  <a:pos x="26" y="81"/>
                </a:cxn>
                <a:cxn ang="0">
                  <a:pos x="44" y="72"/>
                </a:cxn>
                <a:cxn ang="0">
                  <a:pos x="56" y="59"/>
                </a:cxn>
                <a:cxn ang="0">
                  <a:pos x="65" y="58"/>
                </a:cxn>
                <a:cxn ang="0">
                  <a:pos x="67" y="48"/>
                </a:cxn>
                <a:cxn ang="0">
                  <a:pos x="73" y="37"/>
                </a:cxn>
                <a:cxn ang="0">
                  <a:pos x="82" y="30"/>
                </a:cxn>
                <a:cxn ang="0">
                  <a:pos x="83" y="17"/>
                </a:cxn>
                <a:cxn ang="0">
                  <a:pos x="93" y="5"/>
                </a:cxn>
                <a:cxn ang="0">
                  <a:pos x="108" y="0"/>
                </a:cxn>
              </a:cxnLst>
              <a:rect l="0" t="0" r="r" b="b"/>
              <a:pathLst>
                <a:path w="134" h="142">
                  <a:moveTo>
                    <a:pt x="108" y="0"/>
                  </a:moveTo>
                  <a:cubicBezTo>
                    <a:pt x="111" y="3"/>
                    <a:pt x="114" y="0"/>
                    <a:pt x="116" y="3"/>
                  </a:cubicBezTo>
                  <a:cubicBezTo>
                    <a:pt x="116" y="6"/>
                    <a:pt x="117" y="2"/>
                    <a:pt x="120" y="6"/>
                  </a:cubicBezTo>
                  <a:cubicBezTo>
                    <a:pt x="122" y="11"/>
                    <a:pt x="119" y="9"/>
                    <a:pt x="120" y="12"/>
                  </a:cubicBezTo>
                  <a:cubicBezTo>
                    <a:pt x="123" y="16"/>
                    <a:pt x="125" y="12"/>
                    <a:pt x="125" y="14"/>
                  </a:cubicBezTo>
                  <a:cubicBezTo>
                    <a:pt x="126" y="16"/>
                    <a:pt x="131" y="17"/>
                    <a:pt x="134" y="17"/>
                  </a:cubicBezTo>
                  <a:cubicBezTo>
                    <a:pt x="126" y="22"/>
                    <a:pt x="129" y="27"/>
                    <a:pt x="125" y="25"/>
                  </a:cubicBezTo>
                  <a:cubicBezTo>
                    <a:pt x="122" y="25"/>
                    <a:pt x="120" y="30"/>
                    <a:pt x="114" y="28"/>
                  </a:cubicBezTo>
                  <a:cubicBezTo>
                    <a:pt x="105" y="23"/>
                    <a:pt x="100" y="28"/>
                    <a:pt x="103" y="30"/>
                  </a:cubicBezTo>
                  <a:cubicBezTo>
                    <a:pt x="106" y="33"/>
                    <a:pt x="100" y="33"/>
                    <a:pt x="105" y="33"/>
                  </a:cubicBezTo>
                  <a:cubicBezTo>
                    <a:pt x="111" y="34"/>
                    <a:pt x="100" y="34"/>
                    <a:pt x="105" y="37"/>
                  </a:cubicBezTo>
                  <a:cubicBezTo>
                    <a:pt x="108" y="40"/>
                    <a:pt x="102" y="40"/>
                    <a:pt x="105" y="44"/>
                  </a:cubicBezTo>
                  <a:cubicBezTo>
                    <a:pt x="108" y="45"/>
                    <a:pt x="106" y="47"/>
                    <a:pt x="108" y="47"/>
                  </a:cubicBezTo>
                  <a:cubicBezTo>
                    <a:pt x="112" y="45"/>
                    <a:pt x="108" y="50"/>
                    <a:pt x="111" y="50"/>
                  </a:cubicBezTo>
                  <a:cubicBezTo>
                    <a:pt x="116" y="51"/>
                    <a:pt x="117" y="51"/>
                    <a:pt x="111" y="54"/>
                  </a:cubicBezTo>
                  <a:cubicBezTo>
                    <a:pt x="103" y="58"/>
                    <a:pt x="112" y="58"/>
                    <a:pt x="105" y="69"/>
                  </a:cubicBezTo>
                  <a:cubicBezTo>
                    <a:pt x="102" y="75"/>
                    <a:pt x="108" y="73"/>
                    <a:pt x="102" y="75"/>
                  </a:cubicBezTo>
                  <a:cubicBezTo>
                    <a:pt x="96" y="78"/>
                    <a:pt x="99" y="86"/>
                    <a:pt x="94" y="87"/>
                  </a:cubicBezTo>
                  <a:cubicBezTo>
                    <a:pt x="90" y="89"/>
                    <a:pt x="91" y="92"/>
                    <a:pt x="90" y="93"/>
                  </a:cubicBezTo>
                  <a:cubicBezTo>
                    <a:pt x="86" y="95"/>
                    <a:pt x="90" y="98"/>
                    <a:pt x="86" y="98"/>
                  </a:cubicBezTo>
                  <a:cubicBezTo>
                    <a:pt x="81" y="98"/>
                    <a:pt x="79" y="101"/>
                    <a:pt x="77" y="98"/>
                  </a:cubicBezTo>
                  <a:cubicBezTo>
                    <a:pt x="74" y="93"/>
                    <a:pt x="74" y="100"/>
                    <a:pt x="71" y="103"/>
                  </a:cubicBezTo>
                  <a:cubicBezTo>
                    <a:pt x="68" y="106"/>
                    <a:pt x="65" y="110"/>
                    <a:pt x="71" y="110"/>
                  </a:cubicBezTo>
                  <a:cubicBezTo>
                    <a:pt x="77" y="112"/>
                    <a:pt x="70" y="120"/>
                    <a:pt x="76" y="120"/>
                  </a:cubicBezTo>
                  <a:cubicBezTo>
                    <a:pt x="81" y="121"/>
                    <a:pt x="74" y="121"/>
                    <a:pt x="81" y="129"/>
                  </a:cubicBezTo>
                  <a:cubicBezTo>
                    <a:pt x="82" y="131"/>
                    <a:pt x="79" y="132"/>
                    <a:pt x="81" y="134"/>
                  </a:cubicBezTo>
                  <a:cubicBezTo>
                    <a:pt x="82" y="134"/>
                    <a:pt x="77" y="137"/>
                    <a:pt x="77" y="135"/>
                  </a:cubicBezTo>
                  <a:cubicBezTo>
                    <a:pt x="76" y="132"/>
                    <a:pt x="74" y="134"/>
                    <a:pt x="73" y="135"/>
                  </a:cubicBezTo>
                  <a:cubicBezTo>
                    <a:pt x="71" y="139"/>
                    <a:pt x="71" y="134"/>
                    <a:pt x="67" y="135"/>
                  </a:cubicBezTo>
                  <a:cubicBezTo>
                    <a:pt x="65" y="135"/>
                    <a:pt x="62" y="134"/>
                    <a:pt x="62" y="137"/>
                  </a:cubicBezTo>
                  <a:cubicBezTo>
                    <a:pt x="64" y="140"/>
                    <a:pt x="58" y="137"/>
                    <a:pt x="58" y="142"/>
                  </a:cubicBezTo>
                  <a:cubicBezTo>
                    <a:pt x="55" y="139"/>
                    <a:pt x="55" y="142"/>
                    <a:pt x="53" y="140"/>
                  </a:cubicBezTo>
                  <a:cubicBezTo>
                    <a:pt x="52" y="139"/>
                    <a:pt x="53" y="139"/>
                    <a:pt x="52" y="137"/>
                  </a:cubicBezTo>
                  <a:cubicBezTo>
                    <a:pt x="50" y="135"/>
                    <a:pt x="52" y="135"/>
                    <a:pt x="50" y="134"/>
                  </a:cubicBezTo>
                  <a:cubicBezTo>
                    <a:pt x="48" y="132"/>
                    <a:pt x="52" y="129"/>
                    <a:pt x="48" y="129"/>
                  </a:cubicBezTo>
                  <a:cubicBezTo>
                    <a:pt x="44" y="129"/>
                    <a:pt x="47" y="128"/>
                    <a:pt x="45" y="124"/>
                  </a:cubicBezTo>
                  <a:cubicBezTo>
                    <a:pt x="45" y="123"/>
                    <a:pt x="32" y="124"/>
                    <a:pt x="30" y="124"/>
                  </a:cubicBezTo>
                  <a:cubicBezTo>
                    <a:pt x="30" y="128"/>
                    <a:pt x="30" y="126"/>
                    <a:pt x="24" y="124"/>
                  </a:cubicBezTo>
                  <a:cubicBezTo>
                    <a:pt x="18" y="123"/>
                    <a:pt x="23" y="128"/>
                    <a:pt x="18" y="126"/>
                  </a:cubicBezTo>
                  <a:cubicBezTo>
                    <a:pt x="12" y="123"/>
                    <a:pt x="13" y="128"/>
                    <a:pt x="12" y="126"/>
                  </a:cubicBezTo>
                  <a:cubicBezTo>
                    <a:pt x="10" y="124"/>
                    <a:pt x="7" y="131"/>
                    <a:pt x="6" y="126"/>
                  </a:cubicBezTo>
                  <a:cubicBezTo>
                    <a:pt x="6" y="123"/>
                    <a:pt x="6" y="120"/>
                    <a:pt x="7" y="117"/>
                  </a:cubicBezTo>
                  <a:cubicBezTo>
                    <a:pt x="9" y="114"/>
                    <a:pt x="12" y="115"/>
                    <a:pt x="12" y="112"/>
                  </a:cubicBezTo>
                  <a:cubicBezTo>
                    <a:pt x="12" y="110"/>
                    <a:pt x="18" y="112"/>
                    <a:pt x="18" y="110"/>
                  </a:cubicBezTo>
                  <a:cubicBezTo>
                    <a:pt x="18" y="107"/>
                    <a:pt x="20" y="106"/>
                    <a:pt x="20" y="104"/>
                  </a:cubicBezTo>
                  <a:cubicBezTo>
                    <a:pt x="18" y="104"/>
                    <a:pt x="13" y="106"/>
                    <a:pt x="15" y="103"/>
                  </a:cubicBezTo>
                  <a:cubicBezTo>
                    <a:pt x="17" y="101"/>
                    <a:pt x="15" y="98"/>
                    <a:pt x="15" y="95"/>
                  </a:cubicBezTo>
                  <a:cubicBezTo>
                    <a:pt x="15" y="92"/>
                    <a:pt x="15" y="97"/>
                    <a:pt x="13" y="93"/>
                  </a:cubicBezTo>
                  <a:cubicBezTo>
                    <a:pt x="12" y="90"/>
                    <a:pt x="7" y="93"/>
                    <a:pt x="6" y="87"/>
                  </a:cubicBezTo>
                  <a:cubicBezTo>
                    <a:pt x="4" y="82"/>
                    <a:pt x="3" y="81"/>
                    <a:pt x="0" y="78"/>
                  </a:cubicBezTo>
                  <a:cubicBezTo>
                    <a:pt x="4" y="76"/>
                    <a:pt x="10" y="86"/>
                    <a:pt x="26" y="81"/>
                  </a:cubicBezTo>
                  <a:cubicBezTo>
                    <a:pt x="42" y="78"/>
                    <a:pt x="44" y="78"/>
                    <a:pt x="44" y="72"/>
                  </a:cubicBezTo>
                  <a:cubicBezTo>
                    <a:pt x="42" y="64"/>
                    <a:pt x="52" y="62"/>
                    <a:pt x="56" y="59"/>
                  </a:cubicBezTo>
                  <a:cubicBezTo>
                    <a:pt x="61" y="54"/>
                    <a:pt x="64" y="61"/>
                    <a:pt x="65" y="58"/>
                  </a:cubicBezTo>
                  <a:cubicBezTo>
                    <a:pt x="67" y="56"/>
                    <a:pt x="65" y="54"/>
                    <a:pt x="67" y="48"/>
                  </a:cubicBezTo>
                  <a:cubicBezTo>
                    <a:pt x="70" y="40"/>
                    <a:pt x="77" y="45"/>
                    <a:pt x="73" y="37"/>
                  </a:cubicBezTo>
                  <a:cubicBezTo>
                    <a:pt x="67" y="28"/>
                    <a:pt x="82" y="39"/>
                    <a:pt x="82" y="30"/>
                  </a:cubicBezTo>
                  <a:cubicBezTo>
                    <a:pt x="82" y="25"/>
                    <a:pt x="86" y="23"/>
                    <a:pt x="83" y="17"/>
                  </a:cubicBezTo>
                  <a:cubicBezTo>
                    <a:pt x="81" y="11"/>
                    <a:pt x="82" y="8"/>
                    <a:pt x="93" y="5"/>
                  </a:cubicBezTo>
                  <a:cubicBezTo>
                    <a:pt x="102" y="0"/>
                    <a:pt x="105" y="6"/>
                    <a:pt x="108" y="0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6" name="Freeform 88">
              <a:extLst>
                <a:ext uri="{FF2B5EF4-FFF2-40B4-BE49-F238E27FC236}">
                  <a16:creationId xmlns:a16="http://schemas.microsoft.com/office/drawing/2014/main" id="{7FD08D4F-5F4A-4D54-93AD-C4425C8BF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3787" y="2692487"/>
              <a:ext cx="203425" cy="245993"/>
            </a:xfrm>
            <a:custGeom>
              <a:avLst/>
              <a:gdLst/>
              <a:ahLst/>
              <a:cxnLst>
                <a:cxn ang="0">
                  <a:pos x="82" y="24"/>
                </a:cxn>
                <a:cxn ang="0">
                  <a:pos x="77" y="41"/>
                </a:cxn>
                <a:cxn ang="0">
                  <a:pos x="70" y="36"/>
                </a:cxn>
                <a:cxn ang="0">
                  <a:pos x="67" y="27"/>
                </a:cxn>
                <a:cxn ang="0">
                  <a:pos x="64" y="19"/>
                </a:cxn>
                <a:cxn ang="0">
                  <a:pos x="64" y="27"/>
                </a:cxn>
                <a:cxn ang="0">
                  <a:pos x="71" y="44"/>
                </a:cxn>
                <a:cxn ang="0">
                  <a:pos x="74" y="52"/>
                </a:cxn>
                <a:cxn ang="0">
                  <a:pos x="83" y="74"/>
                </a:cxn>
                <a:cxn ang="0">
                  <a:pos x="88" y="82"/>
                </a:cxn>
                <a:cxn ang="0">
                  <a:pos x="88" y="91"/>
                </a:cxn>
                <a:cxn ang="0">
                  <a:pos x="82" y="96"/>
                </a:cxn>
                <a:cxn ang="0">
                  <a:pos x="76" y="102"/>
                </a:cxn>
                <a:cxn ang="0">
                  <a:pos x="68" y="102"/>
                </a:cxn>
                <a:cxn ang="0">
                  <a:pos x="54" y="102"/>
                </a:cxn>
                <a:cxn ang="0">
                  <a:pos x="54" y="100"/>
                </a:cxn>
                <a:cxn ang="0">
                  <a:pos x="53" y="102"/>
                </a:cxn>
                <a:cxn ang="0">
                  <a:pos x="4" y="102"/>
                </a:cxn>
                <a:cxn ang="0">
                  <a:pos x="4" y="25"/>
                </a:cxn>
                <a:cxn ang="0">
                  <a:pos x="3" y="14"/>
                </a:cxn>
                <a:cxn ang="0">
                  <a:pos x="4" y="3"/>
                </a:cxn>
                <a:cxn ang="0">
                  <a:pos x="16" y="3"/>
                </a:cxn>
                <a:cxn ang="0">
                  <a:pos x="24" y="6"/>
                </a:cxn>
                <a:cxn ang="0">
                  <a:pos x="30" y="8"/>
                </a:cxn>
                <a:cxn ang="0">
                  <a:pos x="39" y="9"/>
                </a:cxn>
                <a:cxn ang="0">
                  <a:pos x="45" y="5"/>
                </a:cxn>
                <a:cxn ang="0">
                  <a:pos x="50" y="2"/>
                </a:cxn>
                <a:cxn ang="0">
                  <a:pos x="56" y="3"/>
                </a:cxn>
                <a:cxn ang="0">
                  <a:pos x="59" y="3"/>
                </a:cxn>
                <a:cxn ang="0">
                  <a:pos x="61" y="5"/>
                </a:cxn>
                <a:cxn ang="0">
                  <a:pos x="57" y="3"/>
                </a:cxn>
                <a:cxn ang="0">
                  <a:pos x="57" y="5"/>
                </a:cxn>
                <a:cxn ang="0">
                  <a:pos x="59" y="6"/>
                </a:cxn>
                <a:cxn ang="0">
                  <a:pos x="61" y="6"/>
                </a:cxn>
                <a:cxn ang="0">
                  <a:pos x="62" y="6"/>
                </a:cxn>
                <a:cxn ang="0">
                  <a:pos x="68" y="6"/>
                </a:cxn>
                <a:cxn ang="0">
                  <a:pos x="76" y="5"/>
                </a:cxn>
                <a:cxn ang="0">
                  <a:pos x="77" y="6"/>
                </a:cxn>
                <a:cxn ang="0">
                  <a:pos x="82" y="24"/>
                </a:cxn>
              </a:cxnLst>
              <a:rect l="0" t="0" r="r" b="b"/>
              <a:pathLst>
                <a:path w="91" h="107">
                  <a:moveTo>
                    <a:pt x="82" y="24"/>
                  </a:moveTo>
                  <a:cubicBezTo>
                    <a:pt x="77" y="38"/>
                    <a:pt x="79" y="38"/>
                    <a:pt x="77" y="41"/>
                  </a:cubicBezTo>
                  <a:cubicBezTo>
                    <a:pt x="76" y="44"/>
                    <a:pt x="74" y="41"/>
                    <a:pt x="70" y="36"/>
                  </a:cubicBezTo>
                  <a:cubicBezTo>
                    <a:pt x="67" y="33"/>
                    <a:pt x="70" y="30"/>
                    <a:pt x="67" y="27"/>
                  </a:cubicBezTo>
                  <a:cubicBezTo>
                    <a:pt x="62" y="22"/>
                    <a:pt x="65" y="20"/>
                    <a:pt x="64" y="19"/>
                  </a:cubicBezTo>
                  <a:cubicBezTo>
                    <a:pt x="59" y="25"/>
                    <a:pt x="64" y="22"/>
                    <a:pt x="64" y="27"/>
                  </a:cubicBezTo>
                  <a:cubicBezTo>
                    <a:pt x="64" y="33"/>
                    <a:pt x="71" y="39"/>
                    <a:pt x="71" y="44"/>
                  </a:cubicBezTo>
                  <a:cubicBezTo>
                    <a:pt x="71" y="47"/>
                    <a:pt x="74" y="49"/>
                    <a:pt x="74" y="52"/>
                  </a:cubicBezTo>
                  <a:cubicBezTo>
                    <a:pt x="73" y="56"/>
                    <a:pt x="79" y="63"/>
                    <a:pt x="83" y="74"/>
                  </a:cubicBezTo>
                  <a:cubicBezTo>
                    <a:pt x="86" y="82"/>
                    <a:pt x="91" y="82"/>
                    <a:pt x="88" y="82"/>
                  </a:cubicBezTo>
                  <a:cubicBezTo>
                    <a:pt x="85" y="82"/>
                    <a:pt x="86" y="88"/>
                    <a:pt x="88" y="91"/>
                  </a:cubicBezTo>
                  <a:cubicBezTo>
                    <a:pt x="85" y="96"/>
                    <a:pt x="83" y="91"/>
                    <a:pt x="82" y="96"/>
                  </a:cubicBezTo>
                  <a:cubicBezTo>
                    <a:pt x="80" y="100"/>
                    <a:pt x="77" y="99"/>
                    <a:pt x="76" y="102"/>
                  </a:cubicBezTo>
                  <a:cubicBezTo>
                    <a:pt x="74" y="105"/>
                    <a:pt x="71" y="107"/>
                    <a:pt x="68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2"/>
                    <a:pt x="0" y="20"/>
                    <a:pt x="3" y="14"/>
                  </a:cubicBezTo>
                  <a:cubicBezTo>
                    <a:pt x="6" y="9"/>
                    <a:pt x="1" y="6"/>
                    <a:pt x="4" y="3"/>
                  </a:cubicBezTo>
                  <a:cubicBezTo>
                    <a:pt x="6" y="3"/>
                    <a:pt x="7" y="0"/>
                    <a:pt x="16" y="3"/>
                  </a:cubicBezTo>
                  <a:cubicBezTo>
                    <a:pt x="27" y="5"/>
                    <a:pt x="22" y="6"/>
                    <a:pt x="24" y="6"/>
                  </a:cubicBezTo>
                  <a:cubicBezTo>
                    <a:pt x="27" y="5"/>
                    <a:pt x="27" y="8"/>
                    <a:pt x="30" y="8"/>
                  </a:cubicBezTo>
                  <a:cubicBezTo>
                    <a:pt x="32" y="6"/>
                    <a:pt x="36" y="13"/>
                    <a:pt x="39" y="9"/>
                  </a:cubicBezTo>
                  <a:cubicBezTo>
                    <a:pt x="45" y="3"/>
                    <a:pt x="44" y="6"/>
                    <a:pt x="45" y="5"/>
                  </a:cubicBezTo>
                  <a:cubicBezTo>
                    <a:pt x="47" y="2"/>
                    <a:pt x="47" y="3"/>
                    <a:pt x="50" y="2"/>
                  </a:cubicBezTo>
                  <a:cubicBezTo>
                    <a:pt x="53" y="0"/>
                    <a:pt x="54" y="5"/>
                    <a:pt x="56" y="3"/>
                  </a:cubicBezTo>
                  <a:cubicBezTo>
                    <a:pt x="57" y="2"/>
                    <a:pt x="57" y="2"/>
                    <a:pt x="59" y="3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59" y="5"/>
                    <a:pt x="57" y="3"/>
                    <a:pt x="57" y="3"/>
                  </a:cubicBezTo>
                  <a:cubicBezTo>
                    <a:pt x="57" y="5"/>
                    <a:pt x="56" y="5"/>
                    <a:pt x="57" y="5"/>
                  </a:cubicBezTo>
                  <a:cubicBezTo>
                    <a:pt x="57" y="6"/>
                    <a:pt x="59" y="5"/>
                    <a:pt x="59" y="6"/>
                  </a:cubicBezTo>
                  <a:cubicBezTo>
                    <a:pt x="61" y="8"/>
                    <a:pt x="62" y="6"/>
                    <a:pt x="61" y="6"/>
                  </a:cubicBezTo>
                  <a:cubicBezTo>
                    <a:pt x="61" y="5"/>
                    <a:pt x="61" y="5"/>
                    <a:pt x="62" y="6"/>
                  </a:cubicBezTo>
                  <a:cubicBezTo>
                    <a:pt x="65" y="9"/>
                    <a:pt x="67" y="5"/>
                    <a:pt x="68" y="6"/>
                  </a:cubicBezTo>
                  <a:cubicBezTo>
                    <a:pt x="70" y="8"/>
                    <a:pt x="68" y="8"/>
                    <a:pt x="76" y="5"/>
                  </a:cubicBezTo>
                  <a:cubicBezTo>
                    <a:pt x="76" y="5"/>
                    <a:pt x="76" y="6"/>
                    <a:pt x="77" y="6"/>
                  </a:cubicBezTo>
                  <a:cubicBezTo>
                    <a:pt x="79" y="11"/>
                    <a:pt x="80" y="17"/>
                    <a:pt x="82" y="24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7" name="Freeform 198">
              <a:extLst>
                <a:ext uri="{FF2B5EF4-FFF2-40B4-BE49-F238E27FC236}">
                  <a16:creationId xmlns:a16="http://schemas.microsoft.com/office/drawing/2014/main" id="{0A9075EA-FF63-4DFF-863A-9538776FA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4054" y="2062649"/>
              <a:ext cx="736262" cy="412365"/>
            </a:xfrm>
            <a:custGeom>
              <a:avLst/>
              <a:gdLst/>
              <a:ahLst/>
              <a:cxnLst>
                <a:cxn ang="0">
                  <a:pos x="197" y="160"/>
                </a:cxn>
                <a:cxn ang="0">
                  <a:pos x="194" y="162"/>
                </a:cxn>
                <a:cxn ang="0">
                  <a:pos x="185" y="168"/>
                </a:cxn>
                <a:cxn ang="0">
                  <a:pos x="179" y="176"/>
                </a:cxn>
                <a:cxn ang="0">
                  <a:pos x="174" y="176"/>
                </a:cxn>
                <a:cxn ang="0">
                  <a:pos x="174" y="173"/>
                </a:cxn>
                <a:cxn ang="0">
                  <a:pos x="163" y="168"/>
                </a:cxn>
                <a:cxn ang="0">
                  <a:pos x="159" y="162"/>
                </a:cxn>
                <a:cxn ang="0">
                  <a:pos x="159" y="153"/>
                </a:cxn>
                <a:cxn ang="0">
                  <a:pos x="148" y="143"/>
                </a:cxn>
                <a:cxn ang="0">
                  <a:pos x="124" y="143"/>
                </a:cxn>
                <a:cxn ang="0">
                  <a:pos x="121" y="135"/>
                </a:cxn>
                <a:cxn ang="0">
                  <a:pos x="122" y="124"/>
                </a:cxn>
                <a:cxn ang="0">
                  <a:pos x="122" y="114"/>
                </a:cxn>
                <a:cxn ang="0">
                  <a:pos x="121" y="109"/>
                </a:cxn>
                <a:cxn ang="0">
                  <a:pos x="112" y="109"/>
                </a:cxn>
                <a:cxn ang="0">
                  <a:pos x="107" y="114"/>
                </a:cxn>
                <a:cxn ang="0">
                  <a:pos x="99" y="121"/>
                </a:cxn>
                <a:cxn ang="0">
                  <a:pos x="80" y="132"/>
                </a:cxn>
                <a:cxn ang="0">
                  <a:pos x="75" y="170"/>
                </a:cxn>
                <a:cxn ang="0">
                  <a:pos x="63" y="159"/>
                </a:cxn>
                <a:cxn ang="0">
                  <a:pos x="51" y="165"/>
                </a:cxn>
                <a:cxn ang="0">
                  <a:pos x="46" y="151"/>
                </a:cxn>
                <a:cxn ang="0">
                  <a:pos x="37" y="137"/>
                </a:cxn>
                <a:cxn ang="0">
                  <a:pos x="43" y="134"/>
                </a:cxn>
                <a:cxn ang="0">
                  <a:pos x="43" y="124"/>
                </a:cxn>
                <a:cxn ang="0">
                  <a:pos x="55" y="123"/>
                </a:cxn>
                <a:cxn ang="0">
                  <a:pos x="57" y="107"/>
                </a:cxn>
                <a:cxn ang="0">
                  <a:pos x="45" y="106"/>
                </a:cxn>
                <a:cxn ang="0">
                  <a:pos x="25" y="112"/>
                </a:cxn>
                <a:cxn ang="0">
                  <a:pos x="23" y="112"/>
                </a:cxn>
                <a:cxn ang="0">
                  <a:pos x="11" y="96"/>
                </a:cxn>
                <a:cxn ang="0">
                  <a:pos x="7" y="76"/>
                </a:cxn>
                <a:cxn ang="0">
                  <a:pos x="22" y="65"/>
                </a:cxn>
                <a:cxn ang="0">
                  <a:pos x="46" y="50"/>
                </a:cxn>
                <a:cxn ang="0">
                  <a:pos x="80" y="62"/>
                </a:cxn>
                <a:cxn ang="0">
                  <a:pos x="103" y="61"/>
                </a:cxn>
                <a:cxn ang="0">
                  <a:pos x="119" y="51"/>
                </a:cxn>
                <a:cxn ang="0">
                  <a:pos x="125" y="31"/>
                </a:cxn>
                <a:cxn ang="0">
                  <a:pos x="171" y="9"/>
                </a:cxn>
                <a:cxn ang="0">
                  <a:pos x="199" y="11"/>
                </a:cxn>
                <a:cxn ang="0">
                  <a:pos x="218" y="23"/>
                </a:cxn>
                <a:cxn ang="0">
                  <a:pos x="243" y="20"/>
                </a:cxn>
                <a:cxn ang="0">
                  <a:pos x="279" y="56"/>
                </a:cxn>
                <a:cxn ang="0">
                  <a:pos x="321" y="73"/>
                </a:cxn>
                <a:cxn ang="0">
                  <a:pos x="321" y="87"/>
                </a:cxn>
                <a:cxn ang="0">
                  <a:pos x="310" y="106"/>
                </a:cxn>
                <a:cxn ang="0">
                  <a:pos x="293" y="104"/>
                </a:cxn>
                <a:cxn ang="0">
                  <a:pos x="292" y="124"/>
                </a:cxn>
                <a:cxn ang="0">
                  <a:pos x="272" y="128"/>
                </a:cxn>
                <a:cxn ang="0">
                  <a:pos x="275" y="149"/>
                </a:cxn>
                <a:cxn ang="0">
                  <a:pos x="272" y="160"/>
                </a:cxn>
                <a:cxn ang="0">
                  <a:pos x="247" y="153"/>
                </a:cxn>
                <a:cxn ang="0">
                  <a:pos x="221" y="149"/>
                </a:cxn>
                <a:cxn ang="0">
                  <a:pos x="203" y="153"/>
                </a:cxn>
              </a:cxnLst>
              <a:rect l="0" t="0" r="r" b="b"/>
              <a:pathLst>
                <a:path w="328" h="179">
                  <a:moveTo>
                    <a:pt x="199" y="159"/>
                  </a:moveTo>
                  <a:cubicBezTo>
                    <a:pt x="197" y="160"/>
                    <a:pt x="197" y="160"/>
                    <a:pt x="197" y="160"/>
                  </a:cubicBezTo>
                  <a:cubicBezTo>
                    <a:pt x="196" y="160"/>
                    <a:pt x="197" y="162"/>
                    <a:pt x="196" y="162"/>
                  </a:cubicBezTo>
                  <a:cubicBezTo>
                    <a:pt x="194" y="162"/>
                    <a:pt x="196" y="160"/>
                    <a:pt x="194" y="162"/>
                  </a:cubicBezTo>
                  <a:cubicBezTo>
                    <a:pt x="191" y="163"/>
                    <a:pt x="189" y="165"/>
                    <a:pt x="188" y="166"/>
                  </a:cubicBezTo>
                  <a:cubicBezTo>
                    <a:pt x="186" y="168"/>
                    <a:pt x="186" y="168"/>
                    <a:pt x="185" y="168"/>
                  </a:cubicBezTo>
                  <a:cubicBezTo>
                    <a:pt x="182" y="170"/>
                    <a:pt x="183" y="171"/>
                    <a:pt x="182" y="171"/>
                  </a:cubicBezTo>
                  <a:cubicBezTo>
                    <a:pt x="180" y="173"/>
                    <a:pt x="179" y="174"/>
                    <a:pt x="179" y="176"/>
                  </a:cubicBezTo>
                  <a:cubicBezTo>
                    <a:pt x="180" y="177"/>
                    <a:pt x="179" y="179"/>
                    <a:pt x="177" y="177"/>
                  </a:cubicBezTo>
                  <a:cubicBezTo>
                    <a:pt x="174" y="176"/>
                    <a:pt x="174" y="176"/>
                    <a:pt x="174" y="176"/>
                  </a:cubicBezTo>
                  <a:cubicBezTo>
                    <a:pt x="176" y="173"/>
                    <a:pt x="176" y="173"/>
                    <a:pt x="176" y="173"/>
                  </a:cubicBezTo>
                  <a:cubicBezTo>
                    <a:pt x="176" y="173"/>
                    <a:pt x="176" y="174"/>
                    <a:pt x="174" y="173"/>
                  </a:cubicBezTo>
                  <a:cubicBezTo>
                    <a:pt x="174" y="171"/>
                    <a:pt x="174" y="171"/>
                    <a:pt x="168" y="171"/>
                  </a:cubicBezTo>
                  <a:cubicBezTo>
                    <a:pt x="163" y="173"/>
                    <a:pt x="163" y="171"/>
                    <a:pt x="163" y="168"/>
                  </a:cubicBezTo>
                  <a:cubicBezTo>
                    <a:pt x="163" y="165"/>
                    <a:pt x="163" y="162"/>
                    <a:pt x="162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0"/>
                    <a:pt x="159" y="157"/>
                  </a:cubicBezTo>
                  <a:cubicBezTo>
                    <a:pt x="160" y="153"/>
                    <a:pt x="160" y="149"/>
                    <a:pt x="159" y="153"/>
                  </a:cubicBezTo>
                  <a:cubicBezTo>
                    <a:pt x="156" y="154"/>
                    <a:pt x="157" y="148"/>
                    <a:pt x="154" y="146"/>
                  </a:cubicBezTo>
                  <a:cubicBezTo>
                    <a:pt x="151" y="145"/>
                    <a:pt x="151" y="142"/>
                    <a:pt x="148" y="143"/>
                  </a:cubicBezTo>
                  <a:cubicBezTo>
                    <a:pt x="144" y="146"/>
                    <a:pt x="141" y="143"/>
                    <a:pt x="133" y="145"/>
                  </a:cubicBezTo>
                  <a:cubicBezTo>
                    <a:pt x="127" y="146"/>
                    <a:pt x="127" y="146"/>
                    <a:pt x="124" y="143"/>
                  </a:cubicBezTo>
                  <a:cubicBezTo>
                    <a:pt x="122" y="140"/>
                    <a:pt x="121" y="139"/>
                    <a:pt x="121" y="137"/>
                  </a:cubicBezTo>
                  <a:cubicBezTo>
                    <a:pt x="119" y="137"/>
                    <a:pt x="121" y="135"/>
                    <a:pt x="121" y="135"/>
                  </a:cubicBezTo>
                  <a:cubicBezTo>
                    <a:pt x="119" y="131"/>
                    <a:pt x="121" y="135"/>
                    <a:pt x="127" y="128"/>
                  </a:cubicBezTo>
                  <a:cubicBezTo>
                    <a:pt x="125" y="123"/>
                    <a:pt x="122" y="129"/>
                    <a:pt x="122" y="124"/>
                  </a:cubicBezTo>
                  <a:cubicBezTo>
                    <a:pt x="122" y="120"/>
                    <a:pt x="121" y="121"/>
                    <a:pt x="119" y="117"/>
                  </a:cubicBezTo>
                  <a:cubicBezTo>
                    <a:pt x="118" y="112"/>
                    <a:pt x="122" y="117"/>
                    <a:pt x="122" y="114"/>
                  </a:cubicBezTo>
                  <a:cubicBezTo>
                    <a:pt x="122" y="110"/>
                    <a:pt x="124" y="114"/>
                    <a:pt x="124" y="107"/>
                  </a:cubicBezTo>
                  <a:cubicBezTo>
                    <a:pt x="124" y="106"/>
                    <a:pt x="121" y="107"/>
                    <a:pt x="121" y="109"/>
                  </a:cubicBezTo>
                  <a:cubicBezTo>
                    <a:pt x="119" y="112"/>
                    <a:pt x="116" y="112"/>
                    <a:pt x="118" y="109"/>
                  </a:cubicBezTo>
                  <a:cubicBezTo>
                    <a:pt x="119" y="106"/>
                    <a:pt x="116" y="107"/>
                    <a:pt x="112" y="109"/>
                  </a:cubicBezTo>
                  <a:cubicBezTo>
                    <a:pt x="107" y="112"/>
                    <a:pt x="113" y="110"/>
                    <a:pt x="112" y="114"/>
                  </a:cubicBezTo>
                  <a:cubicBezTo>
                    <a:pt x="110" y="117"/>
                    <a:pt x="109" y="112"/>
                    <a:pt x="107" y="114"/>
                  </a:cubicBezTo>
                  <a:cubicBezTo>
                    <a:pt x="106" y="114"/>
                    <a:pt x="109" y="115"/>
                    <a:pt x="107" y="117"/>
                  </a:cubicBezTo>
                  <a:cubicBezTo>
                    <a:pt x="104" y="118"/>
                    <a:pt x="103" y="114"/>
                    <a:pt x="99" y="121"/>
                  </a:cubicBezTo>
                  <a:cubicBezTo>
                    <a:pt x="98" y="121"/>
                    <a:pt x="84" y="126"/>
                    <a:pt x="81" y="128"/>
                  </a:cubicBezTo>
                  <a:cubicBezTo>
                    <a:pt x="78" y="128"/>
                    <a:pt x="80" y="128"/>
                    <a:pt x="80" y="132"/>
                  </a:cubicBezTo>
                  <a:cubicBezTo>
                    <a:pt x="80" y="135"/>
                    <a:pt x="80" y="170"/>
                    <a:pt x="80" y="170"/>
                  </a:cubicBezTo>
                  <a:cubicBezTo>
                    <a:pt x="77" y="170"/>
                    <a:pt x="75" y="171"/>
                    <a:pt x="75" y="170"/>
                  </a:cubicBezTo>
                  <a:cubicBezTo>
                    <a:pt x="71" y="163"/>
                    <a:pt x="72" y="163"/>
                    <a:pt x="69" y="162"/>
                  </a:cubicBezTo>
                  <a:cubicBezTo>
                    <a:pt x="67" y="160"/>
                    <a:pt x="66" y="157"/>
                    <a:pt x="63" y="159"/>
                  </a:cubicBezTo>
                  <a:cubicBezTo>
                    <a:pt x="60" y="159"/>
                    <a:pt x="57" y="160"/>
                    <a:pt x="55" y="162"/>
                  </a:cubicBezTo>
                  <a:cubicBezTo>
                    <a:pt x="52" y="163"/>
                    <a:pt x="51" y="165"/>
                    <a:pt x="51" y="165"/>
                  </a:cubicBezTo>
                  <a:cubicBezTo>
                    <a:pt x="49" y="157"/>
                    <a:pt x="57" y="157"/>
                    <a:pt x="52" y="154"/>
                  </a:cubicBezTo>
                  <a:cubicBezTo>
                    <a:pt x="49" y="149"/>
                    <a:pt x="48" y="154"/>
                    <a:pt x="46" y="151"/>
                  </a:cubicBezTo>
                  <a:cubicBezTo>
                    <a:pt x="45" y="148"/>
                    <a:pt x="42" y="151"/>
                    <a:pt x="42" y="148"/>
                  </a:cubicBezTo>
                  <a:cubicBezTo>
                    <a:pt x="42" y="148"/>
                    <a:pt x="40" y="137"/>
                    <a:pt x="37" y="137"/>
                  </a:cubicBezTo>
                  <a:cubicBezTo>
                    <a:pt x="32" y="137"/>
                    <a:pt x="31" y="134"/>
                    <a:pt x="35" y="132"/>
                  </a:cubicBezTo>
                  <a:cubicBezTo>
                    <a:pt x="42" y="132"/>
                    <a:pt x="37" y="135"/>
                    <a:pt x="43" y="134"/>
                  </a:cubicBezTo>
                  <a:cubicBezTo>
                    <a:pt x="48" y="134"/>
                    <a:pt x="35" y="129"/>
                    <a:pt x="40" y="128"/>
                  </a:cubicBezTo>
                  <a:cubicBezTo>
                    <a:pt x="45" y="126"/>
                    <a:pt x="40" y="126"/>
                    <a:pt x="43" y="124"/>
                  </a:cubicBezTo>
                  <a:cubicBezTo>
                    <a:pt x="46" y="121"/>
                    <a:pt x="45" y="124"/>
                    <a:pt x="49" y="124"/>
                  </a:cubicBezTo>
                  <a:cubicBezTo>
                    <a:pt x="52" y="123"/>
                    <a:pt x="60" y="126"/>
                    <a:pt x="55" y="123"/>
                  </a:cubicBezTo>
                  <a:cubicBezTo>
                    <a:pt x="52" y="120"/>
                    <a:pt x="58" y="115"/>
                    <a:pt x="57" y="112"/>
                  </a:cubicBezTo>
                  <a:cubicBezTo>
                    <a:pt x="55" y="110"/>
                    <a:pt x="57" y="109"/>
                    <a:pt x="57" y="107"/>
                  </a:cubicBezTo>
                  <a:cubicBezTo>
                    <a:pt x="55" y="106"/>
                    <a:pt x="52" y="104"/>
                    <a:pt x="51" y="106"/>
                  </a:cubicBezTo>
                  <a:cubicBezTo>
                    <a:pt x="49" y="109"/>
                    <a:pt x="49" y="107"/>
                    <a:pt x="45" y="106"/>
                  </a:cubicBezTo>
                  <a:cubicBezTo>
                    <a:pt x="42" y="103"/>
                    <a:pt x="39" y="104"/>
                    <a:pt x="32" y="109"/>
                  </a:cubicBezTo>
                  <a:cubicBezTo>
                    <a:pt x="28" y="114"/>
                    <a:pt x="28" y="109"/>
                    <a:pt x="25" y="112"/>
                  </a:cubicBezTo>
                  <a:cubicBezTo>
                    <a:pt x="23" y="117"/>
                    <a:pt x="22" y="115"/>
                    <a:pt x="22" y="117"/>
                  </a:cubicBezTo>
                  <a:cubicBezTo>
                    <a:pt x="22" y="115"/>
                    <a:pt x="22" y="117"/>
                    <a:pt x="23" y="112"/>
                  </a:cubicBezTo>
                  <a:cubicBezTo>
                    <a:pt x="16" y="107"/>
                    <a:pt x="28" y="110"/>
                    <a:pt x="20" y="103"/>
                  </a:cubicBezTo>
                  <a:cubicBezTo>
                    <a:pt x="14" y="95"/>
                    <a:pt x="14" y="95"/>
                    <a:pt x="11" y="96"/>
                  </a:cubicBezTo>
                  <a:cubicBezTo>
                    <a:pt x="8" y="96"/>
                    <a:pt x="11" y="92"/>
                    <a:pt x="7" y="89"/>
                  </a:cubicBezTo>
                  <a:cubicBezTo>
                    <a:pt x="0" y="87"/>
                    <a:pt x="10" y="81"/>
                    <a:pt x="7" y="76"/>
                  </a:cubicBezTo>
                  <a:cubicBezTo>
                    <a:pt x="3" y="73"/>
                    <a:pt x="11" y="62"/>
                    <a:pt x="14" y="65"/>
                  </a:cubicBezTo>
                  <a:cubicBezTo>
                    <a:pt x="20" y="75"/>
                    <a:pt x="22" y="72"/>
                    <a:pt x="22" y="65"/>
                  </a:cubicBezTo>
                  <a:cubicBezTo>
                    <a:pt x="22" y="59"/>
                    <a:pt x="32" y="56"/>
                    <a:pt x="37" y="51"/>
                  </a:cubicBezTo>
                  <a:cubicBezTo>
                    <a:pt x="40" y="45"/>
                    <a:pt x="42" y="54"/>
                    <a:pt x="46" y="50"/>
                  </a:cubicBezTo>
                  <a:cubicBezTo>
                    <a:pt x="52" y="47"/>
                    <a:pt x="51" y="51"/>
                    <a:pt x="58" y="53"/>
                  </a:cubicBezTo>
                  <a:cubicBezTo>
                    <a:pt x="66" y="53"/>
                    <a:pt x="74" y="67"/>
                    <a:pt x="80" y="62"/>
                  </a:cubicBezTo>
                  <a:cubicBezTo>
                    <a:pt x="83" y="57"/>
                    <a:pt x="84" y="54"/>
                    <a:pt x="89" y="57"/>
                  </a:cubicBezTo>
                  <a:cubicBezTo>
                    <a:pt x="93" y="61"/>
                    <a:pt x="93" y="53"/>
                    <a:pt x="103" y="61"/>
                  </a:cubicBezTo>
                  <a:cubicBezTo>
                    <a:pt x="112" y="67"/>
                    <a:pt x="107" y="56"/>
                    <a:pt x="113" y="61"/>
                  </a:cubicBezTo>
                  <a:cubicBezTo>
                    <a:pt x="121" y="65"/>
                    <a:pt x="128" y="54"/>
                    <a:pt x="119" y="51"/>
                  </a:cubicBezTo>
                  <a:cubicBezTo>
                    <a:pt x="103" y="44"/>
                    <a:pt x="124" y="45"/>
                    <a:pt x="118" y="39"/>
                  </a:cubicBezTo>
                  <a:cubicBezTo>
                    <a:pt x="112" y="34"/>
                    <a:pt x="133" y="34"/>
                    <a:pt x="125" y="31"/>
                  </a:cubicBezTo>
                  <a:cubicBezTo>
                    <a:pt x="118" y="28"/>
                    <a:pt x="115" y="20"/>
                    <a:pt x="124" y="20"/>
                  </a:cubicBezTo>
                  <a:cubicBezTo>
                    <a:pt x="133" y="20"/>
                    <a:pt x="163" y="14"/>
                    <a:pt x="171" y="9"/>
                  </a:cubicBezTo>
                  <a:cubicBezTo>
                    <a:pt x="180" y="6"/>
                    <a:pt x="182" y="0"/>
                    <a:pt x="188" y="5"/>
                  </a:cubicBezTo>
                  <a:cubicBezTo>
                    <a:pt x="193" y="8"/>
                    <a:pt x="196" y="0"/>
                    <a:pt x="199" y="11"/>
                  </a:cubicBezTo>
                  <a:cubicBezTo>
                    <a:pt x="202" y="23"/>
                    <a:pt x="206" y="15"/>
                    <a:pt x="212" y="19"/>
                  </a:cubicBezTo>
                  <a:cubicBezTo>
                    <a:pt x="218" y="22"/>
                    <a:pt x="223" y="19"/>
                    <a:pt x="218" y="23"/>
                  </a:cubicBezTo>
                  <a:cubicBezTo>
                    <a:pt x="214" y="28"/>
                    <a:pt x="223" y="28"/>
                    <a:pt x="235" y="20"/>
                  </a:cubicBezTo>
                  <a:cubicBezTo>
                    <a:pt x="247" y="11"/>
                    <a:pt x="246" y="17"/>
                    <a:pt x="243" y="20"/>
                  </a:cubicBezTo>
                  <a:cubicBezTo>
                    <a:pt x="240" y="23"/>
                    <a:pt x="252" y="25"/>
                    <a:pt x="263" y="45"/>
                  </a:cubicBezTo>
                  <a:cubicBezTo>
                    <a:pt x="276" y="75"/>
                    <a:pt x="270" y="48"/>
                    <a:pt x="279" y="56"/>
                  </a:cubicBezTo>
                  <a:cubicBezTo>
                    <a:pt x="290" y="65"/>
                    <a:pt x="295" y="53"/>
                    <a:pt x="304" y="62"/>
                  </a:cubicBezTo>
                  <a:cubicBezTo>
                    <a:pt x="311" y="73"/>
                    <a:pt x="314" y="79"/>
                    <a:pt x="321" y="73"/>
                  </a:cubicBezTo>
                  <a:cubicBezTo>
                    <a:pt x="328" y="68"/>
                    <a:pt x="321" y="75"/>
                    <a:pt x="328" y="81"/>
                  </a:cubicBezTo>
                  <a:cubicBezTo>
                    <a:pt x="319" y="79"/>
                    <a:pt x="328" y="86"/>
                    <a:pt x="321" y="87"/>
                  </a:cubicBezTo>
                  <a:cubicBezTo>
                    <a:pt x="311" y="90"/>
                    <a:pt x="313" y="96"/>
                    <a:pt x="314" y="100"/>
                  </a:cubicBezTo>
                  <a:cubicBezTo>
                    <a:pt x="316" y="103"/>
                    <a:pt x="314" y="104"/>
                    <a:pt x="310" y="106"/>
                  </a:cubicBezTo>
                  <a:cubicBezTo>
                    <a:pt x="307" y="107"/>
                    <a:pt x="308" y="104"/>
                    <a:pt x="304" y="106"/>
                  </a:cubicBezTo>
                  <a:cubicBezTo>
                    <a:pt x="299" y="106"/>
                    <a:pt x="295" y="100"/>
                    <a:pt x="293" y="104"/>
                  </a:cubicBezTo>
                  <a:cubicBezTo>
                    <a:pt x="293" y="107"/>
                    <a:pt x="292" y="117"/>
                    <a:pt x="289" y="120"/>
                  </a:cubicBezTo>
                  <a:cubicBezTo>
                    <a:pt x="287" y="123"/>
                    <a:pt x="292" y="121"/>
                    <a:pt x="292" y="124"/>
                  </a:cubicBezTo>
                  <a:cubicBezTo>
                    <a:pt x="290" y="128"/>
                    <a:pt x="287" y="126"/>
                    <a:pt x="284" y="124"/>
                  </a:cubicBezTo>
                  <a:cubicBezTo>
                    <a:pt x="282" y="124"/>
                    <a:pt x="276" y="126"/>
                    <a:pt x="272" y="128"/>
                  </a:cubicBezTo>
                  <a:cubicBezTo>
                    <a:pt x="264" y="129"/>
                    <a:pt x="275" y="129"/>
                    <a:pt x="273" y="132"/>
                  </a:cubicBezTo>
                  <a:cubicBezTo>
                    <a:pt x="272" y="135"/>
                    <a:pt x="279" y="148"/>
                    <a:pt x="275" y="149"/>
                  </a:cubicBezTo>
                  <a:cubicBezTo>
                    <a:pt x="272" y="151"/>
                    <a:pt x="276" y="153"/>
                    <a:pt x="273" y="153"/>
                  </a:cubicBezTo>
                  <a:cubicBezTo>
                    <a:pt x="270" y="154"/>
                    <a:pt x="273" y="159"/>
                    <a:pt x="272" y="160"/>
                  </a:cubicBezTo>
                  <a:cubicBezTo>
                    <a:pt x="269" y="156"/>
                    <a:pt x="266" y="159"/>
                    <a:pt x="264" y="156"/>
                  </a:cubicBezTo>
                  <a:cubicBezTo>
                    <a:pt x="264" y="153"/>
                    <a:pt x="258" y="153"/>
                    <a:pt x="247" y="153"/>
                  </a:cubicBezTo>
                  <a:cubicBezTo>
                    <a:pt x="235" y="151"/>
                    <a:pt x="235" y="154"/>
                    <a:pt x="232" y="153"/>
                  </a:cubicBezTo>
                  <a:cubicBezTo>
                    <a:pt x="231" y="151"/>
                    <a:pt x="226" y="148"/>
                    <a:pt x="221" y="149"/>
                  </a:cubicBezTo>
                  <a:cubicBezTo>
                    <a:pt x="215" y="151"/>
                    <a:pt x="220" y="159"/>
                    <a:pt x="217" y="157"/>
                  </a:cubicBezTo>
                  <a:cubicBezTo>
                    <a:pt x="214" y="156"/>
                    <a:pt x="208" y="153"/>
                    <a:pt x="203" y="153"/>
                  </a:cubicBezTo>
                  <a:cubicBezTo>
                    <a:pt x="199" y="154"/>
                    <a:pt x="199" y="157"/>
                    <a:pt x="199" y="159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8" name="Freeform 237">
              <a:extLst>
                <a:ext uri="{FF2B5EF4-FFF2-40B4-BE49-F238E27FC236}">
                  <a16:creationId xmlns:a16="http://schemas.microsoft.com/office/drawing/2014/main" id="{6C0AC31F-8D44-4D00-9CB6-C92C0C5AC3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3632" y="1184443"/>
              <a:ext cx="3046758" cy="1275122"/>
            </a:xfrm>
            <a:custGeom>
              <a:avLst/>
              <a:gdLst/>
              <a:ahLst/>
              <a:cxnLst>
                <a:cxn ang="0">
                  <a:pos x="404" y="136"/>
                </a:cxn>
                <a:cxn ang="0">
                  <a:pos x="273" y="177"/>
                </a:cxn>
                <a:cxn ang="0">
                  <a:pos x="361" y="90"/>
                </a:cxn>
                <a:cxn ang="0">
                  <a:pos x="278" y="138"/>
                </a:cxn>
                <a:cxn ang="0">
                  <a:pos x="227" y="31"/>
                </a:cxn>
                <a:cxn ang="0">
                  <a:pos x="217" y="29"/>
                </a:cxn>
                <a:cxn ang="0">
                  <a:pos x="343" y="18"/>
                </a:cxn>
                <a:cxn ang="0">
                  <a:pos x="328" y="25"/>
                </a:cxn>
                <a:cxn ang="0">
                  <a:pos x="297" y="32"/>
                </a:cxn>
                <a:cxn ang="0">
                  <a:pos x="314" y="31"/>
                </a:cxn>
                <a:cxn ang="0">
                  <a:pos x="285" y="12"/>
                </a:cxn>
                <a:cxn ang="0">
                  <a:pos x="291" y="14"/>
                </a:cxn>
                <a:cxn ang="0">
                  <a:pos x="288" y="20"/>
                </a:cxn>
                <a:cxn ang="0">
                  <a:pos x="276" y="23"/>
                </a:cxn>
                <a:cxn ang="0">
                  <a:pos x="1351" y="247"/>
                </a:cxn>
                <a:cxn ang="0">
                  <a:pos x="1184" y="200"/>
                </a:cxn>
                <a:cxn ang="0">
                  <a:pos x="902" y="164"/>
                </a:cxn>
                <a:cxn ang="0">
                  <a:pos x="734" y="116"/>
                </a:cxn>
                <a:cxn ang="0">
                  <a:pos x="570" y="104"/>
                </a:cxn>
                <a:cxn ang="0">
                  <a:pos x="474" y="154"/>
                </a:cxn>
                <a:cxn ang="0">
                  <a:pos x="457" y="217"/>
                </a:cxn>
                <a:cxn ang="0">
                  <a:pos x="381" y="169"/>
                </a:cxn>
                <a:cxn ang="0">
                  <a:pos x="214" y="233"/>
                </a:cxn>
                <a:cxn ang="0">
                  <a:pos x="144" y="275"/>
                </a:cxn>
                <a:cxn ang="0">
                  <a:pos x="90" y="191"/>
                </a:cxn>
                <a:cxn ang="0">
                  <a:pos x="84" y="250"/>
                </a:cxn>
                <a:cxn ang="0">
                  <a:pos x="80" y="306"/>
                </a:cxn>
                <a:cxn ang="0">
                  <a:pos x="67" y="332"/>
                </a:cxn>
                <a:cxn ang="0">
                  <a:pos x="87" y="380"/>
                </a:cxn>
                <a:cxn ang="0">
                  <a:pos x="109" y="422"/>
                </a:cxn>
                <a:cxn ang="0">
                  <a:pos x="163" y="455"/>
                </a:cxn>
                <a:cxn ang="0">
                  <a:pos x="148" y="492"/>
                </a:cxn>
                <a:cxn ang="0">
                  <a:pos x="172" y="528"/>
                </a:cxn>
                <a:cxn ang="0">
                  <a:pos x="220" y="548"/>
                </a:cxn>
                <a:cxn ang="0">
                  <a:pos x="217" y="469"/>
                </a:cxn>
                <a:cxn ang="0">
                  <a:pos x="329" y="432"/>
                </a:cxn>
                <a:cxn ang="0">
                  <a:pos x="472" y="425"/>
                </a:cxn>
                <a:cxn ang="0">
                  <a:pos x="623" y="433"/>
                </a:cxn>
                <a:cxn ang="0">
                  <a:pos x="798" y="419"/>
                </a:cxn>
                <a:cxn ang="0">
                  <a:pos x="899" y="508"/>
                </a:cxn>
                <a:cxn ang="0">
                  <a:pos x="900" y="534"/>
                </a:cxn>
                <a:cxn ang="0">
                  <a:pos x="957" y="401"/>
                </a:cxn>
                <a:cxn ang="0">
                  <a:pos x="1013" y="334"/>
                </a:cxn>
                <a:cxn ang="0">
                  <a:pos x="1121" y="329"/>
                </a:cxn>
                <a:cxn ang="0">
                  <a:pos x="1146" y="326"/>
                </a:cxn>
                <a:cxn ang="0">
                  <a:pos x="1273" y="256"/>
                </a:cxn>
                <a:cxn ang="0">
                  <a:pos x="978" y="489"/>
                </a:cxn>
                <a:cxn ang="0">
                  <a:pos x="984" y="441"/>
                </a:cxn>
                <a:cxn ang="0">
                  <a:pos x="975" y="407"/>
                </a:cxn>
                <a:cxn ang="0">
                  <a:pos x="1025" y="503"/>
                </a:cxn>
                <a:cxn ang="0">
                  <a:pos x="1066" y="464"/>
                </a:cxn>
                <a:cxn ang="0">
                  <a:pos x="1080" y="446"/>
                </a:cxn>
                <a:cxn ang="0">
                  <a:pos x="25" y="390"/>
                </a:cxn>
                <a:cxn ang="0">
                  <a:pos x="937" y="393"/>
                </a:cxn>
                <a:cxn ang="0">
                  <a:pos x="1274" y="175"/>
                </a:cxn>
                <a:cxn ang="0">
                  <a:pos x="1018" y="107"/>
                </a:cxn>
                <a:cxn ang="0">
                  <a:pos x="946" y="118"/>
                </a:cxn>
                <a:cxn ang="0">
                  <a:pos x="870" y="149"/>
                </a:cxn>
                <a:cxn ang="0">
                  <a:pos x="739" y="121"/>
                </a:cxn>
                <a:cxn ang="0">
                  <a:pos x="638" y="35"/>
                </a:cxn>
                <a:cxn ang="0">
                  <a:pos x="600" y="29"/>
                </a:cxn>
                <a:cxn ang="0">
                  <a:pos x="571" y="14"/>
                </a:cxn>
              </a:cxnLst>
              <a:rect l="0" t="0" r="r" b="b"/>
              <a:pathLst>
                <a:path w="1359" h="553">
                  <a:moveTo>
                    <a:pt x="314" y="189"/>
                  </a:moveTo>
                  <a:cubicBezTo>
                    <a:pt x="314" y="189"/>
                    <a:pt x="319" y="189"/>
                    <a:pt x="317" y="192"/>
                  </a:cubicBezTo>
                  <a:cubicBezTo>
                    <a:pt x="317" y="194"/>
                    <a:pt x="325" y="192"/>
                    <a:pt x="325" y="191"/>
                  </a:cubicBezTo>
                  <a:cubicBezTo>
                    <a:pt x="326" y="189"/>
                    <a:pt x="320" y="188"/>
                    <a:pt x="316" y="183"/>
                  </a:cubicBezTo>
                  <a:cubicBezTo>
                    <a:pt x="313" y="180"/>
                    <a:pt x="313" y="182"/>
                    <a:pt x="311" y="183"/>
                  </a:cubicBezTo>
                  <a:cubicBezTo>
                    <a:pt x="308" y="183"/>
                    <a:pt x="313" y="186"/>
                    <a:pt x="309" y="185"/>
                  </a:cubicBezTo>
                  <a:cubicBezTo>
                    <a:pt x="308" y="185"/>
                    <a:pt x="308" y="186"/>
                    <a:pt x="311" y="189"/>
                  </a:cubicBezTo>
                  <a:cubicBezTo>
                    <a:pt x="313" y="191"/>
                    <a:pt x="314" y="191"/>
                    <a:pt x="314" y="189"/>
                  </a:cubicBezTo>
                  <a:close/>
                  <a:moveTo>
                    <a:pt x="404" y="136"/>
                  </a:moveTo>
                  <a:cubicBezTo>
                    <a:pt x="398" y="138"/>
                    <a:pt x="396" y="144"/>
                    <a:pt x="409" y="143"/>
                  </a:cubicBezTo>
                  <a:cubicBezTo>
                    <a:pt x="419" y="141"/>
                    <a:pt x="410" y="133"/>
                    <a:pt x="404" y="136"/>
                  </a:cubicBezTo>
                  <a:close/>
                  <a:moveTo>
                    <a:pt x="290" y="168"/>
                  </a:moveTo>
                  <a:cubicBezTo>
                    <a:pt x="287" y="163"/>
                    <a:pt x="282" y="164"/>
                    <a:pt x="285" y="154"/>
                  </a:cubicBezTo>
                  <a:cubicBezTo>
                    <a:pt x="287" y="144"/>
                    <a:pt x="297" y="144"/>
                    <a:pt x="290" y="139"/>
                  </a:cubicBezTo>
                  <a:cubicBezTo>
                    <a:pt x="282" y="136"/>
                    <a:pt x="288" y="138"/>
                    <a:pt x="274" y="139"/>
                  </a:cubicBezTo>
                  <a:cubicBezTo>
                    <a:pt x="261" y="141"/>
                    <a:pt x="271" y="143"/>
                    <a:pt x="264" y="146"/>
                  </a:cubicBezTo>
                  <a:cubicBezTo>
                    <a:pt x="258" y="149"/>
                    <a:pt x="265" y="147"/>
                    <a:pt x="262" y="154"/>
                  </a:cubicBezTo>
                  <a:cubicBezTo>
                    <a:pt x="259" y="160"/>
                    <a:pt x="256" y="152"/>
                    <a:pt x="255" y="158"/>
                  </a:cubicBezTo>
                  <a:cubicBezTo>
                    <a:pt x="252" y="164"/>
                    <a:pt x="252" y="166"/>
                    <a:pt x="259" y="166"/>
                  </a:cubicBezTo>
                  <a:cubicBezTo>
                    <a:pt x="268" y="166"/>
                    <a:pt x="255" y="168"/>
                    <a:pt x="264" y="172"/>
                  </a:cubicBezTo>
                  <a:cubicBezTo>
                    <a:pt x="271" y="177"/>
                    <a:pt x="265" y="163"/>
                    <a:pt x="270" y="169"/>
                  </a:cubicBezTo>
                  <a:cubicBezTo>
                    <a:pt x="274" y="175"/>
                    <a:pt x="262" y="175"/>
                    <a:pt x="273" y="177"/>
                  </a:cubicBezTo>
                  <a:cubicBezTo>
                    <a:pt x="282" y="178"/>
                    <a:pt x="276" y="180"/>
                    <a:pt x="285" y="180"/>
                  </a:cubicBezTo>
                  <a:cubicBezTo>
                    <a:pt x="293" y="180"/>
                    <a:pt x="294" y="183"/>
                    <a:pt x="302" y="178"/>
                  </a:cubicBezTo>
                  <a:cubicBezTo>
                    <a:pt x="305" y="177"/>
                    <a:pt x="291" y="174"/>
                    <a:pt x="290" y="168"/>
                  </a:cubicBezTo>
                  <a:close/>
                  <a:moveTo>
                    <a:pt x="299" y="136"/>
                  </a:moveTo>
                  <a:cubicBezTo>
                    <a:pt x="299" y="133"/>
                    <a:pt x="303" y="136"/>
                    <a:pt x="305" y="130"/>
                  </a:cubicBezTo>
                  <a:cubicBezTo>
                    <a:pt x="306" y="126"/>
                    <a:pt x="311" y="127"/>
                    <a:pt x="311" y="124"/>
                  </a:cubicBezTo>
                  <a:cubicBezTo>
                    <a:pt x="311" y="121"/>
                    <a:pt x="311" y="121"/>
                    <a:pt x="322" y="118"/>
                  </a:cubicBezTo>
                  <a:cubicBezTo>
                    <a:pt x="331" y="115"/>
                    <a:pt x="320" y="115"/>
                    <a:pt x="335" y="107"/>
                  </a:cubicBezTo>
                  <a:cubicBezTo>
                    <a:pt x="351" y="101"/>
                    <a:pt x="376" y="98"/>
                    <a:pt x="389" y="91"/>
                  </a:cubicBezTo>
                  <a:cubicBezTo>
                    <a:pt x="401" y="85"/>
                    <a:pt x="387" y="79"/>
                    <a:pt x="375" y="84"/>
                  </a:cubicBezTo>
                  <a:cubicBezTo>
                    <a:pt x="363" y="87"/>
                    <a:pt x="370" y="87"/>
                    <a:pt x="361" y="90"/>
                  </a:cubicBezTo>
                  <a:cubicBezTo>
                    <a:pt x="352" y="93"/>
                    <a:pt x="358" y="88"/>
                    <a:pt x="348" y="93"/>
                  </a:cubicBezTo>
                  <a:cubicBezTo>
                    <a:pt x="337" y="98"/>
                    <a:pt x="343" y="91"/>
                    <a:pt x="332" y="93"/>
                  </a:cubicBezTo>
                  <a:cubicBezTo>
                    <a:pt x="323" y="93"/>
                    <a:pt x="332" y="96"/>
                    <a:pt x="326" y="96"/>
                  </a:cubicBezTo>
                  <a:cubicBezTo>
                    <a:pt x="320" y="96"/>
                    <a:pt x="306" y="101"/>
                    <a:pt x="303" y="107"/>
                  </a:cubicBezTo>
                  <a:cubicBezTo>
                    <a:pt x="299" y="112"/>
                    <a:pt x="300" y="105"/>
                    <a:pt x="296" y="109"/>
                  </a:cubicBezTo>
                  <a:cubicBezTo>
                    <a:pt x="291" y="113"/>
                    <a:pt x="293" y="107"/>
                    <a:pt x="290" y="110"/>
                  </a:cubicBezTo>
                  <a:cubicBezTo>
                    <a:pt x="285" y="113"/>
                    <a:pt x="293" y="113"/>
                    <a:pt x="290" y="115"/>
                  </a:cubicBezTo>
                  <a:cubicBezTo>
                    <a:pt x="285" y="116"/>
                    <a:pt x="294" y="118"/>
                    <a:pt x="288" y="118"/>
                  </a:cubicBezTo>
                  <a:cubicBezTo>
                    <a:pt x="282" y="119"/>
                    <a:pt x="285" y="126"/>
                    <a:pt x="278" y="129"/>
                  </a:cubicBezTo>
                  <a:cubicBezTo>
                    <a:pt x="270" y="132"/>
                    <a:pt x="268" y="135"/>
                    <a:pt x="274" y="135"/>
                  </a:cubicBezTo>
                  <a:cubicBezTo>
                    <a:pt x="281" y="133"/>
                    <a:pt x="270" y="139"/>
                    <a:pt x="278" y="138"/>
                  </a:cubicBezTo>
                  <a:cubicBezTo>
                    <a:pt x="285" y="135"/>
                    <a:pt x="285" y="135"/>
                    <a:pt x="291" y="139"/>
                  </a:cubicBezTo>
                  <a:cubicBezTo>
                    <a:pt x="293" y="141"/>
                    <a:pt x="299" y="141"/>
                    <a:pt x="299" y="136"/>
                  </a:cubicBezTo>
                  <a:close/>
                  <a:moveTo>
                    <a:pt x="207" y="23"/>
                  </a:moveTo>
                  <a:cubicBezTo>
                    <a:pt x="211" y="23"/>
                    <a:pt x="211" y="26"/>
                    <a:pt x="215" y="25"/>
                  </a:cubicBezTo>
                  <a:cubicBezTo>
                    <a:pt x="221" y="21"/>
                    <a:pt x="221" y="20"/>
                    <a:pt x="227" y="21"/>
                  </a:cubicBezTo>
                  <a:cubicBezTo>
                    <a:pt x="232" y="23"/>
                    <a:pt x="235" y="21"/>
                    <a:pt x="226" y="18"/>
                  </a:cubicBezTo>
                  <a:cubicBezTo>
                    <a:pt x="215" y="17"/>
                    <a:pt x="223" y="20"/>
                    <a:pt x="215" y="20"/>
                  </a:cubicBezTo>
                  <a:cubicBezTo>
                    <a:pt x="206" y="21"/>
                    <a:pt x="198" y="23"/>
                    <a:pt x="204" y="25"/>
                  </a:cubicBezTo>
                  <a:cubicBezTo>
                    <a:pt x="207" y="25"/>
                    <a:pt x="206" y="25"/>
                    <a:pt x="207" y="23"/>
                  </a:cubicBezTo>
                  <a:close/>
                  <a:moveTo>
                    <a:pt x="223" y="29"/>
                  </a:moveTo>
                  <a:cubicBezTo>
                    <a:pt x="227" y="28"/>
                    <a:pt x="221" y="32"/>
                    <a:pt x="227" y="31"/>
                  </a:cubicBezTo>
                  <a:cubicBezTo>
                    <a:pt x="233" y="29"/>
                    <a:pt x="232" y="32"/>
                    <a:pt x="235" y="29"/>
                  </a:cubicBezTo>
                  <a:cubicBezTo>
                    <a:pt x="236" y="28"/>
                    <a:pt x="230" y="29"/>
                    <a:pt x="232" y="28"/>
                  </a:cubicBezTo>
                  <a:cubicBezTo>
                    <a:pt x="235" y="26"/>
                    <a:pt x="238" y="28"/>
                    <a:pt x="239" y="25"/>
                  </a:cubicBezTo>
                  <a:cubicBezTo>
                    <a:pt x="242" y="23"/>
                    <a:pt x="244" y="25"/>
                    <a:pt x="252" y="23"/>
                  </a:cubicBezTo>
                  <a:cubicBezTo>
                    <a:pt x="259" y="21"/>
                    <a:pt x="255" y="18"/>
                    <a:pt x="249" y="20"/>
                  </a:cubicBezTo>
                  <a:cubicBezTo>
                    <a:pt x="242" y="21"/>
                    <a:pt x="252" y="18"/>
                    <a:pt x="246" y="18"/>
                  </a:cubicBezTo>
                  <a:cubicBezTo>
                    <a:pt x="239" y="17"/>
                    <a:pt x="233" y="20"/>
                    <a:pt x="235" y="20"/>
                  </a:cubicBezTo>
                  <a:cubicBezTo>
                    <a:pt x="238" y="21"/>
                    <a:pt x="239" y="25"/>
                    <a:pt x="230" y="25"/>
                  </a:cubicBezTo>
                  <a:cubicBezTo>
                    <a:pt x="223" y="25"/>
                    <a:pt x="220" y="25"/>
                    <a:pt x="223" y="26"/>
                  </a:cubicBezTo>
                  <a:cubicBezTo>
                    <a:pt x="227" y="28"/>
                    <a:pt x="223" y="28"/>
                    <a:pt x="220" y="28"/>
                  </a:cubicBezTo>
                  <a:cubicBezTo>
                    <a:pt x="217" y="26"/>
                    <a:pt x="212" y="26"/>
                    <a:pt x="217" y="29"/>
                  </a:cubicBezTo>
                  <a:cubicBezTo>
                    <a:pt x="220" y="31"/>
                    <a:pt x="220" y="29"/>
                    <a:pt x="223" y="29"/>
                  </a:cubicBezTo>
                  <a:close/>
                  <a:moveTo>
                    <a:pt x="271" y="28"/>
                  </a:moveTo>
                  <a:cubicBezTo>
                    <a:pt x="268" y="25"/>
                    <a:pt x="267" y="25"/>
                    <a:pt x="261" y="28"/>
                  </a:cubicBezTo>
                  <a:cubicBezTo>
                    <a:pt x="256" y="29"/>
                    <a:pt x="276" y="32"/>
                    <a:pt x="271" y="28"/>
                  </a:cubicBezTo>
                  <a:close/>
                  <a:moveTo>
                    <a:pt x="246" y="14"/>
                  </a:moveTo>
                  <a:cubicBezTo>
                    <a:pt x="249" y="11"/>
                    <a:pt x="253" y="12"/>
                    <a:pt x="249" y="14"/>
                  </a:cubicBezTo>
                  <a:cubicBezTo>
                    <a:pt x="246" y="15"/>
                    <a:pt x="241" y="17"/>
                    <a:pt x="246" y="14"/>
                  </a:cubicBezTo>
                  <a:close/>
                  <a:moveTo>
                    <a:pt x="352" y="20"/>
                  </a:moveTo>
                  <a:cubicBezTo>
                    <a:pt x="360" y="18"/>
                    <a:pt x="364" y="20"/>
                    <a:pt x="364" y="15"/>
                  </a:cubicBezTo>
                  <a:cubicBezTo>
                    <a:pt x="364" y="12"/>
                    <a:pt x="357" y="11"/>
                    <a:pt x="354" y="14"/>
                  </a:cubicBezTo>
                  <a:cubicBezTo>
                    <a:pt x="352" y="17"/>
                    <a:pt x="349" y="14"/>
                    <a:pt x="343" y="18"/>
                  </a:cubicBezTo>
                  <a:cubicBezTo>
                    <a:pt x="338" y="20"/>
                    <a:pt x="344" y="21"/>
                    <a:pt x="352" y="20"/>
                  </a:cubicBezTo>
                  <a:close/>
                  <a:moveTo>
                    <a:pt x="338" y="4"/>
                  </a:moveTo>
                  <a:cubicBezTo>
                    <a:pt x="343" y="3"/>
                    <a:pt x="354" y="3"/>
                    <a:pt x="352" y="4"/>
                  </a:cubicBezTo>
                  <a:cubicBezTo>
                    <a:pt x="349" y="7"/>
                    <a:pt x="337" y="4"/>
                    <a:pt x="338" y="4"/>
                  </a:cubicBezTo>
                  <a:close/>
                  <a:moveTo>
                    <a:pt x="305" y="3"/>
                  </a:moveTo>
                  <a:cubicBezTo>
                    <a:pt x="306" y="0"/>
                    <a:pt x="317" y="0"/>
                    <a:pt x="317" y="3"/>
                  </a:cubicBezTo>
                  <a:cubicBezTo>
                    <a:pt x="316" y="4"/>
                    <a:pt x="303" y="6"/>
                    <a:pt x="305" y="3"/>
                  </a:cubicBezTo>
                  <a:close/>
                  <a:moveTo>
                    <a:pt x="329" y="17"/>
                  </a:moveTo>
                  <a:cubicBezTo>
                    <a:pt x="334" y="17"/>
                    <a:pt x="341" y="11"/>
                    <a:pt x="328" y="14"/>
                  </a:cubicBezTo>
                  <a:cubicBezTo>
                    <a:pt x="317" y="17"/>
                    <a:pt x="325" y="18"/>
                    <a:pt x="329" y="17"/>
                  </a:cubicBezTo>
                  <a:close/>
                  <a:moveTo>
                    <a:pt x="328" y="25"/>
                  </a:moveTo>
                  <a:cubicBezTo>
                    <a:pt x="334" y="26"/>
                    <a:pt x="332" y="23"/>
                    <a:pt x="337" y="23"/>
                  </a:cubicBezTo>
                  <a:cubicBezTo>
                    <a:pt x="341" y="23"/>
                    <a:pt x="340" y="14"/>
                    <a:pt x="331" y="18"/>
                  </a:cubicBezTo>
                  <a:cubicBezTo>
                    <a:pt x="322" y="21"/>
                    <a:pt x="319" y="14"/>
                    <a:pt x="316" y="21"/>
                  </a:cubicBezTo>
                  <a:cubicBezTo>
                    <a:pt x="313" y="29"/>
                    <a:pt x="322" y="23"/>
                    <a:pt x="328" y="25"/>
                  </a:cubicBezTo>
                  <a:close/>
                  <a:moveTo>
                    <a:pt x="241" y="29"/>
                  </a:moveTo>
                  <a:cubicBezTo>
                    <a:pt x="246" y="28"/>
                    <a:pt x="246" y="29"/>
                    <a:pt x="242" y="31"/>
                  </a:cubicBezTo>
                  <a:cubicBezTo>
                    <a:pt x="239" y="34"/>
                    <a:pt x="236" y="29"/>
                    <a:pt x="241" y="29"/>
                  </a:cubicBezTo>
                  <a:close/>
                  <a:moveTo>
                    <a:pt x="246" y="32"/>
                  </a:moveTo>
                  <a:cubicBezTo>
                    <a:pt x="250" y="29"/>
                    <a:pt x="258" y="34"/>
                    <a:pt x="252" y="34"/>
                  </a:cubicBezTo>
                  <a:cubicBezTo>
                    <a:pt x="246" y="34"/>
                    <a:pt x="239" y="34"/>
                    <a:pt x="246" y="32"/>
                  </a:cubicBezTo>
                  <a:close/>
                  <a:moveTo>
                    <a:pt x="297" y="32"/>
                  </a:moveTo>
                  <a:cubicBezTo>
                    <a:pt x="302" y="32"/>
                    <a:pt x="299" y="26"/>
                    <a:pt x="296" y="28"/>
                  </a:cubicBezTo>
                  <a:cubicBezTo>
                    <a:pt x="293" y="28"/>
                    <a:pt x="288" y="26"/>
                    <a:pt x="288" y="29"/>
                  </a:cubicBezTo>
                  <a:cubicBezTo>
                    <a:pt x="287" y="34"/>
                    <a:pt x="291" y="31"/>
                    <a:pt x="297" y="32"/>
                  </a:cubicBezTo>
                  <a:close/>
                  <a:moveTo>
                    <a:pt x="305" y="31"/>
                  </a:moveTo>
                  <a:cubicBezTo>
                    <a:pt x="309" y="32"/>
                    <a:pt x="303" y="28"/>
                    <a:pt x="311" y="28"/>
                  </a:cubicBezTo>
                  <a:cubicBezTo>
                    <a:pt x="317" y="28"/>
                    <a:pt x="317" y="26"/>
                    <a:pt x="309" y="25"/>
                  </a:cubicBezTo>
                  <a:cubicBezTo>
                    <a:pt x="303" y="25"/>
                    <a:pt x="296" y="25"/>
                    <a:pt x="299" y="28"/>
                  </a:cubicBezTo>
                  <a:cubicBezTo>
                    <a:pt x="300" y="29"/>
                    <a:pt x="300" y="29"/>
                    <a:pt x="305" y="31"/>
                  </a:cubicBezTo>
                  <a:close/>
                  <a:moveTo>
                    <a:pt x="313" y="31"/>
                  </a:moveTo>
                  <a:cubicBezTo>
                    <a:pt x="308" y="34"/>
                    <a:pt x="314" y="34"/>
                    <a:pt x="319" y="34"/>
                  </a:cubicBezTo>
                  <a:cubicBezTo>
                    <a:pt x="325" y="32"/>
                    <a:pt x="319" y="31"/>
                    <a:pt x="314" y="31"/>
                  </a:cubicBezTo>
                  <a:cubicBezTo>
                    <a:pt x="313" y="31"/>
                    <a:pt x="313" y="31"/>
                    <a:pt x="313" y="31"/>
                  </a:cubicBezTo>
                  <a:close/>
                  <a:moveTo>
                    <a:pt x="299" y="9"/>
                  </a:moveTo>
                  <a:cubicBezTo>
                    <a:pt x="302" y="9"/>
                    <a:pt x="303" y="9"/>
                    <a:pt x="308" y="9"/>
                  </a:cubicBezTo>
                  <a:cubicBezTo>
                    <a:pt x="313" y="9"/>
                    <a:pt x="309" y="9"/>
                    <a:pt x="305" y="7"/>
                  </a:cubicBezTo>
                  <a:cubicBezTo>
                    <a:pt x="300" y="6"/>
                    <a:pt x="302" y="6"/>
                    <a:pt x="297" y="7"/>
                  </a:cubicBezTo>
                  <a:cubicBezTo>
                    <a:pt x="294" y="9"/>
                    <a:pt x="294" y="9"/>
                    <a:pt x="299" y="9"/>
                  </a:cubicBezTo>
                  <a:close/>
                  <a:moveTo>
                    <a:pt x="293" y="12"/>
                  </a:moveTo>
                  <a:cubicBezTo>
                    <a:pt x="294" y="14"/>
                    <a:pt x="296" y="12"/>
                    <a:pt x="303" y="11"/>
                  </a:cubicBezTo>
                  <a:cubicBezTo>
                    <a:pt x="306" y="11"/>
                    <a:pt x="299" y="9"/>
                    <a:pt x="294" y="9"/>
                  </a:cubicBezTo>
                  <a:cubicBezTo>
                    <a:pt x="288" y="9"/>
                    <a:pt x="296" y="12"/>
                    <a:pt x="291" y="11"/>
                  </a:cubicBezTo>
                  <a:cubicBezTo>
                    <a:pt x="288" y="11"/>
                    <a:pt x="284" y="11"/>
                    <a:pt x="285" y="12"/>
                  </a:cubicBezTo>
                  <a:cubicBezTo>
                    <a:pt x="288" y="14"/>
                    <a:pt x="288" y="11"/>
                    <a:pt x="293" y="12"/>
                  </a:cubicBezTo>
                  <a:close/>
                  <a:moveTo>
                    <a:pt x="305" y="14"/>
                  </a:moveTo>
                  <a:cubicBezTo>
                    <a:pt x="306" y="14"/>
                    <a:pt x="313" y="15"/>
                    <a:pt x="311" y="17"/>
                  </a:cubicBezTo>
                  <a:cubicBezTo>
                    <a:pt x="308" y="17"/>
                    <a:pt x="303" y="15"/>
                    <a:pt x="305" y="14"/>
                  </a:cubicBezTo>
                  <a:close/>
                  <a:moveTo>
                    <a:pt x="313" y="20"/>
                  </a:moveTo>
                  <a:cubicBezTo>
                    <a:pt x="314" y="20"/>
                    <a:pt x="316" y="17"/>
                    <a:pt x="308" y="18"/>
                  </a:cubicBezTo>
                  <a:cubicBezTo>
                    <a:pt x="300" y="20"/>
                    <a:pt x="309" y="20"/>
                    <a:pt x="313" y="20"/>
                  </a:cubicBezTo>
                  <a:close/>
                  <a:moveTo>
                    <a:pt x="296" y="17"/>
                  </a:moveTo>
                  <a:cubicBezTo>
                    <a:pt x="299" y="17"/>
                    <a:pt x="299" y="18"/>
                    <a:pt x="305" y="18"/>
                  </a:cubicBezTo>
                  <a:cubicBezTo>
                    <a:pt x="311" y="17"/>
                    <a:pt x="306" y="17"/>
                    <a:pt x="303" y="15"/>
                  </a:cubicBezTo>
                  <a:cubicBezTo>
                    <a:pt x="299" y="15"/>
                    <a:pt x="293" y="14"/>
                    <a:pt x="291" y="14"/>
                  </a:cubicBezTo>
                  <a:cubicBezTo>
                    <a:pt x="290" y="15"/>
                    <a:pt x="294" y="15"/>
                    <a:pt x="296" y="17"/>
                  </a:cubicBezTo>
                  <a:close/>
                  <a:moveTo>
                    <a:pt x="284" y="17"/>
                  </a:moveTo>
                  <a:cubicBezTo>
                    <a:pt x="287" y="17"/>
                    <a:pt x="282" y="17"/>
                    <a:pt x="290" y="18"/>
                  </a:cubicBezTo>
                  <a:cubicBezTo>
                    <a:pt x="299" y="20"/>
                    <a:pt x="297" y="21"/>
                    <a:pt x="302" y="20"/>
                  </a:cubicBezTo>
                  <a:cubicBezTo>
                    <a:pt x="305" y="18"/>
                    <a:pt x="302" y="20"/>
                    <a:pt x="299" y="18"/>
                  </a:cubicBezTo>
                  <a:cubicBezTo>
                    <a:pt x="294" y="17"/>
                    <a:pt x="291" y="15"/>
                    <a:pt x="287" y="15"/>
                  </a:cubicBezTo>
                  <a:cubicBezTo>
                    <a:pt x="284" y="17"/>
                    <a:pt x="281" y="12"/>
                    <a:pt x="278" y="15"/>
                  </a:cubicBezTo>
                  <a:cubicBezTo>
                    <a:pt x="276" y="17"/>
                    <a:pt x="281" y="15"/>
                    <a:pt x="284" y="17"/>
                  </a:cubicBezTo>
                  <a:close/>
                  <a:moveTo>
                    <a:pt x="278" y="20"/>
                  </a:moveTo>
                  <a:cubicBezTo>
                    <a:pt x="281" y="20"/>
                    <a:pt x="279" y="21"/>
                    <a:pt x="282" y="20"/>
                  </a:cubicBezTo>
                  <a:cubicBezTo>
                    <a:pt x="285" y="20"/>
                    <a:pt x="290" y="20"/>
                    <a:pt x="288" y="20"/>
                  </a:cubicBezTo>
                  <a:cubicBezTo>
                    <a:pt x="287" y="20"/>
                    <a:pt x="282" y="17"/>
                    <a:pt x="281" y="18"/>
                  </a:cubicBezTo>
                  <a:cubicBezTo>
                    <a:pt x="279" y="20"/>
                    <a:pt x="276" y="17"/>
                    <a:pt x="273" y="18"/>
                  </a:cubicBezTo>
                  <a:cubicBezTo>
                    <a:pt x="273" y="20"/>
                    <a:pt x="274" y="20"/>
                    <a:pt x="278" y="20"/>
                  </a:cubicBezTo>
                  <a:close/>
                  <a:moveTo>
                    <a:pt x="296" y="21"/>
                  </a:moveTo>
                  <a:cubicBezTo>
                    <a:pt x="299" y="21"/>
                    <a:pt x="294" y="20"/>
                    <a:pt x="291" y="20"/>
                  </a:cubicBezTo>
                  <a:cubicBezTo>
                    <a:pt x="287" y="20"/>
                    <a:pt x="285" y="21"/>
                    <a:pt x="287" y="21"/>
                  </a:cubicBezTo>
                  <a:cubicBezTo>
                    <a:pt x="288" y="23"/>
                    <a:pt x="293" y="21"/>
                    <a:pt x="296" y="21"/>
                  </a:cubicBezTo>
                  <a:close/>
                  <a:moveTo>
                    <a:pt x="302" y="23"/>
                  </a:moveTo>
                  <a:cubicBezTo>
                    <a:pt x="297" y="23"/>
                    <a:pt x="302" y="21"/>
                    <a:pt x="305" y="21"/>
                  </a:cubicBezTo>
                  <a:cubicBezTo>
                    <a:pt x="306" y="21"/>
                    <a:pt x="306" y="25"/>
                    <a:pt x="302" y="23"/>
                  </a:cubicBezTo>
                  <a:close/>
                  <a:moveTo>
                    <a:pt x="276" y="23"/>
                  </a:moveTo>
                  <a:cubicBezTo>
                    <a:pt x="274" y="21"/>
                    <a:pt x="271" y="23"/>
                    <a:pt x="273" y="23"/>
                  </a:cubicBezTo>
                  <a:cubicBezTo>
                    <a:pt x="274" y="25"/>
                    <a:pt x="270" y="26"/>
                    <a:pt x="276" y="25"/>
                  </a:cubicBezTo>
                  <a:cubicBezTo>
                    <a:pt x="279" y="25"/>
                    <a:pt x="278" y="25"/>
                    <a:pt x="276" y="23"/>
                  </a:cubicBezTo>
                  <a:close/>
                  <a:moveTo>
                    <a:pt x="1273" y="256"/>
                  </a:moveTo>
                  <a:cubicBezTo>
                    <a:pt x="1273" y="256"/>
                    <a:pt x="1273" y="256"/>
                    <a:pt x="1273" y="256"/>
                  </a:cubicBezTo>
                  <a:cubicBezTo>
                    <a:pt x="1278" y="252"/>
                    <a:pt x="1278" y="252"/>
                    <a:pt x="1275" y="247"/>
                  </a:cubicBezTo>
                  <a:cubicBezTo>
                    <a:pt x="1270" y="242"/>
                    <a:pt x="1280" y="241"/>
                    <a:pt x="1283" y="250"/>
                  </a:cubicBezTo>
                  <a:cubicBezTo>
                    <a:pt x="1287" y="259"/>
                    <a:pt x="1301" y="244"/>
                    <a:pt x="1305" y="256"/>
                  </a:cubicBezTo>
                  <a:cubicBezTo>
                    <a:pt x="1311" y="269"/>
                    <a:pt x="1316" y="261"/>
                    <a:pt x="1321" y="267"/>
                  </a:cubicBezTo>
                  <a:cubicBezTo>
                    <a:pt x="1324" y="273"/>
                    <a:pt x="1334" y="267"/>
                    <a:pt x="1334" y="258"/>
                  </a:cubicBezTo>
                  <a:cubicBezTo>
                    <a:pt x="1334" y="247"/>
                    <a:pt x="1343" y="255"/>
                    <a:pt x="1351" y="247"/>
                  </a:cubicBezTo>
                  <a:cubicBezTo>
                    <a:pt x="1359" y="237"/>
                    <a:pt x="1348" y="245"/>
                    <a:pt x="1342" y="236"/>
                  </a:cubicBezTo>
                  <a:cubicBezTo>
                    <a:pt x="1337" y="230"/>
                    <a:pt x="1330" y="230"/>
                    <a:pt x="1321" y="230"/>
                  </a:cubicBezTo>
                  <a:cubicBezTo>
                    <a:pt x="1310" y="230"/>
                    <a:pt x="1330" y="247"/>
                    <a:pt x="1318" y="239"/>
                  </a:cubicBezTo>
                  <a:cubicBezTo>
                    <a:pt x="1305" y="233"/>
                    <a:pt x="1324" y="228"/>
                    <a:pt x="1304" y="219"/>
                  </a:cubicBezTo>
                  <a:cubicBezTo>
                    <a:pt x="1293" y="213"/>
                    <a:pt x="1283" y="208"/>
                    <a:pt x="1273" y="203"/>
                  </a:cubicBezTo>
                  <a:cubicBezTo>
                    <a:pt x="1273" y="203"/>
                    <a:pt x="1273" y="203"/>
                    <a:pt x="1273" y="203"/>
                  </a:cubicBezTo>
                  <a:cubicBezTo>
                    <a:pt x="1266" y="199"/>
                    <a:pt x="1258" y="196"/>
                    <a:pt x="1249" y="194"/>
                  </a:cubicBezTo>
                  <a:cubicBezTo>
                    <a:pt x="1232" y="189"/>
                    <a:pt x="1244" y="191"/>
                    <a:pt x="1222" y="189"/>
                  </a:cubicBezTo>
                  <a:cubicBezTo>
                    <a:pt x="1197" y="188"/>
                    <a:pt x="1203" y="178"/>
                    <a:pt x="1197" y="189"/>
                  </a:cubicBezTo>
                  <a:cubicBezTo>
                    <a:pt x="1190" y="200"/>
                    <a:pt x="1209" y="194"/>
                    <a:pt x="1199" y="203"/>
                  </a:cubicBezTo>
                  <a:cubicBezTo>
                    <a:pt x="1188" y="213"/>
                    <a:pt x="1193" y="200"/>
                    <a:pt x="1184" y="200"/>
                  </a:cubicBezTo>
                  <a:cubicBezTo>
                    <a:pt x="1174" y="200"/>
                    <a:pt x="1187" y="189"/>
                    <a:pt x="1171" y="194"/>
                  </a:cubicBezTo>
                  <a:cubicBezTo>
                    <a:pt x="1156" y="200"/>
                    <a:pt x="1153" y="188"/>
                    <a:pt x="1133" y="192"/>
                  </a:cubicBezTo>
                  <a:cubicBezTo>
                    <a:pt x="1114" y="197"/>
                    <a:pt x="1112" y="191"/>
                    <a:pt x="1115" y="186"/>
                  </a:cubicBezTo>
                  <a:cubicBezTo>
                    <a:pt x="1118" y="180"/>
                    <a:pt x="1103" y="168"/>
                    <a:pt x="1071" y="174"/>
                  </a:cubicBezTo>
                  <a:cubicBezTo>
                    <a:pt x="1040" y="180"/>
                    <a:pt x="1042" y="161"/>
                    <a:pt x="1031" y="157"/>
                  </a:cubicBezTo>
                  <a:cubicBezTo>
                    <a:pt x="1021" y="152"/>
                    <a:pt x="1021" y="157"/>
                    <a:pt x="1002" y="152"/>
                  </a:cubicBezTo>
                  <a:cubicBezTo>
                    <a:pt x="984" y="147"/>
                    <a:pt x="981" y="150"/>
                    <a:pt x="967" y="147"/>
                  </a:cubicBezTo>
                  <a:cubicBezTo>
                    <a:pt x="954" y="143"/>
                    <a:pt x="969" y="152"/>
                    <a:pt x="954" y="152"/>
                  </a:cubicBezTo>
                  <a:cubicBezTo>
                    <a:pt x="938" y="152"/>
                    <a:pt x="966" y="171"/>
                    <a:pt x="951" y="166"/>
                  </a:cubicBezTo>
                  <a:cubicBezTo>
                    <a:pt x="934" y="161"/>
                    <a:pt x="940" y="169"/>
                    <a:pt x="928" y="164"/>
                  </a:cubicBezTo>
                  <a:cubicBezTo>
                    <a:pt x="914" y="161"/>
                    <a:pt x="914" y="174"/>
                    <a:pt x="902" y="164"/>
                  </a:cubicBezTo>
                  <a:cubicBezTo>
                    <a:pt x="890" y="155"/>
                    <a:pt x="893" y="186"/>
                    <a:pt x="879" y="174"/>
                  </a:cubicBezTo>
                  <a:cubicBezTo>
                    <a:pt x="865" y="161"/>
                    <a:pt x="864" y="157"/>
                    <a:pt x="856" y="154"/>
                  </a:cubicBezTo>
                  <a:cubicBezTo>
                    <a:pt x="847" y="150"/>
                    <a:pt x="861" y="166"/>
                    <a:pt x="852" y="158"/>
                  </a:cubicBezTo>
                  <a:cubicBezTo>
                    <a:pt x="844" y="152"/>
                    <a:pt x="827" y="146"/>
                    <a:pt x="803" y="144"/>
                  </a:cubicBezTo>
                  <a:cubicBezTo>
                    <a:pt x="766" y="141"/>
                    <a:pt x="797" y="136"/>
                    <a:pt x="785" y="135"/>
                  </a:cubicBezTo>
                  <a:cubicBezTo>
                    <a:pt x="772" y="133"/>
                    <a:pt x="762" y="133"/>
                    <a:pt x="751" y="135"/>
                  </a:cubicBezTo>
                  <a:cubicBezTo>
                    <a:pt x="740" y="136"/>
                    <a:pt x="747" y="126"/>
                    <a:pt x="739" y="130"/>
                  </a:cubicBezTo>
                  <a:cubicBezTo>
                    <a:pt x="731" y="135"/>
                    <a:pt x="733" y="127"/>
                    <a:pt x="722" y="129"/>
                  </a:cubicBezTo>
                  <a:cubicBezTo>
                    <a:pt x="712" y="132"/>
                    <a:pt x="724" y="136"/>
                    <a:pt x="704" y="139"/>
                  </a:cubicBezTo>
                  <a:cubicBezTo>
                    <a:pt x="686" y="143"/>
                    <a:pt x="686" y="139"/>
                    <a:pt x="704" y="132"/>
                  </a:cubicBezTo>
                  <a:cubicBezTo>
                    <a:pt x="722" y="124"/>
                    <a:pt x="718" y="121"/>
                    <a:pt x="734" y="116"/>
                  </a:cubicBezTo>
                  <a:cubicBezTo>
                    <a:pt x="750" y="112"/>
                    <a:pt x="750" y="102"/>
                    <a:pt x="747" y="96"/>
                  </a:cubicBezTo>
                  <a:cubicBezTo>
                    <a:pt x="743" y="91"/>
                    <a:pt x="739" y="94"/>
                    <a:pt x="731" y="88"/>
                  </a:cubicBezTo>
                  <a:cubicBezTo>
                    <a:pt x="725" y="82"/>
                    <a:pt x="719" y="88"/>
                    <a:pt x="710" y="85"/>
                  </a:cubicBezTo>
                  <a:cubicBezTo>
                    <a:pt x="701" y="84"/>
                    <a:pt x="705" y="88"/>
                    <a:pt x="695" y="90"/>
                  </a:cubicBezTo>
                  <a:cubicBezTo>
                    <a:pt x="678" y="91"/>
                    <a:pt x="708" y="82"/>
                    <a:pt x="689" y="82"/>
                  </a:cubicBezTo>
                  <a:cubicBezTo>
                    <a:pt x="670" y="81"/>
                    <a:pt x="676" y="79"/>
                    <a:pt x="686" y="76"/>
                  </a:cubicBezTo>
                  <a:cubicBezTo>
                    <a:pt x="693" y="74"/>
                    <a:pt x="676" y="66"/>
                    <a:pt x="661" y="73"/>
                  </a:cubicBezTo>
                  <a:cubicBezTo>
                    <a:pt x="637" y="84"/>
                    <a:pt x="651" y="88"/>
                    <a:pt x="640" y="88"/>
                  </a:cubicBezTo>
                  <a:cubicBezTo>
                    <a:pt x="617" y="90"/>
                    <a:pt x="643" y="90"/>
                    <a:pt x="622" y="94"/>
                  </a:cubicBezTo>
                  <a:cubicBezTo>
                    <a:pt x="600" y="99"/>
                    <a:pt x="625" y="90"/>
                    <a:pt x="596" y="94"/>
                  </a:cubicBezTo>
                  <a:cubicBezTo>
                    <a:pt x="568" y="98"/>
                    <a:pt x="599" y="101"/>
                    <a:pt x="570" y="104"/>
                  </a:cubicBezTo>
                  <a:cubicBezTo>
                    <a:pt x="539" y="105"/>
                    <a:pt x="553" y="110"/>
                    <a:pt x="538" y="110"/>
                  </a:cubicBezTo>
                  <a:cubicBezTo>
                    <a:pt x="524" y="112"/>
                    <a:pt x="523" y="124"/>
                    <a:pt x="532" y="126"/>
                  </a:cubicBezTo>
                  <a:cubicBezTo>
                    <a:pt x="539" y="126"/>
                    <a:pt x="535" y="129"/>
                    <a:pt x="524" y="132"/>
                  </a:cubicBezTo>
                  <a:cubicBezTo>
                    <a:pt x="508" y="135"/>
                    <a:pt x="488" y="130"/>
                    <a:pt x="483" y="138"/>
                  </a:cubicBezTo>
                  <a:cubicBezTo>
                    <a:pt x="477" y="144"/>
                    <a:pt x="491" y="138"/>
                    <a:pt x="486" y="147"/>
                  </a:cubicBezTo>
                  <a:cubicBezTo>
                    <a:pt x="480" y="155"/>
                    <a:pt x="497" y="150"/>
                    <a:pt x="497" y="157"/>
                  </a:cubicBezTo>
                  <a:cubicBezTo>
                    <a:pt x="498" y="164"/>
                    <a:pt x="512" y="157"/>
                    <a:pt x="508" y="166"/>
                  </a:cubicBezTo>
                  <a:cubicBezTo>
                    <a:pt x="501" y="177"/>
                    <a:pt x="517" y="175"/>
                    <a:pt x="508" y="183"/>
                  </a:cubicBezTo>
                  <a:cubicBezTo>
                    <a:pt x="497" y="192"/>
                    <a:pt x="512" y="171"/>
                    <a:pt x="501" y="174"/>
                  </a:cubicBezTo>
                  <a:cubicBezTo>
                    <a:pt x="491" y="178"/>
                    <a:pt x="512" y="163"/>
                    <a:pt x="498" y="163"/>
                  </a:cubicBezTo>
                  <a:cubicBezTo>
                    <a:pt x="486" y="163"/>
                    <a:pt x="491" y="155"/>
                    <a:pt x="474" y="154"/>
                  </a:cubicBezTo>
                  <a:cubicBezTo>
                    <a:pt x="456" y="150"/>
                    <a:pt x="462" y="161"/>
                    <a:pt x="457" y="160"/>
                  </a:cubicBezTo>
                  <a:cubicBezTo>
                    <a:pt x="450" y="157"/>
                    <a:pt x="442" y="163"/>
                    <a:pt x="454" y="166"/>
                  </a:cubicBezTo>
                  <a:cubicBezTo>
                    <a:pt x="466" y="171"/>
                    <a:pt x="459" y="172"/>
                    <a:pt x="448" y="171"/>
                  </a:cubicBezTo>
                  <a:cubicBezTo>
                    <a:pt x="436" y="169"/>
                    <a:pt x="448" y="157"/>
                    <a:pt x="445" y="150"/>
                  </a:cubicBezTo>
                  <a:cubicBezTo>
                    <a:pt x="441" y="144"/>
                    <a:pt x="437" y="143"/>
                    <a:pt x="439" y="152"/>
                  </a:cubicBezTo>
                  <a:cubicBezTo>
                    <a:pt x="444" y="164"/>
                    <a:pt x="419" y="158"/>
                    <a:pt x="428" y="169"/>
                  </a:cubicBezTo>
                  <a:cubicBezTo>
                    <a:pt x="434" y="178"/>
                    <a:pt x="437" y="178"/>
                    <a:pt x="431" y="186"/>
                  </a:cubicBezTo>
                  <a:cubicBezTo>
                    <a:pt x="424" y="194"/>
                    <a:pt x="431" y="194"/>
                    <a:pt x="431" y="200"/>
                  </a:cubicBezTo>
                  <a:cubicBezTo>
                    <a:pt x="430" y="206"/>
                    <a:pt x="445" y="196"/>
                    <a:pt x="456" y="202"/>
                  </a:cubicBezTo>
                  <a:cubicBezTo>
                    <a:pt x="468" y="209"/>
                    <a:pt x="463" y="211"/>
                    <a:pt x="462" y="214"/>
                  </a:cubicBezTo>
                  <a:cubicBezTo>
                    <a:pt x="460" y="217"/>
                    <a:pt x="456" y="225"/>
                    <a:pt x="457" y="217"/>
                  </a:cubicBezTo>
                  <a:cubicBezTo>
                    <a:pt x="460" y="209"/>
                    <a:pt x="457" y="200"/>
                    <a:pt x="442" y="205"/>
                  </a:cubicBezTo>
                  <a:cubicBezTo>
                    <a:pt x="428" y="209"/>
                    <a:pt x="444" y="219"/>
                    <a:pt x="436" y="222"/>
                  </a:cubicBezTo>
                  <a:cubicBezTo>
                    <a:pt x="428" y="227"/>
                    <a:pt x="434" y="231"/>
                    <a:pt x="425" y="234"/>
                  </a:cubicBezTo>
                  <a:cubicBezTo>
                    <a:pt x="416" y="239"/>
                    <a:pt x="425" y="244"/>
                    <a:pt x="407" y="241"/>
                  </a:cubicBezTo>
                  <a:cubicBezTo>
                    <a:pt x="387" y="237"/>
                    <a:pt x="413" y="241"/>
                    <a:pt x="418" y="230"/>
                  </a:cubicBezTo>
                  <a:cubicBezTo>
                    <a:pt x="424" y="219"/>
                    <a:pt x="427" y="225"/>
                    <a:pt x="427" y="216"/>
                  </a:cubicBezTo>
                  <a:cubicBezTo>
                    <a:pt x="428" y="206"/>
                    <a:pt x="419" y="206"/>
                    <a:pt x="421" y="196"/>
                  </a:cubicBezTo>
                  <a:cubicBezTo>
                    <a:pt x="422" y="183"/>
                    <a:pt x="425" y="177"/>
                    <a:pt x="418" y="169"/>
                  </a:cubicBezTo>
                  <a:cubicBezTo>
                    <a:pt x="409" y="163"/>
                    <a:pt x="424" y="164"/>
                    <a:pt x="424" y="154"/>
                  </a:cubicBezTo>
                  <a:cubicBezTo>
                    <a:pt x="424" y="141"/>
                    <a:pt x="406" y="147"/>
                    <a:pt x="398" y="146"/>
                  </a:cubicBezTo>
                  <a:cubicBezTo>
                    <a:pt x="389" y="143"/>
                    <a:pt x="392" y="164"/>
                    <a:pt x="381" y="169"/>
                  </a:cubicBezTo>
                  <a:cubicBezTo>
                    <a:pt x="364" y="175"/>
                    <a:pt x="384" y="175"/>
                    <a:pt x="376" y="186"/>
                  </a:cubicBezTo>
                  <a:cubicBezTo>
                    <a:pt x="369" y="199"/>
                    <a:pt x="398" y="199"/>
                    <a:pt x="392" y="209"/>
                  </a:cubicBezTo>
                  <a:cubicBezTo>
                    <a:pt x="384" y="219"/>
                    <a:pt x="389" y="209"/>
                    <a:pt x="361" y="199"/>
                  </a:cubicBezTo>
                  <a:cubicBezTo>
                    <a:pt x="332" y="186"/>
                    <a:pt x="319" y="192"/>
                    <a:pt x="326" y="200"/>
                  </a:cubicBezTo>
                  <a:cubicBezTo>
                    <a:pt x="331" y="205"/>
                    <a:pt x="316" y="216"/>
                    <a:pt x="316" y="208"/>
                  </a:cubicBezTo>
                  <a:cubicBezTo>
                    <a:pt x="316" y="199"/>
                    <a:pt x="311" y="202"/>
                    <a:pt x="302" y="208"/>
                  </a:cubicBezTo>
                  <a:cubicBezTo>
                    <a:pt x="293" y="214"/>
                    <a:pt x="294" y="202"/>
                    <a:pt x="282" y="211"/>
                  </a:cubicBezTo>
                  <a:cubicBezTo>
                    <a:pt x="270" y="219"/>
                    <a:pt x="270" y="208"/>
                    <a:pt x="276" y="203"/>
                  </a:cubicBezTo>
                  <a:cubicBezTo>
                    <a:pt x="281" y="200"/>
                    <a:pt x="270" y="202"/>
                    <a:pt x="250" y="213"/>
                  </a:cubicBezTo>
                  <a:cubicBezTo>
                    <a:pt x="230" y="222"/>
                    <a:pt x="227" y="214"/>
                    <a:pt x="224" y="227"/>
                  </a:cubicBezTo>
                  <a:cubicBezTo>
                    <a:pt x="221" y="239"/>
                    <a:pt x="220" y="230"/>
                    <a:pt x="214" y="233"/>
                  </a:cubicBezTo>
                  <a:cubicBezTo>
                    <a:pt x="206" y="237"/>
                    <a:pt x="211" y="231"/>
                    <a:pt x="204" y="228"/>
                  </a:cubicBezTo>
                  <a:cubicBezTo>
                    <a:pt x="197" y="225"/>
                    <a:pt x="206" y="220"/>
                    <a:pt x="212" y="220"/>
                  </a:cubicBezTo>
                  <a:cubicBezTo>
                    <a:pt x="218" y="220"/>
                    <a:pt x="212" y="208"/>
                    <a:pt x="203" y="209"/>
                  </a:cubicBezTo>
                  <a:cubicBezTo>
                    <a:pt x="194" y="209"/>
                    <a:pt x="185" y="203"/>
                    <a:pt x="192" y="211"/>
                  </a:cubicBezTo>
                  <a:cubicBezTo>
                    <a:pt x="200" y="217"/>
                    <a:pt x="186" y="224"/>
                    <a:pt x="195" y="230"/>
                  </a:cubicBezTo>
                  <a:cubicBezTo>
                    <a:pt x="203" y="234"/>
                    <a:pt x="194" y="236"/>
                    <a:pt x="195" y="245"/>
                  </a:cubicBezTo>
                  <a:cubicBezTo>
                    <a:pt x="197" y="253"/>
                    <a:pt x="189" y="231"/>
                    <a:pt x="176" y="241"/>
                  </a:cubicBezTo>
                  <a:cubicBezTo>
                    <a:pt x="162" y="250"/>
                    <a:pt x="156" y="248"/>
                    <a:pt x="163" y="258"/>
                  </a:cubicBezTo>
                  <a:cubicBezTo>
                    <a:pt x="172" y="267"/>
                    <a:pt x="162" y="269"/>
                    <a:pt x="148" y="261"/>
                  </a:cubicBezTo>
                  <a:cubicBezTo>
                    <a:pt x="133" y="255"/>
                    <a:pt x="130" y="259"/>
                    <a:pt x="136" y="264"/>
                  </a:cubicBezTo>
                  <a:cubicBezTo>
                    <a:pt x="142" y="270"/>
                    <a:pt x="153" y="269"/>
                    <a:pt x="144" y="275"/>
                  </a:cubicBezTo>
                  <a:cubicBezTo>
                    <a:pt x="136" y="279"/>
                    <a:pt x="137" y="269"/>
                    <a:pt x="128" y="267"/>
                  </a:cubicBezTo>
                  <a:cubicBezTo>
                    <a:pt x="118" y="265"/>
                    <a:pt x="125" y="261"/>
                    <a:pt x="121" y="256"/>
                  </a:cubicBezTo>
                  <a:cubicBezTo>
                    <a:pt x="115" y="252"/>
                    <a:pt x="127" y="250"/>
                    <a:pt x="119" y="244"/>
                  </a:cubicBezTo>
                  <a:cubicBezTo>
                    <a:pt x="112" y="237"/>
                    <a:pt x="104" y="236"/>
                    <a:pt x="102" y="230"/>
                  </a:cubicBezTo>
                  <a:cubicBezTo>
                    <a:pt x="101" y="224"/>
                    <a:pt x="102" y="234"/>
                    <a:pt x="118" y="237"/>
                  </a:cubicBezTo>
                  <a:cubicBezTo>
                    <a:pt x="133" y="239"/>
                    <a:pt x="148" y="250"/>
                    <a:pt x="162" y="242"/>
                  </a:cubicBezTo>
                  <a:cubicBezTo>
                    <a:pt x="176" y="234"/>
                    <a:pt x="180" y="228"/>
                    <a:pt x="165" y="219"/>
                  </a:cubicBezTo>
                  <a:cubicBezTo>
                    <a:pt x="151" y="209"/>
                    <a:pt x="153" y="214"/>
                    <a:pt x="137" y="203"/>
                  </a:cubicBezTo>
                  <a:cubicBezTo>
                    <a:pt x="122" y="194"/>
                    <a:pt x="127" y="202"/>
                    <a:pt x="113" y="199"/>
                  </a:cubicBezTo>
                  <a:cubicBezTo>
                    <a:pt x="101" y="194"/>
                    <a:pt x="113" y="194"/>
                    <a:pt x="104" y="191"/>
                  </a:cubicBezTo>
                  <a:cubicBezTo>
                    <a:pt x="95" y="186"/>
                    <a:pt x="102" y="196"/>
                    <a:pt x="90" y="191"/>
                  </a:cubicBezTo>
                  <a:cubicBezTo>
                    <a:pt x="90" y="192"/>
                    <a:pt x="90" y="192"/>
                    <a:pt x="90" y="192"/>
                  </a:cubicBezTo>
                  <a:cubicBezTo>
                    <a:pt x="92" y="196"/>
                    <a:pt x="89" y="196"/>
                    <a:pt x="87" y="194"/>
                  </a:cubicBezTo>
                  <a:cubicBezTo>
                    <a:pt x="84" y="194"/>
                    <a:pt x="86" y="194"/>
                    <a:pt x="84" y="196"/>
                  </a:cubicBezTo>
                  <a:cubicBezTo>
                    <a:pt x="83" y="197"/>
                    <a:pt x="78" y="197"/>
                    <a:pt x="78" y="199"/>
                  </a:cubicBezTo>
                  <a:cubicBezTo>
                    <a:pt x="77" y="202"/>
                    <a:pt x="77" y="203"/>
                    <a:pt x="75" y="202"/>
                  </a:cubicBezTo>
                  <a:cubicBezTo>
                    <a:pt x="67" y="206"/>
                    <a:pt x="74" y="203"/>
                    <a:pt x="74" y="205"/>
                  </a:cubicBezTo>
                  <a:cubicBezTo>
                    <a:pt x="75" y="208"/>
                    <a:pt x="70" y="206"/>
                    <a:pt x="72" y="211"/>
                  </a:cubicBezTo>
                  <a:cubicBezTo>
                    <a:pt x="74" y="219"/>
                    <a:pt x="77" y="213"/>
                    <a:pt x="80" y="217"/>
                  </a:cubicBezTo>
                  <a:cubicBezTo>
                    <a:pt x="83" y="222"/>
                    <a:pt x="86" y="220"/>
                    <a:pt x="83" y="224"/>
                  </a:cubicBezTo>
                  <a:cubicBezTo>
                    <a:pt x="80" y="227"/>
                    <a:pt x="74" y="231"/>
                    <a:pt x="77" y="234"/>
                  </a:cubicBezTo>
                  <a:cubicBezTo>
                    <a:pt x="80" y="236"/>
                    <a:pt x="86" y="250"/>
                    <a:pt x="84" y="250"/>
                  </a:cubicBezTo>
                  <a:cubicBezTo>
                    <a:pt x="81" y="250"/>
                    <a:pt x="81" y="250"/>
                    <a:pt x="81" y="252"/>
                  </a:cubicBezTo>
                  <a:cubicBezTo>
                    <a:pt x="83" y="252"/>
                    <a:pt x="81" y="252"/>
                    <a:pt x="81" y="253"/>
                  </a:cubicBezTo>
                  <a:cubicBezTo>
                    <a:pt x="81" y="256"/>
                    <a:pt x="80" y="255"/>
                    <a:pt x="81" y="256"/>
                  </a:cubicBezTo>
                  <a:cubicBezTo>
                    <a:pt x="84" y="258"/>
                    <a:pt x="80" y="258"/>
                    <a:pt x="80" y="259"/>
                  </a:cubicBezTo>
                  <a:cubicBezTo>
                    <a:pt x="81" y="262"/>
                    <a:pt x="87" y="262"/>
                    <a:pt x="84" y="264"/>
                  </a:cubicBezTo>
                  <a:cubicBezTo>
                    <a:pt x="83" y="265"/>
                    <a:pt x="84" y="265"/>
                    <a:pt x="84" y="267"/>
                  </a:cubicBezTo>
                  <a:cubicBezTo>
                    <a:pt x="83" y="269"/>
                    <a:pt x="89" y="269"/>
                    <a:pt x="89" y="272"/>
                  </a:cubicBezTo>
                  <a:cubicBezTo>
                    <a:pt x="87" y="275"/>
                    <a:pt x="81" y="275"/>
                    <a:pt x="84" y="278"/>
                  </a:cubicBezTo>
                  <a:cubicBezTo>
                    <a:pt x="87" y="279"/>
                    <a:pt x="92" y="281"/>
                    <a:pt x="93" y="284"/>
                  </a:cubicBezTo>
                  <a:cubicBezTo>
                    <a:pt x="95" y="287"/>
                    <a:pt x="96" y="286"/>
                    <a:pt x="95" y="289"/>
                  </a:cubicBezTo>
                  <a:cubicBezTo>
                    <a:pt x="93" y="292"/>
                    <a:pt x="89" y="298"/>
                    <a:pt x="80" y="306"/>
                  </a:cubicBezTo>
                  <a:cubicBezTo>
                    <a:pt x="72" y="314"/>
                    <a:pt x="69" y="315"/>
                    <a:pt x="66" y="318"/>
                  </a:cubicBezTo>
                  <a:cubicBezTo>
                    <a:pt x="69" y="320"/>
                    <a:pt x="72" y="315"/>
                    <a:pt x="74" y="317"/>
                  </a:cubicBezTo>
                  <a:cubicBezTo>
                    <a:pt x="74" y="317"/>
                    <a:pt x="72" y="317"/>
                    <a:pt x="72" y="318"/>
                  </a:cubicBezTo>
                  <a:cubicBezTo>
                    <a:pt x="74" y="321"/>
                    <a:pt x="69" y="317"/>
                    <a:pt x="72" y="320"/>
                  </a:cubicBezTo>
                  <a:cubicBezTo>
                    <a:pt x="74" y="323"/>
                    <a:pt x="74" y="320"/>
                    <a:pt x="75" y="323"/>
                  </a:cubicBezTo>
                  <a:cubicBezTo>
                    <a:pt x="77" y="325"/>
                    <a:pt x="81" y="321"/>
                    <a:pt x="83" y="325"/>
                  </a:cubicBezTo>
                  <a:cubicBezTo>
                    <a:pt x="83" y="326"/>
                    <a:pt x="86" y="325"/>
                    <a:pt x="86" y="326"/>
                  </a:cubicBezTo>
                  <a:cubicBezTo>
                    <a:pt x="84" y="328"/>
                    <a:pt x="84" y="328"/>
                    <a:pt x="80" y="326"/>
                  </a:cubicBezTo>
                  <a:cubicBezTo>
                    <a:pt x="74" y="325"/>
                    <a:pt x="77" y="331"/>
                    <a:pt x="74" y="328"/>
                  </a:cubicBezTo>
                  <a:cubicBezTo>
                    <a:pt x="69" y="326"/>
                    <a:pt x="72" y="332"/>
                    <a:pt x="69" y="329"/>
                  </a:cubicBezTo>
                  <a:cubicBezTo>
                    <a:pt x="66" y="328"/>
                    <a:pt x="69" y="331"/>
                    <a:pt x="67" y="332"/>
                  </a:cubicBezTo>
                  <a:cubicBezTo>
                    <a:pt x="70" y="335"/>
                    <a:pt x="66" y="334"/>
                    <a:pt x="66" y="337"/>
                  </a:cubicBezTo>
                  <a:cubicBezTo>
                    <a:pt x="66" y="342"/>
                    <a:pt x="61" y="338"/>
                    <a:pt x="63" y="345"/>
                  </a:cubicBezTo>
                  <a:cubicBezTo>
                    <a:pt x="66" y="349"/>
                    <a:pt x="61" y="346"/>
                    <a:pt x="64" y="351"/>
                  </a:cubicBezTo>
                  <a:cubicBezTo>
                    <a:pt x="67" y="356"/>
                    <a:pt x="64" y="352"/>
                    <a:pt x="63" y="357"/>
                  </a:cubicBezTo>
                  <a:cubicBezTo>
                    <a:pt x="64" y="360"/>
                    <a:pt x="67" y="360"/>
                    <a:pt x="66" y="362"/>
                  </a:cubicBezTo>
                  <a:cubicBezTo>
                    <a:pt x="66" y="363"/>
                    <a:pt x="64" y="366"/>
                    <a:pt x="66" y="366"/>
                  </a:cubicBezTo>
                  <a:cubicBezTo>
                    <a:pt x="67" y="366"/>
                    <a:pt x="66" y="366"/>
                    <a:pt x="67" y="370"/>
                  </a:cubicBezTo>
                  <a:cubicBezTo>
                    <a:pt x="70" y="373"/>
                    <a:pt x="69" y="376"/>
                    <a:pt x="69" y="376"/>
                  </a:cubicBezTo>
                  <a:cubicBezTo>
                    <a:pt x="74" y="374"/>
                    <a:pt x="70" y="377"/>
                    <a:pt x="75" y="377"/>
                  </a:cubicBezTo>
                  <a:cubicBezTo>
                    <a:pt x="81" y="376"/>
                    <a:pt x="77" y="382"/>
                    <a:pt x="81" y="380"/>
                  </a:cubicBezTo>
                  <a:cubicBezTo>
                    <a:pt x="84" y="377"/>
                    <a:pt x="87" y="379"/>
                    <a:pt x="87" y="380"/>
                  </a:cubicBezTo>
                  <a:cubicBezTo>
                    <a:pt x="89" y="382"/>
                    <a:pt x="92" y="380"/>
                    <a:pt x="90" y="384"/>
                  </a:cubicBezTo>
                  <a:cubicBezTo>
                    <a:pt x="89" y="388"/>
                    <a:pt x="93" y="388"/>
                    <a:pt x="90" y="390"/>
                  </a:cubicBezTo>
                  <a:cubicBezTo>
                    <a:pt x="87" y="393"/>
                    <a:pt x="92" y="391"/>
                    <a:pt x="92" y="396"/>
                  </a:cubicBezTo>
                  <a:cubicBezTo>
                    <a:pt x="93" y="402"/>
                    <a:pt x="99" y="401"/>
                    <a:pt x="98" y="402"/>
                  </a:cubicBezTo>
                  <a:cubicBezTo>
                    <a:pt x="95" y="407"/>
                    <a:pt x="102" y="402"/>
                    <a:pt x="102" y="407"/>
                  </a:cubicBezTo>
                  <a:cubicBezTo>
                    <a:pt x="102" y="408"/>
                    <a:pt x="107" y="408"/>
                    <a:pt x="104" y="410"/>
                  </a:cubicBezTo>
                  <a:cubicBezTo>
                    <a:pt x="101" y="412"/>
                    <a:pt x="101" y="415"/>
                    <a:pt x="96" y="412"/>
                  </a:cubicBezTo>
                  <a:cubicBezTo>
                    <a:pt x="95" y="410"/>
                    <a:pt x="93" y="413"/>
                    <a:pt x="95" y="415"/>
                  </a:cubicBezTo>
                  <a:cubicBezTo>
                    <a:pt x="98" y="419"/>
                    <a:pt x="93" y="419"/>
                    <a:pt x="96" y="424"/>
                  </a:cubicBezTo>
                  <a:cubicBezTo>
                    <a:pt x="98" y="425"/>
                    <a:pt x="101" y="427"/>
                    <a:pt x="102" y="424"/>
                  </a:cubicBezTo>
                  <a:cubicBezTo>
                    <a:pt x="102" y="421"/>
                    <a:pt x="105" y="424"/>
                    <a:pt x="109" y="422"/>
                  </a:cubicBezTo>
                  <a:cubicBezTo>
                    <a:pt x="112" y="419"/>
                    <a:pt x="110" y="424"/>
                    <a:pt x="113" y="422"/>
                  </a:cubicBezTo>
                  <a:cubicBezTo>
                    <a:pt x="116" y="419"/>
                    <a:pt x="113" y="425"/>
                    <a:pt x="118" y="427"/>
                  </a:cubicBezTo>
                  <a:cubicBezTo>
                    <a:pt x="121" y="429"/>
                    <a:pt x="115" y="430"/>
                    <a:pt x="116" y="432"/>
                  </a:cubicBezTo>
                  <a:cubicBezTo>
                    <a:pt x="119" y="435"/>
                    <a:pt x="116" y="435"/>
                    <a:pt x="119" y="435"/>
                  </a:cubicBezTo>
                  <a:cubicBezTo>
                    <a:pt x="122" y="436"/>
                    <a:pt x="122" y="433"/>
                    <a:pt x="125" y="438"/>
                  </a:cubicBezTo>
                  <a:cubicBezTo>
                    <a:pt x="128" y="441"/>
                    <a:pt x="125" y="447"/>
                    <a:pt x="128" y="446"/>
                  </a:cubicBezTo>
                  <a:cubicBezTo>
                    <a:pt x="133" y="444"/>
                    <a:pt x="133" y="449"/>
                    <a:pt x="139" y="446"/>
                  </a:cubicBezTo>
                  <a:cubicBezTo>
                    <a:pt x="144" y="443"/>
                    <a:pt x="142" y="447"/>
                    <a:pt x="145" y="449"/>
                  </a:cubicBezTo>
                  <a:cubicBezTo>
                    <a:pt x="148" y="452"/>
                    <a:pt x="150" y="447"/>
                    <a:pt x="153" y="452"/>
                  </a:cubicBezTo>
                  <a:cubicBezTo>
                    <a:pt x="154" y="453"/>
                    <a:pt x="157" y="450"/>
                    <a:pt x="159" y="453"/>
                  </a:cubicBezTo>
                  <a:cubicBezTo>
                    <a:pt x="160" y="457"/>
                    <a:pt x="163" y="453"/>
                    <a:pt x="163" y="455"/>
                  </a:cubicBezTo>
                  <a:cubicBezTo>
                    <a:pt x="163" y="458"/>
                    <a:pt x="165" y="458"/>
                    <a:pt x="163" y="460"/>
                  </a:cubicBezTo>
                  <a:cubicBezTo>
                    <a:pt x="160" y="461"/>
                    <a:pt x="160" y="463"/>
                    <a:pt x="162" y="463"/>
                  </a:cubicBezTo>
                  <a:cubicBezTo>
                    <a:pt x="163" y="463"/>
                    <a:pt x="165" y="464"/>
                    <a:pt x="162" y="464"/>
                  </a:cubicBezTo>
                  <a:cubicBezTo>
                    <a:pt x="160" y="464"/>
                    <a:pt x="159" y="466"/>
                    <a:pt x="160" y="468"/>
                  </a:cubicBezTo>
                  <a:cubicBezTo>
                    <a:pt x="162" y="469"/>
                    <a:pt x="163" y="472"/>
                    <a:pt x="162" y="474"/>
                  </a:cubicBezTo>
                  <a:cubicBezTo>
                    <a:pt x="160" y="477"/>
                    <a:pt x="154" y="474"/>
                    <a:pt x="153" y="477"/>
                  </a:cubicBezTo>
                  <a:cubicBezTo>
                    <a:pt x="153" y="480"/>
                    <a:pt x="147" y="475"/>
                    <a:pt x="148" y="485"/>
                  </a:cubicBezTo>
                  <a:cubicBezTo>
                    <a:pt x="153" y="481"/>
                    <a:pt x="150" y="486"/>
                    <a:pt x="154" y="483"/>
                  </a:cubicBezTo>
                  <a:cubicBezTo>
                    <a:pt x="157" y="481"/>
                    <a:pt x="157" y="485"/>
                    <a:pt x="154" y="486"/>
                  </a:cubicBezTo>
                  <a:cubicBezTo>
                    <a:pt x="148" y="488"/>
                    <a:pt x="151" y="489"/>
                    <a:pt x="145" y="489"/>
                  </a:cubicBezTo>
                  <a:cubicBezTo>
                    <a:pt x="144" y="489"/>
                    <a:pt x="145" y="494"/>
                    <a:pt x="148" y="492"/>
                  </a:cubicBezTo>
                  <a:cubicBezTo>
                    <a:pt x="150" y="492"/>
                    <a:pt x="153" y="497"/>
                    <a:pt x="150" y="497"/>
                  </a:cubicBezTo>
                  <a:cubicBezTo>
                    <a:pt x="148" y="496"/>
                    <a:pt x="147" y="496"/>
                    <a:pt x="145" y="499"/>
                  </a:cubicBezTo>
                  <a:cubicBezTo>
                    <a:pt x="145" y="502"/>
                    <a:pt x="144" y="502"/>
                    <a:pt x="144" y="503"/>
                  </a:cubicBezTo>
                  <a:cubicBezTo>
                    <a:pt x="145" y="508"/>
                    <a:pt x="144" y="505"/>
                    <a:pt x="140" y="505"/>
                  </a:cubicBezTo>
                  <a:cubicBezTo>
                    <a:pt x="139" y="505"/>
                    <a:pt x="136" y="502"/>
                    <a:pt x="137" y="505"/>
                  </a:cubicBezTo>
                  <a:cubicBezTo>
                    <a:pt x="137" y="506"/>
                    <a:pt x="133" y="506"/>
                    <a:pt x="139" y="508"/>
                  </a:cubicBezTo>
                  <a:cubicBezTo>
                    <a:pt x="144" y="511"/>
                    <a:pt x="140" y="513"/>
                    <a:pt x="145" y="513"/>
                  </a:cubicBezTo>
                  <a:cubicBezTo>
                    <a:pt x="150" y="514"/>
                    <a:pt x="145" y="514"/>
                    <a:pt x="151" y="517"/>
                  </a:cubicBezTo>
                  <a:cubicBezTo>
                    <a:pt x="157" y="519"/>
                    <a:pt x="151" y="516"/>
                    <a:pt x="162" y="527"/>
                  </a:cubicBezTo>
                  <a:cubicBezTo>
                    <a:pt x="163" y="525"/>
                    <a:pt x="166" y="525"/>
                    <a:pt x="168" y="525"/>
                  </a:cubicBezTo>
                  <a:cubicBezTo>
                    <a:pt x="169" y="525"/>
                    <a:pt x="169" y="528"/>
                    <a:pt x="172" y="528"/>
                  </a:cubicBezTo>
                  <a:cubicBezTo>
                    <a:pt x="176" y="528"/>
                    <a:pt x="174" y="531"/>
                    <a:pt x="179" y="528"/>
                  </a:cubicBezTo>
                  <a:cubicBezTo>
                    <a:pt x="182" y="527"/>
                    <a:pt x="183" y="530"/>
                    <a:pt x="185" y="530"/>
                  </a:cubicBezTo>
                  <a:cubicBezTo>
                    <a:pt x="186" y="530"/>
                    <a:pt x="186" y="531"/>
                    <a:pt x="191" y="533"/>
                  </a:cubicBezTo>
                  <a:cubicBezTo>
                    <a:pt x="195" y="534"/>
                    <a:pt x="191" y="534"/>
                    <a:pt x="192" y="536"/>
                  </a:cubicBezTo>
                  <a:cubicBezTo>
                    <a:pt x="195" y="537"/>
                    <a:pt x="197" y="533"/>
                    <a:pt x="198" y="534"/>
                  </a:cubicBezTo>
                  <a:cubicBezTo>
                    <a:pt x="201" y="536"/>
                    <a:pt x="201" y="533"/>
                    <a:pt x="203" y="534"/>
                  </a:cubicBezTo>
                  <a:cubicBezTo>
                    <a:pt x="204" y="534"/>
                    <a:pt x="204" y="536"/>
                    <a:pt x="207" y="536"/>
                  </a:cubicBezTo>
                  <a:cubicBezTo>
                    <a:pt x="211" y="536"/>
                    <a:pt x="206" y="539"/>
                    <a:pt x="207" y="541"/>
                  </a:cubicBezTo>
                  <a:cubicBezTo>
                    <a:pt x="209" y="542"/>
                    <a:pt x="209" y="542"/>
                    <a:pt x="214" y="544"/>
                  </a:cubicBezTo>
                  <a:cubicBezTo>
                    <a:pt x="215" y="547"/>
                    <a:pt x="217" y="542"/>
                    <a:pt x="217" y="545"/>
                  </a:cubicBezTo>
                  <a:cubicBezTo>
                    <a:pt x="218" y="548"/>
                    <a:pt x="220" y="545"/>
                    <a:pt x="220" y="548"/>
                  </a:cubicBezTo>
                  <a:cubicBezTo>
                    <a:pt x="221" y="553"/>
                    <a:pt x="226" y="551"/>
                    <a:pt x="226" y="550"/>
                  </a:cubicBezTo>
                  <a:cubicBezTo>
                    <a:pt x="227" y="548"/>
                    <a:pt x="229" y="547"/>
                    <a:pt x="230" y="545"/>
                  </a:cubicBezTo>
                  <a:cubicBezTo>
                    <a:pt x="226" y="534"/>
                    <a:pt x="221" y="536"/>
                    <a:pt x="223" y="527"/>
                  </a:cubicBezTo>
                  <a:cubicBezTo>
                    <a:pt x="224" y="516"/>
                    <a:pt x="221" y="527"/>
                    <a:pt x="221" y="520"/>
                  </a:cubicBezTo>
                  <a:cubicBezTo>
                    <a:pt x="221" y="514"/>
                    <a:pt x="212" y="516"/>
                    <a:pt x="217" y="513"/>
                  </a:cubicBezTo>
                  <a:cubicBezTo>
                    <a:pt x="220" y="509"/>
                    <a:pt x="221" y="505"/>
                    <a:pt x="226" y="500"/>
                  </a:cubicBezTo>
                  <a:cubicBezTo>
                    <a:pt x="230" y="496"/>
                    <a:pt x="232" y="500"/>
                    <a:pt x="232" y="497"/>
                  </a:cubicBezTo>
                  <a:cubicBezTo>
                    <a:pt x="232" y="496"/>
                    <a:pt x="232" y="497"/>
                    <a:pt x="233" y="492"/>
                  </a:cubicBezTo>
                  <a:cubicBezTo>
                    <a:pt x="226" y="488"/>
                    <a:pt x="238" y="491"/>
                    <a:pt x="230" y="483"/>
                  </a:cubicBezTo>
                  <a:cubicBezTo>
                    <a:pt x="224" y="475"/>
                    <a:pt x="224" y="475"/>
                    <a:pt x="221" y="477"/>
                  </a:cubicBezTo>
                  <a:cubicBezTo>
                    <a:pt x="218" y="477"/>
                    <a:pt x="221" y="472"/>
                    <a:pt x="217" y="469"/>
                  </a:cubicBezTo>
                  <a:cubicBezTo>
                    <a:pt x="211" y="468"/>
                    <a:pt x="220" y="461"/>
                    <a:pt x="217" y="457"/>
                  </a:cubicBezTo>
                  <a:cubicBezTo>
                    <a:pt x="214" y="453"/>
                    <a:pt x="221" y="443"/>
                    <a:pt x="224" y="446"/>
                  </a:cubicBezTo>
                  <a:cubicBezTo>
                    <a:pt x="230" y="455"/>
                    <a:pt x="232" y="452"/>
                    <a:pt x="232" y="446"/>
                  </a:cubicBezTo>
                  <a:cubicBezTo>
                    <a:pt x="232" y="440"/>
                    <a:pt x="242" y="436"/>
                    <a:pt x="247" y="432"/>
                  </a:cubicBezTo>
                  <a:cubicBezTo>
                    <a:pt x="250" y="425"/>
                    <a:pt x="252" y="435"/>
                    <a:pt x="256" y="430"/>
                  </a:cubicBezTo>
                  <a:cubicBezTo>
                    <a:pt x="262" y="427"/>
                    <a:pt x="261" y="432"/>
                    <a:pt x="268" y="433"/>
                  </a:cubicBezTo>
                  <a:cubicBezTo>
                    <a:pt x="276" y="433"/>
                    <a:pt x="284" y="447"/>
                    <a:pt x="290" y="443"/>
                  </a:cubicBezTo>
                  <a:cubicBezTo>
                    <a:pt x="293" y="438"/>
                    <a:pt x="294" y="435"/>
                    <a:pt x="299" y="438"/>
                  </a:cubicBezTo>
                  <a:cubicBezTo>
                    <a:pt x="303" y="441"/>
                    <a:pt x="303" y="433"/>
                    <a:pt x="313" y="441"/>
                  </a:cubicBezTo>
                  <a:cubicBezTo>
                    <a:pt x="322" y="447"/>
                    <a:pt x="317" y="436"/>
                    <a:pt x="323" y="441"/>
                  </a:cubicBezTo>
                  <a:cubicBezTo>
                    <a:pt x="331" y="446"/>
                    <a:pt x="338" y="435"/>
                    <a:pt x="329" y="432"/>
                  </a:cubicBezTo>
                  <a:cubicBezTo>
                    <a:pt x="313" y="424"/>
                    <a:pt x="334" y="425"/>
                    <a:pt x="328" y="419"/>
                  </a:cubicBezTo>
                  <a:cubicBezTo>
                    <a:pt x="322" y="415"/>
                    <a:pt x="343" y="415"/>
                    <a:pt x="335" y="412"/>
                  </a:cubicBezTo>
                  <a:cubicBezTo>
                    <a:pt x="328" y="408"/>
                    <a:pt x="325" y="401"/>
                    <a:pt x="334" y="401"/>
                  </a:cubicBezTo>
                  <a:cubicBezTo>
                    <a:pt x="343" y="401"/>
                    <a:pt x="373" y="394"/>
                    <a:pt x="381" y="390"/>
                  </a:cubicBezTo>
                  <a:cubicBezTo>
                    <a:pt x="390" y="387"/>
                    <a:pt x="392" y="380"/>
                    <a:pt x="398" y="385"/>
                  </a:cubicBezTo>
                  <a:cubicBezTo>
                    <a:pt x="402" y="388"/>
                    <a:pt x="406" y="380"/>
                    <a:pt x="409" y="391"/>
                  </a:cubicBezTo>
                  <a:cubicBezTo>
                    <a:pt x="411" y="404"/>
                    <a:pt x="416" y="396"/>
                    <a:pt x="422" y="399"/>
                  </a:cubicBezTo>
                  <a:cubicBezTo>
                    <a:pt x="428" y="402"/>
                    <a:pt x="433" y="399"/>
                    <a:pt x="428" y="404"/>
                  </a:cubicBezTo>
                  <a:cubicBezTo>
                    <a:pt x="424" y="408"/>
                    <a:pt x="433" y="408"/>
                    <a:pt x="445" y="401"/>
                  </a:cubicBezTo>
                  <a:cubicBezTo>
                    <a:pt x="457" y="391"/>
                    <a:pt x="456" y="398"/>
                    <a:pt x="453" y="401"/>
                  </a:cubicBezTo>
                  <a:cubicBezTo>
                    <a:pt x="450" y="404"/>
                    <a:pt x="462" y="405"/>
                    <a:pt x="472" y="425"/>
                  </a:cubicBezTo>
                  <a:cubicBezTo>
                    <a:pt x="486" y="455"/>
                    <a:pt x="480" y="429"/>
                    <a:pt x="489" y="436"/>
                  </a:cubicBezTo>
                  <a:cubicBezTo>
                    <a:pt x="500" y="446"/>
                    <a:pt x="504" y="433"/>
                    <a:pt x="514" y="443"/>
                  </a:cubicBezTo>
                  <a:cubicBezTo>
                    <a:pt x="521" y="453"/>
                    <a:pt x="524" y="460"/>
                    <a:pt x="530" y="453"/>
                  </a:cubicBezTo>
                  <a:cubicBezTo>
                    <a:pt x="538" y="449"/>
                    <a:pt x="530" y="455"/>
                    <a:pt x="538" y="461"/>
                  </a:cubicBezTo>
                  <a:cubicBezTo>
                    <a:pt x="538" y="461"/>
                    <a:pt x="538" y="461"/>
                    <a:pt x="543" y="460"/>
                  </a:cubicBezTo>
                  <a:cubicBezTo>
                    <a:pt x="547" y="453"/>
                    <a:pt x="546" y="458"/>
                    <a:pt x="553" y="455"/>
                  </a:cubicBezTo>
                  <a:cubicBezTo>
                    <a:pt x="559" y="453"/>
                    <a:pt x="553" y="452"/>
                    <a:pt x="562" y="447"/>
                  </a:cubicBezTo>
                  <a:cubicBezTo>
                    <a:pt x="571" y="443"/>
                    <a:pt x="578" y="440"/>
                    <a:pt x="582" y="443"/>
                  </a:cubicBezTo>
                  <a:cubicBezTo>
                    <a:pt x="587" y="446"/>
                    <a:pt x="593" y="440"/>
                    <a:pt x="594" y="446"/>
                  </a:cubicBezTo>
                  <a:cubicBezTo>
                    <a:pt x="596" y="450"/>
                    <a:pt x="622" y="455"/>
                    <a:pt x="625" y="447"/>
                  </a:cubicBezTo>
                  <a:cubicBezTo>
                    <a:pt x="626" y="441"/>
                    <a:pt x="617" y="441"/>
                    <a:pt x="623" y="433"/>
                  </a:cubicBezTo>
                  <a:cubicBezTo>
                    <a:pt x="629" y="424"/>
                    <a:pt x="626" y="424"/>
                    <a:pt x="640" y="429"/>
                  </a:cubicBezTo>
                  <a:cubicBezTo>
                    <a:pt x="652" y="435"/>
                    <a:pt x="657" y="429"/>
                    <a:pt x="657" y="436"/>
                  </a:cubicBezTo>
                  <a:cubicBezTo>
                    <a:pt x="657" y="444"/>
                    <a:pt x="664" y="450"/>
                    <a:pt x="672" y="447"/>
                  </a:cubicBezTo>
                  <a:cubicBezTo>
                    <a:pt x="681" y="444"/>
                    <a:pt x="683" y="444"/>
                    <a:pt x="693" y="449"/>
                  </a:cubicBezTo>
                  <a:cubicBezTo>
                    <a:pt x="704" y="452"/>
                    <a:pt x="698" y="455"/>
                    <a:pt x="712" y="458"/>
                  </a:cubicBezTo>
                  <a:cubicBezTo>
                    <a:pt x="731" y="463"/>
                    <a:pt x="724" y="455"/>
                    <a:pt x="736" y="457"/>
                  </a:cubicBezTo>
                  <a:cubicBezTo>
                    <a:pt x="748" y="457"/>
                    <a:pt x="745" y="441"/>
                    <a:pt x="756" y="447"/>
                  </a:cubicBezTo>
                  <a:cubicBezTo>
                    <a:pt x="765" y="453"/>
                    <a:pt x="765" y="447"/>
                    <a:pt x="771" y="452"/>
                  </a:cubicBezTo>
                  <a:cubicBezTo>
                    <a:pt x="779" y="457"/>
                    <a:pt x="782" y="457"/>
                    <a:pt x="788" y="450"/>
                  </a:cubicBezTo>
                  <a:cubicBezTo>
                    <a:pt x="794" y="444"/>
                    <a:pt x="792" y="440"/>
                    <a:pt x="800" y="430"/>
                  </a:cubicBezTo>
                  <a:cubicBezTo>
                    <a:pt x="806" y="422"/>
                    <a:pt x="803" y="419"/>
                    <a:pt x="798" y="419"/>
                  </a:cubicBezTo>
                  <a:cubicBezTo>
                    <a:pt x="794" y="419"/>
                    <a:pt x="800" y="410"/>
                    <a:pt x="815" y="408"/>
                  </a:cubicBezTo>
                  <a:cubicBezTo>
                    <a:pt x="829" y="407"/>
                    <a:pt x="833" y="412"/>
                    <a:pt x="838" y="412"/>
                  </a:cubicBezTo>
                  <a:cubicBezTo>
                    <a:pt x="842" y="412"/>
                    <a:pt x="852" y="424"/>
                    <a:pt x="855" y="440"/>
                  </a:cubicBezTo>
                  <a:cubicBezTo>
                    <a:pt x="856" y="457"/>
                    <a:pt x="859" y="455"/>
                    <a:pt x="868" y="457"/>
                  </a:cubicBezTo>
                  <a:cubicBezTo>
                    <a:pt x="877" y="458"/>
                    <a:pt x="874" y="463"/>
                    <a:pt x="879" y="463"/>
                  </a:cubicBezTo>
                  <a:cubicBezTo>
                    <a:pt x="884" y="464"/>
                    <a:pt x="879" y="468"/>
                    <a:pt x="882" y="469"/>
                  </a:cubicBezTo>
                  <a:cubicBezTo>
                    <a:pt x="885" y="471"/>
                    <a:pt x="879" y="472"/>
                    <a:pt x="884" y="475"/>
                  </a:cubicBezTo>
                  <a:cubicBezTo>
                    <a:pt x="888" y="480"/>
                    <a:pt x="894" y="478"/>
                    <a:pt x="899" y="474"/>
                  </a:cubicBezTo>
                  <a:cubicBezTo>
                    <a:pt x="903" y="471"/>
                    <a:pt x="903" y="475"/>
                    <a:pt x="908" y="471"/>
                  </a:cubicBezTo>
                  <a:cubicBezTo>
                    <a:pt x="912" y="466"/>
                    <a:pt x="917" y="474"/>
                    <a:pt x="912" y="480"/>
                  </a:cubicBezTo>
                  <a:cubicBezTo>
                    <a:pt x="908" y="488"/>
                    <a:pt x="905" y="511"/>
                    <a:pt x="899" y="508"/>
                  </a:cubicBezTo>
                  <a:cubicBezTo>
                    <a:pt x="893" y="505"/>
                    <a:pt x="891" y="503"/>
                    <a:pt x="890" y="506"/>
                  </a:cubicBezTo>
                  <a:cubicBezTo>
                    <a:pt x="888" y="511"/>
                    <a:pt x="882" y="506"/>
                    <a:pt x="885" y="513"/>
                  </a:cubicBezTo>
                  <a:cubicBezTo>
                    <a:pt x="887" y="519"/>
                    <a:pt x="888" y="525"/>
                    <a:pt x="885" y="530"/>
                  </a:cubicBezTo>
                  <a:cubicBezTo>
                    <a:pt x="884" y="536"/>
                    <a:pt x="882" y="530"/>
                    <a:pt x="881" y="536"/>
                  </a:cubicBezTo>
                  <a:cubicBezTo>
                    <a:pt x="881" y="536"/>
                    <a:pt x="881" y="536"/>
                    <a:pt x="882" y="539"/>
                  </a:cubicBezTo>
                  <a:cubicBezTo>
                    <a:pt x="885" y="536"/>
                    <a:pt x="882" y="534"/>
                    <a:pt x="884" y="536"/>
                  </a:cubicBezTo>
                  <a:cubicBezTo>
                    <a:pt x="887" y="536"/>
                    <a:pt x="887" y="536"/>
                    <a:pt x="888" y="533"/>
                  </a:cubicBezTo>
                  <a:cubicBezTo>
                    <a:pt x="890" y="530"/>
                    <a:pt x="888" y="528"/>
                    <a:pt x="891" y="528"/>
                  </a:cubicBezTo>
                  <a:cubicBezTo>
                    <a:pt x="893" y="528"/>
                    <a:pt x="890" y="533"/>
                    <a:pt x="893" y="530"/>
                  </a:cubicBezTo>
                  <a:cubicBezTo>
                    <a:pt x="896" y="528"/>
                    <a:pt x="893" y="533"/>
                    <a:pt x="896" y="533"/>
                  </a:cubicBezTo>
                  <a:cubicBezTo>
                    <a:pt x="897" y="533"/>
                    <a:pt x="899" y="534"/>
                    <a:pt x="900" y="534"/>
                  </a:cubicBezTo>
                  <a:cubicBezTo>
                    <a:pt x="902" y="536"/>
                    <a:pt x="902" y="534"/>
                    <a:pt x="906" y="533"/>
                  </a:cubicBezTo>
                  <a:cubicBezTo>
                    <a:pt x="909" y="533"/>
                    <a:pt x="908" y="531"/>
                    <a:pt x="914" y="528"/>
                  </a:cubicBezTo>
                  <a:cubicBezTo>
                    <a:pt x="919" y="525"/>
                    <a:pt x="922" y="516"/>
                    <a:pt x="934" y="505"/>
                  </a:cubicBezTo>
                  <a:cubicBezTo>
                    <a:pt x="944" y="492"/>
                    <a:pt x="941" y="486"/>
                    <a:pt x="946" y="483"/>
                  </a:cubicBezTo>
                  <a:cubicBezTo>
                    <a:pt x="952" y="478"/>
                    <a:pt x="947" y="478"/>
                    <a:pt x="954" y="472"/>
                  </a:cubicBezTo>
                  <a:cubicBezTo>
                    <a:pt x="961" y="466"/>
                    <a:pt x="961" y="449"/>
                    <a:pt x="960" y="444"/>
                  </a:cubicBezTo>
                  <a:cubicBezTo>
                    <a:pt x="958" y="440"/>
                    <a:pt x="961" y="440"/>
                    <a:pt x="963" y="435"/>
                  </a:cubicBezTo>
                  <a:cubicBezTo>
                    <a:pt x="964" y="429"/>
                    <a:pt x="970" y="427"/>
                    <a:pt x="966" y="422"/>
                  </a:cubicBezTo>
                  <a:cubicBezTo>
                    <a:pt x="963" y="419"/>
                    <a:pt x="967" y="419"/>
                    <a:pt x="964" y="416"/>
                  </a:cubicBezTo>
                  <a:cubicBezTo>
                    <a:pt x="963" y="412"/>
                    <a:pt x="970" y="413"/>
                    <a:pt x="966" y="408"/>
                  </a:cubicBezTo>
                  <a:cubicBezTo>
                    <a:pt x="960" y="405"/>
                    <a:pt x="958" y="402"/>
                    <a:pt x="957" y="401"/>
                  </a:cubicBezTo>
                  <a:cubicBezTo>
                    <a:pt x="954" y="398"/>
                    <a:pt x="951" y="401"/>
                    <a:pt x="947" y="399"/>
                  </a:cubicBezTo>
                  <a:cubicBezTo>
                    <a:pt x="944" y="398"/>
                    <a:pt x="947" y="405"/>
                    <a:pt x="940" y="407"/>
                  </a:cubicBezTo>
                  <a:cubicBezTo>
                    <a:pt x="929" y="410"/>
                    <a:pt x="943" y="396"/>
                    <a:pt x="935" y="399"/>
                  </a:cubicBezTo>
                  <a:cubicBezTo>
                    <a:pt x="929" y="401"/>
                    <a:pt x="937" y="404"/>
                    <a:pt x="931" y="404"/>
                  </a:cubicBezTo>
                  <a:cubicBezTo>
                    <a:pt x="925" y="404"/>
                    <a:pt x="937" y="394"/>
                    <a:pt x="926" y="394"/>
                  </a:cubicBezTo>
                  <a:cubicBezTo>
                    <a:pt x="917" y="394"/>
                    <a:pt x="912" y="393"/>
                    <a:pt x="925" y="385"/>
                  </a:cubicBezTo>
                  <a:cubicBezTo>
                    <a:pt x="938" y="376"/>
                    <a:pt x="940" y="376"/>
                    <a:pt x="943" y="368"/>
                  </a:cubicBezTo>
                  <a:cubicBezTo>
                    <a:pt x="946" y="360"/>
                    <a:pt x="957" y="360"/>
                    <a:pt x="960" y="351"/>
                  </a:cubicBezTo>
                  <a:cubicBezTo>
                    <a:pt x="964" y="342"/>
                    <a:pt x="979" y="332"/>
                    <a:pt x="987" y="334"/>
                  </a:cubicBezTo>
                  <a:cubicBezTo>
                    <a:pt x="995" y="337"/>
                    <a:pt x="998" y="332"/>
                    <a:pt x="1002" y="335"/>
                  </a:cubicBezTo>
                  <a:cubicBezTo>
                    <a:pt x="1007" y="338"/>
                    <a:pt x="1002" y="332"/>
                    <a:pt x="1013" y="334"/>
                  </a:cubicBezTo>
                  <a:cubicBezTo>
                    <a:pt x="1025" y="335"/>
                    <a:pt x="1025" y="338"/>
                    <a:pt x="1028" y="331"/>
                  </a:cubicBezTo>
                  <a:cubicBezTo>
                    <a:pt x="1028" y="329"/>
                    <a:pt x="1056" y="329"/>
                    <a:pt x="1047" y="337"/>
                  </a:cubicBezTo>
                  <a:cubicBezTo>
                    <a:pt x="1039" y="343"/>
                    <a:pt x="1059" y="338"/>
                    <a:pt x="1060" y="337"/>
                  </a:cubicBezTo>
                  <a:cubicBezTo>
                    <a:pt x="1063" y="332"/>
                    <a:pt x="1066" y="343"/>
                    <a:pt x="1074" y="337"/>
                  </a:cubicBezTo>
                  <a:cubicBezTo>
                    <a:pt x="1082" y="332"/>
                    <a:pt x="1059" y="332"/>
                    <a:pt x="1075" y="320"/>
                  </a:cubicBezTo>
                  <a:cubicBezTo>
                    <a:pt x="1092" y="309"/>
                    <a:pt x="1085" y="304"/>
                    <a:pt x="1104" y="303"/>
                  </a:cubicBezTo>
                  <a:cubicBezTo>
                    <a:pt x="1121" y="300"/>
                    <a:pt x="1107" y="323"/>
                    <a:pt x="1120" y="317"/>
                  </a:cubicBezTo>
                  <a:cubicBezTo>
                    <a:pt x="1132" y="310"/>
                    <a:pt x="1129" y="303"/>
                    <a:pt x="1136" y="306"/>
                  </a:cubicBezTo>
                  <a:cubicBezTo>
                    <a:pt x="1144" y="307"/>
                    <a:pt x="1132" y="290"/>
                    <a:pt x="1146" y="290"/>
                  </a:cubicBezTo>
                  <a:cubicBezTo>
                    <a:pt x="1159" y="292"/>
                    <a:pt x="1147" y="290"/>
                    <a:pt x="1146" y="304"/>
                  </a:cubicBezTo>
                  <a:cubicBezTo>
                    <a:pt x="1142" y="318"/>
                    <a:pt x="1133" y="314"/>
                    <a:pt x="1121" y="329"/>
                  </a:cubicBezTo>
                  <a:cubicBezTo>
                    <a:pt x="1109" y="345"/>
                    <a:pt x="1103" y="351"/>
                    <a:pt x="1095" y="352"/>
                  </a:cubicBezTo>
                  <a:cubicBezTo>
                    <a:pt x="1086" y="356"/>
                    <a:pt x="1094" y="359"/>
                    <a:pt x="1086" y="365"/>
                  </a:cubicBezTo>
                  <a:cubicBezTo>
                    <a:pt x="1077" y="371"/>
                    <a:pt x="1080" y="398"/>
                    <a:pt x="1085" y="421"/>
                  </a:cubicBezTo>
                  <a:cubicBezTo>
                    <a:pt x="1086" y="430"/>
                    <a:pt x="1085" y="449"/>
                    <a:pt x="1098" y="429"/>
                  </a:cubicBezTo>
                  <a:cubicBezTo>
                    <a:pt x="1107" y="416"/>
                    <a:pt x="1098" y="412"/>
                    <a:pt x="1111" y="412"/>
                  </a:cubicBezTo>
                  <a:cubicBezTo>
                    <a:pt x="1120" y="412"/>
                    <a:pt x="1109" y="396"/>
                    <a:pt x="1121" y="396"/>
                  </a:cubicBezTo>
                  <a:cubicBezTo>
                    <a:pt x="1139" y="394"/>
                    <a:pt x="1124" y="387"/>
                    <a:pt x="1129" y="379"/>
                  </a:cubicBezTo>
                  <a:cubicBezTo>
                    <a:pt x="1133" y="370"/>
                    <a:pt x="1139" y="382"/>
                    <a:pt x="1141" y="374"/>
                  </a:cubicBezTo>
                  <a:cubicBezTo>
                    <a:pt x="1142" y="365"/>
                    <a:pt x="1130" y="368"/>
                    <a:pt x="1136" y="360"/>
                  </a:cubicBezTo>
                  <a:cubicBezTo>
                    <a:pt x="1147" y="348"/>
                    <a:pt x="1121" y="354"/>
                    <a:pt x="1133" y="345"/>
                  </a:cubicBezTo>
                  <a:cubicBezTo>
                    <a:pt x="1146" y="334"/>
                    <a:pt x="1138" y="329"/>
                    <a:pt x="1146" y="326"/>
                  </a:cubicBezTo>
                  <a:cubicBezTo>
                    <a:pt x="1155" y="323"/>
                    <a:pt x="1147" y="331"/>
                    <a:pt x="1158" y="323"/>
                  </a:cubicBezTo>
                  <a:cubicBezTo>
                    <a:pt x="1171" y="312"/>
                    <a:pt x="1155" y="337"/>
                    <a:pt x="1167" y="326"/>
                  </a:cubicBezTo>
                  <a:cubicBezTo>
                    <a:pt x="1181" y="314"/>
                    <a:pt x="1188" y="318"/>
                    <a:pt x="1194" y="326"/>
                  </a:cubicBezTo>
                  <a:cubicBezTo>
                    <a:pt x="1200" y="332"/>
                    <a:pt x="1190" y="325"/>
                    <a:pt x="1213" y="312"/>
                  </a:cubicBezTo>
                  <a:cubicBezTo>
                    <a:pt x="1222" y="307"/>
                    <a:pt x="1229" y="298"/>
                    <a:pt x="1241" y="295"/>
                  </a:cubicBezTo>
                  <a:cubicBezTo>
                    <a:pt x="1263" y="287"/>
                    <a:pt x="1263" y="298"/>
                    <a:pt x="1267" y="293"/>
                  </a:cubicBezTo>
                  <a:cubicBezTo>
                    <a:pt x="1273" y="287"/>
                    <a:pt x="1266" y="286"/>
                    <a:pt x="1263" y="275"/>
                  </a:cubicBezTo>
                  <a:cubicBezTo>
                    <a:pt x="1258" y="262"/>
                    <a:pt x="1255" y="275"/>
                    <a:pt x="1252" y="265"/>
                  </a:cubicBezTo>
                  <a:cubicBezTo>
                    <a:pt x="1251" y="259"/>
                    <a:pt x="1264" y="269"/>
                    <a:pt x="1270" y="259"/>
                  </a:cubicBezTo>
                  <a:cubicBezTo>
                    <a:pt x="1272" y="258"/>
                    <a:pt x="1273" y="258"/>
                    <a:pt x="1273" y="256"/>
                  </a:cubicBezTo>
                  <a:cubicBezTo>
                    <a:pt x="1273" y="256"/>
                    <a:pt x="1273" y="256"/>
                    <a:pt x="1273" y="256"/>
                  </a:cubicBezTo>
                  <a:close/>
                  <a:moveTo>
                    <a:pt x="969" y="421"/>
                  </a:moveTo>
                  <a:cubicBezTo>
                    <a:pt x="967" y="424"/>
                    <a:pt x="970" y="422"/>
                    <a:pt x="969" y="425"/>
                  </a:cubicBezTo>
                  <a:cubicBezTo>
                    <a:pt x="967" y="429"/>
                    <a:pt x="970" y="429"/>
                    <a:pt x="970" y="430"/>
                  </a:cubicBezTo>
                  <a:cubicBezTo>
                    <a:pt x="969" y="430"/>
                    <a:pt x="972" y="430"/>
                    <a:pt x="973" y="435"/>
                  </a:cubicBezTo>
                  <a:cubicBezTo>
                    <a:pt x="975" y="438"/>
                    <a:pt x="970" y="441"/>
                    <a:pt x="972" y="444"/>
                  </a:cubicBezTo>
                  <a:cubicBezTo>
                    <a:pt x="973" y="449"/>
                    <a:pt x="972" y="461"/>
                    <a:pt x="970" y="464"/>
                  </a:cubicBezTo>
                  <a:cubicBezTo>
                    <a:pt x="969" y="468"/>
                    <a:pt x="975" y="468"/>
                    <a:pt x="972" y="477"/>
                  </a:cubicBezTo>
                  <a:cubicBezTo>
                    <a:pt x="969" y="481"/>
                    <a:pt x="973" y="485"/>
                    <a:pt x="972" y="488"/>
                  </a:cubicBezTo>
                  <a:cubicBezTo>
                    <a:pt x="969" y="491"/>
                    <a:pt x="970" y="492"/>
                    <a:pt x="970" y="496"/>
                  </a:cubicBezTo>
                  <a:cubicBezTo>
                    <a:pt x="972" y="500"/>
                    <a:pt x="973" y="499"/>
                    <a:pt x="973" y="494"/>
                  </a:cubicBezTo>
                  <a:cubicBezTo>
                    <a:pt x="975" y="489"/>
                    <a:pt x="977" y="488"/>
                    <a:pt x="978" y="489"/>
                  </a:cubicBezTo>
                  <a:cubicBezTo>
                    <a:pt x="978" y="491"/>
                    <a:pt x="979" y="489"/>
                    <a:pt x="981" y="491"/>
                  </a:cubicBezTo>
                  <a:cubicBezTo>
                    <a:pt x="983" y="491"/>
                    <a:pt x="983" y="497"/>
                    <a:pt x="983" y="496"/>
                  </a:cubicBezTo>
                  <a:cubicBezTo>
                    <a:pt x="986" y="491"/>
                    <a:pt x="984" y="492"/>
                    <a:pt x="984" y="489"/>
                  </a:cubicBezTo>
                  <a:cubicBezTo>
                    <a:pt x="984" y="486"/>
                    <a:pt x="984" y="488"/>
                    <a:pt x="981" y="488"/>
                  </a:cubicBezTo>
                  <a:cubicBezTo>
                    <a:pt x="979" y="486"/>
                    <a:pt x="979" y="483"/>
                    <a:pt x="978" y="480"/>
                  </a:cubicBezTo>
                  <a:cubicBezTo>
                    <a:pt x="973" y="477"/>
                    <a:pt x="977" y="468"/>
                    <a:pt x="978" y="464"/>
                  </a:cubicBezTo>
                  <a:cubicBezTo>
                    <a:pt x="981" y="463"/>
                    <a:pt x="978" y="460"/>
                    <a:pt x="981" y="458"/>
                  </a:cubicBezTo>
                  <a:cubicBezTo>
                    <a:pt x="984" y="458"/>
                    <a:pt x="987" y="458"/>
                    <a:pt x="990" y="461"/>
                  </a:cubicBezTo>
                  <a:cubicBezTo>
                    <a:pt x="992" y="464"/>
                    <a:pt x="993" y="468"/>
                    <a:pt x="993" y="464"/>
                  </a:cubicBezTo>
                  <a:cubicBezTo>
                    <a:pt x="993" y="463"/>
                    <a:pt x="990" y="460"/>
                    <a:pt x="989" y="457"/>
                  </a:cubicBezTo>
                  <a:cubicBezTo>
                    <a:pt x="989" y="452"/>
                    <a:pt x="986" y="446"/>
                    <a:pt x="984" y="441"/>
                  </a:cubicBezTo>
                  <a:cubicBezTo>
                    <a:pt x="984" y="436"/>
                    <a:pt x="983" y="435"/>
                    <a:pt x="983" y="432"/>
                  </a:cubicBezTo>
                  <a:cubicBezTo>
                    <a:pt x="983" y="429"/>
                    <a:pt x="981" y="433"/>
                    <a:pt x="981" y="430"/>
                  </a:cubicBezTo>
                  <a:cubicBezTo>
                    <a:pt x="983" y="425"/>
                    <a:pt x="981" y="430"/>
                    <a:pt x="981" y="427"/>
                  </a:cubicBezTo>
                  <a:cubicBezTo>
                    <a:pt x="979" y="422"/>
                    <a:pt x="984" y="422"/>
                    <a:pt x="983" y="413"/>
                  </a:cubicBezTo>
                  <a:cubicBezTo>
                    <a:pt x="981" y="407"/>
                    <a:pt x="979" y="410"/>
                    <a:pt x="981" y="408"/>
                  </a:cubicBezTo>
                  <a:cubicBezTo>
                    <a:pt x="981" y="407"/>
                    <a:pt x="979" y="408"/>
                    <a:pt x="979" y="407"/>
                  </a:cubicBezTo>
                  <a:cubicBezTo>
                    <a:pt x="979" y="404"/>
                    <a:pt x="978" y="404"/>
                    <a:pt x="979" y="402"/>
                  </a:cubicBezTo>
                  <a:cubicBezTo>
                    <a:pt x="981" y="401"/>
                    <a:pt x="979" y="399"/>
                    <a:pt x="978" y="398"/>
                  </a:cubicBezTo>
                  <a:cubicBezTo>
                    <a:pt x="977" y="394"/>
                    <a:pt x="978" y="398"/>
                    <a:pt x="975" y="398"/>
                  </a:cubicBezTo>
                  <a:cubicBezTo>
                    <a:pt x="972" y="399"/>
                    <a:pt x="978" y="401"/>
                    <a:pt x="977" y="404"/>
                  </a:cubicBezTo>
                  <a:cubicBezTo>
                    <a:pt x="977" y="407"/>
                    <a:pt x="975" y="405"/>
                    <a:pt x="975" y="407"/>
                  </a:cubicBezTo>
                  <a:cubicBezTo>
                    <a:pt x="975" y="408"/>
                    <a:pt x="978" y="407"/>
                    <a:pt x="975" y="408"/>
                  </a:cubicBezTo>
                  <a:cubicBezTo>
                    <a:pt x="973" y="412"/>
                    <a:pt x="975" y="407"/>
                    <a:pt x="972" y="408"/>
                  </a:cubicBezTo>
                  <a:cubicBezTo>
                    <a:pt x="970" y="408"/>
                    <a:pt x="969" y="408"/>
                    <a:pt x="970" y="412"/>
                  </a:cubicBezTo>
                  <a:cubicBezTo>
                    <a:pt x="970" y="413"/>
                    <a:pt x="970" y="416"/>
                    <a:pt x="969" y="421"/>
                  </a:cubicBezTo>
                  <a:close/>
                  <a:moveTo>
                    <a:pt x="1007" y="517"/>
                  </a:moveTo>
                  <a:cubicBezTo>
                    <a:pt x="1010" y="516"/>
                    <a:pt x="1004" y="514"/>
                    <a:pt x="1004" y="516"/>
                  </a:cubicBezTo>
                  <a:cubicBezTo>
                    <a:pt x="1002" y="519"/>
                    <a:pt x="998" y="520"/>
                    <a:pt x="999" y="523"/>
                  </a:cubicBezTo>
                  <a:cubicBezTo>
                    <a:pt x="1001" y="525"/>
                    <a:pt x="1001" y="519"/>
                    <a:pt x="1007" y="517"/>
                  </a:cubicBezTo>
                  <a:close/>
                  <a:moveTo>
                    <a:pt x="1015" y="511"/>
                  </a:moveTo>
                  <a:cubicBezTo>
                    <a:pt x="1018" y="508"/>
                    <a:pt x="1018" y="509"/>
                    <a:pt x="1021" y="506"/>
                  </a:cubicBezTo>
                  <a:cubicBezTo>
                    <a:pt x="1024" y="505"/>
                    <a:pt x="1028" y="506"/>
                    <a:pt x="1025" y="503"/>
                  </a:cubicBezTo>
                  <a:cubicBezTo>
                    <a:pt x="1024" y="502"/>
                    <a:pt x="1022" y="506"/>
                    <a:pt x="1019" y="505"/>
                  </a:cubicBezTo>
                  <a:cubicBezTo>
                    <a:pt x="1018" y="503"/>
                    <a:pt x="1021" y="506"/>
                    <a:pt x="1018" y="506"/>
                  </a:cubicBezTo>
                  <a:cubicBezTo>
                    <a:pt x="1015" y="508"/>
                    <a:pt x="1012" y="509"/>
                    <a:pt x="1010" y="514"/>
                  </a:cubicBezTo>
                  <a:cubicBezTo>
                    <a:pt x="1010" y="516"/>
                    <a:pt x="1013" y="516"/>
                    <a:pt x="1015" y="511"/>
                  </a:cubicBezTo>
                  <a:close/>
                  <a:moveTo>
                    <a:pt x="1031" y="500"/>
                  </a:moveTo>
                  <a:cubicBezTo>
                    <a:pt x="1033" y="497"/>
                    <a:pt x="1037" y="494"/>
                    <a:pt x="1039" y="494"/>
                  </a:cubicBezTo>
                  <a:cubicBezTo>
                    <a:pt x="1040" y="496"/>
                    <a:pt x="1030" y="505"/>
                    <a:pt x="1031" y="500"/>
                  </a:cubicBezTo>
                  <a:close/>
                  <a:moveTo>
                    <a:pt x="1071" y="461"/>
                  </a:moveTo>
                  <a:cubicBezTo>
                    <a:pt x="1071" y="460"/>
                    <a:pt x="1072" y="453"/>
                    <a:pt x="1074" y="455"/>
                  </a:cubicBezTo>
                  <a:cubicBezTo>
                    <a:pt x="1075" y="457"/>
                    <a:pt x="1071" y="461"/>
                    <a:pt x="1071" y="461"/>
                  </a:cubicBezTo>
                  <a:close/>
                  <a:moveTo>
                    <a:pt x="1066" y="464"/>
                  </a:moveTo>
                  <a:cubicBezTo>
                    <a:pt x="1068" y="464"/>
                    <a:pt x="1069" y="463"/>
                    <a:pt x="1069" y="463"/>
                  </a:cubicBezTo>
                  <a:cubicBezTo>
                    <a:pt x="1069" y="464"/>
                    <a:pt x="1066" y="466"/>
                    <a:pt x="1066" y="464"/>
                  </a:cubicBezTo>
                  <a:close/>
                  <a:moveTo>
                    <a:pt x="1060" y="477"/>
                  </a:moveTo>
                  <a:cubicBezTo>
                    <a:pt x="1059" y="477"/>
                    <a:pt x="1059" y="475"/>
                    <a:pt x="1060" y="475"/>
                  </a:cubicBezTo>
                  <a:cubicBezTo>
                    <a:pt x="1060" y="477"/>
                    <a:pt x="1060" y="478"/>
                    <a:pt x="1060" y="477"/>
                  </a:cubicBezTo>
                  <a:close/>
                  <a:moveTo>
                    <a:pt x="1054" y="481"/>
                  </a:moveTo>
                  <a:cubicBezTo>
                    <a:pt x="1054" y="481"/>
                    <a:pt x="1056" y="480"/>
                    <a:pt x="1056" y="481"/>
                  </a:cubicBezTo>
                  <a:cubicBezTo>
                    <a:pt x="1056" y="481"/>
                    <a:pt x="1056" y="483"/>
                    <a:pt x="1054" y="481"/>
                  </a:cubicBezTo>
                  <a:close/>
                  <a:moveTo>
                    <a:pt x="1082" y="447"/>
                  </a:moveTo>
                  <a:cubicBezTo>
                    <a:pt x="1085" y="447"/>
                    <a:pt x="1085" y="441"/>
                    <a:pt x="1083" y="441"/>
                  </a:cubicBezTo>
                  <a:cubicBezTo>
                    <a:pt x="1082" y="441"/>
                    <a:pt x="1082" y="444"/>
                    <a:pt x="1080" y="446"/>
                  </a:cubicBezTo>
                  <a:cubicBezTo>
                    <a:pt x="1077" y="446"/>
                    <a:pt x="1075" y="447"/>
                    <a:pt x="1077" y="449"/>
                  </a:cubicBezTo>
                  <a:cubicBezTo>
                    <a:pt x="1079" y="452"/>
                    <a:pt x="1079" y="449"/>
                    <a:pt x="1082" y="447"/>
                  </a:cubicBezTo>
                  <a:close/>
                  <a:moveTo>
                    <a:pt x="1085" y="443"/>
                  </a:moveTo>
                  <a:cubicBezTo>
                    <a:pt x="1083" y="441"/>
                    <a:pt x="1086" y="440"/>
                    <a:pt x="1088" y="440"/>
                  </a:cubicBezTo>
                  <a:cubicBezTo>
                    <a:pt x="1088" y="441"/>
                    <a:pt x="1086" y="443"/>
                    <a:pt x="1085" y="443"/>
                  </a:cubicBezTo>
                  <a:close/>
                  <a:moveTo>
                    <a:pt x="1162" y="385"/>
                  </a:moveTo>
                  <a:cubicBezTo>
                    <a:pt x="1165" y="384"/>
                    <a:pt x="1170" y="396"/>
                    <a:pt x="1167" y="393"/>
                  </a:cubicBezTo>
                  <a:cubicBezTo>
                    <a:pt x="1164" y="390"/>
                    <a:pt x="1161" y="387"/>
                    <a:pt x="1162" y="385"/>
                  </a:cubicBezTo>
                  <a:close/>
                  <a:moveTo>
                    <a:pt x="0" y="396"/>
                  </a:moveTo>
                  <a:cubicBezTo>
                    <a:pt x="11" y="398"/>
                    <a:pt x="20" y="399"/>
                    <a:pt x="26" y="398"/>
                  </a:cubicBezTo>
                  <a:cubicBezTo>
                    <a:pt x="25" y="393"/>
                    <a:pt x="28" y="391"/>
                    <a:pt x="25" y="390"/>
                  </a:cubicBezTo>
                  <a:cubicBezTo>
                    <a:pt x="22" y="387"/>
                    <a:pt x="25" y="391"/>
                    <a:pt x="14" y="387"/>
                  </a:cubicBezTo>
                  <a:cubicBezTo>
                    <a:pt x="14" y="388"/>
                    <a:pt x="13" y="387"/>
                    <a:pt x="14" y="388"/>
                  </a:cubicBezTo>
                  <a:cubicBezTo>
                    <a:pt x="14" y="391"/>
                    <a:pt x="11" y="391"/>
                    <a:pt x="10" y="391"/>
                  </a:cubicBezTo>
                  <a:cubicBezTo>
                    <a:pt x="8" y="390"/>
                    <a:pt x="11" y="388"/>
                    <a:pt x="11" y="387"/>
                  </a:cubicBezTo>
                  <a:cubicBezTo>
                    <a:pt x="13" y="385"/>
                    <a:pt x="11" y="385"/>
                    <a:pt x="10" y="388"/>
                  </a:cubicBezTo>
                  <a:cubicBezTo>
                    <a:pt x="7" y="391"/>
                    <a:pt x="8" y="390"/>
                    <a:pt x="5" y="390"/>
                  </a:cubicBezTo>
                  <a:cubicBezTo>
                    <a:pt x="2" y="390"/>
                    <a:pt x="5" y="393"/>
                    <a:pt x="0" y="396"/>
                  </a:cubicBezTo>
                  <a:close/>
                  <a:moveTo>
                    <a:pt x="1142" y="342"/>
                  </a:moveTo>
                  <a:cubicBezTo>
                    <a:pt x="1147" y="337"/>
                    <a:pt x="1152" y="334"/>
                    <a:pt x="1152" y="337"/>
                  </a:cubicBezTo>
                  <a:cubicBezTo>
                    <a:pt x="1152" y="340"/>
                    <a:pt x="1141" y="345"/>
                    <a:pt x="1142" y="342"/>
                  </a:cubicBezTo>
                  <a:close/>
                  <a:moveTo>
                    <a:pt x="937" y="393"/>
                  </a:moveTo>
                  <a:cubicBezTo>
                    <a:pt x="934" y="390"/>
                    <a:pt x="935" y="387"/>
                    <a:pt x="938" y="388"/>
                  </a:cubicBezTo>
                  <a:cubicBezTo>
                    <a:pt x="943" y="388"/>
                    <a:pt x="940" y="394"/>
                    <a:pt x="937" y="393"/>
                  </a:cubicBezTo>
                  <a:close/>
                  <a:moveTo>
                    <a:pt x="1274" y="175"/>
                  </a:moveTo>
                  <a:cubicBezTo>
                    <a:pt x="1274" y="175"/>
                    <a:pt x="1274" y="175"/>
                    <a:pt x="1274" y="175"/>
                  </a:cubicBezTo>
                  <a:cubicBezTo>
                    <a:pt x="1278" y="175"/>
                    <a:pt x="1284" y="174"/>
                    <a:pt x="1289" y="172"/>
                  </a:cubicBezTo>
                  <a:cubicBezTo>
                    <a:pt x="1301" y="171"/>
                    <a:pt x="1287" y="163"/>
                    <a:pt x="1278" y="164"/>
                  </a:cubicBezTo>
                  <a:cubicBezTo>
                    <a:pt x="1277" y="164"/>
                    <a:pt x="1275" y="164"/>
                    <a:pt x="1274" y="164"/>
                  </a:cubicBezTo>
                  <a:cubicBezTo>
                    <a:pt x="1273" y="164"/>
                    <a:pt x="1273" y="164"/>
                    <a:pt x="1273" y="164"/>
                  </a:cubicBezTo>
                  <a:cubicBezTo>
                    <a:pt x="1267" y="166"/>
                    <a:pt x="1263" y="171"/>
                    <a:pt x="1261" y="174"/>
                  </a:cubicBezTo>
                  <a:cubicBezTo>
                    <a:pt x="1261" y="177"/>
                    <a:pt x="1267" y="177"/>
                    <a:pt x="1273" y="175"/>
                  </a:cubicBezTo>
                  <a:lnTo>
                    <a:pt x="1274" y="175"/>
                  </a:lnTo>
                  <a:close/>
                  <a:moveTo>
                    <a:pt x="1188" y="192"/>
                  </a:moveTo>
                  <a:cubicBezTo>
                    <a:pt x="1185" y="196"/>
                    <a:pt x="1174" y="191"/>
                    <a:pt x="1176" y="189"/>
                  </a:cubicBezTo>
                  <a:cubicBezTo>
                    <a:pt x="1179" y="188"/>
                    <a:pt x="1191" y="189"/>
                    <a:pt x="1188" y="192"/>
                  </a:cubicBezTo>
                  <a:close/>
                  <a:moveTo>
                    <a:pt x="978" y="132"/>
                  </a:moveTo>
                  <a:cubicBezTo>
                    <a:pt x="969" y="127"/>
                    <a:pt x="964" y="132"/>
                    <a:pt x="957" y="136"/>
                  </a:cubicBezTo>
                  <a:cubicBezTo>
                    <a:pt x="951" y="141"/>
                    <a:pt x="958" y="136"/>
                    <a:pt x="970" y="139"/>
                  </a:cubicBezTo>
                  <a:cubicBezTo>
                    <a:pt x="990" y="143"/>
                    <a:pt x="987" y="136"/>
                    <a:pt x="978" y="132"/>
                  </a:cubicBezTo>
                  <a:close/>
                  <a:moveTo>
                    <a:pt x="1034" y="116"/>
                  </a:moveTo>
                  <a:cubicBezTo>
                    <a:pt x="1042" y="116"/>
                    <a:pt x="1044" y="110"/>
                    <a:pt x="1039" y="112"/>
                  </a:cubicBezTo>
                  <a:cubicBezTo>
                    <a:pt x="1036" y="112"/>
                    <a:pt x="1036" y="105"/>
                    <a:pt x="1028" y="109"/>
                  </a:cubicBezTo>
                  <a:cubicBezTo>
                    <a:pt x="1021" y="112"/>
                    <a:pt x="1030" y="105"/>
                    <a:pt x="1018" y="107"/>
                  </a:cubicBezTo>
                  <a:cubicBezTo>
                    <a:pt x="1005" y="109"/>
                    <a:pt x="1009" y="102"/>
                    <a:pt x="1007" y="105"/>
                  </a:cubicBezTo>
                  <a:cubicBezTo>
                    <a:pt x="1004" y="107"/>
                    <a:pt x="999" y="112"/>
                    <a:pt x="1016" y="115"/>
                  </a:cubicBezTo>
                  <a:cubicBezTo>
                    <a:pt x="1025" y="118"/>
                    <a:pt x="1027" y="116"/>
                    <a:pt x="1034" y="116"/>
                  </a:cubicBezTo>
                  <a:close/>
                  <a:moveTo>
                    <a:pt x="996" y="105"/>
                  </a:moveTo>
                  <a:cubicBezTo>
                    <a:pt x="1002" y="105"/>
                    <a:pt x="989" y="99"/>
                    <a:pt x="981" y="101"/>
                  </a:cubicBezTo>
                  <a:cubicBezTo>
                    <a:pt x="975" y="102"/>
                    <a:pt x="970" y="93"/>
                    <a:pt x="964" y="96"/>
                  </a:cubicBezTo>
                  <a:cubicBezTo>
                    <a:pt x="958" y="99"/>
                    <a:pt x="966" y="102"/>
                    <a:pt x="963" y="104"/>
                  </a:cubicBezTo>
                  <a:cubicBezTo>
                    <a:pt x="960" y="104"/>
                    <a:pt x="952" y="98"/>
                    <a:pt x="947" y="94"/>
                  </a:cubicBezTo>
                  <a:cubicBezTo>
                    <a:pt x="943" y="93"/>
                    <a:pt x="941" y="94"/>
                    <a:pt x="935" y="99"/>
                  </a:cubicBezTo>
                  <a:cubicBezTo>
                    <a:pt x="929" y="102"/>
                    <a:pt x="937" y="105"/>
                    <a:pt x="934" y="107"/>
                  </a:cubicBezTo>
                  <a:cubicBezTo>
                    <a:pt x="929" y="109"/>
                    <a:pt x="935" y="113"/>
                    <a:pt x="946" y="118"/>
                  </a:cubicBezTo>
                  <a:cubicBezTo>
                    <a:pt x="955" y="121"/>
                    <a:pt x="949" y="113"/>
                    <a:pt x="957" y="115"/>
                  </a:cubicBezTo>
                  <a:cubicBezTo>
                    <a:pt x="964" y="118"/>
                    <a:pt x="967" y="110"/>
                    <a:pt x="972" y="115"/>
                  </a:cubicBezTo>
                  <a:cubicBezTo>
                    <a:pt x="977" y="118"/>
                    <a:pt x="983" y="113"/>
                    <a:pt x="992" y="112"/>
                  </a:cubicBezTo>
                  <a:cubicBezTo>
                    <a:pt x="999" y="109"/>
                    <a:pt x="989" y="105"/>
                    <a:pt x="996" y="105"/>
                  </a:cubicBezTo>
                  <a:close/>
                  <a:moveTo>
                    <a:pt x="923" y="107"/>
                  </a:moveTo>
                  <a:cubicBezTo>
                    <a:pt x="917" y="110"/>
                    <a:pt x="920" y="98"/>
                    <a:pt x="923" y="101"/>
                  </a:cubicBezTo>
                  <a:cubicBezTo>
                    <a:pt x="926" y="104"/>
                    <a:pt x="926" y="105"/>
                    <a:pt x="923" y="107"/>
                  </a:cubicBezTo>
                  <a:close/>
                  <a:moveTo>
                    <a:pt x="850" y="150"/>
                  </a:moveTo>
                  <a:cubicBezTo>
                    <a:pt x="853" y="150"/>
                    <a:pt x="852" y="150"/>
                    <a:pt x="858" y="152"/>
                  </a:cubicBezTo>
                  <a:cubicBezTo>
                    <a:pt x="865" y="155"/>
                    <a:pt x="870" y="160"/>
                    <a:pt x="873" y="155"/>
                  </a:cubicBezTo>
                  <a:cubicBezTo>
                    <a:pt x="874" y="150"/>
                    <a:pt x="862" y="150"/>
                    <a:pt x="870" y="149"/>
                  </a:cubicBezTo>
                  <a:cubicBezTo>
                    <a:pt x="876" y="147"/>
                    <a:pt x="861" y="146"/>
                    <a:pt x="868" y="144"/>
                  </a:cubicBezTo>
                  <a:cubicBezTo>
                    <a:pt x="876" y="143"/>
                    <a:pt x="864" y="138"/>
                    <a:pt x="858" y="136"/>
                  </a:cubicBezTo>
                  <a:cubicBezTo>
                    <a:pt x="852" y="133"/>
                    <a:pt x="850" y="143"/>
                    <a:pt x="849" y="138"/>
                  </a:cubicBezTo>
                  <a:cubicBezTo>
                    <a:pt x="847" y="133"/>
                    <a:pt x="842" y="136"/>
                    <a:pt x="836" y="133"/>
                  </a:cubicBezTo>
                  <a:cubicBezTo>
                    <a:pt x="830" y="130"/>
                    <a:pt x="820" y="135"/>
                    <a:pt x="824" y="138"/>
                  </a:cubicBezTo>
                  <a:cubicBezTo>
                    <a:pt x="829" y="143"/>
                    <a:pt x="815" y="144"/>
                    <a:pt x="824" y="146"/>
                  </a:cubicBezTo>
                  <a:cubicBezTo>
                    <a:pt x="832" y="147"/>
                    <a:pt x="835" y="147"/>
                    <a:pt x="845" y="154"/>
                  </a:cubicBezTo>
                  <a:cubicBezTo>
                    <a:pt x="852" y="155"/>
                    <a:pt x="845" y="150"/>
                    <a:pt x="850" y="150"/>
                  </a:cubicBezTo>
                  <a:close/>
                  <a:moveTo>
                    <a:pt x="739" y="121"/>
                  </a:moveTo>
                  <a:cubicBezTo>
                    <a:pt x="731" y="119"/>
                    <a:pt x="727" y="122"/>
                    <a:pt x="734" y="126"/>
                  </a:cubicBezTo>
                  <a:cubicBezTo>
                    <a:pt x="743" y="130"/>
                    <a:pt x="748" y="121"/>
                    <a:pt x="739" y="121"/>
                  </a:cubicBezTo>
                  <a:close/>
                  <a:moveTo>
                    <a:pt x="640" y="65"/>
                  </a:moveTo>
                  <a:cubicBezTo>
                    <a:pt x="648" y="63"/>
                    <a:pt x="654" y="62"/>
                    <a:pt x="667" y="62"/>
                  </a:cubicBezTo>
                  <a:cubicBezTo>
                    <a:pt x="683" y="60"/>
                    <a:pt x="684" y="57"/>
                    <a:pt x="676" y="53"/>
                  </a:cubicBezTo>
                  <a:cubicBezTo>
                    <a:pt x="669" y="46"/>
                    <a:pt x="670" y="45"/>
                    <a:pt x="660" y="51"/>
                  </a:cubicBezTo>
                  <a:cubicBezTo>
                    <a:pt x="651" y="59"/>
                    <a:pt x="667" y="45"/>
                    <a:pt x="663" y="43"/>
                  </a:cubicBezTo>
                  <a:cubicBezTo>
                    <a:pt x="658" y="42"/>
                    <a:pt x="652" y="39"/>
                    <a:pt x="648" y="48"/>
                  </a:cubicBezTo>
                  <a:cubicBezTo>
                    <a:pt x="641" y="57"/>
                    <a:pt x="641" y="49"/>
                    <a:pt x="635" y="63"/>
                  </a:cubicBezTo>
                  <a:cubicBezTo>
                    <a:pt x="632" y="66"/>
                    <a:pt x="634" y="68"/>
                    <a:pt x="640" y="65"/>
                  </a:cubicBezTo>
                  <a:close/>
                  <a:moveTo>
                    <a:pt x="617" y="51"/>
                  </a:moveTo>
                  <a:cubicBezTo>
                    <a:pt x="628" y="56"/>
                    <a:pt x="641" y="51"/>
                    <a:pt x="637" y="48"/>
                  </a:cubicBezTo>
                  <a:cubicBezTo>
                    <a:pt x="632" y="45"/>
                    <a:pt x="643" y="37"/>
                    <a:pt x="638" y="35"/>
                  </a:cubicBezTo>
                  <a:cubicBezTo>
                    <a:pt x="632" y="32"/>
                    <a:pt x="635" y="29"/>
                    <a:pt x="626" y="34"/>
                  </a:cubicBezTo>
                  <a:cubicBezTo>
                    <a:pt x="616" y="37"/>
                    <a:pt x="625" y="31"/>
                    <a:pt x="620" y="31"/>
                  </a:cubicBezTo>
                  <a:cubicBezTo>
                    <a:pt x="616" y="31"/>
                    <a:pt x="603" y="29"/>
                    <a:pt x="597" y="32"/>
                  </a:cubicBezTo>
                  <a:cubicBezTo>
                    <a:pt x="591" y="37"/>
                    <a:pt x="579" y="42"/>
                    <a:pt x="588" y="42"/>
                  </a:cubicBezTo>
                  <a:cubicBezTo>
                    <a:pt x="599" y="42"/>
                    <a:pt x="591" y="45"/>
                    <a:pt x="597" y="48"/>
                  </a:cubicBezTo>
                  <a:cubicBezTo>
                    <a:pt x="600" y="49"/>
                    <a:pt x="605" y="48"/>
                    <a:pt x="617" y="51"/>
                  </a:cubicBezTo>
                  <a:close/>
                  <a:moveTo>
                    <a:pt x="576" y="31"/>
                  </a:moveTo>
                  <a:cubicBezTo>
                    <a:pt x="567" y="31"/>
                    <a:pt x="565" y="34"/>
                    <a:pt x="571" y="35"/>
                  </a:cubicBezTo>
                  <a:cubicBezTo>
                    <a:pt x="578" y="37"/>
                    <a:pt x="574" y="40"/>
                    <a:pt x="581" y="39"/>
                  </a:cubicBezTo>
                  <a:cubicBezTo>
                    <a:pt x="599" y="34"/>
                    <a:pt x="584" y="32"/>
                    <a:pt x="576" y="31"/>
                  </a:cubicBezTo>
                  <a:close/>
                  <a:moveTo>
                    <a:pt x="600" y="29"/>
                  </a:moveTo>
                  <a:cubicBezTo>
                    <a:pt x="614" y="28"/>
                    <a:pt x="620" y="31"/>
                    <a:pt x="616" y="25"/>
                  </a:cubicBezTo>
                  <a:cubicBezTo>
                    <a:pt x="613" y="20"/>
                    <a:pt x="623" y="23"/>
                    <a:pt x="622" y="20"/>
                  </a:cubicBezTo>
                  <a:cubicBezTo>
                    <a:pt x="620" y="17"/>
                    <a:pt x="616" y="20"/>
                    <a:pt x="611" y="15"/>
                  </a:cubicBezTo>
                  <a:cubicBezTo>
                    <a:pt x="605" y="11"/>
                    <a:pt x="603" y="9"/>
                    <a:pt x="597" y="12"/>
                  </a:cubicBezTo>
                  <a:cubicBezTo>
                    <a:pt x="593" y="15"/>
                    <a:pt x="590" y="12"/>
                    <a:pt x="582" y="17"/>
                  </a:cubicBezTo>
                  <a:cubicBezTo>
                    <a:pt x="574" y="21"/>
                    <a:pt x="587" y="18"/>
                    <a:pt x="582" y="21"/>
                  </a:cubicBezTo>
                  <a:cubicBezTo>
                    <a:pt x="576" y="26"/>
                    <a:pt x="567" y="28"/>
                    <a:pt x="573" y="28"/>
                  </a:cubicBezTo>
                  <a:cubicBezTo>
                    <a:pt x="581" y="29"/>
                    <a:pt x="579" y="31"/>
                    <a:pt x="588" y="32"/>
                  </a:cubicBezTo>
                  <a:cubicBezTo>
                    <a:pt x="599" y="32"/>
                    <a:pt x="588" y="29"/>
                    <a:pt x="600" y="29"/>
                  </a:cubicBezTo>
                  <a:close/>
                  <a:moveTo>
                    <a:pt x="561" y="12"/>
                  </a:moveTo>
                  <a:cubicBezTo>
                    <a:pt x="561" y="11"/>
                    <a:pt x="571" y="12"/>
                    <a:pt x="571" y="14"/>
                  </a:cubicBezTo>
                  <a:cubicBezTo>
                    <a:pt x="571" y="15"/>
                    <a:pt x="559" y="15"/>
                    <a:pt x="561" y="12"/>
                  </a:cubicBezTo>
                  <a:close/>
                  <a:moveTo>
                    <a:pt x="600" y="82"/>
                  </a:moveTo>
                  <a:cubicBezTo>
                    <a:pt x="599" y="81"/>
                    <a:pt x="610" y="77"/>
                    <a:pt x="611" y="79"/>
                  </a:cubicBezTo>
                  <a:cubicBezTo>
                    <a:pt x="613" y="81"/>
                    <a:pt x="605" y="84"/>
                    <a:pt x="600" y="82"/>
                  </a:cubicBezTo>
                  <a:close/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39" name="Freeform 236">
              <a:extLst>
                <a:ext uri="{FF2B5EF4-FFF2-40B4-BE49-F238E27FC236}">
                  <a16:creationId xmlns:a16="http://schemas.microsoft.com/office/drawing/2014/main" id="{1796F9F3-EEA0-4917-9C11-07A88159A2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5180" y="2337122"/>
              <a:ext cx="392981" cy="532391"/>
            </a:xfrm>
            <a:custGeom>
              <a:avLst/>
              <a:gdLst/>
              <a:ahLst/>
              <a:cxnLst>
                <a:cxn ang="0">
                  <a:pos x="53" y="168"/>
                </a:cxn>
                <a:cxn ang="0">
                  <a:pos x="39" y="142"/>
                </a:cxn>
                <a:cxn ang="0">
                  <a:pos x="49" y="146"/>
                </a:cxn>
                <a:cxn ang="0">
                  <a:pos x="102" y="123"/>
                </a:cxn>
                <a:cxn ang="0">
                  <a:pos x="111" y="122"/>
                </a:cxn>
                <a:cxn ang="0">
                  <a:pos x="122" y="118"/>
                </a:cxn>
                <a:cxn ang="0">
                  <a:pos x="128" y="112"/>
                </a:cxn>
                <a:cxn ang="0">
                  <a:pos x="134" y="107"/>
                </a:cxn>
                <a:cxn ang="0">
                  <a:pos x="142" y="75"/>
                </a:cxn>
                <a:cxn ang="0">
                  <a:pos x="137" y="47"/>
                </a:cxn>
                <a:cxn ang="0">
                  <a:pos x="134" y="53"/>
                </a:cxn>
                <a:cxn ang="0">
                  <a:pos x="126" y="64"/>
                </a:cxn>
                <a:cxn ang="0">
                  <a:pos x="107" y="98"/>
                </a:cxn>
                <a:cxn ang="0">
                  <a:pos x="102" y="95"/>
                </a:cxn>
                <a:cxn ang="0">
                  <a:pos x="90" y="109"/>
                </a:cxn>
                <a:cxn ang="0">
                  <a:pos x="61" y="123"/>
                </a:cxn>
                <a:cxn ang="0">
                  <a:pos x="67" y="125"/>
                </a:cxn>
                <a:cxn ang="0">
                  <a:pos x="87" y="122"/>
                </a:cxn>
                <a:cxn ang="0">
                  <a:pos x="90" y="131"/>
                </a:cxn>
                <a:cxn ang="0">
                  <a:pos x="52" y="140"/>
                </a:cxn>
                <a:cxn ang="0">
                  <a:pos x="52" y="154"/>
                </a:cxn>
                <a:cxn ang="0">
                  <a:pos x="58" y="156"/>
                </a:cxn>
                <a:cxn ang="0">
                  <a:pos x="62" y="137"/>
                </a:cxn>
                <a:cxn ang="0">
                  <a:pos x="53" y="131"/>
                </a:cxn>
                <a:cxn ang="0">
                  <a:pos x="46" y="137"/>
                </a:cxn>
                <a:cxn ang="0">
                  <a:pos x="52" y="143"/>
                </a:cxn>
                <a:cxn ang="0">
                  <a:pos x="82" y="136"/>
                </a:cxn>
                <a:cxn ang="0">
                  <a:pos x="79" y="126"/>
                </a:cxn>
                <a:cxn ang="0">
                  <a:pos x="70" y="131"/>
                </a:cxn>
                <a:cxn ang="0">
                  <a:pos x="71" y="142"/>
                </a:cxn>
                <a:cxn ang="0">
                  <a:pos x="117" y="86"/>
                </a:cxn>
                <a:cxn ang="0">
                  <a:pos x="137" y="44"/>
                </a:cxn>
                <a:cxn ang="0">
                  <a:pos x="152" y="40"/>
                </a:cxn>
                <a:cxn ang="0">
                  <a:pos x="175" y="25"/>
                </a:cxn>
                <a:cxn ang="0">
                  <a:pos x="164" y="19"/>
                </a:cxn>
                <a:cxn ang="0">
                  <a:pos x="142" y="6"/>
                </a:cxn>
                <a:cxn ang="0">
                  <a:pos x="135" y="28"/>
                </a:cxn>
                <a:cxn ang="0">
                  <a:pos x="129" y="48"/>
                </a:cxn>
                <a:cxn ang="0">
                  <a:pos x="90" y="123"/>
                </a:cxn>
                <a:cxn ang="0">
                  <a:pos x="76" y="103"/>
                </a:cxn>
                <a:cxn ang="0">
                  <a:pos x="35" y="206"/>
                </a:cxn>
                <a:cxn ang="0">
                  <a:pos x="32" y="210"/>
                </a:cxn>
                <a:cxn ang="0">
                  <a:pos x="41" y="195"/>
                </a:cxn>
                <a:cxn ang="0">
                  <a:pos x="44" y="190"/>
                </a:cxn>
                <a:cxn ang="0">
                  <a:pos x="0" y="229"/>
                </a:cxn>
                <a:cxn ang="0">
                  <a:pos x="3" y="229"/>
                </a:cxn>
                <a:cxn ang="0">
                  <a:pos x="12" y="226"/>
                </a:cxn>
              </a:cxnLst>
              <a:rect l="0" t="0" r="r" b="b"/>
              <a:pathLst>
                <a:path w="175" h="231">
                  <a:moveTo>
                    <a:pt x="53" y="168"/>
                  </a:moveTo>
                  <a:cubicBezTo>
                    <a:pt x="52" y="168"/>
                    <a:pt x="53" y="165"/>
                    <a:pt x="53" y="167"/>
                  </a:cubicBezTo>
                  <a:cubicBezTo>
                    <a:pt x="55" y="167"/>
                    <a:pt x="55" y="168"/>
                    <a:pt x="53" y="168"/>
                  </a:cubicBezTo>
                  <a:close/>
                  <a:moveTo>
                    <a:pt x="39" y="142"/>
                  </a:moveTo>
                  <a:cubicBezTo>
                    <a:pt x="41" y="142"/>
                    <a:pt x="41" y="143"/>
                    <a:pt x="39" y="143"/>
                  </a:cubicBezTo>
                  <a:cubicBezTo>
                    <a:pt x="38" y="143"/>
                    <a:pt x="39" y="142"/>
                    <a:pt x="39" y="142"/>
                  </a:cubicBezTo>
                  <a:close/>
                  <a:moveTo>
                    <a:pt x="49" y="146"/>
                  </a:moveTo>
                  <a:cubicBezTo>
                    <a:pt x="49" y="145"/>
                    <a:pt x="52" y="143"/>
                    <a:pt x="52" y="145"/>
                  </a:cubicBezTo>
                  <a:cubicBezTo>
                    <a:pt x="52" y="146"/>
                    <a:pt x="50" y="148"/>
                    <a:pt x="49" y="146"/>
                  </a:cubicBezTo>
                  <a:close/>
                  <a:moveTo>
                    <a:pt x="93" y="134"/>
                  </a:moveTo>
                  <a:cubicBezTo>
                    <a:pt x="96" y="137"/>
                    <a:pt x="97" y="131"/>
                    <a:pt x="99" y="128"/>
                  </a:cubicBezTo>
                  <a:cubicBezTo>
                    <a:pt x="102" y="125"/>
                    <a:pt x="107" y="126"/>
                    <a:pt x="102" y="123"/>
                  </a:cubicBezTo>
                  <a:cubicBezTo>
                    <a:pt x="99" y="122"/>
                    <a:pt x="103" y="115"/>
                    <a:pt x="103" y="118"/>
                  </a:cubicBezTo>
                  <a:cubicBezTo>
                    <a:pt x="103" y="123"/>
                    <a:pt x="108" y="118"/>
                    <a:pt x="105" y="122"/>
                  </a:cubicBezTo>
                  <a:cubicBezTo>
                    <a:pt x="103" y="125"/>
                    <a:pt x="108" y="122"/>
                    <a:pt x="111" y="122"/>
                  </a:cubicBezTo>
                  <a:cubicBezTo>
                    <a:pt x="114" y="123"/>
                    <a:pt x="113" y="123"/>
                    <a:pt x="116" y="120"/>
                  </a:cubicBezTo>
                  <a:cubicBezTo>
                    <a:pt x="117" y="117"/>
                    <a:pt x="119" y="115"/>
                    <a:pt x="119" y="120"/>
                  </a:cubicBezTo>
                  <a:cubicBezTo>
                    <a:pt x="117" y="125"/>
                    <a:pt x="120" y="123"/>
                    <a:pt x="122" y="118"/>
                  </a:cubicBezTo>
                  <a:cubicBezTo>
                    <a:pt x="122" y="115"/>
                    <a:pt x="122" y="114"/>
                    <a:pt x="125" y="115"/>
                  </a:cubicBezTo>
                  <a:cubicBezTo>
                    <a:pt x="126" y="118"/>
                    <a:pt x="125" y="115"/>
                    <a:pt x="126" y="112"/>
                  </a:cubicBezTo>
                  <a:cubicBezTo>
                    <a:pt x="128" y="111"/>
                    <a:pt x="129" y="111"/>
                    <a:pt x="128" y="112"/>
                  </a:cubicBezTo>
                  <a:cubicBezTo>
                    <a:pt x="128" y="115"/>
                    <a:pt x="126" y="122"/>
                    <a:pt x="128" y="118"/>
                  </a:cubicBezTo>
                  <a:cubicBezTo>
                    <a:pt x="129" y="115"/>
                    <a:pt x="131" y="118"/>
                    <a:pt x="132" y="114"/>
                  </a:cubicBezTo>
                  <a:cubicBezTo>
                    <a:pt x="132" y="107"/>
                    <a:pt x="139" y="115"/>
                    <a:pt x="134" y="107"/>
                  </a:cubicBezTo>
                  <a:cubicBezTo>
                    <a:pt x="129" y="101"/>
                    <a:pt x="139" y="97"/>
                    <a:pt x="135" y="89"/>
                  </a:cubicBezTo>
                  <a:cubicBezTo>
                    <a:pt x="135" y="84"/>
                    <a:pt x="137" y="79"/>
                    <a:pt x="140" y="83"/>
                  </a:cubicBezTo>
                  <a:cubicBezTo>
                    <a:pt x="143" y="84"/>
                    <a:pt x="139" y="79"/>
                    <a:pt x="142" y="75"/>
                  </a:cubicBezTo>
                  <a:cubicBezTo>
                    <a:pt x="145" y="70"/>
                    <a:pt x="146" y="64"/>
                    <a:pt x="142" y="61"/>
                  </a:cubicBezTo>
                  <a:cubicBezTo>
                    <a:pt x="139" y="56"/>
                    <a:pt x="139" y="51"/>
                    <a:pt x="140" y="50"/>
                  </a:cubicBezTo>
                  <a:cubicBezTo>
                    <a:pt x="140" y="47"/>
                    <a:pt x="139" y="48"/>
                    <a:pt x="137" y="47"/>
                  </a:cubicBezTo>
                  <a:cubicBezTo>
                    <a:pt x="135" y="45"/>
                    <a:pt x="134" y="51"/>
                    <a:pt x="137" y="50"/>
                  </a:cubicBezTo>
                  <a:cubicBezTo>
                    <a:pt x="140" y="48"/>
                    <a:pt x="139" y="54"/>
                    <a:pt x="137" y="53"/>
                  </a:cubicBezTo>
                  <a:cubicBezTo>
                    <a:pt x="135" y="51"/>
                    <a:pt x="134" y="56"/>
                    <a:pt x="134" y="53"/>
                  </a:cubicBezTo>
                  <a:cubicBezTo>
                    <a:pt x="134" y="48"/>
                    <a:pt x="131" y="48"/>
                    <a:pt x="131" y="53"/>
                  </a:cubicBezTo>
                  <a:cubicBezTo>
                    <a:pt x="131" y="58"/>
                    <a:pt x="126" y="53"/>
                    <a:pt x="128" y="58"/>
                  </a:cubicBezTo>
                  <a:cubicBezTo>
                    <a:pt x="129" y="64"/>
                    <a:pt x="126" y="62"/>
                    <a:pt x="126" y="64"/>
                  </a:cubicBezTo>
                  <a:cubicBezTo>
                    <a:pt x="126" y="65"/>
                    <a:pt x="131" y="62"/>
                    <a:pt x="126" y="75"/>
                  </a:cubicBezTo>
                  <a:cubicBezTo>
                    <a:pt x="125" y="84"/>
                    <a:pt x="122" y="84"/>
                    <a:pt x="119" y="90"/>
                  </a:cubicBezTo>
                  <a:cubicBezTo>
                    <a:pt x="114" y="97"/>
                    <a:pt x="111" y="95"/>
                    <a:pt x="107" y="98"/>
                  </a:cubicBezTo>
                  <a:cubicBezTo>
                    <a:pt x="103" y="101"/>
                    <a:pt x="107" y="97"/>
                    <a:pt x="105" y="95"/>
                  </a:cubicBezTo>
                  <a:cubicBezTo>
                    <a:pt x="103" y="95"/>
                    <a:pt x="110" y="94"/>
                    <a:pt x="108" y="90"/>
                  </a:cubicBezTo>
                  <a:cubicBezTo>
                    <a:pt x="107" y="89"/>
                    <a:pt x="102" y="92"/>
                    <a:pt x="102" y="95"/>
                  </a:cubicBezTo>
                  <a:cubicBezTo>
                    <a:pt x="103" y="100"/>
                    <a:pt x="96" y="106"/>
                    <a:pt x="96" y="107"/>
                  </a:cubicBezTo>
                  <a:cubicBezTo>
                    <a:pt x="97" y="109"/>
                    <a:pt x="97" y="112"/>
                    <a:pt x="93" y="112"/>
                  </a:cubicBezTo>
                  <a:cubicBezTo>
                    <a:pt x="88" y="114"/>
                    <a:pt x="93" y="111"/>
                    <a:pt x="90" y="109"/>
                  </a:cubicBezTo>
                  <a:cubicBezTo>
                    <a:pt x="88" y="109"/>
                    <a:pt x="76" y="115"/>
                    <a:pt x="75" y="112"/>
                  </a:cubicBezTo>
                  <a:cubicBezTo>
                    <a:pt x="73" y="109"/>
                    <a:pt x="71" y="112"/>
                    <a:pt x="67" y="117"/>
                  </a:cubicBezTo>
                  <a:cubicBezTo>
                    <a:pt x="62" y="123"/>
                    <a:pt x="62" y="118"/>
                    <a:pt x="61" y="123"/>
                  </a:cubicBezTo>
                  <a:cubicBezTo>
                    <a:pt x="59" y="126"/>
                    <a:pt x="56" y="123"/>
                    <a:pt x="56" y="126"/>
                  </a:cubicBezTo>
                  <a:cubicBezTo>
                    <a:pt x="56" y="131"/>
                    <a:pt x="61" y="128"/>
                    <a:pt x="64" y="129"/>
                  </a:cubicBezTo>
                  <a:cubicBezTo>
                    <a:pt x="68" y="131"/>
                    <a:pt x="65" y="126"/>
                    <a:pt x="67" y="125"/>
                  </a:cubicBezTo>
                  <a:cubicBezTo>
                    <a:pt x="70" y="125"/>
                    <a:pt x="68" y="126"/>
                    <a:pt x="71" y="126"/>
                  </a:cubicBezTo>
                  <a:cubicBezTo>
                    <a:pt x="75" y="125"/>
                    <a:pt x="78" y="125"/>
                    <a:pt x="81" y="123"/>
                  </a:cubicBezTo>
                  <a:cubicBezTo>
                    <a:pt x="85" y="122"/>
                    <a:pt x="81" y="120"/>
                    <a:pt x="87" y="122"/>
                  </a:cubicBezTo>
                  <a:cubicBezTo>
                    <a:pt x="91" y="123"/>
                    <a:pt x="91" y="120"/>
                    <a:pt x="93" y="122"/>
                  </a:cubicBezTo>
                  <a:cubicBezTo>
                    <a:pt x="93" y="125"/>
                    <a:pt x="90" y="125"/>
                    <a:pt x="90" y="126"/>
                  </a:cubicBezTo>
                  <a:cubicBezTo>
                    <a:pt x="90" y="128"/>
                    <a:pt x="88" y="129"/>
                    <a:pt x="90" y="131"/>
                  </a:cubicBezTo>
                  <a:cubicBezTo>
                    <a:pt x="93" y="132"/>
                    <a:pt x="90" y="132"/>
                    <a:pt x="94" y="134"/>
                  </a:cubicBezTo>
                  <a:cubicBezTo>
                    <a:pt x="93" y="134"/>
                    <a:pt x="93" y="134"/>
                    <a:pt x="93" y="134"/>
                  </a:cubicBezTo>
                  <a:close/>
                  <a:moveTo>
                    <a:pt x="52" y="140"/>
                  </a:moveTo>
                  <a:cubicBezTo>
                    <a:pt x="50" y="140"/>
                    <a:pt x="50" y="136"/>
                    <a:pt x="52" y="139"/>
                  </a:cubicBezTo>
                  <a:cubicBezTo>
                    <a:pt x="53" y="142"/>
                    <a:pt x="55" y="145"/>
                    <a:pt x="52" y="148"/>
                  </a:cubicBezTo>
                  <a:cubicBezTo>
                    <a:pt x="50" y="151"/>
                    <a:pt x="50" y="150"/>
                    <a:pt x="52" y="154"/>
                  </a:cubicBezTo>
                  <a:cubicBezTo>
                    <a:pt x="52" y="157"/>
                    <a:pt x="49" y="156"/>
                    <a:pt x="53" y="157"/>
                  </a:cubicBezTo>
                  <a:cubicBezTo>
                    <a:pt x="56" y="159"/>
                    <a:pt x="53" y="162"/>
                    <a:pt x="56" y="159"/>
                  </a:cubicBezTo>
                  <a:cubicBezTo>
                    <a:pt x="59" y="157"/>
                    <a:pt x="56" y="157"/>
                    <a:pt x="58" y="156"/>
                  </a:cubicBezTo>
                  <a:cubicBezTo>
                    <a:pt x="59" y="154"/>
                    <a:pt x="58" y="157"/>
                    <a:pt x="59" y="156"/>
                  </a:cubicBezTo>
                  <a:cubicBezTo>
                    <a:pt x="61" y="156"/>
                    <a:pt x="61" y="142"/>
                    <a:pt x="64" y="142"/>
                  </a:cubicBezTo>
                  <a:cubicBezTo>
                    <a:pt x="67" y="140"/>
                    <a:pt x="65" y="137"/>
                    <a:pt x="62" y="137"/>
                  </a:cubicBezTo>
                  <a:cubicBezTo>
                    <a:pt x="59" y="137"/>
                    <a:pt x="64" y="134"/>
                    <a:pt x="62" y="132"/>
                  </a:cubicBezTo>
                  <a:cubicBezTo>
                    <a:pt x="61" y="131"/>
                    <a:pt x="58" y="136"/>
                    <a:pt x="58" y="131"/>
                  </a:cubicBezTo>
                  <a:cubicBezTo>
                    <a:pt x="56" y="129"/>
                    <a:pt x="53" y="128"/>
                    <a:pt x="53" y="131"/>
                  </a:cubicBezTo>
                  <a:cubicBezTo>
                    <a:pt x="52" y="134"/>
                    <a:pt x="52" y="131"/>
                    <a:pt x="50" y="134"/>
                  </a:cubicBezTo>
                  <a:cubicBezTo>
                    <a:pt x="49" y="137"/>
                    <a:pt x="49" y="131"/>
                    <a:pt x="47" y="134"/>
                  </a:cubicBezTo>
                  <a:cubicBezTo>
                    <a:pt x="47" y="137"/>
                    <a:pt x="44" y="134"/>
                    <a:pt x="46" y="137"/>
                  </a:cubicBezTo>
                  <a:cubicBezTo>
                    <a:pt x="47" y="140"/>
                    <a:pt x="46" y="139"/>
                    <a:pt x="47" y="140"/>
                  </a:cubicBezTo>
                  <a:cubicBezTo>
                    <a:pt x="49" y="143"/>
                    <a:pt x="46" y="145"/>
                    <a:pt x="49" y="143"/>
                  </a:cubicBezTo>
                  <a:cubicBezTo>
                    <a:pt x="52" y="140"/>
                    <a:pt x="49" y="145"/>
                    <a:pt x="52" y="143"/>
                  </a:cubicBezTo>
                  <a:cubicBezTo>
                    <a:pt x="53" y="142"/>
                    <a:pt x="53" y="142"/>
                    <a:pt x="52" y="140"/>
                  </a:cubicBezTo>
                  <a:close/>
                  <a:moveTo>
                    <a:pt x="78" y="134"/>
                  </a:moveTo>
                  <a:cubicBezTo>
                    <a:pt x="81" y="132"/>
                    <a:pt x="82" y="139"/>
                    <a:pt x="82" y="136"/>
                  </a:cubicBezTo>
                  <a:cubicBezTo>
                    <a:pt x="84" y="131"/>
                    <a:pt x="87" y="132"/>
                    <a:pt x="87" y="129"/>
                  </a:cubicBezTo>
                  <a:cubicBezTo>
                    <a:pt x="85" y="128"/>
                    <a:pt x="87" y="128"/>
                    <a:pt x="85" y="126"/>
                  </a:cubicBezTo>
                  <a:cubicBezTo>
                    <a:pt x="84" y="125"/>
                    <a:pt x="82" y="125"/>
                    <a:pt x="79" y="126"/>
                  </a:cubicBezTo>
                  <a:cubicBezTo>
                    <a:pt x="76" y="128"/>
                    <a:pt x="78" y="129"/>
                    <a:pt x="76" y="129"/>
                  </a:cubicBezTo>
                  <a:cubicBezTo>
                    <a:pt x="75" y="128"/>
                    <a:pt x="73" y="131"/>
                    <a:pt x="73" y="129"/>
                  </a:cubicBezTo>
                  <a:cubicBezTo>
                    <a:pt x="73" y="126"/>
                    <a:pt x="73" y="126"/>
                    <a:pt x="70" y="131"/>
                  </a:cubicBezTo>
                  <a:cubicBezTo>
                    <a:pt x="68" y="134"/>
                    <a:pt x="64" y="136"/>
                    <a:pt x="67" y="136"/>
                  </a:cubicBezTo>
                  <a:cubicBezTo>
                    <a:pt x="70" y="136"/>
                    <a:pt x="67" y="137"/>
                    <a:pt x="70" y="140"/>
                  </a:cubicBezTo>
                  <a:cubicBezTo>
                    <a:pt x="71" y="142"/>
                    <a:pt x="67" y="142"/>
                    <a:pt x="71" y="142"/>
                  </a:cubicBezTo>
                  <a:cubicBezTo>
                    <a:pt x="75" y="143"/>
                    <a:pt x="73" y="136"/>
                    <a:pt x="78" y="134"/>
                  </a:cubicBezTo>
                  <a:close/>
                  <a:moveTo>
                    <a:pt x="116" y="84"/>
                  </a:moveTo>
                  <a:cubicBezTo>
                    <a:pt x="117" y="81"/>
                    <a:pt x="117" y="84"/>
                    <a:pt x="117" y="86"/>
                  </a:cubicBezTo>
                  <a:cubicBezTo>
                    <a:pt x="116" y="87"/>
                    <a:pt x="114" y="86"/>
                    <a:pt x="116" y="84"/>
                  </a:cubicBezTo>
                  <a:close/>
                  <a:moveTo>
                    <a:pt x="132" y="45"/>
                  </a:moveTo>
                  <a:cubicBezTo>
                    <a:pt x="134" y="40"/>
                    <a:pt x="134" y="45"/>
                    <a:pt x="137" y="44"/>
                  </a:cubicBezTo>
                  <a:cubicBezTo>
                    <a:pt x="142" y="42"/>
                    <a:pt x="129" y="40"/>
                    <a:pt x="131" y="36"/>
                  </a:cubicBezTo>
                  <a:cubicBezTo>
                    <a:pt x="134" y="31"/>
                    <a:pt x="134" y="39"/>
                    <a:pt x="139" y="36"/>
                  </a:cubicBezTo>
                  <a:cubicBezTo>
                    <a:pt x="142" y="33"/>
                    <a:pt x="143" y="34"/>
                    <a:pt x="152" y="40"/>
                  </a:cubicBezTo>
                  <a:cubicBezTo>
                    <a:pt x="157" y="44"/>
                    <a:pt x="155" y="33"/>
                    <a:pt x="160" y="31"/>
                  </a:cubicBezTo>
                  <a:cubicBezTo>
                    <a:pt x="163" y="30"/>
                    <a:pt x="166" y="31"/>
                    <a:pt x="169" y="30"/>
                  </a:cubicBezTo>
                  <a:cubicBezTo>
                    <a:pt x="174" y="26"/>
                    <a:pt x="175" y="26"/>
                    <a:pt x="175" y="25"/>
                  </a:cubicBezTo>
                  <a:cubicBezTo>
                    <a:pt x="174" y="23"/>
                    <a:pt x="172" y="28"/>
                    <a:pt x="169" y="23"/>
                  </a:cubicBezTo>
                  <a:cubicBezTo>
                    <a:pt x="168" y="19"/>
                    <a:pt x="172" y="14"/>
                    <a:pt x="171" y="14"/>
                  </a:cubicBezTo>
                  <a:cubicBezTo>
                    <a:pt x="169" y="16"/>
                    <a:pt x="168" y="20"/>
                    <a:pt x="164" y="19"/>
                  </a:cubicBezTo>
                  <a:cubicBezTo>
                    <a:pt x="161" y="19"/>
                    <a:pt x="164" y="17"/>
                    <a:pt x="160" y="17"/>
                  </a:cubicBezTo>
                  <a:cubicBezTo>
                    <a:pt x="155" y="16"/>
                    <a:pt x="149" y="8"/>
                    <a:pt x="146" y="5"/>
                  </a:cubicBezTo>
                  <a:cubicBezTo>
                    <a:pt x="143" y="0"/>
                    <a:pt x="139" y="2"/>
                    <a:pt x="142" y="6"/>
                  </a:cubicBezTo>
                  <a:cubicBezTo>
                    <a:pt x="145" y="12"/>
                    <a:pt x="140" y="12"/>
                    <a:pt x="142" y="16"/>
                  </a:cubicBezTo>
                  <a:cubicBezTo>
                    <a:pt x="143" y="19"/>
                    <a:pt x="139" y="20"/>
                    <a:pt x="139" y="23"/>
                  </a:cubicBezTo>
                  <a:cubicBezTo>
                    <a:pt x="140" y="25"/>
                    <a:pt x="140" y="30"/>
                    <a:pt x="135" y="28"/>
                  </a:cubicBezTo>
                  <a:cubicBezTo>
                    <a:pt x="132" y="25"/>
                    <a:pt x="129" y="25"/>
                    <a:pt x="132" y="28"/>
                  </a:cubicBezTo>
                  <a:cubicBezTo>
                    <a:pt x="134" y="31"/>
                    <a:pt x="123" y="36"/>
                    <a:pt x="128" y="39"/>
                  </a:cubicBezTo>
                  <a:cubicBezTo>
                    <a:pt x="132" y="42"/>
                    <a:pt x="126" y="45"/>
                    <a:pt x="129" y="48"/>
                  </a:cubicBezTo>
                  <a:cubicBezTo>
                    <a:pt x="129" y="48"/>
                    <a:pt x="129" y="50"/>
                    <a:pt x="132" y="45"/>
                  </a:cubicBezTo>
                  <a:close/>
                  <a:moveTo>
                    <a:pt x="87" y="126"/>
                  </a:moveTo>
                  <a:cubicBezTo>
                    <a:pt x="87" y="125"/>
                    <a:pt x="90" y="122"/>
                    <a:pt x="90" y="123"/>
                  </a:cubicBezTo>
                  <a:cubicBezTo>
                    <a:pt x="90" y="125"/>
                    <a:pt x="88" y="128"/>
                    <a:pt x="87" y="126"/>
                  </a:cubicBezTo>
                  <a:close/>
                  <a:moveTo>
                    <a:pt x="76" y="106"/>
                  </a:moveTo>
                  <a:cubicBezTo>
                    <a:pt x="76" y="103"/>
                    <a:pt x="76" y="103"/>
                    <a:pt x="76" y="103"/>
                  </a:cubicBezTo>
                  <a:cubicBezTo>
                    <a:pt x="75" y="104"/>
                    <a:pt x="75" y="106"/>
                    <a:pt x="76" y="106"/>
                  </a:cubicBezTo>
                  <a:close/>
                  <a:moveTo>
                    <a:pt x="32" y="210"/>
                  </a:moveTo>
                  <a:cubicBezTo>
                    <a:pt x="32" y="209"/>
                    <a:pt x="32" y="209"/>
                    <a:pt x="35" y="206"/>
                  </a:cubicBezTo>
                  <a:cubicBezTo>
                    <a:pt x="38" y="204"/>
                    <a:pt x="36" y="203"/>
                    <a:pt x="35" y="204"/>
                  </a:cubicBezTo>
                  <a:cubicBezTo>
                    <a:pt x="33" y="207"/>
                    <a:pt x="32" y="207"/>
                    <a:pt x="30" y="210"/>
                  </a:cubicBezTo>
                  <a:cubicBezTo>
                    <a:pt x="30" y="212"/>
                    <a:pt x="32" y="212"/>
                    <a:pt x="32" y="210"/>
                  </a:cubicBezTo>
                  <a:close/>
                  <a:moveTo>
                    <a:pt x="41" y="195"/>
                  </a:moveTo>
                  <a:cubicBezTo>
                    <a:pt x="39" y="193"/>
                    <a:pt x="41" y="192"/>
                    <a:pt x="41" y="193"/>
                  </a:cubicBezTo>
                  <a:cubicBezTo>
                    <a:pt x="43" y="195"/>
                    <a:pt x="41" y="196"/>
                    <a:pt x="41" y="195"/>
                  </a:cubicBezTo>
                  <a:close/>
                  <a:moveTo>
                    <a:pt x="44" y="190"/>
                  </a:moveTo>
                  <a:cubicBezTo>
                    <a:pt x="44" y="187"/>
                    <a:pt x="47" y="185"/>
                    <a:pt x="47" y="187"/>
                  </a:cubicBezTo>
                  <a:cubicBezTo>
                    <a:pt x="47" y="187"/>
                    <a:pt x="44" y="192"/>
                    <a:pt x="44" y="190"/>
                  </a:cubicBezTo>
                  <a:close/>
                  <a:moveTo>
                    <a:pt x="0" y="229"/>
                  </a:moveTo>
                  <a:cubicBezTo>
                    <a:pt x="0" y="228"/>
                    <a:pt x="1" y="229"/>
                    <a:pt x="1" y="231"/>
                  </a:cubicBezTo>
                  <a:cubicBezTo>
                    <a:pt x="1" y="231"/>
                    <a:pt x="0" y="231"/>
                    <a:pt x="0" y="229"/>
                  </a:cubicBezTo>
                  <a:close/>
                  <a:moveTo>
                    <a:pt x="3" y="229"/>
                  </a:moveTo>
                  <a:cubicBezTo>
                    <a:pt x="1" y="229"/>
                    <a:pt x="4" y="226"/>
                    <a:pt x="4" y="228"/>
                  </a:cubicBezTo>
                  <a:cubicBezTo>
                    <a:pt x="4" y="229"/>
                    <a:pt x="4" y="231"/>
                    <a:pt x="3" y="229"/>
                  </a:cubicBezTo>
                  <a:close/>
                  <a:moveTo>
                    <a:pt x="12" y="226"/>
                  </a:moveTo>
                  <a:cubicBezTo>
                    <a:pt x="11" y="224"/>
                    <a:pt x="12" y="224"/>
                    <a:pt x="14" y="224"/>
                  </a:cubicBezTo>
                  <a:cubicBezTo>
                    <a:pt x="14" y="226"/>
                    <a:pt x="12" y="226"/>
                    <a:pt x="12" y="226"/>
                  </a:cubicBezTo>
                  <a:close/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40" name="Freeform 105">
              <a:extLst>
                <a:ext uri="{FF2B5EF4-FFF2-40B4-BE49-F238E27FC236}">
                  <a16:creationId xmlns:a16="http://schemas.microsoft.com/office/drawing/2014/main" id="{E09F54FD-6529-4731-8438-4AD6C84A4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995" y="3918814"/>
              <a:ext cx="293580" cy="306599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13" y="3"/>
                </a:cxn>
                <a:cxn ang="0">
                  <a:pos x="117" y="3"/>
                </a:cxn>
                <a:cxn ang="0">
                  <a:pos x="123" y="40"/>
                </a:cxn>
                <a:cxn ang="0">
                  <a:pos x="114" y="43"/>
                </a:cxn>
                <a:cxn ang="0">
                  <a:pos x="122" y="54"/>
                </a:cxn>
                <a:cxn ang="0">
                  <a:pos x="125" y="48"/>
                </a:cxn>
                <a:cxn ang="0">
                  <a:pos x="131" y="48"/>
                </a:cxn>
                <a:cxn ang="0">
                  <a:pos x="116" y="81"/>
                </a:cxn>
                <a:cxn ang="0">
                  <a:pos x="102" y="101"/>
                </a:cxn>
                <a:cxn ang="0">
                  <a:pos x="84" y="119"/>
                </a:cxn>
                <a:cxn ang="0">
                  <a:pos x="73" y="123"/>
                </a:cxn>
                <a:cxn ang="0">
                  <a:pos x="67" y="124"/>
                </a:cxn>
                <a:cxn ang="0">
                  <a:pos x="56" y="124"/>
                </a:cxn>
                <a:cxn ang="0">
                  <a:pos x="47" y="124"/>
                </a:cxn>
                <a:cxn ang="0">
                  <a:pos x="41" y="127"/>
                </a:cxn>
                <a:cxn ang="0">
                  <a:pos x="34" y="129"/>
                </a:cxn>
                <a:cxn ang="0">
                  <a:pos x="29" y="132"/>
                </a:cxn>
                <a:cxn ang="0">
                  <a:pos x="24" y="132"/>
                </a:cxn>
                <a:cxn ang="0">
                  <a:pos x="23" y="129"/>
                </a:cxn>
                <a:cxn ang="0">
                  <a:pos x="20" y="126"/>
                </a:cxn>
                <a:cxn ang="0">
                  <a:pos x="17" y="126"/>
                </a:cxn>
                <a:cxn ang="0">
                  <a:pos x="15" y="123"/>
                </a:cxn>
                <a:cxn ang="0">
                  <a:pos x="12" y="116"/>
                </a:cxn>
                <a:cxn ang="0">
                  <a:pos x="12" y="110"/>
                </a:cxn>
                <a:cxn ang="0">
                  <a:pos x="11" y="95"/>
                </a:cxn>
                <a:cxn ang="0">
                  <a:pos x="0" y="67"/>
                </a:cxn>
                <a:cxn ang="0">
                  <a:pos x="6" y="62"/>
                </a:cxn>
                <a:cxn ang="0">
                  <a:pos x="11" y="70"/>
                </a:cxn>
                <a:cxn ang="0">
                  <a:pos x="20" y="70"/>
                </a:cxn>
                <a:cxn ang="0">
                  <a:pos x="29" y="65"/>
                </a:cxn>
                <a:cxn ang="0">
                  <a:pos x="29" y="28"/>
                </a:cxn>
                <a:cxn ang="0">
                  <a:pos x="34" y="43"/>
                </a:cxn>
                <a:cxn ang="0">
                  <a:pos x="35" y="50"/>
                </a:cxn>
                <a:cxn ang="0">
                  <a:pos x="46" y="45"/>
                </a:cxn>
                <a:cxn ang="0">
                  <a:pos x="59" y="36"/>
                </a:cxn>
                <a:cxn ang="0">
                  <a:pos x="75" y="31"/>
                </a:cxn>
                <a:cxn ang="0">
                  <a:pos x="84" y="19"/>
                </a:cxn>
                <a:cxn ang="0">
                  <a:pos x="91" y="9"/>
                </a:cxn>
                <a:cxn ang="0">
                  <a:pos x="102" y="1"/>
                </a:cxn>
              </a:cxnLst>
              <a:rect l="0" t="0" r="r" b="b"/>
              <a:pathLst>
                <a:path w="131" h="133">
                  <a:moveTo>
                    <a:pt x="102" y="1"/>
                  </a:moveTo>
                  <a:cubicBezTo>
                    <a:pt x="107" y="0"/>
                    <a:pt x="110" y="3"/>
                    <a:pt x="113" y="3"/>
                  </a:cubicBezTo>
                  <a:cubicBezTo>
                    <a:pt x="114" y="1"/>
                    <a:pt x="116" y="3"/>
                    <a:pt x="117" y="3"/>
                  </a:cubicBezTo>
                  <a:cubicBezTo>
                    <a:pt x="120" y="11"/>
                    <a:pt x="125" y="31"/>
                    <a:pt x="123" y="40"/>
                  </a:cubicBezTo>
                  <a:cubicBezTo>
                    <a:pt x="117" y="36"/>
                    <a:pt x="116" y="39"/>
                    <a:pt x="114" y="43"/>
                  </a:cubicBezTo>
                  <a:cubicBezTo>
                    <a:pt x="113" y="50"/>
                    <a:pt x="119" y="54"/>
                    <a:pt x="122" y="54"/>
                  </a:cubicBezTo>
                  <a:cubicBezTo>
                    <a:pt x="125" y="54"/>
                    <a:pt x="122" y="48"/>
                    <a:pt x="125" y="4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28" y="74"/>
                    <a:pt x="123" y="62"/>
                    <a:pt x="116" y="81"/>
                  </a:cubicBezTo>
                  <a:cubicBezTo>
                    <a:pt x="108" y="98"/>
                    <a:pt x="105" y="95"/>
                    <a:pt x="102" y="101"/>
                  </a:cubicBezTo>
                  <a:cubicBezTo>
                    <a:pt x="94" y="112"/>
                    <a:pt x="87" y="116"/>
                    <a:pt x="84" y="119"/>
                  </a:cubicBezTo>
                  <a:cubicBezTo>
                    <a:pt x="79" y="123"/>
                    <a:pt x="73" y="119"/>
                    <a:pt x="73" y="123"/>
                  </a:cubicBezTo>
                  <a:cubicBezTo>
                    <a:pt x="75" y="126"/>
                    <a:pt x="69" y="121"/>
                    <a:pt x="67" y="124"/>
                  </a:cubicBezTo>
                  <a:cubicBezTo>
                    <a:pt x="64" y="129"/>
                    <a:pt x="58" y="123"/>
                    <a:pt x="56" y="124"/>
                  </a:cubicBezTo>
                  <a:cubicBezTo>
                    <a:pt x="53" y="126"/>
                    <a:pt x="50" y="123"/>
                    <a:pt x="47" y="124"/>
                  </a:cubicBezTo>
                  <a:cubicBezTo>
                    <a:pt x="44" y="124"/>
                    <a:pt x="46" y="126"/>
                    <a:pt x="41" y="127"/>
                  </a:cubicBezTo>
                  <a:cubicBezTo>
                    <a:pt x="37" y="129"/>
                    <a:pt x="38" y="127"/>
                    <a:pt x="34" y="129"/>
                  </a:cubicBezTo>
                  <a:cubicBezTo>
                    <a:pt x="29" y="129"/>
                    <a:pt x="31" y="133"/>
                    <a:pt x="29" y="132"/>
                  </a:cubicBezTo>
                  <a:cubicBezTo>
                    <a:pt x="28" y="132"/>
                    <a:pt x="26" y="133"/>
                    <a:pt x="24" y="132"/>
                  </a:cubicBezTo>
                  <a:cubicBezTo>
                    <a:pt x="24" y="130"/>
                    <a:pt x="23" y="132"/>
                    <a:pt x="23" y="129"/>
                  </a:cubicBezTo>
                  <a:cubicBezTo>
                    <a:pt x="23" y="126"/>
                    <a:pt x="20" y="130"/>
                    <a:pt x="20" y="126"/>
                  </a:cubicBezTo>
                  <a:cubicBezTo>
                    <a:pt x="20" y="124"/>
                    <a:pt x="17" y="124"/>
                    <a:pt x="17" y="126"/>
                  </a:cubicBezTo>
                  <a:cubicBezTo>
                    <a:pt x="15" y="129"/>
                    <a:pt x="14" y="124"/>
                    <a:pt x="15" y="123"/>
                  </a:cubicBezTo>
                  <a:cubicBezTo>
                    <a:pt x="17" y="121"/>
                    <a:pt x="15" y="119"/>
                    <a:pt x="12" y="116"/>
                  </a:cubicBezTo>
                  <a:cubicBezTo>
                    <a:pt x="9" y="112"/>
                    <a:pt x="11" y="109"/>
                    <a:pt x="12" y="110"/>
                  </a:cubicBezTo>
                  <a:cubicBezTo>
                    <a:pt x="14" y="112"/>
                    <a:pt x="18" y="105"/>
                    <a:pt x="11" y="95"/>
                  </a:cubicBezTo>
                  <a:cubicBezTo>
                    <a:pt x="3" y="81"/>
                    <a:pt x="6" y="74"/>
                    <a:pt x="0" y="67"/>
                  </a:cubicBezTo>
                  <a:cubicBezTo>
                    <a:pt x="5" y="65"/>
                    <a:pt x="3" y="59"/>
                    <a:pt x="6" y="62"/>
                  </a:cubicBezTo>
                  <a:cubicBezTo>
                    <a:pt x="9" y="65"/>
                    <a:pt x="5" y="67"/>
                    <a:pt x="11" y="70"/>
                  </a:cubicBezTo>
                  <a:cubicBezTo>
                    <a:pt x="15" y="71"/>
                    <a:pt x="18" y="68"/>
                    <a:pt x="20" y="70"/>
                  </a:cubicBezTo>
                  <a:cubicBezTo>
                    <a:pt x="21" y="71"/>
                    <a:pt x="24" y="67"/>
                    <a:pt x="29" y="65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2" y="31"/>
                    <a:pt x="35" y="40"/>
                    <a:pt x="34" y="43"/>
                  </a:cubicBezTo>
                  <a:cubicBezTo>
                    <a:pt x="32" y="45"/>
                    <a:pt x="32" y="50"/>
                    <a:pt x="35" y="50"/>
                  </a:cubicBezTo>
                  <a:cubicBezTo>
                    <a:pt x="38" y="48"/>
                    <a:pt x="40" y="51"/>
                    <a:pt x="46" y="45"/>
                  </a:cubicBezTo>
                  <a:cubicBezTo>
                    <a:pt x="50" y="39"/>
                    <a:pt x="49" y="28"/>
                    <a:pt x="59" y="36"/>
                  </a:cubicBezTo>
                  <a:cubicBezTo>
                    <a:pt x="70" y="42"/>
                    <a:pt x="72" y="36"/>
                    <a:pt x="75" y="31"/>
                  </a:cubicBezTo>
                  <a:cubicBezTo>
                    <a:pt x="76" y="25"/>
                    <a:pt x="82" y="26"/>
                    <a:pt x="84" y="19"/>
                  </a:cubicBezTo>
                  <a:cubicBezTo>
                    <a:pt x="85" y="12"/>
                    <a:pt x="90" y="14"/>
                    <a:pt x="91" y="9"/>
                  </a:cubicBezTo>
                  <a:cubicBezTo>
                    <a:pt x="93" y="5"/>
                    <a:pt x="98" y="6"/>
                    <a:pt x="102" y="1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41" name="Freeform 77">
              <a:extLst>
                <a:ext uri="{FF2B5EF4-FFF2-40B4-BE49-F238E27FC236}">
                  <a16:creationId xmlns:a16="http://schemas.microsoft.com/office/drawing/2014/main" id="{6AA9E7FE-21B0-4172-A9E0-30CEE6720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094" y="2790943"/>
              <a:ext cx="372176" cy="392162"/>
            </a:xfrm>
            <a:custGeom>
              <a:avLst/>
              <a:gdLst/>
              <a:ahLst/>
              <a:cxnLst>
                <a:cxn ang="0">
                  <a:pos x="125" y="141"/>
                </a:cxn>
                <a:cxn ang="0">
                  <a:pos x="107" y="151"/>
                </a:cxn>
                <a:cxn ang="0">
                  <a:pos x="92" y="162"/>
                </a:cxn>
                <a:cxn ang="0">
                  <a:pos x="75" y="153"/>
                </a:cxn>
                <a:cxn ang="0">
                  <a:pos x="74" y="153"/>
                </a:cxn>
                <a:cxn ang="0">
                  <a:pos x="72" y="153"/>
                </a:cxn>
                <a:cxn ang="0">
                  <a:pos x="68" y="153"/>
                </a:cxn>
                <a:cxn ang="0">
                  <a:pos x="68" y="158"/>
                </a:cxn>
                <a:cxn ang="0">
                  <a:pos x="65" y="162"/>
                </a:cxn>
                <a:cxn ang="0">
                  <a:pos x="54" y="144"/>
                </a:cxn>
                <a:cxn ang="0">
                  <a:pos x="50" y="133"/>
                </a:cxn>
                <a:cxn ang="0">
                  <a:pos x="36" y="117"/>
                </a:cxn>
                <a:cxn ang="0">
                  <a:pos x="34" y="100"/>
                </a:cxn>
                <a:cxn ang="0">
                  <a:pos x="21" y="77"/>
                </a:cxn>
                <a:cxn ang="0">
                  <a:pos x="15" y="64"/>
                </a:cxn>
                <a:cxn ang="0">
                  <a:pos x="1" y="41"/>
                </a:cxn>
                <a:cxn ang="0">
                  <a:pos x="12" y="32"/>
                </a:cxn>
                <a:cxn ang="0">
                  <a:pos x="24" y="24"/>
                </a:cxn>
                <a:cxn ang="0">
                  <a:pos x="27" y="18"/>
                </a:cxn>
                <a:cxn ang="0">
                  <a:pos x="24" y="7"/>
                </a:cxn>
                <a:cxn ang="0">
                  <a:pos x="47" y="4"/>
                </a:cxn>
                <a:cxn ang="0">
                  <a:pos x="59" y="11"/>
                </a:cxn>
                <a:cxn ang="0">
                  <a:pos x="80" y="32"/>
                </a:cxn>
                <a:cxn ang="0">
                  <a:pos x="101" y="35"/>
                </a:cxn>
                <a:cxn ang="0">
                  <a:pos x="109" y="39"/>
                </a:cxn>
                <a:cxn ang="0">
                  <a:pos x="116" y="50"/>
                </a:cxn>
                <a:cxn ang="0">
                  <a:pos x="122" y="60"/>
                </a:cxn>
                <a:cxn ang="0">
                  <a:pos x="124" y="71"/>
                </a:cxn>
                <a:cxn ang="0">
                  <a:pos x="130" y="80"/>
                </a:cxn>
                <a:cxn ang="0">
                  <a:pos x="136" y="92"/>
                </a:cxn>
                <a:cxn ang="0">
                  <a:pos x="163" y="99"/>
                </a:cxn>
                <a:cxn ang="0">
                  <a:pos x="165" y="113"/>
                </a:cxn>
                <a:cxn ang="0">
                  <a:pos x="150" y="131"/>
                </a:cxn>
              </a:cxnLst>
              <a:rect l="0" t="0" r="r" b="b"/>
              <a:pathLst>
                <a:path w="166" h="170">
                  <a:moveTo>
                    <a:pt x="138" y="136"/>
                  </a:moveTo>
                  <a:cubicBezTo>
                    <a:pt x="133" y="137"/>
                    <a:pt x="130" y="139"/>
                    <a:pt x="125" y="141"/>
                  </a:cubicBezTo>
                  <a:cubicBezTo>
                    <a:pt x="122" y="141"/>
                    <a:pt x="115" y="142"/>
                    <a:pt x="112" y="144"/>
                  </a:cubicBezTo>
                  <a:cubicBezTo>
                    <a:pt x="110" y="145"/>
                    <a:pt x="107" y="150"/>
                    <a:pt x="107" y="151"/>
                  </a:cubicBezTo>
                  <a:cubicBezTo>
                    <a:pt x="103" y="158"/>
                    <a:pt x="97" y="164"/>
                    <a:pt x="92" y="170"/>
                  </a:cubicBezTo>
                  <a:cubicBezTo>
                    <a:pt x="92" y="167"/>
                    <a:pt x="92" y="164"/>
                    <a:pt x="92" y="162"/>
                  </a:cubicBezTo>
                  <a:cubicBezTo>
                    <a:pt x="92" y="161"/>
                    <a:pt x="92" y="159"/>
                    <a:pt x="92" y="159"/>
                  </a:cubicBezTo>
                  <a:cubicBezTo>
                    <a:pt x="92" y="159"/>
                    <a:pt x="77" y="151"/>
                    <a:pt x="75" y="153"/>
                  </a:cubicBezTo>
                  <a:cubicBezTo>
                    <a:pt x="75" y="153"/>
                    <a:pt x="75" y="153"/>
                    <a:pt x="74" y="153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2" y="153"/>
                    <a:pt x="72" y="153"/>
                    <a:pt x="72" y="153"/>
                  </a:cubicBezTo>
                  <a:cubicBezTo>
                    <a:pt x="72" y="153"/>
                    <a:pt x="71" y="151"/>
                    <a:pt x="69" y="151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8" y="153"/>
                    <a:pt x="69" y="153"/>
                    <a:pt x="68" y="153"/>
                  </a:cubicBezTo>
                  <a:cubicBezTo>
                    <a:pt x="68" y="155"/>
                    <a:pt x="68" y="156"/>
                    <a:pt x="68" y="158"/>
                  </a:cubicBezTo>
                  <a:cubicBezTo>
                    <a:pt x="68" y="158"/>
                    <a:pt x="68" y="158"/>
                    <a:pt x="68" y="159"/>
                  </a:cubicBezTo>
                  <a:cubicBezTo>
                    <a:pt x="68" y="159"/>
                    <a:pt x="66" y="161"/>
                    <a:pt x="65" y="162"/>
                  </a:cubicBezTo>
                  <a:cubicBezTo>
                    <a:pt x="62" y="151"/>
                    <a:pt x="62" y="159"/>
                    <a:pt x="60" y="155"/>
                  </a:cubicBezTo>
                  <a:cubicBezTo>
                    <a:pt x="60" y="150"/>
                    <a:pt x="54" y="147"/>
                    <a:pt x="54" y="144"/>
                  </a:cubicBezTo>
                  <a:cubicBezTo>
                    <a:pt x="54" y="141"/>
                    <a:pt x="53" y="141"/>
                    <a:pt x="53" y="137"/>
                  </a:cubicBezTo>
                  <a:cubicBezTo>
                    <a:pt x="53" y="134"/>
                    <a:pt x="51" y="136"/>
                    <a:pt x="50" y="133"/>
                  </a:cubicBezTo>
                  <a:cubicBezTo>
                    <a:pt x="48" y="130"/>
                    <a:pt x="47" y="125"/>
                    <a:pt x="44" y="123"/>
                  </a:cubicBezTo>
                  <a:cubicBezTo>
                    <a:pt x="39" y="123"/>
                    <a:pt x="40" y="122"/>
                    <a:pt x="36" y="117"/>
                  </a:cubicBezTo>
                  <a:cubicBezTo>
                    <a:pt x="33" y="111"/>
                    <a:pt x="37" y="114"/>
                    <a:pt x="34" y="109"/>
                  </a:cubicBezTo>
                  <a:cubicBezTo>
                    <a:pt x="33" y="105"/>
                    <a:pt x="37" y="106"/>
                    <a:pt x="34" y="100"/>
                  </a:cubicBezTo>
                  <a:cubicBezTo>
                    <a:pt x="33" y="95"/>
                    <a:pt x="30" y="85"/>
                    <a:pt x="27" y="85"/>
                  </a:cubicBezTo>
                  <a:cubicBezTo>
                    <a:pt x="22" y="83"/>
                    <a:pt x="19" y="78"/>
                    <a:pt x="21" y="77"/>
                  </a:cubicBezTo>
                  <a:cubicBezTo>
                    <a:pt x="22" y="74"/>
                    <a:pt x="21" y="71"/>
                    <a:pt x="18" y="69"/>
                  </a:cubicBezTo>
                  <a:cubicBezTo>
                    <a:pt x="16" y="66"/>
                    <a:pt x="18" y="66"/>
                    <a:pt x="15" y="64"/>
                  </a:cubicBezTo>
                  <a:cubicBezTo>
                    <a:pt x="12" y="60"/>
                    <a:pt x="7" y="44"/>
                    <a:pt x="4" y="44"/>
                  </a:cubicBezTo>
                  <a:cubicBezTo>
                    <a:pt x="0" y="43"/>
                    <a:pt x="0" y="47"/>
                    <a:pt x="1" y="41"/>
                  </a:cubicBezTo>
                  <a:cubicBezTo>
                    <a:pt x="3" y="36"/>
                    <a:pt x="1" y="39"/>
                    <a:pt x="3" y="30"/>
                  </a:cubicBezTo>
                  <a:cubicBezTo>
                    <a:pt x="4" y="30"/>
                    <a:pt x="10" y="32"/>
                    <a:pt x="12" y="32"/>
                  </a:cubicBezTo>
                  <a:cubicBezTo>
                    <a:pt x="15" y="32"/>
                    <a:pt x="15" y="27"/>
                    <a:pt x="18" y="25"/>
                  </a:cubicBezTo>
                  <a:cubicBezTo>
                    <a:pt x="18" y="24"/>
                    <a:pt x="22" y="25"/>
                    <a:pt x="24" y="24"/>
                  </a:cubicBezTo>
                  <a:cubicBezTo>
                    <a:pt x="24" y="22"/>
                    <a:pt x="24" y="21"/>
                    <a:pt x="24" y="21"/>
                  </a:cubicBezTo>
                  <a:cubicBezTo>
                    <a:pt x="25" y="19"/>
                    <a:pt x="27" y="19"/>
                    <a:pt x="27" y="1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2" y="7"/>
                    <a:pt x="24" y="7"/>
                  </a:cubicBezTo>
                  <a:cubicBezTo>
                    <a:pt x="25" y="5"/>
                    <a:pt x="34" y="4"/>
                    <a:pt x="36" y="0"/>
                  </a:cubicBezTo>
                  <a:cubicBezTo>
                    <a:pt x="39" y="2"/>
                    <a:pt x="44" y="2"/>
                    <a:pt x="47" y="4"/>
                  </a:cubicBezTo>
                  <a:cubicBezTo>
                    <a:pt x="50" y="4"/>
                    <a:pt x="51" y="7"/>
                    <a:pt x="54" y="10"/>
                  </a:cubicBezTo>
                  <a:cubicBezTo>
                    <a:pt x="56" y="10"/>
                    <a:pt x="57" y="11"/>
                    <a:pt x="59" y="11"/>
                  </a:cubicBezTo>
                  <a:cubicBezTo>
                    <a:pt x="62" y="15"/>
                    <a:pt x="65" y="16"/>
                    <a:pt x="66" y="19"/>
                  </a:cubicBezTo>
                  <a:cubicBezTo>
                    <a:pt x="69" y="21"/>
                    <a:pt x="78" y="32"/>
                    <a:pt x="80" y="32"/>
                  </a:cubicBezTo>
                  <a:cubicBezTo>
                    <a:pt x="81" y="33"/>
                    <a:pt x="94" y="33"/>
                    <a:pt x="95" y="33"/>
                  </a:cubicBezTo>
                  <a:cubicBezTo>
                    <a:pt x="95" y="33"/>
                    <a:pt x="101" y="33"/>
                    <a:pt x="101" y="35"/>
                  </a:cubicBezTo>
                  <a:cubicBezTo>
                    <a:pt x="103" y="35"/>
                    <a:pt x="103" y="38"/>
                    <a:pt x="103" y="38"/>
                  </a:cubicBezTo>
                  <a:cubicBezTo>
                    <a:pt x="104" y="39"/>
                    <a:pt x="109" y="39"/>
                    <a:pt x="109" y="39"/>
                  </a:cubicBezTo>
                  <a:cubicBezTo>
                    <a:pt x="112" y="44"/>
                    <a:pt x="113" y="46"/>
                    <a:pt x="113" y="47"/>
                  </a:cubicBezTo>
                  <a:cubicBezTo>
                    <a:pt x="113" y="49"/>
                    <a:pt x="116" y="47"/>
                    <a:pt x="116" y="50"/>
                  </a:cubicBezTo>
                  <a:cubicBezTo>
                    <a:pt x="116" y="53"/>
                    <a:pt x="122" y="57"/>
                    <a:pt x="122" y="58"/>
                  </a:cubicBezTo>
                  <a:cubicBezTo>
                    <a:pt x="124" y="60"/>
                    <a:pt x="121" y="57"/>
                    <a:pt x="122" y="60"/>
                  </a:cubicBezTo>
                  <a:cubicBezTo>
                    <a:pt x="124" y="63"/>
                    <a:pt x="121" y="64"/>
                    <a:pt x="122" y="67"/>
                  </a:cubicBezTo>
                  <a:cubicBezTo>
                    <a:pt x="124" y="69"/>
                    <a:pt x="122" y="69"/>
                    <a:pt x="124" y="71"/>
                  </a:cubicBezTo>
                  <a:cubicBezTo>
                    <a:pt x="127" y="72"/>
                    <a:pt x="125" y="75"/>
                    <a:pt x="128" y="78"/>
                  </a:cubicBezTo>
                  <a:cubicBezTo>
                    <a:pt x="128" y="80"/>
                    <a:pt x="130" y="80"/>
                    <a:pt x="130" y="80"/>
                  </a:cubicBezTo>
                  <a:cubicBezTo>
                    <a:pt x="130" y="83"/>
                    <a:pt x="130" y="83"/>
                    <a:pt x="133" y="85"/>
                  </a:cubicBezTo>
                  <a:cubicBezTo>
                    <a:pt x="136" y="88"/>
                    <a:pt x="136" y="88"/>
                    <a:pt x="136" y="92"/>
                  </a:cubicBezTo>
                  <a:cubicBezTo>
                    <a:pt x="138" y="95"/>
                    <a:pt x="136" y="95"/>
                    <a:pt x="145" y="97"/>
                  </a:cubicBezTo>
                  <a:cubicBezTo>
                    <a:pt x="154" y="99"/>
                    <a:pt x="162" y="103"/>
                    <a:pt x="163" y="99"/>
                  </a:cubicBezTo>
                  <a:cubicBezTo>
                    <a:pt x="163" y="100"/>
                    <a:pt x="166" y="105"/>
                    <a:pt x="166" y="106"/>
                  </a:cubicBezTo>
                  <a:cubicBezTo>
                    <a:pt x="166" y="108"/>
                    <a:pt x="165" y="111"/>
                    <a:pt x="165" y="113"/>
                  </a:cubicBezTo>
                  <a:cubicBezTo>
                    <a:pt x="165" y="114"/>
                    <a:pt x="162" y="125"/>
                    <a:pt x="162" y="127"/>
                  </a:cubicBezTo>
                  <a:cubicBezTo>
                    <a:pt x="160" y="128"/>
                    <a:pt x="153" y="130"/>
                    <a:pt x="150" y="131"/>
                  </a:cubicBezTo>
                  <a:cubicBezTo>
                    <a:pt x="145" y="133"/>
                    <a:pt x="142" y="134"/>
                    <a:pt x="138" y="136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rgbClr val="92D050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42" name="Freeform 225">
              <a:extLst>
                <a:ext uri="{FF2B5EF4-FFF2-40B4-BE49-F238E27FC236}">
                  <a16:creationId xmlns:a16="http://schemas.microsoft.com/office/drawing/2014/main" id="{F0CB5EE6-A56C-49D8-B413-90D57CFD1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676" y="2819079"/>
              <a:ext cx="95934" cy="87940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40" y="0"/>
                </a:cxn>
                <a:cxn ang="0">
                  <a:pos x="38" y="4"/>
                </a:cxn>
                <a:cxn ang="0">
                  <a:pos x="34" y="9"/>
                </a:cxn>
                <a:cxn ang="0">
                  <a:pos x="26" y="15"/>
                </a:cxn>
                <a:cxn ang="0">
                  <a:pos x="26" y="18"/>
                </a:cxn>
                <a:cxn ang="0">
                  <a:pos x="11" y="20"/>
                </a:cxn>
                <a:cxn ang="0">
                  <a:pos x="6" y="20"/>
                </a:cxn>
                <a:cxn ang="0">
                  <a:pos x="3" y="18"/>
                </a:cxn>
                <a:cxn ang="0">
                  <a:pos x="3" y="15"/>
                </a:cxn>
                <a:cxn ang="0">
                  <a:pos x="1" y="15"/>
                </a:cxn>
                <a:cxn ang="0">
                  <a:pos x="0" y="15"/>
                </a:cxn>
                <a:cxn ang="0">
                  <a:pos x="3" y="20"/>
                </a:cxn>
                <a:cxn ang="0">
                  <a:pos x="6" y="27"/>
                </a:cxn>
                <a:cxn ang="0">
                  <a:pos x="15" y="32"/>
                </a:cxn>
                <a:cxn ang="0">
                  <a:pos x="34" y="33"/>
                </a:cxn>
                <a:cxn ang="0">
                  <a:pos x="35" y="26"/>
                </a:cxn>
                <a:cxn ang="0">
                  <a:pos x="35" y="21"/>
                </a:cxn>
                <a:cxn ang="0">
                  <a:pos x="38" y="20"/>
                </a:cxn>
                <a:cxn ang="0">
                  <a:pos x="38" y="18"/>
                </a:cxn>
                <a:cxn ang="0">
                  <a:pos x="38" y="15"/>
                </a:cxn>
                <a:cxn ang="0">
                  <a:pos x="40" y="12"/>
                </a:cxn>
                <a:cxn ang="0">
                  <a:pos x="43" y="10"/>
                </a:cxn>
                <a:cxn ang="0">
                  <a:pos x="41" y="4"/>
                </a:cxn>
              </a:cxnLst>
              <a:rect l="0" t="0" r="r" b="b"/>
              <a:pathLst>
                <a:path w="43" h="38">
                  <a:moveTo>
                    <a:pt x="41" y="4"/>
                  </a:moveTo>
                  <a:cubicBezTo>
                    <a:pt x="40" y="4"/>
                    <a:pt x="41" y="0"/>
                    <a:pt x="40" y="0"/>
                  </a:cubicBezTo>
                  <a:cubicBezTo>
                    <a:pt x="38" y="6"/>
                    <a:pt x="40" y="0"/>
                    <a:pt x="38" y="4"/>
                  </a:cubicBezTo>
                  <a:cubicBezTo>
                    <a:pt x="37" y="6"/>
                    <a:pt x="35" y="6"/>
                    <a:pt x="34" y="9"/>
                  </a:cubicBezTo>
                  <a:cubicBezTo>
                    <a:pt x="31" y="12"/>
                    <a:pt x="28" y="15"/>
                    <a:pt x="26" y="15"/>
                  </a:cubicBezTo>
                  <a:cubicBezTo>
                    <a:pt x="26" y="16"/>
                    <a:pt x="29" y="15"/>
                    <a:pt x="26" y="18"/>
                  </a:cubicBezTo>
                  <a:cubicBezTo>
                    <a:pt x="23" y="23"/>
                    <a:pt x="17" y="18"/>
                    <a:pt x="11" y="20"/>
                  </a:cubicBezTo>
                  <a:cubicBezTo>
                    <a:pt x="6" y="21"/>
                    <a:pt x="6" y="21"/>
                    <a:pt x="6" y="20"/>
                  </a:cubicBezTo>
                  <a:cubicBezTo>
                    <a:pt x="6" y="16"/>
                    <a:pt x="5" y="18"/>
                    <a:pt x="3" y="18"/>
                  </a:cubicBezTo>
                  <a:cubicBezTo>
                    <a:pt x="0" y="18"/>
                    <a:pt x="3" y="15"/>
                    <a:pt x="3" y="15"/>
                  </a:cubicBezTo>
                  <a:cubicBezTo>
                    <a:pt x="3" y="13"/>
                    <a:pt x="1" y="15"/>
                    <a:pt x="1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8"/>
                    <a:pt x="0" y="18"/>
                    <a:pt x="3" y="20"/>
                  </a:cubicBezTo>
                  <a:cubicBezTo>
                    <a:pt x="6" y="23"/>
                    <a:pt x="6" y="23"/>
                    <a:pt x="6" y="27"/>
                  </a:cubicBezTo>
                  <a:cubicBezTo>
                    <a:pt x="8" y="30"/>
                    <a:pt x="6" y="30"/>
                    <a:pt x="15" y="32"/>
                  </a:cubicBezTo>
                  <a:cubicBezTo>
                    <a:pt x="24" y="33"/>
                    <a:pt x="32" y="38"/>
                    <a:pt x="34" y="33"/>
                  </a:cubicBezTo>
                  <a:cubicBezTo>
                    <a:pt x="34" y="32"/>
                    <a:pt x="32" y="30"/>
                    <a:pt x="35" y="26"/>
                  </a:cubicBezTo>
                  <a:cubicBezTo>
                    <a:pt x="37" y="21"/>
                    <a:pt x="37" y="23"/>
                    <a:pt x="35" y="21"/>
                  </a:cubicBezTo>
                  <a:cubicBezTo>
                    <a:pt x="35" y="21"/>
                    <a:pt x="37" y="21"/>
                    <a:pt x="38" y="20"/>
                  </a:cubicBezTo>
                  <a:cubicBezTo>
                    <a:pt x="41" y="20"/>
                    <a:pt x="40" y="18"/>
                    <a:pt x="38" y="18"/>
                  </a:cubicBezTo>
                  <a:cubicBezTo>
                    <a:pt x="37" y="18"/>
                    <a:pt x="38" y="18"/>
                    <a:pt x="38" y="15"/>
                  </a:cubicBezTo>
                  <a:cubicBezTo>
                    <a:pt x="38" y="12"/>
                    <a:pt x="38" y="9"/>
                    <a:pt x="40" y="12"/>
                  </a:cubicBezTo>
                  <a:cubicBezTo>
                    <a:pt x="41" y="15"/>
                    <a:pt x="40" y="12"/>
                    <a:pt x="43" y="10"/>
                  </a:cubicBezTo>
                  <a:cubicBezTo>
                    <a:pt x="43" y="7"/>
                    <a:pt x="43" y="6"/>
                    <a:pt x="41" y="4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rgbClr val="92D050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43" name="Freeform 229">
              <a:extLst>
                <a:ext uri="{FF2B5EF4-FFF2-40B4-BE49-F238E27FC236}">
                  <a16:creationId xmlns:a16="http://schemas.microsoft.com/office/drawing/2014/main" id="{BF7DEE40-5BEA-48A1-BCF8-E1B4C9597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0893" y="2647444"/>
              <a:ext cx="21961" cy="93881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9" y="10"/>
                </a:cxn>
                <a:cxn ang="0">
                  <a:pos x="10" y="7"/>
                </a:cxn>
                <a:cxn ang="0">
                  <a:pos x="10" y="5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9" y="2"/>
                </a:cxn>
                <a:cxn ang="0">
                  <a:pos x="9" y="4"/>
                </a:cxn>
                <a:cxn ang="0">
                  <a:pos x="6" y="4"/>
                </a:cxn>
                <a:cxn ang="0">
                  <a:pos x="1" y="19"/>
                </a:cxn>
                <a:cxn ang="0">
                  <a:pos x="0" y="22"/>
                </a:cxn>
                <a:cxn ang="0">
                  <a:pos x="0" y="24"/>
                </a:cxn>
                <a:cxn ang="0">
                  <a:pos x="4" y="41"/>
                </a:cxn>
                <a:cxn ang="0">
                  <a:pos x="4" y="41"/>
                </a:cxn>
                <a:cxn ang="0">
                  <a:pos x="6" y="34"/>
                </a:cxn>
                <a:cxn ang="0">
                  <a:pos x="9" y="24"/>
                </a:cxn>
                <a:cxn ang="0">
                  <a:pos x="9" y="19"/>
                </a:cxn>
                <a:cxn ang="0">
                  <a:pos x="4" y="22"/>
                </a:cxn>
                <a:cxn ang="0">
                  <a:pos x="4" y="21"/>
                </a:cxn>
                <a:cxn ang="0">
                  <a:pos x="6" y="16"/>
                </a:cxn>
                <a:cxn ang="0">
                  <a:pos x="4" y="16"/>
                </a:cxn>
                <a:cxn ang="0">
                  <a:pos x="6" y="16"/>
                </a:cxn>
                <a:cxn ang="0">
                  <a:pos x="6" y="10"/>
                </a:cxn>
                <a:cxn ang="0">
                  <a:pos x="9" y="11"/>
                </a:cxn>
              </a:cxnLst>
              <a:rect l="0" t="0" r="r" b="b"/>
              <a:pathLst>
                <a:path w="10" h="41">
                  <a:moveTo>
                    <a:pt x="9" y="11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9" y="8"/>
                    <a:pt x="9" y="7"/>
                    <a:pt x="10" y="7"/>
                  </a:cubicBezTo>
                  <a:cubicBezTo>
                    <a:pt x="10" y="7"/>
                    <a:pt x="10" y="7"/>
                    <a:pt x="10" y="5"/>
                  </a:cubicBezTo>
                  <a:cubicBezTo>
                    <a:pt x="10" y="5"/>
                    <a:pt x="10" y="4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0"/>
                    <a:pt x="9" y="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7" y="4"/>
                    <a:pt x="6" y="4"/>
                  </a:cubicBezTo>
                  <a:cubicBezTo>
                    <a:pt x="4" y="7"/>
                    <a:pt x="3" y="17"/>
                    <a:pt x="1" y="19"/>
                  </a:cubicBezTo>
                  <a:cubicBezTo>
                    <a:pt x="3" y="19"/>
                    <a:pt x="0" y="22"/>
                    <a:pt x="0" y="2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8"/>
                    <a:pt x="3" y="34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6" y="36"/>
                    <a:pt x="6" y="34"/>
                  </a:cubicBezTo>
                  <a:cubicBezTo>
                    <a:pt x="6" y="30"/>
                    <a:pt x="9" y="25"/>
                    <a:pt x="9" y="24"/>
                  </a:cubicBezTo>
                  <a:cubicBezTo>
                    <a:pt x="9" y="22"/>
                    <a:pt x="9" y="21"/>
                    <a:pt x="9" y="19"/>
                  </a:cubicBezTo>
                  <a:cubicBezTo>
                    <a:pt x="7" y="21"/>
                    <a:pt x="7" y="22"/>
                    <a:pt x="4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19"/>
                    <a:pt x="7" y="17"/>
                    <a:pt x="6" y="16"/>
                  </a:cubicBezTo>
                  <a:cubicBezTo>
                    <a:pt x="6" y="16"/>
                    <a:pt x="4" y="17"/>
                    <a:pt x="4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4"/>
                    <a:pt x="4" y="11"/>
                    <a:pt x="6" y="10"/>
                  </a:cubicBezTo>
                  <a:cubicBezTo>
                    <a:pt x="7" y="8"/>
                    <a:pt x="9" y="11"/>
                    <a:pt x="9" y="11"/>
                  </a:cubicBezTo>
                </a:path>
              </a:pathLst>
            </a:custGeom>
            <a:solidFill>
              <a:srgbClr val="92D050"/>
            </a:solidFill>
            <a:ln w="6350" cmpd="sng">
              <a:solidFill>
                <a:srgbClr val="92D050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44" name="TextBox 843">
              <a:extLst>
                <a:ext uri="{FF2B5EF4-FFF2-40B4-BE49-F238E27FC236}">
                  <a16:creationId xmlns:a16="http://schemas.microsoft.com/office/drawing/2014/main" id="{29C5FFFC-403C-4DFF-8042-323ABF05C96C}"/>
                </a:ext>
              </a:extLst>
            </p:cNvPr>
            <p:cNvSpPr txBox="1"/>
            <p:nvPr/>
          </p:nvSpPr>
          <p:spPr>
            <a:xfrm>
              <a:off x="5743147" y="650727"/>
              <a:ext cx="3308678" cy="9234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indent="-205735" defTabSz="685783">
                <a:spcAft>
                  <a:spcPts val="675"/>
                </a:spcAft>
              </a:pPr>
              <a:r>
                <a:rPr lang="en-GB" b="1" i="1" dirty="0">
                  <a:solidFill>
                    <a:srgbClr val="C00000"/>
                  </a:solidFill>
                  <a:latin typeface="Georgia" pitchFamily="18" charset="0"/>
                </a:rPr>
                <a:t>EU Developments </a:t>
              </a:r>
            </a:p>
            <a:p>
              <a:pPr marL="51434" indent="-257168" defTabSz="685783">
                <a:buFont typeface="Arial" panose="020B0604020202020204" pitchFamily="34" charset="0"/>
                <a:buChar char="•"/>
              </a:pPr>
              <a:r>
                <a:rPr lang="en-GB" sz="1125" b="1" i="1" dirty="0">
                  <a:solidFill>
                    <a:srgbClr val="C00000"/>
                  </a:solidFill>
                  <a:latin typeface="Georgia" pitchFamily="18" charset="0"/>
                </a:rPr>
                <a:t>Tax transparency </a:t>
              </a:r>
              <a:r>
                <a:rPr lang="en-US" sz="1125" b="1" i="1" dirty="0">
                  <a:solidFill>
                    <a:srgbClr val="C00000"/>
                  </a:solidFill>
                  <a:latin typeface="Georgia" pitchFamily="18" charset="0"/>
                </a:rPr>
                <a:t>(DAC’s) </a:t>
              </a:r>
            </a:p>
            <a:p>
              <a:pPr marL="51434" indent="-257168" defTabSz="685783">
                <a:buFont typeface="Arial" panose="020B0604020202020204" pitchFamily="34" charset="0"/>
                <a:buChar char="•"/>
              </a:pPr>
              <a:r>
                <a:rPr lang="en-GB" sz="1125" b="1" i="1" dirty="0">
                  <a:solidFill>
                    <a:srgbClr val="C00000"/>
                  </a:solidFill>
                  <a:latin typeface="Georgia" pitchFamily="18" charset="0"/>
                </a:rPr>
                <a:t>ATAD  </a:t>
              </a:r>
            </a:p>
            <a:p>
              <a:pPr marL="51434" indent="-257168" defTabSz="685783">
                <a:buFont typeface="Arial" panose="020B0604020202020204" pitchFamily="34" charset="0"/>
                <a:buChar char="•"/>
              </a:pPr>
              <a:r>
                <a:rPr lang="en-GB" sz="1125" b="1" i="1" dirty="0">
                  <a:solidFill>
                    <a:srgbClr val="C00000"/>
                  </a:solidFill>
                  <a:latin typeface="Georgia" pitchFamily="18" charset="0"/>
                </a:rPr>
                <a:t>GAAR / SAAR (ATAD/PSD)</a:t>
              </a:r>
            </a:p>
            <a:p>
              <a:pPr marL="51434" indent="-257168" defTabSz="685783">
                <a:buFont typeface="Arial" panose="020B0604020202020204" pitchFamily="34" charset="0"/>
                <a:buChar char="•"/>
              </a:pPr>
              <a:r>
                <a:rPr lang="en-GB" sz="900" b="1" i="1" dirty="0">
                  <a:solidFill>
                    <a:srgbClr val="C00000"/>
                  </a:solidFill>
                  <a:latin typeface="Georgia" pitchFamily="18" charset="0"/>
                </a:rPr>
                <a:t>Minimum ATAD standards implemented in Poland</a:t>
              </a:r>
            </a:p>
            <a:p>
              <a:pPr marL="51434" indent="-257168" defTabSz="685783">
                <a:buFontTx/>
                <a:buChar char="-"/>
              </a:pPr>
              <a:endParaRPr lang="en-GB" sz="1125" b="1" i="1" dirty="0">
                <a:solidFill>
                  <a:srgbClr val="C00000"/>
                </a:solidFill>
                <a:latin typeface="Georgia" pitchFamily="18" charset="0"/>
              </a:endParaRPr>
            </a:p>
          </p:txBody>
        </p:sp>
        <p:sp>
          <p:nvSpPr>
            <p:cNvPr id="845" name="Freeform 11">
              <a:extLst>
                <a:ext uri="{FF2B5EF4-FFF2-40B4-BE49-F238E27FC236}">
                  <a16:creationId xmlns:a16="http://schemas.microsoft.com/office/drawing/2014/main" id="{F3F38C59-BD02-4EEC-A46E-E38FAC2051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0773" y="4240825"/>
              <a:ext cx="219608" cy="316106"/>
            </a:xfrm>
            <a:custGeom>
              <a:avLst/>
              <a:gdLst/>
              <a:ahLst/>
              <a:cxnLst>
                <a:cxn ang="0">
                  <a:pos x="47" y="68"/>
                </a:cxn>
                <a:cxn ang="0">
                  <a:pos x="53" y="68"/>
                </a:cxn>
                <a:cxn ang="0">
                  <a:pos x="53" y="70"/>
                </a:cxn>
                <a:cxn ang="0">
                  <a:pos x="56" y="74"/>
                </a:cxn>
                <a:cxn ang="0">
                  <a:pos x="62" y="76"/>
                </a:cxn>
                <a:cxn ang="0">
                  <a:pos x="62" y="82"/>
                </a:cxn>
                <a:cxn ang="0">
                  <a:pos x="53" y="95"/>
                </a:cxn>
                <a:cxn ang="0">
                  <a:pos x="53" y="101"/>
                </a:cxn>
                <a:cxn ang="0">
                  <a:pos x="51" y="104"/>
                </a:cxn>
                <a:cxn ang="0">
                  <a:pos x="39" y="113"/>
                </a:cxn>
                <a:cxn ang="0">
                  <a:pos x="36" y="126"/>
                </a:cxn>
                <a:cxn ang="0">
                  <a:pos x="30" y="132"/>
                </a:cxn>
                <a:cxn ang="0">
                  <a:pos x="18" y="135"/>
                </a:cxn>
                <a:cxn ang="0">
                  <a:pos x="13" y="132"/>
                </a:cxn>
                <a:cxn ang="0">
                  <a:pos x="9" y="130"/>
                </a:cxn>
                <a:cxn ang="0">
                  <a:pos x="1" y="129"/>
                </a:cxn>
                <a:cxn ang="0">
                  <a:pos x="4" y="124"/>
                </a:cxn>
                <a:cxn ang="0">
                  <a:pos x="9" y="115"/>
                </a:cxn>
                <a:cxn ang="0">
                  <a:pos x="19" y="105"/>
                </a:cxn>
                <a:cxn ang="0">
                  <a:pos x="24" y="101"/>
                </a:cxn>
                <a:cxn ang="0">
                  <a:pos x="35" y="95"/>
                </a:cxn>
                <a:cxn ang="0">
                  <a:pos x="44" y="79"/>
                </a:cxn>
                <a:cxn ang="0">
                  <a:pos x="47" y="68"/>
                </a:cxn>
                <a:cxn ang="0">
                  <a:pos x="74" y="78"/>
                </a:cxn>
                <a:cxn ang="0">
                  <a:pos x="85" y="56"/>
                </a:cxn>
                <a:cxn ang="0">
                  <a:pos x="91" y="53"/>
                </a:cxn>
                <a:cxn ang="0">
                  <a:pos x="94" y="47"/>
                </a:cxn>
                <a:cxn ang="0">
                  <a:pos x="97" y="37"/>
                </a:cxn>
                <a:cxn ang="0">
                  <a:pos x="91" y="36"/>
                </a:cxn>
                <a:cxn ang="0">
                  <a:pos x="80" y="36"/>
                </a:cxn>
                <a:cxn ang="0">
                  <a:pos x="74" y="23"/>
                </a:cxn>
                <a:cxn ang="0">
                  <a:pos x="74" y="28"/>
                </a:cxn>
                <a:cxn ang="0">
                  <a:pos x="68" y="22"/>
                </a:cxn>
                <a:cxn ang="0">
                  <a:pos x="65" y="16"/>
                </a:cxn>
                <a:cxn ang="0">
                  <a:pos x="63" y="9"/>
                </a:cxn>
                <a:cxn ang="0">
                  <a:pos x="57" y="5"/>
                </a:cxn>
                <a:cxn ang="0">
                  <a:pos x="51" y="0"/>
                </a:cxn>
                <a:cxn ang="0">
                  <a:pos x="53" y="5"/>
                </a:cxn>
                <a:cxn ang="0">
                  <a:pos x="56" y="9"/>
                </a:cxn>
                <a:cxn ang="0">
                  <a:pos x="62" y="20"/>
                </a:cxn>
                <a:cxn ang="0">
                  <a:pos x="63" y="23"/>
                </a:cxn>
                <a:cxn ang="0">
                  <a:pos x="66" y="31"/>
                </a:cxn>
                <a:cxn ang="0">
                  <a:pos x="66" y="43"/>
                </a:cxn>
                <a:cxn ang="0">
                  <a:pos x="59" y="53"/>
                </a:cxn>
                <a:cxn ang="0">
                  <a:pos x="68" y="60"/>
                </a:cxn>
                <a:cxn ang="0">
                  <a:pos x="68" y="73"/>
                </a:cxn>
                <a:cxn ang="0">
                  <a:pos x="68" y="76"/>
                </a:cxn>
                <a:cxn ang="0">
                  <a:pos x="74" y="78"/>
                </a:cxn>
              </a:cxnLst>
              <a:rect l="0" t="0" r="r" b="b"/>
              <a:pathLst>
                <a:path w="98" h="137">
                  <a:moveTo>
                    <a:pt x="47" y="68"/>
                  </a:moveTo>
                  <a:cubicBezTo>
                    <a:pt x="51" y="64"/>
                    <a:pt x="54" y="67"/>
                    <a:pt x="53" y="68"/>
                  </a:cubicBezTo>
                  <a:cubicBezTo>
                    <a:pt x="50" y="68"/>
                    <a:pt x="51" y="70"/>
                    <a:pt x="53" y="70"/>
                  </a:cubicBezTo>
                  <a:cubicBezTo>
                    <a:pt x="54" y="70"/>
                    <a:pt x="51" y="79"/>
                    <a:pt x="56" y="74"/>
                  </a:cubicBezTo>
                  <a:cubicBezTo>
                    <a:pt x="62" y="70"/>
                    <a:pt x="65" y="71"/>
                    <a:pt x="62" y="76"/>
                  </a:cubicBezTo>
                  <a:cubicBezTo>
                    <a:pt x="60" y="79"/>
                    <a:pt x="66" y="78"/>
                    <a:pt x="62" y="82"/>
                  </a:cubicBezTo>
                  <a:cubicBezTo>
                    <a:pt x="57" y="88"/>
                    <a:pt x="56" y="95"/>
                    <a:pt x="53" y="95"/>
                  </a:cubicBezTo>
                  <a:cubicBezTo>
                    <a:pt x="51" y="95"/>
                    <a:pt x="50" y="101"/>
                    <a:pt x="53" y="101"/>
                  </a:cubicBezTo>
                  <a:cubicBezTo>
                    <a:pt x="56" y="102"/>
                    <a:pt x="54" y="105"/>
                    <a:pt x="51" y="104"/>
                  </a:cubicBezTo>
                  <a:cubicBezTo>
                    <a:pt x="50" y="104"/>
                    <a:pt x="39" y="105"/>
                    <a:pt x="39" y="113"/>
                  </a:cubicBezTo>
                  <a:cubicBezTo>
                    <a:pt x="39" y="120"/>
                    <a:pt x="33" y="123"/>
                    <a:pt x="36" y="126"/>
                  </a:cubicBezTo>
                  <a:cubicBezTo>
                    <a:pt x="38" y="129"/>
                    <a:pt x="33" y="126"/>
                    <a:pt x="30" y="132"/>
                  </a:cubicBezTo>
                  <a:cubicBezTo>
                    <a:pt x="25" y="137"/>
                    <a:pt x="22" y="137"/>
                    <a:pt x="18" y="135"/>
                  </a:cubicBezTo>
                  <a:cubicBezTo>
                    <a:pt x="13" y="135"/>
                    <a:pt x="16" y="132"/>
                    <a:pt x="13" y="132"/>
                  </a:cubicBezTo>
                  <a:cubicBezTo>
                    <a:pt x="10" y="133"/>
                    <a:pt x="12" y="129"/>
                    <a:pt x="9" y="130"/>
                  </a:cubicBezTo>
                  <a:cubicBezTo>
                    <a:pt x="6" y="133"/>
                    <a:pt x="3" y="132"/>
                    <a:pt x="1" y="129"/>
                  </a:cubicBezTo>
                  <a:cubicBezTo>
                    <a:pt x="0" y="126"/>
                    <a:pt x="6" y="127"/>
                    <a:pt x="4" y="124"/>
                  </a:cubicBezTo>
                  <a:cubicBezTo>
                    <a:pt x="3" y="121"/>
                    <a:pt x="6" y="118"/>
                    <a:pt x="9" y="115"/>
                  </a:cubicBezTo>
                  <a:cubicBezTo>
                    <a:pt x="13" y="112"/>
                    <a:pt x="15" y="105"/>
                    <a:pt x="19" y="105"/>
                  </a:cubicBezTo>
                  <a:cubicBezTo>
                    <a:pt x="22" y="105"/>
                    <a:pt x="22" y="102"/>
                    <a:pt x="24" y="101"/>
                  </a:cubicBezTo>
                  <a:cubicBezTo>
                    <a:pt x="27" y="101"/>
                    <a:pt x="30" y="96"/>
                    <a:pt x="35" y="95"/>
                  </a:cubicBezTo>
                  <a:cubicBezTo>
                    <a:pt x="38" y="92"/>
                    <a:pt x="39" y="81"/>
                    <a:pt x="44" y="79"/>
                  </a:cubicBezTo>
                  <a:cubicBezTo>
                    <a:pt x="48" y="78"/>
                    <a:pt x="44" y="71"/>
                    <a:pt x="47" y="68"/>
                  </a:cubicBezTo>
                  <a:close/>
                  <a:moveTo>
                    <a:pt x="74" y="78"/>
                  </a:moveTo>
                  <a:cubicBezTo>
                    <a:pt x="76" y="76"/>
                    <a:pt x="88" y="59"/>
                    <a:pt x="85" y="56"/>
                  </a:cubicBezTo>
                  <a:cubicBezTo>
                    <a:pt x="83" y="54"/>
                    <a:pt x="86" y="48"/>
                    <a:pt x="91" y="53"/>
                  </a:cubicBezTo>
                  <a:cubicBezTo>
                    <a:pt x="95" y="56"/>
                    <a:pt x="89" y="47"/>
                    <a:pt x="94" y="47"/>
                  </a:cubicBezTo>
                  <a:cubicBezTo>
                    <a:pt x="97" y="45"/>
                    <a:pt x="95" y="39"/>
                    <a:pt x="97" y="37"/>
                  </a:cubicBezTo>
                  <a:cubicBezTo>
                    <a:pt x="98" y="34"/>
                    <a:pt x="92" y="33"/>
                    <a:pt x="91" y="36"/>
                  </a:cubicBezTo>
                  <a:cubicBezTo>
                    <a:pt x="89" y="40"/>
                    <a:pt x="85" y="39"/>
                    <a:pt x="80" y="36"/>
                  </a:cubicBezTo>
                  <a:cubicBezTo>
                    <a:pt x="76" y="33"/>
                    <a:pt x="77" y="26"/>
                    <a:pt x="74" y="23"/>
                  </a:cubicBezTo>
                  <a:cubicBezTo>
                    <a:pt x="71" y="19"/>
                    <a:pt x="71" y="23"/>
                    <a:pt x="74" y="28"/>
                  </a:cubicBezTo>
                  <a:cubicBezTo>
                    <a:pt x="76" y="33"/>
                    <a:pt x="66" y="26"/>
                    <a:pt x="68" y="22"/>
                  </a:cubicBezTo>
                  <a:cubicBezTo>
                    <a:pt x="68" y="19"/>
                    <a:pt x="65" y="19"/>
                    <a:pt x="65" y="16"/>
                  </a:cubicBezTo>
                  <a:cubicBezTo>
                    <a:pt x="65" y="12"/>
                    <a:pt x="65" y="12"/>
                    <a:pt x="63" y="9"/>
                  </a:cubicBezTo>
                  <a:cubicBezTo>
                    <a:pt x="62" y="6"/>
                    <a:pt x="60" y="6"/>
                    <a:pt x="57" y="5"/>
                  </a:cubicBezTo>
                  <a:cubicBezTo>
                    <a:pt x="54" y="5"/>
                    <a:pt x="56" y="0"/>
                    <a:pt x="51" y="0"/>
                  </a:cubicBezTo>
                  <a:cubicBezTo>
                    <a:pt x="48" y="0"/>
                    <a:pt x="50" y="0"/>
                    <a:pt x="53" y="5"/>
                  </a:cubicBezTo>
                  <a:cubicBezTo>
                    <a:pt x="56" y="8"/>
                    <a:pt x="53" y="6"/>
                    <a:pt x="56" y="9"/>
                  </a:cubicBezTo>
                  <a:cubicBezTo>
                    <a:pt x="57" y="14"/>
                    <a:pt x="60" y="23"/>
                    <a:pt x="62" y="20"/>
                  </a:cubicBezTo>
                  <a:cubicBezTo>
                    <a:pt x="63" y="17"/>
                    <a:pt x="65" y="25"/>
                    <a:pt x="63" y="23"/>
                  </a:cubicBezTo>
                  <a:cubicBezTo>
                    <a:pt x="62" y="22"/>
                    <a:pt x="62" y="23"/>
                    <a:pt x="66" y="31"/>
                  </a:cubicBezTo>
                  <a:cubicBezTo>
                    <a:pt x="70" y="39"/>
                    <a:pt x="66" y="39"/>
                    <a:pt x="66" y="43"/>
                  </a:cubicBezTo>
                  <a:cubicBezTo>
                    <a:pt x="66" y="50"/>
                    <a:pt x="60" y="50"/>
                    <a:pt x="59" y="53"/>
                  </a:cubicBezTo>
                  <a:cubicBezTo>
                    <a:pt x="59" y="56"/>
                    <a:pt x="65" y="59"/>
                    <a:pt x="68" y="60"/>
                  </a:cubicBezTo>
                  <a:cubicBezTo>
                    <a:pt x="73" y="62"/>
                    <a:pt x="70" y="71"/>
                    <a:pt x="68" y="73"/>
                  </a:cubicBezTo>
                  <a:cubicBezTo>
                    <a:pt x="66" y="74"/>
                    <a:pt x="63" y="74"/>
                    <a:pt x="68" y="76"/>
                  </a:cubicBezTo>
                  <a:cubicBezTo>
                    <a:pt x="71" y="76"/>
                    <a:pt x="70" y="81"/>
                    <a:pt x="74" y="78"/>
                  </a:cubicBezTo>
                  <a:close/>
                </a:path>
              </a:pathLst>
            </a:custGeom>
            <a:solidFill>
              <a:srgbClr val="92D050"/>
            </a:solidFill>
            <a:ln w="6350" cmpd="sng">
              <a:solidFill>
                <a:srgbClr val="92D050"/>
              </a:solidFill>
              <a:round/>
              <a:headEnd/>
              <a:tailEnd/>
            </a:ln>
          </p:spPr>
          <p:txBody>
            <a:bodyPr/>
            <a:lstStyle/>
            <a:p>
              <a:pPr defTabSz="685783"/>
              <a:endParaRPr lang="en-GB" sz="1050" dirty="0"/>
            </a:p>
          </p:txBody>
        </p:sp>
        <p:sp>
          <p:nvSpPr>
            <p:cNvPr id="846" name="TextBox 845">
              <a:extLst>
                <a:ext uri="{FF2B5EF4-FFF2-40B4-BE49-F238E27FC236}">
                  <a16:creationId xmlns:a16="http://schemas.microsoft.com/office/drawing/2014/main" id="{E7390DF1-2AFE-42AF-85EA-2EFA368955DE}"/>
                </a:ext>
              </a:extLst>
            </p:cNvPr>
            <p:cNvSpPr txBox="1"/>
            <p:nvPr/>
          </p:nvSpPr>
          <p:spPr>
            <a:xfrm>
              <a:off x="89617" y="3821824"/>
              <a:ext cx="2595812" cy="10046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783"/>
              <a:r>
                <a:rPr lang="en-GB" b="1" i="1" dirty="0">
                  <a:solidFill>
                    <a:srgbClr val="92D050"/>
                  </a:solidFill>
                  <a:latin typeface="Georgia" pitchFamily="18" charset="0"/>
                </a:rPr>
                <a:t>MLI Signatories</a:t>
              </a:r>
            </a:p>
            <a:p>
              <a:pPr marL="257168" indent="-257168" defTabSz="685783">
                <a:buFont typeface="Arial" panose="020B0604020202020204" pitchFamily="34" charset="0"/>
                <a:buChar char="•"/>
              </a:pPr>
              <a:r>
                <a:rPr lang="en-GB" sz="1125" b="1" i="1" dirty="0">
                  <a:solidFill>
                    <a:srgbClr val="92D050"/>
                  </a:solidFill>
                  <a:latin typeface="Georgia" pitchFamily="18" charset="0"/>
                </a:rPr>
                <a:t>PE provisions</a:t>
              </a:r>
            </a:p>
            <a:p>
              <a:pPr marL="257168" indent="-257168" defTabSz="685783">
                <a:buFont typeface="Arial" panose="020B0604020202020204" pitchFamily="34" charset="0"/>
                <a:buChar char="•"/>
              </a:pPr>
              <a:r>
                <a:rPr lang="en-GB" sz="1125" b="1" i="1" dirty="0">
                  <a:solidFill>
                    <a:srgbClr val="92D050"/>
                  </a:solidFill>
                  <a:latin typeface="Georgia" pitchFamily="18" charset="0"/>
                </a:rPr>
                <a:t>Treaty Abuse Provision  - PPT &amp; S-LOB &amp; LOB</a:t>
              </a:r>
            </a:p>
            <a:p>
              <a:pPr marL="257168" indent="-257168" defTabSz="685783">
                <a:buFont typeface="Arial" panose="020B0604020202020204" pitchFamily="34" charset="0"/>
                <a:buChar char="•"/>
              </a:pPr>
              <a:r>
                <a:rPr lang="en-GB" sz="1125" b="1" i="1" dirty="0">
                  <a:solidFill>
                    <a:srgbClr val="92D050"/>
                  </a:solidFill>
                  <a:latin typeface="Georgia" pitchFamily="18" charset="0"/>
                </a:rPr>
                <a:t>MAP / Arbitration</a:t>
              </a:r>
            </a:p>
            <a:p>
              <a:pPr marL="257168" indent="-257168" defTabSz="685783">
                <a:buFont typeface="Arial" panose="020B0604020202020204" pitchFamily="34" charset="0"/>
                <a:buChar char="•"/>
              </a:pPr>
              <a:r>
                <a:rPr lang="en-GB" sz="1125" b="1" i="1" dirty="0">
                  <a:solidFill>
                    <a:srgbClr val="92D050"/>
                  </a:solidFill>
                  <a:latin typeface="Georgia" pitchFamily="18" charset="0"/>
                </a:rPr>
                <a:t>…</a:t>
              </a:r>
              <a:endParaRPr lang="en-US" sz="1125" b="1" i="1" dirty="0">
                <a:solidFill>
                  <a:srgbClr val="92D050"/>
                </a:solidFill>
                <a:latin typeface="Georgia" pitchFamily="18" charset="0"/>
              </a:endParaRPr>
            </a:p>
          </p:txBody>
        </p:sp>
        <p:grpSp>
          <p:nvGrpSpPr>
            <p:cNvPr id="847" name="Group 846">
              <a:extLst>
                <a:ext uri="{FF2B5EF4-FFF2-40B4-BE49-F238E27FC236}">
                  <a16:creationId xmlns:a16="http://schemas.microsoft.com/office/drawing/2014/main" id="{652FCFDD-7E2C-419B-8EBC-6BAD8399AF9E}"/>
                </a:ext>
              </a:extLst>
            </p:cNvPr>
            <p:cNvGrpSpPr/>
            <p:nvPr/>
          </p:nvGrpSpPr>
          <p:grpSpPr>
            <a:xfrm>
              <a:off x="4182696" y="1572390"/>
              <a:ext cx="1609739" cy="844931"/>
              <a:chOff x="4182696" y="1572390"/>
              <a:chExt cx="1609739" cy="844931"/>
            </a:xfrm>
          </p:grpSpPr>
          <p:sp>
            <p:nvSpPr>
              <p:cNvPr id="852" name="Freeform 10">
                <a:extLst>
                  <a:ext uri="{FF2B5EF4-FFF2-40B4-BE49-F238E27FC236}">
                    <a16:creationId xmlns:a16="http://schemas.microsoft.com/office/drawing/2014/main" id="{38543A8B-D56B-4C8F-B15D-AB60417C1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245" y="1572390"/>
                <a:ext cx="1099190" cy="844931"/>
              </a:xfrm>
              <a:custGeom>
                <a:avLst/>
                <a:gdLst/>
                <a:ahLst/>
                <a:cxnLst>
                  <a:cxn ang="0">
                    <a:pos x="441" y="136"/>
                  </a:cxn>
                  <a:cxn ang="0">
                    <a:pos x="427" y="142"/>
                  </a:cxn>
                  <a:cxn ang="0">
                    <a:pos x="414" y="150"/>
                  </a:cxn>
                  <a:cxn ang="0">
                    <a:pos x="398" y="160"/>
                  </a:cxn>
                  <a:cxn ang="0">
                    <a:pos x="383" y="171"/>
                  </a:cxn>
                  <a:cxn ang="0">
                    <a:pos x="382" y="160"/>
                  </a:cxn>
                  <a:cxn ang="0">
                    <a:pos x="376" y="151"/>
                  </a:cxn>
                  <a:cxn ang="0">
                    <a:pos x="351" y="168"/>
                  </a:cxn>
                  <a:cxn ang="0">
                    <a:pos x="365" y="190"/>
                  </a:cxn>
                  <a:cxn ang="0">
                    <a:pos x="383" y="187"/>
                  </a:cxn>
                  <a:cxn ang="0">
                    <a:pos x="385" y="193"/>
                  </a:cxn>
                  <a:cxn ang="0">
                    <a:pos x="371" y="204"/>
                  </a:cxn>
                  <a:cxn ang="0">
                    <a:pos x="379" y="240"/>
                  </a:cxn>
                  <a:cxn ang="0">
                    <a:pos x="371" y="246"/>
                  </a:cxn>
                  <a:cxn ang="0">
                    <a:pos x="383" y="257"/>
                  </a:cxn>
                  <a:cxn ang="0">
                    <a:pos x="386" y="268"/>
                  </a:cxn>
                  <a:cxn ang="0">
                    <a:pos x="380" y="285"/>
                  </a:cxn>
                  <a:cxn ang="0">
                    <a:pos x="368" y="300"/>
                  </a:cxn>
                  <a:cxn ang="0">
                    <a:pos x="365" y="313"/>
                  </a:cxn>
                  <a:cxn ang="0">
                    <a:pos x="357" y="322"/>
                  </a:cxn>
                  <a:cxn ang="0">
                    <a:pos x="345" y="333"/>
                  </a:cxn>
                  <a:cxn ang="0">
                    <a:pos x="335" y="342"/>
                  </a:cxn>
                  <a:cxn ang="0">
                    <a:pos x="325" y="345"/>
                  </a:cxn>
                  <a:cxn ang="0">
                    <a:pos x="316" y="347"/>
                  </a:cxn>
                  <a:cxn ang="0">
                    <a:pos x="303" y="353"/>
                  </a:cxn>
                  <a:cxn ang="0">
                    <a:pos x="290" y="364"/>
                  </a:cxn>
                  <a:cxn ang="0">
                    <a:pos x="287" y="353"/>
                  </a:cxn>
                  <a:cxn ang="0">
                    <a:pos x="277" y="353"/>
                  </a:cxn>
                  <a:cxn ang="0">
                    <a:pos x="265" y="342"/>
                  </a:cxn>
                  <a:cxn ang="0">
                    <a:pos x="245" y="341"/>
                  </a:cxn>
                  <a:cxn ang="0">
                    <a:pos x="233" y="341"/>
                  </a:cxn>
                  <a:cxn ang="0">
                    <a:pos x="220" y="353"/>
                  </a:cxn>
                  <a:cxn ang="0">
                    <a:pos x="205" y="345"/>
                  </a:cxn>
                  <a:cxn ang="0">
                    <a:pos x="195" y="328"/>
                  </a:cxn>
                  <a:cxn ang="0">
                    <a:pos x="201" y="310"/>
                  </a:cxn>
                  <a:cxn ang="0">
                    <a:pos x="190" y="285"/>
                  </a:cxn>
                  <a:cxn ang="0">
                    <a:pos x="176" y="274"/>
                  </a:cxn>
                  <a:cxn ang="0">
                    <a:pos x="144" y="289"/>
                  </a:cxn>
                  <a:cxn ang="0">
                    <a:pos x="126" y="289"/>
                  </a:cxn>
                  <a:cxn ang="0">
                    <a:pos x="105" y="286"/>
                  </a:cxn>
                  <a:cxn ang="0">
                    <a:pos x="93" y="280"/>
                  </a:cxn>
                  <a:cxn ang="0">
                    <a:pos x="67" y="261"/>
                  </a:cxn>
                  <a:cxn ang="0">
                    <a:pos x="41" y="241"/>
                  </a:cxn>
                  <a:cxn ang="0">
                    <a:pos x="47" y="223"/>
                  </a:cxn>
                  <a:cxn ang="0">
                    <a:pos x="45" y="202"/>
                  </a:cxn>
                  <a:cxn ang="0">
                    <a:pos x="21" y="196"/>
                  </a:cxn>
                  <a:cxn ang="0">
                    <a:pos x="12" y="179"/>
                  </a:cxn>
                  <a:cxn ang="0">
                    <a:pos x="7" y="157"/>
                  </a:cxn>
                  <a:cxn ang="0">
                    <a:pos x="39" y="143"/>
                  </a:cxn>
                  <a:cxn ang="0">
                    <a:pos x="56" y="106"/>
                  </a:cxn>
                  <a:cxn ang="0">
                    <a:pos x="76" y="78"/>
                  </a:cxn>
                  <a:cxn ang="0">
                    <a:pos x="111" y="55"/>
                  </a:cxn>
                  <a:cxn ang="0">
                    <a:pos x="140" y="84"/>
                  </a:cxn>
                  <a:cxn ang="0">
                    <a:pos x="178" y="117"/>
                  </a:cxn>
                  <a:cxn ang="0">
                    <a:pos x="245" y="137"/>
                  </a:cxn>
                  <a:cxn ang="0">
                    <a:pos x="283" y="131"/>
                  </a:cxn>
                  <a:cxn ang="0">
                    <a:pos x="306" y="101"/>
                  </a:cxn>
                  <a:cxn ang="0">
                    <a:pos x="353" y="83"/>
                  </a:cxn>
                  <a:cxn ang="0">
                    <a:pos x="348" y="70"/>
                  </a:cxn>
                  <a:cxn ang="0">
                    <a:pos x="373" y="24"/>
                  </a:cxn>
                  <a:cxn ang="0">
                    <a:pos x="441" y="50"/>
                  </a:cxn>
                  <a:cxn ang="0">
                    <a:pos x="481" y="64"/>
                  </a:cxn>
                  <a:cxn ang="0">
                    <a:pos x="458" y="123"/>
                  </a:cxn>
                </a:cxnLst>
                <a:rect l="0" t="0" r="r" b="b"/>
                <a:pathLst>
                  <a:path w="490" h="367">
                    <a:moveTo>
                      <a:pt x="453" y="131"/>
                    </a:moveTo>
                    <a:cubicBezTo>
                      <a:pt x="453" y="128"/>
                      <a:pt x="453" y="131"/>
                      <a:pt x="452" y="129"/>
                    </a:cubicBezTo>
                    <a:cubicBezTo>
                      <a:pt x="450" y="128"/>
                      <a:pt x="452" y="126"/>
                      <a:pt x="449" y="125"/>
                    </a:cubicBezTo>
                    <a:cubicBezTo>
                      <a:pt x="446" y="125"/>
                      <a:pt x="449" y="132"/>
                      <a:pt x="446" y="131"/>
                    </a:cubicBezTo>
                    <a:cubicBezTo>
                      <a:pt x="443" y="131"/>
                      <a:pt x="444" y="134"/>
                      <a:pt x="441" y="136"/>
                    </a:cubicBezTo>
                    <a:cubicBezTo>
                      <a:pt x="440" y="137"/>
                      <a:pt x="441" y="136"/>
                      <a:pt x="438" y="136"/>
                    </a:cubicBezTo>
                    <a:cubicBezTo>
                      <a:pt x="436" y="137"/>
                      <a:pt x="433" y="134"/>
                      <a:pt x="433" y="137"/>
                    </a:cubicBezTo>
                    <a:cubicBezTo>
                      <a:pt x="433" y="140"/>
                      <a:pt x="436" y="140"/>
                      <a:pt x="435" y="142"/>
                    </a:cubicBezTo>
                    <a:cubicBezTo>
                      <a:pt x="433" y="143"/>
                      <a:pt x="433" y="142"/>
                      <a:pt x="432" y="142"/>
                    </a:cubicBezTo>
                    <a:cubicBezTo>
                      <a:pt x="430" y="143"/>
                      <a:pt x="429" y="142"/>
                      <a:pt x="427" y="142"/>
                    </a:cubicBezTo>
                    <a:cubicBezTo>
                      <a:pt x="426" y="142"/>
                      <a:pt x="426" y="137"/>
                      <a:pt x="424" y="139"/>
                    </a:cubicBezTo>
                    <a:cubicBezTo>
                      <a:pt x="423" y="140"/>
                      <a:pt x="424" y="139"/>
                      <a:pt x="423" y="140"/>
                    </a:cubicBezTo>
                    <a:cubicBezTo>
                      <a:pt x="421" y="142"/>
                      <a:pt x="423" y="142"/>
                      <a:pt x="421" y="143"/>
                    </a:cubicBezTo>
                    <a:cubicBezTo>
                      <a:pt x="420" y="145"/>
                      <a:pt x="418" y="148"/>
                      <a:pt x="417" y="148"/>
                    </a:cubicBezTo>
                    <a:cubicBezTo>
                      <a:pt x="414" y="148"/>
                      <a:pt x="415" y="150"/>
                      <a:pt x="414" y="150"/>
                    </a:cubicBezTo>
                    <a:cubicBezTo>
                      <a:pt x="412" y="150"/>
                      <a:pt x="414" y="151"/>
                      <a:pt x="412" y="151"/>
                    </a:cubicBezTo>
                    <a:cubicBezTo>
                      <a:pt x="409" y="153"/>
                      <a:pt x="411" y="153"/>
                      <a:pt x="409" y="153"/>
                    </a:cubicBezTo>
                    <a:cubicBezTo>
                      <a:pt x="408" y="153"/>
                      <a:pt x="406" y="156"/>
                      <a:pt x="405" y="157"/>
                    </a:cubicBezTo>
                    <a:cubicBezTo>
                      <a:pt x="405" y="159"/>
                      <a:pt x="405" y="159"/>
                      <a:pt x="405" y="159"/>
                    </a:cubicBezTo>
                    <a:cubicBezTo>
                      <a:pt x="401" y="162"/>
                      <a:pt x="400" y="159"/>
                      <a:pt x="398" y="160"/>
                    </a:cubicBezTo>
                    <a:cubicBezTo>
                      <a:pt x="397" y="162"/>
                      <a:pt x="397" y="159"/>
                      <a:pt x="395" y="162"/>
                    </a:cubicBezTo>
                    <a:cubicBezTo>
                      <a:pt x="395" y="164"/>
                      <a:pt x="392" y="162"/>
                      <a:pt x="391" y="164"/>
                    </a:cubicBezTo>
                    <a:cubicBezTo>
                      <a:pt x="389" y="165"/>
                      <a:pt x="388" y="165"/>
                      <a:pt x="386" y="168"/>
                    </a:cubicBezTo>
                    <a:cubicBezTo>
                      <a:pt x="386" y="171"/>
                      <a:pt x="383" y="170"/>
                      <a:pt x="383" y="170"/>
                    </a:cubicBezTo>
                    <a:cubicBezTo>
                      <a:pt x="383" y="170"/>
                      <a:pt x="385" y="171"/>
                      <a:pt x="383" y="171"/>
                    </a:cubicBezTo>
                    <a:cubicBezTo>
                      <a:pt x="380" y="171"/>
                      <a:pt x="379" y="174"/>
                      <a:pt x="379" y="171"/>
                    </a:cubicBezTo>
                    <a:cubicBezTo>
                      <a:pt x="379" y="168"/>
                      <a:pt x="379" y="171"/>
                      <a:pt x="380" y="170"/>
                    </a:cubicBezTo>
                    <a:cubicBezTo>
                      <a:pt x="382" y="167"/>
                      <a:pt x="382" y="170"/>
                      <a:pt x="383" y="168"/>
                    </a:cubicBezTo>
                    <a:cubicBezTo>
                      <a:pt x="383" y="165"/>
                      <a:pt x="380" y="164"/>
                      <a:pt x="380" y="164"/>
                    </a:cubicBezTo>
                    <a:cubicBezTo>
                      <a:pt x="379" y="164"/>
                      <a:pt x="382" y="162"/>
                      <a:pt x="382" y="160"/>
                    </a:cubicBezTo>
                    <a:cubicBezTo>
                      <a:pt x="380" y="160"/>
                      <a:pt x="383" y="160"/>
                      <a:pt x="386" y="156"/>
                    </a:cubicBezTo>
                    <a:cubicBezTo>
                      <a:pt x="388" y="153"/>
                      <a:pt x="388" y="153"/>
                      <a:pt x="386" y="151"/>
                    </a:cubicBezTo>
                    <a:cubicBezTo>
                      <a:pt x="383" y="148"/>
                      <a:pt x="385" y="148"/>
                      <a:pt x="383" y="148"/>
                    </a:cubicBezTo>
                    <a:cubicBezTo>
                      <a:pt x="382" y="150"/>
                      <a:pt x="380" y="146"/>
                      <a:pt x="379" y="148"/>
                    </a:cubicBezTo>
                    <a:cubicBezTo>
                      <a:pt x="376" y="150"/>
                      <a:pt x="379" y="150"/>
                      <a:pt x="376" y="151"/>
                    </a:cubicBezTo>
                    <a:cubicBezTo>
                      <a:pt x="374" y="154"/>
                      <a:pt x="376" y="156"/>
                      <a:pt x="373" y="156"/>
                    </a:cubicBezTo>
                    <a:cubicBezTo>
                      <a:pt x="371" y="157"/>
                      <a:pt x="363" y="160"/>
                      <a:pt x="363" y="164"/>
                    </a:cubicBezTo>
                    <a:cubicBezTo>
                      <a:pt x="363" y="167"/>
                      <a:pt x="362" y="168"/>
                      <a:pt x="359" y="168"/>
                    </a:cubicBezTo>
                    <a:cubicBezTo>
                      <a:pt x="357" y="167"/>
                      <a:pt x="357" y="171"/>
                      <a:pt x="356" y="168"/>
                    </a:cubicBezTo>
                    <a:cubicBezTo>
                      <a:pt x="354" y="167"/>
                      <a:pt x="351" y="167"/>
                      <a:pt x="351" y="168"/>
                    </a:cubicBezTo>
                    <a:cubicBezTo>
                      <a:pt x="351" y="170"/>
                      <a:pt x="350" y="171"/>
                      <a:pt x="351" y="174"/>
                    </a:cubicBezTo>
                    <a:cubicBezTo>
                      <a:pt x="351" y="178"/>
                      <a:pt x="353" y="178"/>
                      <a:pt x="354" y="178"/>
                    </a:cubicBezTo>
                    <a:cubicBezTo>
                      <a:pt x="354" y="179"/>
                      <a:pt x="357" y="179"/>
                      <a:pt x="359" y="179"/>
                    </a:cubicBezTo>
                    <a:cubicBezTo>
                      <a:pt x="360" y="178"/>
                      <a:pt x="363" y="182"/>
                      <a:pt x="362" y="184"/>
                    </a:cubicBezTo>
                    <a:cubicBezTo>
                      <a:pt x="360" y="185"/>
                      <a:pt x="362" y="190"/>
                      <a:pt x="365" y="190"/>
                    </a:cubicBezTo>
                    <a:cubicBezTo>
                      <a:pt x="370" y="190"/>
                      <a:pt x="370" y="190"/>
                      <a:pt x="370" y="188"/>
                    </a:cubicBezTo>
                    <a:cubicBezTo>
                      <a:pt x="368" y="187"/>
                      <a:pt x="371" y="187"/>
                      <a:pt x="373" y="185"/>
                    </a:cubicBezTo>
                    <a:cubicBezTo>
                      <a:pt x="373" y="182"/>
                      <a:pt x="377" y="182"/>
                      <a:pt x="379" y="184"/>
                    </a:cubicBezTo>
                    <a:cubicBezTo>
                      <a:pt x="379" y="184"/>
                      <a:pt x="379" y="185"/>
                      <a:pt x="380" y="185"/>
                    </a:cubicBezTo>
                    <a:cubicBezTo>
                      <a:pt x="382" y="184"/>
                      <a:pt x="380" y="185"/>
                      <a:pt x="383" y="187"/>
                    </a:cubicBezTo>
                    <a:cubicBezTo>
                      <a:pt x="388" y="187"/>
                      <a:pt x="385" y="184"/>
                      <a:pt x="388" y="185"/>
                    </a:cubicBezTo>
                    <a:cubicBezTo>
                      <a:pt x="388" y="187"/>
                      <a:pt x="392" y="187"/>
                      <a:pt x="391" y="188"/>
                    </a:cubicBezTo>
                    <a:cubicBezTo>
                      <a:pt x="388" y="192"/>
                      <a:pt x="392" y="192"/>
                      <a:pt x="389" y="193"/>
                    </a:cubicBezTo>
                    <a:cubicBezTo>
                      <a:pt x="386" y="195"/>
                      <a:pt x="388" y="192"/>
                      <a:pt x="386" y="192"/>
                    </a:cubicBezTo>
                    <a:cubicBezTo>
                      <a:pt x="385" y="193"/>
                      <a:pt x="386" y="190"/>
                      <a:pt x="385" y="193"/>
                    </a:cubicBezTo>
                    <a:cubicBezTo>
                      <a:pt x="382" y="195"/>
                      <a:pt x="382" y="193"/>
                      <a:pt x="380" y="195"/>
                    </a:cubicBezTo>
                    <a:cubicBezTo>
                      <a:pt x="377" y="196"/>
                      <a:pt x="377" y="198"/>
                      <a:pt x="377" y="198"/>
                    </a:cubicBezTo>
                    <a:cubicBezTo>
                      <a:pt x="376" y="198"/>
                      <a:pt x="376" y="201"/>
                      <a:pt x="374" y="201"/>
                    </a:cubicBezTo>
                    <a:cubicBezTo>
                      <a:pt x="371" y="202"/>
                      <a:pt x="373" y="199"/>
                      <a:pt x="371" y="199"/>
                    </a:cubicBezTo>
                    <a:cubicBezTo>
                      <a:pt x="370" y="201"/>
                      <a:pt x="373" y="202"/>
                      <a:pt x="371" y="204"/>
                    </a:cubicBezTo>
                    <a:cubicBezTo>
                      <a:pt x="370" y="204"/>
                      <a:pt x="371" y="206"/>
                      <a:pt x="368" y="206"/>
                    </a:cubicBezTo>
                    <a:cubicBezTo>
                      <a:pt x="366" y="207"/>
                      <a:pt x="360" y="216"/>
                      <a:pt x="363" y="215"/>
                    </a:cubicBezTo>
                    <a:cubicBezTo>
                      <a:pt x="368" y="215"/>
                      <a:pt x="365" y="218"/>
                      <a:pt x="370" y="220"/>
                    </a:cubicBezTo>
                    <a:cubicBezTo>
                      <a:pt x="374" y="221"/>
                      <a:pt x="373" y="227"/>
                      <a:pt x="376" y="232"/>
                    </a:cubicBezTo>
                    <a:cubicBezTo>
                      <a:pt x="379" y="237"/>
                      <a:pt x="376" y="237"/>
                      <a:pt x="379" y="240"/>
                    </a:cubicBezTo>
                    <a:cubicBezTo>
                      <a:pt x="382" y="241"/>
                      <a:pt x="380" y="241"/>
                      <a:pt x="382" y="244"/>
                    </a:cubicBezTo>
                    <a:cubicBezTo>
                      <a:pt x="385" y="246"/>
                      <a:pt x="386" y="249"/>
                      <a:pt x="383" y="247"/>
                    </a:cubicBezTo>
                    <a:cubicBezTo>
                      <a:pt x="379" y="246"/>
                      <a:pt x="379" y="247"/>
                      <a:pt x="377" y="246"/>
                    </a:cubicBezTo>
                    <a:cubicBezTo>
                      <a:pt x="376" y="246"/>
                      <a:pt x="377" y="244"/>
                      <a:pt x="376" y="244"/>
                    </a:cubicBezTo>
                    <a:cubicBezTo>
                      <a:pt x="374" y="243"/>
                      <a:pt x="373" y="246"/>
                      <a:pt x="371" y="246"/>
                    </a:cubicBezTo>
                    <a:cubicBezTo>
                      <a:pt x="370" y="244"/>
                      <a:pt x="368" y="240"/>
                      <a:pt x="368" y="241"/>
                    </a:cubicBezTo>
                    <a:cubicBezTo>
                      <a:pt x="366" y="243"/>
                      <a:pt x="371" y="247"/>
                      <a:pt x="374" y="244"/>
                    </a:cubicBezTo>
                    <a:cubicBezTo>
                      <a:pt x="374" y="244"/>
                      <a:pt x="377" y="246"/>
                      <a:pt x="376" y="246"/>
                    </a:cubicBezTo>
                    <a:cubicBezTo>
                      <a:pt x="376" y="247"/>
                      <a:pt x="377" y="247"/>
                      <a:pt x="380" y="251"/>
                    </a:cubicBezTo>
                    <a:cubicBezTo>
                      <a:pt x="383" y="254"/>
                      <a:pt x="386" y="257"/>
                      <a:pt x="383" y="257"/>
                    </a:cubicBezTo>
                    <a:cubicBezTo>
                      <a:pt x="382" y="257"/>
                      <a:pt x="377" y="260"/>
                      <a:pt x="377" y="261"/>
                    </a:cubicBezTo>
                    <a:cubicBezTo>
                      <a:pt x="377" y="263"/>
                      <a:pt x="374" y="260"/>
                      <a:pt x="373" y="263"/>
                    </a:cubicBezTo>
                    <a:cubicBezTo>
                      <a:pt x="373" y="265"/>
                      <a:pt x="374" y="261"/>
                      <a:pt x="374" y="263"/>
                    </a:cubicBezTo>
                    <a:cubicBezTo>
                      <a:pt x="376" y="268"/>
                      <a:pt x="379" y="260"/>
                      <a:pt x="382" y="265"/>
                    </a:cubicBezTo>
                    <a:cubicBezTo>
                      <a:pt x="385" y="268"/>
                      <a:pt x="388" y="266"/>
                      <a:pt x="386" y="268"/>
                    </a:cubicBezTo>
                    <a:cubicBezTo>
                      <a:pt x="382" y="271"/>
                      <a:pt x="385" y="268"/>
                      <a:pt x="385" y="272"/>
                    </a:cubicBezTo>
                    <a:cubicBezTo>
                      <a:pt x="386" y="277"/>
                      <a:pt x="380" y="274"/>
                      <a:pt x="383" y="275"/>
                    </a:cubicBezTo>
                    <a:cubicBezTo>
                      <a:pt x="385" y="277"/>
                      <a:pt x="382" y="277"/>
                      <a:pt x="383" y="279"/>
                    </a:cubicBezTo>
                    <a:cubicBezTo>
                      <a:pt x="383" y="280"/>
                      <a:pt x="380" y="279"/>
                      <a:pt x="382" y="282"/>
                    </a:cubicBezTo>
                    <a:cubicBezTo>
                      <a:pt x="383" y="285"/>
                      <a:pt x="382" y="283"/>
                      <a:pt x="380" y="285"/>
                    </a:cubicBezTo>
                    <a:cubicBezTo>
                      <a:pt x="380" y="286"/>
                      <a:pt x="380" y="280"/>
                      <a:pt x="379" y="285"/>
                    </a:cubicBezTo>
                    <a:cubicBezTo>
                      <a:pt x="377" y="289"/>
                      <a:pt x="374" y="289"/>
                      <a:pt x="374" y="291"/>
                    </a:cubicBezTo>
                    <a:cubicBezTo>
                      <a:pt x="376" y="293"/>
                      <a:pt x="373" y="297"/>
                      <a:pt x="371" y="299"/>
                    </a:cubicBezTo>
                    <a:cubicBezTo>
                      <a:pt x="370" y="299"/>
                      <a:pt x="373" y="300"/>
                      <a:pt x="370" y="302"/>
                    </a:cubicBezTo>
                    <a:cubicBezTo>
                      <a:pt x="368" y="302"/>
                      <a:pt x="370" y="299"/>
                      <a:pt x="368" y="300"/>
                    </a:cubicBezTo>
                    <a:cubicBezTo>
                      <a:pt x="365" y="300"/>
                      <a:pt x="368" y="300"/>
                      <a:pt x="368" y="302"/>
                    </a:cubicBezTo>
                    <a:cubicBezTo>
                      <a:pt x="370" y="305"/>
                      <a:pt x="371" y="303"/>
                      <a:pt x="368" y="303"/>
                    </a:cubicBezTo>
                    <a:cubicBezTo>
                      <a:pt x="366" y="305"/>
                      <a:pt x="365" y="308"/>
                      <a:pt x="366" y="307"/>
                    </a:cubicBezTo>
                    <a:cubicBezTo>
                      <a:pt x="370" y="307"/>
                      <a:pt x="365" y="310"/>
                      <a:pt x="366" y="313"/>
                    </a:cubicBezTo>
                    <a:cubicBezTo>
                      <a:pt x="368" y="314"/>
                      <a:pt x="366" y="316"/>
                      <a:pt x="365" y="313"/>
                    </a:cubicBezTo>
                    <a:cubicBezTo>
                      <a:pt x="363" y="311"/>
                      <a:pt x="362" y="313"/>
                      <a:pt x="363" y="314"/>
                    </a:cubicBezTo>
                    <a:cubicBezTo>
                      <a:pt x="363" y="314"/>
                      <a:pt x="366" y="314"/>
                      <a:pt x="363" y="316"/>
                    </a:cubicBezTo>
                    <a:cubicBezTo>
                      <a:pt x="362" y="317"/>
                      <a:pt x="362" y="314"/>
                      <a:pt x="360" y="316"/>
                    </a:cubicBezTo>
                    <a:cubicBezTo>
                      <a:pt x="360" y="317"/>
                      <a:pt x="363" y="317"/>
                      <a:pt x="362" y="319"/>
                    </a:cubicBezTo>
                    <a:cubicBezTo>
                      <a:pt x="359" y="320"/>
                      <a:pt x="359" y="324"/>
                      <a:pt x="357" y="322"/>
                    </a:cubicBezTo>
                    <a:cubicBezTo>
                      <a:pt x="356" y="320"/>
                      <a:pt x="356" y="324"/>
                      <a:pt x="356" y="322"/>
                    </a:cubicBezTo>
                    <a:cubicBezTo>
                      <a:pt x="354" y="320"/>
                      <a:pt x="354" y="324"/>
                      <a:pt x="354" y="324"/>
                    </a:cubicBezTo>
                    <a:cubicBezTo>
                      <a:pt x="356" y="325"/>
                      <a:pt x="353" y="328"/>
                      <a:pt x="351" y="330"/>
                    </a:cubicBezTo>
                    <a:cubicBezTo>
                      <a:pt x="350" y="331"/>
                      <a:pt x="351" y="328"/>
                      <a:pt x="348" y="330"/>
                    </a:cubicBezTo>
                    <a:cubicBezTo>
                      <a:pt x="347" y="333"/>
                      <a:pt x="347" y="330"/>
                      <a:pt x="345" y="333"/>
                    </a:cubicBezTo>
                    <a:cubicBezTo>
                      <a:pt x="344" y="335"/>
                      <a:pt x="342" y="335"/>
                      <a:pt x="344" y="335"/>
                    </a:cubicBezTo>
                    <a:cubicBezTo>
                      <a:pt x="345" y="336"/>
                      <a:pt x="342" y="336"/>
                      <a:pt x="342" y="338"/>
                    </a:cubicBezTo>
                    <a:cubicBezTo>
                      <a:pt x="342" y="339"/>
                      <a:pt x="341" y="339"/>
                      <a:pt x="338" y="341"/>
                    </a:cubicBezTo>
                    <a:cubicBezTo>
                      <a:pt x="336" y="342"/>
                      <a:pt x="336" y="339"/>
                      <a:pt x="335" y="339"/>
                    </a:cubicBezTo>
                    <a:cubicBezTo>
                      <a:pt x="335" y="339"/>
                      <a:pt x="336" y="342"/>
                      <a:pt x="335" y="342"/>
                    </a:cubicBezTo>
                    <a:cubicBezTo>
                      <a:pt x="333" y="341"/>
                      <a:pt x="331" y="339"/>
                      <a:pt x="330" y="342"/>
                    </a:cubicBezTo>
                    <a:cubicBezTo>
                      <a:pt x="328" y="344"/>
                      <a:pt x="328" y="339"/>
                      <a:pt x="327" y="341"/>
                    </a:cubicBezTo>
                    <a:cubicBezTo>
                      <a:pt x="325" y="341"/>
                      <a:pt x="328" y="342"/>
                      <a:pt x="327" y="344"/>
                    </a:cubicBezTo>
                    <a:cubicBezTo>
                      <a:pt x="325" y="344"/>
                      <a:pt x="325" y="341"/>
                      <a:pt x="325" y="342"/>
                    </a:cubicBezTo>
                    <a:cubicBezTo>
                      <a:pt x="324" y="344"/>
                      <a:pt x="325" y="344"/>
                      <a:pt x="325" y="345"/>
                    </a:cubicBezTo>
                    <a:cubicBezTo>
                      <a:pt x="324" y="345"/>
                      <a:pt x="324" y="345"/>
                      <a:pt x="322" y="345"/>
                    </a:cubicBezTo>
                    <a:cubicBezTo>
                      <a:pt x="321" y="344"/>
                      <a:pt x="322" y="344"/>
                      <a:pt x="321" y="342"/>
                    </a:cubicBezTo>
                    <a:cubicBezTo>
                      <a:pt x="319" y="341"/>
                      <a:pt x="319" y="338"/>
                      <a:pt x="318" y="339"/>
                    </a:cubicBezTo>
                    <a:cubicBezTo>
                      <a:pt x="318" y="339"/>
                      <a:pt x="319" y="344"/>
                      <a:pt x="319" y="345"/>
                    </a:cubicBezTo>
                    <a:cubicBezTo>
                      <a:pt x="318" y="348"/>
                      <a:pt x="318" y="345"/>
                      <a:pt x="316" y="347"/>
                    </a:cubicBezTo>
                    <a:cubicBezTo>
                      <a:pt x="316" y="348"/>
                      <a:pt x="315" y="345"/>
                      <a:pt x="315" y="348"/>
                    </a:cubicBezTo>
                    <a:cubicBezTo>
                      <a:pt x="315" y="352"/>
                      <a:pt x="313" y="347"/>
                      <a:pt x="312" y="350"/>
                    </a:cubicBezTo>
                    <a:cubicBezTo>
                      <a:pt x="310" y="352"/>
                      <a:pt x="310" y="348"/>
                      <a:pt x="309" y="350"/>
                    </a:cubicBezTo>
                    <a:cubicBezTo>
                      <a:pt x="307" y="353"/>
                      <a:pt x="309" y="352"/>
                      <a:pt x="307" y="350"/>
                    </a:cubicBezTo>
                    <a:cubicBezTo>
                      <a:pt x="304" y="350"/>
                      <a:pt x="307" y="352"/>
                      <a:pt x="303" y="353"/>
                    </a:cubicBezTo>
                    <a:cubicBezTo>
                      <a:pt x="298" y="355"/>
                      <a:pt x="300" y="353"/>
                      <a:pt x="296" y="355"/>
                    </a:cubicBezTo>
                    <a:cubicBezTo>
                      <a:pt x="293" y="356"/>
                      <a:pt x="292" y="358"/>
                      <a:pt x="292" y="359"/>
                    </a:cubicBezTo>
                    <a:cubicBezTo>
                      <a:pt x="292" y="361"/>
                      <a:pt x="293" y="358"/>
                      <a:pt x="293" y="361"/>
                    </a:cubicBezTo>
                    <a:cubicBezTo>
                      <a:pt x="293" y="364"/>
                      <a:pt x="296" y="364"/>
                      <a:pt x="292" y="366"/>
                    </a:cubicBezTo>
                    <a:cubicBezTo>
                      <a:pt x="289" y="367"/>
                      <a:pt x="290" y="366"/>
                      <a:pt x="290" y="364"/>
                    </a:cubicBezTo>
                    <a:cubicBezTo>
                      <a:pt x="289" y="363"/>
                      <a:pt x="287" y="363"/>
                      <a:pt x="289" y="361"/>
                    </a:cubicBezTo>
                    <a:cubicBezTo>
                      <a:pt x="289" y="359"/>
                      <a:pt x="287" y="361"/>
                      <a:pt x="287" y="358"/>
                    </a:cubicBezTo>
                    <a:cubicBezTo>
                      <a:pt x="289" y="355"/>
                      <a:pt x="290" y="355"/>
                      <a:pt x="289" y="353"/>
                    </a:cubicBezTo>
                    <a:cubicBezTo>
                      <a:pt x="289" y="353"/>
                      <a:pt x="289" y="355"/>
                      <a:pt x="287" y="353"/>
                    </a:cubicBezTo>
                    <a:cubicBezTo>
                      <a:pt x="286" y="350"/>
                      <a:pt x="286" y="352"/>
                      <a:pt x="287" y="353"/>
                    </a:cubicBezTo>
                    <a:cubicBezTo>
                      <a:pt x="287" y="355"/>
                      <a:pt x="286" y="353"/>
                      <a:pt x="284" y="355"/>
                    </a:cubicBezTo>
                    <a:cubicBezTo>
                      <a:pt x="281" y="355"/>
                      <a:pt x="286" y="352"/>
                      <a:pt x="283" y="352"/>
                    </a:cubicBezTo>
                    <a:cubicBezTo>
                      <a:pt x="280" y="352"/>
                      <a:pt x="280" y="348"/>
                      <a:pt x="278" y="350"/>
                    </a:cubicBezTo>
                    <a:cubicBezTo>
                      <a:pt x="278" y="352"/>
                      <a:pt x="280" y="352"/>
                      <a:pt x="278" y="353"/>
                    </a:cubicBezTo>
                    <a:cubicBezTo>
                      <a:pt x="278" y="353"/>
                      <a:pt x="277" y="350"/>
                      <a:pt x="277" y="353"/>
                    </a:cubicBezTo>
                    <a:cubicBezTo>
                      <a:pt x="277" y="355"/>
                      <a:pt x="275" y="353"/>
                      <a:pt x="275" y="353"/>
                    </a:cubicBezTo>
                    <a:cubicBezTo>
                      <a:pt x="272" y="352"/>
                      <a:pt x="271" y="353"/>
                      <a:pt x="269" y="352"/>
                    </a:cubicBezTo>
                    <a:cubicBezTo>
                      <a:pt x="269" y="350"/>
                      <a:pt x="268" y="352"/>
                      <a:pt x="268" y="350"/>
                    </a:cubicBezTo>
                    <a:cubicBezTo>
                      <a:pt x="266" y="347"/>
                      <a:pt x="265" y="348"/>
                      <a:pt x="265" y="347"/>
                    </a:cubicBezTo>
                    <a:cubicBezTo>
                      <a:pt x="265" y="344"/>
                      <a:pt x="262" y="345"/>
                      <a:pt x="265" y="342"/>
                    </a:cubicBezTo>
                    <a:cubicBezTo>
                      <a:pt x="266" y="339"/>
                      <a:pt x="265" y="339"/>
                      <a:pt x="263" y="339"/>
                    </a:cubicBezTo>
                    <a:cubicBezTo>
                      <a:pt x="260" y="341"/>
                      <a:pt x="262" y="338"/>
                      <a:pt x="258" y="339"/>
                    </a:cubicBezTo>
                    <a:cubicBezTo>
                      <a:pt x="255" y="339"/>
                      <a:pt x="254" y="333"/>
                      <a:pt x="252" y="335"/>
                    </a:cubicBezTo>
                    <a:cubicBezTo>
                      <a:pt x="251" y="338"/>
                      <a:pt x="249" y="336"/>
                      <a:pt x="249" y="338"/>
                    </a:cubicBezTo>
                    <a:cubicBezTo>
                      <a:pt x="251" y="339"/>
                      <a:pt x="246" y="342"/>
                      <a:pt x="245" y="341"/>
                    </a:cubicBezTo>
                    <a:cubicBezTo>
                      <a:pt x="245" y="339"/>
                      <a:pt x="243" y="339"/>
                      <a:pt x="243" y="342"/>
                    </a:cubicBezTo>
                    <a:cubicBezTo>
                      <a:pt x="243" y="345"/>
                      <a:pt x="242" y="342"/>
                      <a:pt x="240" y="341"/>
                    </a:cubicBezTo>
                    <a:cubicBezTo>
                      <a:pt x="240" y="341"/>
                      <a:pt x="240" y="342"/>
                      <a:pt x="239" y="341"/>
                    </a:cubicBezTo>
                    <a:cubicBezTo>
                      <a:pt x="237" y="338"/>
                      <a:pt x="237" y="344"/>
                      <a:pt x="236" y="344"/>
                    </a:cubicBezTo>
                    <a:cubicBezTo>
                      <a:pt x="234" y="344"/>
                      <a:pt x="236" y="342"/>
                      <a:pt x="233" y="341"/>
                    </a:cubicBezTo>
                    <a:cubicBezTo>
                      <a:pt x="230" y="339"/>
                      <a:pt x="231" y="344"/>
                      <a:pt x="228" y="344"/>
                    </a:cubicBezTo>
                    <a:cubicBezTo>
                      <a:pt x="227" y="344"/>
                      <a:pt x="222" y="344"/>
                      <a:pt x="225" y="348"/>
                    </a:cubicBezTo>
                    <a:cubicBezTo>
                      <a:pt x="227" y="355"/>
                      <a:pt x="225" y="353"/>
                      <a:pt x="225" y="355"/>
                    </a:cubicBezTo>
                    <a:cubicBezTo>
                      <a:pt x="227" y="356"/>
                      <a:pt x="225" y="358"/>
                      <a:pt x="225" y="356"/>
                    </a:cubicBezTo>
                    <a:cubicBezTo>
                      <a:pt x="223" y="355"/>
                      <a:pt x="222" y="359"/>
                      <a:pt x="220" y="353"/>
                    </a:cubicBezTo>
                    <a:cubicBezTo>
                      <a:pt x="220" y="352"/>
                      <a:pt x="220" y="348"/>
                      <a:pt x="217" y="352"/>
                    </a:cubicBezTo>
                    <a:cubicBezTo>
                      <a:pt x="214" y="356"/>
                      <a:pt x="214" y="353"/>
                      <a:pt x="213" y="353"/>
                    </a:cubicBezTo>
                    <a:cubicBezTo>
                      <a:pt x="211" y="355"/>
                      <a:pt x="213" y="352"/>
                      <a:pt x="211" y="352"/>
                    </a:cubicBezTo>
                    <a:cubicBezTo>
                      <a:pt x="210" y="350"/>
                      <a:pt x="211" y="348"/>
                      <a:pt x="210" y="347"/>
                    </a:cubicBezTo>
                    <a:cubicBezTo>
                      <a:pt x="208" y="347"/>
                      <a:pt x="204" y="348"/>
                      <a:pt x="205" y="345"/>
                    </a:cubicBezTo>
                    <a:cubicBezTo>
                      <a:pt x="207" y="341"/>
                      <a:pt x="205" y="342"/>
                      <a:pt x="205" y="339"/>
                    </a:cubicBezTo>
                    <a:cubicBezTo>
                      <a:pt x="207" y="338"/>
                      <a:pt x="210" y="338"/>
                      <a:pt x="205" y="338"/>
                    </a:cubicBezTo>
                    <a:cubicBezTo>
                      <a:pt x="201" y="338"/>
                      <a:pt x="202" y="335"/>
                      <a:pt x="201" y="331"/>
                    </a:cubicBezTo>
                    <a:cubicBezTo>
                      <a:pt x="199" y="328"/>
                      <a:pt x="204" y="325"/>
                      <a:pt x="201" y="327"/>
                    </a:cubicBezTo>
                    <a:cubicBezTo>
                      <a:pt x="199" y="328"/>
                      <a:pt x="198" y="325"/>
                      <a:pt x="195" y="328"/>
                    </a:cubicBezTo>
                    <a:cubicBezTo>
                      <a:pt x="192" y="330"/>
                      <a:pt x="192" y="328"/>
                      <a:pt x="193" y="327"/>
                    </a:cubicBezTo>
                    <a:cubicBezTo>
                      <a:pt x="195" y="325"/>
                      <a:pt x="188" y="322"/>
                      <a:pt x="193" y="320"/>
                    </a:cubicBezTo>
                    <a:cubicBezTo>
                      <a:pt x="195" y="319"/>
                      <a:pt x="192" y="316"/>
                      <a:pt x="195" y="314"/>
                    </a:cubicBezTo>
                    <a:cubicBezTo>
                      <a:pt x="198" y="314"/>
                      <a:pt x="196" y="311"/>
                      <a:pt x="198" y="311"/>
                    </a:cubicBezTo>
                    <a:cubicBezTo>
                      <a:pt x="199" y="313"/>
                      <a:pt x="198" y="310"/>
                      <a:pt x="201" y="310"/>
                    </a:cubicBezTo>
                    <a:cubicBezTo>
                      <a:pt x="202" y="310"/>
                      <a:pt x="199" y="307"/>
                      <a:pt x="201" y="302"/>
                    </a:cubicBezTo>
                    <a:cubicBezTo>
                      <a:pt x="202" y="297"/>
                      <a:pt x="199" y="296"/>
                      <a:pt x="201" y="294"/>
                    </a:cubicBezTo>
                    <a:cubicBezTo>
                      <a:pt x="202" y="293"/>
                      <a:pt x="201" y="289"/>
                      <a:pt x="199" y="291"/>
                    </a:cubicBezTo>
                    <a:cubicBezTo>
                      <a:pt x="196" y="293"/>
                      <a:pt x="199" y="286"/>
                      <a:pt x="195" y="283"/>
                    </a:cubicBezTo>
                    <a:cubicBezTo>
                      <a:pt x="190" y="279"/>
                      <a:pt x="192" y="283"/>
                      <a:pt x="190" y="285"/>
                    </a:cubicBezTo>
                    <a:cubicBezTo>
                      <a:pt x="188" y="283"/>
                      <a:pt x="188" y="282"/>
                      <a:pt x="184" y="283"/>
                    </a:cubicBezTo>
                    <a:cubicBezTo>
                      <a:pt x="178" y="283"/>
                      <a:pt x="185" y="282"/>
                      <a:pt x="184" y="277"/>
                    </a:cubicBezTo>
                    <a:cubicBezTo>
                      <a:pt x="184" y="274"/>
                      <a:pt x="179" y="279"/>
                      <a:pt x="182" y="275"/>
                    </a:cubicBezTo>
                    <a:cubicBezTo>
                      <a:pt x="184" y="272"/>
                      <a:pt x="182" y="275"/>
                      <a:pt x="181" y="272"/>
                    </a:cubicBezTo>
                    <a:cubicBezTo>
                      <a:pt x="181" y="271"/>
                      <a:pt x="176" y="272"/>
                      <a:pt x="176" y="274"/>
                    </a:cubicBezTo>
                    <a:cubicBezTo>
                      <a:pt x="175" y="275"/>
                      <a:pt x="173" y="275"/>
                      <a:pt x="170" y="274"/>
                    </a:cubicBezTo>
                    <a:cubicBezTo>
                      <a:pt x="169" y="272"/>
                      <a:pt x="167" y="274"/>
                      <a:pt x="164" y="277"/>
                    </a:cubicBezTo>
                    <a:cubicBezTo>
                      <a:pt x="161" y="280"/>
                      <a:pt x="158" y="279"/>
                      <a:pt x="157" y="282"/>
                    </a:cubicBezTo>
                    <a:cubicBezTo>
                      <a:pt x="157" y="285"/>
                      <a:pt x="153" y="283"/>
                      <a:pt x="153" y="286"/>
                    </a:cubicBezTo>
                    <a:cubicBezTo>
                      <a:pt x="153" y="288"/>
                      <a:pt x="150" y="289"/>
                      <a:pt x="144" y="289"/>
                    </a:cubicBezTo>
                    <a:cubicBezTo>
                      <a:pt x="146" y="286"/>
                      <a:pt x="144" y="286"/>
                      <a:pt x="143" y="286"/>
                    </a:cubicBezTo>
                    <a:cubicBezTo>
                      <a:pt x="141" y="285"/>
                      <a:pt x="141" y="288"/>
                      <a:pt x="140" y="286"/>
                    </a:cubicBezTo>
                    <a:cubicBezTo>
                      <a:pt x="138" y="285"/>
                      <a:pt x="134" y="286"/>
                      <a:pt x="135" y="285"/>
                    </a:cubicBezTo>
                    <a:cubicBezTo>
                      <a:pt x="137" y="283"/>
                      <a:pt x="131" y="282"/>
                      <a:pt x="129" y="286"/>
                    </a:cubicBezTo>
                    <a:cubicBezTo>
                      <a:pt x="128" y="289"/>
                      <a:pt x="126" y="286"/>
                      <a:pt x="126" y="289"/>
                    </a:cubicBezTo>
                    <a:cubicBezTo>
                      <a:pt x="125" y="293"/>
                      <a:pt x="125" y="291"/>
                      <a:pt x="123" y="294"/>
                    </a:cubicBezTo>
                    <a:cubicBezTo>
                      <a:pt x="122" y="289"/>
                      <a:pt x="128" y="282"/>
                      <a:pt x="117" y="288"/>
                    </a:cubicBezTo>
                    <a:cubicBezTo>
                      <a:pt x="117" y="288"/>
                      <a:pt x="115" y="288"/>
                      <a:pt x="114" y="288"/>
                    </a:cubicBezTo>
                    <a:cubicBezTo>
                      <a:pt x="114" y="289"/>
                      <a:pt x="114" y="288"/>
                      <a:pt x="111" y="288"/>
                    </a:cubicBezTo>
                    <a:cubicBezTo>
                      <a:pt x="109" y="289"/>
                      <a:pt x="106" y="283"/>
                      <a:pt x="105" y="286"/>
                    </a:cubicBezTo>
                    <a:cubicBezTo>
                      <a:pt x="105" y="288"/>
                      <a:pt x="103" y="288"/>
                      <a:pt x="102" y="286"/>
                    </a:cubicBezTo>
                    <a:cubicBezTo>
                      <a:pt x="100" y="283"/>
                      <a:pt x="102" y="288"/>
                      <a:pt x="100" y="288"/>
                    </a:cubicBezTo>
                    <a:cubicBezTo>
                      <a:pt x="99" y="288"/>
                      <a:pt x="99" y="283"/>
                      <a:pt x="97" y="283"/>
                    </a:cubicBezTo>
                    <a:cubicBezTo>
                      <a:pt x="94" y="283"/>
                      <a:pt x="93" y="285"/>
                      <a:pt x="94" y="282"/>
                    </a:cubicBezTo>
                    <a:cubicBezTo>
                      <a:pt x="94" y="280"/>
                      <a:pt x="94" y="280"/>
                      <a:pt x="93" y="280"/>
                    </a:cubicBezTo>
                    <a:cubicBezTo>
                      <a:pt x="91" y="282"/>
                      <a:pt x="87" y="279"/>
                      <a:pt x="87" y="275"/>
                    </a:cubicBezTo>
                    <a:cubicBezTo>
                      <a:pt x="87" y="272"/>
                      <a:pt x="85" y="274"/>
                      <a:pt x="82" y="274"/>
                    </a:cubicBezTo>
                    <a:cubicBezTo>
                      <a:pt x="80" y="275"/>
                      <a:pt x="79" y="269"/>
                      <a:pt x="77" y="269"/>
                    </a:cubicBezTo>
                    <a:cubicBezTo>
                      <a:pt x="74" y="269"/>
                      <a:pt x="74" y="266"/>
                      <a:pt x="71" y="266"/>
                    </a:cubicBezTo>
                    <a:cubicBezTo>
                      <a:pt x="68" y="265"/>
                      <a:pt x="73" y="263"/>
                      <a:pt x="67" y="261"/>
                    </a:cubicBezTo>
                    <a:cubicBezTo>
                      <a:pt x="62" y="260"/>
                      <a:pt x="64" y="269"/>
                      <a:pt x="61" y="263"/>
                    </a:cubicBezTo>
                    <a:cubicBezTo>
                      <a:pt x="61" y="261"/>
                      <a:pt x="56" y="260"/>
                      <a:pt x="53" y="257"/>
                    </a:cubicBezTo>
                    <a:cubicBezTo>
                      <a:pt x="50" y="254"/>
                      <a:pt x="50" y="258"/>
                      <a:pt x="47" y="252"/>
                    </a:cubicBezTo>
                    <a:cubicBezTo>
                      <a:pt x="45" y="249"/>
                      <a:pt x="42" y="255"/>
                      <a:pt x="42" y="251"/>
                    </a:cubicBezTo>
                    <a:cubicBezTo>
                      <a:pt x="44" y="246"/>
                      <a:pt x="42" y="243"/>
                      <a:pt x="41" y="241"/>
                    </a:cubicBezTo>
                    <a:cubicBezTo>
                      <a:pt x="39" y="238"/>
                      <a:pt x="42" y="238"/>
                      <a:pt x="44" y="240"/>
                    </a:cubicBezTo>
                    <a:cubicBezTo>
                      <a:pt x="45" y="243"/>
                      <a:pt x="45" y="240"/>
                      <a:pt x="47" y="240"/>
                    </a:cubicBezTo>
                    <a:cubicBezTo>
                      <a:pt x="52" y="238"/>
                      <a:pt x="47" y="235"/>
                      <a:pt x="48" y="234"/>
                    </a:cubicBezTo>
                    <a:cubicBezTo>
                      <a:pt x="48" y="232"/>
                      <a:pt x="42" y="232"/>
                      <a:pt x="44" y="227"/>
                    </a:cubicBezTo>
                    <a:cubicBezTo>
                      <a:pt x="45" y="226"/>
                      <a:pt x="41" y="224"/>
                      <a:pt x="47" y="223"/>
                    </a:cubicBezTo>
                    <a:cubicBezTo>
                      <a:pt x="52" y="223"/>
                      <a:pt x="47" y="221"/>
                      <a:pt x="53" y="216"/>
                    </a:cubicBezTo>
                    <a:cubicBezTo>
                      <a:pt x="56" y="213"/>
                      <a:pt x="53" y="213"/>
                      <a:pt x="55" y="210"/>
                    </a:cubicBezTo>
                    <a:cubicBezTo>
                      <a:pt x="58" y="207"/>
                      <a:pt x="55" y="206"/>
                      <a:pt x="55" y="207"/>
                    </a:cubicBezTo>
                    <a:cubicBezTo>
                      <a:pt x="53" y="210"/>
                      <a:pt x="53" y="206"/>
                      <a:pt x="52" y="207"/>
                    </a:cubicBezTo>
                    <a:cubicBezTo>
                      <a:pt x="50" y="207"/>
                      <a:pt x="52" y="202"/>
                      <a:pt x="45" y="202"/>
                    </a:cubicBezTo>
                    <a:cubicBezTo>
                      <a:pt x="39" y="204"/>
                      <a:pt x="41" y="206"/>
                      <a:pt x="36" y="207"/>
                    </a:cubicBezTo>
                    <a:cubicBezTo>
                      <a:pt x="35" y="207"/>
                      <a:pt x="35" y="207"/>
                      <a:pt x="35" y="207"/>
                    </a:cubicBezTo>
                    <a:cubicBezTo>
                      <a:pt x="32" y="207"/>
                      <a:pt x="27" y="206"/>
                      <a:pt x="26" y="204"/>
                    </a:cubicBezTo>
                    <a:cubicBezTo>
                      <a:pt x="26" y="202"/>
                      <a:pt x="24" y="206"/>
                      <a:pt x="21" y="202"/>
                    </a:cubicBezTo>
                    <a:cubicBezTo>
                      <a:pt x="20" y="199"/>
                      <a:pt x="23" y="201"/>
                      <a:pt x="21" y="196"/>
                    </a:cubicBezTo>
                    <a:cubicBezTo>
                      <a:pt x="18" y="192"/>
                      <a:pt x="17" y="196"/>
                      <a:pt x="17" y="193"/>
                    </a:cubicBezTo>
                    <a:cubicBezTo>
                      <a:pt x="15" y="190"/>
                      <a:pt x="12" y="193"/>
                      <a:pt x="9" y="190"/>
                    </a:cubicBezTo>
                    <a:cubicBezTo>
                      <a:pt x="7" y="190"/>
                      <a:pt x="7" y="188"/>
                      <a:pt x="10" y="188"/>
                    </a:cubicBezTo>
                    <a:cubicBezTo>
                      <a:pt x="13" y="188"/>
                      <a:pt x="15" y="187"/>
                      <a:pt x="13" y="185"/>
                    </a:cubicBezTo>
                    <a:cubicBezTo>
                      <a:pt x="10" y="184"/>
                      <a:pt x="13" y="181"/>
                      <a:pt x="12" y="179"/>
                    </a:cubicBezTo>
                    <a:cubicBezTo>
                      <a:pt x="10" y="178"/>
                      <a:pt x="12" y="176"/>
                      <a:pt x="12" y="174"/>
                    </a:cubicBezTo>
                    <a:cubicBezTo>
                      <a:pt x="10" y="173"/>
                      <a:pt x="6" y="171"/>
                      <a:pt x="6" y="174"/>
                    </a:cubicBezTo>
                    <a:cubicBezTo>
                      <a:pt x="6" y="176"/>
                      <a:pt x="3" y="173"/>
                      <a:pt x="4" y="170"/>
                    </a:cubicBezTo>
                    <a:cubicBezTo>
                      <a:pt x="4" y="168"/>
                      <a:pt x="1" y="168"/>
                      <a:pt x="3" y="165"/>
                    </a:cubicBezTo>
                    <a:cubicBezTo>
                      <a:pt x="9" y="164"/>
                      <a:pt x="0" y="159"/>
                      <a:pt x="7" y="157"/>
                    </a:cubicBezTo>
                    <a:cubicBezTo>
                      <a:pt x="13" y="156"/>
                      <a:pt x="10" y="153"/>
                      <a:pt x="13" y="153"/>
                    </a:cubicBezTo>
                    <a:cubicBezTo>
                      <a:pt x="18" y="154"/>
                      <a:pt x="17" y="148"/>
                      <a:pt x="18" y="153"/>
                    </a:cubicBezTo>
                    <a:cubicBezTo>
                      <a:pt x="20" y="157"/>
                      <a:pt x="21" y="153"/>
                      <a:pt x="23" y="154"/>
                    </a:cubicBezTo>
                    <a:cubicBezTo>
                      <a:pt x="26" y="156"/>
                      <a:pt x="26" y="153"/>
                      <a:pt x="27" y="148"/>
                    </a:cubicBezTo>
                    <a:cubicBezTo>
                      <a:pt x="29" y="145"/>
                      <a:pt x="38" y="150"/>
                      <a:pt x="39" y="143"/>
                    </a:cubicBezTo>
                    <a:cubicBezTo>
                      <a:pt x="41" y="140"/>
                      <a:pt x="48" y="139"/>
                      <a:pt x="52" y="137"/>
                    </a:cubicBezTo>
                    <a:cubicBezTo>
                      <a:pt x="53" y="136"/>
                      <a:pt x="53" y="137"/>
                      <a:pt x="56" y="134"/>
                    </a:cubicBezTo>
                    <a:cubicBezTo>
                      <a:pt x="56" y="132"/>
                      <a:pt x="53" y="128"/>
                      <a:pt x="56" y="126"/>
                    </a:cubicBezTo>
                    <a:cubicBezTo>
                      <a:pt x="59" y="126"/>
                      <a:pt x="55" y="125"/>
                      <a:pt x="58" y="123"/>
                    </a:cubicBezTo>
                    <a:cubicBezTo>
                      <a:pt x="62" y="122"/>
                      <a:pt x="55" y="109"/>
                      <a:pt x="56" y="106"/>
                    </a:cubicBezTo>
                    <a:cubicBezTo>
                      <a:pt x="58" y="103"/>
                      <a:pt x="47" y="103"/>
                      <a:pt x="55" y="101"/>
                    </a:cubicBezTo>
                    <a:cubicBezTo>
                      <a:pt x="59" y="100"/>
                      <a:pt x="65" y="98"/>
                      <a:pt x="67" y="98"/>
                    </a:cubicBezTo>
                    <a:cubicBezTo>
                      <a:pt x="70" y="100"/>
                      <a:pt x="73" y="101"/>
                      <a:pt x="74" y="98"/>
                    </a:cubicBezTo>
                    <a:cubicBezTo>
                      <a:pt x="74" y="95"/>
                      <a:pt x="70" y="97"/>
                      <a:pt x="71" y="94"/>
                    </a:cubicBezTo>
                    <a:cubicBezTo>
                      <a:pt x="74" y="91"/>
                      <a:pt x="76" y="81"/>
                      <a:pt x="76" y="78"/>
                    </a:cubicBezTo>
                    <a:cubicBezTo>
                      <a:pt x="77" y="73"/>
                      <a:pt x="82" y="80"/>
                      <a:pt x="87" y="80"/>
                    </a:cubicBezTo>
                    <a:cubicBezTo>
                      <a:pt x="91" y="78"/>
                      <a:pt x="90" y="81"/>
                      <a:pt x="93" y="80"/>
                    </a:cubicBezTo>
                    <a:cubicBezTo>
                      <a:pt x="97" y="78"/>
                      <a:pt x="99" y="76"/>
                      <a:pt x="97" y="73"/>
                    </a:cubicBezTo>
                    <a:cubicBezTo>
                      <a:pt x="96" y="70"/>
                      <a:pt x="94" y="64"/>
                      <a:pt x="103" y="61"/>
                    </a:cubicBezTo>
                    <a:cubicBezTo>
                      <a:pt x="111" y="59"/>
                      <a:pt x="102" y="53"/>
                      <a:pt x="111" y="55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14" y="58"/>
                      <a:pt x="118" y="64"/>
                      <a:pt x="123" y="66"/>
                    </a:cubicBezTo>
                    <a:cubicBezTo>
                      <a:pt x="126" y="69"/>
                      <a:pt x="128" y="64"/>
                      <a:pt x="129" y="67"/>
                    </a:cubicBezTo>
                    <a:cubicBezTo>
                      <a:pt x="131" y="70"/>
                      <a:pt x="132" y="67"/>
                      <a:pt x="132" y="69"/>
                    </a:cubicBezTo>
                    <a:cubicBezTo>
                      <a:pt x="134" y="72"/>
                      <a:pt x="141" y="78"/>
                      <a:pt x="140" y="84"/>
                    </a:cubicBezTo>
                    <a:cubicBezTo>
                      <a:pt x="138" y="91"/>
                      <a:pt x="141" y="89"/>
                      <a:pt x="138" y="94"/>
                    </a:cubicBezTo>
                    <a:cubicBezTo>
                      <a:pt x="137" y="95"/>
                      <a:pt x="137" y="100"/>
                      <a:pt x="141" y="100"/>
                    </a:cubicBezTo>
                    <a:cubicBezTo>
                      <a:pt x="144" y="100"/>
                      <a:pt x="147" y="101"/>
                      <a:pt x="152" y="101"/>
                    </a:cubicBezTo>
                    <a:cubicBezTo>
                      <a:pt x="157" y="101"/>
                      <a:pt x="161" y="101"/>
                      <a:pt x="169" y="109"/>
                    </a:cubicBezTo>
                    <a:cubicBezTo>
                      <a:pt x="178" y="117"/>
                      <a:pt x="176" y="111"/>
                      <a:pt x="178" y="117"/>
                    </a:cubicBezTo>
                    <a:cubicBezTo>
                      <a:pt x="179" y="125"/>
                      <a:pt x="181" y="122"/>
                      <a:pt x="182" y="126"/>
                    </a:cubicBezTo>
                    <a:cubicBezTo>
                      <a:pt x="182" y="129"/>
                      <a:pt x="185" y="126"/>
                      <a:pt x="188" y="128"/>
                    </a:cubicBezTo>
                    <a:cubicBezTo>
                      <a:pt x="202" y="129"/>
                      <a:pt x="204" y="129"/>
                      <a:pt x="214" y="128"/>
                    </a:cubicBezTo>
                    <a:cubicBezTo>
                      <a:pt x="225" y="128"/>
                      <a:pt x="228" y="134"/>
                      <a:pt x="231" y="134"/>
                    </a:cubicBezTo>
                    <a:cubicBezTo>
                      <a:pt x="234" y="134"/>
                      <a:pt x="240" y="140"/>
                      <a:pt x="245" y="137"/>
                    </a:cubicBezTo>
                    <a:cubicBezTo>
                      <a:pt x="249" y="136"/>
                      <a:pt x="246" y="140"/>
                      <a:pt x="248" y="140"/>
                    </a:cubicBezTo>
                    <a:cubicBezTo>
                      <a:pt x="251" y="139"/>
                      <a:pt x="251" y="142"/>
                      <a:pt x="252" y="140"/>
                    </a:cubicBezTo>
                    <a:cubicBezTo>
                      <a:pt x="265" y="132"/>
                      <a:pt x="265" y="136"/>
                      <a:pt x="268" y="132"/>
                    </a:cubicBezTo>
                    <a:cubicBezTo>
                      <a:pt x="272" y="129"/>
                      <a:pt x="269" y="131"/>
                      <a:pt x="274" y="131"/>
                    </a:cubicBezTo>
                    <a:cubicBezTo>
                      <a:pt x="280" y="131"/>
                      <a:pt x="280" y="132"/>
                      <a:pt x="283" y="131"/>
                    </a:cubicBezTo>
                    <a:cubicBezTo>
                      <a:pt x="284" y="129"/>
                      <a:pt x="286" y="132"/>
                      <a:pt x="287" y="131"/>
                    </a:cubicBezTo>
                    <a:cubicBezTo>
                      <a:pt x="289" y="128"/>
                      <a:pt x="292" y="129"/>
                      <a:pt x="295" y="125"/>
                    </a:cubicBezTo>
                    <a:cubicBezTo>
                      <a:pt x="300" y="120"/>
                      <a:pt x="301" y="120"/>
                      <a:pt x="306" y="117"/>
                    </a:cubicBezTo>
                    <a:cubicBezTo>
                      <a:pt x="309" y="115"/>
                      <a:pt x="303" y="112"/>
                      <a:pt x="303" y="109"/>
                    </a:cubicBezTo>
                    <a:cubicBezTo>
                      <a:pt x="303" y="104"/>
                      <a:pt x="303" y="101"/>
                      <a:pt x="306" y="101"/>
                    </a:cubicBezTo>
                    <a:cubicBezTo>
                      <a:pt x="310" y="100"/>
                      <a:pt x="313" y="108"/>
                      <a:pt x="321" y="104"/>
                    </a:cubicBezTo>
                    <a:cubicBezTo>
                      <a:pt x="327" y="101"/>
                      <a:pt x="325" y="97"/>
                      <a:pt x="330" y="97"/>
                    </a:cubicBezTo>
                    <a:cubicBezTo>
                      <a:pt x="333" y="98"/>
                      <a:pt x="336" y="97"/>
                      <a:pt x="339" y="94"/>
                    </a:cubicBezTo>
                    <a:cubicBezTo>
                      <a:pt x="342" y="92"/>
                      <a:pt x="339" y="92"/>
                      <a:pt x="342" y="87"/>
                    </a:cubicBezTo>
                    <a:cubicBezTo>
                      <a:pt x="345" y="84"/>
                      <a:pt x="350" y="86"/>
                      <a:pt x="353" y="83"/>
                    </a:cubicBezTo>
                    <a:cubicBezTo>
                      <a:pt x="357" y="81"/>
                      <a:pt x="359" y="84"/>
                      <a:pt x="360" y="83"/>
                    </a:cubicBezTo>
                    <a:cubicBezTo>
                      <a:pt x="362" y="81"/>
                      <a:pt x="366" y="84"/>
                      <a:pt x="370" y="83"/>
                    </a:cubicBezTo>
                    <a:cubicBezTo>
                      <a:pt x="371" y="81"/>
                      <a:pt x="368" y="76"/>
                      <a:pt x="365" y="73"/>
                    </a:cubicBezTo>
                    <a:cubicBezTo>
                      <a:pt x="362" y="70"/>
                      <a:pt x="360" y="67"/>
                      <a:pt x="354" y="67"/>
                    </a:cubicBezTo>
                    <a:cubicBezTo>
                      <a:pt x="348" y="67"/>
                      <a:pt x="351" y="73"/>
                      <a:pt x="348" y="70"/>
                    </a:cubicBezTo>
                    <a:cubicBezTo>
                      <a:pt x="345" y="69"/>
                      <a:pt x="341" y="69"/>
                      <a:pt x="339" y="70"/>
                    </a:cubicBezTo>
                    <a:cubicBezTo>
                      <a:pt x="338" y="72"/>
                      <a:pt x="333" y="67"/>
                      <a:pt x="336" y="66"/>
                    </a:cubicBezTo>
                    <a:cubicBezTo>
                      <a:pt x="339" y="63"/>
                      <a:pt x="333" y="67"/>
                      <a:pt x="344" y="46"/>
                    </a:cubicBezTo>
                    <a:cubicBezTo>
                      <a:pt x="351" y="50"/>
                      <a:pt x="354" y="50"/>
                      <a:pt x="360" y="44"/>
                    </a:cubicBezTo>
                    <a:cubicBezTo>
                      <a:pt x="366" y="38"/>
                      <a:pt x="365" y="33"/>
                      <a:pt x="373" y="24"/>
                    </a:cubicBezTo>
                    <a:cubicBezTo>
                      <a:pt x="379" y="16"/>
                      <a:pt x="376" y="13"/>
                      <a:pt x="371" y="13"/>
                    </a:cubicBezTo>
                    <a:cubicBezTo>
                      <a:pt x="366" y="13"/>
                      <a:pt x="373" y="3"/>
                      <a:pt x="388" y="2"/>
                    </a:cubicBezTo>
                    <a:cubicBezTo>
                      <a:pt x="401" y="0"/>
                      <a:pt x="406" y="5"/>
                      <a:pt x="411" y="5"/>
                    </a:cubicBezTo>
                    <a:cubicBezTo>
                      <a:pt x="415" y="5"/>
                      <a:pt x="424" y="18"/>
                      <a:pt x="427" y="33"/>
                    </a:cubicBezTo>
                    <a:cubicBezTo>
                      <a:pt x="429" y="50"/>
                      <a:pt x="432" y="49"/>
                      <a:pt x="441" y="50"/>
                    </a:cubicBezTo>
                    <a:cubicBezTo>
                      <a:pt x="450" y="52"/>
                      <a:pt x="447" y="56"/>
                      <a:pt x="452" y="56"/>
                    </a:cubicBezTo>
                    <a:cubicBezTo>
                      <a:pt x="456" y="58"/>
                      <a:pt x="452" y="61"/>
                      <a:pt x="455" y="63"/>
                    </a:cubicBezTo>
                    <a:cubicBezTo>
                      <a:pt x="458" y="64"/>
                      <a:pt x="452" y="66"/>
                      <a:pt x="456" y="69"/>
                    </a:cubicBezTo>
                    <a:cubicBezTo>
                      <a:pt x="461" y="73"/>
                      <a:pt x="467" y="72"/>
                      <a:pt x="471" y="67"/>
                    </a:cubicBezTo>
                    <a:cubicBezTo>
                      <a:pt x="476" y="64"/>
                      <a:pt x="476" y="69"/>
                      <a:pt x="481" y="64"/>
                    </a:cubicBezTo>
                    <a:cubicBezTo>
                      <a:pt x="485" y="59"/>
                      <a:pt x="490" y="67"/>
                      <a:pt x="485" y="73"/>
                    </a:cubicBezTo>
                    <a:cubicBezTo>
                      <a:pt x="481" y="81"/>
                      <a:pt x="478" y="104"/>
                      <a:pt x="471" y="101"/>
                    </a:cubicBezTo>
                    <a:cubicBezTo>
                      <a:pt x="465" y="98"/>
                      <a:pt x="464" y="97"/>
                      <a:pt x="462" y="100"/>
                    </a:cubicBezTo>
                    <a:cubicBezTo>
                      <a:pt x="461" y="104"/>
                      <a:pt x="455" y="100"/>
                      <a:pt x="458" y="106"/>
                    </a:cubicBezTo>
                    <a:cubicBezTo>
                      <a:pt x="459" y="112"/>
                      <a:pt x="461" y="119"/>
                      <a:pt x="458" y="123"/>
                    </a:cubicBezTo>
                    <a:cubicBezTo>
                      <a:pt x="456" y="129"/>
                      <a:pt x="455" y="123"/>
                      <a:pt x="453" y="129"/>
                    </a:cubicBezTo>
                    <a:cubicBezTo>
                      <a:pt x="453" y="131"/>
                      <a:pt x="453" y="131"/>
                      <a:pt x="453" y="131"/>
                    </a:cubicBezTo>
                    <a:close/>
                  </a:path>
                </a:pathLst>
              </a:custGeom>
              <a:solidFill>
                <a:srgbClr val="968C6D"/>
              </a:solidFill>
              <a:ln w="635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783"/>
                <a:endParaRPr lang="en-GB" sz="1050" dirty="0"/>
              </a:p>
            </p:txBody>
          </p:sp>
          <p:sp>
            <p:nvSpPr>
              <p:cNvPr id="853" name="Freeform 829">
                <a:extLst>
                  <a:ext uri="{FF2B5EF4-FFF2-40B4-BE49-F238E27FC236}">
                    <a16:creationId xmlns:a16="http://schemas.microsoft.com/office/drawing/2014/main" id="{C866F30C-2892-4BF8-84C3-859C23AC07BA}"/>
                  </a:ext>
                </a:extLst>
              </p:cNvPr>
              <p:cNvSpPr/>
              <p:nvPr/>
            </p:nvSpPr>
            <p:spPr>
              <a:xfrm flipH="1">
                <a:off x="4182696" y="1766318"/>
                <a:ext cx="1271407" cy="376433"/>
              </a:xfrm>
              <a:custGeom>
                <a:avLst/>
                <a:gdLst>
                  <a:gd name="connsiteX0" fmla="*/ 0 w 745958"/>
                  <a:gd name="connsiteY0" fmla="*/ 0 h 685800"/>
                  <a:gd name="connsiteX1" fmla="*/ 360947 w 745958"/>
                  <a:gd name="connsiteY1" fmla="*/ 0 h 685800"/>
                  <a:gd name="connsiteX2" fmla="*/ 745958 w 745958"/>
                  <a:gd name="connsiteY2" fmla="*/ 685800 h 685800"/>
                  <a:gd name="connsiteX3" fmla="*/ 745958 w 745958"/>
                  <a:gd name="connsiteY3" fmla="*/ 685800 h 685800"/>
                  <a:gd name="connsiteX0" fmla="*/ 0 w 745958"/>
                  <a:gd name="connsiteY0" fmla="*/ 0 h 685800"/>
                  <a:gd name="connsiteX1" fmla="*/ 482437 w 745958"/>
                  <a:gd name="connsiteY1" fmla="*/ 0 h 685800"/>
                  <a:gd name="connsiteX2" fmla="*/ 745958 w 745958"/>
                  <a:gd name="connsiteY2" fmla="*/ 685800 h 685800"/>
                  <a:gd name="connsiteX3" fmla="*/ 745958 w 745958"/>
                  <a:gd name="connsiteY3" fmla="*/ 68580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5958" h="685800">
                    <a:moveTo>
                      <a:pt x="0" y="0"/>
                    </a:moveTo>
                    <a:lnTo>
                      <a:pt x="482437" y="0"/>
                    </a:lnTo>
                    <a:lnTo>
                      <a:pt x="745958" y="685800"/>
                    </a:lnTo>
                    <a:lnTo>
                      <a:pt x="745958" y="685800"/>
                    </a:lnTo>
                  </a:path>
                </a:pathLst>
              </a:custGeom>
              <a:noFill/>
              <a:ln w="12700" cap="flat" cmpd="sng" algn="ctr">
                <a:solidFill>
                  <a:schemeClr val="accent5"/>
                </a:solidFill>
                <a:prstDash val="sysDot"/>
                <a:tailEnd type="oval" w="sm" len="sm"/>
              </a:ln>
              <a:effectLst/>
            </p:spPr>
            <p:txBody>
              <a:bodyPr lIns="68558" tIns="34280" rIns="68558" bIns="34280" rtlCol="0" anchor="ctr"/>
              <a:lstStyle/>
              <a:p>
                <a:pPr algn="ctr" defTabSz="780781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575" dirty="0">
                  <a:latin typeface="Georgia"/>
                </a:endParaRPr>
              </a:p>
            </p:txBody>
          </p:sp>
        </p:grpSp>
        <p:grpSp>
          <p:nvGrpSpPr>
            <p:cNvPr id="848" name="Group 384">
              <a:extLst>
                <a:ext uri="{FF2B5EF4-FFF2-40B4-BE49-F238E27FC236}">
                  <a16:creationId xmlns:a16="http://schemas.microsoft.com/office/drawing/2014/main" id="{707850A2-5735-4A34-9268-9B8958072BC1}"/>
                </a:ext>
              </a:extLst>
            </p:cNvPr>
            <p:cNvGrpSpPr/>
            <p:nvPr/>
          </p:nvGrpSpPr>
          <p:grpSpPr>
            <a:xfrm>
              <a:off x="5502651" y="1574140"/>
              <a:ext cx="1079705" cy="441163"/>
              <a:chOff x="891352" y="2237357"/>
              <a:chExt cx="1439606" cy="1090894"/>
            </a:xfrm>
            <a:solidFill>
              <a:schemeClr val="accent5"/>
            </a:solidFill>
          </p:grpSpPr>
          <p:sp>
            <p:nvSpPr>
              <p:cNvPr id="850" name="Content Placeholder 2">
                <a:extLst>
                  <a:ext uri="{FF2B5EF4-FFF2-40B4-BE49-F238E27FC236}">
                    <a16:creationId xmlns:a16="http://schemas.microsoft.com/office/drawing/2014/main" id="{DE4D9462-9E4C-4D0B-AD20-51E1576B16B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45057" y="2237357"/>
                <a:ext cx="1385901" cy="1090894"/>
              </a:xfrm>
              <a:prstGeom prst="rect">
                <a:avLst/>
              </a:prstGeom>
              <a:grpFill/>
              <a:ln w="9525">
                <a:solidFill>
                  <a:schemeClr val="accent5"/>
                </a:solidFill>
                <a:miter lim="800000"/>
                <a:headEnd/>
                <a:tailEnd/>
              </a:ln>
            </p:spPr>
            <p:txBody>
              <a:bodyPr lIns="81000" tIns="54000" rIns="81000" bIns="54000" anchor="t" anchorCtr="0"/>
              <a:lstStyle/>
              <a:p>
                <a:pPr defTabSz="685564" fontAlgn="base">
                  <a:spcBef>
                    <a:spcPct val="0"/>
                  </a:spcBef>
                  <a:buClr>
                    <a:srgbClr val="000000"/>
                  </a:buClr>
                  <a:buSzPts val="800"/>
                  <a:defRPr/>
                </a:pPr>
                <a:r>
                  <a:rPr lang="en-GB" sz="600" b="1" i="1" dirty="0">
                    <a:solidFill>
                      <a:srgbClr val="FFFFFF"/>
                    </a:solidFill>
                    <a:latin typeface="Georgia" pitchFamily="18" charset="0"/>
                  </a:rPr>
                  <a:t>Hungary’s tax on digital advertising</a:t>
                </a:r>
              </a:p>
            </p:txBody>
          </p:sp>
          <p:cxnSp>
            <p:nvCxnSpPr>
              <p:cNvPr id="851" name="Straight Connector 850">
                <a:extLst>
                  <a:ext uri="{FF2B5EF4-FFF2-40B4-BE49-F238E27FC236}">
                    <a16:creationId xmlns:a16="http://schemas.microsoft.com/office/drawing/2014/main" id="{79E5AFBB-E877-46D2-95CC-25B2C8AEC1E1}"/>
                  </a:ext>
                </a:extLst>
              </p:cNvPr>
              <p:cNvCxnSpPr/>
              <p:nvPr/>
            </p:nvCxnSpPr>
            <p:spPr>
              <a:xfrm>
                <a:off x="891352" y="2428313"/>
                <a:ext cx="0" cy="6840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accent5"/>
                </a:solidFill>
                <a:prstDash val="sysDot"/>
              </a:ln>
              <a:effectLst/>
            </p:spPr>
          </p:cxnSp>
        </p:grpSp>
        <p:sp>
          <p:nvSpPr>
            <p:cNvPr id="849" name="Title 1">
              <a:extLst>
                <a:ext uri="{FF2B5EF4-FFF2-40B4-BE49-F238E27FC236}">
                  <a16:creationId xmlns:a16="http://schemas.microsoft.com/office/drawing/2014/main" id="{564A135A-A445-4FDF-A533-77EAD400D0CE}"/>
                </a:ext>
              </a:extLst>
            </p:cNvPr>
            <p:cNvSpPr txBox="1">
              <a:spLocks/>
            </p:cNvSpPr>
            <p:nvPr/>
          </p:nvSpPr>
          <p:spPr>
            <a:xfrm>
              <a:off x="3166790" y="4023462"/>
              <a:ext cx="2014962" cy="315706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2400" b="1" i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defTabSz="685783"/>
              <a:r>
                <a:rPr lang="en-GB" sz="1000" dirty="0">
                  <a:solidFill>
                    <a:schemeClr val="accent5"/>
                  </a:solidFill>
                  <a:latin typeface="Georgia"/>
                </a:rPr>
                <a:t>Digitisation of the Economy </a:t>
              </a:r>
            </a:p>
            <a:p>
              <a:pPr defTabSz="685783"/>
              <a:r>
                <a:rPr lang="en-GB" sz="900" dirty="0">
                  <a:solidFill>
                    <a:schemeClr val="accent5"/>
                  </a:solidFill>
                  <a:latin typeface="Georgia"/>
                </a:rPr>
                <a:t>OECD (Public Consultation Document in February)-  EU  (</a:t>
              </a:r>
              <a:r>
                <a:rPr lang="en-GB" sz="900" dirty="0">
                  <a:solidFill>
                    <a:schemeClr val="accent5"/>
                  </a:solidFill>
                  <a:latin typeface="Georgia" pitchFamily="18" charset="0"/>
                </a:rPr>
                <a:t>Digital PE proposed/DST 3%) </a:t>
              </a:r>
              <a:r>
                <a:rPr lang="en-GB" sz="900" dirty="0">
                  <a:solidFill>
                    <a:schemeClr val="accent5"/>
                  </a:solidFill>
                  <a:latin typeface="Georgia"/>
                </a:rPr>
                <a:t>-  Unilateral measures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9154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/>
          </a:bodyPr>
          <a:lstStyle/>
          <a:p>
            <a:r>
              <a:rPr lang="en-US" dirty="0"/>
              <a:t>And the add-ons…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5411518-CB67-48F7-BEA7-DC227ED18FD4}"/>
              </a:ext>
            </a:extLst>
          </p:cNvPr>
          <p:cNvSpPr/>
          <p:nvPr/>
        </p:nvSpPr>
        <p:spPr>
          <a:xfrm>
            <a:off x="6386692" y="2452066"/>
            <a:ext cx="4610061" cy="30263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D31F335F-A017-47E6-A03B-371CB491B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230265"/>
              </p:ext>
            </p:extLst>
          </p:nvPr>
        </p:nvGraphicFramePr>
        <p:xfrm>
          <a:off x="421966" y="1404069"/>
          <a:ext cx="5128632" cy="3335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8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08129">
                <a:tc>
                  <a:txBody>
                    <a:bodyPr/>
                    <a:lstStyle/>
                    <a:p>
                      <a:pPr algn="ctr"/>
                      <a:r>
                        <a:rPr lang="en-GB" sz="1800" b="1" i="1" dirty="0">
                          <a:solidFill>
                            <a:schemeClr val="bg1"/>
                          </a:solidFill>
                          <a:latin typeface="Georgia" panose="02040502050405020303" pitchFamily="18" charset="0"/>
                        </a:rPr>
                        <a:t>Unprecedent transparency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7577">
                <a:tc>
                  <a:txBody>
                    <a:bodyPr/>
                    <a:lstStyle/>
                    <a:p>
                      <a:pPr marL="171450" marR="0" lvl="0" indent="-171450" defTabSz="1018124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38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Disclosure requirements at a global</a:t>
                      </a:r>
                      <a:r>
                        <a:rPr kumimoji="0" lang="en-US" sz="1800" b="0" i="1" u="none" strike="noStrike" kern="1200" cap="none" spc="0" normalizeH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 level (CbCR + Master File)</a:t>
                      </a:r>
                    </a:p>
                    <a:p>
                      <a:pPr marL="171450" marR="0" lvl="0" indent="-171450" defTabSz="1018124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38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i="1" kern="1200" baseline="0" dirty="0">
                          <a:latin typeface="Georgia"/>
                          <a:ea typeface="+mn-ea"/>
                          <a:cs typeface="+mn-cs"/>
                        </a:rPr>
                        <a:t>Exchange</a:t>
                      </a:r>
                      <a:r>
                        <a:rPr lang="en-US" sz="1800" i="1" kern="1200" dirty="0">
                          <a:latin typeface="Georgia"/>
                          <a:ea typeface="+mn-ea"/>
                          <a:cs typeface="+mn-cs"/>
                        </a:rPr>
                        <a:t> of information (significant tax rulings – includes unilateral APA agreements)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5" name="Chevron 19">
            <a:extLst>
              <a:ext uri="{FF2B5EF4-FFF2-40B4-BE49-F238E27FC236}">
                <a16:creationId xmlns:a16="http://schemas.microsoft.com/office/drawing/2014/main" id="{C7452B14-B322-4939-9059-19B49091C357}"/>
              </a:ext>
            </a:extLst>
          </p:cNvPr>
          <p:cNvSpPr/>
          <p:nvPr/>
        </p:nvSpPr>
        <p:spPr>
          <a:xfrm>
            <a:off x="6300070" y="3032230"/>
            <a:ext cx="161925" cy="210786"/>
          </a:xfrm>
          <a:prstGeom prst="chevron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6" name="Shape 7912">
            <a:extLst>
              <a:ext uri="{FF2B5EF4-FFF2-40B4-BE49-F238E27FC236}">
                <a16:creationId xmlns:a16="http://schemas.microsoft.com/office/drawing/2014/main" id="{F1647F12-16FC-484D-8BBC-79675B74BA0D}"/>
              </a:ext>
            </a:extLst>
          </p:cNvPr>
          <p:cNvGrpSpPr/>
          <p:nvPr/>
        </p:nvGrpSpPr>
        <p:grpSpPr>
          <a:xfrm>
            <a:off x="7750444" y="2835565"/>
            <a:ext cx="2038384" cy="1904210"/>
            <a:chOff x="6881489" y="1074747"/>
            <a:chExt cx="3951324" cy="3400513"/>
          </a:xfrm>
        </p:grpSpPr>
        <p:sp>
          <p:nvSpPr>
            <p:cNvPr id="57" name="Shape 7913">
              <a:extLst>
                <a:ext uri="{FF2B5EF4-FFF2-40B4-BE49-F238E27FC236}">
                  <a16:creationId xmlns:a16="http://schemas.microsoft.com/office/drawing/2014/main" id="{EC02B030-B1C1-4F7C-BAE4-C92277636162}"/>
                </a:ext>
              </a:extLst>
            </p:cNvPr>
            <p:cNvSpPr/>
            <p:nvPr/>
          </p:nvSpPr>
          <p:spPr>
            <a:xfrm>
              <a:off x="8072113" y="4102110"/>
              <a:ext cx="631799" cy="15390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181" y="7619"/>
                  </a:moveTo>
                  <a:cubicBezTo>
                    <a:pt x="67181" y="7619"/>
                    <a:pt x="71814" y="51428"/>
                    <a:pt x="90347" y="59047"/>
                  </a:cubicBezTo>
                  <a:cubicBezTo>
                    <a:pt x="108880" y="64761"/>
                    <a:pt x="116293" y="81904"/>
                    <a:pt x="116293" y="81904"/>
                  </a:cubicBezTo>
                  <a:cubicBezTo>
                    <a:pt x="116293" y="81904"/>
                    <a:pt x="120000" y="108571"/>
                    <a:pt x="117220" y="112380"/>
                  </a:cubicBezTo>
                  <a:cubicBezTo>
                    <a:pt x="114903" y="118095"/>
                    <a:pt x="66718" y="120000"/>
                    <a:pt x="66718" y="120000"/>
                  </a:cubicBezTo>
                  <a:cubicBezTo>
                    <a:pt x="18996" y="104761"/>
                    <a:pt x="18996" y="104761"/>
                    <a:pt x="18996" y="104761"/>
                  </a:cubicBezTo>
                  <a:cubicBezTo>
                    <a:pt x="0" y="45714"/>
                    <a:pt x="0" y="45714"/>
                    <a:pt x="0" y="45714"/>
                  </a:cubicBezTo>
                  <a:cubicBezTo>
                    <a:pt x="33822" y="0"/>
                    <a:pt x="33822" y="0"/>
                    <a:pt x="33822" y="0"/>
                  </a:cubicBezTo>
                  <a:lnTo>
                    <a:pt x="67181" y="7619"/>
                  </a:lnTo>
                  <a:close/>
                </a:path>
              </a:pathLst>
            </a:custGeom>
            <a:solidFill>
              <a:srgbClr val="481A1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Shape 7914">
              <a:extLst>
                <a:ext uri="{FF2B5EF4-FFF2-40B4-BE49-F238E27FC236}">
                  <a16:creationId xmlns:a16="http://schemas.microsoft.com/office/drawing/2014/main" id="{D0E6AFD5-C32F-4C59-9896-A8783AECC727}"/>
                </a:ext>
              </a:extLst>
            </p:cNvPr>
            <p:cNvSpPr/>
            <p:nvPr/>
          </p:nvSpPr>
          <p:spPr>
            <a:xfrm>
              <a:off x="8980163" y="2543025"/>
              <a:ext cx="130201" cy="1490099"/>
            </a:xfrm>
            <a:prstGeom prst="rect">
              <a:avLst/>
            </a:prstGeom>
            <a:solidFill>
              <a:srgbClr val="DC6900"/>
            </a:solidFill>
            <a:ln>
              <a:noFill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-1143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59" name="Shape 7915">
              <a:extLst>
                <a:ext uri="{FF2B5EF4-FFF2-40B4-BE49-F238E27FC236}">
                  <a16:creationId xmlns:a16="http://schemas.microsoft.com/office/drawing/2014/main" id="{A0CDBEA4-8985-4C6F-915B-BFF3C5567CC9}"/>
                </a:ext>
              </a:extLst>
            </p:cNvPr>
            <p:cNvSpPr/>
            <p:nvPr/>
          </p:nvSpPr>
          <p:spPr>
            <a:xfrm>
              <a:off x="8627737" y="2804766"/>
              <a:ext cx="130201" cy="1490099"/>
            </a:xfrm>
            <a:prstGeom prst="rect">
              <a:avLst/>
            </a:prstGeom>
            <a:solidFill>
              <a:srgbClr val="DC6900"/>
            </a:solidFill>
            <a:ln>
              <a:noFill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-1143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60" name="Shape 7916">
              <a:extLst>
                <a:ext uri="{FF2B5EF4-FFF2-40B4-BE49-F238E27FC236}">
                  <a16:creationId xmlns:a16="http://schemas.microsoft.com/office/drawing/2014/main" id="{FA2A7C1E-994E-4FC1-9622-B8552BE5D2E4}"/>
                </a:ext>
              </a:extLst>
            </p:cNvPr>
            <p:cNvSpPr/>
            <p:nvPr/>
          </p:nvSpPr>
          <p:spPr>
            <a:xfrm>
              <a:off x="7327578" y="1131896"/>
              <a:ext cx="430200" cy="6350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627" y="14769"/>
                  </a:moveTo>
                  <a:cubicBezTo>
                    <a:pt x="97627" y="14769"/>
                    <a:pt x="107118" y="24923"/>
                    <a:pt x="107118" y="31384"/>
                  </a:cubicBezTo>
                  <a:cubicBezTo>
                    <a:pt x="107118" y="38307"/>
                    <a:pt x="107796" y="51230"/>
                    <a:pt x="107796" y="54000"/>
                  </a:cubicBezTo>
                  <a:cubicBezTo>
                    <a:pt x="108474" y="56769"/>
                    <a:pt x="113898" y="61384"/>
                    <a:pt x="113898" y="61384"/>
                  </a:cubicBezTo>
                  <a:cubicBezTo>
                    <a:pt x="113898" y="61384"/>
                    <a:pt x="119999" y="66923"/>
                    <a:pt x="117288" y="68307"/>
                  </a:cubicBezTo>
                  <a:cubicBezTo>
                    <a:pt x="114576" y="69692"/>
                    <a:pt x="108474" y="71538"/>
                    <a:pt x="108474" y="71538"/>
                  </a:cubicBezTo>
                  <a:cubicBezTo>
                    <a:pt x="108474" y="71538"/>
                    <a:pt x="108474" y="78000"/>
                    <a:pt x="107796" y="78923"/>
                  </a:cubicBezTo>
                  <a:cubicBezTo>
                    <a:pt x="107796" y="80307"/>
                    <a:pt x="101016" y="84461"/>
                    <a:pt x="101016" y="84461"/>
                  </a:cubicBezTo>
                  <a:cubicBezTo>
                    <a:pt x="101694" y="89538"/>
                    <a:pt x="101694" y="89538"/>
                    <a:pt x="101694" y="89538"/>
                  </a:cubicBezTo>
                  <a:cubicBezTo>
                    <a:pt x="101694" y="89538"/>
                    <a:pt x="103728" y="96461"/>
                    <a:pt x="101016" y="96923"/>
                  </a:cubicBezTo>
                  <a:cubicBezTo>
                    <a:pt x="97627" y="97846"/>
                    <a:pt x="87457" y="100153"/>
                    <a:pt x="81355" y="99230"/>
                  </a:cubicBezTo>
                  <a:cubicBezTo>
                    <a:pt x="74576" y="98307"/>
                    <a:pt x="67796" y="97846"/>
                    <a:pt x="67796" y="97846"/>
                  </a:cubicBezTo>
                  <a:cubicBezTo>
                    <a:pt x="63728" y="110307"/>
                    <a:pt x="63728" y="110307"/>
                    <a:pt x="63728" y="110307"/>
                  </a:cubicBezTo>
                  <a:cubicBezTo>
                    <a:pt x="57627" y="120000"/>
                    <a:pt x="57627" y="120000"/>
                    <a:pt x="57627" y="120000"/>
                  </a:cubicBezTo>
                  <a:cubicBezTo>
                    <a:pt x="0" y="92769"/>
                    <a:pt x="0" y="92769"/>
                    <a:pt x="0" y="92769"/>
                  </a:cubicBezTo>
                  <a:cubicBezTo>
                    <a:pt x="5423" y="83538"/>
                    <a:pt x="5423" y="83538"/>
                    <a:pt x="5423" y="83538"/>
                  </a:cubicBezTo>
                  <a:cubicBezTo>
                    <a:pt x="5423" y="83538"/>
                    <a:pt x="2033" y="74769"/>
                    <a:pt x="6779" y="52153"/>
                  </a:cubicBezTo>
                  <a:cubicBezTo>
                    <a:pt x="11525" y="29076"/>
                    <a:pt x="14237" y="0"/>
                    <a:pt x="97627" y="14769"/>
                  </a:cubicBezTo>
                  <a:close/>
                </a:path>
              </a:pathLst>
            </a:custGeom>
            <a:solidFill>
              <a:srgbClr val="FCC28C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Shape 7917">
              <a:extLst>
                <a:ext uri="{FF2B5EF4-FFF2-40B4-BE49-F238E27FC236}">
                  <a16:creationId xmlns:a16="http://schemas.microsoft.com/office/drawing/2014/main" id="{8801DF8A-5A52-4122-9EDC-D5A790DB5B09}"/>
                </a:ext>
              </a:extLst>
            </p:cNvPr>
            <p:cNvSpPr/>
            <p:nvPr/>
          </p:nvSpPr>
          <p:spPr>
            <a:xfrm>
              <a:off x="7191051" y="1074747"/>
              <a:ext cx="534900" cy="51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272" y="18679"/>
                  </a:moveTo>
                  <a:cubicBezTo>
                    <a:pt x="118909" y="19245"/>
                    <a:pt x="120000" y="21509"/>
                    <a:pt x="119454" y="23207"/>
                  </a:cubicBezTo>
                  <a:cubicBezTo>
                    <a:pt x="116181" y="28301"/>
                    <a:pt x="109636" y="37924"/>
                    <a:pt x="101454" y="40754"/>
                  </a:cubicBezTo>
                  <a:cubicBezTo>
                    <a:pt x="90000" y="44716"/>
                    <a:pt x="81272" y="58867"/>
                    <a:pt x="79090" y="79245"/>
                  </a:cubicBezTo>
                  <a:cubicBezTo>
                    <a:pt x="78000" y="93962"/>
                    <a:pt x="78000" y="93962"/>
                    <a:pt x="78000" y="93962"/>
                  </a:cubicBezTo>
                  <a:cubicBezTo>
                    <a:pt x="70909" y="92264"/>
                    <a:pt x="70909" y="92264"/>
                    <a:pt x="70909" y="92264"/>
                  </a:cubicBezTo>
                  <a:cubicBezTo>
                    <a:pt x="70363" y="79811"/>
                    <a:pt x="70363" y="79811"/>
                    <a:pt x="70363" y="79811"/>
                  </a:cubicBezTo>
                  <a:cubicBezTo>
                    <a:pt x="70363" y="79811"/>
                    <a:pt x="65454" y="63962"/>
                    <a:pt x="54000" y="69622"/>
                  </a:cubicBezTo>
                  <a:cubicBezTo>
                    <a:pt x="43090" y="75283"/>
                    <a:pt x="50181" y="95660"/>
                    <a:pt x="58909" y="100754"/>
                  </a:cubicBezTo>
                  <a:cubicBezTo>
                    <a:pt x="58909" y="100754"/>
                    <a:pt x="56181" y="104150"/>
                    <a:pt x="55636" y="106981"/>
                  </a:cubicBezTo>
                  <a:cubicBezTo>
                    <a:pt x="55090" y="110377"/>
                    <a:pt x="56181" y="109811"/>
                    <a:pt x="46909" y="110943"/>
                  </a:cubicBezTo>
                  <a:cubicBezTo>
                    <a:pt x="37090" y="112075"/>
                    <a:pt x="33818" y="120000"/>
                    <a:pt x="33818" y="120000"/>
                  </a:cubicBezTo>
                  <a:cubicBezTo>
                    <a:pt x="33818" y="120000"/>
                    <a:pt x="25090" y="97358"/>
                    <a:pt x="22363" y="87735"/>
                  </a:cubicBezTo>
                  <a:cubicBezTo>
                    <a:pt x="19636" y="78679"/>
                    <a:pt x="0" y="29433"/>
                    <a:pt x="33272" y="14716"/>
                  </a:cubicBezTo>
                  <a:cubicBezTo>
                    <a:pt x="66000" y="0"/>
                    <a:pt x="94363" y="5660"/>
                    <a:pt x="107454" y="17547"/>
                  </a:cubicBezTo>
                  <a:lnTo>
                    <a:pt x="117272" y="18679"/>
                  </a:lnTo>
                  <a:close/>
                </a:path>
              </a:pathLst>
            </a:custGeom>
            <a:solidFill>
              <a:srgbClr val="60242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Shape 7918">
              <a:extLst>
                <a:ext uri="{FF2B5EF4-FFF2-40B4-BE49-F238E27FC236}">
                  <a16:creationId xmlns:a16="http://schemas.microsoft.com/office/drawing/2014/main" id="{7883DBE9-3D39-431D-9DA4-82FCBFAD4CC4}"/>
                </a:ext>
              </a:extLst>
            </p:cNvPr>
            <p:cNvSpPr/>
            <p:nvPr/>
          </p:nvSpPr>
          <p:spPr>
            <a:xfrm>
              <a:off x="7300590" y="1622435"/>
              <a:ext cx="327000" cy="40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0823"/>
                  </a:moveTo>
                  <a:lnTo>
                    <a:pt x="9902" y="0"/>
                  </a:lnTo>
                  <a:lnTo>
                    <a:pt x="87378" y="36705"/>
                  </a:lnTo>
                  <a:lnTo>
                    <a:pt x="120000" y="120000"/>
                  </a:lnTo>
                  <a:lnTo>
                    <a:pt x="11650" y="49411"/>
                  </a:lnTo>
                  <a:lnTo>
                    <a:pt x="0" y="10823"/>
                  </a:lnTo>
                  <a:close/>
                </a:path>
              </a:pathLst>
            </a:custGeom>
            <a:solidFill>
              <a:srgbClr val="F7DBE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Shape 7919">
              <a:extLst>
                <a:ext uri="{FF2B5EF4-FFF2-40B4-BE49-F238E27FC236}">
                  <a16:creationId xmlns:a16="http://schemas.microsoft.com/office/drawing/2014/main" id="{CE8EF918-2430-44D4-A7AB-1DB4126C2C69}"/>
                </a:ext>
              </a:extLst>
            </p:cNvPr>
            <p:cNvSpPr/>
            <p:nvPr/>
          </p:nvSpPr>
          <p:spPr>
            <a:xfrm>
              <a:off x="7297413" y="1600211"/>
              <a:ext cx="241200" cy="2348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15" y="0"/>
                  </a:moveTo>
                  <a:lnTo>
                    <a:pt x="0" y="22702"/>
                  </a:lnTo>
                  <a:lnTo>
                    <a:pt x="101842" y="120000"/>
                  </a:lnTo>
                  <a:lnTo>
                    <a:pt x="120000" y="74594"/>
                  </a:lnTo>
                  <a:lnTo>
                    <a:pt x="6315" y="0"/>
                  </a:lnTo>
                  <a:close/>
                </a:path>
              </a:pathLst>
            </a:custGeom>
            <a:solidFill>
              <a:srgbClr val="F0B8C2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Shape 7920">
              <a:extLst>
                <a:ext uri="{FF2B5EF4-FFF2-40B4-BE49-F238E27FC236}">
                  <a16:creationId xmlns:a16="http://schemas.microsoft.com/office/drawing/2014/main" id="{D687AB05-66AA-487F-A06F-92F620AE611A}"/>
                </a:ext>
              </a:extLst>
            </p:cNvPr>
            <p:cNvSpPr/>
            <p:nvPr/>
          </p:nvSpPr>
          <p:spPr>
            <a:xfrm>
              <a:off x="8070526" y="1922472"/>
              <a:ext cx="352499" cy="3095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80314"/>
                  </a:moveTo>
                  <a:cubicBezTo>
                    <a:pt x="18206" y="67086"/>
                    <a:pt x="18206" y="67086"/>
                    <a:pt x="18206" y="67086"/>
                  </a:cubicBezTo>
                  <a:cubicBezTo>
                    <a:pt x="18206" y="67086"/>
                    <a:pt x="16551" y="54803"/>
                    <a:pt x="23172" y="46299"/>
                  </a:cubicBezTo>
                  <a:cubicBezTo>
                    <a:pt x="29793" y="36850"/>
                    <a:pt x="43034" y="12283"/>
                    <a:pt x="46344" y="6614"/>
                  </a:cubicBezTo>
                  <a:cubicBezTo>
                    <a:pt x="49655" y="0"/>
                    <a:pt x="57931" y="10393"/>
                    <a:pt x="48000" y="27401"/>
                  </a:cubicBezTo>
                  <a:cubicBezTo>
                    <a:pt x="38068" y="44409"/>
                    <a:pt x="35586" y="50078"/>
                    <a:pt x="43034" y="44409"/>
                  </a:cubicBezTo>
                  <a:cubicBezTo>
                    <a:pt x="51310" y="39685"/>
                    <a:pt x="87724" y="6614"/>
                    <a:pt x="96000" y="12283"/>
                  </a:cubicBezTo>
                  <a:cubicBezTo>
                    <a:pt x="103448" y="18897"/>
                    <a:pt x="76137" y="38740"/>
                    <a:pt x="76137" y="38740"/>
                  </a:cubicBezTo>
                  <a:cubicBezTo>
                    <a:pt x="76137" y="38740"/>
                    <a:pt x="110896" y="16062"/>
                    <a:pt x="112551" y="19842"/>
                  </a:cubicBezTo>
                  <a:cubicBezTo>
                    <a:pt x="115034" y="23622"/>
                    <a:pt x="115862" y="24566"/>
                    <a:pt x="110896" y="32125"/>
                  </a:cubicBezTo>
                  <a:cubicBezTo>
                    <a:pt x="105103" y="39685"/>
                    <a:pt x="85241" y="51968"/>
                    <a:pt x="85241" y="51968"/>
                  </a:cubicBezTo>
                  <a:cubicBezTo>
                    <a:pt x="85241" y="51968"/>
                    <a:pt x="114206" y="31181"/>
                    <a:pt x="117517" y="38740"/>
                  </a:cubicBezTo>
                  <a:cubicBezTo>
                    <a:pt x="120000" y="46299"/>
                    <a:pt x="102620" y="57637"/>
                    <a:pt x="94344" y="63307"/>
                  </a:cubicBezTo>
                  <a:cubicBezTo>
                    <a:pt x="94344" y="63307"/>
                    <a:pt x="115034" y="53858"/>
                    <a:pt x="114206" y="61417"/>
                  </a:cubicBezTo>
                  <a:cubicBezTo>
                    <a:pt x="114206" y="68031"/>
                    <a:pt x="103448" y="72755"/>
                    <a:pt x="86068" y="84094"/>
                  </a:cubicBezTo>
                  <a:cubicBezTo>
                    <a:pt x="67862" y="94488"/>
                    <a:pt x="69517" y="108661"/>
                    <a:pt x="38068" y="109606"/>
                  </a:cubicBezTo>
                  <a:cubicBezTo>
                    <a:pt x="17379" y="120000"/>
                    <a:pt x="17379" y="120000"/>
                    <a:pt x="17379" y="120000"/>
                  </a:cubicBezTo>
                  <a:lnTo>
                    <a:pt x="0" y="80314"/>
                  </a:lnTo>
                  <a:close/>
                </a:path>
              </a:pathLst>
            </a:custGeom>
            <a:solidFill>
              <a:srgbClr val="FCC28C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Shape 7921">
              <a:extLst>
                <a:ext uri="{FF2B5EF4-FFF2-40B4-BE49-F238E27FC236}">
                  <a16:creationId xmlns:a16="http://schemas.microsoft.com/office/drawing/2014/main" id="{B68D9B3B-DC55-4DB3-B025-3BA41B5CD53C}"/>
                </a:ext>
              </a:extLst>
            </p:cNvPr>
            <p:cNvSpPr/>
            <p:nvPr/>
          </p:nvSpPr>
          <p:spPr>
            <a:xfrm>
              <a:off x="7719688" y="2990860"/>
              <a:ext cx="780900" cy="11873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724"/>
                  </a:moveTo>
                  <a:cubicBezTo>
                    <a:pt x="0" y="1724"/>
                    <a:pt x="86355" y="0"/>
                    <a:pt x="93084" y="739"/>
                  </a:cubicBezTo>
                  <a:cubicBezTo>
                    <a:pt x="99813" y="1478"/>
                    <a:pt x="120000" y="3696"/>
                    <a:pt x="120000" y="16755"/>
                  </a:cubicBezTo>
                  <a:cubicBezTo>
                    <a:pt x="120000" y="29815"/>
                    <a:pt x="114392" y="91416"/>
                    <a:pt x="114392" y="91416"/>
                  </a:cubicBezTo>
                  <a:cubicBezTo>
                    <a:pt x="114018" y="116057"/>
                    <a:pt x="114018" y="116057"/>
                    <a:pt x="114018" y="116057"/>
                  </a:cubicBezTo>
                  <a:cubicBezTo>
                    <a:pt x="114018" y="116057"/>
                    <a:pt x="76635" y="120000"/>
                    <a:pt x="69532" y="115811"/>
                  </a:cubicBezTo>
                  <a:cubicBezTo>
                    <a:pt x="62056" y="111868"/>
                    <a:pt x="88598" y="24640"/>
                    <a:pt x="88598" y="24640"/>
                  </a:cubicBezTo>
                  <a:lnTo>
                    <a:pt x="0" y="1724"/>
                  </a:lnTo>
                  <a:close/>
                </a:path>
              </a:pathLst>
            </a:custGeom>
            <a:solidFill>
              <a:srgbClr val="CF8343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Shape 7922">
              <a:extLst>
                <a:ext uri="{FF2B5EF4-FFF2-40B4-BE49-F238E27FC236}">
                  <a16:creationId xmlns:a16="http://schemas.microsoft.com/office/drawing/2014/main" id="{EA222273-682E-43C3-9D5C-CE347E44A276}"/>
                </a:ext>
              </a:extLst>
            </p:cNvPr>
            <p:cNvSpPr/>
            <p:nvPr/>
          </p:nvSpPr>
          <p:spPr>
            <a:xfrm>
              <a:off x="7071989" y="2990860"/>
              <a:ext cx="1439999" cy="119850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5" y="10975"/>
                  </a:moveTo>
                  <a:cubicBezTo>
                    <a:pt x="1015" y="10975"/>
                    <a:pt x="0" y="26585"/>
                    <a:pt x="5482" y="29512"/>
                  </a:cubicBezTo>
                  <a:cubicBezTo>
                    <a:pt x="11167" y="32195"/>
                    <a:pt x="25786" y="33170"/>
                    <a:pt x="25786" y="33170"/>
                  </a:cubicBezTo>
                  <a:cubicBezTo>
                    <a:pt x="71269" y="33902"/>
                    <a:pt x="71269" y="33902"/>
                    <a:pt x="71269" y="33902"/>
                  </a:cubicBezTo>
                  <a:cubicBezTo>
                    <a:pt x="83451" y="33902"/>
                    <a:pt x="83451" y="33902"/>
                    <a:pt x="83451" y="33902"/>
                  </a:cubicBezTo>
                  <a:cubicBezTo>
                    <a:pt x="70456" y="102682"/>
                    <a:pt x="70456" y="102682"/>
                    <a:pt x="70456" y="102682"/>
                  </a:cubicBezTo>
                  <a:cubicBezTo>
                    <a:pt x="68223" y="114634"/>
                    <a:pt x="68223" y="114634"/>
                    <a:pt x="68223" y="114634"/>
                  </a:cubicBezTo>
                  <a:cubicBezTo>
                    <a:pt x="68223" y="114634"/>
                    <a:pt x="89340" y="120000"/>
                    <a:pt x="95431" y="117560"/>
                  </a:cubicBezTo>
                  <a:cubicBezTo>
                    <a:pt x="113502" y="32682"/>
                    <a:pt x="113502" y="32682"/>
                    <a:pt x="113502" y="32682"/>
                  </a:cubicBezTo>
                  <a:cubicBezTo>
                    <a:pt x="113502" y="32682"/>
                    <a:pt x="120000" y="6341"/>
                    <a:pt x="103553" y="3170"/>
                  </a:cubicBezTo>
                  <a:cubicBezTo>
                    <a:pt x="87309" y="0"/>
                    <a:pt x="65786" y="243"/>
                    <a:pt x="65786" y="243"/>
                  </a:cubicBezTo>
                  <a:cubicBezTo>
                    <a:pt x="50558" y="243"/>
                    <a:pt x="50558" y="243"/>
                    <a:pt x="50558" y="243"/>
                  </a:cubicBezTo>
                  <a:lnTo>
                    <a:pt x="1015" y="10975"/>
                  </a:lnTo>
                  <a:close/>
                </a:path>
              </a:pathLst>
            </a:custGeom>
            <a:solidFill>
              <a:srgbClr val="CF8343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Shape 7923">
              <a:extLst>
                <a:ext uri="{FF2B5EF4-FFF2-40B4-BE49-F238E27FC236}">
                  <a16:creationId xmlns:a16="http://schemas.microsoft.com/office/drawing/2014/main" id="{555EC271-B37F-4CB2-80BF-6AA0D8B33AB1}"/>
                </a:ext>
              </a:extLst>
            </p:cNvPr>
            <p:cNvSpPr/>
            <p:nvPr/>
          </p:nvSpPr>
          <p:spPr>
            <a:xfrm>
              <a:off x="7040238" y="1652598"/>
              <a:ext cx="1152599" cy="15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116" y="2816"/>
                  </a:moveTo>
                  <a:cubicBezTo>
                    <a:pt x="27145" y="0"/>
                    <a:pt x="27145" y="0"/>
                    <a:pt x="27145" y="0"/>
                  </a:cubicBezTo>
                  <a:cubicBezTo>
                    <a:pt x="34756" y="6760"/>
                    <a:pt x="34756" y="6760"/>
                    <a:pt x="34756" y="6760"/>
                  </a:cubicBezTo>
                  <a:cubicBezTo>
                    <a:pt x="53276" y="20845"/>
                    <a:pt x="53276" y="20845"/>
                    <a:pt x="53276" y="20845"/>
                  </a:cubicBezTo>
                  <a:cubicBezTo>
                    <a:pt x="69006" y="38309"/>
                    <a:pt x="69006" y="38309"/>
                    <a:pt x="69006" y="38309"/>
                  </a:cubicBezTo>
                  <a:cubicBezTo>
                    <a:pt x="77124" y="45446"/>
                    <a:pt x="77124" y="45446"/>
                    <a:pt x="77124" y="45446"/>
                  </a:cubicBezTo>
                  <a:cubicBezTo>
                    <a:pt x="110359" y="33615"/>
                    <a:pt x="110359" y="33615"/>
                    <a:pt x="110359" y="33615"/>
                  </a:cubicBezTo>
                  <a:cubicBezTo>
                    <a:pt x="120000" y="46572"/>
                    <a:pt x="120000" y="46572"/>
                    <a:pt x="120000" y="46572"/>
                  </a:cubicBezTo>
                  <a:cubicBezTo>
                    <a:pt x="76363" y="67042"/>
                    <a:pt x="76363" y="67042"/>
                    <a:pt x="76363" y="67042"/>
                  </a:cubicBezTo>
                  <a:cubicBezTo>
                    <a:pt x="76363" y="67042"/>
                    <a:pt x="69513" y="67042"/>
                    <a:pt x="64693" y="65352"/>
                  </a:cubicBezTo>
                  <a:cubicBezTo>
                    <a:pt x="64186" y="90140"/>
                    <a:pt x="64186" y="90140"/>
                    <a:pt x="64186" y="90140"/>
                  </a:cubicBezTo>
                  <a:cubicBezTo>
                    <a:pt x="64186" y="90140"/>
                    <a:pt x="62410" y="100845"/>
                    <a:pt x="69513" y="103286"/>
                  </a:cubicBezTo>
                  <a:cubicBezTo>
                    <a:pt x="69513" y="103286"/>
                    <a:pt x="62663" y="112863"/>
                    <a:pt x="67737" y="120000"/>
                  </a:cubicBezTo>
                  <a:cubicBezTo>
                    <a:pt x="1522" y="119812"/>
                    <a:pt x="1522" y="119812"/>
                    <a:pt x="1522" y="119812"/>
                  </a:cubicBezTo>
                  <a:cubicBezTo>
                    <a:pt x="1522" y="119812"/>
                    <a:pt x="0" y="113615"/>
                    <a:pt x="3551" y="106854"/>
                  </a:cubicBezTo>
                  <a:cubicBezTo>
                    <a:pt x="7357" y="99906"/>
                    <a:pt x="5835" y="76056"/>
                    <a:pt x="5581" y="67042"/>
                  </a:cubicBezTo>
                  <a:cubicBezTo>
                    <a:pt x="5073" y="58028"/>
                    <a:pt x="7864" y="26666"/>
                    <a:pt x="12938" y="19154"/>
                  </a:cubicBezTo>
                  <a:cubicBezTo>
                    <a:pt x="18012" y="11830"/>
                    <a:pt x="25116" y="2816"/>
                    <a:pt x="25116" y="2816"/>
                  </a:cubicBezTo>
                  <a:close/>
                </a:path>
              </a:pathLst>
            </a:custGeom>
            <a:solidFill>
              <a:srgbClr val="CF8343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Shape 7924">
              <a:extLst>
                <a:ext uri="{FF2B5EF4-FFF2-40B4-BE49-F238E27FC236}">
                  <a16:creationId xmlns:a16="http://schemas.microsoft.com/office/drawing/2014/main" id="{1C1DB131-67DA-4733-88F2-3C3858B95F8D}"/>
                </a:ext>
              </a:extLst>
            </p:cNvPr>
            <p:cNvSpPr/>
            <p:nvPr/>
          </p:nvSpPr>
          <p:spPr>
            <a:xfrm>
              <a:off x="7268839" y="1652598"/>
              <a:ext cx="395399" cy="49200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259" y="41584"/>
                  </a:moveTo>
                  <a:cubicBezTo>
                    <a:pt x="22962" y="54059"/>
                    <a:pt x="22962" y="54059"/>
                    <a:pt x="22962" y="54059"/>
                  </a:cubicBezTo>
                  <a:cubicBezTo>
                    <a:pt x="0" y="12475"/>
                    <a:pt x="0" y="12475"/>
                    <a:pt x="0" y="12475"/>
                  </a:cubicBezTo>
                  <a:cubicBezTo>
                    <a:pt x="9629" y="0"/>
                    <a:pt x="9629" y="0"/>
                    <a:pt x="9629" y="0"/>
                  </a:cubicBezTo>
                  <a:cubicBezTo>
                    <a:pt x="9629" y="0"/>
                    <a:pt x="68148" y="48118"/>
                    <a:pt x="85925" y="65940"/>
                  </a:cubicBezTo>
                  <a:cubicBezTo>
                    <a:pt x="115555" y="96831"/>
                    <a:pt x="120000" y="120000"/>
                    <a:pt x="114074" y="114059"/>
                  </a:cubicBezTo>
                  <a:cubicBezTo>
                    <a:pt x="42222" y="64158"/>
                    <a:pt x="42222" y="64158"/>
                    <a:pt x="42222" y="64158"/>
                  </a:cubicBezTo>
                  <a:lnTo>
                    <a:pt x="39259" y="41584"/>
                  </a:lnTo>
                  <a:close/>
                </a:path>
              </a:pathLst>
            </a:custGeom>
            <a:solidFill>
              <a:srgbClr val="60242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Shape 7925">
              <a:extLst>
                <a:ext uri="{FF2B5EF4-FFF2-40B4-BE49-F238E27FC236}">
                  <a16:creationId xmlns:a16="http://schemas.microsoft.com/office/drawing/2014/main" id="{326D48D1-24F9-4A8A-ADA8-F2D95E973BFC}"/>
                </a:ext>
              </a:extLst>
            </p:cNvPr>
            <p:cNvSpPr/>
            <p:nvPr/>
          </p:nvSpPr>
          <p:spPr>
            <a:xfrm>
              <a:off x="7870500" y="4124335"/>
              <a:ext cx="579300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92" y="0"/>
                  </a:moveTo>
                  <a:cubicBezTo>
                    <a:pt x="11092" y="0"/>
                    <a:pt x="0" y="53846"/>
                    <a:pt x="3025" y="70769"/>
                  </a:cubicBezTo>
                  <a:cubicBezTo>
                    <a:pt x="23193" y="86153"/>
                    <a:pt x="23193" y="86153"/>
                    <a:pt x="23193" y="86153"/>
                  </a:cubicBezTo>
                  <a:cubicBezTo>
                    <a:pt x="23193" y="86153"/>
                    <a:pt x="38823" y="93846"/>
                    <a:pt x="48403" y="107692"/>
                  </a:cubicBezTo>
                  <a:cubicBezTo>
                    <a:pt x="57478" y="120000"/>
                    <a:pt x="107899" y="120000"/>
                    <a:pt x="112941" y="112307"/>
                  </a:cubicBezTo>
                  <a:cubicBezTo>
                    <a:pt x="118487" y="104615"/>
                    <a:pt x="120000" y="67692"/>
                    <a:pt x="112436" y="70769"/>
                  </a:cubicBezTo>
                  <a:cubicBezTo>
                    <a:pt x="104873" y="72307"/>
                    <a:pt x="77647" y="73846"/>
                    <a:pt x="69579" y="55384"/>
                  </a:cubicBezTo>
                  <a:cubicBezTo>
                    <a:pt x="61512" y="36923"/>
                    <a:pt x="53949" y="9230"/>
                    <a:pt x="53949" y="9230"/>
                  </a:cubicBezTo>
                  <a:lnTo>
                    <a:pt x="11092" y="0"/>
                  </a:lnTo>
                  <a:close/>
                </a:path>
              </a:pathLst>
            </a:custGeom>
            <a:solidFill>
              <a:srgbClr val="60242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Shape 7926">
              <a:extLst>
                <a:ext uri="{FF2B5EF4-FFF2-40B4-BE49-F238E27FC236}">
                  <a16:creationId xmlns:a16="http://schemas.microsoft.com/office/drawing/2014/main" id="{E7ABA20C-E2F0-4BA8-B47E-E21D8E2B4062}"/>
                </a:ext>
              </a:extLst>
            </p:cNvPr>
            <p:cNvSpPr/>
            <p:nvPr/>
          </p:nvSpPr>
          <p:spPr>
            <a:xfrm>
              <a:off x="6881489" y="2230447"/>
              <a:ext cx="233400" cy="952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500" y="20869"/>
                  </a:moveTo>
                  <a:cubicBezTo>
                    <a:pt x="117500" y="20869"/>
                    <a:pt x="98750" y="920"/>
                    <a:pt x="76250" y="306"/>
                  </a:cubicBezTo>
                  <a:cubicBezTo>
                    <a:pt x="53750" y="0"/>
                    <a:pt x="17500" y="4910"/>
                    <a:pt x="8750" y="16879"/>
                  </a:cubicBezTo>
                  <a:cubicBezTo>
                    <a:pt x="0" y="28542"/>
                    <a:pt x="12500" y="92071"/>
                    <a:pt x="12500" y="98823"/>
                  </a:cubicBezTo>
                  <a:cubicBezTo>
                    <a:pt x="11250" y="105575"/>
                    <a:pt x="31250" y="120000"/>
                    <a:pt x="62500" y="115396"/>
                  </a:cubicBezTo>
                  <a:cubicBezTo>
                    <a:pt x="95000" y="110792"/>
                    <a:pt x="112500" y="87774"/>
                    <a:pt x="116250" y="77647"/>
                  </a:cubicBezTo>
                  <a:cubicBezTo>
                    <a:pt x="120000" y="67212"/>
                    <a:pt x="117500" y="20869"/>
                    <a:pt x="117500" y="20869"/>
                  </a:cubicBezTo>
                  <a:close/>
                </a:path>
              </a:pathLst>
            </a:custGeom>
            <a:solidFill>
              <a:srgbClr val="968C6D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Shape 7927">
              <a:extLst>
                <a:ext uri="{FF2B5EF4-FFF2-40B4-BE49-F238E27FC236}">
                  <a16:creationId xmlns:a16="http://schemas.microsoft.com/office/drawing/2014/main" id="{CB7BAC78-7146-4152-A4F2-0F1A97AD426A}"/>
                </a:ext>
              </a:extLst>
            </p:cNvPr>
            <p:cNvSpPr/>
            <p:nvPr/>
          </p:nvSpPr>
          <p:spPr>
            <a:xfrm>
              <a:off x="7037064" y="3327410"/>
              <a:ext cx="911100" cy="839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24" y="120000"/>
                  </a:moveTo>
                  <a:cubicBezTo>
                    <a:pt x="5454" y="120000"/>
                    <a:pt x="5454" y="120000"/>
                    <a:pt x="5454" y="120000"/>
                  </a:cubicBezTo>
                  <a:cubicBezTo>
                    <a:pt x="2245" y="120000"/>
                    <a:pt x="0" y="92571"/>
                    <a:pt x="0" y="58285"/>
                  </a:cubicBezTo>
                  <a:cubicBezTo>
                    <a:pt x="0" y="58285"/>
                    <a:pt x="0" y="58285"/>
                    <a:pt x="0" y="58285"/>
                  </a:cubicBezTo>
                  <a:cubicBezTo>
                    <a:pt x="0" y="27428"/>
                    <a:pt x="2245" y="0"/>
                    <a:pt x="5454" y="0"/>
                  </a:cubicBezTo>
                  <a:cubicBezTo>
                    <a:pt x="114224" y="0"/>
                    <a:pt x="114224" y="0"/>
                    <a:pt x="114224" y="0"/>
                  </a:cubicBezTo>
                  <a:cubicBezTo>
                    <a:pt x="117433" y="0"/>
                    <a:pt x="120000" y="27428"/>
                    <a:pt x="120000" y="58285"/>
                  </a:cubicBezTo>
                  <a:cubicBezTo>
                    <a:pt x="120000" y="58285"/>
                    <a:pt x="120000" y="58285"/>
                    <a:pt x="120000" y="58285"/>
                  </a:cubicBezTo>
                  <a:cubicBezTo>
                    <a:pt x="120000" y="92571"/>
                    <a:pt x="117433" y="120000"/>
                    <a:pt x="114224" y="120000"/>
                  </a:cubicBezTo>
                  <a:close/>
                </a:path>
              </a:pathLst>
            </a:custGeom>
            <a:solidFill>
              <a:srgbClr val="968C6D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Shape 7928">
              <a:extLst>
                <a:ext uri="{FF2B5EF4-FFF2-40B4-BE49-F238E27FC236}">
                  <a16:creationId xmlns:a16="http://schemas.microsoft.com/office/drawing/2014/main" id="{AA412581-A2FB-476D-8109-4E287D5B6410}"/>
                </a:ext>
              </a:extLst>
            </p:cNvPr>
            <p:cNvSpPr/>
            <p:nvPr/>
          </p:nvSpPr>
          <p:spPr>
            <a:xfrm>
              <a:off x="7354563" y="3406784"/>
              <a:ext cx="270001" cy="76199"/>
            </a:xfrm>
            <a:prstGeom prst="rect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Shape 7929">
              <a:extLst>
                <a:ext uri="{FF2B5EF4-FFF2-40B4-BE49-F238E27FC236}">
                  <a16:creationId xmlns:a16="http://schemas.microsoft.com/office/drawing/2014/main" id="{0FF63DE7-010E-4A0E-AEA8-7EDA53EA3853}"/>
                </a:ext>
              </a:extLst>
            </p:cNvPr>
            <p:cNvSpPr/>
            <p:nvPr/>
          </p:nvSpPr>
          <p:spPr>
            <a:xfrm>
              <a:off x="7368851" y="4024321"/>
              <a:ext cx="242999" cy="76199"/>
            </a:xfrm>
            <a:prstGeom prst="rect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Shape 7930">
              <a:extLst>
                <a:ext uri="{FF2B5EF4-FFF2-40B4-BE49-F238E27FC236}">
                  <a16:creationId xmlns:a16="http://schemas.microsoft.com/office/drawing/2014/main" id="{0DC7083D-D8BB-43FD-8472-52B4E91CF829}"/>
                </a:ext>
              </a:extLst>
            </p:cNvPr>
            <p:cNvSpPr/>
            <p:nvPr/>
          </p:nvSpPr>
          <p:spPr>
            <a:xfrm>
              <a:off x="7464101" y="3479809"/>
              <a:ext cx="52499" cy="131700"/>
            </a:xfrm>
            <a:prstGeom prst="rect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Shape 7931">
              <a:extLst>
                <a:ext uri="{FF2B5EF4-FFF2-40B4-BE49-F238E27FC236}">
                  <a16:creationId xmlns:a16="http://schemas.microsoft.com/office/drawing/2014/main" id="{9D97E021-1134-4205-A8A2-BE0B1A67EE9C}"/>
                </a:ext>
              </a:extLst>
            </p:cNvPr>
            <p:cNvSpPr/>
            <p:nvPr/>
          </p:nvSpPr>
          <p:spPr>
            <a:xfrm>
              <a:off x="7422827" y="3602048"/>
              <a:ext cx="136500" cy="426900"/>
            </a:xfrm>
            <a:prstGeom prst="rect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Shape 7932">
              <a:extLst>
                <a:ext uri="{FF2B5EF4-FFF2-40B4-BE49-F238E27FC236}">
                  <a16:creationId xmlns:a16="http://schemas.microsoft.com/office/drawing/2014/main" id="{8CCD0C8D-A0B5-41CD-AB5D-6982C5BB8DAA}"/>
                </a:ext>
              </a:extLst>
            </p:cNvPr>
            <p:cNvSpPr/>
            <p:nvPr/>
          </p:nvSpPr>
          <p:spPr>
            <a:xfrm>
              <a:off x="7041827" y="4084646"/>
              <a:ext cx="979499" cy="308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316" y="0"/>
                  </a:moveTo>
                  <a:lnTo>
                    <a:pt x="3695" y="21030"/>
                  </a:lnTo>
                  <a:lnTo>
                    <a:pt x="0" y="50721"/>
                  </a:lnTo>
                  <a:lnTo>
                    <a:pt x="6029" y="49484"/>
                  </a:lnTo>
                  <a:lnTo>
                    <a:pt x="8752" y="38969"/>
                  </a:lnTo>
                  <a:lnTo>
                    <a:pt x="38897" y="27835"/>
                  </a:lnTo>
                  <a:lnTo>
                    <a:pt x="13225" y="88453"/>
                  </a:lnTo>
                  <a:lnTo>
                    <a:pt x="13808" y="120000"/>
                  </a:lnTo>
                  <a:lnTo>
                    <a:pt x="19448" y="120000"/>
                  </a:lnTo>
                  <a:lnTo>
                    <a:pt x="19448" y="98969"/>
                  </a:lnTo>
                  <a:lnTo>
                    <a:pt x="53484" y="20412"/>
                  </a:lnTo>
                  <a:lnTo>
                    <a:pt x="96661" y="81649"/>
                  </a:lnTo>
                  <a:lnTo>
                    <a:pt x="98022" y="98969"/>
                  </a:lnTo>
                  <a:lnTo>
                    <a:pt x="104246" y="98969"/>
                  </a:lnTo>
                  <a:lnTo>
                    <a:pt x="101912" y="68659"/>
                  </a:lnTo>
                  <a:lnTo>
                    <a:pt x="82463" y="34639"/>
                  </a:lnTo>
                  <a:lnTo>
                    <a:pt x="112803" y="38350"/>
                  </a:lnTo>
                  <a:lnTo>
                    <a:pt x="115915" y="60000"/>
                  </a:lnTo>
                  <a:lnTo>
                    <a:pt x="120000" y="60000"/>
                  </a:lnTo>
                  <a:lnTo>
                    <a:pt x="115332" y="20412"/>
                  </a:lnTo>
                  <a:lnTo>
                    <a:pt x="66320" y="3711"/>
                  </a:lnTo>
                  <a:lnTo>
                    <a:pt x="45316" y="0"/>
                  </a:lnTo>
                  <a:close/>
                </a:path>
              </a:pathLst>
            </a:cu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Shape 7933">
              <a:extLst>
                <a:ext uri="{FF2B5EF4-FFF2-40B4-BE49-F238E27FC236}">
                  <a16:creationId xmlns:a16="http://schemas.microsoft.com/office/drawing/2014/main" id="{CF4D64C6-CAAF-4286-8CED-869962D12CFB}"/>
                </a:ext>
              </a:extLst>
            </p:cNvPr>
            <p:cNvSpPr/>
            <p:nvPr/>
          </p:nvSpPr>
          <p:spPr>
            <a:xfrm>
              <a:off x="7019602" y="4205298"/>
              <a:ext cx="98400" cy="96901"/>
            </a:xfrm>
            <a:prstGeom prst="ellipse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Shape 7934">
              <a:extLst>
                <a:ext uri="{FF2B5EF4-FFF2-40B4-BE49-F238E27FC236}">
                  <a16:creationId xmlns:a16="http://schemas.microsoft.com/office/drawing/2014/main" id="{C1A31CA4-E57A-405E-83DF-79E93729B57F}"/>
                </a:ext>
              </a:extLst>
            </p:cNvPr>
            <p:cNvSpPr/>
            <p:nvPr/>
          </p:nvSpPr>
          <p:spPr>
            <a:xfrm>
              <a:off x="7956226" y="4221172"/>
              <a:ext cx="95400" cy="95400"/>
            </a:xfrm>
            <a:prstGeom prst="ellipse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Shape 7935">
              <a:extLst>
                <a:ext uri="{FF2B5EF4-FFF2-40B4-BE49-F238E27FC236}">
                  <a16:creationId xmlns:a16="http://schemas.microsoft.com/office/drawing/2014/main" id="{F6D9DE47-CAAD-4AC2-9930-22B49BBD4733}"/>
                </a:ext>
              </a:extLst>
            </p:cNvPr>
            <p:cNvSpPr/>
            <p:nvPr/>
          </p:nvSpPr>
          <p:spPr>
            <a:xfrm>
              <a:off x="7110089" y="4362461"/>
              <a:ext cx="112799" cy="112799"/>
            </a:xfrm>
            <a:prstGeom prst="ellipse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Shape 7936">
              <a:extLst>
                <a:ext uri="{FF2B5EF4-FFF2-40B4-BE49-F238E27FC236}">
                  <a16:creationId xmlns:a16="http://schemas.microsoft.com/office/drawing/2014/main" id="{6BBE7EA7-EABD-4D30-BCEC-313DE2406726}"/>
                </a:ext>
              </a:extLst>
            </p:cNvPr>
            <p:cNvSpPr/>
            <p:nvPr/>
          </p:nvSpPr>
          <p:spPr>
            <a:xfrm>
              <a:off x="7833988" y="4305310"/>
              <a:ext cx="112799" cy="109499"/>
            </a:xfrm>
            <a:prstGeom prst="ellipse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Shape 7937">
              <a:extLst>
                <a:ext uri="{FF2B5EF4-FFF2-40B4-BE49-F238E27FC236}">
                  <a16:creationId xmlns:a16="http://schemas.microsoft.com/office/drawing/2014/main" id="{13D12BC2-7E34-46B5-887A-8209322FC1E0}"/>
                </a:ext>
              </a:extLst>
            </p:cNvPr>
            <p:cNvSpPr/>
            <p:nvPr/>
          </p:nvSpPr>
          <p:spPr>
            <a:xfrm>
              <a:off x="10599413" y="2230447"/>
              <a:ext cx="233400" cy="952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00" y="20869"/>
                  </a:moveTo>
                  <a:cubicBezTo>
                    <a:pt x="2500" y="20869"/>
                    <a:pt x="21250" y="920"/>
                    <a:pt x="43750" y="306"/>
                  </a:cubicBezTo>
                  <a:cubicBezTo>
                    <a:pt x="66250" y="0"/>
                    <a:pt x="102500" y="4910"/>
                    <a:pt x="111250" y="16879"/>
                  </a:cubicBezTo>
                  <a:cubicBezTo>
                    <a:pt x="120000" y="28542"/>
                    <a:pt x="107500" y="92071"/>
                    <a:pt x="107500" y="98823"/>
                  </a:cubicBezTo>
                  <a:cubicBezTo>
                    <a:pt x="108750" y="105575"/>
                    <a:pt x="88750" y="120000"/>
                    <a:pt x="57500" y="115396"/>
                  </a:cubicBezTo>
                  <a:cubicBezTo>
                    <a:pt x="25000" y="110792"/>
                    <a:pt x="7500" y="87774"/>
                    <a:pt x="3750" y="77647"/>
                  </a:cubicBezTo>
                  <a:cubicBezTo>
                    <a:pt x="0" y="67212"/>
                    <a:pt x="2500" y="20869"/>
                    <a:pt x="2500" y="20869"/>
                  </a:cubicBezTo>
                  <a:close/>
                </a:path>
              </a:pathLst>
            </a:custGeom>
            <a:solidFill>
              <a:srgbClr val="968C6D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Shape 7938">
              <a:extLst>
                <a:ext uri="{FF2B5EF4-FFF2-40B4-BE49-F238E27FC236}">
                  <a16:creationId xmlns:a16="http://schemas.microsoft.com/office/drawing/2014/main" id="{7DDCE2BF-C42F-489A-991C-B9B4D70BC1BE}"/>
                </a:ext>
              </a:extLst>
            </p:cNvPr>
            <p:cNvSpPr/>
            <p:nvPr/>
          </p:nvSpPr>
          <p:spPr>
            <a:xfrm>
              <a:off x="9765978" y="3219461"/>
              <a:ext cx="911101" cy="85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75" y="120000"/>
                  </a:moveTo>
                  <a:cubicBezTo>
                    <a:pt x="114545" y="120000"/>
                    <a:pt x="114545" y="120000"/>
                    <a:pt x="114545" y="120000"/>
                  </a:cubicBezTo>
                  <a:cubicBezTo>
                    <a:pt x="117754" y="120000"/>
                    <a:pt x="120000" y="92571"/>
                    <a:pt x="120000" y="58285"/>
                  </a:cubicBezTo>
                  <a:cubicBezTo>
                    <a:pt x="120000" y="58285"/>
                    <a:pt x="120000" y="58285"/>
                    <a:pt x="120000" y="58285"/>
                  </a:cubicBezTo>
                  <a:cubicBezTo>
                    <a:pt x="120000" y="27428"/>
                    <a:pt x="117754" y="0"/>
                    <a:pt x="114545" y="0"/>
                  </a:cubicBezTo>
                  <a:cubicBezTo>
                    <a:pt x="5775" y="0"/>
                    <a:pt x="5775" y="0"/>
                    <a:pt x="5775" y="0"/>
                  </a:cubicBezTo>
                  <a:cubicBezTo>
                    <a:pt x="2566" y="0"/>
                    <a:pt x="0" y="27428"/>
                    <a:pt x="0" y="58285"/>
                  </a:cubicBezTo>
                  <a:cubicBezTo>
                    <a:pt x="0" y="58285"/>
                    <a:pt x="0" y="58285"/>
                    <a:pt x="0" y="58285"/>
                  </a:cubicBezTo>
                  <a:cubicBezTo>
                    <a:pt x="0" y="92571"/>
                    <a:pt x="2566" y="120000"/>
                    <a:pt x="5775" y="120000"/>
                  </a:cubicBezTo>
                  <a:close/>
                </a:path>
              </a:pathLst>
            </a:custGeom>
            <a:solidFill>
              <a:srgbClr val="968C6D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Shape 7939">
              <a:extLst>
                <a:ext uri="{FF2B5EF4-FFF2-40B4-BE49-F238E27FC236}">
                  <a16:creationId xmlns:a16="http://schemas.microsoft.com/office/drawing/2014/main" id="{77EAE4F6-D38F-4D80-B0EA-0D6E63FED2FC}"/>
                </a:ext>
              </a:extLst>
            </p:cNvPr>
            <p:cNvSpPr/>
            <p:nvPr/>
          </p:nvSpPr>
          <p:spPr>
            <a:xfrm>
              <a:off x="10089828" y="3300422"/>
              <a:ext cx="270001" cy="74701"/>
            </a:xfrm>
            <a:prstGeom prst="rect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Shape 7940">
              <a:extLst>
                <a:ext uri="{FF2B5EF4-FFF2-40B4-BE49-F238E27FC236}">
                  <a16:creationId xmlns:a16="http://schemas.microsoft.com/office/drawing/2014/main" id="{631D4C21-FA42-46F1-AD0E-2BF2814992CB}"/>
                </a:ext>
              </a:extLst>
            </p:cNvPr>
            <p:cNvSpPr/>
            <p:nvPr/>
          </p:nvSpPr>
          <p:spPr>
            <a:xfrm>
              <a:off x="10104114" y="3916371"/>
              <a:ext cx="244500" cy="76199"/>
            </a:xfrm>
            <a:prstGeom prst="rect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Shape 7941">
              <a:extLst>
                <a:ext uri="{FF2B5EF4-FFF2-40B4-BE49-F238E27FC236}">
                  <a16:creationId xmlns:a16="http://schemas.microsoft.com/office/drawing/2014/main" id="{052C7ED1-7D23-473D-83EB-F7607BF96D35}"/>
                </a:ext>
              </a:extLst>
            </p:cNvPr>
            <p:cNvSpPr/>
            <p:nvPr/>
          </p:nvSpPr>
          <p:spPr>
            <a:xfrm>
              <a:off x="10199364" y="3373447"/>
              <a:ext cx="54000" cy="131700"/>
            </a:xfrm>
            <a:prstGeom prst="rect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Shape 7942">
              <a:extLst>
                <a:ext uri="{FF2B5EF4-FFF2-40B4-BE49-F238E27FC236}">
                  <a16:creationId xmlns:a16="http://schemas.microsoft.com/office/drawing/2014/main" id="{3F2E415A-56F7-4E5B-BEAD-E05D2C6F2B59}"/>
                </a:ext>
              </a:extLst>
            </p:cNvPr>
            <p:cNvSpPr/>
            <p:nvPr/>
          </p:nvSpPr>
          <p:spPr>
            <a:xfrm>
              <a:off x="10158090" y="3495686"/>
              <a:ext cx="136501" cy="425399"/>
            </a:xfrm>
            <a:prstGeom prst="rect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Shape 7943">
              <a:extLst>
                <a:ext uri="{FF2B5EF4-FFF2-40B4-BE49-F238E27FC236}">
                  <a16:creationId xmlns:a16="http://schemas.microsoft.com/office/drawing/2014/main" id="{644215A5-3614-4848-B728-03D0DCE08A7E}"/>
                </a:ext>
              </a:extLst>
            </p:cNvPr>
            <p:cNvSpPr/>
            <p:nvPr/>
          </p:nvSpPr>
          <p:spPr>
            <a:xfrm>
              <a:off x="9692953" y="3978284"/>
              <a:ext cx="979499" cy="30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4683" y="0"/>
                  </a:moveTo>
                  <a:lnTo>
                    <a:pt x="116304" y="21139"/>
                  </a:lnTo>
                  <a:lnTo>
                    <a:pt x="120000" y="50362"/>
                  </a:lnTo>
                  <a:lnTo>
                    <a:pt x="113970" y="49740"/>
                  </a:lnTo>
                  <a:lnTo>
                    <a:pt x="111247" y="39170"/>
                  </a:lnTo>
                  <a:lnTo>
                    <a:pt x="81102" y="27357"/>
                  </a:lnTo>
                  <a:lnTo>
                    <a:pt x="106774" y="88911"/>
                  </a:lnTo>
                  <a:lnTo>
                    <a:pt x="106191" y="120000"/>
                  </a:lnTo>
                  <a:lnTo>
                    <a:pt x="100551" y="120000"/>
                  </a:lnTo>
                  <a:lnTo>
                    <a:pt x="100551" y="98860"/>
                  </a:lnTo>
                  <a:lnTo>
                    <a:pt x="66515" y="19896"/>
                  </a:lnTo>
                  <a:lnTo>
                    <a:pt x="23338" y="82072"/>
                  </a:lnTo>
                  <a:lnTo>
                    <a:pt x="21977" y="98860"/>
                  </a:lnTo>
                  <a:lnTo>
                    <a:pt x="15753" y="98860"/>
                  </a:lnTo>
                  <a:lnTo>
                    <a:pt x="18282" y="68393"/>
                  </a:lnTo>
                  <a:lnTo>
                    <a:pt x="37536" y="34196"/>
                  </a:lnTo>
                  <a:lnTo>
                    <a:pt x="7196" y="37927"/>
                  </a:lnTo>
                  <a:lnTo>
                    <a:pt x="4084" y="59689"/>
                  </a:lnTo>
                  <a:lnTo>
                    <a:pt x="0" y="59689"/>
                  </a:lnTo>
                  <a:lnTo>
                    <a:pt x="4667" y="19896"/>
                  </a:lnTo>
                  <a:lnTo>
                    <a:pt x="53679" y="3730"/>
                  </a:lnTo>
                  <a:lnTo>
                    <a:pt x="74683" y="0"/>
                  </a:lnTo>
                  <a:close/>
                </a:path>
              </a:pathLst>
            </a:cu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Shape 7944">
              <a:extLst>
                <a:ext uri="{FF2B5EF4-FFF2-40B4-BE49-F238E27FC236}">
                  <a16:creationId xmlns:a16="http://schemas.microsoft.com/office/drawing/2014/main" id="{E2ABD9E2-C637-409E-B3E8-ADF22277C8E5}"/>
                </a:ext>
              </a:extLst>
            </p:cNvPr>
            <p:cNvSpPr/>
            <p:nvPr/>
          </p:nvSpPr>
          <p:spPr>
            <a:xfrm>
              <a:off x="10596240" y="4097346"/>
              <a:ext cx="98400" cy="96901"/>
            </a:xfrm>
            <a:prstGeom prst="ellipse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Shape 7945">
              <a:extLst>
                <a:ext uri="{FF2B5EF4-FFF2-40B4-BE49-F238E27FC236}">
                  <a16:creationId xmlns:a16="http://schemas.microsoft.com/office/drawing/2014/main" id="{8EF16075-DB2C-4EFB-B191-AC5EA35F7B0C}"/>
                </a:ext>
              </a:extLst>
            </p:cNvPr>
            <p:cNvSpPr/>
            <p:nvPr/>
          </p:nvSpPr>
          <p:spPr>
            <a:xfrm>
              <a:off x="9662788" y="4114810"/>
              <a:ext cx="98400" cy="95400"/>
            </a:xfrm>
            <a:prstGeom prst="ellipse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Shape 7946">
              <a:extLst>
                <a:ext uri="{FF2B5EF4-FFF2-40B4-BE49-F238E27FC236}">
                  <a16:creationId xmlns:a16="http://schemas.microsoft.com/office/drawing/2014/main" id="{ED10398A-407B-4EB8-9A9C-91C1F5FF3CF0}"/>
                </a:ext>
              </a:extLst>
            </p:cNvPr>
            <p:cNvSpPr/>
            <p:nvPr/>
          </p:nvSpPr>
          <p:spPr>
            <a:xfrm>
              <a:off x="10491464" y="4256096"/>
              <a:ext cx="112799" cy="111001"/>
            </a:xfrm>
            <a:prstGeom prst="ellipse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Shape 7947">
              <a:extLst>
                <a:ext uri="{FF2B5EF4-FFF2-40B4-BE49-F238E27FC236}">
                  <a16:creationId xmlns:a16="http://schemas.microsoft.com/office/drawing/2014/main" id="{376EC01D-05F6-4631-ABC2-3F56248C6B55}"/>
                </a:ext>
              </a:extLst>
            </p:cNvPr>
            <p:cNvSpPr/>
            <p:nvPr/>
          </p:nvSpPr>
          <p:spPr>
            <a:xfrm>
              <a:off x="9767564" y="4197360"/>
              <a:ext cx="112799" cy="109499"/>
            </a:xfrm>
            <a:prstGeom prst="ellipse">
              <a:avLst/>
            </a:prstGeom>
            <a:solidFill>
              <a:srgbClr val="C0BAA7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Shape 7948">
              <a:extLst>
                <a:ext uri="{FF2B5EF4-FFF2-40B4-BE49-F238E27FC236}">
                  <a16:creationId xmlns:a16="http://schemas.microsoft.com/office/drawing/2014/main" id="{F356B7DE-2E6D-4A7C-B227-53C8EB8F4BCD}"/>
                </a:ext>
              </a:extLst>
            </p:cNvPr>
            <p:cNvSpPr/>
            <p:nvPr/>
          </p:nvSpPr>
          <p:spPr>
            <a:xfrm>
              <a:off x="8972229" y="3068646"/>
              <a:ext cx="657301" cy="12302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222" y="950"/>
                  </a:moveTo>
                  <a:cubicBezTo>
                    <a:pt x="94222" y="950"/>
                    <a:pt x="85333" y="4514"/>
                    <a:pt x="81777" y="10217"/>
                  </a:cubicBezTo>
                  <a:cubicBezTo>
                    <a:pt x="77777" y="15683"/>
                    <a:pt x="72444" y="27801"/>
                    <a:pt x="72444" y="27801"/>
                  </a:cubicBezTo>
                  <a:cubicBezTo>
                    <a:pt x="38222" y="82930"/>
                    <a:pt x="38222" y="82930"/>
                    <a:pt x="38222" y="82930"/>
                  </a:cubicBezTo>
                  <a:cubicBezTo>
                    <a:pt x="38222" y="82930"/>
                    <a:pt x="16000" y="105742"/>
                    <a:pt x="13777" y="108356"/>
                  </a:cubicBezTo>
                  <a:cubicBezTo>
                    <a:pt x="11555" y="110970"/>
                    <a:pt x="6666" y="112871"/>
                    <a:pt x="4888" y="114297"/>
                  </a:cubicBezTo>
                  <a:cubicBezTo>
                    <a:pt x="2666" y="115722"/>
                    <a:pt x="0" y="116435"/>
                    <a:pt x="0" y="116435"/>
                  </a:cubicBezTo>
                  <a:cubicBezTo>
                    <a:pt x="0" y="116435"/>
                    <a:pt x="11111" y="120000"/>
                    <a:pt x="17333" y="117623"/>
                  </a:cubicBezTo>
                  <a:cubicBezTo>
                    <a:pt x="23555" y="115485"/>
                    <a:pt x="33777" y="103366"/>
                    <a:pt x="43111" y="101702"/>
                  </a:cubicBezTo>
                  <a:cubicBezTo>
                    <a:pt x="52000" y="100277"/>
                    <a:pt x="64888" y="92910"/>
                    <a:pt x="64888" y="92910"/>
                  </a:cubicBezTo>
                  <a:cubicBezTo>
                    <a:pt x="64888" y="92910"/>
                    <a:pt x="64444" y="82217"/>
                    <a:pt x="73777" y="77227"/>
                  </a:cubicBezTo>
                  <a:cubicBezTo>
                    <a:pt x="83555" y="72237"/>
                    <a:pt x="109333" y="55366"/>
                    <a:pt x="109777" y="37306"/>
                  </a:cubicBezTo>
                  <a:cubicBezTo>
                    <a:pt x="110222" y="19009"/>
                    <a:pt x="120000" y="16396"/>
                    <a:pt x="120000" y="16396"/>
                  </a:cubicBezTo>
                  <a:cubicBezTo>
                    <a:pt x="120000" y="16396"/>
                    <a:pt x="101333" y="0"/>
                    <a:pt x="94222" y="950"/>
                  </a:cubicBezTo>
                  <a:close/>
                </a:path>
              </a:pathLst>
            </a:custGeom>
            <a:solidFill>
              <a:srgbClr val="DEA879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Shape 7949">
              <a:extLst>
                <a:ext uri="{FF2B5EF4-FFF2-40B4-BE49-F238E27FC236}">
                  <a16:creationId xmlns:a16="http://schemas.microsoft.com/office/drawing/2014/main" id="{5C175ECC-5409-441F-86B6-6BEA23E63C2D}"/>
                </a:ext>
              </a:extLst>
            </p:cNvPr>
            <p:cNvSpPr/>
            <p:nvPr/>
          </p:nvSpPr>
          <p:spPr>
            <a:xfrm>
              <a:off x="8883328" y="4021146"/>
              <a:ext cx="455701" cy="31740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598" y="66461"/>
                  </a:moveTo>
                  <a:cubicBezTo>
                    <a:pt x="104598" y="66461"/>
                    <a:pt x="120000" y="42461"/>
                    <a:pt x="118716" y="25846"/>
                  </a:cubicBezTo>
                  <a:cubicBezTo>
                    <a:pt x="117433" y="8307"/>
                    <a:pt x="116791" y="0"/>
                    <a:pt x="116791" y="0"/>
                  </a:cubicBezTo>
                  <a:cubicBezTo>
                    <a:pt x="116791" y="0"/>
                    <a:pt x="98181" y="30461"/>
                    <a:pt x="82139" y="35076"/>
                  </a:cubicBezTo>
                  <a:cubicBezTo>
                    <a:pt x="66737" y="38769"/>
                    <a:pt x="58395" y="77538"/>
                    <a:pt x="52620" y="88615"/>
                  </a:cubicBezTo>
                  <a:cubicBezTo>
                    <a:pt x="46844" y="98769"/>
                    <a:pt x="30160" y="83076"/>
                    <a:pt x="30160" y="83076"/>
                  </a:cubicBezTo>
                  <a:cubicBezTo>
                    <a:pt x="30160" y="83076"/>
                    <a:pt x="5775" y="91384"/>
                    <a:pt x="5133" y="93230"/>
                  </a:cubicBezTo>
                  <a:cubicBezTo>
                    <a:pt x="4491" y="96000"/>
                    <a:pt x="0" y="97846"/>
                    <a:pt x="17967" y="103384"/>
                  </a:cubicBezTo>
                  <a:cubicBezTo>
                    <a:pt x="35935" y="109846"/>
                    <a:pt x="50695" y="118153"/>
                    <a:pt x="60962" y="101538"/>
                  </a:cubicBezTo>
                  <a:cubicBezTo>
                    <a:pt x="71229" y="84923"/>
                    <a:pt x="86631" y="36923"/>
                    <a:pt x="96898" y="50769"/>
                  </a:cubicBezTo>
                  <a:cubicBezTo>
                    <a:pt x="96898" y="50769"/>
                    <a:pt x="98823" y="72000"/>
                    <a:pt x="91764" y="92307"/>
                  </a:cubicBezTo>
                  <a:cubicBezTo>
                    <a:pt x="85347" y="119076"/>
                    <a:pt x="85347" y="119076"/>
                    <a:pt x="85347" y="119076"/>
                  </a:cubicBezTo>
                  <a:cubicBezTo>
                    <a:pt x="91764" y="120000"/>
                    <a:pt x="91764" y="120000"/>
                    <a:pt x="91764" y="120000"/>
                  </a:cubicBezTo>
                  <a:cubicBezTo>
                    <a:pt x="91764" y="120000"/>
                    <a:pt x="99465" y="82153"/>
                    <a:pt x="104598" y="66461"/>
                  </a:cubicBezTo>
                  <a:close/>
                </a:path>
              </a:pathLst>
            </a:custGeom>
            <a:solidFill>
              <a:srgbClr val="60242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Shape 7950">
              <a:extLst>
                <a:ext uri="{FF2B5EF4-FFF2-40B4-BE49-F238E27FC236}">
                  <a16:creationId xmlns:a16="http://schemas.microsoft.com/office/drawing/2014/main" id="{8F14062A-EC9F-4394-B916-E3835F971691}"/>
                </a:ext>
              </a:extLst>
            </p:cNvPr>
            <p:cNvSpPr/>
            <p:nvPr/>
          </p:nvSpPr>
          <p:spPr>
            <a:xfrm>
              <a:off x="9159553" y="3051185"/>
              <a:ext cx="533400" cy="12794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835" y="1142"/>
                  </a:moveTo>
                  <a:cubicBezTo>
                    <a:pt x="83835" y="1142"/>
                    <a:pt x="74520" y="5028"/>
                    <a:pt x="71232" y="10742"/>
                  </a:cubicBezTo>
                  <a:cubicBezTo>
                    <a:pt x="67945" y="16457"/>
                    <a:pt x="64657" y="28342"/>
                    <a:pt x="64657" y="28342"/>
                  </a:cubicBezTo>
                  <a:cubicBezTo>
                    <a:pt x="37808" y="82971"/>
                    <a:pt x="37808" y="82971"/>
                    <a:pt x="37808" y="82971"/>
                  </a:cubicBezTo>
                  <a:cubicBezTo>
                    <a:pt x="37808" y="82971"/>
                    <a:pt x="16986" y="106057"/>
                    <a:pt x="14794" y="108800"/>
                  </a:cubicBezTo>
                  <a:cubicBezTo>
                    <a:pt x="12602" y="111314"/>
                    <a:pt x="7123" y="113371"/>
                    <a:pt x="4931" y="114742"/>
                  </a:cubicBezTo>
                  <a:cubicBezTo>
                    <a:pt x="2739" y="116342"/>
                    <a:pt x="0" y="117028"/>
                    <a:pt x="0" y="117028"/>
                  </a:cubicBezTo>
                  <a:cubicBezTo>
                    <a:pt x="0" y="117028"/>
                    <a:pt x="14794" y="120000"/>
                    <a:pt x="21369" y="117485"/>
                  </a:cubicBezTo>
                  <a:cubicBezTo>
                    <a:pt x="28493" y="114742"/>
                    <a:pt x="37808" y="102628"/>
                    <a:pt x="48767" y="100571"/>
                  </a:cubicBezTo>
                  <a:cubicBezTo>
                    <a:pt x="59726" y="98742"/>
                    <a:pt x="72876" y="90742"/>
                    <a:pt x="72876" y="90742"/>
                  </a:cubicBezTo>
                  <a:cubicBezTo>
                    <a:pt x="72876" y="90742"/>
                    <a:pt x="69589" y="80685"/>
                    <a:pt x="80000" y="75428"/>
                  </a:cubicBezTo>
                  <a:cubicBezTo>
                    <a:pt x="90410" y="69942"/>
                    <a:pt x="117808" y="52342"/>
                    <a:pt x="113424" y="34971"/>
                  </a:cubicBezTo>
                  <a:cubicBezTo>
                    <a:pt x="109041" y="17600"/>
                    <a:pt x="120000" y="14400"/>
                    <a:pt x="120000" y="14400"/>
                  </a:cubicBezTo>
                  <a:cubicBezTo>
                    <a:pt x="120000" y="14400"/>
                    <a:pt x="92602" y="0"/>
                    <a:pt x="83835" y="1142"/>
                  </a:cubicBezTo>
                  <a:close/>
                </a:path>
              </a:pathLst>
            </a:custGeom>
            <a:solidFill>
              <a:srgbClr val="DEA879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Shape 7951">
              <a:extLst>
                <a:ext uri="{FF2B5EF4-FFF2-40B4-BE49-F238E27FC236}">
                  <a16:creationId xmlns:a16="http://schemas.microsoft.com/office/drawing/2014/main" id="{A9860F4D-93BF-4950-B2B3-606BBF8B6EA4}"/>
                </a:ext>
              </a:extLst>
            </p:cNvPr>
            <p:cNvSpPr/>
            <p:nvPr/>
          </p:nvSpPr>
          <p:spPr>
            <a:xfrm>
              <a:off x="9419902" y="2728921"/>
              <a:ext cx="1285798" cy="5492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9545" y="6400"/>
                  </a:moveTo>
                  <a:cubicBezTo>
                    <a:pt x="69545" y="6400"/>
                    <a:pt x="64318" y="10666"/>
                    <a:pt x="63636" y="11733"/>
                  </a:cubicBezTo>
                  <a:cubicBezTo>
                    <a:pt x="63181" y="12800"/>
                    <a:pt x="20909" y="32000"/>
                    <a:pt x="16590" y="37333"/>
                  </a:cubicBezTo>
                  <a:cubicBezTo>
                    <a:pt x="12272" y="42666"/>
                    <a:pt x="0" y="74666"/>
                    <a:pt x="0" y="74666"/>
                  </a:cubicBezTo>
                  <a:cubicBezTo>
                    <a:pt x="27272" y="120000"/>
                    <a:pt x="27272" y="120000"/>
                    <a:pt x="27272" y="120000"/>
                  </a:cubicBezTo>
                  <a:cubicBezTo>
                    <a:pt x="32045" y="107200"/>
                    <a:pt x="32045" y="107200"/>
                    <a:pt x="32045" y="107200"/>
                  </a:cubicBezTo>
                  <a:cubicBezTo>
                    <a:pt x="56818" y="108266"/>
                    <a:pt x="56818" y="108266"/>
                    <a:pt x="56818" y="108266"/>
                  </a:cubicBezTo>
                  <a:cubicBezTo>
                    <a:pt x="110227" y="107200"/>
                    <a:pt x="110227" y="107200"/>
                    <a:pt x="110227" y="107200"/>
                  </a:cubicBezTo>
                  <a:cubicBezTo>
                    <a:pt x="110227" y="107200"/>
                    <a:pt x="120000" y="91733"/>
                    <a:pt x="118863" y="64533"/>
                  </a:cubicBezTo>
                  <a:cubicBezTo>
                    <a:pt x="117727" y="37333"/>
                    <a:pt x="110454" y="0"/>
                    <a:pt x="110454" y="0"/>
                  </a:cubicBezTo>
                  <a:cubicBezTo>
                    <a:pt x="110454" y="0"/>
                    <a:pt x="73863" y="10666"/>
                    <a:pt x="69545" y="640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Shape 7952">
              <a:extLst>
                <a:ext uri="{FF2B5EF4-FFF2-40B4-BE49-F238E27FC236}">
                  <a16:creationId xmlns:a16="http://schemas.microsoft.com/office/drawing/2014/main" id="{06F8059B-72F2-4D15-B873-EA5604504336}"/>
                </a:ext>
              </a:extLst>
            </p:cNvPr>
            <p:cNvSpPr/>
            <p:nvPr/>
          </p:nvSpPr>
          <p:spPr>
            <a:xfrm>
              <a:off x="7633965" y="2438399"/>
              <a:ext cx="2474998" cy="4967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0" y="120000"/>
                  </a:lnTo>
                  <a:lnTo>
                    <a:pt x="18935" y="0"/>
                  </a:lnTo>
                  <a:lnTo>
                    <a:pt x="101141" y="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F9A353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Shape 7953">
              <a:extLst>
                <a:ext uri="{FF2B5EF4-FFF2-40B4-BE49-F238E27FC236}">
                  <a16:creationId xmlns:a16="http://schemas.microsoft.com/office/drawing/2014/main" id="{1902BF79-FB10-432E-B9D7-43308915BF5A}"/>
                </a:ext>
              </a:extLst>
            </p:cNvPr>
            <p:cNvSpPr/>
            <p:nvPr/>
          </p:nvSpPr>
          <p:spPr>
            <a:xfrm>
              <a:off x="9397677" y="1831986"/>
              <a:ext cx="898498" cy="727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26" y="120000"/>
                  </a:moveTo>
                  <a:cubicBezTo>
                    <a:pt x="61788" y="117986"/>
                    <a:pt x="61788" y="117986"/>
                    <a:pt x="61788" y="117986"/>
                  </a:cubicBezTo>
                  <a:cubicBezTo>
                    <a:pt x="61788" y="117986"/>
                    <a:pt x="64715" y="119597"/>
                    <a:pt x="71219" y="111946"/>
                  </a:cubicBezTo>
                  <a:cubicBezTo>
                    <a:pt x="77723" y="104697"/>
                    <a:pt x="110243" y="25771"/>
                    <a:pt x="110243" y="25771"/>
                  </a:cubicBezTo>
                  <a:cubicBezTo>
                    <a:pt x="110243" y="25771"/>
                    <a:pt x="120000" y="7248"/>
                    <a:pt x="109593" y="0"/>
                  </a:cubicBezTo>
                  <a:cubicBezTo>
                    <a:pt x="109593" y="0"/>
                    <a:pt x="95284" y="3221"/>
                    <a:pt x="88455" y="14899"/>
                  </a:cubicBezTo>
                  <a:cubicBezTo>
                    <a:pt x="81626" y="26577"/>
                    <a:pt x="59186" y="89395"/>
                    <a:pt x="59186" y="89395"/>
                  </a:cubicBezTo>
                  <a:cubicBezTo>
                    <a:pt x="0" y="99865"/>
                    <a:pt x="0" y="99865"/>
                    <a:pt x="0" y="99865"/>
                  </a:cubicBezTo>
                  <a:lnTo>
                    <a:pt x="2926" y="120000"/>
                  </a:lnTo>
                  <a:close/>
                </a:path>
              </a:pathLst>
            </a:custGeom>
            <a:solidFill>
              <a:srgbClr val="60242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Shape 7954">
              <a:extLst>
                <a:ext uri="{FF2B5EF4-FFF2-40B4-BE49-F238E27FC236}">
                  <a16:creationId xmlns:a16="http://schemas.microsoft.com/office/drawing/2014/main" id="{957D6676-D86F-4402-A67B-93902423F52B}"/>
                </a:ext>
              </a:extLst>
            </p:cNvPr>
            <p:cNvSpPr/>
            <p:nvPr/>
          </p:nvSpPr>
          <p:spPr>
            <a:xfrm>
              <a:off x="9958064" y="1814522"/>
              <a:ext cx="655499" cy="968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133" y="5440"/>
                  </a:moveTo>
                  <a:cubicBezTo>
                    <a:pt x="36133" y="5440"/>
                    <a:pt x="25873" y="15113"/>
                    <a:pt x="22304" y="20251"/>
                  </a:cubicBezTo>
                  <a:cubicBezTo>
                    <a:pt x="18736" y="25088"/>
                    <a:pt x="8475" y="45340"/>
                    <a:pt x="5353" y="49874"/>
                  </a:cubicBezTo>
                  <a:cubicBezTo>
                    <a:pt x="2230" y="54710"/>
                    <a:pt x="0" y="65289"/>
                    <a:pt x="7583" y="74659"/>
                  </a:cubicBezTo>
                  <a:cubicBezTo>
                    <a:pt x="15613" y="84332"/>
                    <a:pt x="18736" y="85541"/>
                    <a:pt x="24089" y="99143"/>
                  </a:cubicBezTo>
                  <a:cubicBezTo>
                    <a:pt x="29442" y="112745"/>
                    <a:pt x="36133" y="120000"/>
                    <a:pt x="36133" y="120000"/>
                  </a:cubicBezTo>
                  <a:cubicBezTo>
                    <a:pt x="36133" y="120000"/>
                    <a:pt x="112862" y="118186"/>
                    <a:pt x="120000" y="113954"/>
                  </a:cubicBezTo>
                  <a:cubicBezTo>
                    <a:pt x="120000" y="113954"/>
                    <a:pt x="111078" y="74962"/>
                    <a:pt x="114200" y="62267"/>
                  </a:cubicBezTo>
                  <a:cubicBezTo>
                    <a:pt x="117323" y="49571"/>
                    <a:pt x="115985" y="18438"/>
                    <a:pt x="101710" y="9370"/>
                  </a:cubicBezTo>
                  <a:cubicBezTo>
                    <a:pt x="87434" y="0"/>
                    <a:pt x="59330" y="302"/>
                    <a:pt x="59330" y="302"/>
                  </a:cubicBezTo>
                  <a:lnTo>
                    <a:pt x="36133" y="5440"/>
                  </a:lnTo>
                  <a:close/>
                </a:path>
              </a:pathLst>
            </a:custGeom>
            <a:solidFill>
              <a:srgbClr val="CF8343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Shape 7955">
              <a:extLst>
                <a:ext uri="{FF2B5EF4-FFF2-40B4-BE49-F238E27FC236}">
                  <a16:creationId xmlns:a16="http://schemas.microsoft.com/office/drawing/2014/main" id="{DB28BCDD-6999-433F-B6E1-C08603B376CE}"/>
                </a:ext>
              </a:extLst>
            </p:cNvPr>
            <p:cNvSpPr/>
            <p:nvPr/>
          </p:nvSpPr>
          <p:spPr>
            <a:xfrm>
              <a:off x="9924727" y="1303348"/>
              <a:ext cx="469801" cy="6746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91" y="8664"/>
                  </a:moveTo>
                  <a:cubicBezTo>
                    <a:pt x="11191" y="8664"/>
                    <a:pt x="8082" y="20361"/>
                    <a:pt x="8082" y="27292"/>
                  </a:cubicBezTo>
                  <a:cubicBezTo>
                    <a:pt x="7461" y="34223"/>
                    <a:pt x="0" y="45487"/>
                    <a:pt x="0" y="45487"/>
                  </a:cubicBezTo>
                  <a:cubicBezTo>
                    <a:pt x="13678" y="45920"/>
                    <a:pt x="13678" y="45920"/>
                    <a:pt x="13678" y="45920"/>
                  </a:cubicBezTo>
                  <a:cubicBezTo>
                    <a:pt x="13678" y="45920"/>
                    <a:pt x="17409" y="61083"/>
                    <a:pt x="19274" y="62382"/>
                  </a:cubicBezTo>
                  <a:cubicBezTo>
                    <a:pt x="21761" y="63682"/>
                    <a:pt x="18652" y="64548"/>
                    <a:pt x="20518" y="70180"/>
                  </a:cubicBezTo>
                  <a:cubicBezTo>
                    <a:pt x="23005" y="75812"/>
                    <a:pt x="41658" y="76245"/>
                    <a:pt x="47253" y="74945"/>
                  </a:cubicBezTo>
                  <a:cubicBezTo>
                    <a:pt x="47253" y="74945"/>
                    <a:pt x="51606" y="73646"/>
                    <a:pt x="50362" y="84476"/>
                  </a:cubicBezTo>
                  <a:cubicBezTo>
                    <a:pt x="49119" y="94873"/>
                    <a:pt x="47875" y="117400"/>
                    <a:pt x="47875" y="117400"/>
                  </a:cubicBezTo>
                  <a:cubicBezTo>
                    <a:pt x="47875" y="117400"/>
                    <a:pt x="75854" y="120000"/>
                    <a:pt x="87668" y="114368"/>
                  </a:cubicBezTo>
                  <a:cubicBezTo>
                    <a:pt x="98860" y="108736"/>
                    <a:pt x="116269" y="97472"/>
                    <a:pt x="120000" y="93574"/>
                  </a:cubicBezTo>
                  <a:cubicBezTo>
                    <a:pt x="100725" y="72346"/>
                    <a:pt x="100725" y="72346"/>
                    <a:pt x="100725" y="72346"/>
                  </a:cubicBezTo>
                  <a:cubicBezTo>
                    <a:pt x="100725" y="72346"/>
                    <a:pt x="108186" y="63249"/>
                    <a:pt x="108808" y="42888"/>
                  </a:cubicBezTo>
                  <a:cubicBezTo>
                    <a:pt x="108808" y="22960"/>
                    <a:pt x="80207" y="1732"/>
                    <a:pt x="47875" y="866"/>
                  </a:cubicBezTo>
                  <a:cubicBezTo>
                    <a:pt x="15544" y="0"/>
                    <a:pt x="11191" y="8664"/>
                    <a:pt x="11191" y="8664"/>
                  </a:cubicBezTo>
                  <a:close/>
                </a:path>
              </a:pathLst>
            </a:custGeom>
            <a:solidFill>
              <a:srgbClr val="DEA879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Shape 7956">
              <a:extLst>
                <a:ext uri="{FF2B5EF4-FFF2-40B4-BE49-F238E27FC236}">
                  <a16:creationId xmlns:a16="http://schemas.microsoft.com/office/drawing/2014/main" id="{8CE915B8-C9B2-4D82-B4F0-47CAF6084CAD}"/>
                </a:ext>
              </a:extLst>
            </p:cNvPr>
            <p:cNvSpPr/>
            <p:nvPr/>
          </p:nvSpPr>
          <p:spPr>
            <a:xfrm>
              <a:off x="9929490" y="1143011"/>
              <a:ext cx="570000" cy="6350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461" y="2298"/>
                  </a:moveTo>
                  <a:cubicBezTo>
                    <a:pt x="58461" y="2298"/>
                    <a:pt x="33846" y="0"/>
                    <a:pt x="25128" y="5977"/>
                  </a:cubicBezTo>
                  <a:cubicBezTo>
                    <a:pt x="15897" y="12413"/>
                    <a:pt x="0" y="24367"/>
                    <a:pt x="1025" y="51954"/>
                  </a:cubicBezTo>
                  <a:cubicBezTo>
                    <a:pt x="13846" y="51494"/>
                    <a:pt x="13846" y="51494"/>
                    <a:pt x="13846" y="51494"/>
                  </a:cubicBezTo>
                  <a:cubicBezTo>
                    <a:pt x="15384" y="40459"/>
                    <a:pt x="15384" y="40459"/>
                    <a:pt x="15384" y="40459"/>
                  </a:cubicBezTo>
                  <a:cubicBezTo>
                    <a:pt x="15384" y="40459"/>
                    <a:pt x="20000" y="51034"/>
                    <a:pt x="18974" y="53793"/>
                  </a:cubicBezTo>
                  <a:cubicBezTo>
                    <a:pt x="35384" y="55632"/>
                    <a:pt x="35384" y="55632"/>
                    <a:pt x="35384" y="55632"/>
                  </a:cubicBezTo>
                  <a:cubicBezTo>
                    <a:pt x="41538" y="49195"/>
                    <a:pt x="41538" y="49195"/>
                    <a:pt x="41538" y="49195"/>
                  </a:cubicBezTo>
                  <a:cubicBezTo>
                    <a:pt x="41538" y="49195"/>
                    <a:pt x="67179" y="75862"/>
                    <a:pt x="54871" y="120000"/>
                  </a:cubicBezTo>
                  <a:cubicBezTo>
                    <a:pt x="54871" y="120000"/>
                    <a:pt x="97435" y="109885"/>
                    <a:pt x="108717" y="81839"/>
                  </a:cubicBezTo>
                  <a:cubicBezTo>
                    <a:pt x="120000" y="53793"/>
                    <a:pt x="113846" y="3218"/>
                    <a:pt x="58461" y="2298"/>
                  </a:cubicBezTo>
                  <a:close/>
                </a:path>
              </a:pathLst>
            </a:custGeom>
            <a:solidFill>
              <a:srgbClr val="60242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Shape 7957">
              <a:extLst>
                <a:ext uri="{FF2B5EF4-FFF2-40B4-BE49-F238E27FC236}">
                  <a16:creationId xmlns:a16="http://schemas.microsoft.com/office/drawing/2014/main" id="{0405460B-EF7F-4D57-939A-7564F684F354}"/>
                </a:ext>
              </a:extLst>
            </p:cNvPr>
            <p:cNvSpPr/>
            <p:nvPr/>
          </p:nvSpPr>
          <p:spPr>
            <a:xfrm>
              <a:off x="9350053" y="2559059"/>
              <a:ext cx="420601" cy="14610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820" y="32000"/>
                  </a:moveTo>
                  <a:cubicBezTo>
                    <a:pt x="106820" y="32000"/>
                    <a:pt x="88786" y="24000"/>
                    <a:pt x="75606" y="14000"/>
                  </a:cubicBezTo>
                  <a:cubicBezTo>
                    <a:pt x="61734" y="2000"/>
                    <a:pt x="34682" y="0"/>
                    <a:pt x="17341" y="26000"/>
                  </a:cubicBezTo>
                  <a:cubicBezTo>
                    <a:pt x="0" y="50000"/>
                    <a:pt x="18034" y="54000"/>
                    <a:pt x="18034" y="54000"/>
                  </a:cubicBezTo>
                  <a:cubicBezTo>
                    <a:pt x="22196" y="54000"/>
                    <a:pt x="22196" y="54000"/>
                    <a:pt x="22196" y="54000"/>
                  </a:cubicBezTo>
                  <a:cubicBezTo>
                    <a:pt x="22196" y="54000"/>
                    <a:pt x="12485" y="70000"/>
                    <a:pt x="29826" y="70000"/>
                  </a:cubicBezTo>
                  <a:cubicBezTo>
                    <a:pt x="46473" y="70000"/>
                    <a:pt x="56878" y="64000"/>
                    <a:pt x="59653" y="66000"/>
                  </a:cubicBezTo>
                  <a:cubicBezTo>
                    <a:pt x="61734" y="68000"/>
                    <a:pt x="72832" y="112000"/>
                    <a:pt x="85317" y="116000"/>
                  </a:cubicBezTo>
                  <a:cubicBezTo>
                    <a:pt x="97803" y="120000"/>
                    <a:pt x="116531" y="104000"/>
                    <a:pt x="118612" y="96000"/>
                  </a:cubicBezTo>
                  <a:cubicBezTo>
                    <a:pt x="120000" y="90000"/>
                    <a:pt x="106820" y="32000"/>
                    <a:pt x="106820" y="32000"/>
                  </a:cubicBezTo>
                  <a:close/>
                </a:path>
              </a:pathLst>
            </a:custGeom>
            <a:solidFill>
              <a:srgbClr val="DEA879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Shape 7958">
              <a:extLst>
                <a:ext uri="{FF2B5EF4-FFF2-40B4-BE49-F238E27FC236}">
                  <a16:creationId xmlns:a16="http://schemas.microsoft.com/office/drawing/2014/main" id="{2E4B5CD3-1783-4B5B-B707-03EE56C2C8FE}"/>
                </a:ext>
              </a:extLst>
            </p:cNvPr>
            <p:cNvSpPr/>
            <p:nvPr/>
          </p:nvSpPr>
          <p:spPr>
            <a:xfrm>
              <a:off x="10048552" y="1930410"/>
              <a:ext cx="228601" cy="319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624" y="0"/>
                  </a:moveTo>
                  <a:cubicBezTo>
                    <a:pt x="30624" y="0"/>
                    <a:pt x="99579" y="12840"/>
                    <a:pt x="120000" y="2760"/>
                  </a:cubicBezTo>
                  <a:cubicBezTo>
                    <a:pt x="120000" y="2760"/>
                    <a:pt x="99530" y="34812"/>
                    <a:pt x="70179" y="54048"/>
                  </a:cubicBezTo>
                  <a:cubicBezTo>
                    <a:pt x="37006" y="76944"/>
                    <a:pt x="0" y="120000"/>
                    <a:pt x="0" y="120000"/>
                  </a:cubicBezTo>
                  <a:cubicBezTo>
                    <a:pt x="0" y="120000"/>
                    <a:pt x="6382" y="25644"/>
                    <a:pt x="30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Shape 7959">
              <a:extLst>
                <a:ext uri="{FF2B5EF4-FFF2-40B4-BE49-F238E27FC236}">
                  <a16:creationId xmlns:a16="http://schemas.microsoft.com/office/drawing/2014/main" id="{D6DBDD7C-0358-43BB-85AA-8B51EC88BEE1}"/>
                </a:ext>
              </a:extLst>
            </p:cNvPr>
            <p:cNvSpPr/>
            <p:nvPr/>
          </p:nvSpPr>
          <p:spPr>
            <a:xfrm>
              <a:off x="9697716" y="1846272"/>
              <a:ext cx="876299" cy="8684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333" y="3370"/>
                  </a:moveTo>
                  <a:cubicBezTo>
                    <a:pt x="102333" y="3370"/>
                    <a:pt x="96000" y="0"/>
                    <a:pt x="86000" y="10112"/>
                  </a:cubicBezTo>
                  <a:cubicBezTo>
                    <a:pt x="76000" y="19887"/>
                    <a:pt x="74000" y="44157"/>
                    <a:pt x="74000" y="44157"/>
                  </a:cubicBezTo>
                  <a:cubicBezTo>
                    <a:pt x="66000" y="84943"/>
                    <a:pt x="66000" y="84943"/>
                    <a:pt x="66000" y="84943"/>
                  </a:cubicBezTo>
                  <a:cubicBezTo>
                    <a:pt x="66000" y="84943"/>
                    <a:pt x="64000" y="88988"/>
                    <a:pt x="57666" y="90674"/>
                  </a:cubicBezTo>
                  <a:cubicBezTo>
                    <a:pt x="51333" y="92359"/>
                    <a:pt x="0" y="102471"/>
                    <a:pt x="0" y="102471"/>
                  </a:cubicBezTo>
                  <a:cubicBezTo>
                    <a:pt x="6000" y="120000"/>
                    <a:pt x="6000" y="120000"/>
                    <a:pt x="6000" y="120000"/>
                  </a:cubicBezTo>
                  <a:cubicBezTo>
                    <a:pt x="70666" y="120000"/>
                    <a:pt x="70666" y="120000"/>
                    <a:pt x="70666" y="120000"/>
                  </a:cubicBezTo>
                  <a:cubicBezTo>
                    <a:pt x="70666" y="120000"/>
                    <a:pt x="87333" y="117303"/>
                    <a:pt x="93333" y="105168"/>
                  </a:cubicBezTo>
                  <a:cubicBezTo>
                    <a:pt x="99333" y="92696"/>
                    <a:pt x="118000" y="46516"/>
                    <a:pt x="117666" y="35730"/>
                  </a:cubicBezTo>
                  <a:cubicBezTo>
                    <a:pt x="117333" y="25280"/>
                    <a:pt x="120000" y="8089"/>
                    <a:pt x="102333" y="3370"/>
                  </a:cubicBezTo>
                  <a:close/>
                </a:path>
              </a:pathLst>
            </a:custGeom>
            <a:solidFill>
              <a:srgbClr val="60242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Shape 7960">
              <a:extLst>
                <a:ext uri="{FF2B5EF4-FFF2-40B4-BE49-F238E27FC236}">
                  <a16:creationId xmlns:a16="http://schemas.microsoft.com/office/drawing/2014/main" id="{CB0E581C-BEAF-434D-B6D2-96EB30780B22}"/>
                </a:ext>
              </a:extLst>
            </p:cNvPr>
            <p:cNvSpPr/>
            <p:nvPr/>
          </p:nvSpPr>
          <p:spPr>
            <a:xfrm>
              <a:off x="9159553" y="2417772"/>
              <a:ext cx="346199" cy="1427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253" y="36610"/>
                  </a:moveTo>
                  <a:cubicBezTo>
                    <a:pt x="102253" y="36610"/>
                    <a:pt x="70140" y="16271"/>
                    <a:pt x="61690" y="8135"/>
                  </a:cubicBezTo>
                  <a:cubicBezTo>
                    <a:pt x="53239" y="2033"/>
                    <a:pt x="33802" y="0"/>
                    <a:pt x="16901" y="36610"/>
                  </a:cubicBezTo>
                  <a:cubicBezTo>
                    <a:pt x="0" y="71186"/>
                    <a:pt x="7605" y="101694"/>
                    <a:pt x="7605" y="101694"/>
                  </a:cubicBezTo>
                  <a:cubicBezTo>
                    <a:pt x="20281" y="120000"/>
                    <a:pt x="20281" y="120000"/>
                    <a:pt x="20281" y="120000"/>
                  </a:cubicBezTo>
                  <a:cubicBezTo>
                    <a:pt x="20281" y="120000"/>
                    <a:pt x="24507" y="93559"/>
                    <a:pt x="38028" y="93559"/>
                  </a:cubicBezTo>
                  <a:cubicBezTo>
                    <a:pt x="51549" y="91525"/>
                    <a:pt x="58309" y="111864"/>
                    <a:pt x="75211" y="107796"/>
                  </a:cubicBezTo>
                  <a:cubicBezTo>
                    <a:pt x="92112" y="101694"/>
                    <a:pt x="108169" y="97627"/>
                    <a:pt x="112394" y="89491"/>
                  </a:cubicBezTo>
                  <a:cubicBezTo>
                    <a:pt x="116619" y="79322"/>
                    <a:pt x="120000" y="38644"/>
                    <a:pt x="102253" y="36610"/>
                  </a:cubicBezTo>
                  <a:close/>
                </a:path>
              </a:pathLst>
            </a:custGeom>
            <a:solidFill>
              <a:srgbClr val="DEA879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Shape 7961">
              <a:extLst>
                <a:ext uri="{FF2B5EF4-FFF2-40B4-BE49-F238E27FC236}">
                  <a16:creationId xmlns:a16="http://schemas.microsoft.com/office/drawing/2014/main" id="{95B7C884-DD49-4861-A446-CD196C67C844}"/>
                </a:ext>
              </a:extLst>
            </p:cNvPr>
            <p:cNvSpPr/>
            <p:nvPr/>
          </p:nvSpPr>
          <p:spPr>
            <a:xfrm>
              <a:off x="9073829" y="4019559"/>
              <a:ext cx="436500" cy="341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21" y="64285"/>
                  </a:moveTo>
                  <a:cubicBezTo>
                    <a:pt x="105921" y="64285"/>
                    <a:pt x="120000" y="39428"/>
                    <a:pt x="117318" y="24000"/>
                  </a:cubicBezTo>
                  <a:cubicBezTo>
                    <a:pt x="114636" y="8571"/>
                    <a:pt x="112625" y="0"/>
                    <a:pt x="112625" y="0"/>
                  </a:cubicBezTo>
                  <a:cubicBezTo>
                    <a:pt x="112625" y="0"/>
                    <a:pt x="96536" y="31714"/>
                    <a:pt x="80446" y="37714"/>
                  </a:cubicBezTo>
                  <a:cubicBezTo>
                    <a:pt x="64357" y="44571"/>
                    <a:pt x="58994" y="81428"/>
                    <a:pt x="53631" y="91714"/>
                  </a:cubicBezTo>
                  <a:cubicBezTo>
                    <a:pt x="48938" y="102000"/>
                    <a:pt x="29497" y="90000"/>
                    <a:pt x="29497" y="90000"/>
                  </a:cubicBezTo>
                  <a:cubicBezTo>
                    <a:pt x="29497" y="90000"/>
                    <a:pt x="6033" y="102000"/>
                    <a:pt x="5363" y="104571"/>
                  </a:cubicBezTo>
                  <a:cubicBezTo>
                    <a:pt x="4692" y="107142"/>
                    <a:pt x="0" y="108857"/>
                    <a:pt x="19441" y="111428"/>
                  </a:cubicBezTo>
                  <a:cubicBezTo>
                    <a:pt x="38212" y="114000"/>
                    <a:pt x="54301" y="120000"/>
                    <a:pt x="63687" y="102857"/>
                  </a:cubicBezTo>
                  <a:cubicBezTo>
                    <a:pt x="73072" y="86571"/>
                    <a:pt x="84469" y="39428"/>
                    <a:pt x="97206" y="50571"/>
                  </a:cubicBezTo>
                  <a:cubicBezTo>
                    <a:pt x="97206" y="50571"/>
                    <a:pt x="100558" y="70285"/>
                    <a:pt x="95195" y="89142"/>
                  </a:cubicBezTo>
                  <a:cubicBezTo>
                    <a:pt x="90502" y="115714"/>
                    <a:pt x="90502" y="115714"/>
                    <a:pt x="90502" y="115714"/>
                  </a:cubicBezTo>
                  <a:cubicBezTo>
                    <a:pt x="97206" y="114857"/>
                    <a:pt x="97206" y="114857"/>
                    <a:pt x="97206" y="114857"/>
                  </a:cubicBezTo>
                  <a:cubicBezTo>
                    <a:pt x="97206" y="114857"/>
                    <a:pt x="101899" y="78857"/>
                    <a:pt x="105921" y="64285"/>
                  </a:cubicBezTo>
                  <a:close/>
                </a:path>
              </a:pathLst>
            </a:custGeom>
            <a:solidFill>
              <a:srgbClr val="60242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Shape 7962">
              <a:extLst>
                <a:ext uri="{FF2B5EF4-FFF2-40B4-BE49-F238E27FC236}">
                  <a16:creationId xmlns:a16="http://schemas.microsoft.com/office/drawing/2014/main" id="{5EAF3670-020C-44B8-A9E6-214CD7312C75}"/>
                </a:ext>
              </a:extLst>
            </p:cNvPr>
            <p:cNvSpPr/>
            <p:nvPr/>
          </p:nvSpPr>
          <p:spPr>
            <a:xfrm>
              <a:off x="8149271" y="2548510"/>
              <a:ext cx="541800" cy="2465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02" y="0"/>
                  </a:moveTo>
                  <a:lnTo>
                    <a:pt x="104525" y="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21102" y="0"/>
                  </a:lnTo>
                  <a:close/>
                </a:path>
              </a:pathLst>
            </a:custGeom>
            <a:solidFill>
              <a:srgbClr val="EAE8E2"/>
            </a:solidFill>
            <a:ln>
              <a:noFill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-1143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107" name="Shape 7963">
              <a:extLst>
                <a:ext uri="{FF2B5EF4-FFF2-40B4-BE49-F238E27FC236}">
                  <a16:creationId xmlns:a16="http://schemas.microsoft.com/office/drawing/2014/main" id="{47D53575-FC56-4C06-88D8-09B99A20DF93}"/>
                </a:ext>
              </a:extLst>
            </p:cNvPr>
            <p:cNvSpPr/>
            <p:nvPr/>
          </p:nvSpPr>
          <p:spPr>
            <a:xfrm>
              <a:off x="7637144" y="2925885"/>
              <a:ext cx="2470199" cy="136501"/>
            </a:xfrm>
            <a:prstGeom prst="rect">
              <a:avLst/>
            </a:prstGeom>
            <a:solidFill>
              <a:srgbClr val="EA8C23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Shape 7964">
              <a:extLst>
                <a:ext uri="{FF2B5EF4-FFF2-40B4-BE49-F238E27FC236}">
                  <a16:creationId xmlns:a16="http://schemas.microsoft.com/office/drawing/2014/main" id="{82293852-CB46-42C6-BE26-3972E108A294}"/>
                </a:ext>
              </a:extLst>
            </p:cNvPr>
            <p:cNvSpPr/>
            <p:nvPr/>
          </p:nvSpPr>
          <p:spPr>
            <a:xfrm>
              <a:off x="8021801" y="2493951"/>
              <a:ext cx="541801" cy="2465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102" y="0"/>
                  </a:moveTo>
                  <a:lnTo>
                    <a:pt x="104525" y="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21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-1143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109" name="Shape 7965">
              <a:extLst>
                <a:ext uri="{FF2B5EF4-FFF2-40B4-BE49-F238E27FC236}">
                  <a16:creationId xmlns:a16="http://schemas.microsoft.com/office/drawing/2014/main" id="{84CA380C-41FD-4546-AFBE-3530253F5E5A}"/>
                </a:ext>
              </a:extLst>
            </p:cNvPr>
            <p:cNvSpPr/>
            <p:nvPr/>
          </p:nvSpPr>
          <p:spPr>
            <a:xfrm>
              <a:off x="8281670" y="2330461"/>
              <a:ext cx="404699" cy="25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626" y="31698"/>
                  </a:moveTo>
                  <a:cubicBezTo>
                    <a:pt x="28192" y="31698"/>
                    <a:pt x="28192" y="31698"/>
                    <a:pt x="28192" y="31698"/>
                  </a:cubicBezTo>
                  <a:cubicBezTo>
                    <a:pt x="28192" y="31698"/>
                    <a:pt x="33975" y="26037"/>
                    <a:pt x="39759" y="22641"/>
                  </a:cubicBezTo>
                  <a:cubicBezTo>
                    <a:pt x="46265" y="20377"/>
                    <a:pt x="73012" y="9056"/>
                    <a:pt x="75180" y="4528"/>
                  </a:cubicBezTo>
                  <a:cubicBezTo>
                    <a:pt x="77349" y="0"/>
                    <a:pt x="86746" y="7924"/>
                    <a:pt x="68674" y="26037"/>
                  </a:cubicBezTo>
                  <a:cubicBezTo>
                    <a:pt x="54939" y="38490"/>
                    <a:pt x="54939" y="38490"/>
                    <a:pt x="54939" y="38490"/>
                  </a:cubicBezTo>
                  <a:cubicBezTo>
                    <a:pt x="54939" y="38490"/>
                    <a:pt x="78795" y="46415"/>
                    <a:pt x="93975" y="45283"/>
                  </a:cubicBezTo>
                  <a:cubicBezTo>
                    <a:pt x="109156" y="45283"/>
                    <a:pt x="109156" y="53207"/>
                    <a:pt x="101927" y="58867"/>
                  </a:cubicBezTo>
                  <a:cubicBezTo>
                    <a:pt x="101927" y="58867"/>
                    <a:pt x="119999" y="62264"/>
                    <a:pt x="114939" y="75849"/>
                  </a:cubicBezTo>
                  <a:cubicBezTo>
                    <a:pt x="110602" y="89433"/>
                    <a:pt x="96144" y="83773"/>
                    <a:pt x="96144" y="83773"/>
                  </a:cubicBezTo>
                  <a:cubicBezTo>
                    <a:pt x="96144" y="83773"/>
                    <a:pt x="111325" y="86037"/>
                    <a:pt x="104819" y="97358"/>
                  </a:cubicBezTo>
                  <a:cubicBezTo>
                    <a:pt x="97590" y="108679"/>
                    <a:pt x="86024" y="99622"/>
                    <a:pt x="86024" y="99622"/>
                  </a:cubicBezTo>
                  <a:cubicBezTo>
                    <a:pt x="86024" y="99622"/>
                    <a:pt x="98313" y="106415"/>
                    <a:pt x="97590" y="110943"/>
                  </a:cubicBezTo>
                  <a:cubicBezTo>
                    <a:pt x="97590" y="116603"/>
                    <a:pt x="73012" y="120000"/>
                    <a:pt x="59999" y="117735"/>
                  </a:cubicBezTo>
                  <a:cubicBezTo>
                    <a:pt x="46265" y="116603"/>
                    <a:pt x="39759" y="104150"/>
                    <a:pt x="19518" y="104150"/>
                  </a:cubicBezTo>
                  <a:cubicBezTo>
                    <a:pt x="0" y="104150"/>
                    <a:pt x="16626" y="31698"/>
                    <a:pt x="16626" y="31698"/>
                  </a:cubicBezTo>
                  <a:close/>
                </a:path>
              </a:pathLst>
            </a:custGeom>
            <a:solidFill>
              <a:srgbClr val="FCC28C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Shape 7966">
              <a:extLst>
                <a:ext uri="{FF2B5EF4-FFF2-40B4-BE49-F238E27FC236}">
                  <a16:creationId xmlns:a16="http://schemas.microsoft.com/office/drawing/2014/main" id="{E14DEC0B-B39C-4F2A-BD41-8F8900B3FA0B}"/>
                </a:ext>
              </a:extLst>
            </p:cNvPr>
            <p:cNvSpPr/>
            <p:nvPr/>
          </p:nvSpPr>
          <p:spPr>
            <a:xfrm>
              <a:off x="7076759" y="1925646"/>
              <a:ext cx="1289101" cy="657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81" y="12888"/>
                  </a:moveTo>
                  <a:cubicBezTo>
                    <a:pt x="9981" y="12888"/>
                    <a:pt x="12249" y="0"/>
                    <a:pt x="22230" y="4000"/>
                  </a:cubicBezTo>
                  <a:cubicBezTo>
                    <a:pt x="32211" y="8000"/>
                    <a:pt x="46729" y="29777"/>
                    <a:pt x="50132" y="38666"/>
                  </a:cubicBezTo>
                  <a:cubicBezTo>
                    <a:pt x="53534" y="48000"/>
                    <a:pt x="62381" y="61777"/>
                    <a:pt x="62381" y="61777"/>
                  </a:cubicBezTo>
                  <a:cubicBezTo>
                    <a:pt x="62381" y="61777"/>
                    <a:pt x="71001" y="64888"/>
                    <a:pt x="76446" y="68444"/>
                  </a:cubicBezTo>
                  <a:cubicBezTo>
                    <a:pt x="81890" y="72000"/>
                    <a:pt x="115689" y="80000"/>
                    <a:pt x="115689" y="80000"/>
                  </a:cubicBezTo>
                  <a:cubicBezTo>
                    <a:pt x="119092" y="79111"/>
                    <a:pt x="119092" y="79111"/>
                    <a:pt x="119092" y="79111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120000"/>
                    <a:pt x="83705" y="116000"/>
                    <a:pt x="79168" y="114222"/>
                  </a:cubicBezTo>
                  <a:cubicBezTo>
                    <a:pt x="74631" y="112888"/>
                    <a:pt x="56483" y="113333"/>
                    <a:pt x="47183" y="98222"/>
                  </a:cubicBezTo>
                  <a:cubicBezTo>
                    <a:pt x="38109" y="83111"/>
                    <a:pt x="0" y="36000"/>
                    <a:pt x="9981" y="12888"/>
                  </a:cubicBezTo>
                  <a:close/>
                </a:path>
              </a:pathLst>
            </a:custGeom>
            <a:solidFill>
              <a:srgbClr val="602420"/>
            </a:solidFill>
            <a:ln>
              <a:noFill/>
            </a:ln>
          </p:spPr>
          <p:txBody>
            <a:bodyPr wrap="square" lIns="91425" tIns="45700" rIns="91425" bIns="45700" anchor="t" anchorCtr="0">
              <a:noAutofit/>
            </a:bodyPr>
            <a:lstStyle/>
            <a:p>
              <a:pPr marL="0" marR="0" lvl="0" indent="-1143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" name="Rounded Rectangular Callout 21">
            <a:extLst>
              <a:ext uri="{FF2B5EF4-FFF2-40B4-BE49-F238E27FC236}">
                <a16:creationId xmlns:a16="http://schemas.microsoft.com/office/drawing/2014/main" id="{A3B79D20-864D-4370-B678-BC3D7B5E8C07}"/>
              </a:ext>
            </a:extLst>
          </p:cNvPr>
          <p:cNvSpPr/>
          <p:nvPr/>
        </p:nvSpPr>
        <p:spPr>
          <a:xfrm>
            <a:off x="7868373" y="1347328"/>
            <a:ext cx="2096019" cy="124053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Expected surge in TP disputes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65A3C4F-873E-4F63-B89D-2DC90757820E}"/>
              </a:ext>
            </a:extLst>
          </p:cNvPr>
          <p:cNvGrpSpPr/>
          <p:nvPr/>
        </p:nvGrpSpPr>
        <p:grpSpPr>
          <a:xfrm>
            <a:off x="44008" y="5136449"/>
            <a:ext cx="12147992" cy="1092555"/>
            <a:chOff x="106165" y="5261192"/>
            <a:chExt cx="12075688" cy="806636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81291B0-FBB0-44AE-AFA4-ED3A0C123E7A}"/>
                </a:ext>
              </a:extLst>
            </p:cNvPr>
            <p:cNvGrpSpPr/>
            <p:nvPr/>
          </p:nvGrpSpPr>
          <p:grpSpPr>
            <a:xfrm>
              <a:off x="106165" y="5261192"/>
              <a:ext cx="7268771" cy="806636"/>
              <a:chOff x="622359" y="3574723"/>
              <a:chExt cx="7268771" cy="806636"/>
            </a:xfrm>
          </p:grpSpPr>
          <p:sp>
            <p:nvSpPr>
              <p:cNvPr id="133" name="Freeform 106">
                <a:extLst>
                  <a:ext uri="{FF2B5EF4-FFF2-40B4-BE49-F238E27FC236}">
                    <a16:creationId xmlns:a16="http://schemas.microsoft.com/office/drawing/2014/main" id="{95AB0C56-0CB0-4504-B2E2-4ACF21485A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07842" y="3762765"/>
                <a:ext cx="248952" cy="618594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34" name="Freeform 107">
                <a:extLst>
                  <a:ext uri="{FF2B5EF4-FFF2-40B4-BE49-F238E27FC236}">
                    <a16:creationId xmlns:a16="http://schemas.microsoft.com/office/drawing/2014/main" id="{D3FF9AD9-8DE4-440F-AA04-1E9F32D334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8944" y="3827234"/>
                <a:ext cx="362282" cy="554125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35" name="Freeform 106">
                <a:extLst>
                  <a:ext uri="{FF2B5EF4-FFF2-40B4-BE49-F238E27FC236}">
                    <a16:creationId xmlns:a16="http://schemas.microsoft.com/office/drawing/2014/main" id="{A291FD53-3E58-4DEE-9F33-BB06DC0003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359" y="3984541"/>
                <a:ext cx="278500" cy="396818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36" name="Freeform 107">
                <a:extLst>
                  <a:ext uri="{FF2B5EF4-FFF2-40B4-BE49-F238E27FC236}">
                    <a16:creationId xmlns:a16="http://schemas.microsoft.com/office/drawing/2014/main" id="{D6B065BD-2CD0-4733-840C-D6082E3535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13792" y="4025897"/>
                <a:ext cx="177239" cy="355462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37" name="Freeform 106">
                <a:extLst>
                  <a:ext uri="{FF2B5EF4-FFF2-40B4-BE49-F238E27FC236}">
                    <a16:creationId xmlns:a16="http://schemas.microsoft.com/office/drawing/2014/main" id="{1074D10A-5857-4596-AF8F-DD0CA1EE12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0859" y="3810338"/>
                <a:ext cx="278500" cy="571021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38" name="Freeform 106">
                <a:extLst>
                  <a:ext uri="{FF2B5EF4-FFF2-40B4-BE49-F238E27FC236}">
                    <a16:creationId xmlns:a16="http://schemas.microsoft.com/office/drawing/2014/main" id="{944E9567-F8DD-4827-B88F-A64BFA889D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9360" y="4182950"/>
                <a:ext cx="207002" cy="198409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39" name="Freeform 106">
                <a:extLst>
                  <a:ext uri="{FF2B5EF4-FFF2-40B4-BE49-F238E27FC236}">
                    <a16:creationId xmlns:a16="http://schemas.microsoft.com/office/drawing/2014/main" id="{E8B624F3-2E83-4192-9E8A-FE31641623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86361" y="3574723"/>
                <a:ext cx="227431" cy="806636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40" name="Freeform 107">
                <a:extLst>
                  <a:ext uri="{FF2B5EF4-FFF2-40B4-BE49-F238E27FC236}">
                    <a16:creationId xmlns:a16="http://schemas.microsoft.com/office/drawing/2014/main" id="{F4ACD984-0BBC-4AF0-8E6C-9C71557A1E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91032" y="3584213"/>
                <a:ext cx="641584" cy="797146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41" name="Freeform 106">
                <a:extLst>
                  <a:ext uri="{FF2B5EF4-FFF2-40B4-BE49-F238E27FC236}">
                    <a16:creationId xmlns:a16="http://schemas.microsoft.com/office/drawing/2014/main" id="{E0C37536-A117-4922-B6AF-610C824167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1763" y="3762765"/>
                <a:ext cx="248952" cy="618594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42" name="Freeform 107">
                <a:extLst>
                  <a:ext uri="{FF2B5EF4-FFF2-40B4-BE49-F238E27FC236}">
                    <a16:creationId xmlns:a16="http://schemas.microsoft.com/office/drawing/2014/main" id="{11024789-9D12-4D12-A9DF-5C63EE17F7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72865" y="3827234"/>
                <a:ext cx="362282" cy="554125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43" name="Freeform 117">
                <a:extLst>
                  <a:ext uri="{FF2B5EF4-FFF2-40B4-BE49-F238E27FC236}">
                    <a16:creationId xmlns:a16="http://schemas.microsoft.com/office/drawing/2014/main" id="{FBDFAD36-D84B-439C-B7A6-B3EAD6EFC9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46279" y="3984541"/>
                <a:ext cx="278500" cy="396818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44" name="Freeform 118">
                <a:extLst>
                  <a:ext uri="{FF2B5EF4-FFF2-40B4-BE49-F238E27FC236}">
                    <a16:creationId xmlns:a16="http://schemas.microsoft.com/office/drawing/2014/main" id="{29665C4B-EBB6-4B21-BBE1-193153FCD4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7712" y="4025897"/>
                <a:ext cx="177239" cy="355462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GB" kern="0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A2A58EB8-5BBD-4DC7-833B-0AD04F8F3F4E}"/>
                  </a:ext>
                </a:extLst>
              </p:cNvPr>
              <p:cNvGrpSpPr/>
              <p:nvPr/>
            </p:nvGrpSpPr>
            <p:grpSpPr>
              <a:xfrm>
                <a:off x="5431981" y="3891248"/>
                <a:ext cx="992148" cy="490111"/>
                <a:chOff x="4056063" y="4863919"/>
                <a:chExt cx="1298575" cy="592138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57" name="Freeform 43">
                  <a:extLst>
                    <a:ext uri="{FF2B5EF4-FFF2-40B4-BE49-F238E27FC236}">
                      <a16:creationId xmlns:a16="http://schemas.microsoft.com/office/drawing/2014/main" id="{B6A4E9F0-7F8F-42FF-88BD-52831CBC133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70426" y="4894263"/>
                  <a:ext cx="128588" cy="207963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3" y="57"/>
                    </a:cxn>
                    <a:cxn ang="0">
                      <a:pos x="0" y="57"/>
                    </a:cxn>
                    <a:cxn ang="0">
                      <a:pos x="0" y="131"/>
                    </a:cxn>
                    <a:cxn ang="0">
                      <a:pos x="81" y="131"/>
                    </a:cxn>
                    <a:cxn ang="0">
                      <a:pos x="81" y="57"/>
                    </a:cxn>
                    <a:cxn ang="0">
                      <a:pos x="49" y="57"/>
                    </a:cxn>
                    <a:cxn ang="0">
                      <a:pos x="49" y="0"/>
                    </a:cxn>
                    <a:cxn ang="0">
                      <a:pos x="33" y="0"/>
                    </a:cxn>
                    <a:cxn ang="0">
                      <a:pos x="33" y="122"/>
                    </a:cxn>
                    <a:cxn ang="0">
                      <a:pos x="17" y="122"/>
                    </a:cxn>
                    <a:cxn ang="0">
                      <a:pos x="17" y="106"/>
                    </a:cxn>
                    <a:cxn ang="0">
                      <a:pos x="33" y="106"/>
                    </a:cxn>
                    <a:cxn ang="0">
                      <a:pos x="33" y="122"/>
                    </a:cxn>
                    <a:cxn ang="0">
                      <a:pos x="33" y="90"/>
                    </a:cxn>
                    <a:cxn ang="0">
                      <a:pos x="17" y="90"/>
                    </a:cxn>
                    <a:cxn ang="0">
                      <a:pos x="17" y="74"/>
                    </a:cxn>
                    <a:cxn ang="0">
                      <a:pos x="33" y="74"/>
                    </a:cxn>
                    <a:cxn ang="0">
                      <a:pos x="33" y="90"/>
                    </a:cxn>
                    <a:cxn ang="0">
                      <a:pos x="65" y="122"/>
                    </a:cxn>
                    <a:cxn ang="0">
                      <a:pos x="49" y="122"/>
                    </a:cxn>
                    <a:cxn ang="0">
                      <a:pos x="49" y="106"/>
                    </a:cxn>
                    <a:cxn ang="0">
                      <a:pos x="65" y="106"/>
                    </a:cxn>
                    <a:cxn ang="0">
                      <a:pos x="65" y="122"/>
                    </a:cxn>
                    <a:cxn ang="0">
                      <a:pos x="65" y="74"/>
                    </a:cxn>
                    <a:cxn ang="0">
                      <a:pos x="65" y="90"/>
                    </a:cxn>
                    <a:cxn ang="0">
                      <a:pos x="49" y="90"/>
                    </a:cxn>
                    <a:cxn ang="0">
                      <a:pos x="49" y="74"/>
                    </a:cxn>
                    <a:cxn ang="0">
                      <a:pos x="65" y="74"/>
                    </a:cxn>
                  </a:cxnLst>
                  <a:rect l="0" t="0" r="r" b="b"/>
                  <a:pathLst>
                    <a:path w="81" h="131">
                      <a:moveTo>
                        <a:pt x="33" y="0"/>
                      </a:moveTo>
                      <a:lnTo>
                        <a:pt x="33" y="57"/>
                      </a:lnTo>
                      <a:lnTo>
                        <a:pt x="0" y="57"/>
                      </a:lnTo>
                      <a:lnTo>
                        <a:pt x="0" y="131"/>
                      </a:lnTo>
                      <a:lnTo>
                        <a:pt x="81" y="131"/>
                      </a:lnTo>
                      <a:lnTo>
                        <a:pt x="81" y="57"/>
                      </a:lnTo>
                      <a:lnTo>
                        <a:pt x="49" y="57"/>
                      </a:lnTo>
                      <a:lnTo>
                        <a:pt x="49" y="0"/>
                      </a:lnTo>
                      <a:lnTo>
                        <a:pt x="33" y="0"/>
                      </a:lnTo>
                      <a:close/>
                      <a:moveTo>
                        <a:pt x="33" y="122"/>
                      </a:move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33" y="106"/>
                      </a:lnTo>
                      <a:lnTo>
                        <a:pt x="33" y="122"/>
                      </a:lnTo>
                      <a:close/>
                      <a:moveTo>
                        <a:pt x="33" y="90"/>
                      </a:moveTo>
                      <a:lnTo>
                        <a:pt x="17" y="90"/>
                      </a:lnTo>
                      <a:lnTo>
                        <a:pt x="17" y="74"/>
                      </a:lnTo>
                      <a:lnTo>
                        <a:pt x="33" y="74"/>
                      </a:lnTo>
                      <a:lnTo>
                        <a:pt x="33" y="90"/>
                      </a:lnTo>
                      <a:close/>
                      <a:moveTo>
                        <a:pt x="65" y="122"/>
                      </a:moveTo>
                      <a:lnTo>
                        <a:pt x="49" y="122"/>
                      </a:lnTo>
                      <a:lnTo>
                        <a:pt x="49" y="106"/>
                      </a:lnTo>
                      <a:lnTo>
                        <a:pt x="65" y="106"/>
                      </a:lnTo>
                      <a:lnTo>
                        <a:pt x="65" y="122"/>
                      </a:lnTo>
                      <a:close/>
                      <a:moveTo>
                        <a:pt x="65" y="74"/>
                      </a:moveTo>
                      <a:lnTo>
                        <a:pt x="65" y="90"/>
                      </a:lnTo>
                      <a:lnTo>
                        <a:pt x="49" y="90"/>
                      </a:lnTo>
                      <a:lnTo>
                        <a:pt x="49" y="74"/>
                      </a:lnTo>
                      <a:lnTo>
                        <a:pt x="65" y="74"/>
                      </a:lnTo>
                      <a:close/>
                    </a:path>
                  </a:pathLst>
                </a:cu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GB" kern="0" dirty="0">
                    <a:solidFill>
                      <a:srgbClr val="FFFFFF"/>
                    </a:solidFill>
                    <a:latin typeface="Georgia" pitchFamily="18" charset="0"/>
                  </a:endParaRPr>
                </a:p>
              </p:txBody>
            </p:sp>
            <p:sp>
              <p:nvSpPr>
                <p:cNvPr id="158" name="Freeform 44">
                  <a:extLst>
                    <a:ext uri="{FF2B5EF4-FFF2-40B4-BE49-F238E27FC236}">
                      <a16:creationId xmlns:a16="http://schemas.microsoft.com/office/drawing/2014/main" id="{6E83293A-E25C-4A86-9EB3-E3037354E0E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56063" y="4863919"/>
                  <a:ext cx="1298575" cy="592138"/>
                </a:xfrm>
                <a:custGeom>
                  <a:avLst/>
                  <a:gdLst/>
                  <a:ahLst/>
                  <a:cxnLst>
                    <a:cxn ang="0">
                      <a:pos x="0" y="373"/>
                    </a:cxn>
                    <a:cxn ang="0">
                      <a:pos x="771" y="357"/>
                    </a:cxn>
                    <a:cxn ang="0">
                      <a:pos x="676" y="210"/>
                    </a:cxn>
                    <a:cxn ang="0">
                      <a:pos x="612" y="290"/>
                    </a:cxn>
                    <a:cxn ang="0">
                      <a:pos x="572" y="290"/>
                    </a:cxn>
                    <a:cxn ang="0">
                      <a:pos x="493" y="246"/>
                    </a:cxn>
                    <a:cxn ang="0">
                      <a:pos x="485" y="172"/>
                    </a:cxn>
                    <a:cxn ang="0">
                      <a:pos x="363" y="357"/>
                    </a:cxn>
                    <a:cxn ang="0">
                      <a:pos x="330" y="0"/>
                    </a:cxn>
                    <a:cxn ang="0">
                      <a:pos x="184" y="32"/>
                    </a:cxn>
                    <a:cxn ang="0">
                      <a:pos x="176" y="197"/>
                    </a:cxn>
                    <a:cxn ang="0">
                      <a:pos x="35" y="296"/>
                    </a:cxn>
                    <a:cxn ang="0">
                      <a:pos x="468" y="187"/>
                    </a:cxn>
                    <a:cxn ang="0">
                      <a:pos x="387" y="187"/>
                    </a:cxn>
                    <a:cxn ang="0">
                      <a:pos x="468" y="235"/>
                    </a:cxn>
                    <a:cxn ang="0">
                      <a:pos x="387" y="252"/>
                    </a:cxn>
                    <a:cxn ang="0">
                      <a:pos x="387" y="268"/>
                    </a:cxn>
                    <a:cxn ang="0">
                      <a:pos x="468" y="284"/>
                    </a:cxn>
                    <a:cxn ang="0">
                      <a:pos x="387" y="284"/>
                    </a:cxn>
                    <a:cxn ang="0">
                      <a:pos x="468" y="333"/>
                    </a:cxn>
                    <a:cxn ang="0">
                      <a:pos x="282" y="252"/>
                    </a:cxn>
                    <a:cxn ang="0">
                      <a:pos x="306" y="252"/>
                    </a:cxn>
                    <a:cxn ang="0">
                      <a:pos x="306" y="293"/>
                    </a:cxn>
                    <a:cxn ang="0">
                      <a:pos x="306" y="268"/>
                    </a:cxn>
                    <a:cxn ang="0">
                      <a:pos x="306" y="187"/>
                    </a:cxn>
                    <a:cxn ang="0">
                      <a:pos x="282" y="171"/>
                    </a:cxn>
                    <a:cxn ang="0">
                      <a:pos x="306" y="171"/>
                    </a:cxn>
                    <a:cxn ang="0">
                      <a:pos x="282" y="105"/>
                    </a:cxn>
                    <a:cxn ang="0">
                      <a:pos x="282" y="130"/>
                    </a:cxn>
                    <a:cxn ang="0">
                      <a:pos x="306" y="65"/>
                    </a:cxn>
                    <a:cxn ang="0">
                      <a:pos x="241" y="252"/>
                    </a:cxn>
                    <a:cxn ang="0">
                      <a:pos x="266" y="252"/>
                    </a:cxn>
                    <a:cxn ang="0">
                      <a:pos x="266" y="293"/>
                    </a:cxn>
                    <a:cxn ang="0">
                      <a:pos x="266" y="268"/>
                    </a:cxn>
                    <a:cxn ang="0">
                      <a:pos x="266" y="187"/>
                    </a:cxn>
                    <a:cxn ang="0">
                      <a:pos x="241" y="171"/>
                    </a:cxn>
                    <a:cxn ang="0">
                      <a:pos x="266" y="171"/>
                    </a:cxn>
                    <a:cxn ang="0">
                      <a:pos x="241" y="105"/>
                    </a:cxn>
                    <a:cxn ang="0">
                      <a:pos x="241" y="130"/>
                    </a:cxn>
                    <a:cxn ang="0">
                      <a:pos x="266" y="65"/>
                    </a:cxn>
                    <a:cxn ang="0">
                      <a:pos x="322" y="211"/>
                    </a:cxn>
                    <a:cxn ang="0">
                      <a:pos x="347" y="211"/>
                    </a:cxn>
                    <a:cxn ang="0">
                      <a:pos x="347" y="252"/>
                    </a:cxn>
                    <a:cxn ang="0">
                      <a:pos x="347" y="228"/>
                    </a:cxn>
                    <a:cxn ang="0">
                      <a:pos x="347" y="146"/>
                    </a:cxn>
                    <a:cxn ang="0">
                      <a:pos x="322" y="130"/>
                    </a:cxn>
                    <a:cxn ang="0">
                      <a:pos x="347" y="130"/>
                    </a:cxn>
                    <a:cxn ang="0">
                      <a:pos x="347" y="268"/>
                    </a:cxn>
                    <a:cxn ang="0">
                      <a:pos x="322" y="268"/>
                    </a:cxn>
                    <a:cxn ang="0">
                      <a:pos x="322" y="65"/>
                    </a:cxn>
                    <a:cxn ang="0">
                      <a:pos x="200" y="65"/>
                    </a:cxn>
                    <a:cxn ang="0">
                      <a:pos x="200" y="89"/>
                    </a:cxn>
                    <a:cxn ang="0">
                      <a:pos x="225" y="105"/>
                    </a:cxn>
                    <a:cxn ang="0">
                      <a:pos x="200" y="105"/>
                    </a:cxn>
                    <a:cxn ang="0">
                      <a:pos x="225" y="171"/>
                    </a:cxn>
                    <a:cxn ang="0">
                      <a:pos x="200" y="187"/>
                    </a:cxn>
                    <a:cxn ang="0">
                      <a:pos x="200" y="211"/>
                    </a:cxn>
                    <a:cxn ang="0">
                      <a:pos x="225" y="228"/>
                    </a:cxn>
                    <a:cxn ang="0">
                      <a:pos x="200" y="228"/>
                    </a:cxn>
                    <a:cxn ang="0">
                      <a:pos x="225" y="293"/>
                    </a:cxn>
                    <a:cxn ang="0">
                      <a:pos x="225" y="316"/>
                    </a:cxn>
                    <a:cxn ang="0">
                      <a:pos x="225" y="357"/>
                    </a:cxn>
                  </a:cxnLst>
                  <a:rect l="0" t="0" r="r" b="b"/>
                  <a:pathLst>
                    <a:path w="818" h="373">
                      <a:moveTo>
                        <a:pt x="35" y="357"/>
                      </a:moveTo>
                      <a:lnTo>
                        <a:pt x="0" y="357"/>
                      </a:lnTo>
                      <a:lnTo>
                        <a:pt x="0" y="373"/>
                      </a:lnTo>
                      <a:lnTo>
                        <a:pt x="818" y="373"/>
                      </a:lnTo>
                      <a:lnTo>
                        <a:pt x="818" y="357"/>
                      </a:lnTo>
                      <a:lnTo>
                        <a:pt x="771" y="357"/>
                      </a:lnTo>
                      <a:lnTo>
                        <a:pt x="771" y="290"/>
                      </a:lnTo>
                      <a:lnTo>
                        <a:pt x="676" y="290"/>
                      </a:lnTo>
                      <a:lnTo>
                        <a:pt x="676" y="210"/>
                      </a:lnTo>
                      <a:lnTo>
                        <a:pt x="635" y="210"/>
                      </a:lnTo>
                      <a:lnTo>
                        <a:pt x="635" y="290"/>
                      </a:lnTo>
                      <a:lnTo>
                        <a:pt x="612" y="290"/>
                      </a:lnTo>
                      <a:lnTo>
                        <a:pt x="612" y="210"/>
                      </a:lnTo>
                      <a:lnTo>
                        <a:pt x="572" y="210"/>
                      </a:lnTo>
                      <a:lnTo>
                        <a:pt x="572" y="290"/>
                      </a:lnTo>
                      <a:lnTo>
                        <a:pt x="550" y="290"/>
                      </a:lnTo>
                      <a:lnTo>
                        <a:pt x="550" y="246"/>
                      </a:lnTo>
                      <a:lnTo>
                        <a:pt x="493" y="246"/>
                      </a:lnTo>
                      <a:lnTo>
                        <a:pt x="493" y="357"/>
                      </a:lnTo>
                      <a:lnTo>
                        <a:pt x="485" y="357"/>
                      </a:lnTo>
                      <a:lnTo>
                        <a:pt x="485" y="172"/>
                      </a:lnTo>
                      <a:lnTo>
                        <a:pt x="371" y="172"/>
                      </a:lnTo>
                      <a:lnTo>
                        <a:pt x="371" y="357"/>
                      </a:lnTo>
                      <a:lnTo>
                        <a:pt x="363" y="357"/>
                      </a:lnTo>
                      <a:lnTo>
                        <a:pt x="363" y="32"/>
                      </a:lnTo>
                      <a:lnTo>
                        <a:pt x="330" y="32"/>
                      </a:lnTo>
                      <a:lnTo>
                        <a:pt x="330" y="0"/>
                      </a:lnTo>
                      <a:lnTo>
                        <a:pt x="216" y="0"/>
                      </a:lnTo>
                      <a:lnTo>
                        <a:pt x="216" y="32"/>
                      </a:lnTo>
                      <a:lnTo>
                        <a:pt x="184" y="32"/>
                      </a:lnTo>
                      <a:lnTo>
                        <a:pt x="184" y="357"/>
                      </a:lnTo>
                      <a:lnTo>
                        <a:pt x="176" y="357"/>
                      </a:lnTo>
                      <a:lnTo>
                        <a:pt x="176" y="197"/>
                      </a:lnTo>
                      <a:lnTo>
                        <a:pt x="119" y="197"/>
                      </a:lnTo>
                      <a:lnTo>
                        <a:pt x="119" y="296"/>
                      </a:lnTo>
                      <a:lnTo>
                        <a:pt x="35" y="296"/>
                      </a:lnTo>
                      <a:lnTo>
                        <a:pt x="35" y="357"/>
                      </a:lnTo>
                      <a:close/>
                      <a:moveTo>
                        <a:pt x="387" y="187"/>
                      </a:moveTo>
                      <a:lnTo>
                        <a:pt x="468" y="187"/>
                      </a:lnTo>
                      <a:lnTo>
                        <a:pt x="468" y="203"/>
                      </a:lnTo>
                      <a:lnTo>
                        <a:pt x="387" y="203"/>
                      </a:lnTo>
                      <a:lnTo>
                        <a:pt x="387" y="187"/>
                      </a:lnTo>
                      <a:close/>
                      <a:moveTo>
                        <a:pt x="387" y="219"/>
                      </a:moveTo>
                      <a:lnTo>
                        <a:pt x="468" y="219"/>
                      </a:lnTo>
                      <a:lnTo>
                        <a:pt x="468" y="235"/>
                      </a:lnTo>
                      <a:lnTo>
                        <a:pt x="387" y="235"/>
                      </a:lnTo>
                      <a:lnTo>
                        <a:pt x="387" y="219"/>
                      </a:lnTo>
                      <a:close/>
                      <a:moveTo>
                        <a:pt x="387" y="252"/>
                      </a:moveTo>
                      <a:lnTo>
                        <a:pt x="468" y="252"/>
                      </a:lnTo>
                      <a:lnTo>
                        <a:pt x="468" y="268"/>
                      </a:lnTo>
                      <a:lnTo>
                        <a:pt x="387" y="268"/>
                      </a:lnTo>
                      <a:lnTo>
                        <a:pt x="387" y="252"/>
                      </a:lnTo>
                      <a:close/>
                      <a:moveTo>
                        <a:pt x="387" y="284"/>
                      </a:moveTo>
                      <a:lnTo>
                        <a:pt x="468" y="284"/>
                      </a:lnTo>
                      <a:lnTo>
                        <a:pt x="468" y="300"/>
                      </a:lnTo>
                      <a:lnTo>
                        <a:pt x="387" y="300"/>
                      </a:lnTo>
                      <a:lnTo>
                        <a:pt x="387" y="284"/>
                      </a:lnTo>
                      <a:close/>
                      <a:moveTo>
                        <a:pt x="387" y="316"/>
                      </a:moveTo>
                      <a:lnTo>
                        <a:pt x="468" y="316"/>
                      </a:lnTo>
                      <a:lnTo>
                        <a:pt x="468" y="333"/>
                      </a:lnTo>
                      <a:lnTo>
                        <a:pt x="387" y="333"/>
                      </a:lnTo>
                      <a:lnTo>
                        <a:pt x="387" y="316"/>
                      </a:lnTo>
                      <a:close/>
                      <a:moveTo>
                        <a:pt x="282" y="252"/>
                      </a:moveTo>
                      <a:lnTo>
                        <a:pt x="282" y="228"/>
                      </a:lnTo>
                      <a:lnTo>
                        <a:pt x="306" y="228"/>
                      </a:lnTo>
                      <a:lnTo>
                        <a:pt x="306" y="252"/>
                      </a:lnTo>
                      <a:lnTo>
                        <a:pt x="282" y="252"/>
                      </a:lnTo>
                      <a:close/>
                      <a:moveTo>
                        <a:pt x="306" y="268"/>
                      </a:moveTo>
                      <a:lnTo>
                        <a:pt x="306" y="293"/>
                      </a:lnTo>
                      <a:lnTo>
                        <a:pt x="282" y="293"/>
                      </a:lnTo>
                      <a:lnTo>
                        <a:pt x="282" y="268"/>
                      </a:lnTo>
                      <a:lnTo>
                        <a:pt x="306" y="268"/>
                      </a:lnTo>
                      <a:close/>
                      <a:moveTo>
                        <a:pt x="282" y="211"/>
                      </a:moveTo>
                      <a:lnTo>
                        <a:pt x="282" y="187"/>
                      </a:lnTo>
                      <a:lnTo>
                        <a:pt x="306" y="187"/>
                      </a:lnTo>
                      <a:lnTo>
                        <a:pt x="306" y="211"/>
                      </a:lnTo>
                      <a:lnTo>
                        <a:pt x="282" y="211"/>
                      </a:lnTo>
                      <a:close/>
                      <a:moveTo>
                        <a:pt x="282" y="171"/>
                      </a:moveTo>
                      <a:lnTo>
                        <a:pt x="282" y="146"/>
                      </a:lnTo>
                      <a:lnTo>
                        <a:pt x="306" y="146"/>
                      </a:lnTo>
                      <a:lnTo>
                        <a:pt x="306" y="171"/>
                      </a:lnTo>
                      <a:lnTo>
                        <a:pt x="282" y="171"/>
                      </a:lnTo>
                      <a:close/>
                      <a:moveTo>
                        <a:pt x="282" y="130"/>
                      </a:moveTo>
                      <a:lnTo>
                        <a:pt x="282" y="105"/>
                      </a:lnTo>
                      <a:lnTo>
                        <a:pt x="306" y="105"/>
                      </a:lnTo>
                      <a:lnTo>
                        <a:pt x="306" y="130"/>
                      </a:lnTo>
                      <a:lnTo>
                        <a:pt x="282" y="130"/>
                      </a:lnTo>
                      <a:close/>
                      <a:moveTo>
                        <a:pt x="282" y="89"/>
                      </a:moveTo>
                      <a:lnTo>
                        <a:pt x="282" y="65"/>
                      </a:lnTo>
                      <a:lnTo>
                        <a:pt x="306" y="65"/>
                      </a:lnTo>
                      <a:lnTo>
                        <a:pt x="306" y="89"/>
                      </a:lnTo>
                      <a:lnTo>
                        <a:pt x="282" y="89"/>
                      </a:lnTo>
                      <a:close/>
                      <a:moveTo>
                        <a:pt x="241" y="252"/>
                      </a:moveTo>
                      <a:lnTo>
                        <a:pt x="241" y="228"/>
                      </a:lnTo>
                      <a:lnTo>
                        <a:pt x="266" y="228"/>
                      </a:lnTo>
                      <a:lnTo>
                        <a:pt x="266" y="252"/>
                      </a:lnTo>
                      <a:lnTo>
                        <a:pt x="241" y="252"/>
                      </a:lnTo>
                      <a:close/>
                      <a:moveTo>
                        <a:pt x="266" y="268"/>
                      </a:moveTo>
                      <a:lnTo>
                        <a:pt x="266" y="293"/>
                      </a:lnTo>
                      <a:lnTo>
                        <a:pt x="241" y="293"/>
                      </a:lnTo>
                      <a:lnTo>
                        <a:pt x="241" y="268"/>
                      </a:lnTo>
                      <a:lnTo>
                        <a:pt x="266" y="268"/>
                      </a:lnTo>
                      <a:close/>
                      <a:moveTo>
                        <a:pt x="241" y="211"/>
                      </a:moveTo>
                      <a:lnTo>
                        <a:pt x="241" y="187"/>
                      </a:lnTo>
                      <a:lnTo>
                        <a:pt x="266" y="187"/>
                      </a:lnTo>
                      <a:lnTo>
                        <a:pt x="266" y="211"/>
                      </a:lnTo>
                      <a:lnTo>
                        <a:pt x="241" y="211"/>
                      </a:lnTo>
                      <a:close/>
                      <a:moveTo>
                        <a:pt x="241" y="171"/>
                      </a:moveTo>
                      <a:lnTo>
                        <a:pt x="241" y="146"/>
                      </a:lnTo>
                      <a:lnTo>
                        <a:pt x="266" y="146"/>
                      </a:lnTo>
                      <a:lnTo>
                        <a:pt x="266" y="171"/>
                      </a:lnTo>
                      <a:lnTo>
                        <a:pt x="241" y="171"/>
                      </a:lnTo>
                      <a:close/>
                      <a:moveTo>
                        <a:pt x="241" y="130"/>
                      </a:moveTo>
                      <a:lnTo>
                        <a:pt x="241" y="105"/>
                      </a:lnTo>
                      <a:lnTo>
                        <a:pt x="266" y="105"/>
                      </a:lnTo>
                      <a:lnTo>
                        <a:pt x="266" y="130"/>
                      </a:lnTo>
                      <a:lnTo>
                        <a:pt x="241" y="130"/>
                      </a:lnTo>
                      <a:close/>
                      <a:moveTo>
                        <a:pt x="241" y="89"/>
                      </a:moveTo>
                      <a:lnTo>
                        <a:pt x="241" y="65"/>
                      </a:lnTo>
                      <a:lnTo>
                        <a:pt x="266" y="65"/>
                      </a:lnTo>
                      <a:lnTo>
                        <a:pt x="266" y="89"/>
                      </a:lnTo>
                      <a:lnTo>
                        <a:pt x="241" y="89"/>
                      </a:lnTo>
                      <a:close/>
                      <a:moveTo>
                        <a:pt x="322" y="211"/>
                      </a:moveTo>
                      <a:lnTo>
                        <a:pt x="322" y="187"/>
                      </a:lnTo>
                      <a:lnTo>
                        <a:pt x="347" y="187"/>
                      </a:lnTo>
                      <a:lnTo>
                        <a:pt x="347" y="211"/>
                      </a:lnTo>
                      <a:lnTo>
                        <a:pt x="322" y="211"/>
                      </a:lnTo>
                      <a:close/>
                      <a:moveTo>
                        <a:pt x="347" y="228"/>
                      </a:moveTo>
                      <a:lnTo>
                        <a:pt x="347" y="252"/>
                      </a:lnTo>
                      <a:lnTo>
                        <a:pt x="322" y="252"/>
                      </a:lnTo>
                      <a:lnTo>
                        <a:pt x="322" y="228"/>
                      </a:lnTo>
                      <a:lnTo>
                        <a:pt x="347" y="228"/>
                      </a:lnTo>
                      <a:close/>
                      <a:moveTo>
                        <a:pt x="322" y="171"/>
                      </a:moveTo>
                      <a:lnTo>
                        <a:pt x="322" y="146"/>
                      </a:lnTo>
                      <a:lnTo>
                        <a:pt x="347" y="146"/>
                      </a:lnTo>
                      <a:lnTo>
                        <a:pt x="347" y="171"/>
                      </a:lnTo>
                      <a:lnTo>
                        <a:pt x="322" y="171"/>
                      </a:lnTo>
                      <a:close/>
                      <a:moveTo>
                        <a:pt x="322" y="130"/>
                      </a:moveTo>
                      <a:lnTo>
                        <a:pt x="322" y="105"/>
                      </a:lnTo>
                      <a:lnTo>
                        <a:pt x="347" y="105"/>
                      </a:lnTo>
                      <a:lnTo>
                        <a:pt x="347" y="130"/>
                      </a:lnTo>
                      <a:lnTo>
                        <a:pt x="322" y="130"/>
                      </a:lnTo>
                      <a:close/>
                      <a:moveTo>
                        <a:pt x="322" y="268"/>
                      </a:moveTo>
                      <a:lnTo>
                        <a:pt x="347" y="268"/>
                      </a:lnTo>
                      <a:lnTo>
                        <a:pt x="347" y="293"/>
                      </a:lnTo>
                      <a:lnTo>
                        <a:pt x="322" y="293"/>
                      </a:lnTo>
                      <a:lnTo>
                        <a:pt x="322" y="268"/>
                      </a:lnTo>
                      <a:close/>
                      <a:moveTo>
                        <a:pt x="347" y="89"/>
                      </a:moveTo>
                      <a:lnTo>
                        <a:pt x="322" y="89"/>
                      </a:lnTo>
                      <a:lnTo>
                        <a:pt x="322" y="65"/>
                      </a:lnTo>
                      <a:lnTo>
                        <a:pt x="347" y="65"/>
                      </a:lnTo>
                      <a:lnTo>
                        <a:pt x="347" y="89"/>
                      </a:lnTo>
                      <a:close/>
                      <a:moveTo>
                        <a:pt x="200" y="65"/>
                      </a:moveTo>
                      <a:lnTo>
                        <a:pt x="225" y="65"/>
                      </a:lnTo>
                      <a:lnTo>
                        <a:pt x="225" y="89"/>
                      </a:lnTo>
                      <a:lnTo>
                        <a:pt x="200" y="89"/>
                      </a:lnTo>
                      <a:lnTo>
                        <a:pt x="200" y="65"/>
                      </a:lnTo>
                      <a:close/>
                      <a:moveTo>
                        <a:pt x="200" y="105"/>
                      </a:moveTo>
                      <a:lnTo>
                        <a:pt x="225" y="105"/>
                      </a:lnTo>
                      <a:lnTo>
                        <a:pt x="225" y="130"/>
                      </a:lnTo>
                      <a:lnTo>
                        <a:pt x="200" y="130"/>
                      </a:lnTo>
                      <a:lnTo>
                        <a:pt x="200" y="105"/>
                      </a:lnTo>
                      <a:close/>
                      <a:moveTo>
                        <a:pt x="200" y="146"/>
                      </a:moveTo>
                      <a:lnTo>
                        <a:pt x="225" y="146"/>
                      </a:lnTo>
                      <a:lnTo>
                        <a:pt x="225" y="171"/>
                      </a:lnTo>
                      <a:lnTo>
                        <a:pt x="200" y="171"/>
                      </a:lnTo>
                      <a:lnTo>
                        <a:pt x="200" y="146"/>
                      </a:lnTo>
                      <a:close/>
                      <a:moveTo>
                        <a:pt x="200" y="187"/>
                      </a:moveTo>
                      <a:lnTo>
                        <a:pt x="225" y="187"/>
                      </a:lnTo>
                      <a:lnTo>
                        <a:pt x="225" y="211"/>
                      </a:lnTo>
                      <a:lnTo>
                        <a:pt x="200" y="211"/>
                      </a:lnTo>
                      <a:lnTo>
                        <a:pt x="200" y="187"/>
                      </a:lnTo>
                      <a:close/>
                      <a:moveTo>
                        <a:pt x="200" y="228"/>
                      </a:moveTo>
                      <a:lnTo>
                        <a:pt x="225" y="228"/>
                      </a:lnTo>
                      <a:lnTo>
                        <a:pt x="225" y="252"/>
                      </a:lnTo>
                      <a:lnTo>
                        <a:pt x="200" y="252"/>
                      </a:lnTo>
                      <a:lnTo>
                        <a:pt x="200" y="228"/>
                      </a:lnTo>
                      <a:close/>
                      <a:moveTo>
                        <a:pt x="200" y="268"/>
                      </a:moveTo>
                      <a:lnTo>
                        <a:pt x="225" y="268"/>
                      </a:lnTo>
                      <a:lnTo>
                        <a:pt x="225" y="293"/>
                      </a:lnTo>
                      <a:lnTo>
                        <a:pt x="200" y="293"/>
                      </a:lnTo>
                      <a:lnTo>
                        <a:pt x="200" y="268"/>
                      </a:lnTo>
                      <a:close/>
                      <a:moveTo>
                        <a:pt x="225" y="316"/>
                      </a:moveTo>
                      <a:lnTo>
                        <a:pt x="322" y="316"/>
                      </a:lnTo>
                      <a:lnTo>
                        <a:pt x="322" y="357"/>
                      </a:lnTo>
                      <a:lnTo>
                        <a:pt x="225" y="357"/>
                      </a:lnTo>
                      <a:lnTo>
                        <a:pt x="225" y="316"/>
                      </a:lnTo>
                      <a:close/>
                    </a:path>
                  </a:pathLst>
                </a:cu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GB" kern="0" dirty="0">
                    <a:solidFill>
                      <a:srgbClr val="FFFFFF"/>
                    </a:solidFill>
                    <a:latin typeface="Georgia" pitchFamily="18" charset="0"/>
                  </a:endParaRPr>
                </a:p>
              </p:txBody>
            </p:sp>
          </p:grpSp>
          <p:sp>
            <p:nvSpPr>
              <p:cNvPr id="146" name="Freeform 106">
                <a:extLst>
                  <a:ext uri="{FF2B5EF4-FFF2-40B4-BE49-F238E27FC236}">
                    <a16:creationId xmlns:a16="http://schemas.microsoft.com/office/drawing/2014/main" id="{A7D69D86-DCDF-4A4F-BD77-13510B408E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24779" y="3810338"/>
                <a:ext cx="278500" cy="571021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47" name="Freeform 106">
                <a:extLst>
                  <a:ext uri="{FF2B5EF4-FFF2-40B4-BE49-F238E27FC236}">
                    <a16:creationId xmlns:a16="http://schemas.microsoft.com/office/drawing/2014/main" id="{BE3F7CD3-B386-46FC-85A9-388267EA7A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03280" y="4182950"/>
                <a:ext cx="207002" cy="198409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48" name="Freeform 106">
                <a:extLst>
                  <a:ext uri="{FF2B5EF4-FFF2-40B4-BE49-F238E27FC236}">
                    <a16:creationId xmlns:a16="http://schemas.microsoft.com/office/drawing/2014/main" id="{C2C9CB1B-FBA6-44A5-A006-07402A1628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10281" y="3574723"/>
                <a:ext cx="227431" cy="806636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49" name="Freeform 107">
                <a:extLst>
                  <a:ext uri="{FF2B5EF4-FFF2-40B4-BE49-F238E27FC236}">
                    <a16:creationId xmlns:a16="http://schemas.microsoft.com/office/drawing/2014/main" id="{FA4D074D-CEC6-447F-AE68-A06E921E91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14952" y="3584213"/>
                <a:ext cx="641584" cy="797146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50" name="Freeform 107">
                <a:extLst>
                  <a:ext uri="{FF2B5EF4-FFF2-40B4-BE49-F238E27FC236}">
                    <a16:creationId xmlns:a16="http://schemas.microsoft.com/office/drawing/2014/main" id="{F32C396A-17BA-42D8-A843-A3E8B7E248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69776" y="4025897"/>
                <a:ext cx="177239" cy="355462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51" name="Freeform 106">
                <a:extLst>
                  <a:ext uri="{FF2B5EF4-FFF2-40B4-BE49-F238E27FC236}">
                    <a16:creationId xmlns:a16="http://schemas.microsoft.com/office/drawing/2014/main" id="{D7174E73-E60F-40CD-B8F9-38EDF051CA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5343" y="4182950"/>
                <a:ext cx="207002" cy="198409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52" name="Freeform 106">
                <a:extLst>
                  <a:ext uri="{FF2B5EF4-FFF2-40B4-BE49-F238E27FC236}">
                    <a16:creationId xmlns:a16="http://schemas.microsoft.com/office/drawing/2014/main" id="{57FDEFC7-4402-47A0-8841-2D7A225425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87746" y="3762765"/>
                <a:ext cx="248952" cy="618594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53" name="Freeform 107">
                <a:extLst>
                  <a:ext uri="{FF2B5EF4-FFF2-40B4-BE49-F238E27FC236}">
                    <a16:creationId xmlns:a16="http://schemas.microsoft.com/office/drawing/2014/main" id="{2DAE116D-B035-46AB-B3B9-CC32F12BB1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28848" y="3827234"/>
                <a:ext cx="362282" cy="554125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54" name="Freeform 107">
                <a:extLst>
                  <a:ext uri="{FF2B5EF4-FFF2-40B4-BE49-F238E27FC236}">
                    <a16:creationId xmlns:a16="http://schemas.microsoft.com/office/drawing/2014/main" id="{476154C3-97ED-44FB-B741-51704F1730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93696" y="4025897"/>
                <a:ext cx="177239" cy="355462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55" name="Freeform 106">
                <a:extLst>
                  <a:ext uri="{FF2B5EF4-FFF2-40B4-BE49-F238E27FC236}">
                    <a16:creationId xmlns:a16="http://schemas.microsoft.com/office/drawing/2014/main" id="{E901D753-438D-41F5-9A13-B65EC34136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6265" y="3574723"/>
                <a:ext cx="227431" cy="806636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56" name="Freeform 107">
                <a:extLst>
                  <a:ext uri="{FF2B5EF4-FFF2-40B4-BE49-F238E27FC236}">
                    <a16:creationId xmlns:a16="http://schemas.microsoft.com/office/drawing/2014/main" id="{F2C5326B-AB5C-4244-BB81-3CD557296D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935" y="3584213"/>
                <a:ext cx="641583" cy="797146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A5EB532B-8EB4-4BD9-AD50-263F43A5FAB3}"/>
                </a:ext>
              </a:extLst>
            </p:cNvPr>
            <p:cNvGrpSpPr/>
            <p:nvPr/>
          </p:nvGrpSpPr>
          <p:grpSpPr>
            <a:xfrm>
              <a:off x="7369065" y="5261192"/>
              <a:ext cx="4812788" cy="806636"/>
              <a:chOff x="622359" y="3574723"/>
              <a:chExt cx="4812788" cy="806636"/>
            </a:xfrm>
          </p:grpSpPr>
          <p:sp>
            <p:nvSpPr>
              <p:cNvPr id="115" name="Freeform 106">
                <a:extLst>
                  <a:ext uri="{FF2B5EF4-FFF2-40B4-BE49-F238E27FC236}">
                    <a16:creationId xmlns:a16="http://schemas.microsoft.com/office/drawing/2014/main" id="{19E60D57-BB99-4AC5-977E-65F0C06C18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07842" y="3762765"/>
                <a:ext cx="248952" cy="618594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16" name="Freeform 107">
                <a:extLst>
                  <a:ext uri="{FF2B5EF4-FFF2-40B4-BE49-F238E27FC236}">
                    <a16:creationId xmlns:a16="http://schemas.microsoft.com/office/drawing/2014/main" id="{A6E4F5D5-B3A2-4794-B362-1A8BB6F027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8944" y="3827234"/>
                <a:ext cx="362282" cy="554125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17" name="Freeform 106">
                <a:extLst>
                  <a:ext uri="{FF2B5EF4-FFF2-40B4-BE49-F238E27FC236}">
                    <a16:creationId xmlns:a16="http://schemas.microsoft.com/office/drawing/2014/main" id="{A52F2D5A-1D1F-4B5E-ADF9-F85E999F5A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2359" y="3984541"/>
                <a:ext cx="278500" cy="396818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18" name="Freeform 107">
                <a:extLst>
                  <a:ext uri="{FF2B5EF4-FFF2-40B4-BE49-F238E27FC236}">
                    <a16:creationId xmlns:a16="http://schemas.microsoft.com/office/drawing/2014/main" id="{4AE1B1D7-EDBE-4C22-B6A9-5A4CE53CFD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13792" y="4025897"/>
                <a:ext cx="177239" cy="355462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19" name="Freeform 106">
                <a:extLst>
                  <a:ext uri="{FF2B5EF4-FFF2-40B4-BE49-F238E27FC236}">
                    <a16:creationId xmlns:a16="http://schemas.microsoft.com/office/drawing/2014/main" id="{F182FB0D-880E-4578-A1FD-8F71DE1648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0859" y="3810338"/>
                <a:ext cx="278500" cy="571021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20" name="Freeform 106">
                <a:extLst>
                  <a:ext uri="{FF2B5EF4-FFF2-40B4-BE49-F238E27FC236}">
                    <a16:creationId xmlns:a16="http://schemas.microsoft.com/office/drawing/2014/main" id="{C5BFCF6C-E37B-4A05-9FB5-30F19B8506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9360" y="4182950"/>
                <a:ext cx="207002" cy="198409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21" name="Freeform 106">
                <a:extLst>
                  <a:ext uri="{FF2B5EF4-FFF2-40B4-BE49-F238E27FC236}">
                    <a16:creationId xmlns:a16="http://schemas.microsoft.com/office/drawing/2014/main" id="{A759B8C8-4814-4A68-95EB-5F5C2FD43C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86361" y="3574723"/>
                <a:ext cx="227431" cy="806636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22" name="Freeform 107">
                <a:extLst>
                  <a:ext uri="{FF2B5EF4-FFF2-40B4-BE49-F238E27FC236}">
                    <a16:creationId xmlns:a16="http://schemas.microsoft.com/office/drawing/2014/main" id="{62AD77C5-265F-43C3-A445-0760ACE935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91032" y="3584213"/>
                <a:ext cx="641584" cy="797146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23" name="Freeform 106">
                <a:extLst>
                  <a:ext uri="{FF2B5EF4-FFF2-40B4-BE49-F238E27FC236}">
                    <a16:creationId xmlns:a16="http://schemas.microsoft.com/office/drawing/2014/main" id="{5422058F-EBF1-4112-93AE-94AEE0E0F5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1763" y="3762765"/>
                <a:ext cx="248952" cy="618594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24" name="Freeform 107">
                <a:extLst>
                  <a:ext uri="{FF2B5EF4-FFF2-40B4-BE49-F238E27FC236}">
                    <a16:creationId xmlns:a16="http://schemas.microsoft.com/office/drawing/2014/main" id="{16277BB7-8154-4F8F-8237-EC6D6F2DE3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72865" y="3827234"/>
                <a:ext cx="362282" cy="554125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25" name="Freeform 106">
                <a:extLst>
                  <a:ext uri="{FF2B5EF4-FFF2-40B4-BE49-F238E27FC236}">
                    <a16:creationId xmlns:a16="http://schemas.microsoft.com/office/drawing/2014/main" id="{5E73718C-C30C-4BB8-AC2A-3598ECE6F3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46279" y="3984541"/>
                <a:ext cx="278500" cy="396818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26" name="Freeform 107">
                <a:extLst>
                  <a:ext uri="{FF2B5EF4-FFF2-40B4-BE49-F238E27FC236}">
                    <a16:creationId xmlns:a16="http://schemas.microsoft.com/office/drawing/2014/main" id="{77A23C7C-AB42-43A4-924C-DF0C4FEAD9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7712" y="4025897"/>
                <a:ext cx="177239" cy="355462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GB" kern="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06">
                <a:extLst>
                  <a:ext uri="{FF2B5EF4-FFF2-40B4-BE49-F238E27FC236}">
                    <a16:creationId xmlns:a16="http://schemas.microsoft.com/office/drawing/2014/main" id="{52D92CD4-0D27-498B-B4E8-DDE6518C08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24779" y="3810338"/>
                <a:ext cx="278500" cy="571021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28" name="Freeform 106">
                <a:extLst>
                  <a:ext uri="{FF2B5EF4-FFF2-40B4-BE49-F238E27FC236}">
                    <a16:creationId xmlns:a16="http://schemas.microsoft.com/office/drawing/2014/main" id="{D5207899-2B83-48DB-B080-669501A8AF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03280" y="4182950"/>
                <a:ext cx="207002" cy="198409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29" name="Freeform 106">
                <a:extLst>
                  <a:ext uri="{FF2B5EF4-FFF2-40B4-BE49-F238E27FC236}">
                    <a16:creationId xmlns:a16="http://schemas.microsoft.com/office/drawing/2014/main" id="{F9C6EDBC-3942-4173-9E5A-5F4ADB36B8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10281" y="3574723"/>
                <a:ext cx="227431" cy="806636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rgbClr val="FFA451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30" name="Freeform 107">
                <a:extLst>
                  <a:ext uri="{FF2B5EF4-FFF2-40B4-BE49-F238E27FC236}">
                    <a16:creationId xmlns:a16="http://schemas.microsoft.com/office/drawing/2014/main" id="{58CDB780-F146-4067-AD38-B4BCB3758E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14952" y="3584213"/>
                <a:ext cx="641584" cy="797146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31" name="Freeform 107">
                <a:extLst>
                  <a:ext uri="{FF2B5EF4-FFF2-40B4-BE49-F238E27FC236}">
                    <a16:creationId xmlns:a16="http://schemas.microsoft.com/office/drawing/2014/main" id="{CC41BC9F-EDCF-4E82-96FD-3BEA0BC632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69776" y="4025897"/>
                <a:ext cx="177239" cy="355462"/>
              </a:xfrm>
              <a:custGeom>
                <a:avLst/>
                <a:gdLst/>
                <a:ahLst/>
                <a:cxnLst>
                  <a:cxn ang="0">
                    <a:pos x="81" y="216"/>
                  </a:cxn>
                  <a:cxn ang="0">
                    <a:pos x="15" y="0"/>
                  </a:cxn>
                  <a:cxn ang="0">
                    <a:pos x="105" y="0"/>
                  </a:cxn>
                  <a:cxn ang="0">
                    <a:pos x="15" y="18"/>
                  </a:cxn>
                  <a:cxn ang="0">
                    <a:pos x="4" y="25"/>
                  </a:cxn>
                  <a:cxn ang="0">
                    <a:pos x="8" y="216"/>
                  </a:cxn>
                  <a:cxn ang="0">
                    <a:pos x="81" y="223"/>
                  </a:cxn>
                  <a:cxn ang="0">
                    <a:pos x="120" y="216"/>
                  </a:cxn>
                  <a:cxn ang="0">
                    <a:pos x="116" y="32"/>
                  </a:cxn>
                  <a:cxn ang="0">
                    <a:pos x="87" y="25"/>
                  </a:cxn>
                  <a:cxn ang="0">
                    <a:pos x="105" y="12"/>
                  </a:cxn>
                  <a:cxn ang="0">
                    <a:pos x="63" y="25"/>
                  </a:cxn>
                  <a:cxn ang="0">
                    <a:pos x="81" y="25"/>
                  </a:cxn>
                  <a:cxn ang="0">
                    <a:pos x="57" y="216"/>
                  </a:cxn>
                  <a:cxn ang="0">
                    <a:pos x="15" y="189"/>
                  </a:cxn>
                  <a:cxn ang="0">
                    <a:pos x="15" y="216"/>
                  </a:cxn>
                  <a:cxn ang="0">
                    <a:pos x="81" y="158"/>
                  </a:cxn>
                  <a:cxn ang="0">
                    <a:pos x="63" y="158"/>
                  </a:cxn>
                  <a:cxn ang="0">
                    <a:pos x="57" y="181"/>
                  </a:cxn>
                  <a:cxn ang="0">
                    <a:pos x="63" y="126"/>
                  </a:cxn>
                  <a:cxn ang="0">
                    <a:pos x="63" y="149"/>
                  </a:cxn>
                  <a:cxn ang="0">
                    <a:pos x="57" y="126"/>
                  </a:cxn>
                  <a:cxn ang="0">
                    <a:pos x="39" y="126"/>
                  </a:cxn>
                  <a:cxn ang="0">
                    <a:pos x="33" y="149"/>
                  </a:cxn>
                  <a:cxn ang="0">
                    <a:pos x="39" y="95"/>
                  </a:cxn>
                  <a:cxn ang="0">
                    <a:pos x="39" y="118"/>
                  </a:cxn>
                  <a:cxn ang="0">
                    <a:pos x="33" y="95"/>
                  </a:cxn>
                  <a:cxn ang="0">
                    <a:pos x="15" y="95"/>
                  </a:cxn>
                  <a:cxn ang="0">
                    <a:pos x="15" y="32"/>
                  </a:cxn>
                  <a:cxn ang="0">
                    <a:pos x="81" y="55"/>
                  </a:cxn>
                  <a:cxn ang="0">
                    <a:pos x="81" y="32"/>
                  </a:cxn>
                  <a:cxn ang="0">
                    <a:pos x="81" y="63"/>
                  </a:cxn>
                  <a:cxn ang="0">
                    <a:pos x="63" y="63"/>
                  </a:cxn>
                  <a:cxn ang="0">
                    <a:pos x="57" y="86"/>
                  </a:cxn>
                  <a:cxn ang="0">
                    <a:pos x="15" y="63"/>
                  </a:cxn>
                  <a:cxn ang="0">
                    <a:pos x="15" y="86"/>
                  </a:cxn>
                  <a:cxn ang="0">
                    <a:pos x="57" y="25"/>
                  </a:cxn>
                  <a:cxn ang="0">
                    <a:pos x="57" y="18"/>
                  </a:cxn>
                  <a:cxn ang="0">
                    <a:pos x="105" y="32"/>
                  </a:cxn>
                  <a:cxn ang="0">
                    <a:pos x="88" y="86"/>
                  </a:cxn>
                  <a:cxn ang="0">
                    <a:pos x="105" y="86"/>
                  </a:cxn>
                  <a:cxn ang="0">
                    <a:pos x="88" y="95"/>
                  </a:cxn>
                  <a:cxn ang="0">
                    <a:pos x="88" y="118"/>
                  </a:cxn>
                  <a:cxn ang="0">
                    <a:pos x="105" y="126"/>
                  </a:cxn>
                  <a:cxn ang="0">
                    <a:pos x="92" y="216"/>
                  </a:cxn>
                  <a:cxn ang="0">
                    <a:pos x="105" y="189"/>
                  </a:cxn>
                  <a:cxn ang="0">
                    <a:pos x="88" y="181"/>
                  </a:cxn>
                  <a:cxn ang="0">
                    <a:pos x="105" y="181"/>
                  </a:cxn>
                </a:cxnLst>
                <a:rect l="0" t="0" r="r" b="b"/>
                <a:pathLst>
                  <a:path w="120" h="223">
                    <a:moveTo>
                      <a:pt x="63" y="189"/>
                    </a:moveTo>
                    <a:cubicBezTo>
                      <a:pt x="81" y="189"/>
                      <a:pt x="81" y="189"/>
                      <a:pt x="81" y="189"/>
                    </a:cubicBezTo>
                    <a:cubicBezTo>
                      <a:pt x="81" y="216"/>
                      <a:pt x="81" y="216"/>
                      <a:pt x="81" y="216"/>
                    </a:cubicBezTo>
                    <a:cubicBezTo>
                      <a:pt x="63" y="216"/>
                      <a:pt x="63" y="216"/>
                      <a:pt x="63" y="216"/>
                    </a:cubicBezTo>
                    <a:cubicBezTo>
                      <a:pt x="63" y="189"/>
                      <a:pt x="63" y="189"/>
                      <a:pt x="63" y="189"/>
                    </a:cubicBezTo>
                    <a:close/>
                    <a:moveTo>
                      <a:pt x="15" y="0"/>
                    </a:moveTo>
                    <a:cubicBezTo>
                      <a:pt x="15" y="7"/>
                      <a:pt x="15" y="7"/>
                      <a:pt x="15" y="7"/>
                    </a:cubicBezTo>
                    <a:cubicBezTo>
                      <a:pt x="50" y="7"/>
                      <a:pt x="75" y="7"/>
                      <a:pt x="105" y="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5" y="0"/>
                      <a:pt x="48" y="0"/>
                      <a:pt x="15" y="0"/>
                    </a:cubicBezTo>
                    <a:close/>
                    <a:moveTo>
                      <a:pt x="15" y="12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92" y="223"/>
                      <a:pt x="92" y="223"/>
                      <a:pt x="92" y="223"/>
                    </a:cubicBezTo>
                    <a:cubicBezTo>
                      <a:pt x="120" y="223"/>
                      <a:pt x="120" y="223"/>
                      <a:pt x="120" y="223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6" y="32"/>
                      <a:pt x="116" y="32"/>
                      <a:pt x="116" y="32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105" y="18"/>
                      <a:pt x="105" y="18"/>
                      <a:pt x="105" y="1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75" y="12"/>
                      <a:pt x="45" y="12"/>
                      <a:pt x="15" y="12"/>
                    </a:cubicBezTo>
                    <a:close/>
                    <a:moveTo>
                      <a:pt x="81" y="25"/>
                    </a:move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25"/>
                      <a:pt x="81" y="25"/>
                      <a:pt x="81" y="25"/>
                    </a:cubicBezTo>
                    <a:close/>
                    <a:moveTo>
                      <a:pt x="39" y="189"/>
                    </a:moveTo>
                    <a:cubicBezTo>
                      <a:pt x="57" y="189"/>
                      <a:pt x="57" y="189"/>
                      <a:pt x="57" y="189"/>
                    </a:cubicBezTo>
                    <a:cubicBezTo>
                      <a:pt x="57" y="216"/>
                      <a:pt x="57" y="216"/>
                      <a:pt x="57" y="216"/>
                    </a:cubicBezTo>
                    <a:cubicBezTo>
                      <a:pt x="39" y="216"/>
                      <a:pt x="39" y="216"/>
                      <a:pt x="39" y="216"/>
                    </a:cubicBezTo>
                    <a:cubicBezTo>
                      <a:pt x="39" y="189"/>
                      <a:pt x="39" y="189"/>
                      <a:pt x="39" y="189"/>
                    </a:cubicBezTo>
                    <a:close/>
                    <a:moveTo>
                      <a:pt x="15" y="189"/>
                    </a:moveTo>
                    <a:cubicBezTo>
                      <a:pt x="33" y="189"/>
                      <a:pt x="33" y="189"/>
                      <a:pt x="33" y="189"/>
                    </a:cubicBezTo>
                    <a:cubicBezTo>
                      <a:pt x="33" y="216"/>
                      <a:pt x="33" y="216"/>
                      <a:pt x="33" y="216"/>
                    </a:cubicBezTo>
                    <a:cubicBezTo>
                      <a:pt x="15" y="216"/>
                      <a:pt x="15" y="216"/>
                      <a:pt x="15" y="216"/>
                    </a:cubicBezTo>
                    <a:cubicBezTo>
                      <a:pt x="15" y="189"/>
                      <a:pt x="15" y="189"/>
                      <a:pt x="15" y="189"/>
                    </a:cubicBezTo>
                    <a:close/>
                    <a:moveTo>
                      <a:pt x="63" y="158"/>
                    </a:moveTo>
                    <a:cubicBezTo>
                      <a:pt x="81" y="158"/>
                      <a:pt x="81" y="158"/>
                      <a:pt x="81" y="158"/>
                    </a:cubicBezTo>
                    <a:cubicBezTo>
                      <a:pt x="81" y="181"/>
                      <a:pt x="81" y="181"/>
                      <a:pt x="81" y="181"/>
                    </a:cubicBezTo>
                    <a:cubicBezTo>
                      <a:pt x="63" y="181"/>
                      <a:pt x="63" y="181"/>
                      <a:pt x="63" y="181"/>
                    </a:cubicBezTo>
                    <a:cubicBezTo>
                      <a:pt x="63" y="158"/>
                      <a:pt x="63" y="158"/>
                      <a:pt x="63" y="158"/>
                    </a:cubicBezTo>
                    <a:close/>
                    <a:moveTo>
                      <a:pt x="39" y="158"/>
                    </a:move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39" y="158"/>
                      <a:pt x="39" y="158"/>
                      <a:pt x="39" y="158"/>
                    </a:cubicBezTo>
                    <a:close/>
                    <a:moveTo>
                      <a:pt x="63" y="126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1" y="149"/>
                      <a:pt x="81" y="149"/>
                      <a:pt x="81" y="149"/>
                    </a:cubicBezTo>
                    <a:cubicBezTo>
                      <a:pt x="63" y="149"/>
                      <a:pt x="63" y="149"/>
                      <a:pt x="63" y="149"/>
                    </a:cubicBezTo>
                    <a:cubicBezTo>
                      <a:pt x="63" y="126"/>
                      <a:pt x="63" y="126"/>
                      <a:pt x="63" y="126"/>
                    </a:cubicBezTo>
                    <a:close/>
                    <a:moveTo>
                      <a:pt x="39" y="126"/>
                    </a:moveTo>
                    <a:cubicBezTo>
                      <a:pt x="57" y="126"/>
                      <a:pt x="57" y="126"/>
                      <a:pt x="57" y="126"/>
                    </a:cubicBezTo>
                    <a:cubicBezTo>
                      <a:pt x="57" y="149"/>
                      <a:pt x="57" y="149"/>
                      <a:pt x="57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9" y="126"/>
                      <a:pt x="39" y="126"/>
                      <a:pt x="39" y="126"/>
                    </a:cubicBezTo>
                    <a:close/>
                    <a:moveTo>
                      <a:pt x="15" y="126"/>
                    </a:moveTo>
                    <a:cubicBezTo>
                      <a:pt x="33" y="126"/>
                      <a:pt x="33" y="126"/>
                      <a:pt x="33" y="126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5" y="126"/>
                      <a:pt x="15" y="126"/>
                      <a:pt x="15" y="126"/>
                    </a:cubicBezTo>
                    <a:close/>
                    <a:moveTo>
                      <a:pt x="39" y="95"/>
                    </a:move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95"/>
                      <a:pt x="39" y="95"/>
                      <a:pt x="39" y="95"/>
                    </a:cubicBezTo>
                    <a:close/>
                    <a:moveTo>
                      <a:pt x="15" y="95"/>
                    </a:moveTo>
                    <a:cubicBezTo>
                      <a:pt x="33" y="95"/>
                      <a:pt x="33" y="95"/>
                      <a:pt x="33" y="95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5" y="95"/>
                      <a:pt x="15" y="95"/>
                      <a:pt x="15" y="95"/>
                    </a:cubicBezTo>
                    <a:close/>
                    <a:moveTo>
                      <a:pt x="33" y="55"/>
                    </a:move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55"/>
                      <a:pt x="33" y="55"/>
                      <a:pt x="33" y="55"/>
                    </a:cubicBezTo>
                    <a:close/>
                    <a:moveTo>
                      <a:pt x="81" y="55"/>
                    </a:move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55"/>
                      <a:pt x="81" y="55"/>
                      <a:pt x="81" y="55"/>
                    </a:cubicBezTo>
                    <a:close/>
                    <a:moveTo>
                      <a:pt x="63" y="63"/>
                    </a:move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63" y="86"/>
                      <a:pt x="63" y="86"/>
                      <a:pt x="63" y="86"/>
                    </a:cubicBezTo>
                    <a:cubicBezTo>
                      <a:pt x="63" y="63"/>
                      <a:pt x="63" y="63"/>
                      <a:pt x="63" y="63"/>
                    </a:cubicBezTo>
                    <a:close/>
                    <a:moveTo>
                      <a:pt x="39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39" y="86"/>
                      <a:pt x="39" y="86"/>
                      <a:pt x="39" y="86"/>
                    </a:cubicBezTo>
                    <a:cubicBezTo>
                      <a:pt x="39" y="63"/>
                      <a:pt x="39" y="63"/>
                      <a:pt x="39" y="63"/>
                    </a:cubicBezTo>
                    <a:close/>
                    <a:moveTo>
                      <a:pt x="15" y="6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5" y="63"/>
                      <a:pt x="15" y="63"/>
                      <a:pt x="15" y="63"/>
                    </a:cubicBezTo>
                    <a:close/>
                    <a:moveTo>
                      <a:pt x="57" y="18"/>
                    </a:moveTo>
                    <a:cubicBezTo>
                      <a:pt x="57" y="25"/>
                      <a:pt x="57" y="25"/>
                      <a:pt x="57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57" y="18"/>
                      <a:pt x="57" y="18"/>
                      <a:pt x="57" y="18"/>
                    </a:cubicBezTo>
                    <a:close/>
                    <a:moveTo>
                      <a:pt x="88" y="55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55"/>
                      <a:pt x="105" y="55"/>
                      <a:pt x="105" y="55"/>
                    </a:cubicBezTo>
                    <a:cubicBezTo>
                      <a:pt x="88" y="55"/>
                      <a:pt x="88" y="55"/>
                      <a:pt x="88" y="55"/>
                    </a:cubicBezTo>
                    <a:close/>
                    <a:moveTo>
                      <a:pt x="88" y="86"/>
                    </a:moveTo>
                    <a:cubicBezTo>
                      <a:pt x="88" y="63"/>
                      <a:pt x="88" y="63"/>
                      <a:pt x="88" y="63"/>
                    </a:cubicBezTo>
                    <a:cubicBezTo>
                      <a:pt x="105" y="63"/>
                      <a:pt x="105" y="63"/>
                      <a:pt x="105" y="63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88" y="86"/>
                      <a:pt x="88" y="86"/>
                      <a:pt x="88" y="86"/>
                    </a:cubicBezTo>
                    <a:close/>
                    <a:moveTo>
                      <a:pt x="88" y="118"/>
                    </a:moveTo>
                    <a:cubicBezTo>
                      <a:pt x="88" y="95"/>
                      <a:pt x="88" y="95"/>
                      <a:pt x="88" y="95"/>
                    </a:cubicBezTo>
                    <a:cubicBezTo>
                      <a:pt x="105" y="95"/>
                      <a:pt x="105" y="95"/>
                      <a:pt x="105" y="95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88" y="118"/>
                      <a:pt x="88" y="118"/>
                      <a:pt x="88" y="118"/>
                    </a:cubicBezTo>
                    <a:close/>
                    <a:moveTo>
                      <a:pt x="88" y="149"/>
                    </a:moveTo>
                    <a:cubicBezTo>
                      <a:pt x="88" y="126"/>
                      <a:pt x="88" y="126"/>
                      <a:pt x="88" y="126"/>
                    </a:cubicBezTo>
                    <a:cubicBezTo>
                      <a:pt x="105" y="126"/>
                      <a:pt x="105" y="126"/>
                      <a:pt x="105" y="126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88" y="149"/>
                      <a:pt x="88" y="149"/>
                      <a:pt x="88" y="149"/>
                    </a:cubicBezTo>
                    <a:close/>
                    <a:moveTo>
                      <a:pt x="92" y="216"/>
                    </a:moveTo>
                    <a:cubicBezTo>
                      <a:pt x="88" y="216"/>
                      <a:pt x="88" y="216"/>
                      <a:pt x="88" y="216"/>
                    </a:cubicBezTo>
                    <a:cubicBezTo>
                      <a:pt x="88" y="189"/>
                      <a:pt x="88" y="189"/>
                      <a:pt x="88" y="189"/>
                    </a:cubicBezTo>
                    <a:cubicBezTo>
                      <a:pt x="105" y="189"/>
                      <a:pt x="105" y="189"/>
                      <a:pt x="105" y="189"/>
                    </a:cubicBezTo>
                    <a:cubicBezTo>
                      <a:pt x="105" y="216"/>
                      <a:pt x="105" y="216"/>
                      <a:pt x="105" y="216"/>
                    </a:cubicBezTo>
                    <a:cubicBezTo>
                      <a:pt x="92" y="216"/>
                      <a:pt x="92" y="216"/>
                      <a:pt x="92" y="216"/>
                    </a:cubicBezTo>
                    <a:close/>
                    <a:moveTo>
                      <a:pt x="88" y="181"/>
                    </a:moveTo>
                    <a:cubicBezTo>
                      <a:pt x="88" y="158"/>
                      <a:pt x="88" y="158"/>
                      <a:pt x="88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8" y="181"/>
                      <a:pt x="88" y="181"/>
                      <a:pt x="88" y="18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  <p:sp>
            <p:nvSpPr>
              <p:cNvPr id="132" name="Freeform 106">
                <a:extLst>
                  <a:ext uri="{FF2B5EF4-FFF2-40B4-BE49-F238E27FC236}">
                    <a16:creationId xmlns:a16="http://schemas.microsoft.com/office/drawing/2014/main" id="{53128233-E404-4BAD-A6BD-57A044FBE2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5343" y="4182950"/>
                <a:ext cx="207002" cy="198409"/>
              </a:xfrm>
              <a:custGeom>
                <a:avLst/>
                <a:gdLst/>
                <a:ahLst/>
                <a:cxnLst>
                  <a:cxn ang="0">
                    <a:pos x="64" y="92"/>
                  </a:cxn>
                  <a:cxn ang="0">
                    <a:pos x="47" y="53"/>
                  </a:cxn>
                  <a:cxn ang="0">
                    <a:pos x="100" y="31"/>
                  </a:cxn>
                  <a:cxn ang="0">
                    <a:pos x="116" y="47"/>
                  </a:cxn>
                  <a:cxn ang="0">
                    <a:pos x="76" y="31"/>
                  </a:cxn>
                  <a:cxn ang="0">
                    <a:pos x="93" y="47"/>
                  </a:cxn>
                  <a:cxn ang="0">
                    <a:pos x="24" y="31"/>
                  </a:cxn>
                  <a:cxn ang="0">
                    <a:pos x="42" y="47"/>
                  </a:cxn>
                  <a:cxn ang="0">
                    <a:pos x="93" y="92"/>
                  </a:cxn>
                  <a:cxn ang="0">
                    <a:pos x="76" y="53"/>
                  </a:cxn>
                  <a:cxn ang="0">
                    <a:pos x="24" y="112"/>
                  </a:cxn>
                  <a:cxn ang="0">
                    <a:pos x="42" y="152"/>
                  </a:cxn>
                  <a:cxn ang="0">
                    <a:pos x="100" y="112"/>
                  </a:cxn>
                  <a:cxn ang="0">
                    <a:pos x="116" y="152"/>
                  </a:cxn>
                  <a:cxn ang="0">
                    <a:pos x="47" y="112"/>
                  </a:cxn>
                  <a:cxn ang="0">
                    <a:pos x="64" y="173"/>
                  </a:cxn>
                  <a:cxn ang="0">
                    <a:pos x="100" y="306"/>
                  </a:cxn>
                  <a:cxn ang="0">
                    <a:pos x="116" y="264"/>
                  </a:cxn>
                  <a:cxn ang="0">
                    <a:pos x="76" y="306"/>
                  </a:cxn>
                  <a:cxn ang="0">
                    <a:pos x="93" y="264"/>
                  </a:cxn>
                  <a:cxn ang="0">
                    <a:pos x="47" y="306"/>
                  </a:cxn>
                  <a:cxn ang="0">
                    <a:pos x="64" y="264"/>
                  </a:cxn>
                  <a:cxn ang="0">
                    <a:pos x="100" y="361"/>
                  </a:cxn>
                  <a:cxn ang="0">
                    <a:pos x="116" y="319"/>
                  </a:cxn>
                  <a:cxn ang="0">
                    <a:pos x="76" y="361"/>
                  </a:cxn>
                  <a:cxn ang="0">
                    <a:pos x="93" y="319"/>
                  </a:cxn>
                  <a:cxn ang="0">
                    <a:pos x="24" y="361"/>
                  </a:cxn>
                  <a:cxn ang="0">
                    <a:pos x="42" y="319"/>
                  </a:cxn>
                  <a:cxn ang="0">
                    <a:pos x="0" y="392"/>
                  </a:cxn>
                  <a:cxn ang="0">
                    <a:pos x="24" y="374"/>
                  </a:cxn>
                  <a:cxn ang="0">
                    <a:pos x="76" y="403"/>
                  </a:cxn>
                  <a:cxn ang="0">
                    <a:pos x="116" y="403"/>
                  </a:cxn>
                  <a:cxn ang="0">
                    <a:pos x="129" y="392"/>
                  </a:cxn>
                  <a:cxn ang="0">
                    <a:pos x="116" y="181"/>
                  </a:cxn>
                  <a:cxn ang="0">
                    <a:pos x="129" y="100"/>
                  </a:cxn>
                  <a:cxn ang="0">
                    <a:pos x="129" y="92"/>
                  </a:cxn>
                  <a:cxn ang="0">
                    <a:pos x="116" y="11"/>
                  </a:cxn>
                  <a:cxn ang="0">
                    <a:pos x="106" y="0"/>
                  </a:cxn>
                  <a:cxn ang="0">
                    <a:pos x="11" y="11"/>
                  </a:cxn>
                  <a:cxn ang="0">
                    <a:pos x="11" y="18"/>
                  </a:cxn>
                  <a:cxn ang="0">
                    <a:pos x="24" y="100"/>
                  </a:cxn>
                  <a:cxn ang="0">
                    <a:pos x="24" y="173"/>
                  </a:cxn>
                  <a:cxn ang="0">
                    <a:pos x="11" y="209"/>
                  </a:cxn>
                  <a:cxn ang="0">
                    <a:pos x="116" y="251"/>
                  </a:cxn>
                  <a:cxn ang="0">
                    <a:pos x="116" y="209"/>
                  </a:cxn>
                  <a:cxn ang="0">
                    <a:pos x="64" y="251"/>
                  </a:cxn>
                  <a:cxn ang="0">
                    <a:pos x="64" y="209"/>
                  </a:cxn>
                  <a:cxn ang="0">
                    <a:pos x="42" y="251"/>
                  </a:cxn>
                  <a:cxn ang="0">
                    <a:pos x="42" y="209"/>
                  </a:cxn>
                  <a:cxn ang="0">
                    <a:pos x="42" y="53"/>
                  </a:cxn>
                  <a:cxn ang="0">
                    <a:pos x="24" y="53"/>
                  </a:cxn>
                </a:cxnLst>
                <a:rect l="0" t="0" r="r" b="b"/>
                <a:pathLst>
                  <a:path w="134" h="403">
                    <a:moveTo>
                      <a:pt x="47" y="53"/>
                    </a:moveTo>
                    <a:lnTo>
                      <a:pt x="64" y="53"/>
                    </a:lnTo>
                    <a:lnTo>
                      <a:pt x="64" y="92"/>
                    </a:lnTo>
                    <a:lnTo>
                      <a:pt x="47" y="92"/>
                    </a:lnTo>
                    <a:lnTo>
                      <a:pt x="47" y="53"/>
                    </a:lnTo>
                    <a:lnTo>
                      <a:pt x="47" y="53"/>
                    </a:lnTo>
                    <a:close/>
                    <a:moveTo>
                      <a:pt x="116" y="47"/>
                    </a:moveTo>
                    <a:lnTo>
                      <a:pt x="100" y="47"/>
                    </a:lnTo>
                    <a:lnTo>
                      <a:pt x="100" y="31"/>
                    </a:lnTo>
                    <a:lnTo>
                      <a:pt x="116" y="31"/>
                    </a:lnTo>
                    <a:lnTo>
                      <a:pt x="116" y="47"/>
                    </a:lnTo>
                    <a:lnTo>
                      <a:pt x="116" y="47"/>
                    </a:lnTo>
                    <a:close/>
                    <a:moveTo>
                      <a:pt x="93" y="47"/>
                    </a:moveTo>
                    <a:lnTo>
                      <a:pt x="76" y="47"/>
                    </a:lnTo>
                    <a:lnTo>
                      <a:pt x="76" y="31"/>
                    </a:lnTo>
                    <a:lnTo>
                      <a:pt x="93" y="31"/>
                    </a:lnTo>
                    <a:lnTo>
                      <a:pt x="93" y="47"/>
                    </a:lnTo>
                    <a:lnTo>
                      <a:pt x="93" y="47"/>
                    </a:lnTo>
                    <a:close/>
                    <a:moveTo>
                      <a:pt x="42" y="47"/>
                    </a:moveTo>
                    <a:lnTo>
                      <a:pt x="24" y="47"/>
                    </a:lnTo>
                    <a:lnTo>
                      <a:pt x="24" y="31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2" y="47"/>
                    </a:lnTo>
                    <a:close/>
                    <a:moveTo>
                      <a:pt x="76" y="53"/>
                    </a:moveTo>
                    <a:lnTo>
                      <a:pt x="93" y="53"/>
                    </a:lnTo>
                    <a:lnTo>
                      <a:pt x="93" y="92"/>
                    </a:lnTo>
                    <a:lnTo>
                      <a:pt x="76" y="92"/>
                    </a:lnTo>
                    <a:lnTo>
                      <a:pt x="76" y="53"/>
                    </a:lnTo>
                    <a:lnTo>
                      <a:pt x="76" y="53"/>
                    </a:lnTo>
                    <a:close/>
                    <a:moveTo>
                      <a:pt x="42" y="152"/>
                    </a:moveTo>
                    <a:lnTo>
                      <a:pt x="24" y="152"/>
                    </a:lnTo>
                    <a:lnTo>
                      <a:pt x="24" y="112"/>
                    </a:lnTo>
                    <a:lnTo>
                      <a:pt x="42" y="112"/>
                    </a:lnTo>
                    <a:lnTo>
                      <a:pt x="42" y="152"/>
                    </a:lnTo>
                    <a:lnTo>
                      <a:pt x="42" y="152"/>
                    </a:lnTo>
                    <a:close/>
                    <a:moveTo>
                      <a:pt x="116" y="152"/>
                    </a:moveTo>
                    <a:lnTo>
                      <a:pt x="100" y="152"/>
                    </a:lnTo>
                    <a:lnTo>
                      <a:pt x="100" y="112"/>
                    </a:lnTo>
                    <a:lnTo>
                      <a:pt x="116" y="112"/>
                    </a:lnTo>
                    <a:lnTo>
                      <a:pt x="116" y="152"/>
                    </a:lnTo>
                    <a:lnTo>
                      <a:pt x="116" y="152"/>
                    </a:lnTo>
                    <a:close/>
                    <a:moveTo>
                      <a:pt x="64" y="173"/>
                    </a:moveTo>
                    <a:lnTo>
                      <a:pt x="47" y="173"/>
                    </a:lnTo>
                    <a:lnTo>
                      <a:pt x="47" y="112"/>
                    </a:lnTo>
                    <a:lnTo>
                      <a:pt x="64" y="112"/>
                    </a:lnTo>
                    <a:lnTo>
                      <a:pt x="64" y="173"/>
                    </a:lnTo>
                    <a:lnTo>
                      <a:pt x="64" y="173"/>
                    </a:lnTo>
                    <a:close/>
                    <a:moveTo>
                      <a:pt x="116" y="264"/>
                    </a:moveTo>
                    <a:lnTo>
                      <a:pt x="100" y="264"/>
                    </a:lnTo>
                    <a:lnTo>
                      <a:pt x="100" y="306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16" y="264"/>
                    </a:lnTo>
                    <a:close/>
                    <a:moveTo>
                      <a:pt x="93" y="264"/>
                    </a:moveTo>
                    <a:lnTo>
                      <a:pt x="76" y="264"/>
                    </a:lnTo>
                    <a:lnTo>
                      <a:pt x="76" y="306"/>
                    </a:lnTo>
                    <a:lnTo>
                      <a:pt x="93" y="306"/>
                    </a:lnTo>
                    <a:lnTo>
                      <a:pt x="93" y="264"/>
                    </a:lnTo>
                    <a:lnTo>
                      <a:pt x="93" y="264"/>
                    </a:lnTo>
                    <a:close/>
                    <a:moveTo>
                      <a:pt x="64" y="264"/>
                    </a:moveTo>
                    <a:lnTo>
                      <a:pt x="47" y="264"/>
                    </a:lnTo>
                    <a:lnTo>
                      <a:pt x="47" y="306"/>
                    </a:lnTo>
                    <a:lnTo>
                      <a:pt x="64" y="306"/>
                    </a:lnTo>
                    <a:lnTo>
                      <a:pt x="64" y="264"/>
                    </a:lnTo>
                    <a:lnTo>
                      <a:pt x="64" y="264"/>
                    </a:lnTo>
                    <a:close/>
                    <a:moveTo>
                      <a:pt x="116" y="319"/>
                    </a:moveTo>
                    <a:lnTo>
                      <a:pt x="100" y="319"/>
                    </a:lnTo>
                    <a:lnTo>
                      <a:pt x="100" y="361"/>
                    </a:lnTo>
                    <a:lnTo>
                      <a:pt x="116" y="361"/>
                    </a:lnTo>
                    <a:lnTo>
                      <a:pt x="116" y="319"/>
                    </a:lnTo>
                    <a:lnTo>
                      <a:pt x="116" y="319"/>
                    </a:lnTo>
                    <a:close/>
                    <a:moveTo>
                      <a:pt x="93" y="319"/>
                    </a:moveTo>
                    <a:lnTo>
                      <a:pt x="76" y="319"/>
                    </a:lnTo>
                    <a:lnTo>
                      <a:pt x="76" y="361"/>
                    </a:lnTo>
                    <a:lnTo>
                      <a:pt x="93" y="361"/>
                    </a:lnTo>
                    <a:lnTo>
                      <a:pt x="93" y="319"/>
                    </a:lnTo>
                    <a:lnTo>
                      <a:pt x="93" y="319"/>
                    </a:lnTo>
                    <a:close/>
                    <a:moveTo>
                      <a:pt x="42" y="319"/>
                    </a:moveTo>
                    <a:lnTo>
                      <a:pt x="24" y="319"/>
                    </a:lnTo>
                    <a:lnTo>
                      <a:pt x="24" y="361"/>
                    </a:lnTo>
                    <a:lnTo>
                      <a:pt x="42" y="361"/>
                    </a:lnTo>
                    <a:lnTo>
                      <a:pt x="42" y="319"/>
                    </a:lnTo>
                    <a:lnTo>
                      <a:pt x="42" y="319"/>
                    </a:lnTo>
                    <a:close/>
                    <a:moveTo>
                      <a:pt x="11" y="209"/>
                    </a:moveTo>
                    <a:lnTo>
                      <a:pt x="11" y="392"/>
                    </a:lnTo>
                    <a:lnTo>
                      <a:pt x="0" y="392"/>
                    </a:lnTo>
                    <a:lnTo>
                      <a:pt x="0" y="403"/>
                    </a:lnTo>
                    <a:lnTo>
                      <a:pt x="24" y="403"/>
                    </a:lnTo>
                    <a:lnTo>
                      <a:pt x="24" y="374"/>
                    </a:lnTo>
                    <a:lnTo>
                      <a:pt x="64" y="374"/>
                    </a:lnTo>
                    <a:lnTo>
                      <a:pt x="64" y="403"/>
                    </a:lnTo>
                    <a:lnTo>
                      <a:pt x="76" y="403"/>
                    </a:lnTo>
                    <a:lnTo>
                      <a:pt x="76" y="374"/>
                    </a:lnTo>
                    <a:lnTo>
                      <a:pt x="116" y="374"/>
                    </a:lnTo>
                    <a:lnTo>
                      <a:pt x="116" y="403"/>
                    </a:lnTo>
                    <a:lnTo>
                      <a:pt x="134" y="403"/>
                    </a:lnTo>
                    <a:lnTo>
                      <a:pt x="134" y="392"/>
                    </a:lnTo>
                    <a:lnTo>
                      <a:pt x="129" y="392"/>
                    </a:lnTo>
                    <a:lnTo>
                      <a:pt x="129" y="209"/>
                    </a:lnTo>
                    <a:lnTo>
                      <a:pt x="129" y="181"/>
                    </a:lnTo>
                    <a:lnTo>
                      <a:pt x="116" y="181"/>
                    </a:lnTo>
                    <a:lnTo>
                      <a:pt x="116" y="173"/>
                    </a:lnTo>
                    <a:lnTo>
                      <a:pt x="129" y="173"/>
                    </a:lnTo>
                    <a:lnTo>
                      <a:pt x="129" y="100"/>
                    </a:lnTo>
                    <a:lnTo>
                      <a:pt x="116" y="100"/>
                    </a:lnTo>
                    <a:lnTo>
                      <a:pt x="116" y="92"/>
                    </a:lnTo>
                    <a:lnTo>
                      <a:pt x="129" y="92"/>
                    </a:lnTo>
                    <a:lnTo>
                      <a:pt x="129" y="18"/>
                    </a:lnTo>
                    <a:lnTo>
                      <a:pt x="116" y="18"/>
                    </a:lnTo>
                    <a:lnTo>
                      <a:pt x="116" y="11"/>
                    </a:lnTo>
                    <a:lnTo>
                      <a:pt x="129" y="11"/>
                    </a:lnTo>
                    <a:lnTo>
                      <a:pt x="129" y="0"/>
                    </a:lnTo>
                    <a:lnTo>
                      <a:pt x="106" y="0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11" y="11"/>
                    </a:lnTo>
                    <a:lnTo>
                      <a:pt x="24" y="11"/>
                    </a:lnTo>
                    <a:lnTo>
                      <a:pt x="24" y="18"/>
                    </a:lnTo>
                    <a:lnTo>
                      <a:pt x="11" y="18"/>
                    </a:lnTo>
                    <a:lnTo>
                      <a:pt x="11" y="92"/>
                    </a:lnTo>
                    <a:lnTo>
                      <a:pt x="24" y="92"/>
                    </a:lnTo>
                    <a:lnTo>
                      <a:pt x="24" y="100"/>
                    </a:lnTo>
                    <a:lnTo>
                      <a:pt x="11" y="100"/>
                    </a:lnTo>
                    <a:lnTo>
                      <a:pt x="11" y="173"/>
                    </a:lnTo>
                    <a:lnTo>
                      <a:pt x="24" y="173"/>
                    </a:lnTo>
                    <a:lnTo>
                      <a:pt x="24" y="181"/>
                    </a:lnTo>
                    <a:lnTo>
                      <a:pt x="11" y="181"/>
                    </a:lnTo>
                    <a:lnTo>
                      <a:pt x="11" y="209"/>
                    </a:lnTo>
                    <a:lnTo>
                      <a:pt x="11" y="209"/>
                    </a:lnTo>
                    <a:close/>
                    <a:moveTo>
                      <a:pt x="116" y="209"/>
                    </a:moveTo>
                    <a:lnTo>
                      <a:pt x="116" y="251"/>
                    </a:lnTo>
                    <a:lnTo>
                      <a:pt x="100" y="251"/>
                    </a:lnTo>
                    <a:lnTo>
                      <a:pt x="100" y="209"/>
                    </a:lnTo>
                    <a:lnTo>
                      <a:pt x="116" y="209"/>
                    </a:lnTo>
                    <a:lnTo>
                      <a:pt x="116" y="209"/>
                    </a:lnTo>
                    <a:close/>
                    <a:moveTo>
                      <a:pt x="64" y="209"/>
                    </a:moveTo>
                    <a:lnTo>
                      <a:pt x="64" y="251"/>
                    </a:lnTo>
                    <a:lnTo>
                      <a:pt x="47" y="251"/>
                    </a:lnTo>
                    <a:lnTo>
                      <a:pt x="47" y="209"/>
                    </a:lnTo>
                    <a:lnTo>
                      <a:pt x="64" y="209"/>
                    </a:lnTo>
                    <a:lnTo>
                      <a:pt x="64" y="209"/>
                    </a:lnTo>
                    <a:close/>
                    <a:moveTo>
                      <a:pt x="42" y="209"/>
                    </a:moveTo>
                    <a:lnTo>
                      <a:pt x="42" y="251"/>
                    </a:lnTo>
                    <a:lnTo>
                      <a:pt x="24" y="251"/>
                    </a:lnTo>
                    <a:lnTo>
                      <a:pt x="24" y="209"/>
                    </a:lnTo>
                    <a:lnTo>
                      <a:pt x="42" y="209"/>
                    </a:lnTo>
                    <a:lnTo>
                      <a:pt x="42" y="209"/>
                    </a:lnTo>
                    <a:close/>
                    <a:moveTo>
                      <a:pt x="24" y="53"/>
                    </a:moveTo>
                    <a:lnTo>
                      <a:pt x="42" y="53"/>
                    </a:lnTo>
                    <a:lnTo>
                      <a:pt x="42" y="71"/>
                    </a:lnTo>
                    <a:lnTo>
                      <a:pt x="24" y="71"/>
                    </a:lnTo>
                    <a:lnTo>
                      <a:pt x="24" y="53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kern="0" dirty="0">
                  <a:solidFill>
                    <a:srgbClr val="FFFFFF"/>
                  </a:solidFill>
                  <a:latin typeface="Georgia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5045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/>
          </a:bodyPr>
          <a:lstStyle/>
          <a:p>
            <a:r>
              <a:rPr lang="en-US" dirty="0"/>
              <a:t>Embrace the change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5411518-CB67-48F7-BEA7-DC227ED18FD4}"/>
              </a:ext>
            </a:extLst>
          </p:cNvPr>
          <p:cNvSpPr/>
          <p:nvPr/>
        </p:nvSpPr>
        <p:spPr>
          <a:xfrm>
            <a:off x="6386692" y="2452066"/>
            <a:ext cx="4610061" cy="30263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2F3CEA1-163C-44CF-BD1C-E760DBA23F47}"/>
              </a:ext>
            </a:extLst>
          </p:cNvPr>
          <p:cNvGrpSpPr/>
          <p:nvPr/>
        </p:nvGrpSpPr>
        <p:grpSpPr>
          <a:xfrm>
            <a:off x="442081" y="1524659"/>
            <a:ext cx="11307007" cy="4876141"/>
            <a:chOff x="442081" y="1280709"/>
            <a:chExt cx="7764462" cy="2903160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6D17138E-0DE4-4679-8045-40651E679909}"/>
                </a:ext>
              </a:extLst>
            </p:cNvPr>
            <p:cNvGrpSpPr/>
            <p:nvPr/>
          </p:nvGrpSpPr>
          <p:grpSpPr>
            <a:xfrm>
              <a:off x="442081" y="1319270"/>
              <a:ext cx="2464232" cy="2864599"/>
              <a:chOff x="687423" y="1193036"/>
              <a:chExt cx="2464232" cy="2864599"/>
            </a:xfrm>
          </p:grpSpPr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4B5E4B96-456E-4F86-A0AC-94C2683BC0A5}"/>
                  </a:ext>
                </a:extLst>
              </p:cNvPr>
              <p:cNvSpPr/>
              <p:nvPr/>
            </p:nvSpPr>
            <p:spPr>
              <a:xfrm>
                <a:off x="687425" y="1626509"/>
                <a:ext cx="2464230" cy="243112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grpSp>
            <p:nvGrpSpPr>
              <p:cNvPr id="204" name="Group 203">
                <a:extLst>
                  <a:ext uri="{FF2B5EF4-FFF2-40B4-BE49-F238E27FC236}">
                    <a16:creationId xmlns:a16="http://schemas.microsoft.com/office/drawing/2014/main" id="{B2C20CF3-53A2-4AD1-9E3D-0D8823C104A7}"/>
                  </a:ext>
                </a:extLst>
              </p:cNvPr>
              <p:cNvGrpSpPr/>
              <p:nvPr/>
            </p:nvGrpSpPr>
            <p:grpSpPr>
              <a:xfrm>
                <a:off x="844425" y="2030165"/>
                <a:ext cx="2108968" cy="389845"/>
                <a:chOff x="472856" y="2088331"/>
                <a:chExt cx="2800236" cy="389845"/>
              </a:xfrm>
            </p:grpSpPr>
            <p:sp>
              <p:nvSpPr>
                <p:cNvPr id="211" name="Freeform 4992">
                  <a:extLst>
                    <a:ext uri="{FF2B5EF4-FFF2-40B4-BE49-F238E27FC236}">
                      <a16:creationId xmlns:a16="http://schemas.microsoft.com/office/drawing/2014/main" id="{5B96381E-CF5E-4FA0-8423-7D690208AEC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2856" y="2088331"/>
                  <a:ext cx="482178" cy="389845"/>
                </a:xfrm>
                <a:custGeom>
                  <a:avLst/>
                  <a:gdLst>
                    <a:gd name="T0" fmla="*/ 14 w 276"/>
                    <a:gd name="T1" fmla="*/ 26 h 308"/>
                    <a:gd name="T2" fmla="*/ 36 w 276"/>
                    <a:gd name="T3" fmla="*/ 30 h 308"/>
                    <a:gd name="T4" fmla="*/ 2 w 276"/>
                    <a:gd name="T5" fmla="*/ 52 h 308"/>
                    <a:gd name="T6" fmla="*/ 6 w 276"/>
                    <a:gd name="T7" fmla="*/ 30 h 308"/>
                    <a:gd name="T8" fmla="*/ 176 w 276"/>
                    <a:gd name="T9" fmla="*/ 202 h 308"/>
                    <a:gd name="T10" fmla="*/ 174 w 276"/>
                    <a:gd name="T11" fmla="*/ 194 h 308"/>
                    <a:gd name="T12" fmla="*/ 100 w 276"/>
                    <a:gd name="T13" fmla="*/ 132 h 308"/>
                    <a:gd name="T14" fmla="*/ 50 w 276"/>
                    <a:gd name="T15" fmla="*/ 80 h 308"/>
                    <a:gd name="T16" fmla="*/ 30 w 276"/>
                    <a:gd name="T17" fmla="*/ 58 h 308"/>
                    <a:gd name="T18" fmla="*/ 22 w 276"/>
                    <a:gd name="T19" fmla="*/ 64 h 308"/>
                    <a:gd name="T20" fmla="*/ 42 w 276"/>
                    <a:gd name="T21" fmla="*/ 88 h 308"/>
                    <a:gd name="T22" fmla="*/ 92 w 276"/>
                    <a:gd name="T23" fmla="*/ 140 h 308"/>
                    <a:gd name="T24" fmla="*/ 168 w 276"/>
                    <a:gd name="T25" fmla="*/ 204 h 308"/>
                    <a:gd name="T26" fmla="*/ 172 w 276"/>
                    <a:gd name="T27" fmla="*/ 206 h 308"/>
                    <a:gd name="T28" fmla="*/ 176 w 276"/>
                    <a:gd name="T29" fmla="*/ 202 h 308"/>
                    <a:gd name="T30" fmla="*/ 276 w 276"/>
                    <a:gd name="T31" fmla="*/ 292 h 308"/>
                    <a:gd name="T32" fmla="*/ 266 w 276"/>
                    <a:gd name="T33" fmla="*/ 308 h 308"/>
                    <a:gd name="T34" fmla="*/ 62 w 276"/>
                    <a:gd name="T35" fmla="*/ 308 h 308"/>
                    <a:gd name="T36" fmla="*/ 46 w 276"/>
                    <a:gd name="T37" fmla="*/ 298 h 308"/>
                    <a:gd name="T38" fmla="*/ 46 w 276"/>
                    <a:gd name="T39" fmla="*/ 112 h 308"/>
                    <a:gd name="T40" fmla="*/ 88 w 276"/>
                    <a:gd name="T41" fmla="*/ 156 h 308"/>
                    <a:gd name="T42" fmla="*/ 168 w 276"/>
                    <a:gd name="T43" fmla="*/ 220 h 308"/>
                    <a:gd name="T44" fmla="*/ 182 w 276"/>
                    <a:gd name="T45" fmla="*/ 214 h 308"/>
                    <a:gd name="T46" fmla="*/ 200 w 276"/>
                    <a:gd name="T47" fmla="*/ 196 h 308"/>
                    <a:gd name="T48" fmla="*/ 204 w 276"/>
                    <a:gd name="T49" fmla="*/ 182 h 308"/>
                    <a:gd name="T50" fmla="*/ 136 w 276"/>
                    <a:gd name="T51" fmla="*/ 106 h 308"/>
                    <a:gd name="T52" fmla="*/ 86 w 276"/>
                    <a:gd name="T53" fmla="*/ 62 h 308"/>
                    <a:gd name="T54" fmla="*/ 62 w 276"/>
                    <a:gd name="T55" fmla="*/ 34 h 308"/>
                    <a:gd name="T56" fmla="*/ 116 w 276"/>
                    <a:gd name="T57" fmla="*/ 68 h 308"/>
                    <a:gd name="T58" fmla="*/ 150 w 276"/>
                    <a:gd name="T59" fmla="*/ 106 h 308"/>
                    <a:gd name="T60" fmla="*/ 162 w 276"/>
                    <a:gd name="T61" fmla="*/ 126 h 308"/>
                    <a:gd name="T62" fmla="*/ 168 w 276"/>
                    <a:gd name="T63" fmla="*/ 126 h 308"/>
                    <a:gd name="T64" fmla="*/ 170 w 276"/>
                    <a:gd name="T65" fmla="*/ 118 h 308"/>
                    <a:gd name="T66" fmla="*/ 144 w 276"/>
                    <a:gd name="T67" fmla="*/ 80 h 308"/>
                    <a:gd name="T68" fmla="*/ 102 w 276"/>
                    <a:gd name="T69" fmla="*/ 40 h 308"/>
                    <a:gd name="T70" fmla="*/ 62 w 276"/>
                    <a:gd name="T71" fmla="*/ 20 h 308"/>
                    <a:gd name="T72" fmla="*/ 46 w 276"/>
                    <a:gd name="T73" fmla="*/ 16 h 308"/>
                    <a:gd name="T74" fmla="*/ 50 w 276"/>
                    <a:gd name="T75" fmla="*/ 4 h 308"/>
                    <a:gd name="T76" fmla="*/ 194 w 276"/>
                    <a:gd name="T77" fmla="*/ 0 h 308"/>
                    <a:gd name="T78" fmla="*/ 276 w 276"/>
                    <a:gd name="T79" fmla="*/ 82 h 308"/>
                    <a:gd name="T80" fmla="*/ 220 w 276"/>
                    <a:gd name="T81" fmla="*/ 206 h 308"/>
                    <a:gd name="T82" fmla="*/ 220 w 276"/>
                    <a:gd name="T83" fmla="*/ 206 h 308"/>
                    <a:gd name="T84" fmla="*/ 202 w 276"/>
                    <a:gd name="T85" fmla="*/ 214 h 308"/>
                    <a:gd name="T86" fmla="*/ 194 w 276"/>
                    <a:gd name="T87" fmla="*/ 226 h 308"/>
                    <a:gd name="T88" fmla="*/ 240 w 276"/>
                    <a:gd name="T89" fmla="*/ 272 h 308"/>
                    <a:gd name="T90" fmla="*/ 238 w 276"/>
                    <a:gd name="T91" fmla="*/ 266 h 308"/>
                    <a:gd name="T92" fmla="*/ 88 w 276"/>
                    <a:gd name="T93" fmla="*/ 264 h 308"/>
                    <a:gd name="T94" fmla="*/ 84 w 276"/>
                    <a:gd name="T95" fmla="*/ 266 h 308"/>
                    <a:gd name="T96" fmla="*/ 80 w 276"/>
                    <a:gd name="T97" fmla="*/ 272 h 308"/>
                    <a:gd name="T98" fmla="*/ 86 w 276"/>
                    <a:gd name="T99" fmla="*/ 280 h 308"/>
                    <a:gd name="T100" fmla="*/ 232 w 276"/>
                    <a:gd name="T101" fmla="*/ 280 h 308"/>
                    <a:gd name="T102" fmla="*/ 240 w 276"/>
                    <a:gd name="T103" fmla="*/ 274 h 308"/>
                    <a:gd name="T104" fmla="*/ 262 w 276"/>
                    <a:gd name="T105" fmla="*/ 84 h 308"/>
                    <a:gd name="T106" fmla="*/ 220 w 276"/>
                    <a:gd name="T107" fmla="*/ 42 h 308"/>
                    <a:gd name="T108" fmla="*/ 262 w 276"/>
                    <a:gd name="T109" fmla="*/ 84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76" h="308">
                      <a:moveTo>
                        <a:pt x="6" y="30"/>
                      </a:moveTo>
                      <a:lnTo>
                        <a:pt x="6" y="30"/>
                      </a:lnTo>
                      <a:lnTo>
                        <a:pt x="14" y="26"/>
                      </a:lnTo>
                      <a:lnTo>
                        <a:pt x="20" y="24"/>
                      </a:lnTo>
                      <a:lnTo>
                        <a:pt x="28" y="26"/>
                      </a:lnTo>
                      <a:lnTo>
                        <a:pt x="36" y="30"/>
                      </a:lnTo>
                      <a:lnTo>
                        <a:pt x="8" y="60"/>
                      </a:lnTo>
                      <a:lnTo>
                        <a:pt x="8" y="60"/>
                      </a:lnTo>
                      <a:lnTo>
                        <a:pt x="2" y="52"/>
                      </a:lnTo>
                      <a:lnTo>
                        <a:pt x="0" y="46"/>
                      </a:lnTo>
                      <a:lnTo>
                        <a:pt x="2" y="38"/>
                      </a:lnTo>
                      <a:lnTo>
                        <a:pt x="6" y="30"/>
                      </a:lnTo>
                      <a:lnTo>
                        <a:pt x="6" y="30"/>
                      </a:lnTo>
                      <a:close/>
                      <a:moveTo>
                        <a:pt x="176" y="202"/>
                      </a:moveTo>
                      <a:lnTo>
                        <a:pt x="176" y="202"/>
                      </a:lnTo>
                      <a:lnTo>
                        <a:pt x="176" y="198"/>
                      </a:lnTo>
                      <a:lnTo>
                        <a:pt x="174" y="194"/>
                      </a:lnTo>
                      <a:lnTo>
                        <a:pt x="174" y="194"/>
                      </a:lnTo>
                      <a:lnTo>
                        <a:pt x="154" y="178"/>
                      </a:lnTo>
                      <a:lnTo>
                        <a:pt x="130" y="158"/>
                      </a:lnTo>
                      <a:lnTo>
                        <a:pt x="100" y="132"/>
                      </a:lnTo>
                      <a:lnTo>
                        <a:pt x="100" y="132"/>
                      </a:lnTo>
                      <a:lnTo>
                        <a:pt x="70" y="102"/>
                      </a:lnTo>
                      <a:lnTo>
                        <a:pt x="50" y="80"/>
                      </a:lnTo>
                      <a:lnTo>
                        <a:pt x="32" y="60"/>
                      </a:lnTo>
                      <a:lnTo>
                        <a:pt x="32" y="60"/>
                      </a:lnTo>
                      <a:lnTo>
                        <a:pt x="30" y="58"/>
                      </a:lnTo>
                      <a:lnTo>
                        <a:pt x="24" y="60"/>
                      </a:lnTo>
                      <a:lnTo>
                        <a:pt x="24" y="60"/>
                      </a:lnTo>
                      <a:lnTo>
                        <a:pt x="22" y="64"/>
                      </a:lnTo>
                      <a:lnTo>
                        <a:pt x="24" y="68"/>
                      </a:lnTo>
                      <a:lnTo>
                        <a:pt x="24" y="68"/>
                      </a:lnTo>
                      <a:lnTo>
                        <a:pt x="42" y="88"/>
                      </a:lnTo>
                      <a:lnTo>
                        <a:pt x="62" y="110"/>
                      </a:lnTo>
                      <a:lnTo>
                        <a:pt x="92" y="140"/>
                      </a:lnTo>
                      <a:lnTo>
                        <a:pt x="92" y="140"/>
                      </a:lnTo>
                      <a:lnTo>
                        <a:pt x="122" y="168"/>
                      </a:lnTo>
                      <a:lnTo>
                        <a:pt x="146" y="188"/>
                      </a:lnTo>
                      <a:lnTo>
                        <a:pt x="168" y="204"/>
                      </a:lnTo>
                      <a:lnTo>
                        <a:pt x="168" y="204"/>
                      </a:lnTo>
                      <a:lnTo>
                        <a:pt x="172" y="206"/>
                      </a:lnTo>
                      <a:lnTo>
                        <a:pt x="172" y="206"/>
                      </a:lnTo>
                      <a:lnTo>
                        <a:pt x="174" y="204"/>
                      </a:lnTo>
                      <a:lnTo>
                        <a:pt x="176" y="202"/>
                      </a:lnTo>
                      <a:lnTo>
                        <a:pt x="176" y="202"/>
                      </a:lnTo>
                      <a:close/>
                      <a:moveTo>
                        <a:pt x="276" y="82"/>
                      </a:moveTo>
                      <a:lnTo>
                        <a:pt x="276" y="292"/>
                      </a:lnTo>
                      <a:lnTo>
                        <a:pt x="276" y="292"/>
                      </a:lnTo>
                      <a:lnTo>
                        <a:pt x="274" y="298"/>
                      </a:lnTo>
                      <a:lnTo>
                        <a:pt x="270" y="304"/>
                      </a:lnTo>
                      <a:lnTo>
                        <a:pt x="266" y="308"/>
                      </a:lnTo>
                      <a:lnTo>
                        <a:pt x="260" y="308"/>
                      </a:lnTo>
                      <a:lnTo>
                        <a:pt x="62" y="308"/>
                      </a:lnTo>
                      <a:lnTo>
                        <a:pt x="62" y="308"/>
                      </a:lnTo>
                      <a:lnTo>
                        <a:pt x="56" y="308"/>
                      </a:lnTo>
                      <a:lnTo>
                        <a:pt x="50" y="304"/>
                      </a:lnTo>
                      <a:lnTo>
                        <a:pt x="46" y="298"/>
                      </a:lnTo>
                      <a:lnTo>
                        <a:pt x="46" y="292"/>
                      </a:lnTo>
                      <a:lnTo>
                        <a:pt x="46" y="112"/>
                      </a:lnTo>
                      <a:lnTo>
                        <a:pt x="46" y="112"/>
                      </a:lnTo>
                      <a:lnTo>
                        <a:pt x="64" y="132"/>
                      </a:lnTo>
                      <a:lnTo>
                        <a:pt x="88" y="156"/>
                      </a:lnTo>
                      <a:lnTo>
                        <a:pt x="88" y="156"/>
                      </a:lnTo>
                      <a:lnTo>
                        <a:pt x="122" y="186"/>
                      </a:lnTo>
                      <a:lnTo>
                        <a:pt x="150" y="208"/>
                      </a:lnTo>
                      <a:lnTo>
                        <a:pt x="168" y="220"/>
                      </a:lnTo>
                      <a:lnTo>
                        <a:pt x="178" y="226"/>
                      </a:lnTo>
                      <a:lnTo>
                        <a:pt x="178" y="226"/>
                      </a:lnTo>
                      <a:lnTo>
                        <a:pt x="182" y="214"/>
                      </a:lnTo>
                      <a:lnTo>
                        <a:pt x="190" y="204"/>
                      </a:lnTo>
                      <a:lnTo>
                        <a:pt x="190" y="204"/>
                      </a:lnTo>
                      <a:lnTo>
                        <a:pt x="200" y="196"/>
                      </a:lnTo>
                      <a:lnTo>
                        <a:pt x="210" y="192"/>
                      </a:lnTo>
                      <a:lnTo>
                        <a:pt x="210" y="192"/>
                      </a:lnTo>
                      <a:lnTo>
                        <a:pt x="204" y="182"/>
                      </a:lnTo>
                      <a:lnTo>
                        <a:pt x="190" y="164"/>
                      </a:lnTo>
                      <a:lnTo>
                        <a:pt x="168" y="136"/>
                      </a:lnTo>
                      <a:lnTo>
                        <a:pt x="136" y="106"/>
                      </a:lnTo>
                      <a:lnTo>
                        <a:pt x="136" y="106"/>
                      </a:lnTo>
                      <a:lnTo>
                        <a:pt x="110" y="82"/>
                      </a:lnTo>
                      <a:lnTo>
                        <a:pt x="86" y="62"/>
                      </a:lnTo>
                      <a:lnTo>
                        <a:pt x="54" y="40"/>
                      </a:lnTo>
                      <a:lnTo>
                        <a:pt x="62" y="34"/>
                      </a:lnTo>
                      <a:lnTo>
                        <a:pt x="62" y="34"/>
                      </a:lnTo>
                      <a:lnTo>
                        <a:pt x="84" y="44"/>
                      </a:lnTo>
                      <a:lnTo>
                        <a:pt x="98" y="54"/>
                      </a:lnTo>
                      <a:lnTo>
                        <a:pt x="116" y="68"/>
                      </a:lnTo>
                      <a:lnTo>
                        <a:pt x="116" y="68"/>
                      </a:lnTo>
                      <a:lnTo>
                        <a:pt x="136" y="88"/>
                      </a:lnTo>
                      <a:lnTo>
                        <a:pt x="150" y="106"/>
                      </a:lnTo>
                      <a:lnTo>
                        <a:pt x="160" y="124"/>
                      </a:lnTo>
                      <a:lnTo>
                        <a:pt x="160" y="124"/>
                      </a:lnTo>
                      <a:lnTo>
                        <a:pt x="162" y="126"/>
                      </a:lnTo>
                      <a:lnTo>
                        <a:pt x="166" y="126"/>
                      </a:lnTo>
                      <a:lnTo>
                        <a:pt x="166" y="126"/>
                      </a:lnTo>
                      <a:lnTo>
                        <a:pt x="168" y="126"/>
                      </a:lnTo>
                      <a:lnTo>
                        <a:pt x="168" y="126"/>
                      </a:lnTo>
                      <a:lnTo>
                        <a:pt x="172" y="122"/>
                      </a:lnTo>
                      <a:lnTo>
                        <a:pt x="170" y="118"/>
                      </a:lnTo>
                      <a:lnTo>
                        <a:pt x="170" y="118"/>
                      </a:lnTo>
                      <a:lnTo>
                        <a:pt x="158" y="98"/>
                      </a:lnTo>
                      <a:lnTo>
                        <a:pt x="144" y="80"/>
                      </a:lnTo>
                      <a:lnTo>
                        <a:pt x="124" y="58"/>
                      </a:lnTo>
                      <a:lnTo>
                        <a:pt x="124" y="58"/>
                      </a:lnTo>
                      <a:lnTo>
                        <a:pt x="102" y="40"/>
                      </a:lnTo>
                      <a:lnTo>
                        <a:pt x="82" y="30"/>
                      </a:lnTo>
                      <a:lnTo>
                        <a:pt x="68" y="22"/>
                      </a:lnTo>
                      <a:lnTo>
                        <a:pt x="62" y="20"/>
                      </a:lnTo>
                      <a:lnTo>
                        <a:pt x="58" y="20"/>
                      </a:lnTo>
                      <a:lnTo>
                        <a:pt x="46" y="34"/>
                      </a:lnTo>
                      <a:lnTo>
                        <a:pt x="46" y="16"/>
                      </a:lnTo>
                      <a:lnTo>
                        <a:pt x="46" y="16"/>
                      </a:lnTo>
                      <a:lnTo>
                        <a:pt x="46" y="10"/>
                      </a:lnTo>
                      <a:lnTo>
                        <a:pt x="50" y="4"/>
                      </a:lnTo>
                      <a:lnTo>
                        <a:pt x="56" y="0"/>
                      </a:lnTo>
                      <a:lnTo>
                        <a:pt x="62" y="0"/>
                      </a:lnTo>
                      <a:lnTo>
                        <a:pt x="194" y="0"/>
                      </a:lnTo>
                      <a:lnTo>
                        <a:pt x="210" y="16"/>
                      </a:lnTo>
                      <a:lnTo>
                        <a:pt x="260" y="66"/>
                      </a:lnTo>
                      <a:lnTo>
                        <a:pt x="276" y="82"/>
                      </a:lnTo>
                      <a:close/>
                      <a:moveTo>
                        <a:pt x="194" y="234"/>
                      </a:moveTo>
                      <a:lnTo>
                        <a:pt x="234" y="246"/>
                      </a:lnTo>
                      <a:lnTo>
                        <a:pt x="220" y="206"/>
                      </a:lnTo>
                      <a:lnTo>
                        <a:pt x="220" y="206"/>
                      </a:lnTo>
                      <a:lnTo>
                        <a:pt x="220" y="206"/>
                      </a:lnTo>
                      <a:lnTo>
                        <a:pt x="220" y="206"/>
                      </a:lnTo>
                      <a:lnTo>
                        <a:pt x="212" y="208"/>
                      </a:lnTo>
                      <a:lnTo>
                        <a:pt x="206" y="210"/>
                      </a:lnTo>
                      <a:lnTo>
                        <a:pt x="202" y="214"/>
                      </a:lnTo>
                      <a:lnTo>
                        <a:pt x="202" y="214"/>
                      </a:lnTo>
                      <a:lnTo>
                        <a:pt x="198" y="220"/>
                      </a:lnTo>
                      <a:lnTo>
                        <a:pt x="194" y="226"/>
                      </a:lnTo>
                      <a:lnTo>
                        <a:pt x="194" y="234"/>
                      </a:lnTo>
                      <a:lnTo>
                        <a:pt x="194" y="234"/>
                      </a:lnTo>
                      <a:close/>
                      <a:moveTo>
                        <a:pt x="240" y="272"/>
                      </a:moveTo>
                      <a:lnTo>
                        <a:pt x="240" y="272"/>
                      </a:lnTo>
                      <a:lnTo>
                        <a:pt x="240" y="268"/>
                      </a:lnTo>
                      <a:lnTo>
                        <a:pt x="238" y="266"/>
                      </a:lnTo>
                      <a:lnTo>
                        <a:pt x="236" y="264"/>
                      </a:lnTo>
                      <a:lnTo>
                        <a:pt x="232" y="264"/>
                      </a:lnTo>
                      <a:lnTo>
                        <a:pt x="88" y="264"/>
                      </a:lnTo>
                      <a:lnTo>
                        <a:pt x="88" y="264"/>
                      </a:lnTo>
                      <a:lnTo>
                        <a:pt x="86" y="264"/>
                      </a:lnTo>
                      <a:lnTo>
                        <a:pt x="84" y="266"/>
                      </a:lnTo>
                      <a:lnTo>
                        <a:pt x="82" y="268"/>
                      </a:lnTo>
                      <a:lnTo>
                        <a:pt x="80" y="272"/>
                      </a:lnTo>
                      <a:lnTo>
                        <a:pt x="80" y="272"/>
                      </a:lnTo>
                      <a:lnTo>
                        <a:pt x="82" y="274"/>
                      </a:lnTo>
                      <a:lnTo>
                        <a:pt x="84" y="278"/>
                      </a:lnTo>
                      <a:lnTo>
                        <a:pt x="86" y="280"/>
                      </a:lnTo>
                      <a:lnTo>
                        <a:pt x="88" y="280"/>
                      </a:lnTo>
                      <a:lnTo>
                        <a:pt x="232" y="280"/>
                      </a:lnTo>
                      <a:lnTo>
                        <a:pt x="232" y="280"/>
                      </a:lnTo>
                      <a:lnTo>
                        <a:pt x="236" y="280"/>
                      </a:lnTo>
                      <a:lnTo>
                        <a:pt x="238" y="278"/>
                      </a:lnTo>
                      <a:lnTo>
                        <a:pt x="240" y="274"/>
                      </a:lnTo>
                      <a:lnTo>
                        <a:pt x="240" y="272"/>
                      </a:lnTo>
                      <a:lnTo>
                        <a:pt x="240" y="272"/>
                      </a:lnTo>
                      <a:close/>
                      <a:moveTo>
                        <a:pt x="262" y="84"/>
                      </a:moveTo>
                      <a:lnTo>
                        <a:pt x="244" y="66"/>
                      </a:lnTo>
                      <a:lnTo>
                        <a:pt x="220" y="66"/>
                      </a:lnTo>
                      <a:lnTo>
                        <a:pt x="220" y="42"/>
                      </a:lnTo>
                      <a:lnTo>
                        <a:pt x="202" y="24"/>
                      </a:lnTo>
                      <a:lnTo>
                        <a:pt x="202" y="84"/>
                      </a:lnTo>
                      <a:lnTo>
                        <a:pt x="262" y="84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12" name="TextBox 211">
                  <a:extLst>
                    <a:ext uri="{FF2B5EF4-FFF2-40B4-BE49-F238E27FC236}">
                      <a16:creationId xmlns:a16="http://schemas.microsoft.com/office/drawing/2014/main" id="{5A4A93A1-AE23-4CCA-AD9B-60FC366D83BD}"/>
                    </a:ext>
                  </a:extLst>
                </p:cNvPr>
                <p:cNvSpPr txBox="1"/>
                <p:nvPr/>
              </p:nvSpPr>
              <p:spPr>
                <a:xfrm>
                  <a:off x="1034718" y="2151995"/>
                  <a:ext cx="2238374" cy="1983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chemeClr val="bg1">
                          <a:lumMod val="50000"/>
                        </a:schemeClr>
                      </a:solidFill>
                      <a:latin typeface="+mj-lt"/>
                    </a:rPr>
                    <a:t>Compliance focused</a:t>
                  </a:r>
                </a:p>
              </p:txBody>
            </p:sp>
          </p:grp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0D549461-CD02-43D6-AC43-AA9153B7E3B5}"/>
                  </a:ext>
                </a:extLst>
              </p:cNvPr>
              <p:cNvGrpSpPr/>
              <p:nvPr/>
            </p:nvGrpSpPr>
            <p:grpSpPr>
              <a:xfrm>
                <a:off x="884965" y="2917147"/>
                <a:ext cx="2157457" cy="347834"/>
                <a:chOff x="444466" y="2742562"/>
                <a:chExt cx="2846377" cy="347834"/>
              </a:xfrm>
            </p:grpSpPr>
            <p:sp>
              <p:nvSpPr>
                <p:cNvPr id="209" name="Freeform 4848">
                  <a:extLst>
                    <a:ext uri="{FF2B5EF4-FFF2-40B4-BE49-F238E27FC236}">
                      <a16:creationId xmlns:a16="http://schemas.microsoft.com/office/drawing/2014/main" id="{DA7C23BE-2A75-4A26-B8E6-DEE0136435E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4466" y="2742562"/>
                  <a:ext cx="392146" cy="347834"/>
                </a:xfrm>
                <a:custGeom>
                  <a:avLst/>
                  <a:gdLst>
                    <a:gd name="T0" fmla="*/ 198 w 354"/>
                    <a:gd name="T1" fmla="*/ 12 h 314"/>
                    <a:gd name="T2" fmla="*/ 194 w 354"/>
                    <a:gd name="T3" fmla="*/ 8 h 314"/>
                    <a:gd name="T4" fmla="*/ 184 w 354"/>
                    <a:gd name="T5" fmla="*/ 0 h 314"/>
                    <a:gd name="T6" fmla="*/ 178 w 354"/>
                    <a:gd name="T7" fmla="*/ 0 h 314"/>
                    <a:gd name="T8" fmla="*/ 166 w 354"/>
                    <a:gd name="T9" fmla="*/ 4 h 314"/>
                    <a:gd name="T10" fmla="*/ 158 w 354"/>
                    <a:gd name="T11" fmla="*/ 12 h 314"/>
                    <a:gd name="T12" fmla="*/ 4 w 354"/>
                    <a:gd name="T13" fmla="*/ 278 h 314"/>
                    <a:gd name="T14" fmla="*/ 0 w 354"/>
                    <a:gd name="T15" fmla="*/ 290 h 314"/>
                    <a:gd name="T16" fmla="*/ 4 w 354"/>
                    <a:gd name="T17" fmla="*/ 302 h 314"/>
                    <a:gd name="T18" fmla="*/ 8 w 354"/>
                    <a:gd name="T19" fmla="*/ 306 h 314"/>
                    <a:gd name="T20" fmla="*/ 18 w 354"/>
                    <a:gd name="T21" fmla="*/ 312 h 314"/>
                    <a:gd name="T22" fmla="*/ 330 w 354"/>
                    <a:gd name="T23" fmla="*/ 314 h 314"/>
                    <a:gd name="T24" fmla="*/ 338 w 354"/>
                    <a:gd name="T25" fmla="*/ 312 h 314"/>
                    <a:gd name="T26" fmla="*/ 348 w 354"/>
                    <a:gd name="T27" fmla="*/ 306 h 314"/>
                    <a:gd name="T28" fmla="*/ 352 w 354"/>
                    <a:gd name="T29" fmla="*/ 302 h 314"/>
                    <a:gd name="T30" fmla="*/ 354 w 354"/>
                    <a:gd name="T31" fmla="*/ 290 h 314"/>
                    <a:gd name="T32" fmla="*/ 352 w 354"/>
                    <a:gd name="T33" fmla="*/ 278 h 314"/>
                    <a:gd name="T34" fmla="*/ 42 w 354"/>
                    <a:gd name="T35" fmla="*/ 280 h 314"/>
                    <a:gd name="T36" fmla="*/ 314 w 354"/>
                    <a:gd name="T37" fmla="*/ 280 h 314"/>
                    <a:gd name="T38" fmla="*/ 160 w 354"/>
                    <a:gd name="T39" fmla="*/ 142 h 314"/>
                    <a:gd name="T40" fmla="*/ 158 w 354"/>
                    <a:gd name="T41" fmla="*/ 132 h 314"/>
                    <a:gd name="T42" fmla="*/ 160 w 354"/>
                    <a:gd name="T43" fmla="*/ 126 h 314"/>
                    <a:gd name="T44" fmla="*/ 164 w 354"/>
                    <a:gd name="T45" fmla="*/ 122 h 314"/>
                    <a:gd name="T46" fmla="*/ 178 w 354"/>
                    <a:gd name="T47" fmla="*/ 118 h 314"/>
                    <a:gd name="T48" fmla="*/ 186 w 354"/>
                    <a:gd name="T49" fmla="*/ 118 h 314"/>
                    <a:gd name="T50" fmla="*/ 192 w 354"/>
                    <a:gd name="T51" fmla="*/ 122 h 314"/>
                    <a:gd name="T52" fmla="*/ 198 w 354"/>
                    <a:gd name="T53" fmla="*/ 132 h 314"/>
                    <a:gd name="T54" fmla="*/ 196 w 354"/>
                    <a:gd name="T55" fmla="*/ 142 h 314"/>
                    <a:gd name="T56" fmla="*/ 172 w 354"/>
                    <a:gd name="T57" fmla="*/ 206 h 314"/>
                    <a:gd name="T58" fmla="*/ 178 w 354"/>
                    <a:gd name="T59" fmla="*/ 218 h 314"/>
                    <a:gd name="T60" fmla="*/ 186 w 354"/>
                    <a:gd name="T61" fmla="*/ 220 h 314"/>
                    <a:gd name="T62" fmla="*/ 190 w 354"/>
                    <a:gd name="T63" fmla="*/ 224 h 314"/>
                    <a:gd name="T64" fmla="*/ 194 w 354"/>
                    <a:gd name="T65" fmla="*/ 230 h 314"/>
                    <a:gd name="T66" fmla="*/ 196 w 354"/>
                    <a:gd name="T67" fmla="*/ 238 h 314"/>
                    <a:gd name="T68" fmla="*/ 194 w 354"/>
                    <a:gd name="T69" fmla="*/ 244 h 314"/>
                    <a:gd name="T70" fmla="*/ 190 w 354"/>
                    <a:gd name="T71" fmla="*/ 250 h 314"/>
                    <a:gd name="T72" fmla="*/ 186 w 354"/>
                    <a:gd name="T73" fmla="*/ 254 h 314"/>
                    <a:gd name="T74" fmla="*/ 178 w 354"/>
                    <a:gd name="T75" fmla="*/ 256 h 314"/>
                    <a:gd name="T76" fmla="*/ 170 w 354"/>
                    <a:gd name="T77" fmla="*/ 254 h 314"/>
                    <a:gd name="T78" fmla="*/ 166 w 354"/>
                    <a:gd name="T79" fmla="*/ 250 h 314"/>
                    <a:gd name="T80" fmla="*/ 162 w 354"/>
                    <a:gd name="T81" fmla="*/ 244 h 314"/>
                    <a:gd name="T82" fmla="*/ 160 w 354"/>
                    <a:gd name="T83" fmla="*/ 238 h 314"/>
                    <a:gd name="T84" fmla="*/ 162 w 354"/>
                    <a:gd name="T85" fmla="*/ 230 h 314"/>
                    <a:gd name="T86" fmla="*/ 166 w 354"/>
                    <a:gd name="T87" fmla="*/ 224 h 314"/>
                    <a:gd name="T88" fmla="*/ 178 w 354"/>
                    <a:gd name="T89" fmla="*/ 218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4" h="314">
                      <a:moveTo>
                        <a:pt x="352" y="278"/>
                      </a:moveTo>
                      <a:lnTo>
                        <a:pt x="198" y="12"/>
                      </a:lnTo>
                      <a:lnTo>
                        <a:pt x="198" y="12"/>
                      </a:lnTo>
                      <a:lnTo>
                        <a:pt x="194" y="8"/>
                      </a:lnTo>
                      <a:lnTo>
                        <a:pt x="190" y="4"/>
                      </a:lnTo>
                      <a:lnTo>
                        <a:pt x="184" y="0"/>
                      </a:lnTo>
                      <a:lnTo>
                        <a:pt x="178" y="0"/>
                      </a:lnTo>
                      <a:lnTo>
                        <a:pt x="178" y="0"/>
                      </a:lnTo>
                      <a:lnTo>
                        <a:pt x="172" y="0"/>
                      </a:lnTo>
                      <a:lnTo>
                        <a:pt x="166" y="4"/>
                      </a:lnTo>
                      <a:lnTo>
                        <a:pt x="162" y="8"/>
                      </a:lnTo>
                      <a:lnTo>
                        <a:pt x="158" y="12"/>
                      </a:lnTo>
                      <a:lnTo>
                        <a:pt x="4" y="278"/>
                      </a:lnTo>
                      <a:lnTo>
                        <a:pt x="4" y="278"/>
                      </a:lnTo>
                      <a:lnTo>
                        <a:pt x="2" y="282"/>
                      </a:lnTo>
                      <a:lnTo>
                        <a:pt x="0" y="290"/>
                      </a:lnTo>
                      <a:lnTo>
                        <a:pt x="2" y="296"/>
                      </a:lnTo>
                      <a:lnTo>
                        <a:pt x="4" y="302"/>
                      </a:lnTo>
                      <a:lnTo>
                        <a:pt x="4" y="302"/>
                      </a:lnTo>
                      <a:lnTo>
                        <a:pt x="8" y="306"/>
                      </a:lnTo>
                      <a:lnTo>
                        <a:pt x="12" y="310"/>
                      </a:lnTo>
                      <a:lnTo>
                        <a:pt x="18" y="312"/>
                      </a:lnTo>
                      <a:lnTo>
                        <a:pt x="26" y="314"/>
                      </a:lnTo>
                      <a:lnTo>
                        <a:pt x="330" y="314"/>
                      </a:lnTo>
                      <a:lnTo>
                        <a:pt x="330" y="314"/>
                      </a:lnTo>
                      <a:lnTo>
                        <a:pt x="338" y="312"/>
                      </a:lnTo>
                      <a:lnTo>
                        <a:pt x="342" y="310"/>
                      </a:lnTo>
                      <a:lnTo>
                        <a:pt x="348" y="306"/>
                      </a:lnTo>
                      <a:lnTo>
                        <a:pt x="352" y="302"/>
                      </a:lnTo>
                      <a:lnTo>
                        <a:pt x="352" y="302"/>
                      </a:lnTo>
                      <a:lnTo>
                        <a:pt x="354" y="296"/>
                      </a:lnTo>
                      <a:lnTo>
                        <a:pt x="354" y="290"/>
                      </a:lnTo>
                      <a:lnTo>
                        <a:pt x="354" y="282"/>
                      </a:lnTo>
                      <a:lnTo>
                        <a:pt x="352" y="278"/>
                      </a:lnTo>
                      <a:lnTo>
                        <a:pt x="352" y="278"/>
                      </a:lnTo>
                      <a:close/>
                      <a:moveTo>
                        <a:pt x="42" y="280"/>
                      </a:moveTo>
                      <a:lnTo>
                        <a:pt x="178" y="44"/>
                      </a:lnTo>
                      <a:lnTo>
                        <a:pt x="314" y="280"/>
                      </a:lnTo>
                      <a:lnTo>
                        <a:pt x="42" y="280"/>
                      </a:lnTo>
                      <a:close/>
                      <a:moveTo>
                        <a:pt x="160" y="142"/>
                      </a:moveTo>
                      <a:lnTo>
                        <a:pt x="160" y="142"/>
                      </a:lnTo>
                      <a:lnTo>
                        <a:pt x="158" y="132"/>
                      </a:lnTo>
                      <a:lnTo>
                        <a:pt x="158" y="132"/>
                      </a:lnTo>
                      <a:lnTo>
                        <a:pt x="160" y="126"/>
                      </a:lnTo>
                      <a:lnTo>
                        <a:pt x="164" y="122"/>
                      </a:lnTo>
                      <a:lnTo>
                        <a:pt x="164" y="122"/>
                      </a:lnTo>
                      <a:lnTo>
                        <a:pt x="170" y="118"/>
                      </a:lnTo>
                      <a:lnTo>
                        <a:pt x="178" y="118"/>
                      </a:lnTo>
                      <a:lnTo>
                        <a:pt x="178" y="118"/>
                      </a:lnTo>
                      <a:lnTo>
                        <a:pt x="186" y="118"/>
                      </a:lnTo>
                      <a:lnTo>
                        <a:pt x="192" y="122"/>
                      </a:lnTo>
                      <a:lnTo>
                        <a:pt x="192" y="122"/>
                      </a:lnTo>
                      <a:lnTo>
                        <a:pt x="196" y="126"/>
                      </a:lnTo>
                      <a:lnTo>
                        <a:pt x="198" y="132"/>
                      </a:lnTo>
                      <a:lnTo>
                        <a:pt x="198" y="132"/>
                      </a:lnTo>
                      <a:lnTo>
                        <a:pt x="196" y="142"/>
                      </a:lnTo>
                      <a:lnTo>
                        <a:pt x="184" y="206"/>
                      </a:lnTo>
                      <a:lnTo>
                        <a:pt x="172" y="206"/>
                      </a:lnTo>
                      <a:lnTo>
                        <a:pt x="160" y="142"/>
                      </a:lnTo>
                      <a:close/>
                      <a:moveTo>
                        <a:pt x="178" y="218"/>
                      </a:moveTo>
                      <a:lnTo>
                        <a:pt x="178" y="218"/>
                      </a:lnTo>
                      <a:lnTo>
                        <a:pt x="186" y="220"/>
                      </a:lnTo>
                      <a:lnTo>
                        <a:pt x="186" y="220"/>
                      </a:lnTo>
                      <a:lnTo>
                        <a:pt x="190" y="224"/>
                      </a:lnTo>
                      <a:lnTo>
                        <a:pt x="190" y="224"/>
                      </a:lnTo>
                      <a:lnTo>
                        <a:pt x="194" y="230"/>
                      </a:lnTo>
                      <a:lnTo>
                        <a:pt x="194" y="230"/>
                      </a:lnTo>
                      <a:lnTo>
                        <a:pt x="196" y="238"/>
                      </a:lnTo>
                      <a:lnTo>
                        <a:pt x="196" y="238"/>
                      </a:lnTo>
                      <a:lnTo>
                        <a:pt x="194" y="244"/>
                      </a:lnTo>
                      <a:lnTo>
                        <a:pt x="194" y="244"/>
                      </a:lnTo>
                      <a:lnTo>
                        <a:pt x="190" y="250"/>
                      </a:lnTo>
                      <a:lnTo>
                        <a:pt x="190" y="250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78" y="256"/>
                      </a:lnTo>
                      <a:lnTo>
                        <a:pt x="178" y="256"/>
                      </a:lnTo>
                      <a:lnTo>
                        <a:pt x="170" y="254"/>
                      </a:lnTo>
                      <a:lnTo>
                        <a:pt x="170" y="254"/>
                      </a:lnTo>
                      <a:lnTo>
                        <a:pt x="166" y="250"/>
                      </a:lnTo>
                      <a:lnTo>
                        <a:pt x="166" y="250"/>
                      </a:lnTo>
                      <a:lnTo>
                        <a:pt x="162" y="244"/>
                      </a:lnTo>
                      <a:lnTo>
                        <a:pt x="162" y="244"/>
                      </a:lnTo>
                      <a:lnTo>
                        <a:pt x="160" y="238"/>
                      </a:lnTo>
                      <a:lnTo>
                        <a:pt x="160" y="238"/>
                      </a:lnTo>
                      <a:lnTo>
                        <a:pt x="162" y="230"/>
                      </a:lnTo>
                      <a:lnTo>
                        <a:pt x="166" y="224"/>
                      </a:lnTo>
                      <a:lnTo>
                        <a:pt x="166" y="224"/>
                      </a:lnTo>
                      <a:lnTo>
                        <a:pt x="170" y="220"/>
                      </a:lnTo>
                      <a:lnTo>
                        <a:pt x="178" y="218"/>
                      </a:lnTo>
                      <a:lnTo>
                        <a:pt x="178" y="218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10" name="TextBox 209">
                  <a:extLst>
                    <a:ext uri="{FF2B5EF4-FFF2-40B4-BE49-F238E27FC236}">
                      <a16:creationId xmlns:a16="http://schemas.microsoft.com/office/drawing/2014/main" id="{79F610CD-7D70-4B18-994D-98956887CF43}"/>
                    </a:ext>
                  </a:extLst>
                </p:cNvPr>
                <p:cNvSpPr txBox="1"/>
                <p:nvPr/>
              </p:nvSpPr>
              <p:spPr>
                <a:xfrm>
                  <a:off x="933397" y="2772996"/>
                  <a:ext cx="2357446" cy="1983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chemeClr val="bg1">
                          <a:lumMod val="50000"/>
                        </a:schemeClr>
                      </a:solidFill>
                      <a:latin typeface="+mj-lt"/>
                    </a:rPr>
                    <a:t>Protracted litigation</a:t>
                  </a:r>
                </a:p>
              </p:txBody>
            </p:sp>
          </p:grpSp>
          <p:grpSp>
            <p:nvGrpSpPr>
              <p:cNvPr id="206" name="Group 205">
                <a:extLst>
                  <a:ext uri="{FF2B5EF4-FFF2-40B4-BE49-F238E27FC236}">
                    <a16:creationId xmlns:a16="http://schemas.microsoft.com/office/drawing/2014/main" id="{7D877E2B-F4CB-4618-8788-B18D3E32D3A0}"/>
                  </a:ext>
                </a:extLst>
              </p:cNvPr>
              <p:cNvGrpSpPr/>
              <p:nvPr/>
            </p:nvGrpSpPr>
            <p:grpSpPr>
              <a:xfrm>
                <a:off x="687423" y="1193036"/>
                <a:ext cx="2464231" cy="433473"/>
                <a:chOff x="276881" y="1251202"/>
                <a:chExt cx="3271945" cy="433473"/>
              </a:xfrm>
            </p:grpSpPr>
            <p:sp>
              <p:nvSpPr>
                <p:cNvPr id="207" name="Rectangle 206">
                  <a:extLst>
                    <a:ext uri="{FF2B5EF4-FFF2-40B4-BE49-F238E27FC236}">
                      <a16:creationId xmlns:a16="http://schemas.microsoft.com/office/drawing/2014/main" id="{21308A70-0FB6-431B-9B32-C3206BABEF8F}"/>
                    </a:ext>
                  </a:extLst>
                </p:cNvPr>
                <p:cNvSpPr/>
                <p:nvPr/>
              </p:nvSpPr>
              <p:spPr>
                <a:xfrm>
                  <a:off x="276881" y="1251202"/>
                  <a:ext cx="3271945" cy="4334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dirty="0">
                    <a:latin typeface="+mj-lt"/>
                  </a:endParaRPr>
                </a:p>
              </p:txBody>
            </p:sp>
            <p:sp>
              <p:nvSpPr>
                <p:cNvPr id="208" name="TextBox 207">
                  <a:extLst>
                    <a:ext uri="{FF2B5EF4-FFF2-40B4-BE49-F238E27FC236}">
                      <a16:creationId xmlns:a16="http://schemas.microsoft.com/office/drawing/2014/main" id="{B84DD9E8-8BCB-42DD-9E67-DBFC7FDC2CAD}"/>
                    </a:ext>
                  </a:extLst>
                </p:cNvPr>
                <p:cNvSpPr txBox="1"/>
                <p:nvPr/>
              </p:nvSpPr>
              <p:spPr>
                <a:xfrm>
                  <a:off x="411936" y="1274043"/>
                  <a:ext cx="3112131" cy="3767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i="1" dirty="0">
                      <a:solidFill>
                        <a:srgbClr val="595959"/>
                      </a:solidFill>
                      <a:latin typeface="+mj-lt"/>
                    </a:rPr>
                    <a:t>Transfer pricing so far.. </a:t>
                  </a:r>
                  <a:r>
                    <a:rPr lang="en-US" sz="1600" b="1" i="1" dirty="0">
                      <a:solidFill>
                        <a:schemeClr val="accent2"/>
                      </a:solidFill>
                      <a:latin typeface="+mj-lt"/>
                    </a:rPr>
                    <a:t>Reactive</a:t>
                  </a:r>
                  <a:r>
                    <a:rPr lang="en-US" sz="1600" b="1" i="1" dirty="0">
                      <a:solidFill>
                        <a:srgbClr val="595959"/>
                      </a:solidFill>
                      <a:latin typeface="+mj-lt"/>
                    </a:rPr>
                    <a:t> approach to date</a:t>
                  </a:r>
                </a:p>
              </p:txBody>
            </p:sp>
          </p:grp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B24E776D-CF56-43D6-8638-0B9D2A842F14}"/>
                </a:ext>
              </a:extLst>
            </p:cNvPr>
            <p:cNvGrpSpPr/>
            <p:nvPr/>
          </p:nvGrpSpPr>
          <p:grpSpPr>
            <a:xfrm>
              <a:off x="5736571" y="1280709"/>
              <a:ext cx="2469972" cy="476976"/>
              <a:chOff x="3552178" y="1273020"/>
              <a:chExt cx="3075662" cy="464252"/>
            </a:xfrm>
          </p:grpSpPr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6FF268F4-5C3E-44FA-9E7E-612F6E8E3005}"/>
                  </a:ext>
                </a:extLst>
              </p:cNvPr>
              <p:cNvSpPr/>
              <p:nvPr/>
            </p:nvSpPr>
            <p:spPr>
              <a:xfrm>
                <a:off x="3552178" y="1273020"/>
                <a:ext cx="3037817" cy="4642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DC6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grpSp>
            <p:nvGrpSpPr>
              <p:cNvPr id="200" name="Group 199">
                <a:extLst>
                  <a:ext uri="{FF2B5EF4-FFF2-40B4-BE49-F238E27FC236}">
                    <a16:creationId xmlns:a16="http://schemas.microsoft.com/office/drawing/2014/main" id="{AB218E15-84B4-46D8-8994-6E3D064FB1FA}"/>
                  </a:ext>
                </a:extLst>
              </p:cNvPr>
              <p:cNvGrpSpPr/>
              <p:nvPr/>
            </p:nvGrpSpPr>
            <p:grpSpPr>
              <a:xfrm>
                <a:off x="3666335" y="1319689"/>
                <a:ext cx="2961505" cy="346224"/>
                <a:chOff x="3643068" y="1111002"/>
                <a:chExt cx="2961505" cy="346224"/>
              </a:xfrm>
            </p:grpSpPr>
            <p:sp>
              <p:nvSpPr>
                <p:cNvPr id="201" name="Rectangle 200">
                  <a:extLst>
                    <a:ext uri="{FF2B5EF4-FFF2-40B4-BE49-F238E27FC236}">
                      <a16:creationId xmlns:a16="http://schemas.microsoft.com/office/drawing/2014/main" id="{9EF6430E-B76F-4D39-8946-CBAA4CFE5562}"/>
                    </a:ext>
                  </a:extLst>
                </p:cNvPr>
                <p:cNvSpPr/>
                <p:nvPr/>
              </p:nvSpPr>
              <p:spPr>
                <a:xfrm>
                  <a:off x="3928631" y="1157156"/>
                  <a:ext cx="2675942" cy="19619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85722"/>
                  <a:r>
                    <a:rPr lang="en-US" sz="1600" b="1" i="1" dirty="0">
                      <a:solidFill>
                        <a:srgbClr val="DC6900"/>
                      </a:solidFill>
                      <a:latin typeface="+mj-lt"/>
                    </a:rPr>
                    <a:t>Time to turn Pro-active</a:t>
                  </a:r>
                </a:p>
              </p:txBody>
            </p:sp>
            <p:sp>
              <p:nvSpPr>
                <p:cNvPr id="202" name="Freeform 4845">
                  <a:extLst>
                    <a:ext uri="{FF2B5EF4-FFF2-40B4-BE49-F238E27FC236}">
                      <a16:creationId xmlns:a16="http://schemas.microsoft.com/office/drawing/2014/main" id="{6AE5A0EA-5D03-4C84-B615-36045F2E86D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43068" y="1111002"/>
                  <a:ext cx="386705" cy="346224"/>
                </a:xfrm>
                <a:custGeom>
                  <a:avLst/>
                  <a:gdLst>
                    <a:gd name="T0" fmla="*/ 86 w 384"/>
                    <a:gd name="T1" fmla="*/ 34 h 416"/>
                    <a:gd name="T2" fmla="*/ 108 w 384"/>
                    <a:gd name="T3" fmla="*/ 36 h 416"/>
                    <a:gd name="T4" fmla="*/ 122 w 384"/>
                    <a:gd name="T5" fmla="*/ 86 h 416"/>
                    <a:gd name="T6" fmla="*/ 102 w 384"/>
                    <a:gd name="T7" fmla="*/ 82 h 416"/>
                    <a:gd name="T8" fmla="*/ 24 w 384"/>
                    <a:gd name="T9" fmla="*/ 106 h 416"/>
                    <a:gd name="T10" fmla="*/ 26 w 384"/>
                    <a:gd name="T11" fmla="*/ 126 h 416"/>
                    <a:gd name="T12" fmla="*/ 68 w 384"/>
                    <a:gd name="T13" fmla="*/ 136 h 416"/>
                    <a:gd name="T14" fmla="*/ 64 w 384"/>
                    <a:gd name="T15" fmla="*/ 120 h 416"/>
                    <a:gd name="T16" fmla="*/ 154 w 384"/>
                    <a:gd name="T17" fmla="*/ 372 h 416"/>
                    <a:gd name="T18" fmla="*/ 164 w 384"/>
                    <a:gd name="T19" fmla="*/ 386 h 416"/>
                    <a:gd name="T20" fmla="*/ 230 w 384"/>
                    <a:gd name="T21" fmla="*/ 376 h 416"/>
                    <a:gd name="T22" fmla="*/ 220 w 384"/>
                    <a:gd name="T23" fmla="*/ 366 h 416"/>
                    <a:gd name="T24" fmla="*/ 164 w 384"/>
                    <a:gd name="T25" fmla="*/ 402 h 416"/>
                    <a:gd name="T26" fmla="*/ 174 w 384"/>
                    <a:gd name="T27" fmla="*/ 416 h 416"/>
                    <a:gd name="T28" fmla="*/ 220 w 384"/>
                    <a:gd name="T29" fmla="*/ 406 h 416"/>
                    <a:gd name="T30" fmla="*/ 210 w 384"/>
                    <a:gd name="T31" fmla="*/ 396 h 416"/>
                    <a:gd name="T32" fmla="*/ 34 w 384"/>
                    <a:gd name="T33" fmla="*/ 294 h 416"/>
                    <a:gd name="T34" fmla="*/ 48 w 384"/>
                    <a:gd name="T35" fmla="*/ 302 h 416"/>
                    <a:gd name="T36" fmla="*/ 66 w 384"/>
                    <a:gd name="T37" fmla="*/ 280 h 416"/>
                    <a:gd name="T38" fmla="*/ 52 w 384"/>
                    <a:gd name="T39" fmla="*/ 276 h 416"/>
                    <a:gd name="T40" fmla="*/ 38 w 384"/>
                    <a:gd name="T41" fmla="*/ 196 h 416"/>
                    <a:gd name="T42" fmla="*/ 0 w 384"/>
                    <a:gd name="T43" fmla="*/ 208 h 416"/>
                    <a:gd name="T44" fmla="*/ 38 w 384"/>
                    <a:gd name="T45" fmla="*/ 220 h 416"/>
                    <a:gd name="T46" fmla="*/ 50 w 384"/>
                    <a:gd name="T47" fmla="*/ 208 h 416"/>
                    <a:gd name="T48" fmla="*/ 206 w 384"/>
                    <a:gd name="T49" fmla="*/ 54 h 416"/>
                    <a:gd name="T50" fmla="*/ 192 w 384"/>
                    <a:gd name="T51" fmla="*/ 0 h 416"/>
                    <a:gd name="T52" fmla="*/ 178 w 384"/>
                    <a:gd name="T53" fmla="*/ 54 h 416"/>
                    <a:gd name="T54" fmla="*/ 192 w 384"/>
                    <a:gd name="T55" fmla="*/ 68 h 416"/>
                    <a:gd name="T56" fmla="*/ 320 w 384"/>
                    <a:gd name="T57" fmla="*/ 278 h 416"/>
                    <a:gd name="T58" fmla="*/ 322 w 384"/>
                    <a:gd name="T59" fmla="*/ 294 h 416"/>
                    <a:gd name="T60" fmla="*/ 348 w 384"/>
                    <a:gd name="T61" fmla="*/ 298 h 416"/>
                    <a:gd name="T62" fmla="*/ 346 w 384"/>
                    <a:gd name="T63" fmla="*/ 284 h 416"/>
                    <a:gd name="T64" fmla="*/ 362 w 384"/>
                    <a:gd name="T65" fmla="*/ 122 h 416"/>
                    <a:gd name="T66" fmla="*/ 356 w 384"/>
                    <a:gd name="T67" fmla="*/ 104 h 416"/>
                    <a:gd name="T68" fmla="*/ 314 w 384"/>
                    <a:gd name="T69" fmla="*/ 128 h 416"/>
                    <a:gd name="T70" fmla="*/ 326 w 384"/>
                    <a:gd name="T71" fmla="*/ 142 h 416"/>
                    <a:gd name="T72" fmla="*/ 336 w 384"/>
                    <a:gd name="T73" fmla="*/ 204 h 416"/>
                    <a:gd name="T74" fmla="*/ 346 w 384"/>
                    <a:gd name="T75" fmla="*/ 220 h 416"/>
                    <a:gd name="T76" fmla="*/ 384 w 384"/>
                    <a:gd name="T77" fmla="*/ 208 h 416"/>
                    <a:gd name="T78" fmla="*/ 372 w 384"/>
                    <a:gd name="T79" fmla="*/ 196 h 416"/>
                    <a:gd name="T80" fmla="*/ 276 w 384"/>
                    <a:gd name="T81" fmla="*/ 36 h 416"/>
                    <a:gd name="T82" fmla="*/ 262 w 384"/>
                    <a:gd name="T83" fmla="*/ 86 h 416"/>
                    <a:gd name="T84" fmla="*/ 300 w 384"/>
                    <a:gd name="T85" fmla="*/ 50 h 416"/>
                    <a:gd name="T86" fmla="*/ 294 w 384"/>
                    <a:gd name="T87" fmla="*/ 32 h 416"/>
                    <a:gd name="T88" fmla="*/ 262 w 384"/>
                    <a:gd name="T89" fmla="*/ 256 h 416"/>
                    <a:gd name="T90" fmla="*/ 236 w 384"/>
                    <a:gd name="T91" fmla="*/ 322 h 416"/>
                    <a:gd name="T92" fmla="*/ 218 w 384"/>
                    <a:gd name="T93" fmla="*/ 354 h 416"/>
                    <a:gd name="T94" fmla="*/ 150 w 384"/>
                    <a:gd name="T95" fmla="*/ 338 h 416"/>
                    <a:gd name="T96" fmla="*/ 132 w 384"/>
                    <a:gd name="T97" fmla="*/ 270 h 416"/>
                    <a:gd name="T98" fmla="*/ 98 w 384"/>
                    <a:gd name="T99" fmla="*/ 196 h 416"/>
                    <a:gd name="T100" fmla="*/ 134 w 384"/>
                    <a:gd name="T101" fmla="*/ 118 h 416"/>
                    <a:gd name="T102" fmla="*/ 234 w 384"/>
                    <a:gd name="T103" fmla="*/ 108 h 416"/>
                    <a:gd name="T104" fmla="*/ 286 w 384"/>
                    <a:gd name="T105" fmla="*/ 196 h 416"/>
                    <a:gd name="T106" fmla="*/ 192 w 384"/>
                    <a:gd name="T107" fmla="*/ 128 h 416"/>
                    <a:gd name="T108" fmla="*/ 146 w 384"/>
                    <a:gd name="T109" fmla="*/ 144 h 416"/>
                    <a:gd name="T110" fmla="*/ 126 w 384"/>
                    <a:gd name="T111" fmla="*/ 198 h 416"/>
                    <a:gd name="T112" fmla="*/ 142 w 384"/>
                    <a:gd name="T113" fmla="*/ 200 h 416"/>
                    <a:gd name="T114" fmla="*/ 154 w 384"/>
                    <a:gd name="T115" fmla="*/ 164 h 416"/>
                    <a:gd name="T116" fmla="*/ 190 w 384"/>
                    <a:gd name="T117" fmla="*/ 148 h 4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84" h="416">
                      <a:moveTo>
                        <a:pt x="102" y="82"/>
                      </a:moveTo>
                      <a:lnTo>
                        <a:pt x="84" y="50"/>
                      </a:lnTo>
                      <a:lnTo>
                        <a:pt x="84" y="50"/>
                      </a:lnTo>
                      <a:lnTo>
                        <a:pt x="82" y="44"/>
                      </a:lnTo>
                      <a:lnTo>
                        <a:pt x="84" y="40"/>
                      </a:lnTo>
                      <a:lnTo>
                        <a:pt x="86" y="34"/>
                      </a:lnTo>
                      <a:lnTo>
                        <a:pt x="90" y="32"/>
                      </a:lnTo>
                      <a:lnTo>
                        <a:pt x="90" y="32"/>
                      </a:lnTo>
                      <a:lnTo>
                        <a:pt x="96" y="30"/>
                      </a:lnTo>
                      <a:lnTo>
                        <a:pt x="100" y="30"/>
                      </a:lnTo>
                      <a:lnTo>
                        <a:pt x="106" y="32"/>
                      </a:lnTo>
                      <a:lnTo>
                        <a:pt x="108" y="36"/>
                      </a:lnTo>
                      <a:lnTo>
                        <a:pt x="126" y="68"/>
                      </a:lnTo>
                      <a:lnTo>
                        <a:pt x="126" y="68"/>
                      </a:lnTo>
                      <a:lnTo>
                        <a:pt x="128" y="72"/>
                      </a:lnTo>
                      <a:lnTo>
                        <a:pt x="128" y="78"/>
                      </a:lnTo>
                      <a:lnTo>
                        <a:pt x="126" y="82"/>
                      </a:lnTo>
                      <a:lnTo>
                        <a:pt x="122" y="86"/>
                      </a:lnTo>
                      <a:lnTo>
                        <a:pt x="122" y="86"/>
                      </a:lnTo>
                      <a:lnTo>
                        <a:pt x="114" y="88"/>
                      </a:lnTo>
                      <a:lnTo>
                        <a:pt x="114" y="88"/>
                      </a:lnTo>
                      <a:lnTo>
                        <a:pt x="108" y="86"/>
                      </a:lnTo>
                      <a:lnTo>
                        <a:pt x="102" y="82"/>
                      </a:lnTo>
                      <a:lnTo>
                        <a:pt x="102" y="82"/>
                      </a:lnTo>
                      <a:close/>
                      <a:moveTo>
                        <a:pt x="64" y="120"/>
                      </a:moveTo>
                      <a:lnTo>
                        <a:pt x="38" y="104"/>
                      </a:lnTo>
                      <a:lnTo>
                        <a:pt x="38" y="104"/>
                      </a:lnTo>
                      <a:lnTo>
                        <a:pt x="32" y="104"/>
                      </a:lnTo>
                      <a:lnTo>
                        <a:pt x="28" y="104"/>
                      </a:lnTo>
                      <a:lnTo>
                        <a:pt x="24" y="106"/>
                      </a:lnTo>
                      <a:lnTo>
                        <a:pt x="22" y="110"/>
                      </a:lnTo>
                      <a:lnTo>
                        <a:pt x="22" y="110"/>
                      </a:lnTo>
                      <a:lnTo>
                        <a:pt x="20" y="114"/>
                      </a:lnTo>
                      <a:lnTo>
                        <a:pt x="20" y="118"/>
                      </a:lnTo>
                      <a:lnTo>
                        <a:pt x="22" y="122"/>
                      </a:lnTo>
                      <a:lnTo>
                        <a:pt x="26" y="126"/>
                      </a:lnTo>
                      <a:lnTo>
                        <a:pt x="52" y="142"/>
                      </a:lnTo>
                      <a:lnTo>
                        <a:pt x="52" y="142"/>
                      </a:lnTo>
                      <a:lnTo>
                        <a:pt x="58" y="142"/>
                      </a:lnTo>
                      <a:lnTo>
                        <a:pt x="58" y="142"/>
                      </a:lnTo>
                      <a:lnTo>
                        <a:pt x="64" y="142"/>
                      </a:lnTo>
                      <a:lnTo>
                        <a:pt x="68" y="136"/>
                      </a:lnTo>
                      <a:lnTo>
                        <a:pt x="68" y="136"/>
                      </a:lnTo>
                      <a:lnTo>
                        <a:pt x="70" y="132"/>
                      </a:lnTo>
                      <a:lnTo>
                        <a:pt x="70" y="128"/>
                      </a:lnTo>
                      <a:lnTo>
                        <a:pt x="68" y="124"/>
                      </a:lnTo>
                      <a:lnTo>
                        <a:pt x="64" y="120"/>
                      </a:lnTo>
                      <a:lnTo>
                        <a:pt x="64" y="120"/>
                      </a:lnTo>
                      <a:close/>
                      <a:moveTo>
                        <a:pt x="220" y="366"/>
                      </a:moveTo>
                      <a:lnTo>
                        <a:pt x="164" y="366"/>
                      </a:lnTo>
                      <a:lnTo>
                        <a:pt x="164" y="366"/>
                      </a:lnTo>
                      <a:lnTo>
                        <a:pt x="160" y="366"/>
                      </a:lnTo>
                      <a:lnTo>
                        <a:pt x="156" y="368"/>
                      </a:lnTo>
                      <a:lnTo>
                        <a:pt x="154" y="372"/>
                      </a:lnTo>
                      <a:lnTo>
                        <a:pt x="154" y="376"/>
                      </a:lnTo>
                      <a:lnTo>
                        <a:pt x="154" y="376"/>
                      </a:lnTo>
                      <a:lnTo>
                        <a:pt x="154" y="380"/>
                      </a:lnTo>
                      <a:lnTo>
                        <a:pt x="156" y="382"/>
                      </a:lnTo>
                      <a:lnTo>
                        <a:pt x="160" y="384"/>
                      </a:lnTo>
                      <a:lnTo>
                        <a:pt x="164" y="386"/>
                      </a:lnTo>
                      <a:lnTo>
                        <a:pt x="220" y="386"/>
                      </a:lnTo>
                      <a:lnTo>
                        <a:pt x="220" y="386"/>
                      </a:lnTo>
                      <a:lnTo>
                        <a:pt x="224" y="384"/>
                      </a:lnTo>
                      <a:lnTo>
                        <a:pt x="228" y="382"/>
                      </a:lnTo>
                      <a:lnTo>
                        <a:pt x="230" y="380"/>
                      </a:lnTo>
                      <a:lnTo>
                        <a:pt x="230" y="376"/>
                      </a:lnTo>
                      <a:lnTo>
                        <a:pt x="230" y="376"/>
                      </a:lnTo>
                      <a:lnTo>
                        <a:pt x="230" y="372"/>
                      </a:lnTo>
                      <a:lnTo>
                        <a:pt x="228" y="368"/>
                      </a:lnTo>
                      <a:lnTo>
                        <a:pt x="224" y="366"/>
                      </a:lnTo>
                      <a:lnTo>
                        <a:pt x="220" y="366"/>
                      </a:lnTo>
                      <a:lnTo>
                        <a:pt x="220" y="366"/>
                      </a:lnTo>
                      <a:close/>
                      <a:moveTo>
                        <a:pt x="210" y="396"/>
                      </a:moveTo>
                      <a:lnTo>
                        <a:pt x="174" y="396"/>
                      </a:lnTo>
                      <a:lnTo>
                        <a:pt x="174" y="396"/>
                      </a:lnTo>
                      <a:lnTo>
                        <a:pt x="170" y="396"/>
                      </a:lnTo>
                      <a:lnTo>
                        <a:pt x="166" y="398"/>
                      </a:lnTo>
                      <a:lnTo>
                        <a:pt x="164" y="402"/>
                      </a:lnTo>
                      <a:lnTo>
                        <a:pt x="164" y="406"/>
                      </a:lnTo>
                      <a:lnTo>
                        <a:pt x="164" y="406"/>
                      </a:lnTo>
                      <a:lnTo>
                        <a:pt x="164" y="410"/>
                      </a:lnTo>
                      <a:lnTo>
                        <a:pt x="166" y="414"/>
                      </a:lnTo>
                      <a:lnTo>
                        <a:pt x="170" y="416"/>
                      </a:lnTo>
                      <a:lnTo>
                        <a:pt x="174" y="416"/>
                      </a:lnTo>
                      <a:lnTo>
                        <a:pt x="210" y="416"/>
                      </a:lnTo>
                      <a:lnTo>
                        <a:pt x="210" y="416"/>
                      </a:lnTo>
                      <a:lnTo>
                        <a:pt x="214" y="416"/>
                      </a:lnTo>
                      <a:lnTo>
                        <a:pt x="218" y="414"/>
                      </a:lnTo>
                      <a:lnTo>
                        <a:pt x="220" y="410"/>
                      </a:lnTo>
                      <a:lnTo>
                        <a:pt x="220" y="406"/>
                      </a:lnTo>
                      <a:lnTo>
                        <a:pt x="220" y="406"/>
                      </a:lnTo>
                      <a:lnTo>
                        <a:pt x="220" y="402"/>
                      </a:lnTo>
                      <a:lnTo>
                        <a:pt x="218" y="398"/>
                      </a:lnTo>
                      <a:lnTo>
                        <a:pt x="214" y="396"/>
                      </a:lnTo>
                      <a:lnTo>
                        <a:pt x="210" y="396"/>
                      </a:lnTo>
                      <a:lnTo>
                        <a:pt x="210" y="396"/>
                      </a:lnTo>
                      <a:close/>
                      <a:moveTo>
                        <a:pt x="52" y="276"/>
                      </a:moveTo>
                      <a:lnTo>
                        <a:pt x="38" y="284"/>
                      </a:lnTo>
                      <a:lnTo>
                        <a:pt x="38" y="284"/>
                      </a:lnTo>
                      <a:lnTo>
                        <a:pt x="36" y="288"/>
                      </a:lnTo>
                      <a:lnTo>
                        <a:pt x="34" y="290"/>
                      </a:lnTo>
                      <a:lnTo>
                        <a:pt x="34" y="294"/>
                      </a:lnTo>
                      <a:lnTo>
                        <a:pt x="36" y="298"/>
                      </a:lnTo>
                      <a:lnTo>
                        <a:pt x="36" y="298"/>
                      </a:lnTo>
                      <a:lnTo>
                        <a:pt x="40" y="302"/>
                      </a:lnTo>
                      <a:lnTo>
                        <a:pt x="44" y="304"/>
                      </a:lnTo>
                      <a:lnTo>
                        <a:pt x="44" y="304"/>
                      </a:lnTo>
                      <a:lnTo>
                        <a:pt x="48" y="302"/>
                      </a:lnTo>
                      <a:lnTo>
                        <a:pt x="62" y="294"/>
                      </a:lnTo>
                      <a:lnTo>
                        <a:pt x="62" y="294"/>
                      </a:lnTo>
                      <a:lnTo>
                        <a:pt x="66" y="292"/>
                      </a:lnTo>
                      <a:lnTo>
                        <a:pt x="68" y="288"/>
                      </a:lnTo>
                      <a:lnTo>
                        <a:pt x="68" y="284"/>
                      </a:lnTo>
                      <a:lnTo>
                        <a:pt x="66" y="280"/>
                      </a:lnTo>
                      <a:lnTo>
                        <a:pt x="66" y="280"/>
                      </a:lnTo>
                      <a:lnTo>
                        <a:pt x="64" y="278"/>
                      </a:lnTo>
                      <a:lnTo>
                        <a:pt x="60" y="276"/>
                      </a:lnTo>
                      <a:lnTo>
                        <a:pt x="56" y="276"/>
                      </a:lnTo>
                      <a:lnTo>
                        <a:pt x="52" y="276"/>
                      </a:lnTo>
                      <a:lnTo>
                        <a:pt x="52" y="276"/>
                      </a:lnTo>
                      <a:close/>
                      <a:moveTo>
                        <a:pt x="50" y="208"/>
                      </a:moveTo>
                      <a:lnTo>
                        <a:pt x="50" y="208"/>
                      </a:lnTo>
                      <a:lnTo>
                        <a:pt x="48" y="204"/>
                      </a:lnTo>
                      <a:lnTo>
                        <a:pt x="46" y="200"/>
                      </a:lnTo>
                      <a:lnTo>
                        <a:pt x="42" y="198"/>
                      </a:lnTo>
                      <a:lnTo>
                        <a:pt x="38" y="196"/>
                      </a:lnTo>
                      <a:lnTo>
                        <a:pt x="12" y="196"/>
                      </a:lnTo>
                      <a:lnTo>
                        <a:pt x="12" y="196"/>
                      </a:lnTo>
                      <a:lnTo>
                        <a:pt x="6" y="198"/>
                      </a:lnTo>
                      <a:lnTo>
                        <a:pt x="2" y="200"/>
                      </a:lnTo>
                      <a:lnTo>
                        <a:pt x="0" y="204"/>
                      </a:lnTo>
                      <a:lnTo>
                        <a:pt x="0" y="208"/>
                      </a:lnTo>
                      <a:lnTo>
                        <a:pt x="0" y="208"/>
                      </a:lnTo>
                      <a:lnTo>
                        <a:pt x="0" y="212"/>
                      </a:lnTo>
                      <a:lnTo>
                        <a:pt x="2" y="216"/>
                      </a:lnTo>
                      <a:lnTo>
                        <a:pt x="6" y="220"/>
                      </a:lnTo>
                      <a:lnTo>
                        <a:pt x="12" y="220"/>
                      </a:lnTo>
                      <a:lnTo>
                        <a:pt x="38" y="220"/>
                      </a:lnTo>
                      <a:lnTo>
                        <a:pt x="38" y="220"/>
                      </a:lnTo>
                      <a:lnTo>
                        <a:pt x="42" y="220"/>
                      </a:lnTo>
                      <a:lnTo>
                        <a:pt x="46" y="216"/>
                      </a:lnTo>
                      <a:lnTo>
                        <a:pt x="48" y="212"/>
                      </a:lnTo>
                      <a:lnTo>
                        <a:pt x="50" y="208"/>
                      </a:lnTo>
                      <a:lnTo>
                        <a:pt x="50" y="208"/>
                      </a:lnTo>
                      <a:close/>
                      <a:moveTo>
                        <a:pt x="192" y="68"/>
                      </a:moveTo>
                      <a:lnTo>
                        <a:pt x="192" y="68"/>
                      </a:lnTo>
                      <a:lnTo>
                        <a:pt x="198" y="66"/>
                      </a:lnTo>
                      <a:lnTo>
                        <a:pt x="202" y="64"/>
                      </a:lnTo>
                      <a:lnTo>
                        <a:pt x="204" y="58"/>
                      </a:lnTo>
                      <a:lnTo>
                        <a:pt x="206" y="54"/>
                      </a:lnTo>
                      <a:lnTo>
                        <a:pt x="206" y="14"/>
                      </a:lnTo>
                      <a:lnTo>
                        <a:pt x="206" y="14"/>
                      </a:lnTo>
                      <a:lnTo>
                        <a:pt x="204" y="8"/>
                      </a:lnTo>
                      <a:lnTo>
                        <a:pt x="202" y="4"/>
                      </a:lnTo>
                      <a:lnTo>
                        <a:pt x="198" y="0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6" y="0"/>
                      </a:lnTo>
                      <a:lnTo>
                        <a:pt x="182" y="4"/>
                      </a:lnTo>
                      <a:lnTo>
                        <a:pt x="180" y="8"/>
                      </a:lnTo>
                      <a:lnTo>
                        <a:pt x="178" y="14"/>
                      </a:lnTo>
                      <a:lnTo>
                        <a:pt x="178" y="54"/>
                      </a:lnTo>
                      <a:lnTo>
                        <a:pt x="178" y="54"/>
                      </a:lnTo>
                      <a:lnTo>
                        <a:pt x="180" y="58"/>
                      </a:lnTo>
                      <a:lnTo>
                        <a:pt x="182" y="64"/>
                      </a:lnTo>
                      <a:lnTo>
                        <a:pt x="186" y="66"/>
                      </a:lnTo>
                      <a:lnTo>
                        <a:pt x="192" y="68"/>
                      </a:lnTo>
                      <a:lnTo>
                        <a:pt x="192" y="68"/>
                      </a:lnTo>
                      <a:close/>
                      <a:moveTo>
                        <a:pt x="346" y="284"/>
                      </a:moveTo>
                      <a:lnTo>
                        <a:pt x="332" y="276"/>
                      </a:lnTo>
                      <a:lnTo>
                        <a:pt x="332" y="276"/>
                      </a:lnTo>
                      <a:lnTo>
                        <a:pt x="328" y="276"/>
                      </a:lnTo>
                      <a:lnTo>
                        <a:pt x="324" y="276"/>
                      </a:lnTo>
                      <a:lnTo>
                        <a:pt x="320" y="278"/>
                      </a:lnTo>
                      <a:lnTo>
                        <a:pt x="318" y="280"/>
                      </a:lnTo>
                      <a:lnTo>
                        <a:pt x="318" y="280"/>
                      </a:lnTo>
                      <a:lnTo>
                        <a:pt x="316" y="284"/>
                      </a:lnTo>
                      <a:lnTo>
                        <a:pt x="316" y="288"/>
                      </a:lnTo>
                      <a:lnTo>
                        <a:pt x="318" y="292"/>
                      </a:lnTo>
                      <a:lnTo>
                        <a:pt x="322" y="294"/>
                      </a:lnTo>
                      <a:lnTo>
                        <a:pt x="336" y="302"/>
                      </a:lnTo>
                      <a:lnTo>
                        <a:pt x="336" y="302"/>
                      </a:lnTo>
                      <a:lnTo>
                        <a:pt x="340" y="304"/>
                      </a:lnTo>
                      <a:lnTo>
                        <a:pt x="340" y="304"/>
                      </a:lnTo>
                      <a:lnTo>
                        <a:pt x="344" y="302"/>
                      </a:lnTo>
                      <a:lnTo>
                        <a:pt x="348" y="298"/>
                      </a:lnTo>
                      <a:lnTo>
                        <a:pt x="348" y="298"/>
                      </a:lnTo>
                      <a:lnTo>
                        <a:pt x="350" y="294"/>
                      </a:lnTo>
                      <a:lnTo>
                        <a:pt x="350" y="290"/>
                      </a:lnTo>
                      <a:lnTo>
                        <a:pt x="348" y="288"/>
                      </a:lnTo>
                      <a:lnTo>
                        <a:pt x="346" y="284"/>
                      </a:lnTo>
                      <a:lnTo>
                        <a:pt x="346" y="284"/>
                      </a:lnTo>
                      <a:close/>
                      <a:moveTo>
                        <a:pt x="326" y="142"/>
                      </a:moveTo>
                      <a:lnTo>
                        <a:pt x="326" y="142"/>
                      </a:lnTo>
                      <a:lnTo>
                        <a:pt x="332" y="142"/>
                      </a:lnTo>
                      <a:lnTo>
                        <a:pt x="358" y="126"/>
                      </a:lnTo>
                      <a:lnTo>
                        <a:pt x="358" y="126"/>
                      </a:lnTo>
                      <a:lnTo>
                        <a:pt x="362" y="122"/>
                      </a:lnTo>
                      <a:lnTo>
                        <a:pt x="364" y="118"/>
                      </a:lnTo>
                      <a:lnTo>
                        <a:pt x="364" y="114"/>
                      </a:lnTo>
                      <a:lnTo>
                        <a:pt x="362" y="110"/>
                      </a:lnTo>
                      <a:lnTo>
                        <a:pt x="362" y="110"/>
                      </a:lnTo>
                      <a:lnTo>
                        <a:pt x="360" y="106"/>
                      </a:lnTo>
                      <a:lnTo>
                        <a:pt x="356" y="104"/>
                      </a:lnTo>
                      <a:lnTo>
                        <a:pt x="352" y="104"/>
                      </a:lnTo>
                      <a:lnTo>
                        <a:pt x="346" y="104"/>
                      </a:lnTo>
                      <a:lnTo>
                        <a:pt x="320" y="120"/>
                      </a:lnTo>
                      <a:lnTo>
                        <a:pt x="320" y="120"/>
                      </a:lnTo>
                      <a:lnTo>
                        <a:pt x="316" y="124"/>
                      </a:lnTo>
                      <a:lnTo>
                        <a:pt x="314" y="128"/>
                      </a:lnTo>
                      <a:lnTo>
                        <a:pt x="314" y="132"/>
                      </a:lnTo>
                      <a:lnTo>
                        <a:pt x="316" y="136"/>
                      </a:lnTo>
                      <a:lnTo>
                        <a:pt x="316" y="136"/>
                      </a:lnTo>
                      <a:lnTo>
                        <a:pt x="320" y="142"/>
                      </a:lnTo>
                      <a:lnTo>
                        <a:pt x="326" y="142"/>
                      </a:lnTo>
                      <a:lnTo>
                        <a:pt x="326" y="142"/>
                      </a:lnTo>
                      <a:close/>
                      <a:moveTo>
                        <a:pt x="372" y="196"/>
                      </a:moveTo>
                      <a:lnTo>
                        <a:pt x="346" y="196"/>
                      </a:lnTo>
                      <a:lnTo>
                        <a:pt x="346" y="196"/>
                      </a:lnTo>
                      <a:lnTo>
                        <a:pt x="342" y="198"/>
                      </a:lnTo>
                      <a:lnTo>
                        <a:pt x="338" y="200"/>
                      </a:lnTo>
                      <a:lnTo>
                        <a:pt x="336" y="204"/>
                      </a:lnTo>
                      <a:lnTo>
                        <a:pt x="334" y="208"/>
                      </a:lnTo>
                      <a:lnTo>
                        <a:pt x="334" y="208"/>
                      </a:lnTo>
                      <a:lnTo>
                        <a:pt x="336" y="212"/>
                      </a:lnTo>
                      <a:lnTo>
                        <a:pt x="338" y="216"/>
                      </a:lnTo>
                      <a:lnTo>
                        <a:pt x="342" y="220"/>
                      </a:lnTo>
                      <a:lnTo>
                        <a:pt x="346" y="220"/>
                      </a:lnTo>
                      <a:lnTo>
                        <a:pt x="372" y="220"/>
                      </a:lnTo>
                      <a:lnTo>
                        <a:pt x="372" y="220"/>
                      </a:lnTo>
                      <a:lnTo>
                        <a:pt x="378" y="220"/>
                      </a:lnTo>
                      <a:lnTo>
                        <a:pt x="382" y="216"/>
                      </a:lnTo>
                      <a:lnTo>
                        <a:pt x="384" y="212"/>
                      </a:lnTo>
                      <a:lnTo>
                        <a:pt x="384" y="208"/>
                      </a:lnTo>
                      <a:lnTo>
                        <a:pt x="384" y="208"/>
                      </a:lnTo>
                      <a:lnTo>
                        <a:pt x="384" y="204"/>
                      </a:lnTo>
                      <a:lnTo>
                        <a:pt x="382" y="200"/>
                      </a:lnTo>
                      <a:lnTo>
                        <a:pt x="378" y="198"/>
                      </a:lnTo>
                      <a:lnTo>
                        <a:pt x="372" y="196"/>
                      </a:lnTo>
                      <a:lnTo>
                        <a:pt x="372" y="196"/>
                      </a:lnTo>
                      <a:close/>
                      <a:moveTo>
                        <a:pt x="294" y="32"/>
                      </a:moveTo>
                      <a:lnTo>
                        <a:pt x="294" y="32"/>
                      </a:lnTo>
                      <a:lnTo>
                        <a:pt x="288" y="30"/>
                      </a:lnTo>
                      <a:lnTo>
                        <a:pt x="284" y="30"/>
                      </a:lnTo>
                      <a:lnTo>
                        <a:pt x="278" y="32"/>
                      </a:lnTo>
                      <a:lnTo>
                        <a:pt x="276" y="36"/>
                      </a:lnTo>
                      <a:lnTo>
                        <a:pt x="258" y="68"/>
                      </a:lnTo>
                      <a:lnTo>
                        <a:pt x="258" y="68"/>
                      </a:lnTo>
                      <a:lnTo>
                        <a:pt x="256" y="72"/>
                      </a:lnTo>
                      <a:lnTo>
                        <a:pt x="256" y="78"/>
                      </a:lnTo>
                      <a:lnTo>
                        <a:pt x="258" y="82"/>
                      </a:lnTo>
                      <a:lnTo>
                        <a:pt x="262" y="86"/>
                      </a:lnTo>
                      <a:lnTo>
                        <a:pt x="262" y="86"/>
                      </a:lnTo>
                      <a:lnTo>
                        <a:pt x="270" y="88"/>
                      </a:lnTo>
                      <a:lnTo>
                        <a:pt x="270" y="88"/>
                      </a:lnTo>
                      <a:lnTo>
                        <a:pt x="276" y="86"/>
                      </a:lnTo>
                      <a:lnTo>
                        <a:pt x="282" y="82"/>
                      </a:lnTo>
                      <a:lnTo>
                        <a:pt x="300" y="50"/>
                      </a:lnTo>
                      <a:lnTo>
                        <a:pt x="300" y="50"/>
                      </a:lnTo>
                      <a:lnTo>
                        <a:pt x="302" y="44"/>
                      </a:lnTo>
                      <a:lnTo>
                        <a:pt x="300" y="40"/>
                      </a:lnTo>
                      <a:lnTo>
                        <a:pt x="298" y="34"/>
                      </a:lnTo>
                      <a:lnTo>
                        <a:pt x="294" y="32"/>
                      </a:lnTo>
                      <a:lnTo>
                        <a:pt x="294" y="32"/>
                      </a:lnTo>
                      <a:close/>
                      <a:moveTo>
                        <a:pt x="286" y="196"/>
                      </a:moveTo>
                      <a:lnTo>
                        <a:pt x="286" y="196"/>
                      </a:lnTo>
                      <a:lnTo>
                        <a:pt x="284" y="216"/>
                      </a:lnTo>
                      <a:lnTo>
                        <a:pt x="278" y="232"/>
                      </a:lnTo>
                      <a:lnTo>
                        <a:pt x="272" y="244"/>
                      </a:lnTo>
                      <a:lnTo>
                        <a:pt x="262" y="256"/>
                      </a:lnTo>
                      <a:lnTo>
                        <a:pt x="262" y="256"/>
                      </a:lnTo>
                      <a:lnTo>
                        <a:pt x="252" y="270"/>
                      </a:lnTo>
                      <a:lnTo>
                        <a:pt x="244" y="288"/>
                      </a:lnTo>
                      <a:lnTo>
                        <a:pt x="240" y="298"/>
                      </a:lnTo>
                      <a:lnTo>
                        <a:pt x="238" y="310"/>
                      </a:lnTo>
                      <a:lnTo>
                        <a:pt x="236" y="322"/>
                      </a:lnTo>
                      <a:lnTo>
                        <a:pt x="234" y="338"/>
                      </a:lnTo>
                      <a:lnTo>
                        <a:pt x="234" y="338"/>
                      </a:lnTo>
                      <a:lnTo>
                        <a:pt x="232" y="344"/>
                      </a:lnTo>
                      <a:lnTo>
                        <a:pt x="230" y="350"/>
                      </a:lnTo>
                      <a:lnTo>
                        <a:pt x="224" y="354"/>
                      </a:lnTo>
                      <a:lnTo>
                        <a:pt x="218" y="354"/>
                      </a:lnTo>
                      <a:lnTo>
                        <a:pt x="166" y="354"/>
                      </a:lnTo>
                      <a:lnTo>
                        <a:pt x="166" y="354"/>
                      </a:lnTo>
                      <a:lnTo>
                        <a:pt x="160" y="354"/>
                      </a:lnTo>
                      <a:lnTo>
                        <a:pt x="154" y="350"/>
                      </a:lnTo>
                      <a:lnTo>
                        <a:pt x="152" y="344"/>
                      </a:lnTo>
                      <a:lnTo>
                        <a:pt x="150" y="338"/>
                      </a:lnTo>
                      <a:lnTo>
                        <a:pt x="150" y="338"/>
                      </a:lnTo>
                      <a:lnTo>
                        <a:pt x="148" y="322"/>
                      </a:lnTo>
                      <a:lnTo>
                        <a:pt x="146" y="310"/>
                      </a:lnTo>
                      <a:lnTo>
                        <a:pt x="144" y="298"/>
                      </a:lnTo>
                      <a:lnTo>
                        <a:pt x="140" y="288"/>
                      </a:lnTo>
                      <a:lnTo>
                        <a:pt x="132" y="270"/>
                      </a:lnTo>
                      <a:lnTo>
                        <a:pt x="122" y="256"/>
                      </a:lnTo>
                      <a:lnTo>
                        <a:pt x="122" y="256"/>
                      </a:lnTo>
                      <a:lnTo>
                        <a:pt x="112" y="244"/>
                      </a:lnTo>
                      <a:lnTo>
                        <a:pt x="106" y="232"/>
                      </a:lnTo>
                      <a:lnTo>
                        <a:pt x="100" y="216"/>
                      </a:lnTo>
                      <a:lnTo>
                        <a:pt x="98" y="196"/>
                      </a:lnTo>
                      <a:lnTo>
                        <a:pt x="98" y="196"/>
                      </a:lnTo>
                      <a:lnTo>
                        <a:pt x="100" y="178"/>
                      </a:lnTo>
                      <a:lnTo>
                        <a:pt x="104" y="160"/>
                      </a:lnTo>
                      <a:lnTo>
                        <a:pt x="110" y="144"/>
                      </a:lnTo>
                      <a:lnTo>
                        <a:pt x="120" y="130"/>
                      </a:lnTo>
                      <a:lnTo>
                        <a:pt x="134" y="118"/>
                      </a:lnTo>
                      <a:lnTo>
                        <a:pt x="150" y="108"/>
                      </a:lnTo>
                      <a:lnTo>
                        <a:pt x="170" y="102"/>
                      </a:lnTo>
                      <a:lnTo>
                        <a:pt x="192" y="98"/>
                      </a:lnTo>
                      <a:lnTo>
                        <a:pt x="192" y="98"/>
                      </a:lnTo>
                      <a:lnTo>
                        <a:pt x="214" y="102"/>
                      </a:lnTo>
                      <a:lnTo>
                        <a:pt x="234" y="108"/>
                      </a:lnTo>
                      <a:lnTo>
                        <a:pt x="250" y="118"/>
                      </a:lnTo>
                      <a:lnTo>
                        <a:pt x="264" y="130"/>
                      </a:lnTo>
                      <a:lnTo>
                        <a:pt x="274" y="144"/>
                      </a:lnTo>
                      <a:lnTo>
                        <a:pt x="280" y="160"/>
                      </a:lnTo>
                      <a:lnTo>
                        <a:pt x="284" y="178"/>
                      </a:lnTo>
                      <a:lnTo>
                        <a:pt x="286" y="196"/>
                      </a:lnTo>
                      <a:lnTo>
                        <a:pt x="286" y="196"/>
                      </a:lnTo>
                      <a:close/>
                      <a:moveTo>
                        <a:pt x="200" y="138"/>
                      </a:moveTo>
                      <a:lnTo>
                        <a:pt x="200" y="138"/>
                      </a:lnTo>
                      <a:lnTo>
                        <a:pt x="198" y="134"/>
                      </a:lnTo>
                      <a:lnTo>
                        <a:pt x="196" y="130"/>
                      </a:lnTo>
                      <a:lnTo>
                        <a:pt x="192" y="128"/>
                      </a:lnTo>
                      <a:lnTo>
                        <a:pt x="190" y="128"/>
                      </a:lnTo>
                      <a:lnTo>
                        <a:pt x="190" y="128"/>
                      </a:lnTo>
                      <a:lnTo>
                        <a:pt x="178" y="128"/>
                      </a:lnTo>
                      <a:lnTo>
                        <a:pt x="166" y="132"/>
                      </a:lnTo>
                      <a:lnTo>
                        <a:pt x="156" y="136"/>
                      </a:lnTo>
                      <a:lnTo>
                        <a:pt x="146" y="144"/>
                      </a:lnTo>
                      <a:lnTo>
                        <a:pt x="136" y="154"/>
                      </a:lnTo>
                      <a:lnTo>
                        <a:pt x="130" y="164"/>
                      </a:lnTo>
                      <a:lnTo>
                        <a:pt x="126" y="178"/>
                      </a:lnTo>
                      <a:lnTo>
                        <a:pt x="124" y="194"/>
                      </a:lnTo>
                      <a:lnTo>
                        <a:pt x="124" y="194"/>
                      </a:lnTo>
                      <a:lnTo>
                        <a:pt x="126" y="198"/>
                      </a:lnTo>
                      <a:lnTo>
                        <a:pt x="128" y="200"/>
                      </a:lnTo>
                      <a:lnTo>
                        <a:pt x="130" y="204"/>
                      </a:lnTo>
                      <a:lnTo>
                        <a:pt x="134" y="204"/>
                      </a:lnTo>
                      <a:lnTo>
                        <a:pt x="134" y="204"/>
                      </a:lnTo>
                      <a:lnTo>
                        <a:pt x="138" y="204"/>
                      </a:lnTo>
                      <a:lnTo>
                        <a:pt x="142" y="200"/>
                      </a:lnTo>
                      <a:lnTo>
                        <a:pt x="144" y="198"/>
                      </a:lnTo>
                      <a:lnTo>
                        <a:pt x="144" y="194"/>
                      </a:lnTo>
                      <a:lnTo>
                        <a:pt x="144" y="194"/>
                      </a:lnTo>
                      <a:lnTo>
                        <a:pt x="146" y="182"/>
                      </a:lnTo>
                      <a:lnTo>
                        <a:pt x="148" y="172"/>
                      </a:lnTo>
                      <a:lnTo>
                        <a:pt x="154" y="164"/>
                      </a:lnTo>
                      <a:lnTo>
                        <a:pt x="160" y="158"/>
                      </a:lnTo>
                      <a:lnTo>
                        <a:pt x="166" y="154"/>
                      </a:lnTo>
                      <a:lnTo>
                        <a:pt x="174" y="150"/>
                      </a:lnTo>
                      <a:lnTo>
                        <a:pt x="182" y="148"/>
                      </a:lnTo>
                      <a:lnTo>
                        <a:pt x="190" y="148"/>
                      </a:lnTo>
                      <a:lnTo>
                        <a:pt x="190" y="148"/>
                      </a:lnTo>
                      <a:lnTo>
                        <a:pt x="192" y="148"/>
                      </a:lnTo>
                      <a:lnTo>
                        <a:pt x="196" y="144"/>
                      </a:lnTo>
                      <a:lnTo>
                        <a:pt x="198" y="142"/>
                      </a:lnTo>
                      <a:lnTo>
                        <a:pt x="200" y="138"/>
                      </a:lnTo>
                      <a:lnTo>
                        <a:pt x="200" y="138"/>
                      </a:lnTo>
                      <a:close/>
                    </a:path>
                  </a:pathLst>
                </a:custGeom>
                <a:solidFill>
                  <a:srgbClr val="DC69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latin typeface="+mj-lt"/>
                  </a:endParaRPr>
                </a:p>
              </p:txBody>
            </p:sp>
          </p:grp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36E47E95-1CFF-498E-9592-884B67BCFECA}"/>
                </a:ext>
              </a:extLst>
            </p:cNvPr>
            <p:cNvGrpSpPr/>
            <p:nvPr/>
          </p:nvGrpSpPr>
          <p:grpSpPr>
            <a:xfrm>
              <a:off x="5736336" y="1754629"/>
              <a:ext cx="2439580" cy="2426135"/>
              <a:chOff x="3549703" y="1646800"/>
              <a:chExt cx="2448069" cy="2426135"/>
            </a:xfrm>
          </p:grpSpPr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6BA3B5A6-6180-4B7F-8B57-5787EB729CF5}"/>
                  </a:ext>
                </a:extLst>
              </p:cNvPr>
              <p:cNvSpPr/>
              <p:nvPr/>
            </p:nvSpPr>
            <p:spPr>
              <a:xfrm>
                <a:off x="3549703" y="1646800"/>
                <a:ext cx="2448069" cy="24261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DC6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grpSp>
            <p:nvGrpSpPr>
              <p:cNvPr id="182" name="Group 181">
                <a:extLst>
                  <a:ext uri="{FF2B5EF4-FFF2-40B4-BE49-F238E27FC236}">
                    <a16:creationId xmlns:a16="http://schemas.microsoft.com/office/drawing/2014/main" id="{25767ED2-F329-40F6-9B01-3134D385E2FB}"/>
                  </a:ext>
                </a:extLst>
              </p:cNvPr>
              <p:cNvGrpSpPr/>
              <p:nvPr/>
            </p:nvGrpSpPr>
            <p:grpSpPr>
              <a:xfrm>
                <a:off x="3619659" y="1728283"/>
                <a:ext cx="2230509" cy="380613"/>
                <a:chOff x="794498" y="1371599"/>
                <a:chExt cx="4550108" cy="741706"/>
              </a:xfrm>
            </p:grpSpPr>
            <p:sp>
              <p:nvSpPr>
                <p:cNvPr id="197" name="Rounded Rectangle 665">
                  <a:extLst>
                    <a:ext uri="{FF2B5EF4-FFF2-40B4-BE49-F238E27FC236}">
                      <a16:creationId xmlns:a16="http://schemas.microsoft.com/office/drawing/2014/main" id="{4B145CFC-00D4-4D8D-A385-B72051BC7E59}"/>
                    </a:ext>
                  </a:extLst>
                </p:cNvPr>
                <p:cNvSpPr/>
                <p:nvPr/>
              </p:nvSpPr>
              <p:spPr bwMode="ltGray">
                <a:xfrm>
                  <a:off x="794498" y="1371599"/>
                  <a:ext cx="2930210" cy="741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C6900"/>
                </a:solidFill>
                <a:ln w="3175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endParaRPr>
                </a:p>
              </p:txBody>
            </p:sp>
            <p:sp>
              <p:nvSpPr>
                <p:cNvPr id="198" name="Rounded Rectangle 666">
                  <a:extLst>
                    <a:ext uri="{FF2B5EF4-FFF2-40B4-BE49-F238E27FC236}">
                      <a16:creationId xmlns:a16="http://schemas.microsoft.com/office/drawing/2014/main" id="{B4BE9D4E-2C65-45C0-A744-82967E583D15}"/>
                    </a:ext>
                  </a:extLst>
                </p:cNvPr>
                <p:cNvSpPr/>
                <p:nvPr/>
              </p:nvSpPr>
              <p:spPr bwMode="ltGray">
                <a:xfrm>
                  <a:off x="1662425" y="1371600"/>
                  <a:ext cx="3682181" cy="741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3175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rPr>
                    <a:t>Upfront</a:t>
                  </a:r>
                  <a:r>
                    <a:rPr kumimoji="0" lang="en-US" sz="1400" b="0" i="0" u="none" strike="noStrike" kern="0" cap="none" spc="0" normalizeH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rPr>
                    <a:t> planning and price setting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id="{556EBC04-A740-47A3-A8CE-175A43D24CB4}"/>
                  </a:ext>
                </a:extLst>
              </p:cNvPr>
              <p:cNvGrpSpPr/>
              <p:nvPr/>
            </p:nvGrpSpPr>
            <p:grpSpPr>
              <a:xfrm>
                <a:off x="3626862" y="2313517"/>
                <a:ext cx="2230509" cy="380613"/>
                <a:chOff x="794498" y="1371599"/>
                <a:chExt cx="4550108" cy="741706"/>
              </a:xfrm>
            </p:grpSpPr>
            <p:sp>
              <p:nvSpPr>
                <p:cNvPr id="195" name="Rounded Rectangle 689">
                  <a:extLst>
                    <a:ext uri="{FF2B5EF4-FFF2-40B4-BE49-F238E27FC236}">
                      <a16:creationId xmlns:a16="http://schemas.microsoft.com/office/drawing/2014/main" id="{6647963D-7127-42CD-A948-BD660A03EDEE}"/>
                    </a:ext>
                  </a:extLst>
                </p:cNvPr>
                <p:cNvSpPr/>
                <p:nvPr/>
              </p:nvSpPr>
              <p:spPr bwMode="ltGray">
                <a:xfrm>
                  <a:off x="794498" y="1371599"/>
                  <a:ext cx="2930210" cy="741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C6900"/>
                </a:solidFill>
                <a:ln w="3175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endParaRPr>
                </a:p>
              </p:txBody>
            </p:sp>
            <p:sp>
              <p:nvSpPr>
                <p:cNvPr id="196" name="Rounded Rectangle 690">
                  <a:extLst>
                    <a:ext uri="{FF2B5EF4-FFF2-40B4-BE49-F238E27FC236}">
                      <a16:creationId xmlns:a16="http://schemas.microsoft.com/office/drawing/2014/main" id="{CDD23A4B-C219-46A6-A177-63CF54EF2767}"/>
                    </a:ext>
                  </a:extLst>
                </p:cNvPr>
                <p:cNvSpPr/>
                <p:nvPr/>
              </p:nvSpPr>
              <p:spPr bwMode="ltGray">
                <a:xfrm>
                  <a:off x="1662425" y="1371600"/>
                  <a:ext cx="3682181" cy="741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3175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rPr>
                    <a:t>Global</a:t>
                  </a:r>
                  <a:r>
                    <a:rPr kumimoji="0" lang="en-US" sz="1400" b="0" i="0" u="none" strike="noStrike" kern="0" cap="none" spc="0" normalizeH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rPr>
                    <a:t> alignment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183">
                <a:extLst>
                  <a:ext uri="{FF2B5EF4-FFF2-40B4-BE49-F238E27FC236}">
                    <a16:creationId xmlns:a16="http://schemas.microsoft.com/office/drawing/2014/main" id="{5E24121C-2673-4194-A0AC-8DB8AF37FC79}"/>
                  </a:ext>
                </a:extLst>
              </p:cNvPr>
              <p:cNvGrpSpPr/>
              <p:nvPr/>
            </p:nvGrpSpPr>
            <p:grpSpPr>
              <a:xfrm>
                <a:off x="3622298" y="2900181"/>
                <a:ext cx="2230509" cy="380613"/>
                <a:chOff x="794498" y="1371599"/>
                <a:chExt cx="4550108" cy="741706"/>
              </a:xfrm>
            </p:grpSpPr>
            <p:sp>
              <p:nvSpPr>
                <p:cNvPr id="193" name="Rounded Rectangle 698">
                  <a:extLst>
                    <a:ext uri="{FF2B5EF4-FFF2-40B4-BE49-F238E27FC236}">
                      <a16:creationId xmlns:a16="http://schemas.microsoft.com/office/drawing/2014/main" id="{1563AF73-CA13-45B4-B3EF-5A69B301D4EB}"/>
                    </a:ext>
                  </a:extLst>
                </p:cNvPr>
                <p:cNvSpPr/>
                <p:nvPr/>
              </p:nvSpPr>
              <p:spPr bwMode="ltGray">
                <a:xfrm>
                  <a:off x="794498" y="1371599"/>
                  <a:ext cx="2930210" cy="741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C6900"/>
                </a:solidFill>
                <a:ln w="3175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endParaRPr>
                </a:p>
              </p:txBody>
            </p:sp>
            <p:sp>
              <p:nvSpPr>
                <p:cNvPr id="194" name="Rounded Rectangle 700">
                  <a:extLst>
                    <a:ext uri="{FF2B5EF4-FFF2-40B4-BE49-F238E27FC236}">
                      <a16:creationId xmlns:a16="http://schemas.microsoft.com/office/drawing/2014/main" id="{6E6D5671-2234-4BC1-9499-623D5BF59E63}"/>
                    </a:ext>
                  </a:extLst>
                </p:cNvPr>
                <p:cNvSpPr/>
                <p:nvPr/>
              </p:nvSpPr>
              <p:spPr bwMode="ltGray">
                <a:xfrm>
                  <a:off x="1662425" y="1371600"/>
                  <a:ext cx="3682181" cy="7417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3175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rPr>
                    <a:t>Assume</a:t>
                  </a:r>
                  <a:r>
                    <a:rPr kumimoji="0" lang="en-US" sz="1400" b="0" i="0" u="none" strike="noStrike" kern="0" cap="none" spc="0" normalizeH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rPr>
                    <a:t> potential dispute, prepare litigation strategy</a:t>
                  </a:r>
                  <a:endPara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B79533C9-9508-4985-8F84-E43517BCF9CC}"/>
                  </a:ext>
                </a:extLst>
              </p:cNvPr>
              <p:cNvGrpSpPr/>
              <p:nvPr/>
            </p:nvGrpSpPr>
            <p:grpSpPr>
              <a:xfrm>
                <a:off x="3672274" y="3544502"/>
                <a:ext cx="2177895" cy="380613"/>
                <a:chOff x="512538" y="1561351"/>
                <a:chExt cx="4052166" cy="741706"/>
              </a:xfrm>
            </p:grpSpPr>
            <p:grpSp>
              <p:nvGrpSpPr>
                <p:cNvPr id="189" name="Group 188">
                  <a:extLst>
                    <a:ext uri="{FF2B5EF4-FFF2-40B4-BE49-F238E27FC236}">
                      <a16:creationId xmlns:a16="http://schemas.microsoft.com/office/drawing/2014/main" id="{28898D9F-06AA-4723-8287-DBC87B81CA89}"/>
                    </a:ext>
                  </a:extLst>
                </p:cNvPr>
                <p:cNvGrpSpPr/>
                <p:nvPr/>
              </p:nvGrpSpPr>
              <p:grpSpPr>
                <a:xfrm>
                  <a:off x="512538" y="1561351"/>
                  <a:ext cx="4052166" cy="741706"/>
                  <a:chOff x="794498" y="1371599"/>
                  <a:chExt cx="4442779" cy="741706"/>
                </a:xfrm>
              </p:grpSpPr>
              <p:sp>
                <p:nvSpPr>
                  <p:cNvPr id="191" name="Rounded Rectangle 704">
                    <a:extLst>
                      <a:ext uri="{FF2B5EF4-FFF2-40B4-BE49-F238E27FC236}">
                        <a16:creationId xmlns:a16="http://schemas.microsoft.com/office/drawing/2014/main" id="{3E2A07A1-F83E-42D8-9C37-9B4086EE02AA}"/>
                      </a:ext>
                    </a:extLst>
                  </p:cNvPr>
                  <p:cNvSpPr/>
                  <p:nvPr/>
                </p:nvSpPr>
                <p:spPr bwMode="ltGray">
                  <a:xfrm>
                    <a:off x="794498" y="1371599"/>
                    <a:ext cx="2930210" cy="7417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C6900"/>
                  </a:solidFill>
                  <a:ln w="3175" cap="flat" cmpd="sng" algn="ctr">
                    <a:noFill/>
                    <a:prstDash val="solid"/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2" name="Rounded Rectangle 705">
                    <a:extLst>
                      <a:ext uri="{FF2B5EF4-FFF2-40B4-BE49-F238E27FC236}">
                        <a16:creationId xmlns:a16="http://schemas.microsoft.com/office/drawing/2014/main" id="{687D4984-EAAB-4B4A-A84F-848B93F79D67}"/>
                      </a:ext>
                    </a:extLst>
                  </p:cNvPr>
                  <p:cNvSpPr/>
                  <p:nvPr/>
                </p:nvSpPr>
                <p:spPr bwMode="ltGray">
                  <a:xfrm>
                    <a:off x="1662430" y="1371602"/>
                    <a:ext cx="3574847" cy="7417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/>
                  </a:solidFill>
                  <a:ln w="3175" cap="flat" cmpd="sng" algn="ctr">
                    <a:noFill/>
                    <a:prstDash val="solid"/>
                  </a:ln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rPr>
                      <a:t>Upfront</a:t>
                    </a:r>
                    <a:r>
                      <a:rPr kumimoji="0" lang="en-US" sz="1400" b="0" i="0" u="none" strike="noStrike" kern="0" cap="none" spc="0" normalizeH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rPr>
                      <a:t> engage with tax authorities – BAPA / MAP</a:t>
                    </a:r>
                    <a:endPara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+mj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90" name="Freeform 4831">
                  <a:extLst>
                    <a:ext uri="{FF2B5EF4-FFF2-40B4-BE49-F238E27FC236}">
                      <a16:creationId xmlns:a16="http://schemas.microsoft.com/office/drawing/2014/main" id="{0DA95768-8271-41D0-8ABE-574B0A700AE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27947" y="1790506"/>
                  <a:ext cx="501699" cy="327569"/>
                </a:xfrm>
                <a:custGeom>
                  <a:avLst/>
                  <a:gdLst>
                    <a:gd name="T0" fmla="*/ 300 w 404"/>
                    <a:gd name="T1" fmla="*/ 166 h 218"/>
                    <a:gd name="T2" fmla="*/ 288 w 404"/>
                    <a:gd name="T3" fmla="*/ 172 h 218"/>
                    <a:gd name="T4" fmla="*/ 272 w 404"/>
                    <a:gd name="T5" fmla="*/ 184 h 218"/>
                    <a:gd name="T6" fmla="*/ 252 w 404"/>
                    <a:gd name="T7" fmla="*/ 170 h 218"/>
                    <a:gd name="T8" fmla="*/ 244 w 404"/>
                    <a:gd name="T9" fmla="*/ 186 h 218"/>
                    <a:gd name="T10" fmla="*/ 232 w 404"/>
                    <a:gd name="T11" fmla="*/ 188 h 218"/>
                    <a:gd name="T12" fmla="*/ 226 w 404"/>
                    <a:gd name="T13" fmla="*/ 188 h 218"/>
                    <a:gd name="T14" fmla="*/ 216 w 404"/>
                    <a:gd name="T15" fmla="*/ 166 h 218"/>
                    <a:gd name="T16" fmla="*/ 192 w 404"/>
                    <a:gd name="T17" fmla="*/ 154 h 218"/>
                    <a:gd name="T18" fmla="*/ 178 w 404"/>
                    <a:gd name="T19" fmla="*/ 142 h 218"/>
                    <a:gd name="T20" fmla="*/ 160 w 404"/>
                    <a:gd name="T21" fmla="*/ 138 h 218"/>
                    <a:gd name="T22" fmla="*/ 134 w 404"/>
                    <a:gd name="T23" fmla="*/ 120 h 218"/>
                    <a:gd name="T24" fmla="*/ 106 w 404"/>
                    <a:gd name="T25" fmla="*/ 136 h 218"/>
                    <a:gd name="T26" fmla="*/ 74 w 404"/>
                    <a:gd name="T27" fmla="*/ 124 h 218"/>
                    <a:gd name="T28" fmla="*/ 94 w 404"/>
                    <a:gd name="T29" fmla="*/ 42 h 218"/>
                    <a:gd name="T30" fmla="*/ 138 w 404"/>
                    <a:gd name="T31" fmla="*/ 38 h 218"/>
                    <a:gd name="T32" fmla="*/ 134 w 404"/>
                    <a:gd name="T33" fmla="*/ 66 h 218"/>
                    <a:gd name="T34" fmla="*/ 150 w 404"/>
                    <a:gd name="T35" fmla="*/ 88 h 218"/>
                    <a:gd name="T36" fmla="*/ 178 w 404"/>
                    <a:gd name="T37" fmla="*/ 92 h 218"/>
                    <a:gd name="T38" fmla="*/ 288 w 404"/>
                    <a:gd name="T39" fmla="*/ 92 h 218"/>
                    <a:gd name="T40" fmla="*/ 294 w 404"/>
                    <a:gd name="T41" fmla="*/ 100 h 218"/>
                    <a:gd name="T42" fmla="*/ 320 w 404"/>
                    <a:gd name="T43" fmla="*/ 144 h 218"/>
                    <a:gd name="T44" fmla="*/ 134 w 404"/>
                    <a:gd name="T45" fmla="*/ 132 h 218"/>
                    <a:gd name="T46" fmla="*/ 118 w 404"/>
                    <a:gd name="T47" fmla="*/ 142 h 218"/>
                    <a:gd name="T48" fmla="*/ 102 w 404"/>
                    <a:gd name="T49" fmla="*/ 190 h 218"/>
                    <a:gd name="T50" fmla="*/ 118 w 404"/>
                    <a:gd name="T51" fmla="*/ 198 h 218"/>
                    <a:gd name="T52" fmla="*/ 130 w 404"/>
                    <a:gd name="T53" fmla="*/ 204 h 218"/>
                    <a:gd name="T54" fmla="*/ 146 w 404"/>
                    <a:gd name="T55" fmla="*/ 214 h 218"/>
                    <a:gd name="T56" fmla="*/ 162 w 404"/>
                    <a:gd name="T57" fmla="*/ 204 h 218"/>
                    <a:gd name="T58" fmla="*/ 174 w 404"/>
                    <a:gd name="T59" fmla="*/ 216 h 218"/>
                    <a:gd name="T60" fmla="*/ 188 w 404"/>
                    <a:gd name="T61" fmla="*/ 218 h 218"/>
                    <a:gd name="T62" fmla="*/ 208 w 404"/>
                    <a:gd name="T63" fmla="*/ 194 h 218"/>
                    <a:gd name="T64" fmla="*/ 202 w 404"/>
                    <a:gd name="T65" fmla="*/ 168 h 218"/>
                    <a:gd name="T66" fmla="*/ 182 w 404"/>
                    <a:gd name="T67" fmla="*/ 170 h 218"/>
                    <a:gd name="T68" fmla="*/ 172 w 404"/>
                    <a:gd name="T69" fmla="*/ 152 h 218"/>
                    <a:gd name="T70" fmla="*/ 156 w 404"/>
                    <a:gd name="T71" fmla="*/ 150 h 218"/>
                    <a:gd name="T72" fmla="*/ 146 w 404"/>
                    <a:gd name="T73" fmla="*/ 138 h 218"/>
                    <a:gd name="T74" fmla="*/ 378 w 404"/>
                    <a:gd name="T75" fmla="*/ 0 h 218"/>
                    <a:gd name="T76" fmla="*/ 394 w 404"/>
                    <a:gd name="T77" fmla="*/ 160 h 218"/>
                    <a:gd name="T78" fmla="*/ 402 w 404"/>
                    <a:gd name="T79" fmla="*/ 70 h 218"/>
                    <a:gd name="T80" fmla="*/ 26 w 404"/>
                    <a:gd name="T81" fmla="*/ 0 h 218"/>
                    <a:gd name="T82" fmla="*/ 0 w 404"/>
                    <a:gd name="T83" fmla="*/ 96 h 218"/>
                    <a:gd name="T84" fmla="*/ 18 w 404"/>
                    <a:gd name="T85" fmla="*/ 178 h 218"/>
                    <a:gd name="T86" fmla="*/ 96 w 404"/>
                    <a:gd name="T87" fmla="*/ 154 h 218"/>
                    <a:gd name="T88" fmla="*/ 68 w 404"/>
                    <a:gd name="T89" fmla="*/ 142 h 218"/>
                    <a:gd name="T90" fmla="*/ 74 w 404"/>
                    <a:gd name="T91" fmla="*/ 170 h 218"/>
                    <a:gd name="T92" fmla="*/ 88 w 404"/>
                    <a:gd name="T93" fmla="*/ 172 h 218"/>
                    <a:gd name="T94" fmla="*/ 306 w 404"/>
                    <a:gd name="T95" fmla="*/ 34 h 218"/>
                    <a:gd name="T96" fmla="*/ 230 w 404"/>
                    <a:gd name="T97" fmla="*/ 8 h 218"/>
                    <a:gd name="T98" fmla="*/ 192 w 404"/>
                    <a:gd name="T99" fmla="*/ 2 h 218"/>
                    <a:gd name="T100" fmla="*/ 190 w 404"/>
                    <a:gd name="T101" fmla="*/ 0 h 218"/>
                    <a:gd name="T102" fmla="*/ 182 w 404"/>
                    <a:gd name="T103" fmla="*/ 2 h 218"/>
                    <a:gd name="T104" fmla="*/ 148 w 404"/>
                    <a:gd name="T105" fmla="*/ 44 h 218"/>
                    <a:gd name="T106" fmla="*/ 156 w 404"/>
                    <a:gd name="T107" fmla="*/ 78 h 218"/>
                    <a:gd name="T108" fmla="*/ 180 w 404"/>
                    <a:gd name="T109" fmla="*/ 78 h 218"/>
                    <a:gd name="T110" fmla="*/ 292 w 404"/>
                    <a:gd name="T111" fmla="*/ 82 h 218"/>
                    <a:gd name="T112" fmla="*/ 304 w 404"/>
                    <a:gd name="T113" fmla="*/ 94 h 218"/>
                    <a:gd name="T114" fmla="*/ 328 w 404"/>
                    <a:gd name="T115" fmla="*/ 116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04" h="218">
                      <a:moveTo>
                        <a:pt x="310" y="162"/>
                      </a:moveTo>
                      <a:lnTo>
                        <a:pt x="310" y="162"/>
                      </a:lnTo>
                      <a:lnTo>
                        <a:pt x="306" y="164"/>
                      </a:lnTo>
                      <a:lnTo>
                        <a:pt x="300" y="166"/>
                      </a:lnTo>
                      <a:lnTo>
                        <a:pt x="300" y="166"/>
                      </a:lnTo>
                      <a:lnTo>
                        <a:pt x="296" y="164"/>
                      </a:lnTo>
                      <a:lnTo>
                        <a:pt x="290" y="162"/>
                      </a:lnTo>
                      <a:lnTo>
                        <a:pt x="290" y="162"/>
                      </a:lnTo>
                      <a:lnTo>
                        <a:pt x="290" y="168"/>
                      </a:lnTo>
                      <a:lnTo>
                        <a:pt x="288" y="172"/>
                      </a:lnTo>
                      <a:lnTo>
                        <a:pt x="286" y="176"/>
                      </a:lnTo>
                      <a:lnTo>
                        <a:pt x="282" y="180"/>
                      </a:lnTo>
                      <a:lnTo>
                        <a:pt x="282" y="180"/>
                      </a:lnTo>
                      <a:lnTo>
                        <a:pt x="276" y="182"/>
                      </a:lnTo>
                      <a:lnTo>
                        <a:pt x="272" y="184"/>
                      </a:lnTo>
                      <a:lnTo>
                        <a:pt x="272" y="184"/>
                      </a:lnTo>
                      <a:lnTo>
                        <a:pt x="262" y="180"/>
                      </a:lnTo>
                      <a:lnTo>
                        <a:pt x="258" y="178"/>
                      </a:lnTo>
                      <a:lnTo>
                        <a:pt x="256" y="174"/>
                      </a:lnTo>
                      <a:lnTo>
                        <a:pt x="252" y="170"/>
                      </a:lnTo>
                      <a:lnTo>
                        <a:pt x="252" y="170"/>
                      </a:lnTo>
                      <a:lnTo>
                        <a:pt x="250" y="178"/>
                      </a:lnTo>
                      <a:lnTo>
                        <a:pt x="248" y="182"/>
                      </a:lnTo>
                      <a:lnTo>
                        <a:pt x="244" y="186"/>
                      </a:lnTo>
                      <a:lnTo>
                        <a:pt x="244" y="186"/>
                      </a:lnTo>
                      <a:lnTo>
                        <a:pt x="238" y="188"/>
                      </a:lnTo>
                      <a:lnTo>
                        <a:pt x="234" y="188"/>
                      </a:lnTo>
                      <a:lnTo>
                        <a:pt x="234" y="188"/>
                      </a:lnTo>
                      <a:lnTo>
                        <a:pt x="232" y="188"/>
                      </a:lnTo>
                      <a:lnTo>
                        <a:pt x="232" y="188"/>
                      </a:lnTo>
                      <a:lnTo>
                        <a:pt x="230" y="188"/>
                      </a:lnTo>
                      <a:lnTo>
                        <a:pt x="230" y="188"/>
                      </a:lnTo>
                      <a:lnTo>
                        <a:pt x="228" y="188"/>
                      </a:lnTo>
                      <a:lnTo>
                        <a:pt x="228" y="188"/>
                      </a:lnTo>
                      <a:lnTo>
                        <a:pt x="226" y="188"/>
                      </a:lnTo>
                      <a:lnTo>
                        <a:pt x="222" y="188"/>
                      </a:lnTo>
                      <a:lnTo>
                        <a:pt x="222" y="188"/>
                      </a:lnTo>
                      <a:lnTo>
                        <a:pt x="222" y="176"/>
                      </a:lnTo>
                      <a:lnTo>
                        <a:pt x="222" y="176"/>
                      </a:lnTo>
                      <a:lnTo>
                        <a:pt x="216" y="166"/>
                      </a:lnTo>
                      <a:lnTo>
                        <a:pt x="208" y="158"/>
                      </a:lnTo>
                      <a:lnTo>
                        <a:pt x="208" y="158"/>
                      </a:lnTo>
                      <a:lnTo>
                        <a:pt x="200" y="156"/>
                      </a:lnTo>
                      <a:lnTo>
                        <a:pt x="192" y="154"/>
                      </a:lnTo>
                      <a:lnTo>
                        <a:pt x="192" y="154"/>
                      </a:lnTo>
                      <a:lnTo>
                        <a:pt x="190" y="154"/>
                      </a:lnTo>
                      <a:lnTo>
                        <a:pt x="190" y="154"/>
                      </a:lnTo>
                      <a:lnTo>
                        <a:pt x="186" y="146"/>
                      </a:lnTo>
                      <a:lnTo>
                        <a:pt x="178" y="142"/>
                      </a:lnTo>
                      <a:lnTo>
                        <a:pt x="178" y="142"/>
                      </a:lnTo>
                      <a:lnTo>
                        <a:pt x="170" y="138"/>
                      </a:lnTo>
                      <a:lnTo>
                        <a:pt x="162" y="138"/>
                      </a:lnTo>
                      <a:lnTo>
                        <a:pt x="162" y="138"/>
                      </a:lnTo>
                      <a:lnTo>
                        <a:pt x="160" y="138"/>
                      </a:lnTo>
                      <a:lnTo>
                        <a:pt x="160" y="138"/>
                      </a:lnTo>
                      <a:lnTo>
                        <a:pt x="156" y="130"/>
                      </a:lnTo>
                      <a:lnTo>
                        <a:pt x="148" y="124"/>
                      </a:lnTo>
                      <a:lnTo>
                        <a:pt x="148" y="124"/>
                      </a:lnTo>
                      <a:lnTo>
                        <a:pt x="142" y="122"/>
                      </a:lnTo>
                      <a:lnTo>
                        <a:pt x="134" y="120"/>
                      </a:lnTo>
                      <a:lnTo>
                        <a:pt x="134" y="120"/>
                      </a:lnTo>
                      <a:lnTo>
                        <a:pt x="126" y="122"/>
                      </a:lnTo>
                      <a:lnTo>
                        <a:pt x="118" y="124"/>
                      </a:lnTo>
                      <a:lnTo>
                        <a:pt x="112" y="130"/>
                      </a:lnTo>
                      <a:lnTo>
                        <a:pt x="106" y="136"/>
                      </a:lnTo>
                      <a:lnTo>
                        <a:pt x="102" y="144"/>
                      </a:lnTo>
                      <a:lnTo>
                        <a:pt x="80" y="132"/>
                      </a:lnTo>
                      <a:lnTo>
                        <a:pt x="80" y="132"/>
                      </a:lnTo>
                      <a:lnTo>
                        <a:pt x="76" y="128"/>
                      </a:lnTo>
                      <a:lnTo>
                        <a:pt x="74" y="124"/>
                      </a:lnTo>
                      <a:lnTo>
                        <a:pt x="72" y="120"/>
                      </a:lnTo>
                      <a:lnTo>
                        <a:pt x="74" y="114"/>
                      </a:lnTo>
                      <a:lnTo>
                        <a:pt x="92" y="46"/>
                      </a:lnTo>
                      <a:lnTo>
                        <a:pt x="92" y="46"/>
                      </a:lnTo>
                      <a:lnTo>
                        <a:pt x="94" y="42"/>
                      </a:lnTo>
                      <a:lnTo>
                        <a:pt x="98" y="38"/>
                      </a:lnTo>
                      <a:lnTo>
                        <a:pt x="102" y="36"/>
                      </a:lnTo>
                      <a:lnTo>
                        <a:pt x="106" y="36"/>
                      </a:lnTo>
                      <a:lnTo>
                        <a:pt x="140" y="34"/>
                      </a:lnTo>
                      <a:lnTo>
                        <a:pt x="138" y="38"/>
                      </a:lnTo>
                      <a:lnTo>
                        <a:pt x="138" y="38"/>
                      </a:lnTo>
                      <a:lnTo>
                        <a:pt x="134" y="46"/>
                      </a:lnTo>
                      <a:lnTo>
                        <a:pt x="132" y="52"/>
                      </a:lnTo>
                      <a:lnTo>
                        <a:pt x="132" y="60"/>
                      </a:lnTo>
                      <a:lnTo>
                        <a:pt x="134" y="66"/>
                      </a:lnTo>
                      <a:lnTo>
                        <a:pt x="134" y="66"/>
                      </a:lnTo>
                      <a:lnTo>
                        <a:pt x="136" y="72"/>
                      </a:lnTo>
                      <a:lnTo>
                        <a:pt x="140" y="78"/>
                      </a:lnTo>
                      <a:lnTo>
                        <a:pt x="144" y="84"/>
                      </a:lnTo>
                      <a:lnTo>
                        <a:pt x="150" y="88"/>
                      </a:lnTo>
                      <a:lnTo>
                        <a:pt x="150" y="88"/>
                      </a:lnTo>
                      <a:lnTo>
                        <a:pt x="158" y="92"/>
                      </a:lnTo>
                      <a:lnTo>
                        <a:pt x="168" y="92"/>
                      </a:lnTo>
                      <a:lnTo>
                        <a:pt x="168" y="92"/>
                      </a:lnTo>
                      <a:lnTo>
                        <a:pt x="178" y="92"/>
                      </a:lnTo>
                      <a:lnTo>
                        <a:pt x="186" y="88"/>
                      </a:lnTo>
                      <a:lnTo>
                        <a:pt x="194" y="82"/>
                      </a:lnTo>
                      <a:lnTo>
                        <a:pt x="198" y="74"/>
                      </a:lnTo>
                      <a:lnTo>
                        <a:pt x="212" y="52"/>
                      </a:lnTo>
                      <a:lnTo>
                        <a:pt x="288" y="92"/>
                      </a:lnTo>
                      <a:lnTo>
                        <a:pt x="288" y="92"/>
                      </a:lnTo>
                      <a:lnTo>
                        <a:pt x="290" y="94"/>
                      </a:lnTo>
                      <a:lnTo>
                        <a:pt x="294" y="98"/>
                      </a:lnTo>
                      <a:lnTo>
                        <a:pt x="294" y="98"/>
                      </a:lnTo>
                      <a:lnTo>
                        <a:pt x="294" y="100"/>
                      </a:lnTo>
                      <a:lnTo>
                        <a:pt x="294" y="100"/>
                      </a:lnTo>
                      <a:lnTo>
                        <a:pt x="296" y="100"/>
                      </a:lnTo>
                      <a:lnTo>
                        <a:pt x="318" y="136"/>
                      </a:lnTo>
                      <a:lnTo>
                        <a:pt x="318" y="136"/>
                      </a:lnTo>
                      <a:lnTo>
                        <a:pt x="320" y="144"/>
                      </a:lnTo>
                      <a:lnTo>
                        <a:pt x="320" y="150"/>
                      </a:lnTo>
                      <a:lnTo>
                        <a:pt x="316" y="158"/>
                      </a:lnTo>
                      <a:lnTo>
                        <a:pt x="310" y="162"/>
                      </a:lnTo>
                      <a:lnTo>
                        <a:pt x="310" y="162"/>
                      </a:lnTo>
                      <a:close/>
                      <a:moveTo>
                        <a:pt x="134" y="132"/>
                      </a:moveTo>
                      <a:lnTo>
                        <a:pt x="134" y="132"/>
                      </a:lnTo>
                      <a:lnTo>
                        <a:pt x="128" y="132"/>
                      </a:lnTo>
                      <a:lnTo>
                        <a:pt x="124" y="134"/>
                      </a:lnTo>
                      <a:lnTo>
                        <a:pt x="120" y="138"/>
                      </a:lnTo>
                      <a:lnTo>
                        <a:pt x="118" y="142"/>
                      </a:lnTo>
                      <a:lnTo>
                        <a:pt x="102" y="170"/>
                      </a:lnTo>
                      <a:lnTo>
                        <a:pt x="102" y="170"/>
                      </a:lnTo>
                      <a:lnTo>
                        <a:pt x="98" y="176"/>
                      </a:lnTo>
                      <a:lnTo>
                        <a:pt x="100" y="184"/>
                      </a:lnTo>
                      <a:lnTo>
                        <a:pt x="102" y="190"/>
                      </a:lnTo>
                      <a:lnTo>
                        <a:pt x="108" y="194"/>
                      </a:lnTo>
                      <a:lnTo>
                        <a:pt x="108" y="194"/>
                      </a:lnTo>
                      <a:lnTo>
                        <a:pt x="112" y="196"/>
                      </a:lnTo>
                      <a:lnTo>
                        <a:pt x="118" y="198"/>
                      </a:lnTo>
                      <a:lnTo>
                        <a:pt x="118" y="198"/>
                      </a:lnTo>
                      <a:lnTo>
                        <a:pt x="122" y="196"/>
                      </a:lnTo>
                      <a:lnTo>
                        <a:pt x="128" y="194"/>
                      </a:lnTo>
                      <a:lnTo>
                        <a:pt x="128" y="194"/>
                      </a:lnTo>
                      <a:lnTo>
                        <a:pt x="128" y="198"/>
                      </a:lnTo>
                      <a:lnTo>
                        <a:pt x="130" y="204"/>
                      </a:lnTo>
                      <a:lnTo>
                        <a:pt x="132" y="208"/>
                      </a:lnTo>
                      <a:lnTo>
                        <a:pt x="138" y="212"/>
                      </a:lnTo>
                      <a:lnTo>
                        <a:pt x="138" y="212"/>
                      </a:lnTo>
                      <a:lnTo>
                        <a:pt x="142" y="214"/>
                      </a:lnTo>
                      <a:lnTo>
                        <a:pt x="146" y="214"/>
                      </a:lnTo>
                      <a:lnTo>
                        <a:pt x="146" y="214"/>
                      </a:lnTo>
                      <a:lnTo>
                        <a:pt x="152" y="214"/>
                      </a:lnTo>
                      <a:lnTo>
                        <a:pt x="156" y="212"/>
                      </a:lnTo>
                      <a:lnTo>
                        <a:pt x="160" y="208"/>
                      </a:lnTo>
                      <a:lnTo>
                        <a:pt x="162" y="204"/>
                      </a:lnTo>
                      <a:lnTo>
                        <a:pt x="166" y="200"/>
                      </a:lnTo>
                      <a:lnTo>
                        <a:pt x="166" y="200"/>
                      </a:lnTo>
                      <a:lnTo>
                        <a:pt x="168" y="208"/>
                      </a:lnTo>
                      <a:lnTo>
                        <a:pt x="170" y="212"/>
                      </a:lnTo>
                      <a:lnTo>
                        <a:pt x="174" y="216"/>
                      </a:lnTo>
                      <a:lnTo>
                        <a:pt x="174" y="216"/>
                      </a:lnTo>
                      <a:lnTo>
                        <a:pt x="178" y="218"/>
                      </a:lnTo>
                      <a:lnTo>
                        <a:pt x="184" y="218"/>
                      </a:lnTo>
                      <a:lnTo>
                        <a:pt x="184" y="218"/>
                      </a:lnTo>
                      <a:lnTo>
                        <a:pt x="188" y="218"/>
                      </a:lnTo>
                      <a:lnTo>
                        <a:pt x="192" y="216"/>
                      </a:lnTo>
                      <a:lnTo>
                        <a:pt x="196" y="212"/>
                      </a:lnTo>
                      <a:lnTo>
                        <a:pt x="200" y="208"/>
                      </a:lnTo>
                      <a:lnTo>
                        <a:pt x="208" y="194"/>
                      </a:lnTo>
                      <a:lnTo>
                        <a:pt x="208" y="194"/>
                      </a:lnTo>
                      <a:lnTo>
                        <a:pt x="210" y="188"/>
                      </a:lnTo>
                      <a:lnTo>
                        <a:pt x="210" y="180"/>
                      </a:lnTo>
                      <a:lnTo>
                        <a:pt x="206" y="174"/>
                      </a:lnTo>
                      <a:lnTo>
                        <a:pt x="202" y="168"/>
                      </a:lnTo>
                      <a:lnTo>
                        <a:pt x="202" y="168"/>
                      </a:lnTo>
                      <a:lnTo>
                        <a:pt x="196" y="166"/>
                      </a:lnTo>
                      <a:lnTo>
                        <a:pt x="192" y="166"/>
                      </a:lnTo>
                      <a:lnTo>
                        <a:pt x="192" y="166"/>
                      </a:lnTo>
                      <a:lnTo>
                        <a:pt x="186" y="168"/>
                      </a:lnTo>
                      <a:lnTo>
                        <a:pt x="182" y="170"/>
                      </a:lnTo>
                      <a:lnTo>
                        <a:pt x="182" y="170"/>
                      </a:lnTo>
                      <a:lnTo>
                        <a:pt x="180" y="164"/>
                      </a:lnTo>
                      <a:lnTo>
                        <a:pt x="180" y="160"/>
                      </a:lnTo>
                      <a:lnTo>
                        <a:pt x="176" y="156"/>
                      </a:lnTo>
                      <a:lnTo>
                        <a:pt x="172" y="152"/>
                      </a:lnTo>
                      <a:lnTo>
                        <a:pt x="172" y="152"/>
                      </a:lnTo>
                      <a:lnTo>
                        <a:pt x="168" y="150"/>
                      </a:lnTo>
                      <a:lnTo>
                        <a:pt x="162" y="150"/>
                      </a:lnTo>
                      <a:lnTo>
                        <a:pt x="162" y="150"/>
                      </a:lnTo>
                      <a:lnTo>
                        <a:pt x="156" y="150"/>
                      </a:lnTo>
                      <a:lnTo>
                        <a:pt x="152" y="152"/>
                      </a:lnTo>
                      <a:lnTo>
                        <a:pt x="152" y="152"/>
                      </a:lnTo>
                      <a:lnTo>
                        <a:pt x="152" y="148"/>
                      </a:lnTo>
                      <a:lnTo>
                        <a:pt x="150" y="142"/>
                      </a:lnTo>
                      <a:lnTo>
                        <a:pt x="146" y="138"/>
                      </a:lnTo>
                      <a:lnTo>
                        <a:pt x="142" y="134"/>
                      </a:lnTo>
                      <a:lnTo>
                        <a:pt x="142" y="134"/>
                      </a:lnTo>
                      <a:lnTo>
                        <a:pt x="138" y="132"/>
                      </a:lnTo>
                      <a:lnTo>
                        <a:pt x="134" y="132"/>
                      </a:lnTo>
                      <a:close/>
                      <a:moveTo>
                        <a:pt x="378" y="0"/>
                      </a:moveTo>
                      <a:lnTo>
                        <a:pt x="316" y="18"/>
                      </a:lnTo>
                      <a:lnTo>
                        <a:pt x="366" y="184"/>
                      </a:lnTo>
                      <a:lnTo>
                        <a:pt x="386" y="178"/>
                      </a:lnTo>
                      <a:lnTo>
                        <a:pt x="386" y="178"/>
                      </a:lnTo>
                      <a:lnTo>
                        <a:pt x="394" y="160"/>
                      </a:lnTo>
                      <a:lnTo>
                        <a:pt x="398" y="140"/>
                      </a:lnTo>
                      <a:lnTo>
                        <a:pt x="402" y="118"/>
                      </a:lnTo>
                      <a:lnTo>
                        <a:pt x="404" y="96"/>
                      </a:lnTo>
                      <a:lnTo>
                        <a:pt x="404" y="96"/>
                      </a:lnTo>
                      <a:lnTo>
                        <a:pt x="402" y="70"/>
                      </a:lnTo>
                      <a:lnTo>
                        <a:pt x="398" y="46"/>
                      </a:lnTo>
                      <a:lnTo>
                        <a:pt x="390" y="22"/>
                      </a:lnTo>
                      <a:lnTo>
                        <a:pt x="378" y="0"/>
                      </a:lnTo>
                      <a:lnTo>
                        <a:pt x="378" y="0"/>
                      </a:lnTo>
                      <a:close/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14" y="22"/>
                      </a:lnTo>
                      <a:lnTo>
                        <a:pt x="6" y="46"/>
                      </a:lnTo>
                      <a:lnTo>
                        <a:pt x="2" y="70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2" y="118"/>
                      </a:lnTo>
                      <a:lnTo>
                        <a:pt x="6" y="140"/>
                      </a:lnTo>
                      <a:lnTo>
                        <a:pt x="10" y="160"/>
                      </a:lnTo>
                      <a:lnTo>
                        <a:pt x="18" y="178"/>
                      </a:lnTo>
                      <a:lnTo>
                        <a:pt x="40" y="184"/>
                      </a:lnTo>
                      <a:lnTo>
                        <a:pt x="88" y="18"/>
                      </a:lnTo>
                      <a:lnTo>
                        <a:pt x="26" y="0"/>
                      </a:lnTo>
                      <a:close/>
                      <a:moveTo>
                        <a:pt x="90" y="164"/>
                      </a:moveTo>
                      <a:lnTo>
                        <a:pt x="96" y="154"/>
                      </a:lnTo>
                      <a:lnTo>
                        <a:pt x="74" y="142"/>
                      </a:lnTo>
                      <a:lnTo>
                        <a:pt x="74" y="142"/>
                      </a:lnTo>
                      <a:lnTo>
                        <a:pt x="70" y="138"/>
                      </a:lnTo>
                      <a:lnTo>
                        <a:pt x="68" y="142"/>
                      </a:lnTo>
                      <a:lnTo>
                        <a:pt x="68" y="142"/>
                      </a:lnTo>
                      <a:lnTo>
                        <a:pt x="64" y="150"/>
                      </a:lnTo>
                      <a:lnTo>
                        <a:pt x="66" y="158"/>
                      </a:lnTo>
                      <a:lnTo>
                        <a:pt x="68" y="164"/>
                      </a:lnTo>
                      <a:lnTo>
                        <a:pt x="74" y="170"/>
                      </a:lnTo>
                      <a:lnTo>
                        <a:pt x="74" y="170"/>
                      </a:lnTo>
                      <a:lnTo>
                        <a:pt x="80" y="172"/>
                      </a:lnTo>
                      <a:lnTo>
                        <a:pt x="84" y="172"/>
                      </a:lnTo>
                      <a:lnTo>
                        <a:pt x="84" y="172"/>
                      </a:lnTo>
                      <a:lnTo>
                        <a:pt x="88" y="172"/>
                      </a:lnTo>
                      <a:lnTo>
                        <a:pt x="88" y="172"/>
                      </a:lnTo>
                      <a:lnTo>
                        <a:pt x="90" y="164"/>
                      </a:lnTo>
                      <a:lnTo>
                        <a:pt x="90" y="164"/>
                      </a:lnTo>
                      <a:close/>
                      <a:moveTo>
                        <a:pt x="328" y="106"/>
                      </a:moveTo>
                      <a:lnTo>
                        <a:pt x="306" y="34"/>
                      </a:lnTo>
                      <a:lnTo>
                        <a:pt x="306" y="34"/>
                      </a:lnTo>
                      <a:lnTo>
                        <a:pt x="304" y="30"/>
                      </a:lnTo>
                      <a:lnTo>
                        <a:pt x="300" y="26"/>
                      </a:lnTo>
                      <a:lnTo>
                        <a:pt x="296" y="24"/>
                      </a:lnTo>
                      <a:lnTo>
                        <a:pt x="292" y="22"/>
                      </a:lnTo>
                      <a:lnTo>
                        <a:pt x="230" y="8"/>
                      </a:lnTo>
                      <a:lnTo>
                        <a:pt x="230" y="8"/>
                      </a:lnTo>
                      <a:lnTo>
                        <a:pt x="230" y="8"/>
                      </a:lnTo>
                      <a:lnTo>
                        <a:pt x="194" y="2"/>
                      </a:lnTo>
                      <a:lnTo>
                        <a:pt x="194" y="2"/>
                      </a:lnTo>
                      <a:lnTo>
                        <a:pt x="192" y="2"/>
                      </a:lnTo>
                      <a:lnTo>
                        <a:pt x="192" y="2"/>
                      </a:lnTo>
                      <a:lnTo>
                        <a:pt x="192" y="2"/>
                      </a:lnTo>
                      <a:lnTo>
                        <a:pt x="192" y="2"/>
                      </a:lnTo>
                      <a:lnTo>
                        <a:pt x="192" y="0"/>
                      </a:lnTo>
                      <a:lnTo>
                        <a:pt x="190" y="0"/>
                      </a:lnTo>
                      <a:lnTo>
                        <a:pt x="190" y="0"/>
                      </a:lnTo>
                      <a:lnTo>
                        <a:pt x="190" y="0"/>
                      </a:ln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82" y="2"/>
                      </a:lnTo>
                      <a:lnTo>
                        <a:pt x="176" y="4"/>
                      </a:lnTo>
                      <a:lnTo>
                        <a:pt x="170" y="8"/>
                      </a:lnTo>
                      <a:lnTo>
                        <a:pt x="166" y="12"/>
                      </a:lnTo>
                      <a:lnTo>
                        <a:pt x="148" y="44"/>
                      </a:lnTo>
                      <a:lnTo>
                        <a:pt x="148" y="44"/>
                      </a:lnTo>
                      <a:lnTo>
                        <a:pt x="144" y="54"/>
                      </a:lnTo>
                      <a:lnTo>
                        <a:pt x="146" y="62"/>
                      </a:lnTo>
                      <a:lnTo>
                        <a:pt x="150" y="72"/>
                      </a:lnTo>
                      <a:lnTo>
                        <a:pt x="156" y="78"/>
                      </a:lnTo>
                      <a:lnTo>
                        <a:pt x="156" y="78"/>
                      </a:lnTo>
                      <a:lnTo>
                        <a:pt x="162" y="80"/>
                      </a:lnTo>
                      <a:lnTo>
                        <a:pt x="168" y="80"/>
                      </a:lnTo>
                      <a:lnTo>
                        <a:pt x="168" y="80"/>
                      </a:lnTo>
                      <a:lnTo>
                        <a:pt x="174" y="80"/>
                      </a:lnTo>
                      <a:lnTo>
                        <a:pt x="180" y="78"/>
                      </a:lnTo>
                      <a:lnTo>
                        <a:pt x="184" y="74"/>
                      </a:lnTo>
                      <a:lnTo>
                        <a:pt x="188" y="68"/>
                      </a:lnTo>
                      <a:lnTo>
                        <a:pt x="208" y="36"/>
                      </a:lnTo>
                      <a:lnTo>
                        <a:pt x="292" y="82"/>
                      </a:lnTo>
                      <a:lnTo>
                        <a:pt x="292" y="82"/>
                      </a:lnTo>
                      <a:lnTo>
                        <a:pt x="298" y="86"/>
                      </a:lnTo>
                      <a:lnTo>
                        <a:pt x="304" y="90"/>
                      </a:lnTo>
                      <a:lnTo>
                        <a:pt x="304" y="90"/>
                      </a:lnTo>
                      <a:lnTo>
                        <a:pt x="304" y="94"/>
                      </a:lnTo>
                      <a:lnTo>
                        <a:pt x="304" y="94"/>
                      </a:lnTo>
                      <a:lnTo>
                        <a:pt x="306" y="94"/>
                      </a:lnTo>
                      <a:lnTo>
                        <a:pt x="324" y="124"/>
                      </a:lnTo>
                      <a:lnTo>
                        <a:pt x="324" y="124"/>
                      </a:lnTo>
                      <a:lnTo>
                        <a:pt x="326" y="120"/>
                      </a:lnTo>
                      <a:lnTo>
                        <a:pt x="328" y="116"/>
                      </a:lnTo>
                      <a:lnTo>
                        <a:pt x="330" y="110"/>
                      </a:lnTo>
                      <a:lnTo>
                        <a:pt x="328" y="106"/>
                      </a:lnTo>
                      <a:lnTo>
                        <a:pt x="328" y="10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1050" dirty="0">
                    <a:latin typeface="+mj-lt"/>
                  </a:endParaRPr>
                </a:p>
              </p:txBody>
            </p:sp>
          </p:grpSp>
          <p:sp>
            <p:nvSpPr>
              <p:cNvPr id="186" name="Freeform 4900">
                <a:extLst>
                  <a:ext uri="{FF2B5EF4-FFF2-40B4-BE49-F238E27FC236}">
                    <a16:creationId xmlns:a16="http://schemas.microsoft.com/office/drawing/2014/main" id="{03DAAED5-8A88-4C95-8AAF-09B39AD338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3705875" y="1801022"/>
                <a:ext cx="229955" cy="246381"/>
              </a:xfrm>
              <a:custGeom>
                <a:avLst/>
                <a:gdLst>
                  <a:gd name="T0" fmla="*/ 76 w 336"/>
                  <a:gd name="T1" fmla="*/ 356 h 396"/>
                  <a:gd name="T2" fmla="*/ 66 w 336"/>
                  <a:gd name="T3" fmla="*/ 356 h 396"/>
                  <a:gd name="T4" fmla="*/ 62 w 336"/>
                  <a:gd name="T5" fmla="*/ 342 h 396"/>
                  <a:gd name="T6" fmla="*/ 110 w 336"/>
                  <a:gd name="T7" fmla="*/ 266 h 396"/>
                  <a:gd name="T8" fmla="*/ 120 w 336"/>
                  <a:gd name="T9" fmla="*/ 270 h 396"/>
                  <a:gd name="T10" fmla="*/ 120 w 336"/>
                  <a:gd name="T11" fmla="*/ 280 h 396"/>
                  <a:gd name="T12" fmla="*/ 164 w 336"/>
                  <a:gd name="T13" fmla="*/ 296 h 396"/>
                  <a:gd name="T14" fmla="*/ 160 w 336"/>
                  <a:gd name="T15" fmla="*/ 386 h 396"/>
                  <a:gd name="T16" fmla="*/ 170 w 336"/>
                  <a:gd name="T17" fmla="*/ 396 h 396"/>
                  <a:gd name="T18" fmla="*/ 180 w 336"/>
                  <a:gd name="T19" fmla="*/ 390 h 396"/>
                  <a:gd name="T20" fmla="*/ 180 w 336"/>
                  <a:gd name="T21" fmla="*/ 298 h 396"/>
                  <a:gd name="T22" fmla="*/ 170 w 336"/>
                  <a:gd name="T23" fmla="*/ 292 h 396"/>
                  <a:gd name="T24" fmla="*/ 76 w 336"/>
                  <a:gd name="T25" fmla="*/ 18 h 396"/>
                  <a:gd name="T26" fmla="*/ 34 w 336"/>
                  <a:gd name="T27" fmla="*/ 0 h 396"/>
                  <a:gd name="T28" fmla="*/ 2 w 336"/>
                  <a:gd name="T29" fmla="*/ 48 h 396"/>
                  <a:gd name="T30" fmla="*/ 2 w 336"/>
                  <a:gd name="T31" fmla="*/ 66 h 396"/>
                  <a:gd name="T32" fmla="*/ 44 w 336"/>
                  <a:gd name="T33" fmla="*/ 88 h 396"/>
                  <a:gd name="T34" fmla="*/ 82 w 336"/>
                  <a:gd name="T35" fmla="*/ 40 h 396"/>
                  <a:gd name="T36" fmla="*/ 82 w 336"/>
                  <a:gd name="T37" fmla="*/ 28 h 396"/>
                  <a:gd name="T38" fmla="*/ 242 w 336"/>
                  <a:gd name="T39" fmla="*/ 130 h 396"/>
                  <a:gd name="T40" fmla="*/ 238 w 336"/>
                  <a:gd name="T41" fmla="*/ 120 h 396"/>
                  <a:gd name="T42" fmla="*/ 98 w 336"/>
                  <a:gd name="T43" fmla="*/ 42 h 396"/>
                  <a:gd name="T44" fmla="*/ 70 w 336"/>
                  <a:gd name="T45" fmla="*/ 86 h 396"/>
                  <a:gd name="T46" fmla="*/ 70 w 336"/>
                  <a:gd name="T47" fmla="*/ 98 h 396"/>
                  <a:gd name="T48" fmla="*/ 146 w 336"/>
                  <a:gd name="T49" fmla="*/ 132 h 396"/>
                  <a:gd name="T50" fmla="*/ 170 w 336"/>
                  <a:gd name="T51" fmla="*/ 120 h 396"/>
                  <a:gd name="T52" fmla="*/ 194 w 336"/>
                  <a:gd name="T53" fmla="*/ 130 h 396"/>
                  <a:gd name="T54" fmla="*/ 204 w 336"/>
                  <a:gd name="T55" fmla="*/ 154 h 396"/>
                  <a:gd name="T56" fmla="*/ 204 w 336"/>
                  <a:gd name="T57" fmla="*/ 176 h 396"/>
                  <a:gd name="T58" fmla="*/ 214 w 336"/>
                  <a:gd name="T59" fmla="*/ 176 h 396"/>
                  <a:gd name="T60" fmla="*/ 304 w 336"/>
                  <a:gd name="T61" fmla="*/ 180 h 396"/>
                  <a:gd name="T62" fmla="*/ 188 w 336"/>
                  <a:gd name="T63" fmla="*/ 184 h 396"/>
                  <a:gd name="T64" fmla="*/ 162 w 336"/>
                  <a:gd name="T65" fmla="*/ 188 h 396"/>
                  <a:gd name="T66" fmla="*/ 118 w 336"/>
                  <a:gd name="T67" fmla="*/ 248 h 396"/>
                  <a:gd name="T68" fmla="*/ 122 w 336"/>
                  <a:gd name="T69" fmla="*/ 258 h 396"/>
                  <a:gd name="T70" fmla="*/ 136 w 336"/>
                  <a:gd name="T71" fmla="*/ 254 h 396"/>
                  <a:gd name="T72" fmla="*/ 162 w 336"/>
                  <a:gd name="T73" fmla="*/ 274 h 396"/>
                  <a:gd name="T74" fmla="*/ 170 w 336"/>
                  <a:gd name="T75" fmla="*/ 280 h 396"/>
                  <a:gd name="T76" fmla="*/ 180 w 336"/>
                  <a:gd name="T77" fmla="*/ 270 h 396"/>
                  <a:gd name="T78" fmla="*/ 208 w 336"/>
                  <a:gd name="T79" fmla="*/ 258 h 396"/>
                  <a:gd name="T80" fmla="*/ 218 w 336"/>
                  <a:gd name="T81" fmla="*/ 258 h 396"/>
                  <a:gd name="T82" fmla="*/ 222 w 336"/>
                  <a:gd name="T83" fmla="*/ 244 h 396"/>
                  <a:gd name="T84" fmla="*/ 328 w 336"/>
                  <a:gd name="T85" fmla="*/ 172 h 396"/>
                  <a:gd name="T86" fmla="*/ 294 w 336"/>
                  <a:gd name="T87" fmla="*/ 216 h 396"/>
                  <a:gd name="T88" fmla="*/ 296 w 336"/>
                  <a:gd name="T89" fmla="*/ 228 h 396"/>
                  <a:gd name="T90" fmla="*/ 304 w 336"/>
                  <a:gd name="T91" fmla="*/ 232 h 396"/>
                  <a:gd name="T92" fmla="*/ 334 w 336"/>
                  <a:gd name="T93" fmla="*/ 186 h 396"/>
                  <a:gd name="T94" fmla="*/ 332 w 336"/>
                  <a:gd name="T95" fmla="*/ 172 h 396"/>
                  <a:gd name="T96" fmla="*/ 234 w 336"/>
                  <a:gd name="T97" fmla="*/ 268 h 396"/>
                  <a:gd name="T98" fmla="*/ 224 w 336"/>
                  <a:gd name="T99" fmla="*/ 266 h 396"/>
                  <a:gd name="T100" fmla="*/ 220 w 336"/>
                  <a:gd name="T101" fmla="*/ 280 h 396"/>
                  <a:gd name="T102" fmla="*/ 270 w 336"/>
                  <a:gd name="T103" fmla="*/ 358 h 396"/>
                  <a:gd name="T104" fmla="*/ 278 w 336"/>
                  <a:gd name="T105" fmla="*/ 354 h 396"/>
                  <a:gd name="T106" fmla="*/ 238 w 336"/>
                  <a:gd name="T107" fmla="*/ 270 h 396"/>
                  <a:gd name="T108" fmla="*/ 182 w 336"/>
                  <a:gd name="T109" fmla="*/ 168 h 396"/>
                  <a:gd name="T110" fmla="*/ 164 w 336"/>
                  <a:gd name="T111" fmla="*/ 170 h 396"/>
                  <a:gd name="T112" fmla="*/ 152 w 336"/>
                  <a:gd name="T113" fmla="*/ 154 h 396"/>
                  <a:gd name="T114" fmla="*/ 170 w 336"/>
                  <a:gd name="T115" fmla="*/ 136 h 396"/>
                  <a:gd name="T116" fmla="*/ 186 w 336"/>
                  <a:gd name="T117" fmla="*/ 148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6" h="396">
                    <a:moveTo>
                      <a:pt x="120" y="280"/>
                    </a:moveTo>
                    <a:lnTo>
                      <a:pt x="78" y="352"/>
                    </a:lnTo>
                    <a:lnTo>
                      <a:pt x="78" y="352"/>
                    </a:lnTo>
                    <a:lnTo>
                      <a:pt x="76" y="356"/>
                    </a:lnTo>
                    <a:lnTo>
                      <a:pt x="70" y="358"/>
                    </a:lnTo>
                    <a:lnTo>
                      <a:pt x="70" y="358"/>
                    </a:lnTo>
                    <a:lnTo>
                      <a:pt x="66" y="356"/>
                    </a:lnTo>
                    <a:lnTo>
                      <a:pt x="66" y="356"/>
                    </a:lnTo>
                    <a:lnTo>
                      <a:pt x="62" y="354"/>
                    </a:lnTo>
                    <a:lnTo>
                      <a:pt x="60" y="350"/>
                    </a:lnTo>
                    <a:lnTo>
                      <a:pt x="60" y="346"/>
                    </a:lnTo>
                    <a:lnTo>
                      <a:pt x="62" y="342"/>
                    </a:lnTo>
                    <a:lnTo>
                      <a:pt x="104" y="270"/>
                    </a:lnTo>
                    <a:lnTo>
                      <a:pt x="104" y="270"/>
                    </a:lnTo>
                    <a:lnTo>
                      <a:pt x="106" y="268"/>
                    </a:lnTo>
                    <a:lnTo>
                      <a:pt x="110" y="266"/>
                    </a:lnTo>
                    <a:lnTo>
                      <a:pt x="112" y="266"/>
                    </a:lnTo>
                    <a:lnTo>
                      <a:pt x="116" y="266"/>
                    </a:lnTo>
                    <a:lnTo>
                      <a:pt x="116" y="266"/>
                    </a:lnTo>
                    <a:lnTo>
                      <a:pt x="120" y="270"/>
                    </a:lnTo>
                    <a:lnTo>
                      <a:pt x="122" y="272"/>
                    </a:lnTo>
                    <a:lnTo>
                      <a:pt x="122" y="276"/>
                    </a:lnTo>
                    <a:lnTo>
                      <a:pt x="120" y="280"/>
                    </a:lnTo>
                    <a:lnTo>
                      <a:pt x="120" y="280"/>
                    </a:lnTo>
                    <a:close/>
                    <a:moveTo>
                      <a:pt x="170" y="292"/>
                    </a:moveTo>
                    <a:lnTo>
                      <a:pt x="170" y="292"/>
                    </a:lnTo>
                    <a:lnTo>
                      <a:pt x="166" y="292"/>
                    </a:lnTo>
                    <a:lnTo>
                      <a:pt x="164" y="296"/>
                    </a:lnTo>
                    <a:lnTo>
                      <a:pt x="162" y="298"/>
                    </a:lnTo>
                    <a:lnTo>
                      <a:pt x="160" y="302"/>
                    </a:lnTo>
                    <a:lnTo>
                      <a:pt x="160" y="386"/>
                    </a:lnTo>
                    <a:lnTo>
                      <a:pt x="160" y="386"/>
                    </a:lnTo>
                    <a:lnTo>
                      <a:pt x="162" y="390"/>
                    </a:lnTo>
                    <a:lnTo>
                      <a:pt x="164" y="394"/>
                    </a:lnTo>
                    <a:lnTo>
                      <a:pt x="166" y="396"/>
                    </a:lnTo>
                    <a:lnTo>
                      <a:pt x="170" y="396"/>
                    </a:lnTo>
                    <a:lnTo>
                      <a:pt x="170" y="396"/>
                    </a:lnTo>
                    <a:lnTo>
                      <a:pt x="174" y="396"/>
                    </a:lnTo>
                    <a:lnTo>
                      <a:pt x="178" y="394"/>
                    </a:lnTo>
                    <a:lnTo>
                      <a:pt x="180" y="390"/>
                    </a:lnTo>
                    <a:lnTo>
                      <a:pt x="180" y="386"/>
                    </a:lnTo>
                    <a:lnTo>
                      <a:pt x="180" y="302"/>
                    </a:lnTo>
                    <a:lnTo>
                      <a:pt x="180" y="302"/>
                    </a:lnTo>
                    <a:lnTo>
                      <a:pt x="180" y="298"/>
                    </a:lnTo>
                    <a:lnTo>
                      <a:pt x="178" y="296"/>
                    </a:lnTo>
                    <a:lnTo>
                      <a:pt x="174" y="292"/>
                    </a:lnTo>
                    <a:lnTo>
                      <a:pt x="170" y="292"/>
                    </a:lnTo>
                    <a:lnTo>
                      <a:pt x="170" y="292"/>
                    </a:lnTo>
                    <a:close/>
                    <a:moveTo>
                      <a:pt x="82" y="28"/>
                    </a:moveTo>
                    <a:lnTo>
                      <a:pt x="82" y="28"/>
                    </a:lnTo>
                    <a:lnTo>
                      <a:pt x="80" y="22"/>
                    </a:lnTo>
                    <a:lnTo>
                      <a:pt x="76" y="18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4" y="8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0" y="54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66"/>
                    </a:lnTo>
                    <a:lnTo>
                      <a:pt x="8" y="70"/>
                    </a:lnTo>
                    <a:lnTo>
                      <a:pt x="36" y="86"/>
                    </a:lnTo>
                    <a:lnTo>
                      <a:pt x="36" y="86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52" y="86"/>
                    </a:lnTo>
                    <a:lnTo>
                      <a:pt x="58" y="80"/>
                    </a:lnTo>
                    <a:lnTo>
                      <a:pt x="82" y="40"/>
                    </a:lnTo>
                    <a:lnTo>
                      <a:pt x="82" y="40"/>
                    </a:lnTo>
                    <a:lnTo>
                      <a:pt x="84" y="34"/>
                    </a:lnTo>
                    <a:lnTo>
                      <a:pt x="82" y="28"/>
                    </a:lnTo>
                    <a:lnTo>
                      <a:pt x="82" y="28"/>
                    </a:lnTo>
                    <a:close/>
                    <a:moveTo>
                      <a:pt x="236" y="140"/>
                    </a:moveTo>
                    <a:lnTo>
                      <a:pt x="242" y="132"/>
                    </a:lnTo>
                    <a:lnTo>
                      <a:pt x="242" y="132"/>
                    </a:lnTo>
                    <a:lnTo>
                      <a:pt x="242" y="130"/>
                    </a:lnTo>
                    <a:lnTo>
                      <a:pt x="242" y="126"/>
                    </a:lnTo>
                    <a:lnTo>
                      <a:pt x="242" y="126"/>
                    </a:lnTo>
                    <a:lnTo>
                      <a:pt x="240" y="122"/>
                    </a:lnTo>
                    <a:lnTo>
                      <a:pt x="238" y="120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2" y="42"/>
                    </a:lnTo>
                    <a:lnTo>
                      <a:pt x="98" y="42"/>
                    </a:lnTo>
                    <a:lnTo>
                      <a:pt x="96" y="44"/>
                    </a:lnTo>
                    <a:lnTo>
                      <a:pt x="92" y="46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68" y="90"/>
                    </a:lnTo>
                    <a:lnTo>
                      <a:pt x="68" y="94"/>
                    </a:lnTo>
                    <a:lnTo>
                      <a:pt x="68" y="94"/>
                    </a:lnTo>
                    <a:lnTo>
                      <a:pt x="70" y="98"/>
                    </a:lnTo>
                    <a:lnTo>
                      <a:pt x="72" y="100"/>
                    </a:lnTo>
                    <a:lnTo>
                      <a:pt x="140" y="138"/>
                    </a:lnTo>
                    <a:lnTo>
                      <a:pt x="140" y="138"/>
                    </a:lnTo>
                    <a:lnTo>
                      <a:pt x="146" y="132"/>
                    </a:lnTo>
                    <a:lnTo>
                      <a:pt x="152" y="126"/>
                    </a:lnTo>
                    <a:lnTo>
                      <a:pt x="160" y="122"/>
                    </a:lnTo>
                    <a:lnTo>
                      <a:pt x="170" y="120"/>
                    </a:lnTo>
                    <a:lnTo>
                      <a:pt x="170" y="120"/>
                    </a:lnTo>
                    <a:lnTo>
                      <a:pt x="178" y="122"/>
                    </a:lnTo>
                    <a:lnTo>
                      <a:pt x="184" y="124"/>
                    </a:lnTo>
                    <a:lnTo>
                      <a:pt x="190" y="126"/>
                    </a:lnTo>
                    <a:lnTo>
                      <a:pt x="194" y="130"/>
                    </a:lnTo>
                    <a:lnTo>
                      <a:pt x="198" y="136"/>
                    </a:lnTo>
                    <a:lnTo>
                      <a:pt x="202" y="142"/>
                    </a:lnTo>
                    <a:lnTo>
                      <a:pt x="204" y="148"/>
                    </a:lnTo>
                    <a:lnTo>
                      <a:pt x="204" y="154"/>
                    </a:lnTo>
                    <a:lnTo>
                      <a:pt x="204" y="154"/>
                    </a:lnTo>
                    <a:lnTo>
                      <a:pt x="202" y="164"/>
                    </a:lnTo>
                    <a:lnTo>
                      <a:pt x="198" y="172"/>
                    </a:lnTo>
                    <a:lnTo>
                      <a:pt x="204" y="176"/>
                    </a:lnTo>
                    <a:lnTo>
                      <a:pt x="204" y="176"/>
                    </a:lnTo>
                    <a:lnTo>
                      <a:pt x="210" y="178"/>
                    </a:lnTo>
                    <a:lnTo>
                      <a:pt x="210" y="178"/>
                    </a:lnTo>
                    <a:lnTo>
                      <a:pt x="214" y="176"/>
                    </a:lnTo>
                    <a:lnTo>
                      <a:pt x="218" y="172"/>
                    </a:lnTo>
                    <a:lnTo>
                      <a:pt x="222" y="164"/>
                    </a:lnTo>
                    <a:lnTo>
                      <a:pt x="290" y="204"/>
                    </a:lnTo>
                    <a:lnTo>
                      <a:pt x="304" y="180"/>
                    </a:lnTo>
                    <a:lnTo>
                      <a:pt x="236" y="140"/>
                    </a:lnTo>
                    <a:close/>
                    <a:moveTo>
                      <a:pt x="222" y="244"/>
                    </a:moveTo>
                    <a:lnTo>
                      <a:pt x="188" y="184"/>
                    </a:lnTo>
                    <a:lnTo>
                      <a:pt x="188" y="184"/>
                    </a:lnTo>
                    <a:lnTo>
                      <a:pt x="180" y="188"/>
                    </a:lnTo>
                    <a:lnTo>
                      <a:pt x="170" y="188"/>
                    </a:lnTo>
                    <a:lnTo>
                      <a:pt x="170" y="188"/>
                    </a:lnTo>
                    <a:lnTo>
                      <a:pt x="162" y="188"/>
                    </a:lnTo>
                    <a:lnTo>
                      <a:pt x="154" y="184"/>
                    </a:lnTo>
                    <a:lnTo>
                      <a:pt x="118" y="244"/>
                    </a:lnTo>
                    <a:lnTo>
                      <a:pt x="118" y="244"/>
                    </a:lnTo>
                    <a:lnTo>
                      <a:pt x="118" y="248"/>
                    </a:lnTo>
                    <a:lnTo>
                      <a:pt x="118" y="252"/>
                    </a:lnTo>
                    <a:lnTo>
                      <a:pt x="120" y="254"/>
                    </a:lnTo>
                    <a:lnTo>
                      <a:pt x="122" y="258"/>
                    </a:lnTo>
                    <a:lnTo>
                      <a:pt x="122" y="258"/>
                    </a:lnTo>
                    <a:lnTo>
                      <a:pt x="126" y="258"/>
                    </a:lnTo>
                    <a:lnTo>
                      <a:pt x="130" y="258"/>
                    </a:lnTo>
                    <a:lnTo>
                      <a:pt x="134" y="256"/>
                    </a:lnTo>
                    <a:lnTo>
                      <a:pt x="136" y="254"/>
                    </a:lnTo>
                    <a:lnTo>
                      <a:pt x="160" y="212"/>
                    </a:lnTo>
                    <a:lnTo>
                      <a:pt x="160" y="270"/>
                    </a:lnTo>
                    <a:lnTo>
                      <a:pt x="160" y="270"/>
                    </a:lnTo>
                    <a:lnTo>
                      <a:pt x="162" y="274"/>
                    </a:lnTo>
                    <a:lnTo>
                      <a:pt x="164" y="278"/>
                    </a:lnTo>
                    <a:lnTo>
                      <a:pt x="166" y="280"/>
                    </a:lnTo>
                    <a:lnTo>
                      <a:pt x="170" y="280"/>
                    </a:lnTo>
                    <a:lnTo>
                      <a:pt x="170" y="280"/>
                    </a:lnTo>
                    <a:lnTo>
                      <a:pt x="174" y="280"/>
                    </a:lnTo>
                    <a:lnTo>
                      <a:pt x="178" y="278"/>
                    </a:lnTo>
                    <a:lnTo>
                      <a:pt x="180" y="274"/>
                    </a:lnTo>
                    <a:lnTo>
                      <a:pt x="180" y="270"/>
                    </a:lnTo>
                    <a:lnTo>
                      <a:pt x="180" y="212"/>
                    </a:lnTo>
                    <a:lnTo>
                      <a:pt x="204" y="254"/>
                    </a:lnTo>
                    <a:lnTo>
                      <a:pt x="204" y="254"/>
                    </a:lnTo>
                    <a:lnTo>
                      <a:pt x="208" y="258"/>
                    </a:lnTo>
                    <a:lnTo>
                      <a:pt x="214" y="258"/>
                    </a:lnTo>
                    <a:lnTo>
                      <a:pt x="214" y="258"/>
                    </a:lnTo>
                    <a:lnTo>
                      <a:pt x="218" y="258"/>
                    </a:lnTo>
                    <a:lnTo>
                      <a:pt x="218" y="258"/>
                    </a:lnTo>
                    <a:lnTo>
                      <a:pt x="222" y="254"/>
                    </a:lnTo>
                    <a:lnTo>
                      <a:pt x="222" y="252"/>
                    </a:lnTo>
                    <a:lnTo>
                      <a:pt x="224" y="248"/>
                    </a:lnTo>
                    <a:lnTo>
                      <a:pt x="222" y="244"/>
                    </a:lnTo>
                    <a:lnTo>
                      <a:pt x="222" y="244"/>
                    </a:lnTo>
                    <a:close/>
                    <a:moveTo>
                      <a:pt x="332" y="172"/>
                    </a:moveTo>
                    <a:lnTo>
                      <a:pt x="332" y="172"/>
                    </a:lnTo>
                    <a:lnTo>
                      <a:pt x="328" y="172"/>
                    </a:lnTo>
                    <a:lnTo>
                      <a:pt x="324" y="172"/>
                    </a:lnTo>
                    <a:lnTo>
                      <a:pt x="320" y="174"/>
                    </a:lnTo>
                    <a:lnTo>
                      <a:pt x="318" y="176"/>
                    </a:lnTo>
                    <a:lnTo>
                      <a:pt x="294" y="216"/>
                    </a:lnTo>
                    <a:lnTo>
                      <a:pt x="294" y="216"/>
                    </a:lnTo>
                    <a:lnTo>
                      <a:pt x="294" y="220"/>
                    </a:lnTo>
                    <a:lnTo>
                      <a:pt x="294" y="224"/>
                    </a:lnTo>
                    <a:lnTo>
                      <a:pt x="296" y="228"/>
                    </a:lnTo>
                    <a:lnTo>
                      <a:pt x="298" y="230"/>
                    </a:lnTo>
                    <a:lnTo>
                      <a:pt x="298" y="230"/>
                    </a:lnTo>
                    <a:lnTo>
                      <a:pt x="304" y="232"/>
                    </a:lnTo>
                    <a:lnTo>
                      <a:pt x="304" y="232"/>
                    </a:lnTo>
                    <a:lnTo>
                      <a:pt x="308" y="230"/>
                    </a:lnTo>
                    <a:lnTo>
                      <a:pt x="312" y="226"/>
                    </a:lnTo>
                    <a:lnTo>
                      <a:pt x="334" y="186"/>
                    </a:lnTo>
                    <a:lnTo>
                      <a:pt x="334" y="186"/>
                    </a:lnTo>
                    <a:lnTo>
                      <a:pt x="336" y="182"/>
                    </a:lnTo>
                    <a:lnTo>
                      <a:pt x="336" y="180"/>
                    </a:lnTo>
                    <a:lnTo>
                      <a:pt x="334" y="176"/>
                    </a:lnTo>
                    <a:lnTo>
                      <a:pt x="332" y="172"/>
                    </a:lnTo>
                    <a:lnTo>
                      <a:pt x="332" y="172"/>
                    </a:lnTo>
                    <a:close/>
                    <a:moveTo>
                      <a:pt x="238" y="270"/>
                    </a:moveTo>
                    <a:lnTo>
                      <a:pt x="238" y="270"/>
                    </a:lnTo>
                    <a:lnTo>
                      <a:pt x="234" y="268"/>
                    </a:lnTo>
                    <a:lnTo>
                      <a:pt x="232" y="266"/>
                    </a:lnTo>
                    <a:lnTo>
                      <a:pt x="228" y="266"/>
                    </a:lnTo>
                    <a:lnTo>
                      <a:pt x="224" y="266"/>
                    </a:lnTo>
                    <a:lnTo>
                      <a:pt x="224" y="266"/>
                    </a:lnTo>
                    <a:lnTo>
                      <a:pt x="220" y="270"/>
                    </a:lnTo>
                    <a:lnTo>
                      <a:pt x="220" y="272"/>
                    </a:lnTo>
                    <a:lnTo>
                      <a:pt x="218" y="276"/>
                    </a:lnTo>
                    <a:lnTo>
                      <a:pt x="220" y="280"/>
                    </a:lnTo>
                    <a:lnTo>
                      <a:pt x="262" y="352"/>
                    </a:lnTo>
                    <a:lnTo>
                      <a:pt x="262" y="352"/>
                    </a:lnTo>
                    <a:lnTo>
                      <a:pt x="266" y="356"/>
                    </a:lnTo>
                    <a:lnTo>
                      <a:pt x="270" y="358"/>
                    </a:lnTo>
                    <a:lnTo>
                      <a:pt x="270" y="358"/>
                    </a:lnTo>
                    <a:lnTo>
                      <a:pt x="276" y="356"/>
                    </a:lnTo>
                    <a:lnTo>
                      <a:pt x="276" y="356"/>
                    </a:lnTo>
                    <a:lnTo>
                      <a:pt x="278" y="354"/>
                    </a:lnTo>
                    <a:lnTo>
                      <a:pt x="280" y="350"/>
                    </a:lnTo>
                    <a:lnTo>
                      <a:pt x="280" y="346"/>
                    </a:lnTo>
                    <a:lnTo>
                      <a:pt x="280" y="342"/>
                    </a:lnTo>
                    <a:lnTo>
                      <a:pt x="238" y="270"/>
                    </a:lnTo>
                    <a:close/>
                    <a:moveTo>
                      <a:pt x="188" y="154"/>
                    </a:moveTo>
                    <a:lnTo>
                      <a:pt x="188" y="154"/>
                    </a:lnTo>
                    <a:lnTo>
                      <a:pt x="186" y="162"/>
                    </a:lnTo>
                    <a:lnTo>
                      <a:pt x="182" y="168"/>
                    </a:lnTo>
                    <a:lnTo>
                      <a:pt x="178" y="170"/>
                    </a:lnTo>
                    <a:lnTo>
                      <a:pt x="170" y="172"/>
                    </a:lnTo>
                    <a:lnTo>
                      <a:pt x="170" y="172"/>
                    </a:lnTo>
                    <a:lnTo>
                      <a:pt x="164" y="170"/>
                    </a:lnTo>
                    <a:lnTo>
                      <a:pt x="158" y="168"/>
                    </a:lnTo>
                    <a:lnTo>
                      <a:pt x="154" y="162"/>
                    </a:lnTo>
                    <a:lnTo>
                      <a:pt x="152" y="154"/>
                    </a:lnTo>
                    <a:lnTo>
                      <a:pt x="152" y="154"/>
                    </a:lnTo>
                    <a:lnTo>
                      <a:pt x="154" y="148"/>
                    </a:lnTo>
                    <a:lnTo>
                      <a:pt x="158" y="142"/>
                    </a:lnTo>
                    <a:lnTo>
                      <a:pt x="164" y="138"/>
                    </a:lnTo>
                    <a:lnTo>
                      <a:pt x="170" y="136"/>
                    </a:lnTo>
                    <a:lnTo>
                      <a:pt x="170" y="136"/>
                    </a:lnTo>
                    <a:lnTo>
                      <a:pt x="178" y="138"/>
                    </a:lnTo>
                    <a:lnTo>
                      <a:pt x="182" y="142"/>
                    </a:lnTo>
                    <a:lnTo>
                      <a:pt x="186" y="148"/>
                    </a:lnTo>
                    <a:lnTo>
                      <a:pt x="188" y="154"/>
                    </a:lnTo>
                    <a:lnTo>
                      <a:pt x="188" y="1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+mj-lt"/>
                </a:endParaRPr>
              </a:p>
            </p:txBody>
          </p:sp>
          <p:sp>
            <p:nvSpPr>
              <p:cNvPr id="187" name="Freeform 4843">
                <a:extLst>
                  <a:ext uri="{FF2B5EF4-FFF2-40B4-BE49-F238E27FC236}">
                    <a16:creationId xmlns:a16="http://schemas.microsoft.com/office/drawing/2014/main" id="{49CF1675-9A1A-4E30-9FD2-1DF9CCDE9A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0695" y="2373679"/>
                <a:ext cx="283385" cy="275130"/>
              </a:xfrm>
              <a:custGeom>
                <a:avLst/>
                <a:gdLst>
                  <a:gd name="T0" fmla="*/ 376 w 412"/>
                  <a:gd name="T1" fmla="*/ 96 h 400"/>
                  <a:gd name="T2" fmla="*/ 382 w 412"/>
                  <a:gd name="T3" fmla="*/ 126 h 400"/>
                  <a:gd name="T4" fmla="*/ 356 w 412"/>
                  <a:gd name="T5" fmla="*/ 144 h 400"/>
                  <a:gd name="T6" fmla="*/ 328 w 412"/>
                  <a:gd name="T7" fmla="*/ 116 h 400"/>
                  <a:gd name="T8" fmla="*/ 344 w 412"/>
                  <a:gd name="T9" fmla="*/ 90 h 400"/>
                  <a:gd name="T10" fmla="*/ 374 w 412"/>
                  <a:gd name="T11" fmla="*/ 156 h 400"/>
                  <a:gd name="T12" fmla="*/ 320 w 412"/>
                  <a:gd name="T13" fmla="*/ 156 h 400"/>
                  <a:gd name="T14" fmla="*/ 314 w 412"/>
                  <a:gd name="T15" fmla="*/ 204 h 400"/>
                  <a:gd name="T16" fmla="*/ 370 w 412"/>
                  <a:gd name="T17" fmla="*/ 268 h 400"/>
                  <a:gd name="T18" fmla="*/ 404 w 412"/>
                  <a:gd name="T19" fmla="*/ 246 h 400"/>
                  <a:gd name="T20" fmla="*/ 410 w 412"/>
                  <a:gd name="T21" fmla="*/ 166 h 400"/>
                  <a:gd name="T22" fmla="*/ 398 w 412"/>
                  <a:gd name="T23" fmla="*/ 156 h 400"/>
                  <a:gd name="T24" fmla="*/ 98 w 412"/>
                  <a:gd name="T25" fmla="*/ 156 h 400"/>
                  <a:gd name="T26" fmla="*/ 56 w 412"/>
                  <a:gd name="T27" fmla="*/ 182 h 400"/>
                  <a:gd name="T28" fmla="*/ 14 w 412"/>
                  <a:gd name="T29" fmla="*/ 156 h 400"/>
                  <a:gd name="T30" fmla="*/ 2 w 412"/>
                  <a:gd name="T31" fmla="*/ 166 h 400"/>
                  <a:gd name="T32" fmla="*/ 8 w 412"/>
                  <a:gd name="T33" fmla="*/ 246 h 400"/>
                  <a:gd name="T34" fmla="*/ 42 w 412"/>
                  <a:gd name="T35" fmla="*/ 268 h 400"/>
                  <a:gd name="T36" fmla="*/ 98 w 412"/>
                  <a:gd name="T37" fmla="*/ 204 h 400"/>
                  <a:gd name="T38" fmla="*/ 172 w 412"/>
                  <a:gd name="T39" fmla="*/ 50 h 400"/>
                  <a:gd name="T40" fmla="*/ 192 w 412"/>
                  <a:gd name="T41" fmla="*/ 68 h 400"/>
                  <a:gd name="T42" fmla="*/ 214 w 412"/>
                  <a:gd name="T43" fmla="*/ 70 h 400"/>
                  <a:gd name="T44" fmla="*/ 236 w 412"/>
                  <a:gd name="T45" fmla="*/ 56 h 400"/>
                  <a:gd name="T46" fmla="*/ 242 w 412"/>
                  <a:gd name="T47" fmla="*/ 36 h 400"/>
                  <a:gd name="T48" fmla="*/ 232 w 412"/>
                  <a:gd name="T49" fmla="*/ 10 h 400"/>
                  <a:gd name="T50" fmla="*/ 206 w 412"/>
                  <a:gd name="T51" fmla="*/ 0 h 400"/>
                  <a:gd name="T52" fmla="*/ 186 w 412"/>
                  <a:gd name="T53" fmla="*/ 6 h 400"/>
                  <a:gd name="T54" fmla="*/ 170 w 412"/>
                  <a:gd name="T55" fmla="*/ 28 h 400"/>
                  <a:gd name="T56" fmla="*/ 206 w 412"/>
                  <a:gd name="T57" fmla="*/ 400 h 400"/>
                  <a:gd name="T58" fmla="*/ 296 w 412"/>
                  <a:gd name="T59" fmla="*/ 378 h 400"/>
                  <a:gd name="T60" fmla="*/ 366 w 412"/>
                  <a:gd name="T61" fmla="*/ 322 h 400"/>
                  <a:gd name="T62" fmla="*/ 320 w 412"/>
                  <a:gd name="T63" fmla="*/ 250 h 400"/>
                  <a:gd name="T64" fmla="*/ 244 w 412"/>
                  <a:gd name="T65" fmla="*/ 200 h 400"/>
                  <a:gd name="T66" fmla="*/ 206 w 412"/>
                  <a:gd name="T67" fmla="*/ 194 h 400"/>
                  <a:gd name="T68" fmla="*/ 158 w 412"/>
                  <a:gd name="T69" fmla="*/ 234 h 400"/>
                  <a:gd name="T70" fmla="*/ 140 w 412"/>
                  <a:gd name="T71" fmla="*/ 262 h 400"/>
                  <a:gd name="T72" fmla="*/ 118 w 412"/>
                  <a:gd name="T73" fmla="*/ 262 h 400"/>
                  <a:gd name="T74" fmla="*/ 100 w 412"/>
                  <a:gd name="T75" fmla="*/ 244 h 400"/>
                  <a:gd name="T76" fmla="*/ 46 w 412"/>
                  <a:gd name="T77" fmla="*/ 322 h 400"/>
                  <a:gd name="T78" fmla="*/ 96 w 412"/>
                  <a:gd name="T79" fmla="*/ 368 h 400"/>
                  <a:gd name="T80" fmla="*/ 182 w 412"/>
                  <a:gd name="T81" fmla="*/ 398 h 400"/>
                  <a:gd name="T82" fmla="*/ 28 w 412"/>
                  <a:gd name="T83" fmla="*/ 116 h 400"/>
                  <a:gd name="T84" fmla="*/ 56 w 412"/>
                  <a:gd name="T85" fmla="*/ 144 h 400"/>
                  <a:gd name="T86" fmla="*/ 82 w 412"/>
                  <a:gd name="T87" fmla="*/ 126 h 400"/>
                  <a:gd name="T88" fmla="*/ 76 w 412"/>
                  <a:gd name="T89" fmla="*/ 96 h 400"/>
                  <a:gd name="T90" fmla="*/ 46 w 412"/>
                  <a:gd name="T91" fmla="*/ 90 h 400"/>
                  <a:gd name="T92" fmla="*/ 28 w 412"/>
                  <a:gd name="T93" fmla="*/ 116 h 400"/>
                  <a:gd name="T94" fmla="*/ 300 w 412"/>
                  <a:gd name="T95" fmla="*/ 116 h 400"/>
                  <a:gd name="T96" fmla="*/ 298 w 412"/>
                  <a:gd name="T97" fmla="*/ 102 h 400"/>
                  <a:gd name="T98" fmla="*/ 268 w 412"/>
                  <a:gd name="T99" fmla="*/ 82 h 400"/>
                  <a:gd name="T100" fmla="*/ 144 w 412"/>
                  <a:gd name="T101" fmla="*/ 82 h 400"/>
                  <a:gd name="T102" fmla="*/ 122 w 412"/>
                  <a:gd name="T103" fmla="*/ 92 h 400"/>
                  <a:gd name="T104" fmla="*/ 112 w 412"/>
                  <a:gd name="T105" fmla="*/ 116 h 400"/>
                  <a:gd name="T106" fmla="*/ 114 w 412"/>
                  <a:gd name="T107" fmla="*/ 240 h 400"/>
                  <a:gd name="T108" fmla="*/ 128 w 412"/>
                  <a:gd name="T109" fmla="*/ 248 h 400"/>
                  <a:gd name="T110" fmla="*/ 144 w 412"/>
                  <a:gd name="T111" fmla="*/ 234 h 400"/>
                  <a:gd name="T112" fmla="*/ 154 w 412"/>
                  <a:gd name="T113" fmla="*/ 140 h 400"/>
                  <a:gd name="T114" fmla="*/ 158 w 412"/>
                  <a:gd name="T115" fmla="*/ 170 h 400"/>
                  <a:gd name="T116" fmla="*/ 230 w 412"/>
                  <a:gd name="T117" fmla="*/ 164 h 400"/>
                  <a:gd name="T118" fmla="*/ 254 w 412"/>
                  <a:gd name="T119" fmla="*/ 150 h 400"/>
                  <a:gd name="T120" fmla="*/ 268 w 412"/>
                  <a:gd name="T121" fmla="*/ 176 h 400"/>
                  <a:gd name="T122" fmla="*/ 300 w 412"/>
                  <a:gd name="T123" fmla="*/ 192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12" h="400">
                    <a:moveTo>
                      <a:pt x="356" y="88"/>
                    </a:moveTo>
                    <a:lnTo>
                      <a:pt x="356" y="88"/>
                    </a:lnTo>
                    <a:lnTo>
                      <a:pt x="366" y="90"/>
                    </a:lnTo>
                    <a:lnTo>
                      <a:pt x="376" y="96"/>
                    </a:lnTo>
                    <a:lnTo>
                      <a:pt x="382" y="104"/>
                    </a:lnTo>
                    <a:lnTo>
                      <a:pt x="384" y="116"/>
                    </a:lnTo>
                    <a:lnTo>
                      <a:pt x="384" y="116"/>
                    </a:lnTo>
                    <a:lnTo>
                      <a:pt x="382" y="126"/>
                    </a:lnTo>
                    <a:lnTo>
                      <a:pt x="376" y="136"/>
                    </a:lnTo>
                    <a:lnTo>
                      <a:pt x="366" y="142"/>
                    </a:lnTo>
                    <a:lnTo>
                      <a:pt x="356" y="144"/>
                    </a:lnTo>
                    <a:lnTo>
                      <a:pt x="356" y="144"/>
                    </a:lnTo>
                    <a:lnTo>
                      <a:pt x="344" y="142"/>
                    </a:lnTo>
                    <a:lnTo>
                      <a:pt x="336" y="136"/>
                    </a:lnTo>
                    <a:lnTo>
                      <a:pt x="330" y="126"/>
                    </a:lnTo>
                    <a:lnTo>
                      <a:pt x="328" y="116"/>
                    </a:lnTo>
                    <a:lnTo>
                      <a:pt x="328" y="116"/>
                    </a:lnTo>
                    <a:lnTo>
                      <a:pt x="330" y="104"/>
                    </a:lnTo>
                    <a:lnTo>
                      <a:pt x="336" y="96"/>
                    </a:lnTo>
                    <a:lnTo>
                      <a:pt x="344" y="90"/>
                    </a:lnTo>
                    <a:lnTo>
                      <a:pt x="356" y="88"/>
                    </a:lnTo>
                    <a:lnTo>
                      <a:pt x="356" y="88"/>
                    </a:lnTo>
                    <a:close/>
                    <a:moveTo>
                      <a:pt x="392" y="156"/>
                    </a:moveTo>
                    <a:lnTo>
                      <a:pt x="374" y="156"/>
                    </a:lnTo>
                    <a:lnTo>
                      <a:pt x="356" y="182"/>
                    </a:lnTo>
                    <a:lnTo>
                      <a:pt x="338" y="156"/>
                    </a:lnTo>
                    <a:lnTo>
                      <a:pt x="320" y="156"/>
                    </a:lnTo>
                    <a:lnTo>
                      <a:pt x="320" y="156"/>
                    </a:lnTo>
                    <a:lnTo>
                      <a:pt x="314" y="156"/>
                    </a:lnTo>
                    <a:lnTo>
                      <a:pt x="314" y="156"/>
                    </a:lnTo>
                    <a:lnTo>
                      <a:pt x="314" y="158"/>
                    </a:lnTo>
                    <a:lnTo>
                      <a:pt x="314" y="204"/>
                    </a:lnTo>
                    <a:lnTo>
                      <a:pt x="314" y="204"/>
                    </a:lnTo>
                    <a:lnTo>
                      <a:pt x="336" y="224"/>
                    </a:lnTo>
                    <a:lnTo>
                      <a:pt x="354" y="244"/>
                    </a:lnTo>
                    <a:lnTo>
                      <a:pt x="370" y="268"/>
                    </a:lnTo>
                    <a:lnTo>
                      <a:pt x="386" y="294"/>
                    </a:lnTo>
                    <a:lnTo>
                      <a:pt x="386" y="294"/>
                    </a:lnTo>
                    <a:lnTo>
                      <a:pt x="396" y="270"/>
                    </a:lnTo>
                    <a:lnTo>
                      <a:pt x="404" y="246"/>
                    </a:lnTo>
                    <a:lnTo>
                      <a:pt x="410" y="220"/>
                    </a:lnTo>
                    <a:lnTo>
                      <a:pt x="412" y="194"/>
                    </a:lnTo>
                    <a:lnTo>
                      <a:pt x="412" y="194"/>
                    </a:lnTo>
                    <a:lnTo>
                      <a:pt x="410" y="166"/>
                    </a:lnTo>
                    <a:lnTo>
                      <a:pt x="410" y="166"/>
                    </a:lnTo>
                    <a:lnTo>
                      <a:pt x="406" y="162"/>
                    </a:lnTo>
                    <a:lnTo>
                      <a:pt x="402" y="158"/>
                    </a:lnTo>
                    <a:lnTo>
                      <a:pt x="398" y="156"/>
                    </a:lnTo>
                    <a:lnTo>
                      <a:pt x="392" y="156"/>
                    </a:lnTo>
                    <a:lnTo>
                      <a:pt x="392" y="156"/>
                    </a:lnTo>
                    <a:close/>
                    <a:moveTo>
                      <a:pt x="98" y="204"/>
                    </a:moveTo>
                    <a:lnTo>
                      <a:pt x="98" y="156"/>
                    </a:lnTo>
                    <a:lnTo>
                      <a:pt x="98" y="156"/>
                    </a:lnTo>
                    <a:lnTo>
                      <a:pt x="92" y="156"/>
                    </a:lnTo>
                    <a:lnTo>
                      <a:pt x="74" y="156"/>
                    </a:lnTo>
                    <a:lnTo>
                      <a:pt x="56" y="182"/>
                    </a:lnTo>
                    <a:lnTo>
                      <a:pt x="38" y="156"/>
                    </a:lnTo>
                    <a:lnTo>
                      <a:pt x="20" y="156"/>
                    </a:lnTo>
                    <a:lnTo>
                      <a:pt x="20" y="156"/>
                    </a:lnTo>
                    <a:lnTo>
                      <a:pt x="14" y="156"/>
                    </a:lnTo>
                    <a:lnTo>
                      <a:pt x="10" y="158"/>
                    </a:lnTo>
                    <a:lnTo>
                      <a:pt x="6" y="162"/>
                    </a:lnTo>
                    <a:lnTo>
                      <a:pt x="2" y="166"/>
                    </a:lnTo>
                    <a:lnTo>
                      <a:pt x="2" y="166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2" y="220"/>
                    </a:lnTo>
                    <a:lnTo>
                      <a:pt x="8" y="246"/>
                    </a:lnTo>
                    <a:lnTo>
                      <a:pt x="16" y="270"/>
                    </a:lnTo>
                    <a:lnTo>
                      <a:pt x="26" y="294"/>
                    </a:lnTo>
                    <a:lnTo>
                      <a:pt x="26" y="294"/>
                    </a:lnTo>
                    <a:lnTo>
                      <a:pt x="42" y="268"/>
                    </a:lnTo>
                    <a:lnTo>
                      <a:pt x="58" y="244"/>
                    </a:lnTo>
                    <a:lnTo>
                      <a:pt x="76" y="224"/>
                    </a:lnTo>
                    <a:lnTo>
                      <a:pt x="98" y="204"/>
                    </a:lnTo>
                    <a:lnTo>
                      <a:pt x="98" y="204"/>
                    </a:lnTo>
                    <a:close/>
                    <a:moveTo>
                      <a:pt x="170" y="36"/>
                    </a:moveTo>
                    <a:lnTo>
                      <a:pt x="170" y="36"/>
                    </a:lnTo>
                    <a:lnTo>
                      <a:pt x="170" y="42"/>
                    </a:lnTo>
                    <a:lnTo>
                      <a:pt x="172" y="50"/>
                    </a:lnTo>
                    <a:lnTo>
                      <a:pt x="176" y="56"/>
                    </a:lnTo>
                    <a:lnTo>
                      <a:pt x="180" y="60"/>
                    </a:lnTo>
                    <a:lnTo>
                      <a:pt x="186" y="66"/>
                    </a:lnTo>
                    <a:lnTo>
                      <a:pt x="192" y="68"/>
                    </a:lnTo>
                    <a:lnTo>
                      <a:pt x="198" y="70"/>
                    </a:lnTo>
                    <a:lnTo>
                      <a:pt x="206" y="72"/>
                    </a:lnTo>
                    <a:lnTo>
                      <a:pt x="206" y="72"/>
                    </a:lnTo>
                    <a:lnTo>
                      <a:pt x="214" y="70"/>
                    </a:lnTo>
                    <a:lnTo>
                      <a:pt x="220" y="68"/>
                    </a:lnTo>
                    <a:lnTo>
                      <a:pt x="226" y="66"/>
                    </a:lnTo>
                    <a:lnTo>
                      <a:pt x="232" y="60"/>
                    </a:lnTo>
                    <a:lnTo>
                      <a:pt x="236" y="56"/>
                    </a:lnTo>
                    <a:lnTo>
                      <a:pt x="240" y="50"/>
                    </a:lnTo>
                    <a:lnTo>
                      <a:pt x="242" y="42"/>
                    </a:lnTo>
                    <a:lnTo>
                      <a:pt x="242" y="36"/>
                    </a:lnTo>
                    <a:lnTo>
                      <a:pt x="242" y="36"/>
                    </a:lnTo>
                    <a:lnTo>
                      <a:pt x="242" y="28"/>
                    </a:lnTo>
                    <a:lnTo>
                      <a:pt x="240" y="22"/>
                    </a:lnTo>
                    <a:lnTo>
                      <a:pt x="236" y="16"/>
                    </a:lnTo>
                    <a:lnTo>
                      <a:pt x="232" y="10"/>
                    </a:lnTo>
                    <a:lnTo>
                      <a:pt x="226" y="6"/>
                    </a:lnTo>
                    <a:lnTo>
                      <a:pt x="220" y="2"/>
                    </a:lnTo>
                    <a:lnTo>
                      <a:pt x="214" y="0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198" y="0"/>
                    </a:lnTo>
                    <a:lnTo>
                      <a:pt x="192" y="2"/>
                    </a:lnTo>
                    <a:lnTo>
                      <a:pt x="186" y="6"/>
                    </a:lnTo>
                    <a:lnTo>
                      <a:pt x="180" y="10"/>
                    </a:lnTo>
                    <a:lnTo>
                      <a:pt x="176" y="16"/>
                    </a:lnTo>
                    <a:lnTo>
                      <a:pt x="172" y="22"/>
                    </a:lnTo>
                    <a:lnTo>
                      <a:pt x="170" y="28"/>
                    </a:lnTo>
                    <a:lnTo>
                      <a:pt x="170" y="36"/>
                    </a:lnTo>
                    <a:lnTo>
                      <a:pt x="170" y="36"/>
                    </a:lnTo>
                    <a:close/>
                    <a:moveTo>
                      <a:pt x="206" y="400"/>
                    </a:moveTo>
                    <a:lnTo>
                      <a:pt x="206" y="400"/>
                    </a:lnTo>
                    <a:lnTo>
                      <a:pt x="230" y="398"/>
                    </a:lnTo>
                    <a:lnTo>
                      <a:pt x="254" y="394"/>
                    </a:lnTo>
                    <a:lnTo>
                      <a:pt x="276" y="388"/>
                    </a:lnTo>
                    <a:lnTo>
                      <a:pt x="296" y="378"/>
                    </a:lnTo>
                    <a:lnTo>
                      <a:pt x="316" y="368"/>
                    </a:lnTo>
                    <a:lnTo>
                      <a:pt x="334" y="354"/>
                    </a:lnTo>
                    <a:lnTo>
                      <a:pt x="352" y="338"/>
                    </a:lnTo>
                    <a:lnTo>
                      <a:pt x="366" y="322"/>
                    </a:lnTo>
                    <a:lnTo>
                      <a:pt x="366" y="322"/>
                    </a:lnTo>
                    <a:lnTo>
                      <a:pt x="352" y="296"/>
                    </a:lnTo>
                    <a:lnTo>
                      <a:pt x="336" y="272"/>
                    </a:lnTo>
                    <a:lnTo>
                      <a:pt x="320" y="250"/>
                    </a:lnTo>
                    <a:lnTo>
                      <a:pt x="300" y="232"/>
                    </a:lnTo>
                    <a:lnTo>
                      <a:pt x="280" y="216"/>
                    </a:lnTo>
                    <a:lnTo>
                      <a:pt x="256" y="204"/>
                    </a:lnTo>
                    <a:lnTo>
                      <a:pt x="244" y="200"/>
                    </a:lnTo>
                    <a:lnTo>
                      <a:pt x="232" y="196"/>
                    </a:lnTo>
                    <a:lnTo>
                      <a:pt x="220" y="194"/>
                    </a:lnTo>
                    <a:lnTo>
                      <a:pt x="206" y="194"/>
                    </a:lnTo>
                    <a:lnTo>
                      <a:pt x="206" y="194"/>
                    </a:lnTo>
                    <a:lnTo>
                      <a:pt x="182" y="196"/>
                    </a:lnTo>
                    <a:lnTo>
                      <a:pt x="158" y="202"/>
                    </a:lnTo>
                    <a:lnTo>
                      <a:pt x="158" y="234"/>
                    </a:lnTo>
                    <a:lnTo>
                      <a:pt x="158" y="234"/>
                    </a:lnTo>
                    <a:lnTo>
                      <a:pt x="158" y="240"/>
                    </a:lnTo>
                    <a:lnTo>
                      <a:pt x="156" y="244"/>
                    </a:lnTo>
                    <a:lnTo>
                      <a:pt x="150" y="254"/>
                    </a:lnTo>
                    <a:lnTo>
                      <a:pt x="140" y="262"/>
                    </a:lnTo>
                    <a:lnTo>
                      <a:pt x="134" y="264"/>
                    </a:lnTo>
                    <a:lnTo>
                      <a:pt x="128" y="264"/>
                    </a:lnTo>
                    <a:lnTo>
                      <a:pt x="128" y="264"/>
                    </a:lnTo>
                    <a:lnTo>
                      <a:pt x="118" y="262"/>
                    </a:lnTo>
                    <a:lnTo>
                      <a:pt x="110" y="258"/>
                    </a:lnTo>
                    <a:lnTo>
                      <a:pt x="104" y="252"/>
                    </a:lnTo>
                    <a:lnTo>
                      <a:pt x="100" y="244"/>
                    </a:lnTo>
                    <a:lnTo>
                      <a:pt x="100" y="244"/>
                    </a:lnTo>
                    <a:lnTo>
                      <a:pt x="84" y="260"/>
                    </a:lnTo>
                    <a:lnTo>
                      <a:pt x="70" y="280"/>
                    </a:lnTo>
                    <a:lnTo>
                      <a:pt x="58" y="300"/>
                    </a:lnTo>
                    <a:lnTo>
                      <a:pt x="46" y="322"/>
                    </a:lnTo>
                    <a:lnTo>
                      <a:pt x="46" y="322"/>
                    </a:lnTo>
                    <a:lnTo>
                      <a:pt x="60" y="338"/>
                    </a:lnTo>
                    <a:lnTo>
                      <a:pt x="78" y="354"/>
                    </a:lnTo>
                    <a:lnTo>
                      <a:pt x="96" y="368"/>
                    </a:lnTo>
                    <a:lnTo>
                      <a:pt x="116" y="378"/>
                    </a:lnTo>
                    <a:lnTo>
                      <a:pt x="136" y="388"/>
                    </a:lnTo>
                    <a:lnTo>
                      <a:pt x="158" y="394"/>
                    </a:lnTo>
                    <a:lnTo>
                      <a:pt x="182" y="398"/>
                    </a:lnTo>
                    <a:lnTo>
                      <a:pt x="206" y="400"/>
                    </a:lnTo>
                    <a:lnTo>
                      <a:pt x="206" y="400"/>
                    </a:lnTo>
                    <a:close/>
                    <a:moveTo>
                      <a:pt x="28" y="116"/>
                    </a:moveTo>
                    <a:lnTo>
                      <a:pt x="28" y="116"/>
                    </a:lnTo>
                    <a:lnTo>
                      <a:pt x="30" y="126"/>
                    </a:lnTo>
                    <a:lnTo>
                      <a:pt x="36" y="136"/>
                    </a:lnTo>
                    <a:lnTo>
                      <a:pt x="46" y="142"/>
                    </a:lnTo>
                    <a:lnTo>
                      <a:pt x="56" y="144"/>
                    </a:lnTo>
                    <a:lnTo>
                      <a:pt x="56" y="144"/>
                    </a:lnTo>
                    <a:lnTo>
                      <a:pt x="68" y="142"/>
                    </a:lnTo>
                    <a:lnTo>
                      <a:pt x="76" y="136"/>
                    </a:lnTo>
                    <a:lnTo>
                      <a:pt x="82" y="126"/>
                    </a:lnTo>
                    <a:lnTo>
                      <a:pt x="84" y="116"/>
                    </a:lnTo>
                    <a:lnTo>
                      <a:pt x="84" y="116"/>
                    </a:lnTo>
                    <a:lnTo>
                      <a:pt x="82" y="104"/>
                    </a:lnTo>
                    <a:lnTo>
                      <a:pt x="76" y="96"/>
                    </a:lnTo>
                    <a:lnTo>
                      <a:pt x="68" y="90"/>
                    </a:lnTo>
                    <a:lnTo>
                      <a:pt x="56" y="88"/>
                    </a:lnTo>
                    <a:lnTo>
                      <a:pt x="56" y="88"/>
                    </a:lnTo>
                    <a:lnTo>
                      <a:pt x="46" y="90"/>
                    </a:lnTo>
                    <a:lnTo>
                      <a:pt x="36" y="96"/>
                    </a:lnTo>
                    <a:lnTo>
                      <a:pt x="30" y="104"/>
                    </a:lnTo>
                    <a:lnTo>
                      <a:pt x="28" y="116"/>
                    </a:lnTo>
                    <a:lnTo>
                      <a:pt x="28" y="116"/>
                    </a:lnTo>
                    <a:close/>
                    <a:moveTo>
                      <a:pt x="300" y="192"/>
                    </a:moveTo>
                    <a:lnTo>
                      <a:pt x="300" y="116"/>
                    </a:lnTo>
                    <a:lnTo>
                      <a:pt x="300" y="116"/>
                    </a:lnTo>
                    <a:lnTo>
                      <a:pt x="300" y="116"/>
                    </a:lnTo>
                    <a:lnTo>
                      <a:pt x="300" y="114"/>
                    </a:lnTo>
                    <a:lnTo>
                      <a:pt x="300" y="114"/>
                    </a:lnTo>
                    <a:lnTo>
                      <a:pt x="300" y="108"/>
                    </a:lnTo>
                    <a:lnTo>
                      <a:pt x="298" y="102"/>
                    </a:lnTo>
                    <a:lnTo>
                      <a:pt x="290" y="92"/>
                    </a:lnTo>
                    <a:lnTo>
                      <a:pt x="280" y="84"/>
                    </a:lnTo>
                    <a:lnTo>
                      <a:pt x="274" y="82"/>
                    </a:lnTo>
                    <a:lnTo>
                      <a:pt x="268" y="82"/>
                    </a:lnTo>
                    <a:lnTo>
                      <a:pt x="232" y="82"/>
                    </a:lnTo>
                    <a:lnTo>
                      <a:pt x="206" y="116"/>
                    </a:lnTo>
                    <a:lnTo>
                      <a:pt x="180" y="82"/>
                    </a:lnTo>
                    <a:lnTo>
                      <a:pt x="144" y="82"/>
                    </a:lnTo>
                    <a:lnTo>
                      <a:pt x="144" y="82"/>
                    </a:lnTo>
                    <a:lnTo>
                      <a:pt x="138" y="82"/>
                    </a:lnTo>
                    <a:lnTo>
                      <a:pt x="132" y="84"/>
                    </a:lnTo>
                    <a:lnTo>
                      <a:pt x="122" y="92"/>
                    </a:lnTo>
                    <a:lnTo>
                      <a:pt x="114" y="102"/>
                    </a:lnTo>
                    <a:lnTo>
                      <a:pt x="112" y="108"/>
                    </a:lnTo>
                    <a:lnTo>
                      <a:pt x="112" y="114"/>
                    </a:lnTo>
                    <a:lnTo>
                      <a:pt x="112" y="116"/>
                    </a:lnTo>
                    <a:lnTo>
                      <a:pt x="112" y="130"/>
                    </a:lnTo>
                    <a:lnTo>
                      <a:pt x="112" y="234"/>
                    </a:lnTo>
                    <a:lnTo>
                      <a:pt x="112" y="234"/>
                    </a:lnTo>
                    <a:lnTo>
                      <a:pt x="114" y="240"/>
                    </a:lnTo>
                    <a:lnTo>
                      <a:pt x="116" y="244"/>
                    </a:lnTo>
                    <a:lnTo>
                      <a:pt x="122" y="248"/>
                    </a:lnTo>
                    <a:lnTo>
                      <a:pt x="128" y="248"/>
                    </a:lnTo>
                    <a:lnTo>
                      <a:pt x="128" y="248"/>
                    </a:lnTo>
                    <a:lnTo>
                      <a:pt x="134" y="248"/>
                    </a:lnTo>
                    <a:lnTo>
                      <a:pt x="138" y="244"/>
                    </a:lnTo>
                    <a:lnTo>
                      <a:pt x="142" y="240"/>
                    </a:lnTo>
                    <a:lnTo>
                      <a:pt x="144" y="234"/>
                    </a:lnTo>
                    <a:lnTo>
                      <a:pt x="144" y="130"/>
                    </a:lnTo>
                    <a:lnTo>
                      <a:pt x="144" y="130"/>
                    </a:lnTo>
                    <a:lnTo>
                      <a:pt x="150" y="134"/>
                    </a:lnTo>
                    <a:lnTo>
                      <a:pt x="154" y="140"/>
                    </a:lnTo>
                    <a:lnTo>
                      <a:pt x="158" y="148"/>
                    </a:lnTo>
                    <a:lnTo>
                      <a:pt x="158" y="156"/>
                    </a:lnTo>
                    <a:lnTo>
                      <a:pt x="158" y="170"/>
                    </a:lnTo>
                    <a:lnTo>
                      <a:pt x="158" y="170"/>
                    </a:lnTo>
                    <a:lnTo>
                      <a:pt x="182" y="164"/>
                    </a:lnTo>
                    <a:lnTo>
                      <a:pt x="206" y="162"/>
                    </a:lnTo>
                    <a:lnTo>
                      <a:pt x="206" y="162"/>
                    </a:lnTo>
                    <a:lnTo>
                      <a:pt x="230" y="164"/>
                    </a:lnTo>
                    <a:lnTo>
                      <a:pt x="254" y="170"/>
                    </a:lnTo>
                    <a:lnTo>
                      <a:pt x="254" y="158"/>
                    </a:lnTo>
                    <a:lnTo>
                      <a:pt x="254" y="158"/>
                    </a:lnTo>
                    <a:lnTo>
                      <a:pt x="254" y="150"/>
                    </a:lnTo>
                    <a:lnTo>
                      <a:pt x="258" y="142"/>
                    </a:lnTo>
                    <a:lnTo>
                      <a:pt x="262" y="136"/>
                    </a:lnTo>
                    <a:lnTo>
                      <a:pt x="268" y="132"/>
                    </a:lnTo>
                    <a:lnTo>
                      <a:pt x="268" y="176"/>
                    </a:lnTo>
                    <a:lnTo>
                      <a:pt x="268" y="176"/>
                    </a:lnTo>
                    <a:lnTo>
                      <a:pt x="284" y="184"/>
                    </a:lnTo>
                    <a:lnTo>
                      <a:pt x="300" y="192"/>
                    </a:lnTo>
                    <a:lnTo>
                      <a:pt x="300" y="19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+mj-lt"/>
                </a:endParaRPr>
              </a:p>
            </p:txBody>
          </p:sp>
          <p:sp>
            <p:nvSpPr>
              <p:cNvPr id="188" name="Freeform 4847">
                <a:extLst>
                  <a:ext uri="{FF2B5EF4-FFF2-40B4-BE49-F238E27FC236}">
                    <a16:creationId xmlns:a16="http://schemas.microsoft.com/office/drawing/2014/main" id="{EE95F519-F6C7-4362-9D7A-3D65657317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56635" y="2943005"/>
                <a:ext cx="209732" cy="289630"/>
              </a:xfrm>
              <a:custGeom>
                <a:avLst/>
                <a:gdLst>
                  <a:gd name="T0" fmla="*/ 252 w 252"/>
                  <a:gd name="T1" fmla="*/ 332 h 348"/>
                  <a:gd name="T2" fmla="*/ 242 w 252"/>
                  <a:gd name="T3" fmla="*/ 346 h 348"/>
                  <a:gd name="T4" fmla="*/ 16 w 252"/>
                  <a:gd name="T5" fmla="*/ 348 h 348"/>
                  <a:gd name="T6" fmla="*/ 2 w 252"/>
                  <a:gd name="T7" fmla="*/ 338 h 348"/>
                  <a:gd name="T8" fmla="*/ 0 w 252"/>
                  <a:gd name="T9" fmla="*/ 32 h 348"/>
                  <a:gd name="T10" fmla="*/ 10 w 252"/>
                  <a:gd name="T11" fmla="*/ 16 h 348"/>
                  <a:gd name="T12" fmla="*/ 90 w 252"/>
                  <a:gd name="T13" fmla="*/ 16 h 348"/>
                  <a:gd name="T14" fmla="*/ 86 w 252"/>
                  <a:gd name="T15" fmla="*/ 30 h 348"/>
                  <a:gd name="T16" fmla="*/ 16 w 252"/>
                  <a:gd name="T17" fmla="*/ 332 h 348"/>
                  <a:gd name="T18" fmla="*/ 168 w 252"/>
                  <a:gd name="T19" fmla="*/ 34 h 348"/>
                  <a:gd name="T20" fmla="*/ 164 w 252"/>
                  <a:gd name="T21" fmla="*/ 26 h 348"/>
                  <a:gd name="T22" fmla="*/ 236 w 252"/>
                  <a:gd name="T23" fmla="*/ 16 h 348"/>
                  <a:gd name="T24" fmla="*/ 248 w 252"/>
                  <a:gd name="T25" fmla="*/ 20 h 348"/>
                  <a:gd name="T26" fmla="*/ 252 w 252"/>
                  <a:gd name="T27" fmla="*/ 32 h 348"/>
                  <a:gd name="T28" fmla="*/ 36 w 252"/>
                  <a:gd name="T29" fmla="*/ 312 h 348"/>
                  <a:gd name="T30" fmla="*/ 36 w 252"/>
                  <a:gd name="T31" fmla="*/ 94 h 348"/>
                  <a:gd name="T32" fmla="*/ 216 w 252"/>
                  <a:gd name="T33" fmla="*/ 94 h 348"/>
                  <a:gd name="T34" fmla="*/ 132 w 252"/>
                  <a:gd name="T35" fmla="*/ 186 h 348"/>
                  <a:gd name="T36" fmla="*/ 122 w 252"/>
                  <a:gd name="T37" fmla="*/ 184 h 348"/>
                  <a:gd name="T38" fmla="*/ 74 w 252"/>
                  <a:gd name="T39" fmla="*/ 206 h 348"/>
                  <a:gd name="T40" fmla="*/ 68 w 252"/>
                  <a:gd name="T41" fmla="*/ 204 h 348"/>
                  <a:gd name="T42" fmla="*/ 60 w 252"/>
                  <a:gd name="T43" fmla="*/ 206 h 348"/>
                  <a:gd name="T44" fmla="*/ 58 w 252"/>
                  <a:gd name="T45" fmla="*/ 218 h 348"/>
                  <a:gd name="T46" fmla="*/ 78 w 252"/>
                  <a:gd name="T47" fmla="*/ 238 h 348"/>
                  <a:gd name="T48" fmla="*/ 86 w 252"/>
                  <a:gd name="T49" fmla="*/ 242 h 348"/>
                  <a:gd name="T50" fmla="*/ 132 w 252"/>
                  <a:gd name="T51" fmla="*/ 200 h 348"/>
                  <a:gd name="T52" fmla="*/ 134 w 252"/>
                  <a:gd name="T53" fmla="*/ 192 h 348"/>
                  <a:gd name="T54" fmla="*/ 132 w 252"/>
                  <a:gd name="T55" fmla="*/ 186 h 348"/>
                  <a:gd name="T56" fmla="*/ 128 w 252"/>
                  <a:gd name="T57" fmla="*/ 122 h 348"/>
                  <a:gd name="T58" fmla="*/ 118 w 252"/>
                  <a:gd name="T59" fmla="*/ 124 h 348"/>
                  <a:gd name="T60" fmla="*/ 74 w 252"/>
                  <a:gd name="T61" fmla="*/ 144 h 348"/>
                  <a:gd name="T62" fmla="*/ 64 w 252"/>
                  <a:gd name="T63" fmla="*/ 142 h 348"/>
                  <a:gd name="T64" fmla="*/ 58 w 252"/>
                  <a:gd name="T65" fmla="*/ 148 h 348"/>
                  <a:gd name="T66" fmla="*/ 60 w 252"/>
                  <a:gd name="T67" fmla="*/ 158 h 348"/>
                  <a:gd name="T68" fmla="*/ 82 w 252"/>
                  <a:gd name="T69" fmla="*/ 180 h 348"/>
                  <a:gd name="T70" fmla="*/ 90 w 252"/>
                  <a:gd name="T71" fmla="*/ 180 h 348"/>
                  <a:gd name="T72" fmla="*/ 132 w 252"/>
                  <a:gd name="T73" fmla="*/ 138 h 348"/>
                  <a:gd name="T74" fmla="*/ 134 w 252"/>
                  <a:gd name="T75" fmla="*/ 126 h 348"/>
                  <a:gd name="T76" fmla="*/ 36 w 252"/>
                  <a:gd name="T77" fmla="*/ 64 h 348"/>
                  <a:gd name="T78" fmla="*/ 40 w 252"/>
                  <a:gd name="T79" fmla="*/ 54 h 348"/>
                  <a:gd name="T80" fmla="*/ 78 w 252"/>
                  <a:gd name="T81" fmla="*/ 48 h 348"/>
                  <a:gd name="T82" fmla="*/ 94 w 252"/>
                  <a:gd name="T83" fmla="*/ 42 h 348"/>
                  <a:gd name="T84" fmla="*/ 100 w 252"/>
                  <a:gd name="T85" fmla="*/ 26 h 348"/>
                  <a:gd name="T86" fmla="*/ 116 w 252"/>
                  <a:gd name="T87" fmla="*/ 2 h 348"/>
                  <a:gd name="T88" fmla="*/ 136 w 252"/>
                  <a:gd name="T89" fmla="*/ 2 h 348"/>
                  <a:gd name="T90" fmla="*/ 152 w 252"/>
                  <a:gd name="T91" fmla="*/ 26 h 348"/>
                  <a:gd name="T92" fmla="*/ 158 w 252"/>
                  <a:gd name="T93" fmla="*/ 42 h 348"/>
                  <a:gd name="T94" fmla="*/ 200 w 252"/>
                  <a:gd name="T95" fmla="*/ 48 h 348"/>
                  <a:gd name="T96" fmla="*/ 212 w 252"/>
                  <a:gd name="T97" fmla="*/ 54 h 348"/>
                  <a:gd name="T98" fmla="*/ 216 w 252"/>
                  <a:gd name="T99" fmla="*/ 78 h 348"/>
                  <a:gd name="T100" fmla="*/ 36 w 252"/>
                  <a:gd name="T101" fmla="*/ 82 h 348"/>
                  <a:gd name="T102" fmla="*/ 36 w 252"/>
                  <a:gd name="T103" fmla="*/ 64 h 348"/>
                  <a:gd name="T104" fmla="*/ 116 w 252"/>
                  <a:gd name="T105" fmla="*/ 30 h 348"/>
                  <a:gd name="T106" fmla="*/ 126 w 252"/>
                  <a:gd name="T107" fmla="*/ 38 h 348"/>
                  <a:gd name="T108" fmla="*/ 134 w 252"/>
                  <a:gd name="T109" fmla="*/ 34 h 348"/>
                  <a:gd name="T110" fmla="*/ 136 w 252"/>
                  <a:gd name="T111" fmla="*/ 26 h 348"/>
                  <a:gd name="T112" fmla="*/ 130 w 252"/>
                  <a:gd name="T113" fmla="*/ 16 h 348"/>
                  <a:gd name="T114" fmla="*/ 122 w 252"/>
                  <a:gd name="T115" fmla="*/ 16 h 348"/>
                  <a:gd name="T116" fmla="*/ 116 w 252"/>
                  <a:gd name="T117" fmla="*/ 26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2" h="348">
                    <a:moveTo>
                      <a:pt x="252" y="32"/>
                    </a:moveTo>
                    <a:lnTo>
                      <a:pt x="252" y="332"/>
                    </a:lnTo>
                    <a:lnTo>
                      <a:pt x="252" y="332"/>
                    </a:lnTo>
                    <a:lnTo>
                      <a:pt x="250" y="338"/>
                    </a:lnTo>
                    <a:lnTo>
                      <a:pt x="248" y="344"/>
                    </a:lnTo>
                    <a:lnTo>
                      <a:pt x="242" y="346"/>
                    </a:lnTo>
                    <a:lnTo>
                      <a:pt x="236" y="348"/>
                    </a:lnTo>
                    <a:lnTo>
                      <a:pt x="16" y="348"/>
                    </a:lnTo>
                    <a:lnTo>
                      <a:pt x="16" y="348"/>
                    </a:lnTo>
                    <a:lnTo>
                      <a:pt x="10" y="346"/>
                    </a:lnTo>
                    <a:lnTo>
                      <a:pt x="4" y="344"/>
                    </a:lnTo>
                    <a:lnTo>
                      <a:pt x="2" y="338"/>
                    </a:lnTo>
                    <a:lnTo>
                      <a:pt x="0" y="3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10" y="16"/>
                    </a:lnTo>
                    <a:lnTo>
                      <a:pt x="16" y="16"/>
                    </a:lnTo>
                    <a:lnTo>
                      <a:pt x="90" y="16"/>
                    </a:lnTo>
                    <a:lnTo>
                      <a:pt x="90" y="16"/>
                    </a:lnTo>
                    <a:lnTo>
                      <a:pt x="88" y="26"/>
                    </a:lnTo>
                    <a:lnTo>
                      <a:pt x="88" y="26"/>
                    </a:lnTo>
                    <a:lnTo>
                      <a:pt x="86" y="30"/>
                    </a:lnTo>
                    <a:lnTo>
                      <a:pt x="84" y="34"/>
                    </a:lnTo>
                    <a:lnTo>
                      <a:pt x="16" y="34"/>
                    </a:lnTo>
                    <a:lnTo>
                      <a:pt x="16" y="332"/>
                    </a:lnTo>
                    <a:lnTo>
                      <a:pt x="236" y="332"/>
                    </a:lnTo>
                    <a:lnTo>
                      <a:pt x="236" y="34"/>
                    </a:lnTo>
                    <a:lnTo>
                      <a:pt x="168" y="34"/>
                    </a:lnTo>
                    <a:lnTo>
                      <a:pt x="168" y="34"/>
                    </a:lnTo>
                    <a:lnTo>
                      <a:pt x="166" y="30"/>
                    </a:lnTo>
                    <a:lnTo>
                      <a:pt x="164" y="26"/>
                    </a:lnTo>
                    <a:lnTo>
                      <a:pt x="164" y="26"/>
                    </a:lnTo>
                    <a:lnTo>
                      <a:pt x="162" y="16"/>
                    </a:lnTo>
                    <a:lnTo>
                      <a:pt x="236" y="16"/>
                    </a:lnTo>
                    <a:lnTo>
                      <a:pt x="236" y="16"/>
                    </a:lnTo>
                    <a:lnTo>
                      <a:pt x="242" y="16"/>
                    </a:lnTo>
                    <a:lnTo>
                      <a:pt x="248" y="20"/>
                    </a:lnTo>
                    <a:lnTo>
                      <a:pt x="250" y="26"/>
                    </a:lnTo>
                    <a:lnTo>
                      <a:pt x="252" y="32"/>
                    </a:lnTo>
                    <a:lnTo>
                      <a:pt x="252" y="32"/>
                    </a:lnTo>
                    <a:close/>
                    <a:moveTo>
                      <a:pt x="216" y="94"/>
                    </a:moveTo>
                    <a:lnTo>
                      <a:pt x="216" y="312"/>
                    </a:lnTo>
                    <a:lnTo>
                      <a:pt x="36" y="312"/>
                    </a:lnTo>
                    <a:lnTo>
                      <a:pt x="36" y="94"/>
                    </a:lnTo>
                    <a:lnTo>
                      <a:pt x="36" y="94"/>
                    </a:lnTo>
                    <a:lnTo>
                      <a:pt x="36" y="94"/>
                    </a:lnTo>
                    <a:lnTo>
                      <a:pt x="216" y="94"/>
                    </a:lnTo>
                    <a:lnTo>
                      <a:pt x="216" y="94"/>
                    </a:lnTo>
                    <a:lnTo>
                      <a:pt x="216" y="94"/>
                    </a:lnTo>
                    <a:lnTo>
                      <a:pt x="216" y="94"/>
                    </a:lnTo>
                    <a:close/>
                    <a:moveTo>
                      <a:pt x="132" y="186"/>
                    </a:moveTo>
                    <a:lnTo>
                      <a:pt x="132" y="186"/>
                    </a:lnTo>
                    <a:lnTo>
                      <a:pt x="128" y="184"/>
                    </a:lnTo>
                    <a:lnTo>
                      <a:pt x="124" y="182"/>
                    </a:lnTo>
                    <a:lnTo>
                      <a:pt x="122" y="184"/>
                    </a:lnTo>
                    <a:lnTo>
                      <a:pt x="118" y="186"/>
                    </a:lnTo>
                    <a:lnTo>
                      <a:pt x="86" y="218"/>
                    </a:lnTo>
                    <a:lnTo>
                      <a:pt x="74" y="206"/>
                    </a:lnTo>
                    <a:lnTo>
                      <a:pt x="74" y="206"/>
                    </a:lnTo>
                    <a:lnTo>
                      <a:pt x="70" y="204"/>
                    </a:lnTo>
                    <a:lnTo>
                      <a:pt x="68" y="204"/>
                    </a:lnTo>
                    <a:lnTo>
                      <a:pt x="64" y="204"/>
                    </a:lnTo>
                    <a:lnTo>
                      <a:pt x="60" y="206"/>
                    </a:lnTo>
                    <a:lnTo>
                      <a:pt x="60" y="206"/>
                    </a:lnTo>
                    <a:lnTo>
                      <a:pt x="58" y="210"/>
                    </a:lnTo>
                    <a:lnTo>
                      <a:pt x="58" y="214"/>
                    </a:lnTo>
                    <a:lnTo>
                      <a:pt x="58" y="218"/>
                    </a:lnTo>
                    <a:lnTo>
                      <a:pt x="60" y="220"/>
                    </a:lnTo>
                    <a:lnTo>
                      <a:pt x="78" y="238"/>
                    </a:lnTo>
                    <a:lnTo>
                      <a:pt x="78" y="238"/>
                    </a:lnTo>
                    <a:lnTo>
                      <a:pt x="82" y="242"/>
                    </a:lnTo>
                    <a:lnTo>
                      <a:pt x="86" y="242"/>
                    </a:lnTo>
                    <a:lnTo>
                      <a:pt x="86" y="242"/>
                    </a:lnTo>
                    <a:lnTo>
                      <a:pt x="90" y="242"/>
                    </a:lnTo>
                    <a:lnTo>
                      <a:pt x="92" y="238"/>
                    </a:lnTo>
                    <a:lnTo>
                      <a:pt x="132" y="200"/>
                    </a:lnTo>
                    <a:lnTo>
                      <a:pt x="132" y="200"/>
                    </a:lnTo>
                    <a:lnTo>
                      <a:pt x="134" y="196"/>
                    </a:lnTo>
                    <a:lnTo>
                      <a:pt x="134" y="192"/>
                    </a:lnTo>
                    <a:lnTo>
                      <a:pt x="134" y="188"/>
                    </a:lnTo>
                    <a:lnTo>
                      <a:pt x="132" y="186"/>
                    </a:lnTo>
                    <a:lnTo>
                      <a:pt x="132" y="186"/>
                    </a:lnTo>
                    <a:close/>
                    <a:moveTo>
                      <a:pt x="132" y="124"/>
                    </a:moveTo>
                    <a:lnTo>
                      <a:pt x="132" y="124"/>
                    </a:lnTo>
                    <a:lnTo>
                      <a:pt x="128" y="122"/>
                    </a:lnTo>
                    <a:lnTo>
                      <a:pt x="124" y="120"/>
                    </a:lnTo>
                    <a:lnTo>
                      <a:pt x="122" y="122"/>
                    </a:lnTo>
                    <a:lnTo>
                      <a:pt x="118" y="124"/>
                    </a:lnTo>
                    <a:lnTo>
                      <a:pt x="86" y="156"/>
                    </a:lnTo>
                    <a:lnTo>
                      <a:pt x="74" y="144"/>
                    </a:lnTo>
                    <a:lnTo>
                      <a:pt x="74" y="144"/>
                    </a:lnTo>
                    <a:lnTo>
                      <a:pt x="70" y="142"/>
                    </a:lnTo>
                    <a:lnTo>
                      <a:pt x="68" y="142"/>
                    </a:lnTo>
                    <a:lnTo>
                      <a:pt x="64" y="142"/>
                    </a:lnTo>
                    <a:lnTo>
                      <a:pt x="60" y="144"/>
                    </a:lnTo>
                    <a:lnTo>
                      <a:pt x="60" y="144"/>
                    </a:lnTo>
                    <a:lnTo>
                      <a:pt x="58" y="148"/>
                    </a:lnTo>
                    <a:lnTo>
                      <a:pt x="58" y="152"/>
                    </a:lnTo>
                    <a:lnTo>
                      <a:pt x="58" y="156"/>
                    </a:lnTo>
                    <a:lnTo>
                      <a:pt x="60" y="158"/>
                    </a:lnTo>
                    <a:lnTo>
                      <a:pt x="78" y="178"/>
                    </a:lnTo>
                    <a:lnTo>
                      <a:pt x="78" y="178"/>
                    </a:lnTo>
                    <a:lnTo>
                      <a:pt x="82" y="180"/>
                    </a:lnTo>
                    <a:lnTo>
                      <a:pt x="86" y="180"/>
                    </a:lnTo>
                    <a:lnTo>
                      <a:pt x="86" y="180"/>
                    </a:lnTo>
                    <a:lnTo>
                      <a:pt x="90" y="180"/>
                    </a:lnTo>
                    <a:lnTo>
                      <a:pt x="92" y="178"/>
                    </a:lnTo>
                    <a:lnTo>
                      <a:pt x="132" y="138"/>
                    </a:lnTo>
                    <a:lnTo>
                      <a:pt x="132" y="138"/>
                    </a:lnTo>
                    <a:lnTo>
                      <a:pt x="134" y="134"/>
                    </a:lnTo>
                    <a:lnTo>
                      <a:pt x="134" y="130"/>
                    </a:lnTo>
                    <a:lnTo>
                      <a:pt x="134" y="126"/>
                    </a:lnTo>
                    <a:lnTo>
                      <a:pt x="132" y="124"/>
                    </a:lnTo>
                    <a:lnTo>
                      <a:pt x="132" y="124"/>
                    </a:lnTo>
                    <a:close/>
                    <a:moveTo>
                      <a:pt x="36" y="64"/>
                    </a:moveTo>
                    <a:lnTo>
                      <a:pt x="36" y="64"/>
                    </a:lnTo>
                    <a:lnTo>
                      <a:pt x="36" y="58"/>
                    </a:lnTo>
                    <a:lnTo>
                      <a:pt x="40" y="54"/>
                    </a:lnTo>
                    <a:lnTo>
                      <a:pt x="46" y="50"/>
                    </a:lnTo>
                    <a:lnTo>
                      <a:pt x="52" y="48"/>
                    </a:lnTo>
                    <a:lnTo>
                      <a:pt x="78" y="48"/>
                    </a:lnTo>
                    <a:lnTo>
                      <a:pt x="78" y="48"/>
                    </a:lnTo>
                    <a:lnTo>
                      <a:pt x="86" y="46"/>
                    </a:lnTo>
                    <a:lnTo>
                      <a:pt x="94" y="42"/>
                    </a:lnTo>
                    <a:lnTo>
                      <a:pt x="98" y="36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102" y="16"/>
                    </a:lnTo>
                    <a:lnTo>
                      <a:pt x="108" y="8"/>
                    </a:lnTo>
                    <a:lnTo>
                      <a:pt x="116" y="2"/>
                    </a:lnTo>
                    <a:lnTo>
                      <a:pt x="126" y="0"/>
                    </a:lnTo>
                    <a:lnTo>
                      <a:pt x="126" y="0"/>
                    </a:lnTo>
                    <a:lnTo>
                      <a:pt x="136" y="2"/>
                    </a:lnTo>
                    <a:lnTo>
                      <a:pt x="144" y="8"/>
                    </a:lnTo>
                    <a:lnTo>
                      <a:pt x="150" y="16"/>
                    </a:lnTo>
                    <a:lnTo>
                      <a:pt x="152" y="26"/>
                    </a:lnTo>
                    <a:lnTo>
                      <a:pt x="152" y="26"/>
                    </a:lnTo>
                    <a:lnTo>
                      <a:pt x="154" y="36"/>
                    </a:lnTo>
                    <a:lnTo>
                      <a:pt x="158" y="42"/>
                    </a:lnTo>
                    <a:lnTo>
                      <a:pt x="166" y="46"/>
                    </a:lnTo>
                    <a:lnTo>
                      <a:pt x="174" y="48"/>
                    </a:lnTo>
                    <a:lnTo>
                      <a:pt x="200" y="48"/>
                    </a:lnTo>
                    <a:lnTo>
                      <a:pt x="200" y="48"/>
                    </a:lnTo>
                    <a:lnTo>
                      <a:pt x="206" y="50"/>
                    </a:lnTo>
                    <a:lnTo>
                      <a:pt x="212" y="54"/>
                    </a:lnTo>
                    <a:lnTo>
                      <a:pt x="216" y="58"/>
                    </a:lnTo>
                    <a:lnTo>
                      <a:pt x="216" y="64"/>
                    </a:lnTo>
                    <a:lnTo>
                      <a:pt x="216" y="78"/>
                    </a:lnTo>
                    <a:lnTo>
                      <a:pt x="216" y="78"/>
                    </a:lnTo>
                    <a:lnTo>
                      <a:pt x="216" y="82"/>
                    </a:lnTo>
                    <a:lnTo>
                      <a:pt x="36" y="82"/>
                    </a:lnTo>
                    <a:lnTo>
                      <a:pt x="36" y="82"/>
                    </a:lnTo>
                    <a:lnTo>
                      <a:pt x="36" y="78"/>
                    </a:lnTo>
                    <a:lnTo>
                      <a:pt x="36" y="64"/>
                    </a:lnTo>
                    <a:close/>
                    <a:moveTo>
                      <a:pt x="116" y="26"/>
                    </a:moveTo>
                    <a:lnTo>
                      <a:pt x="116" y="26"/>
                    </a:lnTo>
                    <a:lnTo>
                      <a:pt x="116" y="30"/>
                    </a:lnTo>
                    <a:lnTo>
                      <a:pt x="118" y="34"/>
                    </a:lnTo>
                    <a:lnTo>
                      <a:pt x="122" y="36"/>
                    </a:lnTo>
                    <a:lnTo>
                      <a:pt x="126" y="38"/>
                    </a:lnTo>
                    <a:lnTo>
                      <a:pt x="126" y="38"/>
                    </a:lnTo>
                    <a:lnTo>
                      <a:pt x="130" y="36"/>
                    </a:lnTo>
                    <a:lnTo>
                      <a:pt x="134" y="34"/>
                    </a:lnTo>
                    <a:lnTo>
                      <a:pt x="136" y="30"/>
                    </a:lnTo>
                    <a:lnTo>
                      <a:pt x="136" y="26"/>
                    </a:lnTo>
                    <a:lnTo>
                      <a:pt x="136" y="26"/>
                    </a:lnTo>
                    <a:lnTo>
                      <a:pt x="136" y="22"/>
                    </a:lnTo>
                    <a:lnTo>
                      <a:pt x="134" y="20"/>
                    </a:lnTo>
                    <a:lnTo>
                      <a:pt x="130" y="16"/>
                    </a:lnTo>
                    <a:lnTo>
                      <a:pt x="126" y="16"/>
                    </a:lnTo>
                    <a:lnTo>
                      <a:pt x="126" y="16"/>
                    </a:lnTo>
                    <a:lnTo>
                      <a:pt x="122" y="16"/>
                    </a:lnTo>
                    <a:lnTo>
                      <a:pt x="118" y="20"/>
                    </a:lnTo>
                    <a:lnTo>
                      <a:pt x="116" y="22"/>
                    </a:lnTo>
                    <a:lnTo>
                      <a:pt x="116" y="26"/>
                    </a:lnTo>
                    <a:lnTo>
                      <a:pt x="116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>
                  <a:latin typeface="+mj-lt"/>
                </a:endParaRPr>
              </a:p>
            </p:txBody>
          </p:sp>
        </p:grpSp>
        <p:sp>
          <p:nvSpPr>
            <p:cNvPr id="165" name="Chevron 4">
              <a:extLst>
                <a:ext uri="{FF2B5EF4-FFF2-40B4-BE49-F238E27FC236}">
                  <a16:creationId xmlns:a16="http://schemas.microsoft.com/office/drawing/2014/main" id="{E4352CDA-0699-4448-B3E9-766959A9F3FB}"/>
                </a:ext>
              </a:extLst>
            </p:cNvPr>
            <p:cNvSpPr/>
            <p:nvPr/>
          </p:nvSpPr>
          <p:spPr>
            <a:xfrm>
              <a:off x="3055207" y="2714821"/>
              <a:ext cx="165463" cy="232990"/>
            </a:xfrm>
            <a:prstGeom prst="chevr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21BE27FC-F28F-4B12-B2EF-AFE25198C563}"/>
                </a:ext>
              </a:extLst>
            </p:cNvPr>
            <p:cNvGrpSpPr/>
            <p:nvPr/>
          </p:nvGrpSpPr>
          <p:grpSpPr>
            <a:xfrm>
              <a:off x="3429318" y="1282541"/>
              <a:ext cx="2645760" cy="2898223"/>
              <a:chOff x="6002206" y="1171208"/>
              <a:chExt cx="2645760" cy="2898223"/>
            </a:xfrm>
          </p:grpSpPr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7A484FE1-A4EF-4354-99DA-4C5F8AFD8B82}"/>
                  </a:ext>
                </a:extLst>
              </p:cNvPr>
              <p:cNvSpPr/>
              <p:nvPr/>
            </p:nvSpPr>
            <p:spPr>
              <a:xfrm>
                <a:off x="6002206" y="1643296"/>
                <a:ext cx="2270941" cy="24261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DC6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latin typeface="+mj-lt"/>
                </a:endParaRPr>
              </a:p>
            </p:txBody>
          </p: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6F17CCA1-2B3C-436D-9169-781C1CEF9341}"/>
                  </a:ext>
                </a:extLst>
              </p:cNvPr>
              <p:cNvGrpSpPr/>
              <p:nvPr/>
            </p:nvGrpSpPr>
            <p:grpSpPr>
              <a:xfrm>
                <a:off x="6005473" y="1171208"/>
                <a:ext cx="2642493" cy="2718961"/>
                <a:chOff x="6056305" y="1187731"/>
                <a:chExt cx="2642493" cy="2718961"/>
              </a:xfrm>
            </p:grpSpPr>
            <p:sp>
              <p:nvSpPr>
                <p:cNvPr id="169" name="Rectangle 168">
                  <a:extLst>
                    <a:ext uri="{FF2B5EF4-FFF2-40B4-BE49-F238E27FC236}">
                      <a16:creationId xmlns:a16="http://schemas.microsoft.com/office/drawing/2014/main" id="{14D89E8D-589E-4188-AE1A-B62B40C341D9}"/>
                    </a:ext>
                  </a:extLst>
                </p:cNvPr>
                <p:cNvSpPr/>
                <p:nvPr/>
              </p:nvSpPr>
              <p:spPr>
                <a:xfrm>
                  <a:off x="6624929" y="2414120"/>
                  <a:ext cx="1787853" cy="1832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400" dirty="0">
                      <a:latin typeface="+mj-lt"/>
                    </a:rPr>
                    <a:t>Defense against PSM</a:t>
                  </a:r>
                  <a:endParaRPr lang="en-GB" sz="1400" dirty="0">
                    <a:latin typeface="+mj-lt"/>
                  </a:endParaRPr>
                </a:p>
              </p:txBody>
            </p:sp>
            <p:sp>
              <p:nvSpPr>
                <p:cNvPr id="170" name="Rectangle 169">
                  <a:extLst>
                    <a:ext uri="{FF2B5EF4-FFF2-40B4-BE49-F238E27FC236}">
                      <a16:creationId xmlns:a16="http://schemas.microsoft.com/office/drawing/2014/main" id="{FA75AF0A-194C-4CB6-8D4B-14C660D376B0}"/>
                    </a:ext>
                  </a:extLst>
                </p:cNvPr>
                <p:cNvSpPr/>
                <p:nvPr/>
              </p:nvSpPr>
              <p:spPr>
                <a:xfrm>
                  <a:off x="6641372" y="2979005"/>
                  <a:ext cx="1787853" cy="1983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400" dirty="0">
                      <a:latin typeface="+mj-lt"/>
                    </a:rPr>
                    <a:t>Variable royalty models</a:t>
                  </a:r>
                  <a:endParaRPr lang="en-GB" sz="1400" dirty="0">
                    <a:latin typeface="+mj-lt"/>
                  </a:endParaRPr>
                </a:p>
              </p:txBody>
            </p:sp>
            <p:grpSp>
              <p:nvGrpSpPr>
                <p:cNvPr id="171" name="Group 170">
                  <a:extLst>
                    <a:ext uri="{FF2B5EF4-FFF2-40B4-BE49-F238E27FC236}">
                      <a16:creationId xmlns:a16="http://schemas.microsoft.com/office/drawing/2014/main" id="{71ED742A-C286-4727-87EB-757FC48A96CA}"/>
                    </a:ext>
                  </a:extLst>
                </p:cNvPr>
                <p:cNvGrpSpPr/>
                <p:nvPr/>
              </p:nvGrpSpPr>
              <p:grpSpPr>
                <a:xfrm>
                  <a:off x="6056305" y="1187731"/>
                  <a:ext cx="2642493" cy="472864"/>
                  <a:chOff x="3595618" y="1273287"/>
                  <a:chExt cx="3052819" cy="472864"/>
                </a:xfrm>
              </p:grpSpPr>
              <p:sp>
                <p:nvSpPr>
                  <p:cNvPr id="179" name="Rectangle 178">
                    <a:extLst>
                      <a:ext uri="{FF2B5EF4-FFF2-40B4-BE49-F238E27FC236}">
                        <a16:creationId xmlns:a16="http://schemas.microsoft.com/office/drawing/2014/main" id="{4644ED25-9ECA-4D1C-A450-4BA5C5E5FB18}"/>
                      </a:ext>
                    </a:extLst>
                  </p:cNvPr>
                  <p:cNvSpPr/>
                  <p:nvPr/>
                </p:nvSpPr>
                <p:spPr>
                  <a:xfrm>
                    <a:off x="3595618" y="1273287"/>
                    <a:ext cx="2619798" cy="4728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DC6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 dirty="0">
                      <a:latin typeface="+mj-lt"/>
                    </a:endParaRPr>
                  </a:p>
                </p:txBody>
              </p:sp>
              <p:sp>
                <p:nvSpPr>
                  <p:cNvPr id="180" name="Rectangle 179">
                    <a:extLst>
                      <a:ext uri="{FF2B5EF4-FFF2-40B4-BE49-F238E27FC236}">
                        <a16:creationId xmlns:a16="http://schemas.microsoft.com/office/drawing/2014/main" id="{FB85349D-EF42-4C27-B1F6-A91461DD78C6}"/>
                      </a:ext>
                    </a:extLst>
                  </p:cNvPr>
                  <p:cNvSpPr/>
                  <p:nvPr/>
                </p:nvSpPr>
                <p:spPr>
                  <a:xfrm>
                    <a:off x="3972494" y="1362606"/>
                    <a:ext cx="2675943" cy="21812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85722"/>
                    <a:r>
                      <a:rPr lang="en-US" sz="1600" b="1" i="1" dirty="0">
                        <a:solidFill>
                          <a:srgbClr val="DC6900"/>
                        </a:solidFill>
                        <a:latin typeface="+mj-lt"/>
                      </a:rPr>
                      <a:t>Invest in..</a:t>
                    </a:r>
                  </a:p>
                </p:txBody>
              </p:sp>
            </p:grpSp>
            <p:sp>
              <p:nvSpPr>
                <p:cNvPr id="172" name="Rectangle 171">
                  <a:extLst>
                    <a:ext uri="{FF2B5EF4-FFF2-40B4-BE49-F238E27FC236}">
                      <a16:creationId xmlns:a16="http://schemas.microsoft.com/office/drawing/2014/main" id="{AB7DE0DF-C339-4B1A-9E2D-66E8E1214ADF}"/>
                    </a:ext>
                  </a:extLst>
                </p:cNvPr>
                <p:cNvSpPr/>
                <p:nvPr/>
              </p:nvSpPr>
              <p:spPr>
                <a:xfrm>
                  <a:off x="6624807" y="1861082"/>
                  <a:ext cx="1557095" cy="1832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400" dirty="0">
                      <a:latin typeface="+mj-lt"/>
                    </a:rPr>
                    <a:t>Value chain analysis</a:t>
                  </a:r>
                  <a:endParaRPr lang="en-GB" sz="1400" dirty="0">
                    <a:latin typeface="+mj-lt"/>
                  </a:endParaRPr>
                </a:p>
              </p:txBody>
            </p:sp>
            <p:sp>
              <p:nvSpPr>
                <p:cNvPr id="173" name="Freeform 4960">
                  <a:extLst>
                    <a:ext uri="{FF2B5EF4-FFF2-40B4-BE49-F238E27FC236}">
                      <a16:creationId xmlns:a16="http://schemas.microsoft.com/office/drawing/2014/main" id="{30C90869-63A5-4449-A1D2-4E6BA5342C3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35821" y="1902217"/>
                  <a:ext cx="421594" cy="221638"/>
                </a:xfrm>
                <a:custGeom>
                  <a:avLst/>
                  <a:gdLst>
                    <a:gd name="T0" fmla="*/ 242 w 350"/>
                    <a:gd name="T1" fmla="*/ 32 h 184"/>
                    <a:gd name="T2" fmla="*/ 236 w 350"/>
                    <a:gd name="T3" fmla="*/ 42 h 184"/>
                    <a:gd name="T4" fmla="*/ 78 w 350"/>
                    <a:gd name="T5" fmla="*/ 42 h 184"/>
                    <a:gd name="T6" fmla="*/ 68 w 350"/>
                    <a:gd name="T7" fmla="*/ 36 h 184"/>
                    <a:gd name="T8" fmla="*/ 68 w 350"/>
                    <a:gd name="T9" fmla="*/ 10 h 184"/>
                    <a:gd name="T10" fmla="*/ 74 w 350"/>
                    <a:gd name="T11" fmla="*/ 0 h 184"/>
                    <a:gd name="T12" fmla="*/ 232 w 350"/>
                    <a:gd name="T13" fmla="*/ 0 h 184"/>
                    <a:gd name="T14" fmla="*/ 242 w 350"/>
                    <a:gd name="T15" fmla="*/ 6 h 184"/>
                    <a:gd name="T16" fmla="*/ 34 w 350"/>
                    <a:gd name="T17" fmla="*/ 0 h 184"/>
                    <a:gd name="T18" fmla="*/ 6 w 350"/>
                    <a:gd name="T19" fmla="*/ 0 h 184"/>
                    <a:gd name="T20" fmla="*/ 0 w 350"/>
                    <a:gd name="T21" fmla="*/ 10 h 184"/>
                    <a:gd name="T22" fmla="*/ 0 w 350"/>
                    <a:gd name="T23" fmla="*/ 36 h 184"/>
                    <a:gd name="T24" fmla="*/ 10 w 350"/>
                    <a:gd name="T25" fmla="*/ 42 h 184"/>
                    <a:gd name="T26" fmla="*/ 38 w 350"/>
                    <a:gd name="T27" fmla="*/ 42 h 184"/>
                    <a:gd name="T28" fmla="*/ 44 w 350"/>
                    <a:gd name="T29" fmla="*/ 32 h 184"/>
                    <a:gd name="T30" fmla="*/ 42 w 350"/>
                    <a:gd name="T31" fmla="*/ 6 h 184"/>
                    <a:gd name="T32" fmla="*/ 34 w 350"/>
                    <a:gd name="T33" fmla="*/ 0 h 184"/>
                    <a:gd name="T34" fmla="*/ 174 w 350"/>
                    <a:gd name="T35" fmla="*/ 114 h 184"/>
                    <a:gd name="T36" fmla="*/ 78 w 350"/>
                    <a:gd name="T37" fmla="*/ 70 h 184"/>
                    <a:gd name="T38" fmla="*/ 70 w 350"/>
                    <a:gd name="T39" fmla="*/ 72 h 184"/>
                    <a:gd name="T40" fmla="*/ 68 w 350"/>
                    <a:gd name="T41" fmla="*/ 104 h 184"/>
                    <a:gd name="T42" fmla="*/ 70 w 350"/>
                    <a:gd name="T43" fmla="*/ 110 h 184"/>
                    <a:gd name="T44" fmla="*/ 78 w 350"/>
                    <a:gd name="T45" fmla="*/ 114 h 184"/>
                    <a:gd name="T46" fmla="*/ 10 w 350"/>
                    <a:gd name="T47" fmla="*/ 140 h 184"/>
                    <a:gd name="T48" fmla="*/ 0 w 350"/>
                    <a:gd name="T49" fmla="*/ 146 h 184"/>
                    <a:gd name="T50" fmla="*/ 0 w 350"/>
                    <a:gd name="T51" fmla="*/ 174 h 184"/>
                    <a:gd name="T52" fmla="*/ 6 w 350"/>
                    <a:gd name="T53" fmla="*/ 184 h 184"/>
                    <a:gd name="T54" fmla="*/ 34 w 350"/>
                    <a:gd name="T55" fmla="*/ 184 h 184"/>
                    <a:gd name="T56" fmla="*/ 42 w 350"/>
                    <a:gd name="T57" fmla="*/ 178 h 184"/>
                    <a:gd name="T58" fmla="*/ 44 w 350"/>
                    <a:gd name="T59" fmla="*/ 150 h 184"/>
                    <a:gd name="T60" fmla="*/ 38 w 350"/>
                    <a:gd name="T61" fmla="*/ 142 h 184"/>
                    <a:gd name="T62" fmla="*/ 188 w 350"/>
                    <a:gd name="T63" fmla="*/ 140 h 184"/>
                    <a:gd name="T64" fmla="*/ 74 w 350"/>
                    <a:gd name="T65" fmla="*/ 142 h 184"/>
                    <a:gd name="T66" fmla="*/ 68 w 350"/>
                    <a:gd name="T67" fmla="*/ 150 h 184"/>
                    <a:gd name="T68" fmla="*/ 68 w 350"/>
                    <a:gd name="T69" fmla="*/ 178 h 184"/>
                    <a:gd name="T70" fmla="*/ 78 w 350"/>
                    <a:gd name="T71" fmla="*/ 184 h 184"/>
                    <a:gd name="T72" fmla="*/ 34 w 350"/>
                    <a:gd name="T73" fmla="*/ 70 h 184"/>
                    <a:gd name="T74" fmla="*/ 6 w 350"/>
                    <a:gd name="T75" fmla="*/ 70 h 184"/>
                    <a:gd name="T76" fmla="*/ 0 w 350"/>
                    <a:gd name="T77" fmla="*/ 80 h 184"/>
                    <a:gd name="T78" fmla="*/ 0 w 350"/>
                    <a:gd name="T79" fmla="*/ 108 h 184"/>
                    <a:gd name="T80" fmla="*/ 10 w 350"/>
                    <a:gd name="T81" fmla="*/ 114 h 184"/>
                    <a:gd name="T82" fmla="*/ 38 w 350"/>
                    <a:gd name="T83" fmla="*/ 112 h 184"/>
                    <a:gd name="T84" fmla="*/ 44 w 350"/>
                    <a:gd name="T85" fmla="*/ 104 h 184"/>
                    <a:gd name="T86" fmla="*/ 42 w 350"/>
                    <a:gd name="T87" fmla="*/ 76 h 184"/>
                    <a:gd name="T88" fmla="*/ 34 w 350"/>
                    <a:gd name="T89" fmla="*/ 70 h 184"/>
                    <a:gd name="T90" fmla="*/ 312 w 350"/>
                    <a:gd name="T91" fmla="*/ 0 h 184"/>
                    <a:gd name="T92" fmla="*/ 184 w 350"/>
                    <a:gd name="T93" fmla="*/ 66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350" h="184">
                      <a:moveTo>
                        <a:pt x="242" y="10"/>
                      </a:moveTo>
                      <a:lnTo>
                        <a:pt x="242" y="32"/>
                      </a:lnTo>
                      <a:lnTo>
                        <a:pt x="242" y="32"/>
                      </a:lnTo>
                      <a:lnTo>
                        <a:pt x="242" y="36"/>
                      </a:lnTo>
                      <a:lnTo>
                        <a:pt x="240" y="40"/>
                      </a:lnTo>
                      <a:lnTo>
                        <a:pt x="236" y="42"/>
                      </a:lnTo>
                      <a:lnTo>
                        <a:pt x="232" y="42"/>
                      </a:lnTo>
                      <a:lnTo>
                        <a:pt x="78" y="42"/>
                      </a:lnTo>
                      <a:lnTo>
                        <a:pt x="78" y="42"/>
                      </a:lnTo>
                      <a:lnTo>
                        <a:pt x="74" y="42"/>
                      </a:lnTo>
                      <a:lnTo>
                        <a:pt x="70" y="40"/>
                      </a:lnTo>
                      <a:lnTo>
                        <a:pt x="68" y="36"/>
                      </a:lnTo>
                      <a:lnTo>
                        <a:pt x="68" y="32"/>
                      </a:lnTo>
                      <a:lnTo>
                        <a:pt x="68" y="10"/>
                      </a:lnTo>
                      <a:lnTo>
                        <a:pt x="68" y="10"/>
                      </a:lnTo>
                      <a:lnTo>
                        <a:pt x="68" y="6"/>
                      </a:lnTo>
                      <a:lnTo>
                        <a:pt x="70" y="2"/>
                      </a:lnTo>
                      <a:lnTo>
                        <a:pt x="74" y="0"/>
                      </a:lnTo>
                      <a:lnTo>
                        <a:pt x="78" y="0"/>
                      </a:lnTo>
                      <a:lnTo>
                        <a:pt x="232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40" y="2"/>
                      </a:lnTo>
                      <a:lnTo>
                        <a:pt x="242" y="6"/>
                      </a:lnTo>
                      <a:lnTo>
                        <a:pt x="242" y="10"/>
                      </a:lnTo>
                      <a:lnTo>
                        <a:pt x="242" y="10"/>
                      </a:lnTo>
                      <a:close/>
                      <a:moveTo>
                        <a:pt x="34" y="0"/>
                      </a:move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6" y="0"/>
                      </a:lnTo>
                      <a:lnTo>
                        <a:pt x="2" y="2"/>
                      </a:lnTo>
                      <a:lnTo>
                        <a:pt x="0" y="6"/>
                      </a:lnTo>
                      <a:lnTo>
                        <a:pt x="0" y="10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0" y="36"/>
                      </a:lnTo>
                      <a:lnTo>
                        <a:pt x="2" y="40"/>
                      </a:lnTo>
                      <a:lnTo>
                        <a:pt x="6" y="42"/>
                      </a:lnTo>
                      <a:lnTo>
                        <a:pt x="10" y="42"/>
                      </a:lnTo>
                      <a:lnTo>
                        <a:pt x="34" y="42"/>
                      </a:lnTo>
                      <a:lnTo>
                        <a:pt x="34" y="42"/>
                      </a:lnTo>
                      <a:lnTo>
                        <a:pt x="38" y="42"/>
                      </a:lnTo>
                      <a:lnTo>
                        <a:pt x="40" y="40"/>
                      </a:lnTo>
                      <a:lnTo>
                        <a:pt x="42" y="36"/>
                      </a:lnTo>
                      <a:lnTo>
                        <a:pt x="44" y="32"/>
                      </a:lnTo>
                      <a:lnTo>
                        <a:pt x="44" y="10"/>
                      </a:lnTo>
                      <a:lnTo>
                        <a:pt x="44" y="10"/>
                      </a:lnTo>
                      <a:lnTo>
                        <a:pt x="42" y="6"/>
                      </a:lnTo>
                      <a:lnTo>
                        <a:pt x="40" y="2"/>
                      </a:lnTo>
                      <a:lnTo>
                        <a:pt x="38" y="0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  <a:moveTo>
                        <a:pt x="78" y="114"/>
                      </a:moveTo>
                      <a:lnTo>
                        <a:pt x="174" y="114"/>
                      </a:lnTo>
                      <a:lnTo>
                        <a:pt x="156" y="80"/>
                      </a:lnTo>
                      <a:lnTo>
                        <a:pt x="150" y="70"/>
                      </a:lnTo>
                      <a:lnTo>
                        <a:pt x="78" y="70"/>
                      </a:lnTo>
                      <a:lnTo>
                        <a:pt x="78" y="70"/>
                      </a:lnTo>
                      <a:lnTo>
                        <a:pt x="74" y="70"/>
                      </a:lnTo>
                      <a:lnTo>
                        <a:pt x="70" y="72"/>
                      </a:lnTo>
                      <a:lnTo>
                        <a:pt x="68" y="76"/>
                      </a:lnTo>
                      <a:lnTo>
                        <a:pt x="68" y="80"/>
                      </a:lnTo>
                      <a:lnTo>
                        <a:pt x="68" y="104"/>
                      </a:lnTo>
                      <a:lnTo>
                        <a:pt x="68" y="104"/>
                      </a:lnTo>
                      <a:lnTo>
                        <a:pt x="68" y="108"/>
                      </a:lnTo>
                      <a:lnTo>
                        <a:pt x="70" y="110"/>
                      </a:lnTo>
                      <a:lnTo>
                        <a:pt x="74" y="112"/>
                      </a:lnTo>
                      <a:lnTo>
                        <a:pt x="78" y="114"/>
                      </a:lnTo>
                      <a:lnTo>
                        <a:pt x="78" y="114"/>
                      </a:lnTo>
                      <a:close/>
                      <a:moveTo>
                        <a:pt x="34" y="140"/>
                      </a:moveTo>
                      <a:lnTo>
                        <a:pt x="10" y="140"/>
                      </a:lnTo>
                      <a:lnTo>
                        <a:pt x="10" y="140"/>
                      </a:lnTo>
                      <a:lnTo>
                        <a:pt x="6" y="142"/>
                      </a:lnTo>
                      <a:lnTo>
                        <a:pt x="2" y="144"/>
                      </a:lnTo>
                      <a:lnTo>
                        <a:pt x="0" y="146"/>
                      </a:lnTo>
                      <a:lnTo>
                        <a:pt x="0" y="150"/>
                      </a:lnTo>
                      <a:lnTo>
                        <a:pt x="0" y="174"/>
                      </a:lnTo>
                      <a:lnTo>
                        <a:pt x="0" y="174"/>
                      </a:lnTo>
                      <a:lnTo>
                        <a:pt x="0" y="178"/>
                      </a:lnTo>
                      <a:lnTo>
                        <a:pt x="2" y="182"/>
                      </a:lnTo>
                      <a:lnTo>
                        <a:pt x="6" y="184"/>
                      </a:lnTo>
                      <a:lnTo>
                        <a:pt x="10" y="184"/>
                      </a:lnTo>
                      <a:lnTo>
                        <a:pt x="34" y="184"/>
                      </a:lnTo>
                      <a:lnTo>
                        <a:pt x="34" y="184"/>
                      </a:lnTo>
                      <a:lnTo>
                        <a:pt x="38" y="184"/>
                      </a:lnTo>
                      <a:lnTo>
                        <a:pt x="40" y="182"/>
                      </a:lnTo>
                      <a:lnTo>
                        <a:pt x="42" y="178"/>
                      </a:lnTo>
                      <a:lnTo>
                        <a:pt x="44" y="174"/>
                      </a:lnTo>
                      <a:lnTo>
                        <a:pt x="44" y="150"/>
                      </a:lnTo>
                      <a:lnTo>
                        <a:pt x="44" y="150"/>
                      </a:lnTo>
                      <a:lnTo>
                        <a:pt x="42" y="146"/>
                      </a:lnTo>
                      <a:lnTo>
                        <a:pt x="40" y="144"/>
                      </a:lnTo>
                      <a:lnTo>
                        <a:pt x="38" y="142"/>
                      </a:lnTo>
                      <a:lnTo>
                        <a:pt x="34" y="140"/>
                      </a:lnTo>
                      <a:lnTo>
                        <a:pt x="34" y="140"/>
                      </a:lnTo>
                      <a:close/>
                      <a:moveTo>
                        <a:pt x="188" y="140"/>
                      </a:moveTo>
                      <a:lnTo>
                        <a:pt x="78" y="140"/>
                      </a:lnTo>
                      <a:lnTo>
                        <a:pt x="78" y="140"/>
                      </a:lnTo>
                      <a:lnTo>
                        <a:pt x="74" y="142"/>
                      </a:lnTo>
                      <a:lnTo>
                        <a:pt x="70" y="144"/>
                      </a:lnTo>
                      <a:lnTo>
                        <a:pt x="68" y="146"/>
                      </a:lnTo>
                      <a:lnTo>
                        <a:pt x="68" y="150"/>
                      </a:lnTo>
                      <a:lnTo>
                        <a:pt x="68" y="174"/>
                      </a:lnTo>
                      <a:lnTo>
                        <a:pt x="68" y="174"/>
                      </a:lnTo>
                      <a:lnTo>
                        <a:pt x="68" y="178"/>
                      </a:lnTo>
                      <a:lnTo>
                        <a:pt x="70" y="182"/>
                      </a:lnTo>
                      <a:lnTo>
                        <a:pt x="74" y="184"/>
                      </a:lnTo>
                      <a:lnTo>
                        <a:pt x="78" y="184"/>
                      </a:lnTo>
                      <a:lnTo>
                        <a:pt x="212" y="184"/>
                      </a:lnTo>
                      <a:lnTo>
                        <a:pt x="188" y="140"/>
                      </a:lnTo>
                      <a:close/>
                      <a:moveTo>
                        <a:pt x="34" y="70"/>
                      </a:moveTo>
                      <a:lnTo>
                        <a:pt x="10" y="70"/>
                      </a:lnTo>
                      <a:lnTo>
                        <a:pt x="10" y="70"/>
                      </a:lnTo>
                      <a:lnTo>
                        <a:pt x="6" y="70"/>
                      </a:lnTo>
                      <a:lnTo>
                        <a:pt x="2" y="72"/>
                      </a:lnTo>
                      <a:lnTo>
                        <a:pt x="0" y="76"/>
                      </a:lnTo>
                      <a:lnTo>
                        <a:pt x="0" y="80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0" y="108"/>
                      </a:lnTo>
                      <a:lnTo>
                        <a:pt x="2" y="110"/>
                      </a:lnTo>
                      <a:lnTo>
                        <a:pt x="6" y="112"/>
                      </a:lnTo>
                      <a:lnTo>
                        <a:pt x="10" y="114"/>
                      </a:lnTo>
                      <a:lnTo>
                        <a:pt x="34" y="114"/>
                      </a:lnTo>
                      <a:lnTo>
                        <a:pt x="34" y="114"/>
                      </a:lnTo>
                      <a:lnTo>
                        <a:pt x="38" y="112"/>
                      </a:lnTo>
                      <a:lnTo>
                        <a:pt x="40" y="110"/>
                      </a:lnTo>
                      <a:lnTo>
                        <a:pt x="42" y="108"/>
                      </a:lnTo>
                      <a:lnTo>
                        <a:pt x="44" y="104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42" y="76"/>
                      </a:lnTo>
                      <a:lnTo>
                        <a:pt x="40" y="72"/>
                      </a:lnTo>
                      <a:lnTo>
                        <a:pt x="38" y="70"/>
                      </a:lnTo>
                      <a:lnTo>
                        <a:pt x="34" y="70"/>
                      </a:lnTo>
                      <a:lnTo>
                        <a:pt x="34" y="70"/>
                      </a:lnTo>
                      <a:close/>
                      <a:moveTo>
                        <a:pt x="350" y="0"/>
                      </a:moveTo>
                      <a:lnTo>
                        <a:pt x="312" y="0"/>
                      </a:lnTo>
                      <a:lnTo>
                        <a:pt x="248" y="116"/>
                      </a:lnTo>
                      <a:lnTo>
                        <a:pt x="220" y="66"/>
                      </a:lnTo>
                      <a:lnTo>
                        <a:pt x="184" y="66"/>
                      </a:lnTo>
                      <a:lnTo>
                        <a:pt x="248" y="184"/>
                      </a:lnTo>
                      <a:lnTo>
                        <a:pt x="350" y="0"/>
                      </a:lnTo>
                      <a:close/>
                    </a:path>
                  </a:pathLst>
                </a:custGeom>
                <a:solidFill>
                  <a:srgbClr val="EB8C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latin typeface="+mj-lt"/>
                  </a:endParaRPr>
                </a:p>
              </p:txBody>
            </p:sp>
            <p:sp>
              <p:nvSpPr>
                <p:cNvPr id="174" name="Freeform 4997">
                  <a:extLst>
                    <a:ext uri="{FF2B5EF4-FFF2-40B4-BE49-F238E27FC236}">
                      <a16:creationId xmlns:a16="http://schemas.microsoft.com/office/drawing/2014/main" id="{15BE7AE5-8DA7-47E7-81BA-DAF3610F786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95581" y="2961226"/>
                  <a:ext cx="378290" cy="336659"/>
                </a:xfrm>
                <a:custGeom>
                  <a:avLst/>
                  <a:gdLst>
                    <a:gd name="T0" fmla="*/ 378 w 380"/>
                    <a:gd name="T1" fmla="*/ 230 h 372"/>
                    <a:gd name="T2" fmla="*/ 208 w 380"/>
                    <a:gd name="T3" fmla="*/ 366 h 372"/>
                    <a:gd name="T4" fmla="*/ 190 w 380"/>
                    <a:gd name="T5" fmla="*/ 372 h 372"/>
                    <a:gd name="T6" fmla="*/ 14 w 380"/>
                    <a:gd name="T7" fmla="*/ 246 h 372"/>
                    <a:gd name="T8" fmla="*/ 2 w 380"/>
                    <a:gd name="T9" fmla="*/ 224 h 372"/>
                    <a:gd name="T10" fmla="*/ 10 w 380"/>
                    <a:gd name="T11" fmla="*/ 200 h 372"/>
                    <a:gd name="T12" fmla="*/ 190 w 380"/>
                    <a:gd name="T13" fmla="*/ 328 h 372"/>
                    <a:gd name="T14" fmla="*/ 370 w 380"/>
                    <a:gd name="T15" fmla="*/ 200 h 372"/>
                    <a:gd name="T16" fmla="*/ 378 w 380"/>
                    <a:gd name="T17" fmla="*/ 190 h 372"/>
                    <a:gd name="T18" fmla="*/ 116 w 380"/>
                    <a:gd name="T19" fmla="*/ 146 h 372"/>
                    <a:gd name="T20" fmla="*/ 94 w 380"/>
                    <a:gd name="T21" fmla="*/ 140 h 372"/>
                    <a:gd name="T22" fmla="*/ 92 w 380"/>
                    <a:gd name="T23" fmla="*/ 148 h 372"/>
                    <a:gd name="T24" fmla="*/ 104 w 380"/>
                    <a:gd name="T25" fmla="*/ 172 h 372"/>
                    <a:gd name="T26" fmla="*/ 118 w 380"/>
                    <a:gd name="T27" fmla="*/ 186 h 372"/>
                    <a:gd name="T28" fmla="*/ 130 w 380"/>
                    <a:gd name="T29" fmla="*/ 192 h 372"/>
                    <a:gd name="T30" fmla="*/ 138 w 380"/>
                    <a:gd name="T31" fmla="*/ 190 h 372"/>
                    <a:gd name="T32" fmla="*/ 142 w 380"/>
                    <a:gd name="T33" fmla="*/ 176 h 372"/>
                    <a:gd name="T34" fmla="*/ 130 w 380"/>
                    <a:gd name="T35" fmla="*/ 158 h 372"/>
                    <a:gd name="T36" fmla="*/ 376 w 380"/>
                    <a:gd name="T37" fmla="*/ 164 h 372"/>
                    <a:gd name="T38" fmla="*/ 208 w 380"/>
                    <a:gd name="T39" fmla="*/ 294 h 372"/>
                    <a:gd name="T40" fmla="*/ 180 w 380"/>
                    <a:gd name="T41" fmla="*/ 300 h 372"/>
                    <a:gd name="T42" fmla="*/ 8 w 380"/>
                    <a:gd name="T43" fmla="*/ 170 h 372"/>
                    <a:gd name="T44" fmla="*/ 0 w 380"/>
                    <a:gd name="T45" fmla="*/ 150 h 372"/>
                    <a:gd name="T46" fmla="*/ 12 w 380"/>
                    <a:gd name="T47" fmla="*/ 126 h 372"/>
                    <a:gd name="T48" fmla="*/ 190 w 380"/>
                    <a:gd name="T49" fmla="*/ 0 h 372"/>
                    <a:gd name="T50" fmla="*/ 368 w 380"/>
                    <a:gd name="T51" fmla="*/ 126 h 372"/>
                    <a:gd name="T52" fmla="*/ 380 w 380"/>
                    <a:gd name="T53" fmla="*/ 150 h 372"/>
                    <a:gd name="T54" fmla="*/ 162 w 380"/>
                    <a:gd name="T55" fmla="*/ 156 h 372"/>
                    <a:gd name="T56" fmla="*/ 142 w 380"/>
                    <a:gd name="T57" fmla="*/ 132 h 372"/>
                    <a:gd name="T58" fmla="*/ 116 w 380"/>
                    <a:gd name="T59" fmla="*/ 122 h 372"/>
                    <a:gd name="T60" fmla="*/ 100 w 380"/>
                    <a:gd name="T61" fmla="*/ 124 h 372"/>
                    <a:gd name="T62" fmla="*/ 76 w 380"/>
                    <a:gd name="T63" fmla="*/ 146 h 372"/>
                    <a:gd name="T64" fmla="*/ 72 w 380"/>
                    <a:gd name="T65" fmla="*/ 164 h 372"/>
                    <a:gd name="T66" fmla="*/ 84 w 380"/>
                    <a:gd name="T67" fmla="*/ 190 h 372"/>
                    <a:gd name="T68" fmla="*/ 114 w 380"/>
                    <a:gd name="T69" fmla="*/ 208 h 372"/>
                    <a:gd name="T70" fmla="*/ 142 w 380"/>
                    <a:gd name="T71" fmla="*/ 202 h 372"/>
                    <a:gd name="T72" fmla="*/ 154 w 380"/>
                    <a:gd name="T73" fmla="*/ 190 h 372"/>
                    <a:gd name="T74" fmla="*/ 164 w 380"/>
                    <a:gd name="T75" fmla="*/ 166 h 372"/>
                    <a:gd name="T76" fmla="*/ 190 w 380"/>
                    <a:gd name="T77" fmla="*/ 64 h 372"/>
                    <a:gd name="T78" fmla="*/ 186 w 380"/>
                    <a:gd name="T79" fmla="*/ 62 h 372"/>
                    <a:gd name="T80" fmla="*/ 168 w 380"/>
                    <a:gd name="T81" fmla="*/ 76 h 372"/>
                    <a:gd name="T82" fmla="*/ 190 w 380"/>
                    <a:gd name="T83" fmla="*/ 238 h 372"/>
                    <a:gd name="T84" fmla="*/ 212 w 380"/>
                    <a:gd name="T85" fmla="*/ 226 h 372"/>
                    <a:gd name="T86" fmla="*/ 308 w 380"/>
                    <a:gd name="T87" fmla="*/ 136 h 372"/>
                    <a:gd name="T88" fmla="*/ 302 w 380"/>
                    <a:gd name="T89" fmla="*/ 118 h 372"/>
                    <a:gd name="T90" fmla="*/ 274 w 380"/>
                    <a:gd name="T91" fmla="*/ 94 h 372"/>
                    <a:gd name="T92" fmla="*/ 250 w 380"/>
                    <a:gd name="T93" fmla="*/ 92 h 372"/>
                    <a:gd name="T94" fmla="*/ 234 w 380"/>
                    <a:gd name="T95" fmla="*/ 102 h 372"/>
                    <a:gd name="T96" fmla="*/ 218 w 380"/>
                    <a:gd name="T97" fmla="*/ 126 h 372"/>
                    <a:gd name="T98" fmla="*/ 222 w 380"/>
                    <a:gd name="T99" fmla="*/ 152 h 372"/>
                    <a:gd name="T100" fmla="*/ 238 w 380"/>
                    <a:gd name="T101" fmla="*/ 168 h 372"/>
                    <a:gd name="T102" fmla="*/ 264 w 380"/>
                    <a:gd name="T103" fmla="*/ 178 h 372"/>
                    <a:gd name="T104" fmla="*/ 292 w 380"/>
                    <a:gd name="T105" fmla="*/ 168 h 372"/>
                    <a:gd name="T106" fmla="*/ 304 w 380"/>
                    <a:gd name="T107" fmla="*/ 152 h 372"/>
                    <a:gd name="T108" fmla="*/ 282 w 380"/>
                    <a:gd name="T109" fmla="*/ 136 h 372"/>
                    <a:gd name="T110" fmla="*/ 268 w 380"/>
                    <a:gd name="T111" fmla="*/ 122 h 372"/>
                    <a:gd name="T112" fmla="*/ 254 w 380"/>
                    <a:gd name="T113" fmla="*/ 110 h 372"/>
                    <a:gd name="T114" fmla="*/ 240 w 380"/>
                    <a:gd name="T115" fmla="*/ 110 h 372"/>
                    <a:gd name="T116" fmla="*/ 238 w 380"/>
                    <a:gd name="T117" fmla="*/ 124 h 372"/>
                    <a:gd name="T118" fmla="*/ 248 w 380"/>
                    <a:gd name="T119" fmla="*/ 142 h 372"/>
                    <a:gd name="T120" fmla="*/ 274 w 380"/>
                    <a:gd name="T121" fmla="*/ 162 h 372"/>
                    <a:gd name="T122" fmla="*/ 284 w 380"/>
                    <a:gd name="T123" fmla="*/ 160 h 372"/>
                    <a:gd name="T124" fmla="*/ 286 w 380"/>
                    <a:gd name="T125" fmla="*/ 144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0" h="372">
                      <a:moveTo>
                        <a:pt x="378" y="190"/>
                      </a:moveTo>
                      <a:lnTo>
                        <a:pt x="378" y="224"/>
                      </a:lnTo>
                      <a:lnTo>
                        <a:pt x="378" y="224"/>
                      </a:lnTo>
                      <a:lnTo>
                        <a:pt x="378" y="230"/>
                      </a:lnTo>
                      <a:lnTo>
                        <a:pt x="376" y="236"/>
                      </a:lnTo>
                      <a:lnTo>
                        <a:pt x="372" y="242"/>
                      </a:lnTo>
                      <a:lnTo>
                        <a:pt x="366" y="246"/>
                      </a:lnTo>
                      <a:lnTo>
                        <a:pt x="208" y="366"/>
                      </a:lnTo>
                      <a:lnTo>
                        <a:pt x="208" y="366"/>
                      </a:lnTo>
                      <a:lnTo>
                        <a:pt x="198" y="372"/>
                      </a:lnTo>
                      <a:lnTo>
                        <a:pt x="190" y="372"/>
                      </a:lnTo>
                      <a:lnTo>
                        <a:pt x="190" y="372"/>
                      </a:lnTo>
                      <a:lnTo>
                        <a:pt x="182" y="372"/>
                      </a:lnTo>
                      <a:lnTo>
                        <a:pt x="172" y="366"/>
                      </a:lnTo>
                      <a:lnTo>
                        <a:pt x="14" y="246"/>
                      </a:lnTo>
                      <a:lnTo>
                        <a:pt x="14" y="246"/>
                      </a:lnTo>
                      <a:lnTo>
                        <a:pt x="8" y="242"/>
                      </a:lnTo>
                      <a:lnTo>
                        <a:pt x="4" y="236"/>
                      </a:lnTo>
                      <a:lnTo>
                        <a:pt x="2" y="230"/>
                      </a:lnTo>
                      <a:lnTo>
                        <a:pt x="2" y="224"/>
                      </a:lnTo>
                      <a:lnTo>
                        <a:pt x="2" y="190"/>
                      </a:lnTo>
                      <a:lnTo>
                        <a:pt x="2" y="190"/>
                      </a:lnTo>
                      <a:lnTo>
                        <a:pt x="6" y="194"/>
                      </a:lnTo>
                      <a:lnTo>
                        <a:pt x="10" y="200"/>
                      </a:lnTo>
                      <a:lnTo>
                        <a:pt x="172" y="322"/>
                      </a:lnTo>
                      <a:lnTo>
                        <a:pt x="172" y="322"/>
                      </a:lnTo>
                      <a:lnTo>
                        <a:pt x="180" y="326"/>
                      </a:lnTo>
                      <a:lnTo>
                        <a:pt x="190" y="328"/>
                      </a:lnTo>
                      <a:lnTo>
                        <a:pt x="190" y="328"/>
                      </a:lnTo>
                      <a:lnTo>
                        <a:pt x="200" y="326"/>
                      </a:lnTo>
                      <a:lnTo>
                        <a:pt x="208" y="322"/>
                      </a:lnTo>
                      <a:lnTo>
                        <a:pt x="370" y="200"/>
                      </a:lnTo>
                      <a:lnTo>
                        <a:pt x="370" y="200"/>
                      </a:lnTo>
                      <a:lnTo>
                        <a:pt x="374" y="194"/>
                      </a:lnTo>
                      <a:lnTo>
                        <a:pt x="378" y="190"/>
                      </a:lnTo>
                      <a:lnTo>
                        <a:pt x="378" y="190"/>
                      </a:lnTo>
                      <a:close/>
                      <a:moveTo>
                        <a:pt x="130" y="158"/>
                      </a:moveTo>
                      <a:lnTo>
                        <a:pt x="130" y="158"/>
                      </a:lnTo>
                      <a:lnTo>
                        <a:pt x="116" y="146"/>
                      </a:lnTo>
                      <a:lnTo>
                        <a:pt x="116" y="146"/>
                      </a:lnTo>
                      <a:lnTo>
                        <a:pt x="110" y="140"/>
                      </a:lnTo>
                      <a:lnTo>
                        <a:pt x="104" y="138"/>
                      </a:lnTo>
                      <a:lnTo>
                        <a:pt x="100" y="138"/>
                      </a:lnTo>
                      <a:lnTo>
                        <a:pt x="94" y="140"/>
                      </a:lnTo>
                      <a:lnTo>
                        <a:pt x="94" y="140"/>
                      </a:lnTo>
                      <a:lnTo>
                        <a:pt x="92" y="144"/>
                      </a:lnTo>
                      <a:lnTo>
                        <a:pt x="92" y="148"/>
                      </a:lnTo>
                      <a:lnTo>
                        <a:pt x="92" y="148"/>
                      </a:lnTo>
                      <a:lnTo>
                        <a:pt x="92" y="154"/>
                      </a:lnTo>
                      <a:lnTo>
                        <a:pt x="94" y="160"/>
                      </a:lnTo>
                      <a:lnTo>
                        <a:pt x="94" y="160"/>
                      </a:lnTo>
                      <a:lnTo>
                        <a:pt x="104" y="172"/>
                      </a:lnTo>
                      <a:lnTo>
                        <a:pt x="104" y="172"/>
                      </a:lnTo>
                      <a:lnTo>
                        <a:pt x="106" y="176"/>
                      </a:lnTo>
                      <a:lnTo>
                        <a:pt x="106" y="176"/>
                      </a:lnTo>
                      <a:lnTo>
                        <a:pt x="118" y="186"/>
                      </a:lnTo>
                      <a:lnTo>
                        <a:pt x="118" y="186"/>
                      </a:lnTo>
                      <a:lnTo>
                        <a:pt x="126" y="190"/>
                      </a:lnTo>
                      <a:lnTo>
                        <a:pt x="126" y="190"/>
                      </a:lnTo>
                      <a:lnTo>
                        <a:pt x="130" y="192"/>
                      </a:lnTo>
                      <a:lnTo>
                        <a:pt x="130" y="192"/>
                      </a:lnTo>
                      <a:lnTo>
                        <a:pt x="134" y="192"/>
                      </a:lnTo>
                      <a:lnTo>
                        <a:pt x="138" y="190"/>
                      </a:lnTo>
                      <a:lnTo>
                        <a:pt x="138" y="190"/>
                      </a:lnTo>
                      <a:lnTo>
                        <a:pt x="142" y="186"/>
                      </a:lnTo>
                      <a:lnTo>
                        <a:pt x="142" y="182"/>
                      </a:lnTo>
                      <a:lnTo>
                        <a:pt x="142" y="182"/>
                      </a:lnTo>
                      <a:lnTo>
                        <a:pt x="142" y="176"/>
                      </a:lnTo>
                      <a:lnTo>
                        <a:pt x="140" y="172"/>
                      </a:lnTo>
                      <a:lnTo>
                        <a:pt x="140" y="172"/>
                      </a:lnTo>
                      <a:lnTo>
                        <a:pt x="130" y="158"/>
                      </a:lnTo>
                      <a:lnTo>
                        <a:pt x="130" y="158"/>
                      </a:lnTo>
                      <a:close/>
                      <a:moveTo>
                        <a:pt x="380" y="150"/>
                      </a:moveTo>
                      <a:lnTo>
                        <a:pt x="380" y="150"/>
                      </a:lnTo>
                      <a:lnTo>
                        <a:pt x="378" y="158"/>
                      </a:lnTo>
                      <a:lnTo>
                        <a:pt x="376" y="164"/>
                      </a:lnTo>
                      <a:lnTo>
                        <a:pt x="372" y="170"/>
                      </a:lnTo>
                      <a:lnTo>
                        <a:pt x="368" y="174"/>
                      </a:lnTo>
                      <a:lnTo>
                        <a:pt x="208" y="294"/>
                      </a:lnTo>
                      <a:lnTo>
                        <a:pt x="208" y="294"/>
                      </a:lnTo>
                      <a:lnTo>
                        <a:pt x="200" y="300"/>
                      </a:lnTo>
                      <a:lnTo>
                        <a:pt x="190" y="300"/>
                      </a:lnTo>
                      <a:lnTo>
                        <a:pt x="190" y="300"/>
                      </a:lnTo>
                      <a:lnTo>
                        <a:pt x="180" y="300"/>
                      </a:lnTo>
                      <a:lnTo>
                        <a:pt x="172" y="294"/>
                      </a:lnTo>
                      <a:lnTo>
                        <a:pt x="12" y="174"/>
                      </a:lnTo>
                      <a:lnTo>
                        <a:pt x="12" y="174"/>
                      </a:lnTo>
                      <a:lnTo>
                        <a:pt x="8" y="170"/>
                      </a:lnTo>
                      <a:lnTo>
                        <a:pt x="4" y="164"/>
                      </a:lnTo>
                      <a:lnTo>
                        <a:pt x="2" y="158"/>
                      </a:lnTo>
                      <a:lnTo>
                        <a:pt x="0" y="150"/>
                      </a:lnTo>
                      <a:lnTo>
                        <a:pt x="0" y="150"/>
                      </a:lnTo>
                      <a:lnTo>
                        <a:pt x="2" y="144"/>
                      </a:lnTo>
                      <a:lnTo>
                        <a:pt x="4" y="136"/>
                      </a:lnTo>
                      <a:lnTo>
                        <a:pt x="8" y="130"/>
                      </a:lnTo>
                      <a:lnTo>
                        <a:pt x="12" y="126"/>
                      </a:lnTo>
                      <a:lnTo>
                        <a:pt x="172" y="6"/>
                      </a:lnTo>
                      <a:lnTo>
                        <a:pt x="172" y="6"/>
                      </a:lnTo>
                      <a:lnTo>
                        <a:pt x="180" y="2"/>
                      </a:lnTo>
                      <a:lnTo>
                        <a:pt x="190" y="0"/>
                      </a:lnTo>
                      <a:lnTo>
                        <a:pt x="200" y="2"/>
                      </a:lnTo>
                      <a:lnTo>
                        <a:pt x="208" y="6"/>
                      </a:lnTo>
                      <a:lnTo>
                        <a:pt x="368" y="126"/>
                      </a:lnTo>
                      <a:lnTo>
                        <a:pt x="368" y="126"/>
                      </a:lnTo>
                      <a:lnTo>
                        <a:pt x="372" y="130"/>
                      </a:lnTo>
                      <a:lnTo>
                        <a:pt x="376" y="136"/>
                      </a:lnTo>
                      <a:lnTo>
                        <a:pt x="378" y="144"/>
                      </a:lnTo>
                      <a:lnTo>
                        <a:pt x="380" y="150"/>
                      </a:lnTo>
                      <a:lnTo>
                        <a:pt x="380" y="150"/>
                      </a:lnTo>
                      <a:close/>
                      <a:moveTo>
                        <a:pt x="164" y="166"/>
                      </a:moveTo>
                      <a:lnTo>
                        <a:pt x="164" y="166"/>
                      </a:lnTo>
                      <a:lnTo>
                        <a:pt x="162" y="156"/>
                      </a:lnTo>
                      <a:lnTo>
                        <a:pt x="158" y="148"/>
                      </a:lnTo>
                      <a:lnTo>
                        <a:pt x="158" y="148"/>
                      </a:lnTo>
                      <a:lnTo>
                        <a:pt x="152" y="140"/>
                      </a:lnTo>
                      <a:lnTo>
                        <a:pt x="142" y="132"/>
                      </a:lnTo>
                      <a:lnTo>
                        <a:pt x="142" y="132"/>
                      </a:lnTo>
                      <a:lnTo>
                        <a:pt x="130" y="124"/>
                      </a:lnTo>
                      <a:lnTo>
                        <a:pt x="122" y="122"/>
                      </a:lnTo>
                      <a:lnTo>
                        <a:pt x="116" y="122"/>
                      </a:lnTo>
                      <a:lnTo>
                        <a:pt x="116" y="122"/>
                      </a:lnTo>
                      <a:lnTo>
                        <a:pt x="112" y="122"/>
                      </a:lnTo>
                      <a:lnTo>
                        <a:pt x="112" y="122"/>
                      </a:lnTo>
                      <a:lnTo>
                        <a:pt x="100" y="124"/>
                      </a:lnTo>
                      <a:lnTo>
                        <a:pt x="88" y="132"/>
                      </a:lnTo>
                      <a:lnTo>
                        <a:pt x="88" y="132"/>
                      </a:lnTo>
                      <a:lnTo>
                        <a:pt x="80" y="138"/>
                      </a:lnTo>
                      <a:lnTo>
                        <a:pt x="76" y="146"/>
                      </a:lnTo>
                      <a:lnTo>
                        <a:pt x="76" y="146"/>
                      </a:lnTo>
                      <a:lnTo>
                        <a:pt x="72" y="156"/>
                      </a:lnTo>
                      <a:lnTo>
                        <a:pt x="72" y="164"/>
                      </a:lnTo>
                      <a:lnTo>
                        <a:pt x="72" y="164"/>
                      </a:lnTo>
                      <a:lnTo>
                        <a:pt x="74" y="174"/>
                      </a:lnTo>
                      <a:lnTo>
                        <a:pt x="78" y="182"/>
                      </a:lnTo>
                      <a:lnTo>
                        <a:pt x="78" y="182"/>
                      </a:lnTo>
                      <a:lnTo>
                        <a:pt x="84" y="190"/>
                      </a:lnTo>
                      <a:lnTo>
                        <a:pt x="94" y="198"/>
                      </a:lnTo>
                      <a:lnTo>
                        <a:pt x="94" y="198"/>
                      </a:lnTo>
                      <a:lnTo>
                        <a:pt x="106" y="206"/>
                      </a:lnTo>
                      <a:lnTo>
                        <a:pt x="114" y="208"/>
                      </a:lnTo>
                      <a:lnTo>
                        <a:pt x="120" y="208"/>
                      </a:lnTo>
                      <a:lnTo>
                        <a:pt x="120" y="208"/>
                      </a:lnTo>
                      <a:lnTo>
                        <a:pt x="132" y="206"/>
                      </a:lnTo>
                      <a:lnTo>
                        <a:pt x="142" y="202"/>
                      </a:lnTo>
                      <a:lnTo>
                        <a:pt x="142" y="202"/>
                      </a:lnTo>
                      <a:lnTo>
                        <a:pt x="148" y="198"/>
                      </a:lnTo>
                      <a:lnTo>
                        <a:pt x="148" y="198"/>
                      </a:lnTo>
                      <a:lnTo>
                        <a:pt x="154" y="190"/>
                      </a:lnTo>
                      <a:lnTo>
                        <a:pt x="160" y="182"/>
                      </a:lnTo>
                      <a:lnTo>
                        <a:pt x="160" y="182"/>
                      </a:lnTo>
                      <a:lnTo>
                        <a:pt x="162" y="174"/>
                      </a:lnTo>
                      <a:lnTo>
                        <a:pt x="164" y="166"/>
                      </a:lnTo>
                      <a:lnTo>
                        <a:pt x="164" y="166"/>
                      </a:lnTo>
                      <a:close/>
                      <a:moveTo>
                        <a:pt x="212" y="224"/>
                      </a:moveTo>
                      <a:lnTo>
                        <a:pt x="190" y="64"/>
                      </a:lnTo>
                      <a:lnTo>
                        <a:pt x="190" y="64"/>
                      </a:lnTo>
                      <a:lnTo>
                        <a:pt x="188" y="62"/>
                      </a:lnTo>
                      <a:lnTo>
                        <a:pt x="188" y="62"/>
                      </a:lnTo>
                      <a:lnTo>
                        <a:pt x="186" y="62"/>
                      </a:lnTo>
                      <a:lnTo>
                        <a:pt x="186" y="62"/>
                      </a:lnTo>
                      <a:lnTo>
                        <a:pt x="184" y="62"/>
                      </a:lnTo>
                      <a:lnTo>
                        <a:pt x="168" y="74"/>
                      </a:lnTo>
                      <a:lnTo>
                        <a:pt x="168" y="74"/>
                      </a:lnTo>
                      <a:lnTo>
                        <a:pt x="168" y="76"/>
                      </a:lnTo>
                      <a:lnTo>
                        <a:pt x="188" y="236"/>
                      </a:lnTo>
                      <a:lnTo>
                        <a:pt x="188" y="236"/>
                      </a:lnTo>
                      <a:lnTo>
                        <a:pt x="190" y="238"/>
                      </a:lnTo>
                      <a:lnTo>
                        <a:pt x="190" y="238"/>
                      </a:lnTo>
                      <a:lnTo>
                        <a:pt x="192" y="238"/>
                      </a:lnTo>
                      <a:lnTo>
                        <a:pt x="192" y="238"/>
                      </a:lnTo>
                      <a:lnTo>
                        <a:pt x="196" y="238"/>
                      </a:lnTo>
                      <a:lnTo>
                        <a:pt x="212" y="226"/>
                      </a:lnTo>
                      <a:lnTo>
                        <a:pt x="212" y="226"/>
                      </a:lnTo>
                      <a:lnTo>
                        <a:pt x="212" y="224"/>
                      </a:lnTo>
                      <a:lnTo>
                        <a:pt x="212" y="224"/>
                      </a:lnTo>
                      <a:close/>
                      <a:moveTo>
                        <a:pt x="308" y="136"/>
                      </a:moveTo>
                      <a:lnTo>
                        <a:pt x="308" y="136"/>
                      </a:lnTo>
                      <a:lnTo>
                        <a:pt x="306" y="126"/>
                      </a:lnTo>
                      <a:lnTo>
                        <a:pt x="302" y="118"/>
                      </a:lnTo>
                      <a:lnTo>
                        <a:pt x="302" y="118"/>
                      </a:lnTo>
                      <a:lnTo>
                        <a:pt x="296" y="110"/>
                      </a:lnTo>
                      <a:lnTo>
                        <a:pt x="288" y="102"/>
                      </a:lnTo>
                      <a:lnTo>
                        <a:pt x="288" y="102"/>
                      </a:lnTo>
                      <a:lnTo>
                        <a:pt x="274" y="94"/>
                      </a:lnTo>
                      <a:lnTo>
                        <a:pt x="268" y="92"/>
                      </a:lnTo>
                      <a:lnTo>
                        <a:pt x="260" y="92"/>
                      </a:lnTo>
                      <a:lnTo>
                        <a:pt x="260" y="92"/>
                      </a:lnTo>
                      <a:lnTo>
                        <a:pt x="250" y="92"/>
                      </a:lnTo>
                      <a:lnTo>
                        <a:pt x="238" y="98"/>
                      </a:lnTo>
                      <a:lnTo>
                        <a:pt x="238" y="98"/>
                      </a:lnTo>
                      <a:lnTo>
                        <a:pt x="234" y="102"/>
                      </a:lnTo>
                      <a:lnTo>
                        <a:pt x="234" y="102"/>
                      </a:lnTo>
                      <a:lnTo>
                        <a:pt x="226" y="108"/>
                      </a:lnTo>
                      <a:lnTo>
                        <a:pt x="220" y="116"/>
                      </a:lnTo>
                      <a:lnTo>
                        <a:pt x="220" y="116"/>
                      </a:lnTo>
                      <a:lnTo>
                        <a:pt x="218" y="126"/>
                      </a:lnTo>
                      <a:lnTo>
                        <a:pt x="218" y="134"/>
                      </a:lnTo>
                      <a:lnTo>
                        <a:pt x="218" y="134"/>
                      </a:lnTo>
                      <a:lnTo>
                        <a:pt x="218" y="144"/>
                      </a:lnTo>
                      <a:lnTo>
                        <a:pt x="222" y="152"/>
                      </a:lnTo>
                      <a:lnTo>
                        <a:pt x="222" y="152"/>
                      </a:lnTo>
                      <a:lnTo>
                        <a:pt x="230" y="160"/>
                      </a:lnTo>
                      <a:lnTo>
                        <a:pt x="238" y="168"/>
                      </a:lnTo>
                      <a:lnTo>
                        <a:pt x="238" y="168"/>
                      </a:lnTo>
                      <a:lnTo>
                        <a:pt x="252" y="176"/>
                      </a:lnTo>
                      <a:lnTo>
                        <a:pt x="258" y="178"/>
                      </a:lnTo>
                      <a:lnTo>
                        <a:pt x="264" y="178"/>
                      </a:lnTo>
                      <a:lnTo>
                        <a:pt x="264" y="178"/>
                      </a:lnTo>
                      <a:lnTo>
                        <a:pt x="268" y="178"/>
                      </a:lnTo>
                      <a:lnTo>
                        <a:pt x="268" y="178"/>
                      </a:lnTo>
                      <a:lnTo>
                        <a:pt x="280" y="176"/>
                      </a:lnTo>
                      <a:lnTo>
                        <a:pt x="292" y="168"/>
                      </a:lnTo>
                      <a:lnTo>
                        <a:pt x="292" y="168"/>
                      </a:lnTo>
                      <a:lnTo>
                        <a:pt x="300" y="160"/>
                      </a:lnTo>
                      <a:lnTo>
                        <a:pt x="304" y="152"/>
                      </a:lnTo>
                      <a:lnTo>
                        <a:pt x="304" y="152"/>
                      </a:lnTo>
                      <a:lnTo>
                        <a:pt x="308" y="144"/>
                      </a:lnTo>
                      <a:lnTo>
                        <a:pt x="308" y="136"/>
                      </a:lnTo>
                      <a:lnTo>
                        <a:pt x="308" y="136"/>
                      </a:lnTo>
                      <a:close/>
                      <a:moveTo>
                        <a:pt x="282" y="136"/>
                      </a:moveTo>
                      <a:lnTo>
                        <a:pt x="282" y="136"/>
                      </a:lnTo>
                      <a:lnTo>
                        <a:pt x="276" y="128"/>
                      </a:lnTo>
                      <a:lnTo>
                        <a:pt x="276" y="128"/>
                      </a:lnTo>
                      <a:lnTo>
                        <a:pt x="268" y="122"/>
                      </a:lnTo>
                      <a:lnTo>
                        <a:pt x="268" y="122"/>
                      </a:lnTo>
                      <a:lnTo>
                        <a:pt x="262" y="116"/>
                      </a:lnTo>
                      <a:lnTo>
                        <a:pt x="262" y="116"/>
                      </a:lnTo>
                      <a:lnTo>
                        <a:pt x="254" y="110"/>
                      </a:lnTo>
                      <a:lnTo>
                        <a:pt x="248" y="108"/>
                      </a:lnTo>
                      <a:lnTo>
                        <a:pt x="244" y="108"/>
                      </a:lnTo>
                      <a:lnTo>
                        <a:pt x="240" y="110"/>
                      </a:lnTo>
                      <a:lnTo>
                        <a:pt x="240" y="110"/>
                      </a:lnTo>
                      <a:lnTo>
                        <a:pt x="238" y="114"/>
                      </a:lnTo>
                      <a:lnTo>
                        <a:pt x="236" y="118"/>
                      </a:lnTo>
                      <a:lnTo>
                        <a:pt x="236" y="118"/>
                      </a:lnTo>
                      <a:lnTo>
                        <a:pt x="238" y="124"/>
                      </a:lnTo>
                      <a:lnTo>
                        <a:pt x="240" y="130"/>
                      </a:lnTo>
                      <a:lnTo>
                        <a:pt x="240" y="130"/>
                      </a:lnTo>
                      <a:lnTo>
                        <a:pt x="248" y="142"/>
                      </a:lnTo>
                      <a:lnTo>
                        <a:pt x="248" y="142"/>
                      </a:lnTo>
                      <a:lnTo>
                        <a:pt x="262" y="156"/>
                      </a:lnTo>
                      <a:lnTo>
                        <a:pt x="262" y="156"/>
                      </a:lnTo>
                      <a:lnTo>
                        <a:pt x="270" y="160"/>
                      </a:lnTo>
                      <a:lnTo>
                        <a:pt x="274" y="162"/>
                      </a:lnTo>
                      <a:lnTo>
                        <a:pt x="274" y="162"/>
                      </a:lnTo>
                      <a:lnTo>
                        <a:pt x="280" y="162"/>
                      </a:lnTo>
                      <a:lnTo>
                        <a:pt x="284" y="160"/>
                      </a:lnTo>
                      <a:lnTo>
                        <a:pt x="284" y="160"/>
                      </a:lnTo>
                      <a:lnTo>
                        <a:pt x="286" y="158"/>
                      </a:lnTo>
                      <a:lnTo>
                        <a:pt x="288" y="154"/>
                      </a:lnTo>
                      <a:lnTo>
                        <a:pt x="288" y="150"/>
                      </a:lnTo>
                      <a:lnTo>
                        <a:pt x="286" y="144"/>
                      </a:lnTo>
                      <a:lnTo>
                        <a:pt x="286" y="144"/>
                      </a:lnTo>
                      <a:lnTo>
                        <a:pt x="282" y="136"/>
                      </a:lnTo>
                      <a:lnTo>
                        <a:pt x="282" y="136"/>
                      </a:lnTo>
                      <a:close/>
                    </a:path>
                  </a:pathLst>
                </a:custGeom>
                <a:solidFill>
                  <a:srgbClr val="EB8C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latin typeface="+mj-lt"/>
                  </a:endParaRPr>
                </a:p>
              </p:txBody>
            </p:sp>
            <p:sp>
              <p:nvSpPr>
                <p:cNvPr id="175" name="Freeform 4919">
                  <a:extLst>
                    <a:ext uri="{FF2B5EF4-FFF2-40B4-BE49-F238E27FC236}">
                      <a16:creationId xmlns:a16="http://schemas.microsoft.com/office/drawing/2014/main" id="{4ED910B8-D03A-4571-A945-BE4750167EE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284608" y="3553742"/>
                  <a:ext cx="246885" cy="352950"/>
                </a:xfrm>
                <a:custGeom>
                  <a:avLst/>
                  <a:gdLst>
                    <a:gd name="T0" fmla="*/ 150 w 248"/>
                    <a:gd name="T1" fmla="*/ 30 h 390"/>
                    <a:gd name="T2" fmla="*/ 160 w 248"/>
                    <a:gd name="T3" fmla="*/ 12 h 390"/>
                    <a:gd name="T4" fmla="*/ 178 w 248"/>
                    <a:gd name="T5" fmla="*/ 2 h 390"/>
                    <a:gd name="T6" fmla="*/ 192 w 248"/>
                    <a:gd name="T7" fmla="*/ 2 h 390"/>
                    <a:gd name="T8" fmla="*/ 212 w 248"/>
                    <a:gd name="T9" fmla="*/ 12 h 390"/>
                    <a:gd name="T10" fmla="*/ 222 w 248"/>
                    <a:gd name="T11" fmla="*/ 30 h 390"/>
                    <a:gd name="T12" fmla="*/ 222 w 248"/>
                    <a:gd name="T13" fmla="*/ 44 h 390"/>
                    <a:gd name="T14" fmla="*/ 212 w 248"/>
                    <a:gd name="T15" fmla="*/ 64 h 390"/>
                    <a:gd name="T16" fmla="*/ 192 w 248"/>
                    <a:gd name="T17" fmla="*/ 74 h 390"/>
                    <a:gd name="T18" fmla="*/ 178 w 248"/>
                    <a:gd name="T19" fmla="*/ 74 h 390"/>
                    <a:gd name="T20" fmla="*/ 160 w 248"/>
                    <a:gd name="T21" fmla="*/ 64 h 390"/>
                    <a:gd name="T22" fmla="*/ 150 w 248"/>
                    <a:gd name="T23" fmla="*/ 44 h 390"/>
                    <a:gd name="T24" fmla="*/ 248 w 248"/>
                    <a:gd name="T25" fmla="*/ 120 h 390"/>
                    <a:gd name="T26" fmla="*/ 242 w 248"/>
                    <a:gd name="T27" fmla="*/ 100 h 390"/>
                    <a:gd name="T28" fmla="*/ 232 w 248"/>
                    <a:gd name="T29" fmla="*/ 90 h 390"/>
                    <a:gd name="T30" fmla="*/ 210 w 248"/>
                    <a:gd name="T31" fmla="*/ 84 h 390"/>
                    <a:gd name="T32" fmla="*/ 194 w 248"/>
                    <a:gd name="T33" fmla="*/ 88 h 390"/>
                    <a:gd name="T34" fmla="*/ 182 w 248"/>
                    <a:gd name="T35" fmla="*/ 98 h 390"/>
                    <a:gd name="T36" fmla="*/ 182 w 248"/>
                    <a:gd name="T37" fmla="*/ 98 h 390"/>
                    <a:gd name="T38" fmla="*/ 84 w 248"/>
                    <a:gd name="T39" fmla="*/ 156 h 390"/>
                    <a:gd name="T40" fmla="*/ 74 w 248"/>
                    <a:gd name="T41" fmla="*/ 160 h 390"/>
                    <a:gd name="T42" fmla="*/ 70 w 248"/>
                    <a:gd name="T43" fmla="*/ 170 h 390"/>
                    <a:gd name="T44" fmla="*/ 80 w 248"/>
                    <a:gd name="T45" fmla="*/ 184 h 390"/>
                    <a:gd name="T46" fmla="*/ 146 w 248"/>
                    <a:gd name="T47" fmla="*/ 186 h 390"/>
                    <a:gd name="T48" fmla="*/ 172 w 248"/>
                    <a:gd name="T49" fmla="*/ 160 h 390"/>
                    <a:gd name="T50" fmla="*/ 138 w 248"/>
                    <a:gd name="T51" fmla="*/ 222 h 390"/>
                    <a:gd name="T52" fmla="*/ 146 w 248"/>
                    <a:gd name="T53" fmla="*/ 212 h 390"/>
                    <a:gd name="T54" fmla="*/ 142 w 248"/>
                    <a:gd name="T55" fmla="*/ 204 h 390"/>
                    <a:gd name="T56" fmla="*/ 50 w 248"/>
                    <a:gd name="T57" fmla="*/ 202 h 390"/>
                    <a:gd name="T58" fmla="*/ 42 w 248"/>
                    <a:gd name="T59" fmla="*/ 204 h 390"/>
                    <a:gd name="T60" fmla="*/ 38 w 248"/>
                    <a:gd name="T61" fmla="*/ 212 h 390"/>
                    <a:gd name="T62" fmla="*/ 46 w 248"/>
                    <a:gd name="T63" fmla="*/ 222 h 390"/>
                    <a:gd name="T64" fmla="*/ 104 w 248"/>
                    <a:gd name="T65" fmla="*/ 224 h 390"/>
                    <a:gd name="T66" fmla="*/ 98 w 248"/>
                    <a:gd name="T67" fmla="*/ 226 h 390"/>
                    <a:gd name="T68" fmla="*/ 94 w 248"/>
                    <a:gd name="T69" fmla="*/ 228 h 390"/>
                    <a:gd name="T70" fmla="*/ 0 w 248"/>
                    <a:gd name="T71" fmla="*/ 324 h 390"/>
                    <a:gd name="T72" fmla="*/ 6 w 248"/>
                    <a:gd name="T73" fmla="*/ 344 h 390"/>
                    <a:gd name="T74" fmla="*/ 20 w 248"/>
                    <a:gd name="T75" fmla="*/ 350 h 390"/>
                    <a:gd name="T76" fmla="*/ 88 w 248"/>
                    <a:gd name="T77" fmla="*/ 290 h 390"/>
                    <a:gd name="T78" fmla="*/ 90 w 248"/>
                    <a:gd name="T79" fmla="*/ 378 h 390"/>
                    <a:gd name="T80" fmla="*/ 108 w 248"/>
                    <a:gd name="T81" fmla="*/ 390 h 390"/>
                    <a:gd name="T82" fmla="*/ 116 w 248"/>
                    <a:gd name="T83" fmla="*/ 388 h 390"/>
                    <a:gd name="T84" fmla="*/ 128 w 248"/>
                    <a:gd name="T85" fmla="*/ 370 h 390"/>
                    <a:gd name="T86" fmla="*/ 216 w 248"/>
                    <a:gd name="T87" fmla="*/ 284 h 390"/>
                    <a:gd name="T88" fmla="*/ 236 w 248"/>
                    <a:gd name="T89" fmla="*/ 282 h 390"/>
                    <a:gd name="T90" fmla="*/ 248 w 248"/>
                    <a:gd name="T91" fmla="*/ 264 h 390"/>
                    <a:gd name="T92" fmla="*/ 248 w 248"/>
                    <a:gd name="T93" fmla="*/ 120 h 390"/>
                    <a:gd name="T94" fmla="*/ 28 w 248"/>
                    <a:gd name="T95" fmla="*/ 202 h 390"/>
                    <a:gd name="T96" fmla="*/ 36 w 248"/>
                    <a:gd name="T97" fmla="*/ 208 h 390"/>
                    <a:gd name="T98" fmla="*/ 42 w 248"/>
                    <a:gd name="T99" fmla="*/ 206 h 390"/>
                    <a:gd name="T100" fmla="*/ 44 w 248"/>
                    <a:gd name="T101" fmla="*/ 196 h 390"/>
                    <a:gd name="T102" fmla="*/ 16 w 248"/>
                    <a:gd name="T103" fmla="*/ 118 h 390"/>
                    <a:gd name="T104" fmla="*/ 8 w 248"/>
                    <a:gd name="T105" fmla="*/ 116 h 390"/>
                    <a:gd name="T106" fmla="*/ 2 w 248"/>
                    <a:gd name="T107" fmla="*/ 120 h 390"/>
                    <a:gd name="T108" fmla="*/ 28 w 248"/>
                    <a:gd name="T109" fmla="*/ 202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48" h="390">
                      <a:moveTo>
                        <a:pt x="148" y="38"/>
                      </a:moveTo>
                      <a:lnTo>
                        <a:pt x="148" y="38"/>
                      </a:lnTo>
                      <a:lnTo>
                        <a:pt x="150" y="30"/>
                      </a:lnTo>
                      <a:lnTo>
                        <a:pt x="152" y="22"/>
                      </a:lnTo>
                      <a:lnTo>
                        <a:pt x="154" y="16"/>
                      </a:lnTo>
                      <a:lnTo>
                        <a:pt x="160" y="12"/>
                      </a:lnTo>
                      <a:lnTo>
                        <a:pt x="164" y="6"/>
                      </a:lnTo>
                      <a:lnTo>
                        <a:pt x="172" y="4"/>
                      </a:lnTo>
                      <a:lnTo>
                        <a:pt x="178" y="2"/>
                      </a:lnTo>
                      <a:lnTo>
                        <a:pt x="186" y="0"/>
                      </a:lnTo>
                      <a:lnTo>
                        <a:pt x="186" y="0"/>
                      </a:lnTo>
                      <a:lnTo>
                        <a:pt x="192" y="2"/>
                      </a:lnTo>
                      <a:lnTo>
                        <a:pt x="200" y="4"/>
                      </a:lnTo>
                      <a:lnTo>
                        <a:pt x="206" y="6"/>
                      </a:lnTo>
                      <a:lnTo>
                        <a:pt x="212" y="12"/>
                      </a:lnTo>
                      <a:lnTo>
                        <a:pt x="216" y="16"/>
                      </a:lnTo>
                      <a:lnTo>
                        <a:pt x="220" y="22"/>
                      </a:lnTo>
                      <a:lnTo>
                        <a:pt x="222" y="30"/>
                      </a:lnTo>
                      <a:lnTo>
                        <a:pt x="222" y="38"/>
                      </a:lnTo>
                      <a:lnTo>
                        <a:pt x="222" y="38"/>
                      </a:lnTo>
                      <a:lnTo>
                        <a:pt x="222" y="44"/>
                      </a:lnTo>
                      <a:lnTo>
                        <a:pt x="220" y="52"/>
                      </a:lnTo>
                      <a:lnTo>
                        <a:pt x="216" y="58"/>
                      </a:lnTo>
                      <a:lnTo>
                        <a:pt x="212" y="64"/>
                      </a:lnTo>
                      <a:lnTo>
                        <a:pt x="206" y="68"/>
                      </a:lnTo>
                      <a:lnTo>
                        <a:pt x="200" y="72"/>
                      </a:lnTo>
                      <a:lnTo>
                        <a:pt x="192" y="74"/>
                      </a:lnTo>
                      <a:lnTo>
                        <a:pt x="186" y="74"/>
                      </a:lnTo>
                      <a:lnTo>
                        <a:pt x="186" y="74"/>
                      </a:lnTo>
                      <a:lnTo>
                        <a:pt x="178" y="74"/>
                      </a:lnTo>
                      <a:lnTo>
                        <a:pt x="172" y="72"/>
                      </a:lnTo>
                      <a:lnTo>
                        <a:pt x="164" y="68"/>
                      </a:lnTo>
                      <a:lnTo>
                        <a:pt x="160" y="64"/>
                      </a:lnTo>
                      <a:lnTo>
                        <a:pt x="154" y="58"/>
                      </a:lnTo>
                      <a:lnTo>
                        <a:pt x="152" y="52"/>
                      </a:lnTo>
                      <a:lnTo>
                        <a:pt x="150" y="44"/>
                      </a:lnTo>
                      <a:lnTo>
                        <a:pt x="148" y="38"/>
                      </a:lnTo>
                      <a:lnTo>
                        <a:pt x="148" y="38"/>
                      </a:lnTo>
                      <a:close/>
                      <a:moveTo>
                        <a:pt x="248" y="120"/>
                      </a:moveTo>
                      <a:lnTo>
                        <a:pt x="248" y="120"/>
                      </a:lnTo>
                      <a:lnTo>
                        <a:pt x="246" y="106"/>
                      </a:lnTo>
                      <a:lnTo>
                        <a:pt x="242" y="100"/>
                      </a:lnTo>
                      <a:lnTo>
                        <a:pt x="238" y="96"/>
                      </a:lnTo>
                      <a:lnTo>
                        <a:pt x="238" y="96"/>
                      </a:lnTo>
                      <a:lnTo>
                        <a:pt x="232" y="90"/>
                      </a:lnTo>
                      <a:lnTo>
                        <a:pt x="226" y="88"/>
                      </a:lnTo>
                      <a:lnTo>
                        <a:pt x="218" y="84"/>
                      </a:lnTo>
                      <a:lnTo>
                        <a:pt x="210" y="84"/>
                      </a:lnTo>
                      <a:lnTo>
                        <a:pt x="210" y="84"/>
                      </a:lnTo>
                      <a:lnTo>
                        <a:pt x="202" y="86"/>
                      </a:lnTo>
                      <a:lnTo>
                        <a:pt x="194" y="88"/>
                      </a:lnTo>
                      <a:lnTo>
                        <a:pt x="188" y="92"/>
                      </a:lnTo>
                      <a:lnTo>
                        <a:pt x="182" y="98"/>
                      </a:lnTo>
                      <a:lnTo>
                        <a:pt x="182" y="98"/>
                      </a:lnTo>
                      <a:lnTo>
                        <a:pt x="182" y="98"/>
                      </a:lnTo>
                      <a:lnTo>
                        <a:pt x="182" y="98"/>
                      </a:lnTo>
                      <a:lnTo>
                        <a:pt x="182" y="98"/>
                      </a:lnTo>
                      <a:lnTo>
                        <a:pt x="178" y="102"/>
                      </a:lnTo>
                      <a:lnTo>
                        <a:pt x="138" y="156"/>
                      </a:lnTo>
                      <a:lnTo>
                        <a:pt x="84" y="156"/>
                      </a:lnTo>
                      <a:lnTo>
                        <a:pt x="84" y="156"/>
                      </a:lnTo>
                      <a:lnTo>
                        <a:pt x="80" y="156"/>
                      </a:lnTo>
                      <a:lnTo>
                        <a:pt x="74" y="160"/>
                      </a:lnTo>
                      <a:lnTo>
                        <a:pt x="70" y="164"/>
                      </a:lnTo>
                      <a:lnTo>
                        <a:pt x="70" y="170"/>
                      </a:lnTo>
                      <a:lnTo>
                        <a:pt x="70" y="170"/>
                      </a:lnTo>
                      <a:lnTo>
                        <a:pt x="70" y="176"/>
                      </a:lnTo>
                      <a:lnTo>
                        <a:pt x="74" y="182"/>
                      </a:lnTo>
                      <a:lnTo>
                        <a:pt x="80" y="184"/>
                      </a:lnTo>
                      <a:lnTo>
                        <a:pt x="84" y="186"/>
                      </a:lnTo>
                      <a:lnTo>
                        <a:pt x="146" y="186"/>
                      </a:lnTo>
                      <a:lnTo>
                        <a:pt x="146" y="186"/>
                      </a:lnTo>
                      <a:lnTo>
                        <a:pt x="152" y="184"/>
                      </a:lnTo>
                      <a:lnTo>
                        <a:pt x="158" y="180"/>
                      </a:lnTo>
                      <a:lnTo>
                        <a:pt x="172" y="160"/>
                      </a:lnTo>
                      <a:lnTo>
                        <a:pt x="172" y="222"/>
                      </a:lnTo>
                      <a:lnTo>
                        <a:pt x="138" y="222"/>
                      </a:lnTo>
                      <a:lnTo>
                        <a:pt x="138" y="222"/>
                      </a:lnTo>
                      <a:lnTo>
                        <a:pt x="142" y="218"/>
                      </a:lnTo>
                      <a:lnTo>
                        <a:pt x="144" y="216"/>
                      </a:lnTo>
                      <a:lnTo>
                        <a:pt x="146" y="212"/>
                      </a:lnTo>
                      <a:lnTo>
                        <a:pt x="146" y="212"/>
                      </a:lnTo>
                      <a:lnTo>
                        <a:pt x="144" y="208"/>
                      </a:lnTo>
                      <a:lnTo>
                        <a:pt x="142" y="204"/>
                      </a:lnTo>
                      <a:lnTo>
                        <a:pt x="138" y="202"/>
                      </a:lnTo>
                      <a:lnTo>
                        <a:pt x="134" y="202"/>
                      </a:lnTo>
                      <a:lnTo>
                        <a:pt x="50" y="202"/>
                      </a:lnTo>
                      <a:lnTo>
                        <a:pt x="50" y="202"/>
                      </a:lnTo>
                      <a:lnTo>
                        <a:pt x="46" y="202"/>
                      </a:lnTo>
                      <a:lnTo>
                        <a:pt x="42" y="204"/>
                      </a:lnTo>
                      <a:lnTo>
                        <a:pt x="40" y="208"/>
                      </a:lnTo>
                      <a:lnTo>
                        <a:pt x="38" y="212"/>
                      </a:lnTo>
                      <a:lnTo>
                        <a:pt x="38" y="212"/>
                      </a:lnTo>
                      <a:lnTo>
                        <a:pt x="40" y="216"/>
                      </a:lnTo>
                      <a:lnTo>
                        <a:pt x="42" y="220"/>
                      </a:lnTo>
                      <a:lnTo>
                        <a:pt x="46" y="222"/>
                      </a:lnTo>
                      <a:lnTo>
                        <a:pt x="50" y="224"/>
                      </a:lnTo>
                      <a:lnTo>
                        <a:pt x="104" y="224"/>
                      </a:lnTo>
                      <a:lnTo>
                        <a:pt x="104" y="224"/>
                      </a:lnTo>
                      <a:lnTo>
                        <a:pt x="100" y="224"/>
                      </a:lnTo>
                      <a:lnTo>
                        <a:pt x="100" y="224"/>
                      </a:lnTo>
                      <a:lnTo>
                        <a:pt x="98" y="226"/>
                      </a:lnTo>
                      <a:lnTo>
                        <a:pt x="98" y="226"/>
                      </a:lnTo>
                      <a:lnTo>
                        <a:pt x="94" y="228"/>
                      </a:lnTo>
                      <a:lnTo>
                        <a:pt x="94" y="228"/>
                      </a:lnTo>
                      <a:lnTo>
                        <a:pt x="6" y="318"/>
                      </a:lnTo>
                      <a:lnTo>
                        <a:pt x="6" y="318"/>
                      </a:lnTo>
                      <a:lnTo>
                        <a:pt x="0" y="324"/>
                      </a:lnTo>
                      <a:lnTo>
                        <a:pt x="0" y="332"/>
                      </a:lnTo>
                      <a:lnTo>
                        <a:pt x="0" y="338"/>
                      </a:lnTo>
                      <a:lnTo>
                        <a:pt x="6" y="344"/>
                      </a:lnTo>
                      <a:lnTo>
                        <a:pt x="6" y="344"/>
                      </a:lnTo>
                      <a:lnTo>
                        <a:pt x="12" y="350"/>
                      </a:lnTo>
                      <a:lnTo>
                        <a:pt x="20" y="350"/>
                      </a:lnTo>
                      <a:lnTo>
                        <a:pt x="26" y="350"/>
                      </a:lnTo>
                      <a:lnTo>
                        <a:pt x="32" y="344"/>
                      </a:lnTo>
                      <a:lnTo>
                        <a:pt x="88" y="290"/>
                      </a:lnTo>
                      <a:lnTo>
                        <a:pt x="88" y="370"/>
                      </a:lnTo>
                      <a:lnTo>
                        <a:pt x="88" y="370"/>
                      </a:lnTo>
                      <a:lnTo>
                        <a:pt x="90" y="378"/>
                      </a:lnTo>
                      <a:lnTo>
                        <a:pt x="94" y="384"/>
                      </a:lnTo>
                      <a:lnTo>
                        <a:pt x="100" y="388"/>
                      </a:lnTo>
                      <a:lnTo>
                        <a:pt x="108" y="390"/>
                      </a:lnTo>
                      <a:lnTo>
                        <a:pt x="108" y="390"/>
                      </a:lnTo>
                      <a:lnTo>
                        <a:pt x="108" y="390"/>
                      </a:lnTo>
                      <a:lnTo>
                        <a:pt x="116" y="388"/>
                      </a:lnTo>
                      <a:lnTo>
                        <a:pt x="122" y="384"/>
                      </a:lnTo>
                      <a:lnTo>
                        <a:pt x="126" y="378"/>
                      </a:lnTo>
                      <a:lnTo>
                        <a:pt x="128" y="370"/>
                      </a:lnTo>
                      <a:lnTo>
                        <a:pt x="128" y="284"/>
                      </a:lnTo>
                      <a:lnTo>
                        <a:pt x="192" y="284"/>
                      </a:lnTo>
                      <a:lnTo>
                        <a:pt x="216" y="284"/>
                      </a:lnTo>
                      <a:lnTo>
                        <a:pt x="230" y="284"/>
                      </a:lnTo>
                      <a:lnTo>
                        <a:pt x="230" y="284"/>
                      </a:lnTo>
                      <a:lnTo>
                        <a:pt x="236" y="282"/>
                      </a:lnTo>
                      <a:lnTo>
                        <a:pt x="244" y="278"/>
                      </a:lnTo>
                      <a:lnTo>
                        <a:pt x="248" y="272"/>
                      </a:lnTo>
                      <a:lnTo>
                        <a:pt x="248" y="264"/>
                      </a:lnTo>
                      <a:lnTo>
                        <a:pt x="248" y="122"/>
                      </a:lnTo>
                      <a:lnTo>
                        <a:pt x="248" y="122"/>
                      </a:lnTo>
                      <a:lnTo>
                        <a:pt x="248" y="120"/>
                      </a:lnTo>
                      <a:lnTo>
                        <a:pt x="248" y="120"/>
                      </a:lnTo>
                      <a:close/>
                      <a:moveTo>
                        <a:pt x="28" y="202"/>
                      </a:moveTo>
                      <a:lnTo>
                        <a:pt x="28" y="202"/>
                      </a:lnTo>
                      <a:lnTo>
                        <a:pt x="30" y="206"/>
                      </a:lnTo>
                      <a:lnTo>
                        <a:pt x="36" y="208"/>
                      </a:lnTo>
                      <a:lnTo>
                        <a:pt x="36" y="208"/>
                      </a:lnTo>
                      <a:lnTo>
                        <a:pt x="38" y="208"/>
                      </a:lnTo>
                      <a:lnTo>
                        <a:pt x="38" y="208"/>
                      </a:lnTo>
                      <a:lnTo>
                        <a:pt x="42" y="206"/>
                      </a:lnTo>
                      <a:lnTo>
                        <a:pt x="44" y="204"/>
                      </a:lnTo>
                      <a:lnTo>
                        <a:pt x="44" y="200"/>
                      </a:lnTo>
                      <a:lnTo>
                        <a:pt x="44" y="196"/>
                      </a:lnTo>
                      <a:lnTo>
                        <a:pt x="18" y="122"/>
                      </a:lnTo>
                      <a:lnTo>
                        <a:pt x="18" y="122"/>
                      </a:lnTo>
                      <a:lnTo>
                        <a:pt x="16" y="118"/>
                      </a:lnTo>
                      <a:lnTo>
                        <a:pt x="14" y="116"/>
                      </a:lnTo>
                      <a:lnTo>
                        <a:pt x="10" y="116"/>
                      </a:lnTo>
                      <a:lnTo>
                        <a:pt x="8" y="116"/>
                      </a:lnTo>
                      <a:lnTo>
                        <a:pt x="8" y="116"/>
                      </a:lnTo>
                      <a:lnTo>
                        <a:pt x="4" y="118"/>
                      </a:lnTo>
                      <a:lnTo>
                        <a:pt x="2" y="120"/>
                      </a:lnTo>
                      <a:lnTo>
                        <a:pt x="2" y="124"/>
                      </a:lnTo>
                      <a:lnTo>
                        <a:pt x="2" y="126"/>
                      </a:lnTo>
                      <a:lnTo>
                        <a:pt x="28" y="202"/>
                      </a:lnTo>
                      <a:close/>
                    </a:path>
                  </a:pathLst>
                </a:custGeom>
                <a:solidFill>
                  <a:srgbClr val="EB8C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latin typeface="+mj-lt"/>
                  </a:endParaRPr>
                </a:p>
              </p:txBody>
            </p:sp>
            <p:sp>
              <p:nvSpPr>
                <p:cNvPr id="176" name="Rectangle 175">
                  <a:extLst>
                    <a:ext uri="{FF2B5EF4-FFF2-40B4-BE49-F238E27FC236}">
                      <a16:creationId xmlns:a16="http://schemas.microsoft.com/office/drawing/2014/main" id="{14B1C494-84A1-4F65-A244-1569ACDD42CE}"/>
                    </a:ext>
                  </a:extLst>
                </p:cNvPr>
                <p:cNvSpPr/>
                <p:nvPr/>
              </p:nvSpPr>
              <p:spPr>
                <a:xfrm>
                  <a:off x="6613798" y="3494793"/>
                  <a:ext cx="1813980" cy="3371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400" dirty="0">
                      <a:latin typeface="+mj-lt"/>
                    </a:rPr>
                    <a:t>Understand and establish data value chain</a:t>
                  </a:r>
                  <a:endParaRPr lang="en-GB" sz="1400" dirty="0">
                    <a:latin typeface="+mj-lt"/>
                  </a:endParaRPr>
                </a:p>
              </p:txBody>
            </p:sp>
            <p:sp>
              <p:nvSpPr>
                <p:cNvPr id="177" name="Freeform 4803">
                  <a:extLst>
                    <a:ext uri="{FF2B5EF4-FFF2-40B4-BE49-F238E27FC236}">
                      <a16:creationId xmlns:a16="http://schemas.microsoft.com/office/drawing/2014/main" id="{4183A5DE-E7EA-421C-AA8B-1E3D93730AD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95581" y="2443827"/>
                  <a:ext cx="314786" cy="252331"/>
                </a:xfrm>
                <a:custGeom>
                  <a:avLst/>
                  <a:gdLst>
                    <a:gd name="T0" fmla="*/ 372 w 376"/>
                    <a:gd name="T1" fmla="*/ 98 h 274"/>
                    <a:gd name="T2" fmla="*/ 344 w 376"/>
                    <a:gd name="T3" fmla="*/ 74 h 274"/>
                    <a:gd name="T4" fmla="*/ 334 w 376"/>
                    <a:gd name="T5" fmla="*/ 68 h 274"/>
                    <a:gd name="T6" fmla="*/ 254 w 376"/>
                    <a:gd name="T7" fmla="*/ 80 h 274"/>
                    <a:gd name="T8" fmla="*/ 210 w 376"/>
                    <a:gd name="T9" fmla="*/ 68 h 274"/>
                    <a:gd name="T10" fmla="*/ 6 w 376"/>
                    <a:gd name="T11" fmla="*/ 136 h 274"/>
                    <a:gd name="T12" fmla="*/ 4 w 376"/>
                    <a:gd name="T13" fmla="*/ 170 h 274"/>
                    <a:gd name="T14" fmla="*/ 30 w 376"/>
                    <a:gd name="T15" fmla="*/ 194 h 274"/>
                    <a:gd name="T16" fmla="*/ 4 w 376"/>
                    <a:gd name="T17" fmla="*/ 220 h 274"/>
                    <a:gd name="T18" fmla="*/ 198 w 376"/>
                    <a:gd name="T19" fmla="*/ 250 h 274"/>
                    <a:gd name="T20" fmla="*/ 272 w 376"/>
                    <a:gd name="T21" fmla="*/ 274 h 274"/>
                    <a:gd name="T22" fmla="*/ 346 w 376"/>
                    <a:gd name="T23" fmla="*/ 246 h 274"/>
                    <a:gd name="T24" fmla="*/ 322 w 376"/>
                    <a:gd name="T25" fmla="*/ 252 h 274"/>
                    <a:gd name="T26" fmla="*/ 220 w 376"/>
                    <a:gd name="T27" fmla="*/ 252 h 274"/>
                    <a:gd name="T28" fmla="*/ 196 w 376"/>
                    <a:gd name="T29" fmla="*/ 232 h 274"/>
                    <a:gd name="T30" fmla="*/ 148 w 376"/>
                    <a:gd name="T31" fmla="*/ 234 h 274"/>
                    <a:gd name="T32" fmla="*/ 200 w 376"/>
                    <a:gd name="T33" fmla="*/ 220 h 274"/>
                    <a:gd name="T34" fmla="*/ 300 w 376"/>
                    <a:gd name="T35" fmla="*/ 236 h 274"/>
                    <a:gd name="T36" fmla="*/ 346 w 376"/>
                    <a:gd name="T37" fmla="*/ 196 h 274"/>
                    <a:gd name="T38" fmla="*/ 308 w 376"/>
                    <a:gd name="T39" fmla="*/ 220 h 274"/>
                    <a:gd name="T40" fmla="*/ 210 w 376"/>
                    <a:gd name="T41" fmla="*/ 210 h 274"/>
                    <a:gd name="T42" fmla="*/ 196 w 376"/>
                    <a:gd name="T43" fmla="*/ 196 h 274"/>
                    <a:gd name="T44" fmla="*/ 150 w 376"/>
                    <a:gd name="T45" fmla="*/ 200 h 274"/>
                    <a:gd name="T46" fmla="*/ 202 w 376"/>
                    <a:gd name="T47" fmla="*/ 184 h 274"/>
                    <a:gd name="T48" fmla="*/ 318 w 376"/>
                    <a:gd name="T49" fmla="*/ 196 h 274"/>
                    <a:gd name="T50" fmla="*/ 374 w 376"/>
                    <a:gd name="T51" fmla="*/ 162 h 274"/>
                    <a:gd name="T52" fmla="*/ 374 w 376"/>
                    <a:gd name="T53" fmla="*/ 130 h 274"/>
                    <a:gd name="T54" fmla="*/ 248 w 376"/>
                    <a:gd name="T55" fmla="*/ 94 h 274"/>
                    <a:gd name="T56" fmla="*/ 342 w 376"/>
                    <a:gd name="T57" fmla="*/ 78 h 274"/>
                    <a:gd name="T58" fmla="*/ 334 w 376"/>
                    <a:gd name="T59" fmla="*/ 104 h 274"/>
                    <a:gd name="T60" fmla="*/ 238 w 376"/>
                    <a:gd name="T61" fmla="*/ 114 h 274"/>
                    <a:gd name="T62" fmla="*/ 200 w 376"/>
                    <a:gd name="T63" fmla="*/ 96 h 274"/>
                    <a:gd name="T64" fmla="*/ 202 w 376"/>
                    <a:gd name="T65" fmla="*/ 114 h 274"/>
                    <a:gd name="T66" fmla="*/ 294 w 376"/>
                    <a:gd name="T67" fmla="*/ 130 h 274"/>
                    <a:gd name="T68" fmla="*/ 346 w 376"/>
                    <a:gd name="T69" fmla="*/ 124 h 274"/>
                    <a:gd name="T70" fmla="*/ 338 w 376"/>
                    <a:gd name="T71" fmla="*/ 136 h 274"/>
                    <a:gd name="T72" fmla="*/ 272 w 376"/>
                    <a:gd name="T73" fmla="*/ 152 h 274"/>
                    <a:gd name="T74" fmla="*/ 214 w 376"/>
                    <a:gd name="T75" fmla="*/ 142 h 274"/>
                    <a:gd name="T76" fmla="*/ 198 w 376"/>
                    <a:gd name="T77" fmla="*/ 118 h 274"/>
                    <a:gd name="T78" fmla="*/ 134 w 376"/>
                    <a:gd name="T79" fmla="*/ 150 h 274"/>
                    <a:gd name="T80" fmla="*/ 100 w 376"/>
                    <a:gd name="T81" fmla="*/ 136 h 274"/>
                    <a:gd name="T82" fmla="*/ 158 w 376"/>
                    <a:gd name="T83" fmla="*/ 128 h 274"/>
                    <a:gd name="T84" fmla="*/ 162 w 376"/>
                    <a:gd name="T85" fmla="*/ 144 h 274"/>
                    <a:gd name="T86" fmla="*/ 346 w 376"/>
                    <a:gd name="T87" fmla="*/ 162 h 274"/>
                    <a:gd name="T88" fmla="*/ 342 w 376"/>
                    <a:gd name="T89" fmla="*/ 168 h 274"/>
                    <a:gd name="T90" fmla="*/ 322 w 376"/>
                    <a:gd name="T91" fmla="*/ 180 h 274"/>
                    <a:gd name="T92" fmla="*/ 220 w 376"/>
                    <a:gd name="T93" fmla="*/ 180 h 274"/>
                    <a:gd name="T94" fmla="*/ 200 w 376"/>
                    <a:gd name="T95" fmla="*/ 168 h 274"/>
                    <a:gd name="T96" fmla="*/ 198 w 376"/>
                    <a:gd name="T97" fmla="*/ 154 h 274"/>
                    <a:gd name="T98" fmla="*/ 272 w 376"/>
                    <a:gd name="T99" fmla="*/ 166 h 274"/>
                    <a:gd name="T100" fmla="*/ 346 w 376"/>
                    <a:gd name="T101" fmla="*/ 160 h 274"/>
                    <a:gd name="T102" fmla="*/ 196 w 376"/>
                    <a:gd name="T103" fmla="*/ 28 h 274"/>
                    <a:gd name="T104" fmla="*/ 272 w 376"/>
                    <a:gd name="T105" fmla="*/ 0 h 274"/>
                    <a:gd name="T106" fmla="*/ 344 w 376"/>
                    <a:gd name="T107" fmla="*/ 24 h 274"/>
                    <a:gd name="T108" fmla="*/ 322 w 376"/>
                    <a:gd name="T109" fmla="*/ 50 h 274"/>
                    <a:gd name="T110" fmla="*/ 220 w 376"/>
                    <a:gd name="T111" fmla="*/ 50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76" h="274">
                      <a:moveTo>
                        <a:pt x="376" y="126"/>
                      </a:moveTo>
                      <a:lnTo>
                        <a:pt x="376" y="126"/>
                      </a:lnTo>
                      <a:lnTo>
                        <a:pt x="374" y="122"/>
                      </a:lnTo>
                      <a:lnTo>
                        <a:pt x="370" y="120"/>
                      </a:lnTo>
                      <a:lnTo>
                        <a:pt x="346" y="110"/>
                      </a:lnTo>
                      <a:lnTo>
                        <a:pt x="372" y="98"/>
                      </a:lnTo>
                      <a:lnTo>
                        <a:pt x="372" y="98"/>
                      </a:lnTo>
                      <a:lnTo>
                        <a:pt x="376" y="96"/>
                      </a:lnTo>
                      <a:lnTo>
                        <a:pt x="376" y="92"/>
                      </a:lnTo>
                      <a:lnTo>
                        <a:pt x="376" y="92"/>
                      </a:lnTo>
                      <a:lnTo>
                        <a:pt x="376" y="86"/>
                      </a:lnTo>
                      <a:lnTo>
                        <a:pt x="372" y="84"/>
                      </a:lnTo>
                      <a:lnTo>
                        <a:pt x="344" y="74"/>
                      </a:lnTo>
                      <a:lnTo>
                        <a:pt x="344" y="74"/>
                      </a:lnTo>
                      <a:lnTo>
                        <a:pt x="346" y="70"/>
                      </a:lnTo>
                      <a:lnTo>
                        <a:pt x="346" y="66"/>
                      </a:lnTo>
                      <a:lnTo>
                        <a:pt x="346" y="52"/>
                      </a:lnTo>
                      <a:lnTo>
                        <a:pt x="346" y="52"/>
                      </a:lnTo>
                      <a:lnTo>
                        <a:pt x="346" y="56"/>
                      </a:lnTo>
                      <a:lnTo>
                        <a:pt x="344" y="60"/>
                      </a:lnTo>
                      <a:lnTo>
                        <a:pt x="334" y="68"/>
                      </a:lnTo>
                      <a:lnTo>
                        <a:pt x="334" y="68"/>
                      </a:lnTo>
                      <a:lnTo>
                        <a:pt x="322" y="72"/>
                      </a:lnTo>
                      <a:lnTo>
                        <a:pt x="308" y="76"/>
                      </a:lnTo>
                      <a:lnTo>
                        <a:pt x="290" y="80"/>
                      </a:lnTo>
                      <a:lnTo>
                        <a:pt x="272" y="80"/>
                      </a:lnTo>
                      <a:lnTo>
                        <a:pt x="272" y="80"/>
                      </a:lnTo>
                      <a:lnTo>
                        <a:pt x="254" y="80"/>
                      </a:lnTo>
                      <a:lnTo>
                        <a:pt x="238" y="78"/>
                      </a:lnTo>
                      <a:lnTo>
                        <a:pt x="226" y="74"/>
                      </a:lnTo>
                      <a:lnTo>
                        <a:pt x="214" y="70"/>
                      </a:lnTo>
                      <a:lnTo>
                        <a:pt x="214" y="70"/>
                      </a:lnTo>
                      <a:lnTo>
                        <a:pt x="214" y="70"/>
                      </a:lnTo>
                      <a:lnTo>
                        <a:pt x="210" y="68"/>
                      </a:lnTo>
                      <a:lnTo>
                        <a:pt x="210" y="68"/>
                      </a:lnTo>
                      <a:lnTo>
                        <a:pt x="200" y="60"/>
                      </a:lnTo>
                      <a:lnTo>
                        <a:pt x="198" y="56"/>
                      </a:lnTo>
                      <a:lnTo>
                        <a:pt x="196" y="52"/>
                      </a:lnTo>
                      <a:lnTo>
                        <a:pt x="196" y="52"/>
                      </a:lnTo>
                      <a:lnTo>
                        <a:pt x="198" y="46"/>
                      </a:lnTo>
                      <a:lnTo>
                        <a:pt x="6" y="136"/>
                      </a:lnTo>
                      <a:lnTo>
                        <a:pt x="6" y="136"/>
                      </a:lnTo>
                      <a:lnTo>
                        <a:pt x="2" y="138"/>
                      </a:lnTo>
                      <a:lnTo>
                        <a:pt x="2" y="142"/>
                      </a:lnTo>
                      <a:lnTo>
                        <a:pt x="2" y="142"/>
                      </a:lnTo>
                      <a:lnTo>
                        <a:pt x="2" y="148"/>
                      </a:lnTo>
                      <a:lnTo>
                        <a:pt x="6" y="150"/>
                      </a:lnTo>
                      <a:lnTo>
                        <a:pt x="30" y="158"/>
                      </a:lnTo>
                      <a:lnTo>
                        <a:pt x="4" y="170"/>
                      </a:lnTo>
                      <a:lnTo>
                        <a:pt x="4" y="170"/>
                      </a:lnTo>
                      <a:lnTo>
                        <a:pt x="2" y="174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2" y="182"/>
                      </a:lnTo>
                      <a:lnTo>
                        <a:pt x="6" y="184"/>
                      </a:lnTo>
                      <a:lnTo>
                        <a:pt x="30" y="194"/>
                      </a:lnTo>
                      <a:lnTo>
                        <a:pt x="4" y="206"/>
                      </a:lnTo>
                      <a:lnTo>
                        <a:pt x="4" y="206"/>
                      </a:lnTo>
                      <a:lnTo>
                        <a:pt x="0" y="208"/>
                      </a:lnTo>
                      <a:lnTo>
                        <a:pt x="0" y="212"/>
                      </a:lnTo>
                      <a:lnTo>
                        <a:pt x="0" y="212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148" y="270"/>
                      </a:lnTo>
                      <a:lnTo>
                        <a:pt x="148" y="270"/>
                      </a:lnTo>
                      <a:lnTo>
                        <a:pt x="150" y="270"/>
                      </a:lnTo>
                      <a:lnTo>
                        <a:pt x="150" y="270"/>
                      </a:lnTo>
                      <a:lnTo>
                        <a:pt x="154" y="270"/>
                      </a:lnTo>
                      <a:lnTo>
                        <a:pt x="198" y="250"/>
                      </a:lnTo>
                      <a:lnTo>
                        <a:pt x="198" y="250"/>
                      </a:lnTo>
                      <a:lnTo>
                        <a:pt x="200" y="254"/>
                      </a:lnTo>
                      <a:lnTo>
                        <a:pt x="206" y="258"/>
                      </a:lnTo>
                      <a:lnTo>
                        <a:pt x="212" y="264"/>
                      </a:lnTo>
                      <a:lnTo>
                        <a:pt x="222" y="266"/>
                      </a:lnTo>
                      <a:lnTo>
                        <a:pt x="244" y="272"/>
                      </a:lnTo>
                      <a:lnTo>
                        <a:pt x="272" y="274"/>
                      </a:lnTo>
                      <a:lnTo>
                        <a:pt x="272" y="274"/>
                      </a:lnTo>
                      <a:lnTo>
                        <a:pt x="300" y="272"/>
                      </a:lnTo>
                      <a:lnTo>
                        <a:pt x="314" y="270"/>
                      </a:lnTo>
                      <a:lnTo>
                        <a:pt x="324" y="266"/>
                      </a:lnTo>
                      <a:lnTo>
                        <a:pt x="334" y="262"/>
                      </a:lnTo>
                      <a:lnTo>
                        <a:pt x="340" y="256"/>
                      </a:lnTo>
                      <a:lnTo>
                        <a:pt x="344" y="252"/>
                      </a:lnTo>
                      <a:lnTo>
                        <a:pt x="346" y="246"/>
                      </a:lnTo>
                      <a:lnTo>
                        <a:pt x="346" y="230"/>
                      </a:lnTo>
                      <a:lnTo>
                        <a:pt x="346" y="230"/>
                      </a:lnTo>
                      <a:lnTo>
                        <a:pt x="346" y="236"/>
                      </a:lnTo>
                      <a:lnTo>
                        <a:pt x="344" y="240"/>
                      </a:lnTo>
                      <a:lnTo>
                        <a:pt x="334" y="246"/>
                      </a:lnTo>
                      <a:lnTo>
                        <a:pt x="334" y="246"/>
                      </a:lnTo>
                      <a:lnTo>
                        <a:pt x="322" y="252"/>
                      </a:lnTo>
                      <a:lnTo>
                        <a:pt x="308" y="256"/>
                      </a:lnTo>
                      <a:lnTo>
                        <a:pt x="290" y="258"/>
                      </a:lnTo>
                      <a:lnTo>
                        <a:pt x="272" y="260"/>
                      </a:lnTo>
                      <a:lnTo>
                        <a:pt x="272" y="260"/>
                      </a:lnTo>
                      <a:lnTo>
                        <a:pt x="252" y="258"/>
                      </a:lnTo>
                      <a:lnTo>
                        <a:pt x="236" y="256"/>
                      </a:lnTo>
                      <a:lnTo>
                        <a:pt x="220" y="252"/>
                      </a:lnTo>
                      <a:lnTo>
                        <a:pt x="210" y="246"/>
                      </a:lnTo>
                      <a:lnTo>
                        <a:pt x="210" y="246"/>
                      </a:lnTo>
                      <a:lnTo>
                        <a:pt x="206" y="244"/>
                      </a:lnTo>
                      <a:lnTo>
                        <a:pt x="206" y="244"/>
                      </a:lnTo>
                      <a:lnTo>
                        <a:pt x="206" y="244"/>
                      </a:lnTo>
                      <a:lnTo>
                        <a:pt x="200" y="238"/>
                      </a:lnTo>
                      <a:lnTo>
                        <a:pt x="196" y="232"/>
                      </a:lnTo>
                      <a:lnTo>
                        <a:pt x="196" y="232"/>
                      </a:lnTo>
                      <a:lnTo>
                        <a:pt x="196" y="230"/>
                      </a:lnTo>
                      <a:lnTo>
                        <a:pt x="196" y="232"/>
                      </a:lnTo>
                      <a:lnTo>
                        <a:pt x="150" y="254"/>
                      </a:lnTo>
                      <a:lnTo>
                        <a:pt x="28" y="212"/>
                      </a:lnTo>
                      <a:lnTo>
                        <a:pt x="52" y="200"/>
                      </a:lnTo>
                      <a:lnTo>
                        <a:pt x="148" y="234"/>
                      </a:lnTo>
                      <a:lnTo>
                        <a:pt x="148" y="234"/>
                      </a:lnTo>
                      <a:lnTo>
                        <a:pt x="152" y="234"/>
                      </a:lnTo>
                      <a:lnTo>
                        <a:pt x="152" y="234"/>
                      </a:lnTo>
                      <a:lnTo>
                        <a:pt x="154" y="234"/>
                      </a:lnTo>
                      <a:lnTo>
                        <a:pt x="198" y="214"/>
                      </a:lnTo>
                      <a:lnTo>
                        <a:pt x="198" y="214"/>
                      </a:lnTo>
                      <a:lnTo>
                        <a:pt x="200" y="220"/>
                      </a:lnTo>
                      <a:lnTo>
                        <a:pt x="206" y="224"/>
                      </a:lnTo>
                      <a:lnTo>
                        <a:pt x="214" y="228"/>
                      </a:lnTo>
                      <a:lnTo>
                        <a:pt x="222" y="232"/>
                      </a:lnTo>
                      <a:lnTo>
                        <a:pt x="246" y="236"/>
                      </a:lnTo>
                      <a:lnTo>
                        <a:pt x="272" y="238"/>
                      </a:lnTo>
                      <a:lnTo>
                        <a:pt x="272" y="238"/>
                      </a:lnTo>
                      <a:lnTo>
                        <a:pt x="300" y="236"/>
                      </a:lnTo>
                      <a:lnTo>
                        <a:pt x="314" y="234"/>
                      </a:lnTo>
                      <a:lnTo>
                        <a:pt x="324" y="230"/>
                      </a:lnTo>
                      <a:lnTo>
                        <a:pt x="334" y="226"/>
                      </a:lnTo>
                      <a:lnTo>
                        <a:pt x="340" y="220"/>
                      </a:lnTo>
                      <a:lnTo>
                        <a:pt x="344" y="216"/>
                      </a:lnTo>
                      <a:lnTo>
                        <a:pt x="346" y="210"/>
                      </a:lnTo>
                      <a:lnTo>
                        <a:pt x="346" y="196"/>
                      </a:lnTo>
                      <a:lnTo>
                        <a:pt x="346" y="196"/>
                      </a:lnTo>
                      <a:lnTo>
                        <a:pt x="346" y="200"/>
                      </a:lnTo>
                      <a:lnTo>
                        <a:pt x="344" y="204"/>
                      </a:lnTo>
                      <a:lnTo>
                        <a:pt x="334" y="210"/>
                      </a:lnTo>
                      <a:lnTo>
                        <a:pt x="334" y="210"/>
                      </a:lnTo>
                      <a:lnTo>
                        <a:pt x="322" y="216"/>
                      </a:lnTo>
                      <a:lnTo>
                        <a:pt x="308" y="220"/>
                      </a:lnTo>
                      <a:lnTo>
                        <a:pt x="290" y="222"/>
                      </a:lnTo>
                      <a:lnTo>
                        <a:pt x="272" y="224"/>
                      </a:lnTo>
                      <a:lnTo>
                        <a:pt x="272" y="224"/>
                      </a:lnTo>
                      <a:lnTo>
                        <a:pt x="252" y="222"/>
                      </a:lnTo>
                      <a:lnTo>
                        <a:pt x="236" y="220"/>
                      </a:lnTo>
                      <a:lnTo>
                        <a:pt x="220" y="216"/>
                      </a:lnTo>
                      <a:lnTo>
                        <a:pt x="210" y="210"/>
                      </a:lnTo>
                      <a:lnTo>
                        <a:pt x="210" y="210"/>
                      </a:lnTo>
                      <a:lnTo>
                        <a:pt x="208" y="210"/>
                      </a:lnTo>
                      <a:lnTo>
                        <a:pt x="208" y="210"/>
                      </a:lnTo>
                      <a:lnTo>
                        <a:pt x="200" y="204"/>
                      </a:lnTo>
                      <a:lnTo>
                        <a:pt x="198" y="198"/>
                      </a:lnTo>
                      <a:lnTo>
                        <a:pt x="198" y="198"/>
                      </a:lnTo>
                      <a:lnTo>
                        <a:pt x="196" y="196"/>
                      </a:lnTo>
                      <a:lnTo>
                        <a:pt x="196" y="198"/>
                      </a:lnTo>
                      <a:lnTo>
                        <a:pt x="152" y="218"/>
                      </a:lnTo>
                      <a:lnTo>
                        <a:pt x="72" y="192"/>
                      </a:lnTo>
                      <a:lnTo>
                        <a:pt x="50" y="184"/>
                      </a:lnTo>
                      <a:lnTo>
                        <a:pt x="28" y="176"/>
                      </a:lnTo>
                      <a:lnTo>
                        <a:pt x="52" y="166"/>
                      </a:lnTo>
                      <a:lnTo>
                        <a:pt x="150" y="200"/>
                      </a:lnTo>
                      <a:lnTo>
                        <a:pt x="150" y="200"/>
                      </a:lnTo>
                      <a:lnTo>
                        <a:pt x="152" y="200"/>
                      </a:lnTo>
                      <a:lnTo>
                        <a:pt x="152" y="200"/>
                      </a:lnTo>
                      <a:lnTo>
                        <a:pt x="156" y="200"/>
                      </a:lnTo>
                      <a:lnTo>
                        <a:pt x="198" y="180"/>
                      </a:lnTo>
                      <a:lnTo>
                        <a:pt x="198" y="180"/>
                      </a:lnTo>
                      <a:lnTo>
                        <a:pt x="202" y="184"/>
                      </a:lnTo>
                      <a:lnTo>
                        <a:pt x="208" y="188"/>
                      </a:lnTo>
                      <a:lnTo>
                        <a:pt x="224" y="196"/>
                      </a:lnTo>
                      <a:lnTo>
                        <a:pt x="246" y="200"/>
                      </a:lnTo>
                      <a:lnTo>
                        <a:pt x="272" y="202"/>
                      </a:lnTo>
                      <a:lnTo>
                        <a:pt x="272" y="202"/>
                      </a:lnTo>
                      <a:lnTo>
                        <a:pt x="296" y="200"/>
                      </a:lnTo>
                      <a:lnTo>
                        <a:pt x="318" y="196"/>
                      </a:lnTo>
                      <a:lnTo>
                        <a:pt x="334" y="190"/>
                      </a:lnTo>
                      <a:lnTo>
                        <a:pt x="340" y="186"/>
                      </a:lnTo>
                      <a:lnTo>
                        <a:pt x="344" y="180"/>
                      </a:lnTo>
                      <a:lnTo>
                        <a:pt x="370" y="168"/>
                      </a:lnTo>
                      <a:lnTo>
                        <a:pt x="370" y="168"/>
                      </a:lnTo>
                      <a:lnTo>
                        <a:pt x="374" y="166"/>
                      </a:lnTo>
                      <a:lnTo>
                        <a:pt x="374" y="162"/>
                      </a:lnTo>
                      <a:lnTo>
                        <a:pt x="374" y="162"/>
                      </a:lnTo>
                      <a:lnTo>
                        <a:pt x="374" y="156"/>
                      </a:lnTo>
                      <a:lnTo>
                        <a:pt x="370" y="154"/>
                      </a:lnTo>
                      <a:lnTo>
                        <a:pt x="346" y="146"/>
                      </a:lnTo>
                      <a:lnTo>
                        <a:pt x="372" y="134"/>
                      </a:lnTo>
                      <a:lnTo>
                        <a:pt x="372" y="134"/>
                      </a:lnTo>
                      <a:lnTo>
                        <a:pt x="374" y="130"/>
                      </a:lnTo>
                      <a:lnTo>
                        <a:pt x="376" y="126"/>
                      </a:lnTo>
                      <a:lnTo>
                        <a:pt x="376" y="126"/>
                      </a:lnTo>
                      <a:close/>
                      <a:moveTo>
                        <a:pt x="202" y="78"/>
                      </a:moveTo>
                      <a:lnTo>
                        <a:pt x="202" y="78"/>
                      </a:lnTo>
                      <a:lnTo>
                        <a:pt x="214" y="84"/>
                      </a:lnTo>
                      <a:lnTo>
                        <a:pt x="230" y="90"/>
                      </a:lnTo>
                      <a:lnTo>
                        <a:pt x="248" y="94"/>
                      </a:lnTo>
                      <a:lnTo>
                        <a:pt x="272" y="96"/>
                      </a:lnTo>
                      <a:lnTo>
                        <a:pt x="272" y="96"/>
                      </a:lnTo>
                      <a:lnTo>
                        <a:pt x="294" y="94"/>
                      </a:lnTo>
                      <a:lnTo>
                        <a:pt x="314" y="90"/>
                      </a:lnTo>
                      <a:lnTo>
                        <a:pt x="330" y="84"/>
                      </a:lnTo>
                      <a:lnTo>
                        <a:pt x="342" y="78"/>
                      </a:lnTo>
                      <a:lnTo>
                        <a:pt x="342" y="78"/>
                      </a:lnTo>
                      <a:lnTo>
                        <a:pt x="346" y="82"/>
                      </a:lnTo>
                      <a:lnTo>
                        <a:pt x="346" y="88"/>
                      </a:lnTo>
                      <a:lnTo>
                        <a:pt x="346" y="88"/>
                      </a:lnTo>
                      <a:lnTo>
                        <a:pt x="346" y="92"/>
                      </a:lnTo>
                      <a:lnTo>
                        <a:pt x="344" y="96"/>
                      </a:lnTo>
                      <a:lnTo>
                        <a:pt x="334" y="104"/>
                      </a:lnTo>
                      <a:lnTo>
                        <a:pt x="334" y="104"/>
                      </a:lnTo>
                      <a:lnTo>
                        <a:pt x="322" y="108"/>
                      </a:lnTo>
                      <a:lnTo>
                        <a:pt x="308" y="112"/>
                      </a:lnTo>
                      <a:lnTo>
                        <a:pt x="290" y="116"/>
                      </a:lnTo>
                      <a:lnTo>
                        <a:pt x="272" y="116"/>
                      </a:lnTo>
                      <a:lnTo>
                        <a:pt x="272" y="116"/>
                      </a:lnTo>
                      <a:lnTo>
                        <a:pt x="254" y="116"/>
                      </a:lnTo>
                      <a:lnTo>
                        <a:pt x="238" y="114"/>
                      </a:lnTo>
                      <a:lnTo>
                        <a:pt x="226" y="110"/>
                      </a:lnTo>
                      <a:lnTo>
                        <a:pt x="214" y="106"/>
                      </a:lnTo>
                      <a:lnTo>
                        <a:pt x="214" y="106"/>
                      </a:lnTo>
                      <a:lnTo>
                        <a:pt x="214" y="106"/>
                      </a:lnTo>
                      <a:lnTo>
                        <a:pt x="210" y="104"/>
                      </a:lnTo>
                      <a:lnTo>
                        <a:pt x="210" y="104"/>
                      </a:lnTo>
                      <a:lnTo>
                        <a:pt x="200" y="96"/>
                      </a:lnTo>
                      <a:lnTo>
                        <a:pt x="198" y="92"/>
                      </a:lnTo>
                      <a:lnTo>
                        <a:pt x="196" y="88"/>
                      </a:lnTo>
                      <a:lnTo>
                        <a:pt x="196" y="88"/>
                      </a:lnTo>
                      <a:lnTo>
                        <a:pt x="198" y="82"/>
                      </a:lnTo>
                      <a:lnTo>
                        <a:pt x="202" y="78"/>
                      </a:lnTo>
                      <a:lnTo>
                        <a:pt x="202" y="78"/>
                      </a:lnTo>
                      <a:close/>
                      <a:moveTo>
                        <a:pt x="202" y="114"/>
                      </a:moveTo>
                      <a:lnTo>
                        <a:pt x="202" y="114"/>
                      </a:lnTo>
                      <a:lnTo>
                        <a:pt x="214" y="120"/>
                      </a:lnTo>
                      <a:lnTo>
                        <a:pt x="230" y="126"/>
                      </a:lnTo>
                      <a:lnTo>
                        <a:pt x="248" y="130"/>
                      </a:lnTo>
                      <a:lnTo>
                        <a:pt x="272" y="130"/>
                      </a:lnTo>
                      <a:lnTo>
                        <a:pt x="272" y="130"/>
                      </a:lnTo>
                      <a:lnTo>
                        <a:pt x="294" y="130"/>
                      </a:lnTo>
                      <a:lnTo>
                        <a:pt x="314" y="126"/>
                      </a:lnTo>
                      <a:lnTo>
                        <a:pt x="330" y="120"/>
                      </a:lnTo>
                      <a:lnTo>
                        <a:pt x="342" y="114"/>
                      </a:lnTo>
                      <a:lnTo>
                        <a:pt x="342" y="114"/>
                      </a:lnTo>
                      <a:lnTo>
                        <a:pt x="346" y="118"/>
                      </a:lnTo>
                      <a:lnTo>
                        <a:pt x="346" y="124"/>
                      </a:lnTo>
                      <a:lnTo>
                        <a:pt x="346" y="124"/>
                      </a:lnTo>
                      <a:lnTo>
                        <a:pt x="346" y="128"/>
                      </a:lnTo>
                      <a:lnTo>
                        <a:pt x="346" y="128"/>
                      </a:lnTo>
                      <a:lnTo>
                        <a:pt x="342" y="132"/>
                      </a:lnTo>
                      <a:lnTo>
                        <a:pt x="342" y="132"/>
                      </a:lnTo>
                      <a:lnTo>
                        <a:pt x="340" y="134"/>
                      </a:lnTo>
                      <a:lnTo>
                        <a:pt x="340" y="134"/>
                      </a:lnTo>
                      <a:lnTo>
                        <a:pt x="338" y="136"/>
                      </a:lnTo>
                      <a:lnTo>
                        <a:pt x="338" y="136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22" y="144"/>
                      </a:lnTo>
                      <a:lnTo>
                        <a:pt x="308" y="148"/>
                      </a:lnTo>
                      <a:lnTo>
                        <a:pt x="290" y="150"/>
                      </a:lnTo>
                      <a:lnTo>
                        <a:pt x="272" y="152"/>
                      </a:lnTo>
                      <a:lnTo>
                        <a:pt x="272" y="152"/>
                      </a:lnTo>
                      <a:lnTo>
                        <a:pt x="254" y="152"/>
                      </a:lnTo>
                      <a:lnTo>
                        <a:pt x="238" y="148"/>
                      </a:lnTo>
                      <a:lnTo>
                        <a:pt x="226" y="146"/>
                      </a:lnTo>
                      <a:lnTo>
                        <a:pt x="214" y="142"/>
                      </a:lnTo>
                      <a:lnTo>
                        <a:pt x="214" y="142"/>
                      </a:lnTo>
                      <a:lnTo>
                        <a:pt x="214" y="142"/>
                      </a:lnTo>
                      <a:lnTo>
                        <a:pt x="210" y="140"/>
                      </a:lnTo>
                      <a:lnTo>
                        <a:pt x="210" y="140"/>
                      </a:lnTo>
                      <a:lnTo>
                        <a:pt x="200" y="132"/>
                      </a:lnTo>
                      <a:lnTo>
                        <a:pt x="198" y="128"/>
                      </a:lnTo>
                      <a:lnTo>
                        <a:pt x="196" y="124"/>
                      </a:lnTo>
                      <a:lnTo>
                        <a:pt x="196" y="124"/>
                      </a:lnTo>
                      <a:lnTo>
                        <a:pt x="198" y="118"/>
                      </a:lnTo>
                      <a:lnTo>
                        <a:pt x="202" y="114"/>
                      </a:lnTo>
                      <a:lnTo>
                        <a:pt x="202" y="114"/>
                      </a:lnTo>
                      <a:close/>
                      <a:moveTo>
                        <a:pt x="162" y="144"/>
                      </a:moveTo>
                      <a:lnTo>
                        <a:pt x="162" y="144"/>
                      </a:lnTo>
                      <a:lnTo>
                        <a:pt x="150" y="150"/>
                      </a:lnTo>
                      <a:lnTo>
                        <a:pt x="134" y="150"/>
                      </a:lnTo>
                      <a:lnTo>
                        <a:pt x="134" y="150"/>
                      </a:lnTo>
                      <a:lnTo>
                        <a:pt x="116" y="150"/>
                      </a:lnTo>
                      <a:lnTo>
                        <a:pt x="104" y="144"/>
                      </a:lnTo>
                      <a:lnTo>
                        <a:pt x="104" y="144"/>
                      </a:lnTo>
                      <a:lnTo>
                        <a:pt x="100" y="142"/>
                      </a:lnTo>
                      <a:lnTo>
                        <a:pt x="98" y="138"/>
                      </a:lnTo>
                      <a:lnTo>
                        <a:pt x="98" y="138"/>
                      </a:lnTo>
                      <a:lnTo>
                        <a:pt x="100" y="136"/>
                      </a:lnTo>
                      <a:lnTo>
                        <a:pt x="102" y="132"/>
                      </a:lnTo>
                      <a:lnTo>
                        <a:pt x="110" y="128"/>
                      </a:lnTo>
                      <a:lnTo>
                        <a:pt x="120" y="126"/>
                      </a:lnTo>
                      <a:lnTo>
                        <a:pt x="134" y="124"/>
                      </a:lnTo>
                      <a:lnTo>
                        <a:pt x="134" y="124"/>
                      </a:lnTo>
                      <a:lnTo>
                        <a:pt x="148" y="126"/>
                      </a:lnTo>
                      <a:lnTo>
                        <a:pt x="158" y="128"/>
                      </a:lnTo>
                      <a:lnTo>
                        <a:pt x="166" y="132"/>
                      </a:lnTo>
                      <a:lnTo>
                        <a:pt x="168" y="136"/>
                      </a:lnTo>
                      <a:lnTo>
                        <a:pt x="168" y="138"/>
                      </a:lnTo>
                      <a:lnTo>
                        <a:pt x="168" y="138"/>
                      </a:lnTo>
                      <a:lnTo>
                        <a:pt x="166" y="142"/>
                      </a:lnTo>
                      <a:lnTo>
                        <a:pt x="162" y="144"/>
                      </a:lnTo>
                      <a:lnTo>
                        <a:pt x="162" y="144"/>
                      </a:lnTo>
                      <a:close/>
                      <a:moveTo>
                        <a:pt x="346" y="160"/>
                      </a:moveTo>
                      <a:lnTo>
                        <a:pt x="346" y="160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4" y="166"/>
                      </a:lnTo>
                      <a:lnTo>
                        <a:pt x="344" y="166"/>
                      </a:lnTo>
                      <a:lnTo>
                        <a:pt x="344" y="166"/>
                      </a:lnTo>
                      <a:lnTo>
                        <a:pt x="344" y="166"/>
                      </a:lnTo>
                      <a:lnTo>
                        <a:pt x="342" y="168"/>
                      </a:lnTo>
                      <a:lnTo>
                        <a:pt x="342" y="168"/>
                      </a:lnTo>
                      <a:lnTo>
                        <a:pt x="340" y="170"/>
                      </a:lnTo>
                      <a:lnTo>
                        <a:pt x="340" y="170"/>
                      </a:lnTo>
                      <a:lnTo>
                        <a:pt x="338" y="172"/>
                      </a:lnTo>
                      <a:lnTo>
                        <a:pt x="338" y="172"/>
                      </a:lnTo>
                      <a:lnTo>
                        <a:pt x="334" y="174"/>
                      </a:lnTo>
                      <a:lnTo>
                        <a:pt x="334" y="174"/>
                      </a:lnTo>
                      <a:lnTo>
                        <a:pt x="322" y="180"/>
                      </a:lnTo>
                      <a:lnTo>
                        <a:pt x="308" y="184"/>
                      </a:lnTo>
                      <a:lnTo>
                        <a:pt x="290" y="186"/>
                      </a:lnTo>
                      <a:lnTo>
                        <a:pt x="272" y="188"/>
                      </a:lnTo>
                      <a:lnTo>
                        <a:pt x="272" y="188"/>
                      </a:lnTo>
                      <a:lnTo>
                        <a:pt x="252" y="186"/>
                      </a:lnTo>
                      <a:lnTo>
                        <a:pt x="236" y="184"/>
                      </a:lnTo>
                      <a:lnTo>
                        <a:pt x="220" y="180"/>
                      </a:lnTo>
                      <a:lnTo>
                        <a:pt x="210" y="174"/>
                      </a:lnTo>
                      <a:lnTo>
                        <a:pt x="210" y="174"/>
                      </a:lnTo>
                      <a:lnTo>
                        <a:pt x="208" y="174"/>
                      </a:lnTo>
                      <a:lnTo>
                        <a:pt x="208" y="174"/>
                      </a:lnTo>
                      <a:lnTo>
                        <a:pt x="208" y="174"/>
                      </a:lnTo>
                      <a:lnTo>
                        <a:pt x="200" y="168"/>
                      </a:lnTo>
                      <a:lnTo>
                        <a:pt x="200" y="168"/>
                      </a:lnTo>
                      <a:lnTo>
                        <a:pt x="200" y="166"/>
                      </a:lnTo>
                      <a:lnTo>
                        <a:pt x="200" y="166"/>
                      </a:lnTo>
                      <a:lnTo>
                        <a:pt x="198" y="164"/>
                      </a:lnTo>
                      <a:lnTo>
                        <a:pt x="198" y="164"/>
                      </a:lnTo>
                      <a:lnTo>
                        <a:pt x="196" y="160"/>
                      </a:lnTo>
                      <a:lnTo>
                        <a:pt x="196" y="160"/>
                      </a:lnTo>
                      <a:lnTo>
                        <a:pt x="198" y="154"/>
                      </a:lnTo>
                      <a:lnTo>
                        <a:pt x="202" y="148"/>
                      </a:lnTo>
                      <a:lnTo>
                        <a:pt x="202" y="148"/>
                      </a:lnTo>
                      <a:lnTo>
                        <a:pt x="214" y="156"/>
                      </a:lnTo>
                      <a:lnTo>
                        <a:pt x="230" y="162"/>
                      </a:lnTo>
                      <a:lnTo>
                        <a:pt x="248" y="166"/>
                      </a:lnTo>
                      <a:lnTo>
                        <a:pt x="272" y="166"/>
                      </a:lnTo>
                      <a:lnTo>
                        <a:pt x="272" y="166"/>
                      </a:lnTo>
                      <a:lnTo>
                        <a:pt x="294" y="166"/>
                      </a:lnTo>
                      <a:lnTo>
                        <a:pt x="314" y="162"/>
                      </a:lnTo>
                      <a:lnTo>
                        <a:pt x="330" y="156"/>
                      </a:lnTo>
                      <a:lnTo>
                        <a:pt x="342" y="148"/>
                      </a:lnTo>
                      <a:lnTo>
                        <a:pt x="342" y="148"/>
                      </a:lnTo>
                      <a:lnTo>
                        <a:pt x="346" y="154"/>
                      </a:lnTo>
                      <a:lnTo>
                        <a:pt x="346" y="160"/>
                      </a:lnTo>
                      <a:lnTo>
                        <a:pt x="346" y="160"/>
                      </a:lnTo>
                      <a:close/>
                      <a:moveTo>
                        <a:pt x="346" y="128"/>
                      </a:moveTo>
                      <a:lnTo>
                        <a:pt x="346" y="128"/>
                      </a:lnTo>
                      <a:lnTo>
                        <a:pt x="348" y="128"/>
                      </a:lnTo>
                      <a:lnTo>
                        <a:pt x="346" y="128"/>
                      </a:lnTo>
                      <a:close/>
                      <a:moveTo>
                        <a:pt x="196" y="28"/>
                      </a:moveTo>
                      <a:lnTo>
                        <a:pt x="196" y="28"/>
                      </a:lnTo>
                      <a:lnTo>
                        <a:pt x="198" y="24"/>
                      </a:lnTo>
                      <a:lnTo>
                        <a:pt x="202" y="18"/>
                      </a:lnTo>
                      <a:lnTo>
                        <a:pt x="210" y="14"/>
                      </a:lnTo>
                      <a:lnTo>
                        <a:pt x="218" y="8"/>
                      </a:lnTo>
                      <a:lnTo>
                        <a:pt x="230" y="6"/>
                      </a:lnTo>
                      <a:lnTo>
                        <a:pt x="242" y="2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300" y="2"/>
                      </a:lnTo>
                      <a:lnTo>
                        <a:pt x="314" y="6"/>
                      </a:lnTo>
                      <a:lnTo>
                        <a:pt x="324" y="8"/>
                      </a:lnTo>
                      <a:lnTo>
                        <a:pt x="334" y="14"/>
                      </a:lnTo>
                      <a:lnTo>
                        <a:pt x="340" y="18"/>
                      </a:lnTo>
                      <a:lnTo>
                        <a:pt x="344" y="24"/>
                      </a:lnTo>
                      <a:lnTo>
                        <a:pt x="346" y="28"/>
                      </a:lnTo>
                      <a:lnTo>
                        <a:pt x="346" y="28"/>
                      </a:lnTo>
                      <a:lnTo>
                        <a:pt x="346" y="34"/>
                      </a:lnTo>
                      <a:lnTo>
                        <a:pt x="344" y="38"/>
                      </a:lnTo>
                      <a:lnTo>
                        <a:pt x="334" y="44"/>
                      </a:lnTo>
                      <a:lnTo>
                        <a:pt x="334" y="44"/>
                      </a:lnTo>
                      <a:lnTo>
                        <a:pt x="322" y="50"/>
                      </a:lnTo>
                      <a:lnTo>
                        <a:pt x="308" y="54"/>
                      </a:lnTo>
                      <a:lnTo>
                        <a:pt x="290" y="56"/>
                      </a:lnTo>
                      <a:lnTo>
                        <a:pt x="272" y="58"/>
                      </a:lnTo>
                      <a:lnTo>
                        <a:pt x="272" y="58"/>
                      </a:lnTo>
                      <a:lnTo>
                        <a:pt x="252" y="56"/>
                      </a:lnTo>
                      <a:lnTo>
                        <a:pt x="236" y="54"/>
                      </a:lnTo>
                      <a:lnTo>
                        <a:pt x="220" y="50"/>
                      </a:lnTo>
                      <a:lnTo>
                        <a:pt x="210" y="44"/>
                      </a:lnTo>
                      <a:lnTo>
                        <a:pt x="210" y="44"/>
                      </a:lnTo>
                      <a:lnTo>
                        <a:pt x="200" y="38"/>
                      </a:lnTo>
                      <a:lnTo>
                        <a:pt x="198" y="34"/>
                      </a:lnTo>
                      <a:lnTo>
                        <a:pt x="196" y="28"/>
                      </a:lnTo>
                      <a:lnTo>
                        <a:pt x="196" y="28"/>
                      </a:lnTo>
                      <a:close/>
                    </a:path>
                  </a:pathLst>
                </a:custGeom>
                <a:solidFill>
                  <a:srgbClr val="EB8C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latin typeface="+mj-lt"/>
                  </a:endParaRPr>
                </a:p>
              </p:txBody>
            </p:sp>
            <p:sp>
              <p:nvSpPr>
                <p:cNvPr id="178" name="Freeform 4803">
                  <a:extLst>
                    <a:ext uri="{FF2B5EF4-FFF2-40B4-BE49-F238E27FC236}">
                      <a16:creationId xmlns:a16="http://schemas.microsoft.com/office/drawing/2014/main" id="{1BD6FA6E-2072-4EB0-B09D-CD40D7F128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49851" y="1312133"/>
                  <a:ext cx="260154" cy="208538"/>
                </a:xfrm>
                <a:custGeom>
                  <a:avLst/>
                  <a:gdLst>
                    <a:gd name="T0" fmla="*/ 372 w 376"/>
                    <a:gd name="T1" fmla="*/ 98 h 274"/>
                    <a:gd name="T2" fmla="*/ 344 w 376"/>
                    <a:gd name="T3" fmla="*/ 74 h 274"/>
                    <a:gd name="T4" fmla="*/ 334 w 376"/>
                    <a:gd name="T5" fmla="*/ 68 h 274"/>
                    <a:gd name="T6" fmla="*/ 254 w 376"/>
                    <a:gd name="T7" fmla="*/ 80 h 274"/>
                    <a:gd name="T8" fmla="*/ 210 w 376"/>
                    <a:gd name="T9" fmla="*/ 68 h 274"/>
                    <a:gd name="T10" fmla="*/ 6 w 376"/>
                    <a:gd name="T11" fmla="*/ 136 h 274"/>
                    <a:gd name="T12" fmla="*/ 4 w 376"/>
                    <a:gd name="T13" fmla="*/ 170 h 274"/>
                    <a:gd name="T14" fmla="*/ 30 w 376"/>
                    <a:gd name="T15" fmla="*/ 194 h 274"/>
                    <a:gd name="T16" fmla="*/ 4 w 376"/>
                    <a:gd name="T17" fmla="*/ 220 h 274"/>
                    <a:gd name="T18" fmla="*/ 198 w 376"/>
                    <a:gd name="T19" fmla="*/ 250 h 274"/>
                    <a:gd name="T20" fmla="*/ 272 w 376"/>
                    <a:gd name="T21" fmla="*/ 274 h 274"/>
                    <a:gd name="T22" fmla="*/ 346 w 376"/>
                    <a:gd name="T23" fmla="*/ 246 h 274"/>
                    <a:gd name="T24" fmla="*/ 322 w 376"/>
                    <a:gd name="T25" fmla="*/ 252 h 274"/>
                    <a:gd name="T26" fmla="*/ 220 w 376"/>
                    <a:gd name="T27" fmla="*/ 252 h 274"/>
                    <a:gd name="T28" fmla="*/ 196 w 376"/>
                    <a:gd name="T29" fmla="*/ 232 h 274"/>
                    <a:gd name="T30" fmla="*/ 148 w 376"/>
                    <a:gd name="T31" fmla="*/ 234 h 274"/>
                    <a:gd name="T32" fmla="*/ 200 w 376"/>
                    <a:gd name="T33" fmla="*/ 220 h 274"/>
                    <a:gd name="T34" fmla="*/ 300 w 376"/>
                    <a:gd name="T35" fmla="*/ 236 h 274"/>
                    <a:gd name="T36" fmla="*/ 346 w 376"/>
                    <a:gd name="T37" fmla="*/ 196 h 274"/>
                    <a:gd name="T38" fmla="*/ 308 w 376"/>
                    <a:gd name="T39" fmla="*/ 220 h 274"/>
                    <a:gd name="T40" fmla="*/ 210 w 376"/>
                    <a:gd name="T41" fmla="*/ 210 h 274"/>
                    <a:gd name="T42" fmla="*/ 196 w 376"/>
                    <a:gd name="T43" fmla="*/ 196 h 274"/>
                    <a:gd name="T44" fmla="*/ 150 w 376"/>
                    <a:gd name="T45" fmla="*/ 200 h 274"/>
                    <a:gd name="T46" fmla="*/ 202 w 376"/>
                    <a:gd name="T47" fmla="*/ 184 h 274"/>
                    <a:gd name="T48" fmla="*/ 318 w 376"/>
                    <a:gd name="T49" fmla="*/ 196 h 274"/>
                    <a:gd name="T50" fmla="*/ 374 w 376"/>
                    <a:gd name="T51" fmla="*/ 162 h 274"/>
                    <a:gd name="T52" fmla="*/ 374 w 376"/>
                    <a:gd name="T53" fmla="*/ 130 h 274"/>
                    <a:gd name="T54" fmla="*/ 248 w 376"/>
                    <a:gd name="T55" fmla="*/ 94 h 274"/>
                    <a:gd name="T56" fmla="*/ 342 w 376"/>
                    <a:gd name="T57" fmla="*/ 78 h 274"/>
                    <a:gd name="T58" fmla="*/ 334 w 376"/>
                    <a:gd name="T59" fmla="*/ 104 h 274"/>
                    <a:gd name="T60" fmla="*/ 238 w 376"/>
                    <a:gd name="T61" fmla="*/ 114 h 274"/>
                    <a:gd name="T62" fmla="*/ 200 w 376"/>
                    <a:gd name="T63" fmla="*/ 96 h 274"/>
                    <a:gd name="T64" fmla="*/ 202 w 376"/>
                    <a:gd name="T65" fmla="*/ 114 h 274"/>
                    <a:gd name="T66" fmla="*/ 294 w 376"/>
                    <a:gd name="T67" fmla="*/ 130 h 274"/>
                    <a:gd name="T68" fmla="*/ 346 w 376"/>
                    <a:gd name="T69" fmla="*/ 124 h 274"/>
                    <a:gd name="T70" fmla="*/ 338 w 376"/>
                    <a:gd name="T71" fmla="*/ 136 h 274"/>
                    <a:gd name="T72" fmla="*/ 272 w 376"/>
                    <a:gd name="T73" fmla="*/ 152 h 274"/>
                    <a:gd name="T74" fmla="*/ 214 w 376"/>
                    <a:gd name="T75" fmla="*/ 142 h 274"/>
                    <a:gd name="T76" fmla="*/ 198 w 376"/>
                    <a:gd name="T77" fmla="*/ 118 h 274"/>
                    <a:gd name="T78" fmla="*/ 134 w 376"/>
                    <a:gd name="T79" fmla="*/ 150 h 274"/>
                    <a:gd name="T80" fmla="*/ 100 w 376"/>
                    <a:gd name="T81" fmla="*/ 136 h 274"/>
                    <a:gd name="T82" fmla="*/ 158 w 376"/>
                    <a:gd name="T83" fmla="*/ 128 h 274"/>
                    <a:gd name="T84" fmla="*/ 162 w 376"/>
                    <a:gd name="T85" fmla="*/ 144 h 274"/>
                    <a:gd name="T86" fmla="*/ 346 w 376"/>
                    <a:gd name="T87" fmla="*/ 162 h 274"/>
                    <a:gd name="T88" fmla="*/ 342 w 376"/>
                    <a:gd name="T89" fmla="*/ 168 h 274"/>
                    <a:gd name="T90" fmla="*/ 322 w 376"/>
                    <a:gd name="T91" fmla="*/ 180 h 274"/>
                    <a:gd name="T92" fmla="*/ 220 w 376"/>
                    <a:gd name="T93" fmla="*/ 180 h 274"/>
                    <a:gd name="T94" fmla="*/ 200 w 376"/>
                    <a:gd name="T95" fmla="*/ 168 h 274"/>
                    <a:gd name="T96" fmla="*/ 198 w 376"/>
                    <a:gd name="T97" fmla="*/ 154 h 274"/>
                    <a:gd name="T98" fmla="*/ 272 w 376"/>
                    <a:gd name="T99" fmla="*/ 166 h 274"/>
                    <a:gd name="T100" fmla="*/ 346 w 376"/>
                    <a:gd name="T101" fmla="*/ 160 h 274"/>
                    <a:gd name="T102" fmla="*/ 196 w 376"/>
                    <a:gd name="T103" fmla="*/ 28 h 274"/>
                    <a:gd name="T104" fmla="*/ 272 w 376"/>
                    <a:gd name="T105" fmla="*/ 0 h 274"/>
                    <a:gd name="T106" fmla="*/ 344 w 376"/>
                    <a:gd name="T107" fmla="*/ 24 h 274"/>
                    <a:gd name="T108" fmla="*/ 322 w 376"/>
                    <a:gd name="T109" fmla="*/ 50 h 274"/>
                    <a:gd name="T110" fmla="*/ 220 w 376"/>
                    <a:gd name="T111" fmla="*/ 50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76" h="274">
                      <a:moveTo>
                        <a:pt x="376" y="126"/>
                      </a:moveTo>
                      <a:lnTo>
                        <a:pt x="376" y="126"/>
                      </a:lnTo>
                      <a:lnTo>
                        <a:pt x="374" y="122"/>
                      </a:lnTo>
                      <a:lnTo>
                        <a:pt x="370" y="120"/>
                      </a:lnTo>
                      <a:lnTo>
                        <a:pt x="346" y="110"/>
                      </a:lnTo>
                      <a:lnTo>
                        <a:pt x="372" y="98"/>
                      </a:lnTo>
                      <a:lnTo>
                        <a:pt x="372" y="98"/>
                      </a:lnTo>
                      <a:lnTo>
                        <a:pt x="376" y="96"/>
                      </a:lnTo>
                      <a:lnTo>
                        <a:pt x="376" y="92"/>
                      </a:lnTo>
                      <a:lnTo>
                        <a:pt x="376" y="92"/>
                      </a:lnTo>
                      <a:lnTo>
                        <a:pt x="376" y="86"/>
                      </a:lnTo>
                      <a:lnTo>
                        <a:pt x="372" y="84"/>
                      </a:lnTo>
                      <a:lnTo>
                        <a:pt x="344" y="74"/>
                      </a:lnTo>
                      <a:lnTo>
                        <a:pt x="344" y="74"/>
                      </a:lnTo>
                      <a:lnTo>
                        <a:pt x="346" y="70"/>
                      </a:lnTo>
                      <a:lnTo>
                        <a:pt x="346" y="66"/>
                      </a:lnTo>
                      <a:lnTo>
                        <a:pt x="346" y="52"/>
                      </a:lnTo>
                      <a:lnTo>
                        <a:pt x="346" y="52"/>
                      </a:lnTo>
                      <a:lnTo>
                        <a:pt x="346" y="56"/>
                      </a:lnTo>
                      <a:lnTo>
                        <a:pt x="344" y="60"/>
                      </a:lnTo>
                      <a:lnTo>
                        <a:pt x="334" y="68"/>
                      </a:lnTo>
                      <a:lnTo>
                        <a:pt x="334" y="68"/>
                      </a:lnTo>
                      <a:lnTo>
                        <a:pt x="322" y="72"/>
                      </a:lnTo>
                      <a:lnTo>
                        <a:pt x="308" y="76"/>
                      </a:lnTo>
                      <a:lnTo>
                        <a:pt x="290" y="80"/>
                      </a:lnTo>
                      <a:lnTo>
                        <a:pt x="272" y="80"/>
                      </a:lnTo>
                      <a:lnTo>
                        <a:pt x="272" y="80"/>
                      </a:lnTo>
                      <a:lnTo>
                        <a:pt x="254" y="80"/>
                      </a:lnTo>
                      <a:lnTo>
                        <a:pt x="238" y="78"/>
                      </a:lnTo>
                      <a:lnTo>
                        <a:pt x="226" y="74"/>
                      </a:lnTo>
                      <a:lnTo>
                        <a:pt x="214" y="70"/>
                      </a:lnTo>
                      <a:lnTo>
                        <a:pt x="214" y="70"/>
                      </a:lnTo>
                      <a:lnTo>
                        <a:pt x="214" y="70"/>
                      </a:lnTo>
                      <a:lnTo>
                        <a:pt x="210" y="68"/>
                      </a:lnTo>
                      <a:lnTo>
                        <a:pt x="210" y="68"/>
                      </a:lnTo>
                      <a:lnTo>
                        <a:pt x="200" y="60"/>
                      </a:lnTo>
                      <a:lnTo>
                        <a:pt x="198" y="56"/>
                      </a:lnTo>
                      <a:lnTo>
                        <a:pt x="196" y="52"/>
                      </a:lnTo>
                      <a:lnTo>
                        <a:pt x="196" y="52"/>
                      </a:lnTo>
                      <a:lnTo>
                        <a:pt x="198" y="46"/>
                      </a:lnTo>
                      <a:lnTo>
                        <a:pt x="6" y="136"/>
                      </a:lnTo>
                      <a:lnTo>
                        <a:pt x="6" y="136"/>
                      </a:lnTo>
                      <a:lnTo>
                        <a:pt x="2" y="138"/>
                      </a:lnTo>
                      <a:lnTo>
                        <a:pt x="2" y="142"/>
                      </a:lnTo>
                      <a:lnTo>
                        <a:pt x="2" y="142"/>
                      </a:lnTo>
                      <a:lnTo>
                        <a:pt x="2" y="148"/>
                      </a:lnTo>
                      <a:lnTo>
                        <a:pt x="6" y="150"/>
                      </a:lnTo>
                      <a:lnTo>
                        <a:pt x="30" y="158"/>
                      </a:lnTo>
                      <a:lnTo>
                        <a:pt x="4" y="170"/>
                      </a:lnTo>
                      <a:lnTo>
                        <a:pt x="4" y="170"/>
                      </a:lnTo>
                      <a:lnTo>
                        <a:pt x="2" y="174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2" y="182"/>
                      </a:lnTo>
                      <a:lnTo>
                        <a:pt x="6" y="184"/>
                      </a:lnTo>
                      <a:lnTo>
                        <a:pt x="30" y="194"/>
                      </a:lnTo>
                      <a:lnTo>
                        <a:pt x="4" y="206"/>
                      </a:lnTo>
                      <a:lnTo>
                        <a:pt x="4" y="206"/>
                      </a:lnTo>
                      <a:lnTo>
                        <a:pt x="0" y="208"/>
                      </a:lnTo>
                      <a:lnTo>
                        <a:pt x="0" y="212"/>
                      </a:lnTo>
                      <a:lnTo>
                        <a:pt x="0" y="212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148" y="270"/>
                      </a:lnTo>
                      <a:lnTo>
                        <a:pt x="148" y="270"/>
                      </a:lnTo>
                      <a:lnTo>
                        <a:pt x="150" y="270"/>
                      </a:lnTo>
                      <a:lnTo>
                        <a:pt x="150" y="270"/>
                      </a:lnTo>
                      <a:lnTo>
                        <a:pt x="154" y="270"/>
                      </a:lnTo>
                      <a:lnTo>
                        <a:pt x="198" y="250"/>
                      </a:lnTo>
                      <a:lnTo>
                        <a:pt x="198" y="250"/>
                      </a:lnTo>
                      <a:lnTo>
                        <a:pt x="200" y="254"/>
                      </a:lnTo>
                      <a:lnTo>
                        <a:pt x="206" y="258"/>
                      </a:lnTo>
                      <a:lnTo>
                        <a:pt x="212" y="264"/>
                      </a:lnTo>
                      <a:lnTo>
                        <a:pt x="222" y="266"/>
                      </a:lnTo>
                      <a:lnTo>
                        <a:pt x="244" y="272"/>
                      </a:lnTo>
                      <a:lnTo>
                        <a:pt x="272" y="274"/>
                      </a:lnTo>
                      <a:lnTo>
                        <a:pt x="272" y="274"/>
                      </a:lnTo>
                      <a:lnTo>
                        <a:pt x="300" y="272"/>
                      </a:lnTo>
                      <a:lnTo>
                        <a:pt x="314" y="270"/>
                      </a:lnTo>
                      <a:lnTo>
                        <a:pt x="324" y="266"/>
                      </a:lnTo>
                      <a:lnTo>
                        <a:pt x="334" y="262"/>
                      </a:lnTo>
                      <a:lnTo>
                        <a:pt x="340" y="256"/>
                      </a:lnTo>
                      <a:lnTo>
                        <a:pt x="344" y="252"/>
                      </a:lnTo>
                      <a:lnTo>
                        <a:pt x="346" y="246"/>
                      </a:lnTo>
                      <a:lnTo>
                        <a:pt x="346" y="230"/>
                      </a:lnTo>
                      <a:lnTo>
                        <a:pt x="346" y="230"/>
                      </a:lnTo>
                      <a:lnTo>
                        <a:pt x="346" y="236"/>
                      </a:lnTo>
                      <a:lnTo>
                        <a:pt x="344" y="240"/>
                      </a:lnTo>
                      <a:lnTo>
                        <a:pt x="334" y="246"/>
                      </a:lnTo>
                      <a:lnTo>
                        <a:pt x="334" y="246"/>
                      </a:lnTo>
                      <a:lnTo>
                        <a:pt x="322" y="252"/>
                      </a:lnTo>
                      <a:lnTo>
                        <a:pt x="308" y="256"/>
                      </a:lnTo>
                      <a:lnTo>
                        <a:pt x="290" y="258"/>
                      </a:lnTo>
                      <a:lnTo>
                        <a:pt x="272" y="260"/>
                      </a:lnTo>
                      <a:lnTo>
                        <a:pt x="272" y="260"/>
                      </a:lnTo>
                      <a:lnTo>
                        <a:pt x="252" y="258"/>
                      </a:lnTo>
                      <a:lnTo>
                        <a:pt x="236" y="256"/>
                      </a:lnTo>
                      <a:lnTo>
                        <a:pt x="220" y="252"/>
                      </a:lnTo>
                      <a:lnTo>
                        <a:pt x="210" y="246"/>
                      </a:lnTo>
                      <a:lnTo>
                        <a:pt x="210" y="246"/>
                      </a:lnTo>
                      <a:lnTo>
                        <a:pt x="206" y="244"/>
                      </a:lnTo>
                      <a:lnTo>
                        <a:pt x="206" y="244"/>
                      </a:lnTo>
                      <a:lnTo>
                        <a:pt x="206" y="244"/>
                      </a:lnTo>
                      <a:lnTo>
                        <a:pt x="200" y="238"/>
                      </a:lnTo>
                      <a:lnTo>
                        <a:pt x="196" y="232"/>
                      </a:lnTo>
                      <a:lnTo>
                        <a:pt x="196" y="232"/>
                      </a:lnTo>
                      <a:lnTo>
                        <a:pt x="196" y="230"/>
                      </a:lnTo>
                      <a:lnTo>
                        <a:pt x="196" y="232"/>
                      </a:lnTo>
                      <a:lnTo>
                        <a:pt x="150" y="254"/>
                      </a:lnTo>
                      <a:lnTo>
                        <a:pt x="28" y="212"/>
                      </a:lnTo>
                      <a:lnTo>
                        <a:pt x="52" y="200"/>
                      </a:lnTo>
                      <a:lnTo>
                        <a:pt x="148" y="234"/>
                      </a:lnTo>
                      <a:lnTo>
                        <a:pt x="148" y="234"/>
                      </a:lnTo>
                      <a:lnTo>
                        <a:pt x="152" y="234"/>
                      </a:lnTo>
                      <a:lnTo>
                        <a:pt x="152" y="234"/>
                      </a:lnTo>
                      <a:lnTo>
                        <a:pt x="154" y="234"/>
                      </a:lnTo>
                      <a:lnTo>
                        <a:pt x="198" y="214"/>
                      </a:lnTo>
                      <a:lnTo>
                        <a:pt x="198" y="214"/>
                      </a:lnTo>
                      <a:lnTo>
                        <a:pt x="200" y="220"/>
                      </a:lnTo>
                      <a:lnTo>
                        <a:pt x="206" y="224"/>
                      </a:lnTo>
                      <a:lnTo>
                        <a:pt x="214" y="228"/>
                      </a:lnTo>
                      <a:lnTo>
                        <a:pt x="222" y="232"/>
                      </a:lnTo>
                      <a:lnTo>
                        <a:pt x="246" y="236"/>
                      </a:lnTo>
                      <a:lnTo>
                        <a:pt x="272" y="238"/>
                      </a:lnTo>
                      <a:lnTo>
                        <a:pt x="272" y="238"/>
                      </a:lnTo>
                      <a:lnTo>
                        <a:pt x="300" y="236"/>
                      </a:lnTo>
                      <a:lnTo>
                        <a:pt x="314" y="234"/>
                      </a:lnTo>
                      <a:lnTo>
                        <a:pt x="324" y="230"/>
                      </a:lnTo>
                      <a:lnTo>
                        <a:pt x="334" y="226"/>
                      </a:lnTo>
                      <a:lnTo>
                        <a:pt x="340" y="220"/>
                      </a:lnTo>
                      <a:lnTo>
                        <a:pt x="344" y="216"/>
                      </a:lnTo>
                      <a:lnTo>
                        <a:pt x="346" y="210"/>
                      </a:lnTo>
                      <a:lnTo>
                        <a:pt x="346" y="196"/>
                      </a:lnTo>
                      <a:lnTo>
                        <a:pt x="346" y="196"/>
                      </a:lnTo>
                      <a:lnTo>
                        <a:pt x="346" y="200"/>
                      </a:lnTo>
                      <a:lnTo>
                        <a:pt x="344" y="204"/>
                      </a:lnTo>
                      <a:lnTo>
                        <a:pt x="334" y="210"/>
                      </a:lnTo>
                      <a:lnTo>
                        <a:pt x="334" y="210"/>
                      </a:lnTo>
                      <a:lnTo>
                        <a:pt x="322" y="216"/>
                      </a:lnTo>
                      <a:lnTo>
                        <a:pt x="308" y="220"/>
                      </a:lnTo>
                      <a:lnTo>
                        <a:pt x="290" y="222"/>
                      </a:lnTo>
                      <a:lnTo>
                        <a:pt x="272" y="224"/>
                      </a:lnTo>
                      <a:lnTo>
                        <a:pt x="272" y="224"/>
                      </a:lnTo>
                      <a:lnTo>
                        <a:pt x="252" y="222"/>
                      </a:lnTo>
                      <a:lnTo>
                        <a:pt x="236" y="220"/>
                      </a:lnTo>
                      <a:lnTo>
                        <a:pt x="220" y="216"/>
                      </a:lnTo>
                      <a:lnTo>
                        <a:pt x="210" y="210"/>
                      </a:lnTo>
                      <a:lnTo>
                        <a:pt x="210" y="210"/>
                      </a:lnTo>
                      <a:lnTo>
                        <a:pt x="208" y="210"/>
                      </a:lnTo>
                      <a:lnTo>
                        <a:pt x="208" y="210"/>
                      </a:lnTo>
                      <a:lnTo>
                        <a:pt x="200" y="204"/>
                      </a:lnTo>
                      <a:lnTo>
                        <a:pt x="198" y="198"/>
                      </a:lnTo>
                      <a:lnTo>
                        <a:pt x="198" y="198"/>
                      </a:lnTo>
                      <a:lnTo>
                        <a:pt x="196" y="196"/>
                      </a:lnTo>
                      <a:lnTo>
                        <a:pt x="196" y="198"/>
                      </a:lnTo>
                      <a:lnTo>
                        <a:pt x="152" y="218"/>
                      </a:lnTo>
                      <a:lnTo>
                        <a:pt x="72" y="192"/>
                      </a:lnTo>
                      <a:lnTo>
                        <a:pt x="50" y="184"/>
                      </a:lnTo>
                      <a:lnTo>
                        <a:pt x="28" y="176"/>
                      </a:lnTo>
                      <a:lnTo>
                        <a:pt x="52" y="166"/>
                      </a:lnTo>
                      <a:lnTo>
                        <a:pt x="150" y="200"/>
                      </a:lnTo>
                      <a:lnTo>
                        <a:pt x="150" y="200"/>
                      </a:lnTo>
                      <a:lnTo>
                        <a:pt x="152" y="200"/>
                      </a:lnTo>
                      <a:lnTo>
                        <a:pt x="152" y="200"/>
                      </a:lnTo>
                      <a:lnTo>
                        <a:pt x="156" y="200"/>
                      </a:lnTo>
                      <a:lnTo>
                        <a:pt x="198" y="180"/>
                      </a:lnTo>
                      <a:lnTo>
                        <a:pt x="198" y="180"/>
                      </a:lnTo>
                      <a:lnTo>
                        <a:pt x="202" y="184"/>
                      </a:lnTo>
                      <a:lnTo>
                        <a:pt x="208" y="188"/>
                      </a:lnTo>
                      <a:lnTo>
                        <a:pt x="224" y="196"/>
                      </a:lnTo>
                      <a:lnTo>
                        <a:pt x="246" y="200"/>
                      </a:lnTo>
                      <a:lnTo>
                        <a:pt x="272" y="202"/>
                      </a:lnTo>
                      <a:lnTo>
                        <a:pt x="272" y="202"/>
                      </a:lnTo>
                      <a:lnTo>
                        <a:pt x="296" y="200"/>
                      </a:lnTo>
                      <a:lnTo>
                        <a:pt x="318" y="196"/>
                      </a:lnTo>
                      <a:lnTo>
                        <a:pt x="334" y="190"/>
                      </a:lnTo>
                      <a:lnTo>
                        <a:pt x="340" y="186"/>
                      </a:lnTo>
                      <a:lnTo>
                        <a:pt x="344" y="180"/>
                      </a:lnTo>
                      <a:lnTo>
                        <a:pt x="370" y="168"/>
                      </a:lnTo>
                      <a:lnTo>
                        <a:pt x="370" y="168"/>
                      </a:lnTo>
                      <a:lnTo>
                        <a:pt x="374" y="166"/>
                      </a:lnTo>
                      <a:lnTo>
                        <a:pt x="374" y="162"/>
                      </a:lnTo>
                      <a:lnTo>
                        <a:pt x="374" y="162"/>
                      </a:lnTo>
                      <a:lnTo>
                        <a:pt x="374" y="156"/>
                      </a:lnTo>
                      <a:lnTo>
                        <a:pt x="370" y="154"/>
                      </a:lnTo>
                      <a:lnTo>
                        <a:pt x="346" y="146"/>
                      </a:lnTo>
                      <a:lnTo>
                        <a:pt x="372" y="134"/>
                      </a:lnTo>
                      <a:lnTo>
                        <a:pt x="372" y="134"/>
                      </a:lnTo>
                      <a:lnTo>
                        <a:pt x="374" y="130"/>
                      </a:lnTo>
                      <a:lnTo>
                        <a:pt x="376" y="126"/>
                      </a:lnTo>
                      <a:lnTo>
                        <a:pt x="376" y="126"/>
                      </a:lnTo>
                      <a:close/>
                      <a:moveTo>
                        <a:pt x="202" y="78"/>
                      </a:moveTo>
                      <a:lnTo>
                        <a:pt x="202" y="78"/>
                      </a:lnTo>
                      <a:lnTo>
                        <a:pt x="214" y="84"/>
                      </a:lnTo>
                      <a:lnTo>
                        <a:pt x="230" y="90"/>
                      </a:lnTo>
                      <a:lnTo>
                        <a:pt x="248" y="94"/>
                      </a:lnTo>
                      <a:lnTo>
                        <a:pt x="272" y="96"/>
                      </a:lnTo>
                      <a:lnTo>
                        <a:pt x="272" y="96"/>
                      </a:lnTo>
                      <a:lnTo>
                        <a:pt x="294" y="94"/>
                      </a:lnTo>
                      <a:lnTo>
                        <a:pt x="314" y="90"/>
                      </a:lnTo>
                      <a:lnTo>
                        <a:pt x="330" y="84"/>
                      </a:lnTo>
                      <a:lnTo>
                        <a:pt x="342" y="78"/>
                      </a:lnTo>
                      <a:lnTo>
                        <a:pt x="342" y="78"/>
                      </a:lnTo>
                      <a:lnTo>
                        <a:pt x="346" y="82"/>
                      </a:lnTo>
                      <a:lnTo>
                        <a:pt x="346" y="88"/>
                      </a:lnTo>
                      <a:lnTo>
                        <a:pt x="346" y="88"/>
                      </a:lnTo>
                      <a:lnTo>
                        <a:pt x="346" y="92"/>
                      </a:lnTo>
                      <a:lnTo>
                        <a:pt x="344" y="96"/>
                      </a:lnTo>
                      <a:lnTo>
                        <a:pt x="334" y="104"/>
                      </a:lnTo>
                      <a:lnTo>
                        <a:pt x="334" y="104"/>
                      </a:lnTo>
                      <a:lnTo>
                        <a:pt x="322" y="108"/>
                      </a:lnTo>
                      <a:lnTo>
                        <a:pt x="308" y="112"/>
                      </a:lnTo>
                      <a:lnTo>
                        <a:pt x="290" y="116"/>
                      </a:lnTo>
                      <a:lnTo>
                        <a:pt x="272" y="116"/>
                      </a:lnTo>
                      <a:lnTo>
                        <a:pt x="272" y="116"/>
                      </a:lnTo>
                      <a:lnTo>
                        <a:pt x="254" y="116"/>
                      </a:lnTo>
                      <a:lnTo>
                        <a:pt x="238" y="114"/>
                      </a:lnTo>
                      <a:lnTo>
                        <a:pt x="226" y="110"/>
                      </a:lnTo>
                      <a:lnTo>
                        <a:pt x="214" y="106"/>
                      </a:lnTo>
                      <a:lnTo>
                        <a:pt x="214" y="106"/>
                      </a:lnTo>
                      <a:lnTo>
                        <a:pt x="214" y="106"/>
                      </a:lnTo>
                      <a:lnTo>
                        <a:pt x="210" y="104"/>
                      </a:lnTo>
                      <a:lnTo>
                        <a:pt x="210" y="104"/>
                      </a:lnTo>
                      <a:lnTo>
                        <a:pt x="200" y="96"/>
                      </a:lnTo>
                      <a:lnTo>
                        <a:pt x="198" y="92"/>
                      </a:lnTo>
                      <a:lnTo>
                        <a:pt x="196" y="88"/>
                      </a:lnTo>
                      <a:lnTo>
                        <a:pt x="196" y="88"/>
                      </a:lnTo>
                      <a:lnTo>
                        <a:pt x="198" y="82"/>
                      </a:lnTo>
                      <a:lnTo>
                        <a:pt x="202" y="78"/>
                      </a:lnTo>
                      <a:lnTo>
                        <a:pt x="202" y="78"/>
                      </a:lnTo>
                      <a:close/>
                      <a:moveTo>
                        <a:pt x="202" y="114"/>
                      </a:moveTo>
                      <a:lnTo>
                        <a:pt x="202" y="114"/>
                      </a:lnTo>
                      <a:lnTo>
                        <a:pt x="214" y="120"/>
                      </a:lnTo>
                      <a:lnTo>
                        <a:pt x="230" y="126"/>
                      </a:lnTo>
                      <a:lnTo>
                        <a:pt x="248" y="130"/>
                      </a:lnTo>
                      <a:lnTo>
                        <a:pt x="272" y="130"/>
                      </a:lnTo>
                      <a:lnTo>
                        <a:pt x="272" y="130"/>
                      </a:lnTo>
                      <a:lnTo>
                        <a:pt x="294" y="130"/>
                      </a:lnTo>
                      <a:lnTo>
                        <a:pt x="314" y="126"/>
                      </a:lnTo>
                      <a:lnTo>
                        <a:pt x="330" y="120"/>
                      </a:lnTo>
                      <a:lnTo>
                        <a:pt x="342" y="114"/>
                      </a:lnTo>
                      <a:lnTo>
                        <a:pt x="342" y="114"/>
                      </a:lnTo>
                      <a:lnTo>
                        <a:pt x="346" y="118"/>
                      </a:lnTo>
                      <a:lnTo>
                        <a:pt x="346" y="124"/>
                      </a:lnTo>
                      <a:lnTo>
                        <a:pt x="346" y="124"/>
                      </a:lnTo>
                      <a:lnTo>
                        <a:pt x="346" y="128"/>
                      </a:lnTo>
                      <a:lnTo>
                        <a:pt x="346" y="128"/>
                      </a:lnTo>
                      <a:lnTo>
                        <a:pt x="342" y="132"/>
                      </a:lnTo>
                      <a:lnTo>
                        <a:pt x="342" y="132"/>
                      </a:lnTo>
                      <a:lnTo>
                        <a:pt x="340" y="134"/>
                      </a:lnTo>
                      <a:lnTo>
                        <a:pt x="340" y="134"/>
                      </a:lnTo>
                      <a:lnTo>
                        <a:pt x="338" y="136"/>
                      </a:lnTo>
                      <a:lnTo>
                        <a:pt x="338" y="136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22" y="144"/>
                      </a:lnTo>
                      <a:lnTo>
                        <a:pt x="308" y="148"/>
                      </a:lnTo>
                      <a:lnTo>
                        <a:pt x="290" y="150"/>
                      </a:lnTo>
                      <a:lnTo>
                        <a:pt x="272" y="152"/>
                      </a:lnTo>
                      <a:lnTo>
                        <a:pt x="272" y="152"/>
                      </a:lnTo>
                      <a:lnTo>
                        <a:pt x="254" y="152"/>
                      </a:lnTo>
                      <a:lnTo>
                        <a:pt x="238" y="148"/>
                      </a:lnTo>
                      <a:lnTo>
                        <a:pt x="226" y="146"/>
                      </a:lnTo>
                      <a:lnTo>
                        <a:pt x="214" y="142"/>
                      </a:lnTo>
                      <a:lnTo>
                        <a:pt x="214" y="142"/>
                      </a:lnTo>
                      <a:lnTo>
                        <a:pt x="214" y="142"/>
                      </a:lnTo>
                      <a:lnTo>
                        <a:pt x="210" y="140"/>
                      </a:lnTo>
                      <a:lnTo>
                        <a:pt x="210" y="140"/>
                      </a:lnTo>
                      <a:lnTo>
                        <a:pt x="200" y="132"/>
                      </a:lnTo>
                      <a:lnTo>
                        <a:pt x="198" y="128"/>
                      </a:lnTo>
                      <a:lnTo>
                        <a:pt x="196" y="124"/>
                      </a:lnTo>
                      <a:lnTo>
                        <a:pt x="196" y="124"/>
                      </a:lnTo>
                      <a:lnTo>
                        <a:pt x="198" y="118"/>
                      </a:lnTo>
                      <a:lnTo>
                        <a:pt x="202" y="114"/>
                      </a:lnTo>
                      <a:lnTo>
                        <a:pt x="202" y="114"/>
                      </a:lnTo>
                      <a:close/>
                      <a:moveTo>
                        <a:pt x="162" y="144"/>
                      </a:moveTo>
                      <a:lnTo>
                        <a:pt x="162" y="144"/>
                      </a:lnTo>
                      <a:lnTo>
                        <a:pt x="150" y="150"/>
                      </a:lnTo>
                      <a:lnTo>
                        <a:pt x="134" y="150"/>
                      </a:lnTo>
                      <a:lnTo>
                        <a:pt x="134" y="150"/>
                      </a:lnTo>
                      <a:lnTo>
                        <a:pt x="116" y="150"/>
                      </a:lnTo>
                      <a:lnTo>
                        <a:pt x="104" y="144"/>
                      </a:lnTo>
                      <a:lnTo>
                        <a:pt x="104" y="144"/>
                      </a:lnTo>
                      <a:lnTo>
                        <a:pt x="100" y="142"/>
                      </a:lnTo>
                      <a:lnTo>
                        <a:pt x="98" y="138"/>
                      </a:lnTo>
                      <a:lnTo>
                        <a:pt x="98" y="138"/>
                      </a:lnTo>
                      <a:lnTo>
                        <a:pt x="100" y="136"/>
                      </a:lnTo>
                      <a:lnTo>
                        <a:pt x="102" y="132"/>
                      </a:lnTo>
                      <a:lnTo>
                        <a:pt x="110" y="128"/>
                      </a:lnTo>
                      <a:lnTo>
                        <a:pt x="120" y="126"/>
                      </a:lnTo>
                      <a:lnTo>
                        <a:pt x="134" y="124"/>
                      </a:lnTo>
                      <a:lnTo>
                        <a:pt x="134" y="124"/>
                      </a:lnTo>
                      <a:lnTo>
                        <a:pt x="148" y="126"/>
                      </a:lnTo>
                      <a:lnTo>
                        <a:pt x="158" y="128"/>
                      </a:lnTo>
                      <a:lnTo>
                        <a:pt x="166" y="132"/>
                      </a:lnTo>
                      <a:lnTo>
                        <a:pt x="168" y="136"/>
                      </a:lnTo>
                      <a:lnTo>
                        <a:pt x="168" y="138"/>
                      </a:lnTo>
                      <a:lnTo>
                        <a:pt x="168" y="138"/>
                      </a:lnTo>
                      <a:lnTo>
                        <a:pt x="166" y="142"/>
                      </a:lnTo>
                      <a:lnTo>
                        <a:pt x="162" y="144"/>
                      </a:lnTo>
                      <a:lnTo>
                        <a:pt x="162" y="144"/>
                      </a:lnTo>
                      <a:close/>
                      <a:moveTo>
                        <a:pt x="346" y="160"/>
                      </a:moveTo>
                      <a:lnTo>
                        <a:pt x="346" y="160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6" y="162"/>
                      </a:lnTo>
                      <a:lnTo>
                        <a:pt x="344" y="166"/>
                      </a:lnTo>
                      <a:lnTo>
                        <a:pt x="344" y="166"/>
                      </a:lnTo>
                      <a:lnTo>
                        <a:pt x="344" y="166"/>
                      </a:lnTo>
                      <a:lnTo>
                        <a:pt x="344" y="166"/>
                      </a:lnTo>
                      <a:lnTo>
                        <a:pt x="342" y="168"/>
                      </a:lnTo>
                      <a:lnTo>
                        <a:pt x="342" y="168"/>
                      </a:lnTo>
                      <a:lnTo>
                        <a:pt x="340" y="170"/>
                      </a:lnTo>
                      <a:lnTo>
                        <a:pt x="340" y="170"/>
                      </a:lnTo>
                      <a:lnTo>
                        <a:pt x="338" y="172"/>
                      </a:lnTo>
                      <a:lnTo>
                        <a:pt x="338" y="172"/>
                      </a:lnTo>
                      <a:lnTo>
                        <a:pt x="334" y="174"/>
                      </a:lnTo>
                      <a:lnTo>
                        <a:pt x="334" y="174"/>
                      </a:lnTo>
                      <a:lnTo>
                        <a:pt x="322" y="180"/>
                      </a:lnTo>
                      <a:lnTo>
                        <a:pt x="308" y="184"/>
                      </a:lnTo>
                      <a:lnTo>
                        <a:pt x="290" y="186"/>
                      </a:lnTo>
                      <a:lnTo>
                        <a:pt x="272" y="188"/>
                      </a:lnTo>
                      <a:lnTo>
                        <a:pt x="272" y="188"/>
                      </a:lnTo>
                      <a:lnTo>
                        <a:pt x="252" y="186"/>
                      </a:lnTo>
                      <a:lnTo>
                        <a:pt x="236" y="184"/>
                      </a:lnTo>
                      <a:lnTo>
                        <a:pt x="220" y="180"/>
                      </a:lnTo>
                      <a:lnTo>
                        <a:pt x="210" y="174"/>
                      </a:lnTo>
                      <a:lnTo>
                        <a:pt x="210" y="174"/>
                      </a:lnTo>
                      <a:lnTo>
                        <a:pt x="208" y="174"/>
                      </a:lnTo>
                      <a:lnTo>
                        <a:pt x="208" y="174"/>
                      </a:lnTo>
                      <a:lnTo>
                        <a:pt x="208" y="174"/>
                      </a:lnTo>
                      <a:lnTo>
                        <a:pt x="200" y="168"/>
                      </a:lnTo>
                      <a:lnTo>
                        <a:pt x="200" y="168"/>
                      </a:lnTo>
                      <a:lnTo>
                        <a:pt x="200" y="166"/>
                      </a:lnTo>
                      <a:lnTo>
                        <a:pt x="200" y="166"/>
                      </a:lnTo>
                      <a:lnTo>
                        <a:pt x="198" y="164"/>
                      </a:lnTo>
                      <a:lnTo>
                        <a:pt x="198" y="164"/>
                      </a:lnTo>
                      <a:lnTo>
                        <a:pt x="196" y="160"/>
                      </a:lnTo>
                      <a:lnTo>
                        <a:pt x="196" y="160"/>
                      </a:lnTo>
                      <a:lnTo>
                        <a:pt x="198" y="154"/>
                      </a:lnTo>
                      <a:lnTo>
                        <a:pt x="202" y="148"/>
                      </a:lnTo>
                      <a:lnTo>
                        <a:pt x="202" y="148"/>
                      </a:lnTo>
                      <a:lnTo>
                        <a:pt x="214" y="156"/>
                      </a:lnTo>
                      <a:lnTo>
                        <a:pt x="230" y="162"/>
                      </a:lnTo>
                      <a:lnTo>
                        <a:pt x="248" y="166"/>
                      </a:lnTo>
                      <a:lnTo>
                        <a:pt x="272" y="166"/>
                      </a:lnTo>
                      <a:lnTo>
                        <a:pt x="272" y="166"/>
                      </a:lnTo>
                      <a:lnTo>
                        <a:pt x="294" y="166"/>
                      </a:lnTo>
                      <a:lnTo>
                        <a:pt x="314" y="162"/>
                      </a:lnTo>
                      <a:lnTo>
                        <a:pt x="330" y="156"/>
                      </a:lnTo>
                      <a:lnTo>
                        <a:pt x="342" y="148"/>
                      </a:lnTo>
                      <a:lnTo>
                        <a:pt x="342" y="148"/>
                      </a:lnTo>
                      <a:lnTo>
                        <a:pt x="346" y="154"/>
                      </a:lnTo>
                      <a:lnTo>
                        <a:pt x="346" y="160"/>
                      </a:lnTo>
                      <a:lnTo>
                        <a:pt x="346" y="160"/>
                      </a:lnTo>
                      <a:close/>
                      <a:moveTo>
                        <a:pt x="346" y="128"/>
                      </a:moveTo>
                      <a:lnTo>
                        <a:pt x="346" y="128"/>
                      </a:lnTo>
                      <a:lnTo>
                        <a:pt x="348" y="128"/>
                      </a:lnTo>
                      <a:lnTo>
                        <a:pt x="346" y="128"/>
                      </a:lnTo>
                      <a:close/>
                      <a:moveTo>
                        <a:pt x="196" y="28"/>
                      </a:moveTo>
                      <a:lnTo>
                        <a:pt x="196" y="28"/>
                      </a:lnTo>
                      <a:lnTo>
                        <a:pt x="198" y="24"/>
                      </a:lnTo>
                      <a:lnTo>
                        <a:pt x="202" y="18"/>
                      </a:lnTo>
                      <a:lnTo>
                        <a:pt x="210" y="14"/>
                      </a:lnTo>
                      <a:lnTo>
                        <a:pt x="218" y="8"/>
                      </a:lnTo>
                      <a:lnTo>
                        <a:pt x="230" y="6"/>
                      </a:lnTo>
                      <a:lnTo>
                        <a:pt x="242" y="2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300" y="2"/>
                      </a:lnTo>
                      <a:lnTo>
                        <a:pt x="314" y="6"/>
                      </a:lnTo>
                      <a:lnTo>
                        <a:pt x="324" y="8"/>
                      </a:lnTo>
                      <a:lnTo>
                        <a:pt x="334" y="14"/>
                      </a:lnTo>
                      <a:lnTo>
                        <a:pt x="340" y="18"/>
                      </a:lnTo>
                      <a:lnTo>
                        <a:pt x="344" y="24"/>
                      </a:lnTo>
                      <a:lnTo>
                        <a:pt x="346" y="28"/>
                      </a:lnTo>
                      <a:lnTo>
                        <a:pt x="346" y="28"/>
                      </a:lnTo>
                      <a:lnTo>
                        <a:pt x="346" y="34"/>
                      </a:lnTo>
                      <a:lnTo>
                        <a:pt x="344" y="38"/>
                      </a:lnTo>
                      <a:lnTo>
                        <a:pt x="334" y="44"/>
                      </a:lnTo>
                      <a:lnTo>
                        <a:pt x="334" y="44"/>
                      </a:lnTo>
                      <a:lnTo>
                        <a:pt x="322" y="50"/>
                      </a:lnTo>
                      <a:lnTo>
                        <a:pt x="308" y="54"/>
                      </a:lnTo>
                      <a:lnTo>
                        <a:pt x="290" y="56"/>
                      </a:lnTo>
                      <a:lnTo>
                        <a:pt x="272" y="58"/>
                      </a:lnTo>
                      <a:lnTo>
                        <a:pt x="272" y="58"/>
                      </a:lnTo>
                      <a:lnTo>
                        <a:pt x="252" y="56"/>
                      </a:lnTo>
                      <a:lnTo>
                        <a:pt x="236" y="54"/>
                      </a:lnTo>
                      <a:lnTo>
                        <a:pt x="220" y="50"/>
                      </a:lnTo>
                      <a:lnTo>
                        <a:pt x="210" y="44"/>
                      </a:lnTo>
                      <a:lnTo>
                        <a:pt x="210" y="44"/>
                      </a:lnTo>
                      <a:lnTo>
                        <a:pt x="200" y="38"/>
                      </a:lnTo>
                      <a:lnTo>
                        <a:pt x="198" y="34"/>
                      </a:lnTo>
                      <a:lnTo>
                        <a:pt x="196" y="28"/>
                      </a:lnTo>
                      <a:lnTo>
                        <a:pt x="196" y="28"/>
                      </a:lnTo>
                      <a:close/>
                    </a:path>
                  </a:pathLst>
                </a:custGeom>
                <a:solidFill>
                  <a:srgbClr val="DC690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>
                    <a:latin typeface="+mj-l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22860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5" y="2376170"/>
            <a:ext cx="10288586" cy="1661993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sz="5400" dirty="0">
                <a:latin typeface="Arial" panose="020B0604020202020204" pitchFamily="34" charset="0"/>
                <a:cs typeface="Arial" panose="020B0604020202020204" pitchFamily="34" charset="0"/>
              </a:rPr>
              <a:t>Better plan and act, than act on the plan!!</a:t>
            </a:r>
            <a:endParaRPr lang="en-GB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37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2914" y="428625"/>
            <a:ext cx="5473699" cy="1009933"/>
          </a:xfrm>
        </p:spPr>
        <p:txBody>
          <a:bodyPr/>
          <a:lstStyle/>
          <a:p>
            <a:r>
              <a:rPr lang="en-GB" i="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74463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3F6553-3B4D-477F-BA57-D356E1EC8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624" y="5081739"/>
            <a:ext cx="11541519" cy="783838"/>
          </a:xfrm>
        </p:spPr>
        <p:txBody>
          <a:bodyPr>
            <a:normAutofit/>
          </a:bodyPr>
          <a:lstStyle/>
          <a:p>
            <a:pPr fontAlgn="base"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i="0" dirty="0">
                <a:solidFill>
                  <a:srgbClr val="FFFFFF"/>
                </a:solidFill>
              </a:rPr>
              <a:t>IP Ownership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4E0A9-5E19-44F1-9BA0-BA83FBE472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92CE5D6-4056-4B73-9E5A-8E5478704AB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2505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/>
          </a:bodyPr>
          <a:lstStyle/>
          <a:p>
            <a:r>
              <a:rPr lang="en-GB" dirty="0"/>
              <a:t>Evolving Business Landscape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11339524" y="6537960"/>
            <a:ext cx="421958" cy="137160"/>
          </a:xfrm>
        </p:spPr>
        <p:txBody>
          <a:bodyPr/>
          <a:lstStyle/>
          <a:p>
            <a:fld id="{7870704B-CE94-48CC-AF30-84932A1262A7}" type="slidenum">
              <a:rPr lang="en-GB" smtClean="0"/>
              <a:pPr/>
              <a:t>3</a:t>
            </a:fld>
            <a:endParaRPr lang="en-GB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F933608-DF0E-45FF-84F9-980942F88310}"/>
              </a:ext>
            </a:extLst>
          </p:cNvPr>
          <p:cNvGrpSpPr/>
          <p:nvPr/>
        </p:nvGrpSpPr>
        <p:grpSpPr>
          <a:xfrm>
            <a:off x="229387" y="1789737"/>
            <a:ext cx="11406952" cy="4137467"/>
            <a:chOff x="344806" y="1254183"/>
            <a:chExt cx="8445473" cy="3317364"/>
          </a:xfrm>
        </p:grpSpPr>
        <p:grpSp>
          <p:nvGrpSpPr>
            <p:cNvPr id="62" name="Gruppieren 4">
              <a:extLst>
                <a:ext uri="{FF2B5EF4-FFF2-40B4-BE49-F238E27FC236}">
                  <a16:creationId xmlns:a16="http://schemas.microsoft.com/office/drawing/2014/main" id="{D540D65F-A90E-4F3C-BB65-D71E8784B34E}"/>
                </a:ext>
              </a:extLst>
            </p:cNvPr>
            <p:cNvGrpSpPr/>
            <p:nvPr/>
          </p:nvGrpSpPr>
          <p:grpSpPr>
            <a:xfrm>
              <a:off x="344806" y="1700953"/>
              <a:ext cx="1576058" cy="600170"/>
              <a:chOff x="395823" y="1929533"/>
              <a:chExt cx="1730629" cy="599120"/>
            </a:xfrm>
          </p:grpSpPr>
          <p:sp>
            <p:nvSpPr>
              <p:cNvPr id="116" name="Rectangle 155">
                <a:extLst>
                  <a:ext uri="{FF2B5EF4-FFF2-40B4-BE49-F238E27FC236}">
                    <a16:creationId xmlns:a16="http://schemas.microsoft.com/office/drawing/2014/main" id="{5C4A868B-99EB-4761-852A-1E3A4900D602}"/>
                  </a:ext>
                </a:extLst>
              </p:cNvPr>
              <p:cNvSpPr/>
              <p:nvPr/>
            </p:nvSpPr>
            <p:spPr>
              <a:xfrm>
                <a:off x="395823" y="2062506"/>
                <a:ext cx="1730629" cy="270955"/>
              </a:xfrm>
              <a:prstGeom prst="rect">
                <a:avLst/>
              </a:prstGeom>
            </p:spPr>
            <p:txBody>
              <a:bodyPr wrap="square" lIns="121895" tIns="60949" rIns="121895" bIns="60949" numCol="1" anchor="b" anchorCtr="0">
                <a:spAutoFit/>
              </a:bodyPr>
              <a:lstStyle/>
              <a:p>
                <a:pPr algn="ctr"/>
                <a:r>
                  <a:rPr lang="en-GB" sz="1400" b="1" i="1" dirty="0">
                    <a:solidFill>
                      <a:schemeClr val="accent5"/>
                    </a:solidFill>
                    <a:latin typeface="+mj-lt"/>
                  </a:rPr>
                  <a:t>Nexus</a:t>
                </a:r>
                <a:endParaRPr lang="en-US" sz="1400" b="1" i="1" dirty="0">
                  <a:solidFill>
                    <a:schemeClr val="accent5"/>
                  </a:solidFill>
                  <a:latin typeface="+mj-lt"/>
                </a:endParaRPr>
              </a:p>
            </p:txBody>
          </p:sp>
          <p:cxnSp>
            <p:nvCxnSpPr>
              <p:cNvPr id="117" name="Straight Connector 156">
                <a:extLst>
                  <a:ext uri="{FF2B5EF4-FFF2-40B4-BE49-F238E27FC236}">
                    <a16:creationId xmlns:a16="http://schemas.microsoft.com/office/drawing/2014/main" id="{2C133201-7AA5-4D0C-B0FC-5D597B4F5028}"/>
                  </a:ext>
                </a:extLst>
              </p:cNvPr>
              <p:cNvCxnSpPr/>
              <p:nvPr/>
            </p:nvCxnSpPr>
            <p:spPr>
              <a:xfrm>
                <a:off x="703559" y="2528653"/>
                <a:ext cx="1115156" cy="0"/>
              </a:xfrm>
              <a:prstGeom prst="line">
                <a:avLst/>
              </a:prstGeom>
              <a:solidFill>
                <a:schemeClr val="accent5"/>
              </a:solidFill>
              <a:ln w="635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58">
                <a:extLst>
                  <a:ext uri="{FF2B5EF4-FFF2-40B4-BE49-F238E27FC236}">
                    <a16:creationId xmlns:a16="http://schemas.microsoft.com/office/drawing/2014/main" id="{22B92CA0-5005-4C18-8E95-BD4B76DAD034}"/>
                  </a:ext>
                </a:extLst>
              </p:cNvPr>
              <p:cNvCxnSpPr/>
              <p:nvPr/>
            </p:nvCxnSpPr>
            <p:spPr>
              <a:xfrm>
                <a:off x="716885" y="1929533"/>
                <a:ext cx="1115156" cy="0"/>
              </a:xfrm>
              <a:prstGeom prst="line">
                <a:avLst/>
              </a:prstGeom>
              <a:solidFill>
                <a:schemeClr val="accent5"/>
              </a:solidFill>
              <a:ln w="6350" cmpd="sng">
                <a:solidFill>
                  <a:schemeClr val="accent5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BEA77B3-C736-4F63-83B2-0A0F302909A8}"/>
                </a:ext>
              </a:extLst>
            </p:cNvPr>
            <p:cNvGrpSpPr/>
            <p:nvPr/>
          </p:nvGrpSpPr>
          <p:grpSpPr>
            <a:xfrm>
              <a:off x="1735546" y="1700952"/>
              <a:ext cx="1550884" cy="612808"/>
              <a:chOff x="1610824" y="1904152"/>
              <a:chExt cx="1705972" cy="612808"/>
            </a:xfrm>
          </p:grpSpPr>
          <p:pic>
            <p:nvPicPr>
              <p:cNvPr id="110" name="Picture 47">
                <a:extLst>
                  <a:ext uri="{FF2B5EF4-FFF2-40B4-BE49-F238E27FC236}">
                    <a16:creationId xmlns:a16="http://schemas.microsoft.com/office/drawing/2014/main" id="{A73E820C-9834-4367-B8D6-1A9128D890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10824" y="2061051"/>
                <a:ext cx="230909" cy="230909"/>
              </a:xfrm>
              <a:prstGeom prst="rect">
                <a:avLst/>
              </a:prstGeom>
            </p:spPr>
          </p:pic>
          <p:grpSp>
            <p:nvGrpSpPr>
              <p:cNvPr id="111" name="Gruppieren 4">
                <a:extLst>
                  <a:ext uri="{FF2B5EF4-FFF2-40B4-BE49-F238E27FC236}">
                    <a16:creationId xmlns:a16="http://schemas.microsoft.com/office/drawing/2014/main" id="{1D909732-C579-458B-A312-D1D43E6F9BCE}"/>
                  </a:ext>
                </a:extLst>
              </p:cNvPr>
              <p:cNvGrpSpPr/>
              <p:nvPr/>
            </p:nvGrpSpPr>
            <p:grpSpPr>
              <a:xfrm>
                <a:off x="1813357" y="1904152"/>
                <a:ext cx="1503439" cy="612808"/>
                <a:chOff x="494504" y="1929535"/>
                <a:chExt cx="1500809" cy="611737"/>
              </a:xfrm>
            </p:grpSpPr>
            <p:sp>
              <p:nvSpPr>
                <p:cNvPr id="113" name="Rectangle 155">
                  <a:extLst>
                    <a:ext uri="{FF2B5EF4-FFF2-40B4-BE49-F238E27FC236}">
                      <a16:creationId xmlns:a16="http://schemas.microsoft.com/office/drawing/2014/main" id="{670ADE42-9E53-4A4E-9C36-558F118FB457}"/>
                    </a:ext>
                  </a:extLst>
                </p:cNvPr>
                <p:cNvSpPr/>
                <p:nvPr/>
              </p:nvSpPr>
              <p:spPr>
                <a:xfrm>
                  <a:off x="494504" y="2059815"/>
                  <a:ext cx="1500809" cy="270956"/>
                </a:xfrm>
                <a:prstGeom prst="rect">
                  <a:avLst/>
                </a:prstGeom>
              </p:spPr>
              <p:txBody>
                <a:bodyPr wrap="square" lIns="121895" tIns="60949" rIns="121895" bIns="60949" numCol="1" anchor="b" anchorCtr="0">
                  <a:spAutoFit/>
                </a:bodyPr>
                <a:lstStyle/>
                <a:p>
                  <a:pPr algn="ctr"/>
                  <a:r>
                    <a:rPr lang="en-US" sz="1400" b="1" i="1" dirty="0">
                      <a:solidFill>
                        <a:srgbClr val="DC6900"/>
                      </a:solidFill>
                      <a:latin typeface="+mj-lt"/>
                    </a:rPr>
                    <a:t>Characterization</a:t>
                  </a:r>
                </a:p>
              </p:txBody>
            </p:sp>
            <p:cxnSp>
              <p:nvCxnSpPr>
                <p:cNvPr id="114" name="Straight Connector 156">
                  <a:extLst>
                    <a:ext uri="{FF2B5EF4-FFF2-40B4-BE49-F238E27FC236}">
                      <a16:creationId xmlns:a16="http://schemas.microsoft.com/office/drawing/2014/main" id="{5F46A539-03EF-4663-A6BD-F01417F91643}"/>
                    </a:ext>
                  </a:extLst>
                </p:cNvPr>
                <p:cNvCxnSpPr/>
                <p:nvPr/>
              </p:nvCxnSpPr>
              <p:spPr>
                <a:xfrm>
                  <a:off x="670272" y="2541272"/>
                  <a:ext cx="1115156" cy="0"/>
                </a:xfrm>
                <a:prstGeom prst="line">
                  <a:avLst/>
                </a:prstGeom>
                <a:ln w="6350" cmpd="sng">
                  <a:solidFill>
                    <a:srgbClr val="EB8C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58">
                  <a:extLst>
                    <a:ext uri="{FF2B5EF4-FFF2-40B4-BE49-F238E27FC236}">
                      <a16:creationId xmlns:a16="http://schemas.microsoft.com/office/drawing/2014/main" id="{B900CA46-461C-4DBD-BECD-75DA833B0D6D}"/>
                    </a:ext>
                  </a:extLst>
                </p:cNvPr>
                <p:cNvCxnSpPr/>
                <p:nvPr/>
              </p:nvCxnSpPr>
              <p:spPr>
                <a:xfrm>
                  <a:off x="673513" y="1929535"/>
                  <a:ext cx="1115156" cy="0"/>
                </a:xfrm>
                <a:prstGeom prst="line">
                  <a:avLst/>
                </a:prstGeom>
                <a:ln w="6350" cmpd="sng">
                  <a:solidFill>
                    <a:srgbClr val="EB8C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3349179-9203-4A00-9B48-77C7D7652646}"/>
                </a:ext>
              </a:extLst>
            </p:cNvPr>
            <p:cNvGrpSpPr/>
            <p:nvPr/>
          </p:nvGrpSpPr>
          <p:grpSpPr>
            <a:xfrm>
              <a:off x="3222834" y="1706276"/>
              <a:ext cx="1310750" cy="602841"/>
              <a:chOff x="3403984" y="1909476"/>
              <a:chExt cx="1441827" cy="602841"/>
            </a:xfrm>
          </p:grpSpPr>
          <p:pic>
            <p:nvPicPr>
              <p:cNvPr id="102" name="Picture 47">
                <a:extLst>
                  <a:ext uri="{FF2B5EF4-FFF2-40B4-BE49-F238E27FC236}">
                    <a16:creationId xmlns:a16="http://schemas.microsoft.com/office/drawing/2014/main" id="{8993E6B3-6B18-47A6-AC3D-CD34FD84C0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03984" y="2063231"/>
                <a:ext cx="230909" cy="230909"/>
              </a:xfrm>
              <a:prstGeom prst="rect">
                <a:avLst/>
              </a:prstGeom>
            </p:spPr>
          </p:pic>
          <p:grpSp>
            <p:nvGrpSpPr>
              <p:cNvPr id="103" name="Gruppieren 4">
                <a:extLst>
                  <a:ext uri="{FF2B5EF4-FFF2-40B4-BE49-F238E27FC236}">
                    <a16:creationId xmlns:a16="http://schemas.microsoft.com/office/drawing/2014/main" id="{BFB016B9-9524-4C20-BDEF-6A3D3DB0F461}"/>
                  </a:ext>
                </a:extLst>
              </p:cNvPr>
              <p:cNvGrpSpPr/>
              <p:nvPr/>
            </p:nvGrpSpPr>
            <p:grpSpPr>
              <a:xfrm>
                <a:off x="3446578" y="1909476"/>
                <a:ext cx="1399233" cy="602841"/>
                <a:chOff x="499445" y="1961937"/>
                <a:chExt cx="1396778" cy="601789"/>
              </a:xfrm>
            </p:grpSpPr>
            <p:sp>
              <p:nvSpPr>
                <p:cNvPr id="105" name="Rectangle 155">
                  <a:extLst>
                    <a:ext uri="{FF2B5EF4-FFF2-40B4-BE49-F238E27FC236}">
                      <a16:creationId xmlns:a16="http://schemas.microsoft.com/office/drawing/2014/main" id="{D5B04746-5F7E-45E4-8AB0-8F4B9198FC70}"/>
                    </a:ext>
                  </a:extLst>
                </p:cNvPr>
                <p:cNvSpPr/>
                <p:nvPr/>
              </p:nvSpPr>
              <p:spPr>
                <a:xfrm>
                  <a:off x="499445" y="2074973"/>
                  <a:ext cx="1396778" cy="270956"/>
                </a:xfrm>
                <a:prstGeom prst="rect">
                  <a:avLst/>
                </a:prstGeom>
              </p:spPr>
              <p:txBody>
                <a:bodyPr wrap="square" lIns="121895" tIns="60949" rIns="121895" bIns="60949" numCol="1" anchor="b" anchorCtr="0">
                  <a:spAutoFit/>
                </a:bodyPr>
                <a:lstStyle/>
                <a:p>
                  <a:pPr algn="ctr"/>
                  <a:r>
                    <a:rPr lang="en-US" sz="1400" b="1" i="1" dirty="0">
                      <a:solidFill>
                        <a:schemeClr val="bg1">
                          <a:lumMod val="50000"/>
                        </a:schemeClr>
                      </a:solidFill>
                      <a:latin typeface="+mj-lt"/>
                    </a:rPr>
                    <a:t>Data</a:t>
                  </a:r>
                </a:p>
              </p:txBody>
            </p:sp>
            <p:cxnSp>
              <p:nvCxnSpPr>
                <p:cNvPr id="106" name="Straight Connector 156">
                  <a:extLst>
                    <a:ext uri="{FF2B5EF4-FFF2-40B4-BE49-F238E27FC236}">
                      <a16:creationId xmlns:a16="http://schemas.microsoft.com/office/drawing/2014/main" id="{D950BE78-E52D-4F7F-B325-B462A02F41B4}"/>
                    </a:ext>
                  </a:extLst>
                </p:cNvPr>
                <p:cNvCxnSpPr/>
                <p:nvPr/>
              </p:nvCxnSpPr>
              <p:spPr>
                <a:xfrm>
                  <a:off x="671923" y="2563726"/>
                  <a:ext cx="1115156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58">
                  <a:extLst>
                    <a:ext uri="{FF2B5EF4-FFF2-40B4-BE49-F238E27FC236}">
                      <a16:creationId xmlns:a16="http://schemas.microsoft.com/office/drawing/2014/main" id="{DA6C5F59-2617-4A7F-B172-8B4A1ACC3519}"/>
                    </a:ext>
                  </a:extLst>
                </p:cNvPr>
                <p:cNvCxnSpPr/>
                <p:nvPr/>
              </p:nvCxnSpPr>
              <p:spPr>
                <a:xfrm>
                  <a:off x="671928" y="1961937"/>
                  <a:ext cx="1115156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6" name="Freeform 4845">
              <a:extLst>
                <a:ext uri="{FF2B5EF4-FFF2-40B4-BE49-F238E27FC236}">
                  <a16:creationId xmlns:a16="http://schemas.microsoft.com/office/drawing/2014/main" id="{C98F29AD-4668-4487-BF76-B9AB3D28E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9457" y="1254183"/>
              <a:ext cx="351550" cy="380846"/>
            </a:xfrm>
            <a:custGeom>
              <a:avLst/>
              <a:gdLst>
                <a:gd name="T0" fmla="*/ 86 w 384"/>
                <a:gd name="T1" fmla="*/ 34 h 416"/>
                <a:gd name="T2" fmla="*/ 108 w 384"/>
                <a:gd name="T3" fmla="*/ 36 h 416"/>
                <a:gd name="T4" fmla="*/ 122 w 384"/>
                <a:gd name="T5" fmla="*/ 86 h 416"/>
                <a:gd name="T6" fmla="*/ 102 w 384"/>
                <a:gd name="T7" fmla="*/ 82 h 416"/>
                <a:gd name="T8" fmla="*/ 24 w 384"/>
                <a:gd name="T9" fmla="*/ 106 h 416"/>
                <a:gd name="T10" fmla="*/ 26 w 384"/>
                <a:gd name="T11" fmla="*/ 126 h 416"/>
                <a:gd name="T12" fmla="*/ 68 w 384"/>
                <a:gd name="T13" fmla="*/ 136 h 416"/>
                <a:gd name="T14" fmla="*/ 64 w 384"/>
                <a:gd name="T15" fmla="*/ 120 h 416"/>
                <a:gd name="T16" fmla="*/ 154 w 384"/>
                <a:gd name="T17" fmla="*/ 372 h 416"/>
                <a:gd name="T18" fmla="*/ 164 w 384"/>
                <a:gd name="T19" fmla="*/ 386 h 416"/>
                <a:gd name="T20" fmla="*/ 230 w 384"/>
                <a:gd name="T21" fmla="*/ 376 h 416"/>
                <a:gd name="T22" fmla="*/ 220 w 384"/>
                <a:gd name="T23" fmla="*/ 366 h 416"/>
                <a:gd name="T24" fmla="*/ 164 w 384"/>
                <a:gd name="T25" fmla="*/ 402 h 416"/>
                <a:gd name="T26" fmla="*/ 174 w 384"/>
                <a:gd name="T27" fmla="*/ 416 h 416"/>
                <a:gd name="T28" fmla="*/ 220 w 384"/>
                <a:gd name="T29" fmla="*/ 406 h 416"/>
                <a:gd name="T30" fmla="*/ 210 w 384"/>
                <a:gd name="T31" fmla="*/ 396 h 416"/>
                <a:gd name="T32" fmla="*/ 34 w 384"/>
                <a:gd name="T33" fmla="*/ 294 h 416"/>
                <a:gd name="T34" fmla="*/ 48 w 384"/>
                <a:gd name="T35" fmla="*/ 302 h 416"/>
                <a:gd name="T36" fmla="*/ 66 w 384"/>
                <a:gd name="T37" fmla="*/ 280 h 416"/>
                <a:gd name="T38" fmla="*/ 52 w 384"/>
                <a:gd name="T39" fmla="*/ 276 h 416"/>
                <a:gd name="T40" fmla="*/ 38 w 384"/>
                <a:gd name="T41" fmla="*/ 196 h 416"/>
                <a:gd name="T42" fmla="*/ 0 w 384"/>
                <a:gd name="T43" fmla="*/ 208 h 416"/>
                <a:gd name="T44" fmla="*/ 38 w 384"/>
                <a:gd name="T45" fmla="*/ 220 h 416"/>
                <a:gd name="T46" fmla="*/ 50 w 384"/>
                <a:gd name="T47" fmla="*/ 208 h 416"/>
                <a:gd name="T48" fmla="*/ 206 w 384"/>
                <a:gd name="T49" fmla="*/ 54 h 416"/>
                <a:gd name="T50" fmla="*/ 192 w 384"/>
                <a:gd name="T51" fmla="*/ 0 h 416"/>
                <a:gd name="T52" fmla="*/ 178 w 384"/>
                <a:gd name="T53" fmla="*/ 54 h 416"/>
                <a:gd name="T54" fmla="*/ 192 w 384"/>
                <a:gd name="T55" fmla="*/ 68 h 416"/>
                <a:gd name="T56" fmla="*/ 320 w 384"/>
                <a:gd name="T57" fmla="*/ 278 h 416"/>
                <a:gd name="T58" fmla="*/ 322 w 384"/>
                <a:gd name="T59" fmla="*/ 294 h 416"/>
                <a:gd name="T60" fmla="*/ 348 w 384"/>
                <a:gd name="T61" fmla="*/ 298 h 416"/>
                <a:gd name="T62" fmla="*/ 346 w 384"/>
                <a:gd name="T63" fmla="*/ 284 h 416"/>
                <a:gd name="T64" fmla="*/ 362 w 384"/>
                <a:gd name="T65" fmla="*/ 122 h 416"/>
                <a:gd name="T66" fmla="*/ 356 w 384"/>
                <a:gd name="T67" fmla="*/ 104 h 416"/>
                <a:gd name="T68" fmla="*/ 314 w 384"/>
                <a:gd name="T69" fmla="*/ 128 h 416"/>
                <a:gd name="T70" fmla="*/ 326 w 384"/>
                <a:gd name="T71" fmla="*/ 142 h 416"/>
                <a:gd name="T72" fmla="*/ 336 w 384"/>
                <a:gd name="T73" fmla="*/ 204 h 416"/>
                <a:gd name="T74" fmla="*/ 346 w 384"/>
                <a:gd name="T75" fmla="*/ 220 h 416"/>
                <a:gd name="T76" fmla="*/ 384 w 384"/>
                <a:gd name="T77" fmla="*/ 208 h 416"/>
                <a:gd name="T78" fmla="*/ 372 w 384"/>
                <a:gd name="T79" fmla="*/ 196 h 416"/>
                <a:gd name="T80" fmla="*/ 276 w 384"/>
                <a:gd name="T81" fmla="*/ 36 h 416"/>
                <a:gd name="T82" fmla="*/ 262 w 384"/>
                <a:gd name="T83" fmla="*/ 86 h 416"/>
                <a:gd name="T84" fmla="*/ 300 w 384"/>
                <a:gd name="T85" fmla="*/ 50 h 416"/>
                <a:gd name="T86" fmla="*/ 294 w 384"/>
                <a:gd name="T87" fmla="*/ 32 h 416"/>
                <a:gd name="T88" fmla="*/ 262 w 384"/>
                <a:gd name="T89" fmla="*/ 256 h 416"/>
                <a:gd name="T90" fmla="*/ 236 w 384"/>
                <a:gd name="T91" fmla="*/ 322 h 416"/>
                <a:gd name="T92" fmla="*/ 218 w 384"/>
                <a:gd name="T93" fmla="*/ 354 h 416"/>
                <a:gd name="T94" fmla="*/ 150 w 384"/>
                <a:gd name="T95" fmla="*/ 338 h 416"/>
                <a:gd name="T96" fmla="*/ 132 w 384"/>
                <a:gd name="T97" fmla="*/ 270 h 416"/>
                <a:gd name="T98" fmla="*/ 98 w 384"/>
                <a:gd name="T99" fmla="*/ 196 h 416"/>
                <a:gd name="T100" fmla="*/ 134 w 384"/>
                <a:gd name="T101" fmla="*/ 118 h 416"/>
                <a:gd name="T102" fmla="*/ 234 w 384"/>
                <a:gd name="T103" fmla="*/ 108 h 416"/>
                <a:gd name="T104" fmla="*/ 286 w 384"/>
                <a:gd name="T105" fmla="*/ 196 h 416"/>
                <a:gd name="T106" fmla="*/ 192 w 384"/>
                <a:gd name="T107" fmla="*/ 128 h 416"/>
                <a:gd name="T108" fmla="*/ 146 w 384"/>
                <a:gd name="T109" fmla="*/ 144 h 416"/>
                <a:gd name="T110" fmla="*/ 126 w 384"/>
                <a:gd name="T111" fmla="*/ 198 h 416"/>
                <a:gd name="T112" fmla="*/ 142 w 384"/>
                <a:gd name="T113" fmla="*/ 200 h 416"/>
                <a:gd name="T114" fmla="*/ 154 w 384"/>
                <a:gd name="T115" fmla="*/ 164 h 416"/>
                <a:gd name="T116" fmla="*/ 190 w 384"/>
                <a:gd name="T117" fmla="*/ 148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4" h="416">
                  <a:moveTo>
                    <a:pt x="102" y="82"/>
                  </a:moveTo>
                  <a:lnTo>
                    <a:pt x="84" y="50"/>
                  </a:lnTo>
                  <a:lnTo>
                    <a:pt x="84" y="50"/>
                  </a:lnTo>
                  <a:lnTo>
                    <a:pt x="82" y="44"/>
                  </a:lnTo>
                  <a:lnTo>
                    <a:pt x="84" y="40"/>
                  </a:lnTo>
                  <a:lnTo>
                    <a:pt x="86" y="34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106" y="32"/>
                  </a:lnTo>
                  <a:lnTo>
                    <a:pt x="108" y="36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8" y="72"/>
                  </a:lnTo>
                  <a:lnTo>
                    <a:pt x="128" y="78"/>
                  </a:lnTo>
                  <a:lnTo>
                    <a:pt x="126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08" y="86"/>
                  </a:lnTo>
                  <a:lnTo>
                    <a:pt x="102" y="82"/>
                  </a:lnTo>
                  <a:lnTo>
                    <a:pt x="102" y="82"/>
                  </a:lnTo>
                  <a:close/>
                  <a:moveTo>
                    <a:pt x="64" y="120"/>
                  </a:moveTo>
                  <a:lnTo>
                    <a:pt x="38" y="104"/>
                  </a:lnTo>
                  <a:lnTo>
                    <a:pt x="38" y="104"/>
                  </a:lnTo>
                  <a:lnTo>
                    <a:pt x="32" y="104"/>
                  </a:lnTo>
                  <a:lnTo>
                    <a:pt x="28" y="104"/>
                  </a:lnTo>
                  <a:lnTo>
                    <a:pt x="24" y="106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0" y="114"/>
                  </a:lnTo>
                  <a:lnTo>
                    <a:pt x="20" y="118"/>
                  </a:lnTo>
                  <a:lnTo>
                    <a:pt x="22" y="122"/>
                  </a:lnTo>
                  <a:lnTo>
                    <a:pt x="26" y="126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8" y="142"/>
                  </a:lnTo>
                  <a:lnTo>
                    <a:pt x="58" y="142"/>
                  </a:lnTo>
                  <a:lnTo>
                    <a:pt x="64" y="142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0" y="132"/>
                  </a:lnTo>
                  <a:lnTo>
                    <a:pt x="70" y="128"/>
                  </a:lnTo>
                  <a:lnTo>
                    <a:pt x="68" y="124"/>
                  </a:lnTo>
                  <a:lnTo>
                    <a:pt x="64" y="120"/>
                  </a:lnTo>
                  <a:lnTo>
                    <a:pt x="64" y="120"/>
                  </a:lnTo>
                  <a:close/>
                  <a:moveTo>
                    <a:pt x="220" y="366"/>
                  </a:moveTo>
                  <a:lnTo>
                    <a:pt x="164" y="366"/>
                  </a:lnTo>
                  <a:lnTo>
                    <a:pt x="164" y="366"/>
                  </a:lnTo>
                  <a:lnTo>
                    <a:pt x="160" y="366"/>
                  </a:lnTo>
                  <a:lnTo>
                    <a:pt x="156" y="368"/>
                  </a:lnTo>
                  <a:lnTo>
                    <a:pt x="154" y="372"/>
                  </a:lnTo>
                  <a:lnTo>
                    <a:pt x="154" y="376"/>
                  </a:lnTo>
                  <a:lnTo>
                    <a:pt x="154" y="376"/>
                  </a:lnTo>
                  <a:lnTo>
                    <a:pt x="154" y="380"/>
                  </a:lnTo>
                  <a:lnTo>
                    <a:pt x="156" y="382"/>
                  </a:lnTo>
                  <a:lnTo>
                    <a:pt x="160" y="384"/>
                  </a:lnTo>
                  <a:lnTo>
                    <a:pt x="164" y="386"/>
                  </a:lnTo>
                  <a:lnTo>
                    <a:pt x="220" y="386"/>
                  </a:lnTo>
                  <a:lnTo>
                    <a:pt x="220" y="386"/>
                  </a:lnTo>
                  <a:lnTo>
                    <a:pt x="224" y="384"/>
                  </a:lnTo>
                  <a:lnTo>
                    <a:pt x="228" y="382"/>
                  </a:lnTo>
                  <a:lnTo>
                    <a:pt x="230" y="380"/>
                  </a:lnTo>
                  <a:lnTo>
                    <a:pt x="230" y="376"/>
                  </a:lnTo>
                  <a:lnTo>
                    <a:pt x="230" y="376"/>
                  </a:lnTo>
                  <a:lnTo>
                    <a:pt x="230" y="372"/>
                  </a:lnTo>
                  <a:lnTo>
                    <a:pt x="228" y="368"/>
                  </a:lnTo>
                  <a:lnTo>
                    <a:pt x="224" y="366"/>
                  </a:lnTo>
                  <a:lnTo>
                    <a:pt x="220" y="366"/>
                  </a:lnTo>
                  <a:lnTo>
                    <a:pt x="220" y="366"/>
                  </a:lnTo>
                  <a:close/>
                  <a:moveTo>
                    <a:pt x="210" y="396"/>
                  </a:moveTo>
                  <a:lnTo>
                    <a:pt x="174" y="396"/>
                  </a:lnTo>
                  <a:lnTo>
                    <a:pt x="174" y="396"/>
                  </a:lnTo>
                  <a:lnTo>
                    <a:pt x="170" y="396"/>
                  </a:lnTo>
                  <a:lnTo>
                    <a:pt x="166" y="398"/>
                  </a:lnTo>
                  <a:lnTo>
                    <a:pt x="164" y="402"/>
                  </a:lnTo>
                  <a:lnTo>
                    <a:pt x="164" y="406"/>
                  </a:lnTo>
                  <a:lnTo>
                    <a:pt x="164" y="406"/>
                  </a:lnTo>
                  <a:lnTo>
                    <a:pt x="164" y="410"/>
                  </a:lnTo>
                  <a:lnTo>
                    <a:pt x="166" y="414"/>
                  </a:lnTo>
                  <a:lnTo>
                    <a:pt x="170" y="416"/>
                  </a:lnTo>
                  <a:lnTo>
                    <a:pt x="174" y="416"/>
                  </a:lnTo>
                  <a:lnTo>
                    <a:pt x="210" y="416"/>
                  </a:lnTo>
                  <a:lnTo>
                    <a:pt x="210" y="416"/>
                  </a:lnTo>
                  <a:lnTo>
                    <a:pt x="214" y="416"/>
                  </a:lnTo>
                  <a:lnTo>
                    <a:pt x="218" y="414"/>
                  </a:lnTo>
                  <a:lnTo>
                    <a:pt x="220" y="410"/>
                  </a:lnTo>
                  <a:lnTo>
                    <a:pt x="220" y="406"/>
                  </a:lnTo>
                  <a:lnTo>
                    <a:pt x="220" y="406"/>
                  </a:lnTo>
                  <a:lnTo>
                    <a:pt x="220" y="402"/>
                  </a:lnTo>
                  <a:lnTo>
                    <a:pt x="218" y="398"/>
                  </a:lnTo>
                  <a:lnTo>
                    <a:pt x="214" y="396"/>
                  </a:lnTo>
                  <a:lnTo>
                    <a:pt x="210" y="396"/>
                  </a:lnTo>
                  <a:lnTo>
                    <a:pt x="210" y="396"/>
                  </a:lnTo>
                  <a:close/>
                  <a:moveTo>
                    <a:pt x="52" y="276"/>
                  </a:moveTo>
                  <a:lnTo>
                    <a:pt x="38" y="284"/>
                  </a:lnTo>
                  <a:lnTo>
                    <a:pt x="38" y="284"/>
                  </a:lnTo>
                  <a:lnTo>
                    <a:pt x="36" y="288"/>
                  </a:lnTo>
                  <a:lnTo>
                    <a:pt x="34" y="290"/>
                  </a:lnTo>
                  <a:lnTo>
                    <a:pt x="34" y="294"/>
                  </a:lnTo>
                  <a:lnTo>
                    <a:pt x="36" y="298"/>
                  </a:lnTo>
                  <a:lnTo>
                    <a:pt x="36" y="298"/>
                  </a:lnTo>
                  <a:lnTo>
                    <a:pt x="40" y="302"/>
                  </a:lnTo>
                  <a:lnTo>
                    <a:pt x="44" y="304"/>
                  </a:lnTo>
                  <a:lnTo>
                    <a:pt x="44" y="304"/>
                  </a:lnTo>
                  <a:lnTo>
                    <a:pt x="48" y="302"/>
                  </a:lnTo>
                  <a:lnTo>
                    <a:pt x="62" y="294"/>
                  </a:lnTo>
                  <a:lnTo>
                    <a:pt x="62" y="294"/>
                  </a:lnTo>
                  <a:lnTo>
                    <a:pt x="66" y="292"/>
                  </a:lnTo>
                  <a:lnTo>
                    <a:pt x="68" y="288"/>
                  </a:lnTo>
                  <a:lnTo>
                    <a:pt x="68" y="284"/>
                  </a:lnTo>
                  <a:lnTo>
                    <a:pt x="66" y="280"/>
                  </a:lnTo>
                  <a:lnTo>
                    <a:pt x="66" y="280"/>
                  </a:lnTo>
                  <a:lnTo>
                    <a:pt x="64" y="278"/>
                  </a:lnTo>
                  <a:lnTo>
                    <a:pt x="60" y="276"/>
                  </a:lnTo>
                  <a:lnTo>
                    <a:pt x="56" y="276"/>
                  </a:lnTo>
                  <a:lnTo>
                    <a:pt x="52" y="276"/>
                  </a:lnTo>
                  <a:lnTo>
                    <a:pt x="52" y="276"/>
                  </a:lnTo>
                  <a:close/>
                  <a:moveTo>
                    <a:pt x="50" y="208"/>
                  </a:moveTo>
                  <a:lnTo>
                    <a:pt x="50" y="208"/>
                  </a:lnTo>
                  <a:lnTo>
                    <a:pt x="48" y="204"/>
                  </a:lnTo>
                  <a:lnTo>
                    <a:pt x="46" y="200"/>
                  </a:lnTo>
                  <a:lnTo>
                    <a:pt x="42" y="198"/>
                  </a:lnTo>
                  <a:lnTo>
                    <a:pt x="38" y="196"/>
                  </a:lnTo>
                  <a:lnTo>
                    <a:pt x="12" y="196"/>
                  </a:lnTo>
                  <a:lnTo>
                    <a:pt x="12" y="196"/>
                  </a:lnTo>
                  <a:lnTo>
                    <a:pt x="6" y="198"/>
                  </a:lnTo>
                  <a:lnTo>
                    <a:pt x="2" y="200"/>
                  </a:lnTo>
                  <a:lnTo>
                    <a:pt x="0" y="204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2"/>
                  </a:lnTo>
                  <a:lnTo>
                    <a:pt x="2" y="216"/>
                  </a:lnTo>
                  <a:lnTo>
                    <a:pt x="6" y="220"/>
                  </a:lnTo>
                  <a:lnTo>
                    <a:pt x="12" y="220"/>
                  </a:lnTo>
                  <a:lnTo>
                    <a:pt x="38" y="220"/>
                  </a:lnTo>
                  <a:lnTo>
                    <a:pt x="38" y="220"/>
                  </a:lnTo>
                  <a:lnTo>
                    <a:pt x="42" y="220"/>
                  </a:lnTo>
                  <a:lnTo>
                    <a:pt x="46" y="216"/>
                  </a:lnTo>
                  <a:lnTo>
                    <a:pt x="48" y="212"/>
                  </a:lnTo>
                  <a:lnTo>
                    <a:pt x="50" y="208"/>
                  </a:lnTo>
                  <a:lnTo>
                    <a:pt x="50" y="208"/>
                  </a:lnTo>
                  <a:close/>
                  <a:moveTo>
                    <a:pt x="192" y="68"/>
                  </a:moveTo>
                  <a:lnTo>
                    <a:pt x="192" y="68"/>
                  </a:lnTo>
                  <a:lnTo>
                    <a:pt x="198" y="66"/>
                  </a:lnTo>
                  <a:lnTo>
                    <a:pt x="202" y="64"/>
                  </a:lnTo>
                  <a:lnTo>
                    <a:pt x="204" y="58"/>
                  </a:lnTo>
                  <a:lnTo>
                    <a:pt x="206" y="54"/>
                  </a:lnTo>
                  <a:lnTo>
                    <a:pt x="206" y="14"/>
                  </a:lnTo>
                  <a:lnTo>
                    <a:pt x="206" y="14"/>
                  </a:lnTo>
                  <a:lnTo>
                    <a:pt x="204" y="8"/>
                  </a:lnTo>
                  <a:lnTo>
                    <a:pt x="202" y="4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82" y="4"/>
                  </a:lnTo>
                  <a:lnTo>
                    <a:pt x="180" y="8"/>
                  </a:lnTo>
                  <a:lnTo>
                    <a:pt x="178" y="14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0" y="58"/>
                  </a:lnTo>
                  <a:lnTo>
                    <a:pt x="182" y="64"/>
                  </a:lnTo>
                  <a:lnTo>
                    <a:pt x="186" y="66"/>
                  </a:lnTo>
                  <a:lnTo>
                    <a:pt x="192" y="68"/>
                  </a:lnTo>
                  <a:lnTo>
                    <a:pt x="192" y="68"/>
                  </a:lnTo>
                  <a:close/>
                  <a:moveTo>
                    <a:pt x="346" y="284"/>
                  </a:moveTo>
                  <a:lnTo>
                    <a:pt x="332" y="276"/>
                  </a:lnTo>
                  <a:lnTo>
                    <a:pt x="332" y="276"/>
                  </a:lnTo>
                  <a:lnTo>
                    <a:pt x="328" y="276"/>
                  </a:lnTo>
                  <a:lnTo>
                    <a:pt x="324" y="276"/>
                  </a:lnTo>
                  <a:lnTo>
                    <a:pt x="320" y="278"/>
                  </a:lnTo>
                  <a:lnTo>
                    <a:pt x="318" y="280"/>
                  </a:lnTo>
                  <a:lnTo>
                    <a:pt x="318" y="280"/>
                  </a:lnTo>
                  <a:lnTo>
                    <a:pt x="316" y="284"/>
                  </a:lnTo>
                  <a:lnTo>
                    <a:pt x="316" y="288"/>
                  </a:lnTo>
                  <a:lnTo>
                    <a:pt x="318" y="292"/>
                  </a:lnTo>
                  <a:lnTo>
                    <a:pt x="322" y="294"/>
                  </a:lnTo>
                  <a:lnTo>
                    <a:pt x="336" y="302"/>
                  </a:lnTo>
                  <a:lnTo>
                    <a:pt x="336" y="302"/>
                  </a:lnTo>
                  <a:lnTo>
                    <a:pt x="340" y="304"/>
                  </a:lnTo>
                  <a:lnTo>
                    <a:pt x="340" y="304"/>
                  </a:lnTo>
                  <a:lnTo>
                    <a:pt x="344" y="302"/>
                  </a:lnTo>
                  <a:lnTo>
                    <a:pt x="348" y="298"/>
                  </a:lnTo>
                  <a:lnTo>
                    <a:pt x="348" y="298"/>
                  </a:lnTo>
                  <a:lnTo>
                    <a:pt x="350" y="294"/>
                  </a:lnTo>
                  <a:lnTo>
                    <a:pt x="350" y="290"/>
                  </a:lnTo>
                  <a:lnTo>
                    <a:pt x="348" y="288"/>
                  </a:lnTo>
                  <a:lnTo>
                    <a:pt x="346" y="284"/>
                  </a:lnTo>
                  <a:lnTo>
                    <a:pt x="346" y="284"/>
                  </a:lnTo>
                  <a:close/>
                  <a:moveTo>
                    <a:pt x="326" y="142"/>
                  </a:moveTo>
                  <a:lnTo>
                    <a:pt x="326" y="142"/>
                  </a:lnTo>
                  <a:lnTo>
                    <a:pt x="332" y="142"/>
                  </a:lnTo>
                  <a:lnTo>
                    <a:pt x="358" y="126"/>
                  </a:lnTo>
                  <a:lnTo>
                    <a:pt x="358" y="126"/>
                  </a:lnTo>
                  <a:lnTo>
                    <a:pt x="362" y="122"/>
                  </a:lnTo>
                  <a:lnTo>
                    <a:pt x="364" y="118"/>
                  </a:lnTo>
                  <a:lnTo>
                    <a:pt x="364" y="114"/>
                  </a:lnTo>
                  <a:lnTo>
                    <a:pt x="362" y="110"/>
                  </a:lnTo>
                  <a:lnTo>
                    <a:pt x="362" y="110"/>
                  </a:lnTo>
                  <a:lnTo>
                    <a:pt x="360" y="106"/>
                  </a:lnTo>
                  <a:lnTo>
                    <a:pt x="356" y="104"/>
                  </a:lnTo>
                  <a:lnTo>
                    <a:pt x="352" y="104"/>
                  </a:lnTo>
                  <a:lnTo>
                    <a:pt x="346" y="104"/>
                  </a:lnTo>
                  <a:lnTo>
                    <a:pt x="320" y="120"/>
                  </a:lnTo>
                  <a:lnTo>
                    <a:pt x="320" y="120"/>
                  </a:lnTo>
                  <a:lnTo>
                    <a:pt x="316" y="124"/>
                  </a:lnTo>
                  <a:lnTo>
                    <a:pt x="314" y="128"/>
                  </a:lnTo>
                  <a:lnTo>
                    <a:pt x="314" y="132"/>
                  </a:lnTo>
                  <a:lnTo>
                    <a:pt x="316" y="136"/>
                  </a:lnTo>
                  <a:lnTo>
                    <a:pt x="316" y="136"/>
                  </a:lnTo>
                  <a:lnTo>
                    <a:pt x="320" y="142"/>
                  </a:lnTo>
                  <a:lnTo>
                    <a:pt x="326" y="142"/>
                  </a:lnTo>
                  <a:lnTo>
                    <a:pt x="326" y="142"/>
                  </a:lnTo>
                  <a:close/>
                  <a:moveTo>
                    <a:pt x="372" y="196"/>
                  </a:moveTo>
                  <a:lnTo>
                    <a:pt x="346" y="196"/>
                  </a:lnTo>
                  <a:lnTo>
                    <a:pt x="346" y="196"/>
                  </a:lnTo>
                  <a:lnTo>
                    <a:pt x="342" y="198"/>
                  </a:lnTo>
                  <a:lnTo>
                    <a:pt x="338" y="200"/>
                  </a:lnTo>
                  <a:lnTo>
                    <a:pt x="336" y="204"/>
                  </a:lnTo>
                  <a:lnTo>
                    <a:pt x="334" y="208"/>
                  </a:lnTo>
                  <a:lnTo>
                    <a:pt x="334" y="208"/>
                  </a:lnTo>
                  <a:lnTo>
                    <a:pt x="336" y="212"/>
                  </a:lnTo>
                  <a:lnTo>
                    <a:pt x="338" y="216"/>
                  </a:lnTo>
                  <a:lnTo>
                    <a:pt x="342" y="220"/>
                  </a:lnTo>
                  <a:lnTo>
                    <a:pt x="346" y="220"/>
                  </a:lnTo>
                  <a:lnTo>
                    <a:pt x="372" y="220"/>
                  </a:lnTo>
                  <a:lnTo>
                    <a:pt x="372" y="220"/>
                  </a:lnTo>
                  <a:lnTo>
                    <a:pt x="378" y="220"/>
                  </a:lnTo>
                  <a:lnTo>
                    <a:pt x="382" y="216"/>
                  </a:lnTo>
                  <a:lnTo>
                    <a:pt x="384" y="212"/>
                  </a:lnTo>
                  <a:lnTo>
                    <a:pt x="384" y="208"/>
                  </a:lnTo>
                  <a:lnTo>
                    <a:pt x="384" y="208"/>
                  </a:lnTo>
                  <a:lnTo>
                    <a:pt x="384" y="204"/>
                  </a:lnTo>
                  <a:lnTo>
                    <a:pt x="382" y="200"/>
                  </a:lnTo>
                  <a:lnTo>
                    <a:pt x="378" y="198"/>
                  </a:lnTo>
                  <a:lnTo>
                    <a:pt x="372" y="196"/>
                  </a:lnTo>
                  <a:lnTo>
                    <a:pt x="372" y="196"/>
                  </a:lnTo>
                  <a:close/>
                  <a:moveTo>
                    <a:pt x="294" y="32"/>
                  </a:moveTo>
                  <a:lnTo>
                    <a:pt x="294" y="32"/>
                  </a:lnTo>
                  <a:lnTo>
                    <a:pt x="288" y="30"/>
                  </a:lnTo>
                  <a:lnTo>
                    <a:pt x="284" y="30"/>
                  </a:lnTo>
                  <a:lnTo>
                    <a:pt x="278" y="32"/>
                  </a:lnTo>
                  <a:lnTo>
                    <a:pt x="276" y="36"/>
                  </a:lnTo>
                  <a:lnTo>
                    <a:pt x="258" y="68"/>
                  </a:lnTo>
                  <a:lnTo>
                    <a:pt x="258" y="68"/>
                  </a:lnTo>
                  <a:lnTo>
                    <a:pt x="256" y="72"/>
                  </a:lnTo>
                  <a:lnTo>
                    <a:pt x="256" y="78"/>
                  </a:lnTo>
                  <a:lnTo>
                    <a:pt x="258" y="82"/>
                  </a:lnTo>
                  <a:lnTo>
                    <a:pt x="262" y="86"/>
                  </a:lnTo>
                  <a:lnTo>
                    <a:pt x="262" y="86"/>
                  </a:lnTo>
                  <a:lnTo>
                    <a:pt x="270" y="88"/>
                  </a:lnTo>
                  <a:lnTo>
                    <a:pt x="270" y="88"/>
                  </a:lnTo>
                  <a:lnTo>
                    <a:pt x="276" y="86"/>
                  </a:lnTo>
                  <a:lnTo>
                    <a:pt x="282" y="82"/>
                  </a:lnTo>
                  <a:lnTo>
                    <a:pt x="300" y="50"/>
                  </a:lnTo>
                  <a:lnTo>
                    <a:pt x="300" y="50"/>
                  </a:lnTo>
                  <a:lnTo>
                    <a:pt x="302" y="44"/>
                  </a:lnTo>
                  <a:lnTo>
                    <a:pt x="300" y="40"/>
                  </a:lnTo>
                  <a:lnTo>
                    <a:pt x="298" y="34"/>
                  </a:lnTo>
                  <a:lnTo>
                    <a:pt x="294" y="32"/>
                  </a:lnTo>
                  <a:lnTo>
                    <a:pt x="294" y="32"/>
                  </a:lnTo>
                  <a:close/>
                  <a:moveTo>
                    <a:pt x="286" y="196"/>
                  </a:moveTo>
                  <a:lnTo>
                    <a:pt x="286" y="196"/>
                  </a:lnTo>
                  <a:lnTo>
                    <a:pt x="284" y="216"/>
                  </a:lnTo>
                  <a:lnTo>
                    <a:pt x="278" y="232"/>
                  </a:lnTo>
                  <a:lnTo>
                    <a:pt x="272" y="244"/>
                  </a:lnTo>
                  <a:lnTo>
                    <a:pt x="262" y="256"/>
                  </a:lnTo>
                  <a:lnTo>
                    <a:pt x="262" y="256"/>
                  </a:lnTo>
                  <a:lnTo>
                    <a:pt x="252" y="270"/>
                  </a:lnTo>
                  <a:lnTo>
                    <a:pt x="244" y="288"/>
                  </a:lnTo>
                  <a:lnTo>
                    <a:pt x="240" y="298"/>
                  </a:lnTo>
                  <a:lnTo>
                    <a:pt x="238" y="310"/>
                  </a:lnTo>
                  <a:lnTo>
                    <a:pt x="236" y="322"/>
                  </a:lnTo>
                  <a:lnTo>
                    <a:pt x="234" y="338"/>
                  </a:lnTo>
                  <a:lnTo>
                    <a:pt x="234" y="338"/>
                  </a:lnTo>
                  <a:lnTo>
                    <a:pt x="232" y="344"/>
                  </a:lnTo>
                  <a:lnTo>
                    <a:pt x="230" y="350"/>
                  </a:lnTo>
                  <a:lnTo>
                    <a:pt x="224" y="354"/>
                  </a:lnTo>
                  <a:lnTo>
                    <a:pt x="218" y="354"/>
                  </a:lnTo>
                  <a:lnTo>
                    <a:pt x="166" y="354"/>
                  </a:lnTo>
                  <a:lnTo>
                    <a:pt x="166" y="354"/>
                  </a:lnTo>
                  <a:lnTo>
                    <a:pt x="160" y="354"/>
                  </a:lnTo>
                  <a:lnTo>
                    <a:pt x="154" y="350"/>
                  </a:lnTo>
                  <a:lnTo>
                    <a:pt x="152" y="344"/>
                  </a:lnTo>
                  <a:lnTo>
                    <a:pt x="150" y="338"/>
                  </a:lnTo>
                  <a:lnTo>
                    <a:pt x="150" y="338"/>
                  </a:lnTo>
                  <a:lnTo>
                    <a:pt x="148" y="322"/>
                  </a:lnTo>
                  <a:lnTo>
                    <a:pt x="146" y="310"/>
                  </a:lnTo>
                  <a:lnTo>
                    <a:pt x="144" y="298"/>
                  </a:lnTo>
                  <a:lnTo>
                    <a:pt x="140" y="288"/>
                  </a:lnTo>
                  <a:lnTo>
                    <a:pt x="132" y="270"/>
                  </a:lnTo>
                  <a:lnTo>
                    <a:pt x="122" y="256"/>
                  </a:lnTo>
                  <a:lnTo>
                    <a:pt x="122" y="256"/>
                  </a:lnTo>
                  <a:lnTo>
                    <a:pt x="112" y="244"/>
                  </a:lnTo>
                  <a:lnTo>
                    <a:pt x="106" y="232"/>
                  </a:lnTo>
                  <a:lnTo>
                    <a:pt x="100" y="216"/>
                  </a:lnTo>
                  <a:lnTo>
                    <a:pt x="98" y="196"/>
                  </a:lnTo>
                  <a:lnTo>
                    <a:pt x="98" y="196"/>
                  </a:lnTo>
                  <a:lnTo>
                    <a:pt x="100" y="178"/>
                  </a:lnTo>
                  <a:lnTo>
                    <a:pt x="104" y="160"/>
                  </a:lnTo>
                  <a:lnTo>
                    <a:pt x="110" y="144"/>
                  </a:lnTo>
                  <a:lnTo>
                    <a:pt x="120" y="130"/>
                  </a:lnTo>
                  <a:lnTo>
                    <a:pt x="134" y="118"/>
                  </a:lnTo>
                  <a:lnTo>
                    <a:pt x="150" y="108"/>
                  </a:lnTo>
                  <a:lnTo>
                    <a:pt x="170" y="102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214" y="102"/>
                  </a:lnTo>
                  <a:lnTo>
                    <a:pt x="234" y="108"/>
                  </a:lnTo>
                  <a:lnTo>
                    <a:pt x="250" y="118"/>
                  </a:lnTo>
                  <a:lnTo>
                    <a:pt x="264" y="130"/>
                  </a:lnTo>
                  <a:lnTo>
                    <a:pt x="274" y="144"/>
                  </a:lnTo>
                  <a:lnTo>
                    <a:pt x="280" y="160"/>
                  </a:lnTo>
                  <a:lnTo>
                    <a:pt x="284" y="178"/>
                  </a:lnTo>
                  <a:lnTo>
                    <a:pt x="286" y="196"/>
                  </a:lnTo>
                  <a:lnTo>
                    <a:pt x="286" y="196"/>
                  </a:lnTo>
                  <a:close/>
                  <a:moveTo>
                    <a:pt x="200" y="138"/>
                  </a:moveTo>
                  <a:lnTo>
                    <a:pt x="200" y="138"/>
                  </a:lnTo>
                  <a:lnTo>
                    <a:pt x="198" y="134"/>
                  </a:lnTo>
                  <a:lnTo>
                    <a:pt x="196" y="130"/>
                  </a:lnTo>
                  <a:lnTo>
                    <a:pt x="192" y="128"/>
                  </a:lnTo>
                  <a:lnTo>
                    <a:pt x="190" y="128"/>
                  </a:lnTo>
                  <a:lnTo>
                    <a:pt x="190" y="128"/>
                  </a:lnTo>
                  <a:lnTo>
                    <a:pt x="178" y="128"/>
                  </a:lnTo>
                  <a:lnTo>
                    <a:pt x="166" y="132"/>
                  </a:lnTo>
                  <a:lnTo>
                    <a:pt x="156" y="136"/>
                  </a:lnTo>
                  <a:lnTo>
                    <a:pt x="146" y="144"/>
                  </a:lnTo>
                  <a:lnTo>
                    <a:pt x="136" y="154"/>
                  </a:lnTo>
                  <a:lnTo>
                    <a:pt x="130" y="164"/>
                  </a:lnTo>
                  <a:lnTo>
                    <a:pt x="126" y="178"/>
                  </a:lnTo>
                  <a:lnTo>
                    <a:pt x="124" y="194"/>
                  </a:lnTo>
                  <a:lnTo>
                    <a:pt x="124" y="194"/>
                  </a:lnTo>
                  <a:lnTo>
                    <a:pt x="126" y="198"/>
                  </a:lnTo>
                  <a:lnTo>
                    <a:pt x="128" y="200"/>
                  </a:lnTo>
                  <a:lnTo>
                    <a:pt x="130" y="204"/>
                  </a:lnTo>
                  <a:lnTo>
                    <a:pt x="134" y="204"/>
                  </a:lnTo>
                  <a:lnTo>
                    <a:pt x="134" y="204"/>
                  </a:lnTo>
                  <a:lnTo>
                    <a:pt x="138" y="204"/>
                  </a:lnTo>
                  <a:lnTo>
                    <a:pt x="142" y="200"/>
                  </a:lnTo>
                  <a:lnTo>
                    <a:pt x="144" y="198"/>
                  </a:lnTo>
                  <a:lnTo>
                    <a:pt x="144" y="194"/>
                  </a:lnTo>
                  <a:lnTo>
                    <a:pt x="144" y="194"/>
                  </a:lnTo>
                  <a:lnTo>
                    <a:pt x="146" y="182"/>
                  </a:lnTo>
                  <a:lnTo>
                    <a:pt x="148" y="172"/>
                  </a:lnTo>
                  <a:lnTo>
                    <a:pt x="154" y="164"/>
                  </a:lnTo>
                  <a:lnTo>
                    <a:pt x="160" y="158"/>
                  </a:lnTo>
                  <a:lnTo>
                    <a:pt x="166" y="154"/>
                  </a:lnTo>
                  <a:lnTo>
                    <a:pt x="174" y="150"/>
                  </a:lnTo>
                  <a:lnTo>
                    <a:pt x="182" y="148"/>
                  </a:lnTo>
                  <a:lnTo>
                    <a:pt x="190" y="148"/>
                  </a:lnTo>
                  <a:lnTo>
                    <a:pt x="190" y="148"/>
                  </a:lnTo>
                  <a:lnTo>
                    <a:pt x="192" y="148"/>
                  </a:lnTo>
                  <a:lnTo>
                    <a:pt x="196" y="144"/>
                  </a:lnTo>
                  <a:lnTo>
                    <a:pt x="198" y="142"/>
                  </a:lnTo>
                  <a:lnTo>
                    <a:pt x="200" y="138"/>
                  </a:lnTo>
                  <a:lnTo>
                    <a:pt x="200" y="13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>
                <a:latin typeface="+mj-lt"/>
              </a:endParaRPr>
            </a:p>
          </p:txBody>
        </p:sp>
        <p:sp>
          <p:nvSpPr>
            <p:cNvPr id="77" name="Freeform 4840">
              <a:extLst>
                <a:ext uri="{FF2B5EF4-FFF2-40B4-BE49-F238E27FC236}">
                  <a16:creationId xmlns:a16="http://schemas.microsoft.com/office/drawing/2014/main" id="{9D1645F4-C9FB-4B8C-8F30-BF04E63734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12619" y="1325787"/>
              <a:ext cx="268705" cy="308740"/>
            </a:xfrm>
            <a:custGeom>
              <a:avLst/>
              <a:gdLst>
                <a:gd name="T0" fmla="*/ 120 w 288"/>
                <a:gd name="T1" fmla="*/ 84 h 364"/>
                <a:gd name="T2" fmla="*/ 96 w 288"/>
                <a:gd name="T3" fmla="*/ 74 h 364"/>
                <a:gd name="T4" fmla="*/ 106 w 288"/>
                <a:gd name="T5" fmla="*/ 52 h 364"/>
                <a:gd name="T6" fmla="*/ 130 w 288"/>
                <a:gd name="T7" fmla="*/ 62 h 364"/>
                <a:gd name="T8" fmla="*/ 74 w 288"/>
                <a:gd name="T9" fmla="*/ 52 h 364"/>
                <a:gd name="T10" fmla="*/ 50 w 288"/>
                <a:gd name="T11" fmla="*/ 58 h 364"/>
                <a:gd name="T12" fmla="*/ 54 w 288"/>
                <a:gd name="T13" fmla="*/ 82 h 364"/>
                <a:gd name="T14" fmla="*/ 80 w 288"/>
                <a:gd name="T15" fmla="*/ 78 h 364"/>
                <a:gd name="T16" fmla="*/ 148 w 288"/>
                <a:gd name="T17" fmla="*/ 54 h 364"/>
                <a:gd name="T18" fmla="*/ 148 w 288"/>
                <a:gd name="T19" fmla="*/ 80 h 364"/>
                <a:gd name="T20" fmla="*/ 174 w 288"/>
                <a:gd name="T21" fmla="*/ 80 h 364"/>
                <a:gd name="T22" fmla="*/ 174 w 288"/>
                <a:gd name="T23" fmla="*/ 54 h 364"/>
                <a:gd name="T24" fmla="*/ 128 w 288"/>
                <a:gd name="T25" fmla="*/ 106 h 364"/>
                <a:gd name="T26" fmla="*/ 102 w 288"/>
                <a:gd name="T27" fmla="*/ 100 h 364"/>
                <a:gd name="T28" fmla="*/ 98 w 288"/>
                <a:gd name="T29" fmla="*/ 126 h 364"/>
                <a:gd name="T30" fmla="*/ 122 w 288"/>
                <a:gd name="T31" fmla="*/ 130 h 364"/>
                <a:gd name="T32" fmla="*/ 82 w 288"/>
                <a:gd name="T33" fmla="*/ 110 h 364"/>
                <a:gd name="T34" fmla="*/ 58 w 288"/>
                <a:gd name="T35" fmla="*/ 100 h 364"/>
                <a:gd name="T36" fmla="*/ 48 w 288"/>
                <a:gd name="T37" fmla="*/ 122 h 364"/>
                <a:gd name="T38" fmla="*/ 72 w 288"/>
                <a:gd name="T39" fmla="*/ 132 h 364"/>
                <a:gd name="T40" fmla="*/ 120 w 288"/>
                <a:gd name="T41" fmla="*/ 148 h 364"/>
                <a:gd name="T42" fmla="*/ 96 w 288"/>
                <a:gd name="T43" fmla="*/ 158 h 364"/>
                <a:gd name="T44" fmla="*/ 106 w 288"/>
                <a:gd name="T45" fmla="*/ 180 h 364"/>
                <a:gd name="T46" fmla="*/ 130 w 288"/>
                <a:gd name="T47" fmla="*/ 170 h 364"/>
                <a:gd name="T48" fmla="*/ 120 w 288"/>
                <a:gd name="T49" fmla="*/ 148 h 364"/>
                <a:gd name="T50" fmla="*/ 52 w 288"/>
                <a:gd name="T51" fmla="*/ 150 h 364"/>
                <a:gd name="T52" fmla="*/ 52 w 288"/>
                <a:gd name="T53" fmla="*/ 176 h 364"/>
                <a:gd name="T54" fmla="*/ 78 w 288"/>
                <a:gd name="T55" fmla="*/ 176 h 364"/>
                <a:gd name="T56" fmla="*/ 78 w 288"/>
                <a:gd name="T57" fmla="*/ 150 h 364"/>
                <a:gd name="T58" fmla="*/ 216 w 288"/>
                <a:gd name="T59" fmla="*/ 348 h 364"/>
                <a:gd name="T60" fmla="*/ 40 w 288"/>
                <a:gd name="T61" fmla="*/ 364 h 364"/>
                <a:gd name="T62" fmla="*/ 8 w 288"/>
                <a:gd name="T63" fmla="*/ 346 h 364"/>
                <a:gd name="T64" fmla="*/ 2 w 288"/>
                <a:gd name="T65" fmla="*/ 32 h 364"/>
                <a:gd name="T66" fmla="*/ 32 w 288"/>
                <a:gd name="T67" fmla="*/ 0 h 364"/>
                <a:gd name="T68" fmla="*/ 208 w 288"/>
                <a:gd name="T69" fmla="*/ 6 h 364"/>
                <a:gd name="T70" fmla="*/ 224 w 288"/>
                <a:gd name="T71" fmla="*/ 158 h 364"/>
                <a:gd name="T72" fmla="*/ 206 w 288"/>
                <a:gd name="T73" fmla="*/ 148 h 364"/>
                <a:gd name="T74" fmla="*/ 194 w 288"/>
                <a:gd name="T75" fmla="*/ 36 h 364"/>
                <a:gd name="T76" fmla="*/ 36 w 288"/>
                <a:gd name="T77" fmla="*/ 30 h 364"/>
                <a:gd name="T78" fmla="*/ 32 w 288"/>
                <a:gd name="T79" fmla="*/ 274 h 364"/>
                <a:gd name="T80" fmla="*/ 156 w 288"/>
                <a:gd name="T81" fmla="*/ 324 h 364"/>
                <a:gd name="T82" fmla="*/ 216 w 288"/>
                <a:gd name="T83" fmla="*/ 348 h 364"/>
                <a:gd name="T84" fmla="*/ 120 w 288"/>
                <a:gd name="T85" fmla="*/ 304 h 364"/>
                <a:gd name="T86" fmla="*/ 92 w 288"/>
                <a:gd name="T87" fmla="*/ 324 h 364"/>
                <a:gd name="T88" fmla="*/ 112 w 288"/>
                <a:gd name="T89" fmla="*/ 342 h 364"/>
                <a:gd name="T90" fmla="*/ 288 w 288"/>
                <a:gd name="T91" fmla="*/ 256 h 364"/>
                <a:gd name="T92" fmla="*/ 282 w 288"/>
                <a:gd name="T93" fmla="*/ 188 h 364"/>
                <a:gd name="T94" fmla="*/ 254 w 288"/>
                <a:gd name="T95" fmla="*/ 190 h 364"/>
                <a:gd name="T96" fmla="*/ 242 w 288"/>
                <a:gd name="T97" fmla="*/ 174 h 364"/>
                <a:gd name="T98" fmla="*/ 216 w 288"/>
                <a:gd name="T99" fmla="*/ 186 h 364"/>
                <a:gd name="T100" fmla="*/ 198 w 288"/>
                <a:gd name="T101" fmla="*/ 164 h 364"/>
                <a:gd name="T102" fmla="*/ 180 w 288"/>
                <a:gd name="T103" fmla="*/ 118 h 364"/>
                <a:gd name="T104" fmla="*/ 162 w 288"/>
                <a:gd name="T105" fmla="*/ 100 h 364"/>
                <a:gd name="T106" fmla="*/ 118 w 288"/>
                <a:gd name="T107" fmla="*/ 212 h 364"/>
                <a:gd name="T108" fmla="*/ 92 w 288"/>
                <a:gd name="T109" fmla="*/ 212 h 364"/>
                <a:gd name="T110" fmla="*/ 166 w 288"/>
                <a:gd name="T111" fmla="*/ 312 h 364"/>
                <a:gd name="T112" fmla="*/ 216 w 288"/>
                <a:gd name="T113" fmla="*/ 332 h 364"/>
                <a:gd name="T114" fmla="*/ 276 w 288"/>
                <a:gd name="T115" fmla="*/ 300 h 364"/>
                <a:gd name="T116" fmla="*/ 288 w 288"/>
                <a:gd name="T117" fmla="*/ 25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8" h="364">
                  <a:moveTo>
                    <a:pt x="130" y="74"/>
                  </a:moveTo>
                  <a:lnTo>
                    <a:pt x="130" y="74"/>
                  </a:lnTo>
                  <a:lnTo>
                    <a:pt x="128" y="78"/>
                  </a:lnTo>
                  <a:lnTo>
                    <a:pt x="126" y="80"/>
                  </a:lnTo>
                  <a:lnTo>
                    <a:pt x="122" y="82"/>
                  </a:lnTo>
                  <a:lnTo>
                    <a:pt x="120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2" y="82"/>
                  </a:lnTo>
                  <a:lnTo>
                    <a:pt x="100" y="80"/>
                  </a:lnTo>
                  <a:lnTo>
                    <a:pt x="98" y="78"/>
                  </a:lnTo>
                  <a:lnTo>
                    <a:pt x="96" y="74"/>
                  </a:lnTo>
                  <a:lnTo>
                    <a:pt x="96" y="62"/>
                  </a:lnTo>
                  <a:lnTo>
                    <a:pt x="96" y="62"/>
                  </a:lnTo>
                  <a:lnTo>
                    <a:pt x="98" y="58"/>
                  </a:lnTo>
                  <a:lnTo>
                    <a:pt x="100" y="54"/>
                  </a:lnTo>
                  <a:lnTo>
                    <a:pt x="102" y="52"/>
                  </a:lnTo>
                  <a:lnTo>
                    <a:pt x="106" y="52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22" y="52"/>
                  </a:lnTo>
                  <a:lnTo>
                    <a:pt x="126" y="54"/>
                  </a:lnTo>
                  <a:lnTo>
                    <a:pt x="128" y="58"/>
                  </a:lnTo>
                  <a:lnTo>
                    <a:pt x="130" y="62"/>
                  </a:lnTo>
                  <a:lnTo>
                    <a:pt x="130" y="74"/>
                  </a:lnTo>
                  <a:close/>
                  <a:moveTo>
                    <a:pt x="82" y="62"/>
                  </a:moveTo>
                  <a:lnTo>
                    <a:pt x="82" y="62"/>
                  </a:lnTo>
                  <a:lnTo>
                    <a:pt x="80" y="58"/>
                  </a:lnTo>
                  <a:lnTo>
                    <a:pt x="78" y="54"/>
                  </a:lnTo>
                  <a:lnTo>
                    <a:pt x="74" y="52"/>
                  </a:lnTo>
                  <a:lnTo>
                    <a:pt x="72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4" y="52"/>
                  </a:lnTo>
                  <a:lnTo>
                    <a:pt x="52" y="54"/>
                  </a:lnTo>
                  <a:lnTo>
                    <a:pt x="50" y="58"/>
                  </a:lnTo>
                  <a:lnTo>
                    <a:pt x="48" y="62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0" y="78"/>
                  </a:lnTo>
                  <a:lnTo>
                    <a:pt x="52" y="80"/>
                  </a:lnTo>
                  <a:lnTo>
                    <a:pt x="54" y="82"/>
                  </a:lnTo>
                  <a:lnTo>
                    <a:pt x="58" y="84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74" y="82"/>
                  </a:lnTo>
                  <a:lnTo>
                    <a:pt x="78" y="80"/>
                  </a:lnTo>
                  <a:lnTo>
                    <a:pt x="80" y="78"/>
                  </a:lnTo>
                  <a:lnTo>
                    <a:pt x="82" y="74"/>
                  </a:lnTo>
                  <a:lnTo>
                    <a:pt x="82" y="62"/>
                  </a:lnTo>
                  <a:close/>
                  <a:moveTo>
                    <a:pt x="154" y="52"/>
                  </a:moveTo>
                  <a:lnTo>
                    <a:pt x="154" y="52"/>
                  </a:lnTo>
                  <a:lnTo>
                    <a:pt x="150" y="52"/>
                  </a:lnTo>
                  <a:lnTo>
                    <a:pt x="148" y="54"/>
                  </a:lnTo>
                  <a:lnTo>
                    <a:pt x="146" y="58"/>
                  </a:lnTo>
                  <a:lnTo>
                    <a:pt x="144" y="62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6" y="78"/>
                  </a:lnTo>
                  <a:lnTo>
                    <a:pt x="148" y="80"/>
                  </a:lnTo>
                  <a:lnTo>
                    <a:pt x="150" y="82"/>
                  </a:lnTo>
                  <a:lnTo>
                    <a:pt x="154" y="84"/>
                  </a:lnTo>
                  <a:lnTo>
                    <a:pt x="168" y="84"/>
                  </a:lnTo>
                  <a:lnTo>
                    <a:pt x="168" y="84"/>
                  </a:lnTo>
                  <a:lnTo>
                    <a:pt x="170" y="82"/>
                  </a:lnTo>
                  <a:lnTo>
                    <a:pt x="174" y="80"/>
                  </a:lnTo>
                  <a:lnTo>
                    <a:pt x="176" y="78"/>
                  </a:lnTo>
                  <a:lnTo>
                    <a:pt x="178" y="74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6" y="58"/>
                  </a:lnTo>
                  <a:lnTo>
                    <a:pt x="174" y="54"/>
                  </a:lnTo>
                  <a:lnTo>
                    <a:pt x="170" y="52"/>
                  </a:lnTo>
                  <a:lnTo>
                    <a:pt x="168" y="52"/>
                  </a:lnTo>
                  <a:lnTo>
                    <a:pt x="154" y="52"/>
                  </a:lnTo>
                  <a:close/>
                  <a:moveTo>
                    <a:pt x="130" y="110"/>
                  </a:moveTo>
                  <a:lnTo>
                    <a:pt x="130" y="110"/>
                  </a:lnTo>
                  <a:lnTo>
                    <a:pt x="128" y="106"/>
                  </a:lnTo>
                  <a:lnTo>
                    <a:pt x="126" y="102"/>
                  </a:lnTo>
                  <a:lnTo>
                    <a:pt x="122" y="100"/>
                  </a:lnTo>
                  <a:lnTo>
                    <a:pt x="120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2" y="100"/>
                  </a:lnTo>
                  <a:lnTo>
                    <a:pt x="100" y="102"/>
                  </a:lnTo>
                  <a:lnTo>
                    <a:pt x="98" y="106"/>
                  </a:lnTo>
                  <a:lnTo>
                    <a:pt x="96" y="110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8" y="126"/>
                  </a:lnTo>
                  <a:lnTo>
                    <a:pt x="100" y="128"/>
                  </a:lnTo>
                  <a:lnTo>
                    <a:pt x="102" y="130"/>
                  </a:lnTo>
                  <a:lnTo>
                    <a:pt x="106" y="132"/>
                  </a:lnTo>
                  <a:lnTo>
                    <a:pt x="120" y="132"/>
                  </a:lnTo>
                  <a:lnTo>
                    <a:pt x="120" y="132"/>
                  </a:lnTo>
                  <a:lnTo>
                    <a:pt x="122" y="130"/>
                  </a:lnTo>
                  <a:lnTo>
                    <a:pt x="126" y="128"/>
                  </a:lnTo>
                  <a:lnTo>
                    <a:pt x="128" y="126"/>
                  </a:lnTo>
                  <a:lnTo>
                    <a:pt x="130" y="122"/>
                  </a:lnTo>
                  <a:lnTo>
                    <a:pt x="130" y="110"/>
                  </a:lnTo>
                  <a:close/>
                  <a:moveTo>
                    <a:pt x="82" y="110"/>
                  </a:moveTo>
                  <a:lnTo>
                    <a:pt x="82" y="110"/>
                  </a:lnTo>
                  <a:lnTo>
                    <a:pt x="80" y="106"/>
                  </a:lnTo>
                  <a:lnTo>
                    <a:pt x="78" y="102"/>
                  </a:lnTo>
                  <a:lnTo>
                    <a:pt x="74" y="100"/>
                  </a:lnTo>
                  <a:lnTo>
                    <a:pt x="72" y="100"/>
                  </a:lnTo>
                  <a:lnTo>
                    <a:pt x="58" y="100"/>
                  </a:lnTo>
                  <a:lnTo>
                    <a:pt x="58" y="100"/>
                  </a:lnTo>
                  <a:lnTo>
                    <a:pt x="54" y="100"/>
                  </a:lnTo>
                  <a:lnTo>
                    <a:pt x="52" y="102"/>
                  </a:lnTo>
                  <a:lnTo>
                    <a:pt x="50" y="106"/>
                  </a:lnTo>
                  <a:lnTo>
                    <a:pt x="48" y="110"/>
                  </a:lnTo>
                  <a:lnTo>
                    <a:pt x="48" y="122"/>
                  </a:lnTo>
                  <a:lnTo>
                    <a:pt x="48" y="122"/>
                  </a:lnTo>
                  <a:lnTo>
                    <a:pt x="50" y="126"/>
                  </a:lnTo>
                  <a:lnTo>
                    <a:pt x="52" y="128"/>
                  </a:lnTo>
                  <a:lnTo>
                    <a:pt x="54" y="130"/>
                  </a:lnTo>
                  <a:lnTo>
                    <a:pt x="58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4" y="130"/>
                  </a:lnTo>
                  <a:lnTo>
                    <a:pt x="78" y="128"/>
                  </a:lnTo>
                  <a:lnTo>
                    <a:pt x="80" y="126"/>
                  </a:lnTo>
                  <a:lnTo>
                    <a:pt x="82" y="122"/>
                  </a:lnTo>
                  <a:lnTo>
                    <a:pt x="82" y="110"/>
                  </a:lnTo>
                  <a:close/>
                  <a:moveTo>
                    <a:pt x="120" y="148"/>
                  </a:moveTo>
                  <a:lnTo>
                    <a:pt x="106" y="148"/>
                  </a:lnTo>
                  <a:lnTo>
                    <a:pt x="106" y="148"/>
                  </a:lnTo>
                  <a:lnTo>
                    <a:pt x="102" y="148"/>
                  </a:lnTo>
                  <a:lnTo>
                    <a:pt x="100" y="150"/>
                  </a:lnTo>
                  <a:lnTo>
                    <a:pt x="98" y="154"/>
                  </a:lnTo>
                  <a:lnTo>
                    <a:pt x="96" y="158"/>
                  </a:lnTo>
                  <a:lnTo>
                    <a:pt x="96" y="170"/>
                  </a:lnTo>
                  <a:lnTo>
                    <a:pt x="96" y="170"/>
                  </a:lnTo>
                  <a:lnTo>
                    <a:pt x="98" y="174"/>
                  </a:lnTo>
                  <a:lnTo>
                    <a:pt x="100" y="176"/>
                  </a:lnTo>
                  <a:lnTo>
                    <a:pt x="102" y="178"/>
                  </a:lnTo>
                  <a:lnTo>
                    <a:pt x="106" y="180"/>
                  </a:lnTo>
                  <a:lnTo>
                    <a:pt x="120" y="180"/>
                  </a:lnTo>
                  <a:lnTo>
                    <a:pt x="120" y="180"/>
                  </a:lnTo>
                  <a:lnTo>
                    <a:pt x="122" y="178"/>
                  </a:lnTo>
                  <a:lnTo>
                    <a:pt x="126" y="176"/>
                  </a:lnTo>
                  <a:lnTo>
                    <a:pt x="128" y="174"/>
                  </a:lnTo>
                  <a:lnTo>
                    <a:pt x="130" y="170"/>
                  </a:lnTo>
                  <a:lnTo>
                    <a:pt x="130" y="158"/>
                  </a:lnTo>
                  <a:lnTo>
                    <a:pt x="130" y="158"/>
                  </a:lnTo>
                  <a:lnTo>
                    <a:pt x="128" y="154"/>
                  </a:lnTo>
                  <a:lnTo>
                    <a:pt x="126" y="150"/>
                  </a:lnTo>
                  <a:lnTo>
                    <a:pt x="122" y="148"/>
                  </a:lnTo>
                  <a:lnTo>
                    <a:pt x="120" y="148"/>
                  </a:lnTo>
                  <a:lnTo>
                    <a:pt x="120" y="148"/>
                  </a:lnTo>
                  <a:close/>
                  <a:moveTo>
                    <a:pt x="72" y="148"/>
                  </a:moveTo>
                  <a:lnTo>
                    <a:pt x="58" y="148"/>
                  </a:lnTo>
                  <a:lnTo>
                    <a:pt x="58" y="148"/>
                  </a:lnTo>
                  <a:lnTo>
                    <a:pt x="54" y="148"/>
                  </a:lnTo>
                  <a:lnTo>
                    <a:pt x="52" y="150"/>
                  </a:lnTo>
                  <a:lnTo>
                    <a:pt x="50" y="154"/>
                  </a:lnTo>
                  <a:lnTo>
                    <a:pt x="48" y="158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50" y="174"/>
                  </a:lnTo>
                  <a:lnTo>
                    <a:pt x="52" y="176"/>
                  </a:lnTo>
                  <a:lnTo>
                    <a:pt x="54" y="178"/>
                  </a:lnTo>
                  <a:lnTo>
                    <a:pt x="58" y="180"/>
                  </a:lnTo>
                  <a:lnTo>
                    <a:pt x="72" y="180"/>
                  </a:lnTo>
                  <a:lnTo>
                    <a:pt x="72" y="180"/>
                  </a:lnTo>
                  <a:lnTo>
                    <a:pt x="74" y="178"/>
                  </a:lnTo>
                  <a:lnTo>
                    <a:pt x="78" y="176"/>
                  </a:lnTo>
                  <a:lnTo>
                    <a:pt x="80" y="174"/>
                  </a:lnTo>
                  <a:lnTo>
                    <a:pt x="82" y="170"/>
                  </a:lnTo>
                  <a:lnTo>
                    <a:pt x="82" y="158"/>
                  </a:lnTo>
                  <a:lnTo>
                    <a:pt x="82" y="158"/>
                  </a:lnTo>
                  <a:lnTo>
                    <a:pt x="80" y="154"/>
                  </a:lnTo>
                  <a:lnTo>
                    <a:pt x="78" y="150"/>
                  </a:lnTo>
                  <a:lnTo>
                    <a:pt x="74" y="148"/>
                  </a:lnTo>
                  <a:lnTo>
                    <a:pt x="72" y="148"/>
                  </a:lnTo>
                  <a:lnTo>
                    <a:pt x="72" y="148"/>
                  </a:lnTo>
                  <a:close/>
                  <a:moveTo>
                    <a:pt x="216" y="348"/>
                  </a:moveTo>
                  <a:lnTo>
                    <a:pt x="216" y="348"/>
                  </a:lnTo>
                  <a:lnTo>
                    <a:pt x="216" y="348"/>
                  </a:lnTo>
                  <a:lnTo>
                    <a:pt x="216" y="348"/>
                  </a:lnTo>
                  <a:lnTo>
                    <a:pt x="210" y="354"/>
                  </a:lnTo>
                  <a:lnTo>
                    <a:pt x="202" y="360"/>
                  </a:lnTo>
                  <a:lnTo>
                    <a:pt x="194" y="362"/>
                  </a:lnTo>
                  <a:lnTo>
                    <a:pt x="184" y="364"/>
                  </a:lnTo>
                  <a:lnTo>
                    <a:pt x="40" y="364"/>
                  </a:lnTo>
                  <a:lnTo>
                    <a:pt x="40" y="364"/>
                  </a:lnTo>
                  <a:lnTo>
                    <a:pt x="32" y="364"/>
                  </a:lnTo>
                  <a:lnTo>
                    <a:pt x="26" y="360"/>
                  </a:lnTo>
                  <a:lnTo>
                    <a:pt x="18" y="358"/>
                  </a:lnTo>
                  <a:lnTo>
                    <a:pt x="12" y="352"/>
                  </a:lnTo>
                  <a:lnTo>
                    <a:pt x="8" y="346"/>
                  </a:lnTo>
                  <a:lnTo>
                    <a:pt x="4" y="340"/>
                  </a:lnTo>
                  <a:lnTo>
                    <a:pt x="2" y="332"/>
                  </a:lnTo>
                  <a:lnTo>
                    <a:pt x="0" y="32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6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2" y="0"/>
                  </a:lnTo>
                  <a:lnTo>
                    <a:pt x="200" y="4"/>
                  </a:lnTo>
                  <a:lnTo>
                    <a:pt x="208" y="6"/>
                  </a:lnTo>
                  <a:lnTo>
                    <a:pt x="214" y="12"/>
                  </a:lnTo>
                  <a:lnTo>
                    <a:pt x="218" y="18"/>
                  </a:lnTo>
                  <a:lnTo>
                    <a:pt x="222" y="24"/>
                  </a:lnTo>
                  <a:lnTo>
                    <a:pt x="224" y="32"/>
                  </a:lnTo>
                  <a:lnTo>
                    <a:pt x="224" y="40"/>
                  </a:lnTo>
                  <a:lnTo>
                    <a:pt x="224" y="158"/>
                  </a:lnTo>
                  <a:lnTo>
                    <a:pt x="224" y="158"/>
                  </a:lnTo>
                  <a:lnTo>
                    <a:pt x="224" y="158"/>
                  </a:lnTo>
                  <a:lnTo>
                    <a:pt x="224" y="158"/>
                  </a:lnTo>
                  <a:lnTo>
                    <a:pt x="218" y="154"/>
                  </a:lnTo>
                  <a:lnTo>
                    <a:pt x="212" y="150"/>
                  </a:lnTo>
                  <a:lnTo>
                    <a:pt x="206" y="148"/>
                  </a:lnTo>
                  <a:lnTo>
                    <a:pt x="198" y="148"/>
                  </a:lnTo>
                  <a:lnTo>
                    <a:pt x="198" y="148"/>
                  </a:lnTo>
                  <a:lnTo>
                    <a:pt x="194" y="148"/>
                  </a:lnTo>
                  <a:lnTo>
                    <a:pt x="194" y="40"/>
                  </a:lnTo>
                  <a:lnTo>
                    <a:pt x="194" y="40"/>
                  </a:lnTo>
                  <a:lnTo>
                    <a:pt x="194" y="36"/>
                  </a:lnTo>
                  <a:lnTo>
                    <a:pt x="192" y="32"/>
                  </a:lnTo>
                  <a:lnTo>
                    <a:pt x="188" y="30"/>
                  </a:lnTo>
                  <a:lnTo>
                    <a:pt x="184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34" y="32"/>
                  </a:lnTo>
                  <a:lnTo>
                    <a:pt x="32" y="36"/>
                  </a:lnTo>
                  <a:lnTo>
                    <a:pt x="30" y="40"/>
                  </a:lnTo>
                  <a:lnTo>
                    <a:pt x="30" y="270"/>
                  </a:lnTo>
                  <a:lnTo>
                    <a:pt x="30" y="270"/>
                  </a:lnTo>
                  <a:lnTo>
                    <a:pt x="32" y="274"/>
                  </a:lnTo>
                  <a:lnTo>
                    <a:pt x="34" y="276"/>
                  </a:lnTo>
                  <a:lnTo>
                    <a:pt x="36" y="278"/>
                  </a:lnTo>
                  <a:lnTo>
                    <a:pt x="40" y="280"/>
                  </a:lnTo>
                  <a:lnTo>
                    <a:pt x="110" y="280"/>
                  </a:lnTo>
                  <a:lnTo>
                    <a:pt x="156" y="324"/>
                  </a:lnTo>
                  <a:lnTo>
                    <a:pt x="156" y="324"/>
                  </a:lnTo>
                  <a:lnTo>
                    <a:pt x="160" y="328"/>
                  </a:lnTo>
                  <a:lnTo>
                    <a:pt x="160" y="328"/>
                  </a:lnTo>
                  <a:lnTo>
                    <a:pt x="172" y="336"/>
                  </a:lnTo>
                  <a:lnTo>
                    <a:pt x="186" y="342"/>
                  </a:lnTo>
                  <a:lnTo>
                    <a:pt x="200" y="346"/>
                  </a:lnTo>
                  <a:lnTo>
                    <a:pt x="216" y="348"/>
                  </a:lnTo>
                  <a:lnTo>
                    <a:pt x="216" y="348"/>
                  </a:lnTo>
                  <a:close/>
                  <a:moveTo>
                    <a:pt x="132" y="324"/>
                  </a:moveTo>
                  <a:lnTo>
                    <a:pt x="132" y="324"/>
                  </a:lnTo>
                  <a:lnTo>
                    <a:pt x="132" y="316"/>
                  </a:lnTo>
                  <a:lnTo>
                    <a:pt x="126" y="310"/>
                  </a:lnTo>
                  <a:lnTo>
                    <a:pt x="120" y="304"/>
                  </a:lnTo>
                  <a:lnTo>
                    <a:pt x="112" y="304"/>
                  </a:lnTo>
                  <a:lnTo>
                    <a:pt x="112" y="304"/>
                  </a:lnTo>
                  <a:lnTo>
                    <a:pt x="106" y="304"/>
                  </a:lnTo>
                  <a:lnTo>
                    <a:pt x="98" y="310"/>
                  </a:lnTo>
                  <a:lnTo>
                    <a:pt x="94" y="316"/>
                  </a:lnTo>
                  <a:lnTo>
                    <a:pt x="92" y="324"/>
                  </a:lnTo>
                  <a:lnTo>
                    <a:pt x="92" y="324"/>
                  </a:lnTo>
                  <a:lnTo>
                    <a:pt x="94" y="330"/>
                  </a:lnTo>
                  <a:lnTo>
                    <a:pt x="98" y="338"/>
                  </a:lnTo>
                  <a:lnTo>
                    <a:pt x="106" y="342"/>
                  </a:lnTo>
                  <a:lnTo>
                    <a:pt x="112" y="342"/>
                  </a:lnTo>
                  <a:lnTo>
                    <a:pt x="112" y="342"/>
                  </a:lnTo>
                  <a:lnTo>
                    <a:pt x="120" y="342"/>
                  </a:lnTo>
                  <a:lnTo>
                    <a:pt x="126" y="338"/>
                  </a:lnTo>
                  <a:lnTo>
                    <a:pt x="132" y="330"/>
                  </a:lnTo>
                  <a:lnTo>
                    <a:pt x="132" y="324"/>
                  </a:lnTo>
                  <a:lnTo>
                    <a:pt x="132" y="324"/>
                  </a:lnTo>
                  <a:close/>
                  <a:moveTo>
                    <a:pt x="288" y="256"/>
                  </a:moveTo>
                  <a:lnTo>
                    <a:pt x="288" y="256"/>
                  </a:lnTo>
                  <a:lnTo>
                    <a:pt x="288" y="256"/>
                  </a:lnTo>
                  <a:lnTo>
                    <a:pt x="288" y="200"/>
                  </a:lnTo>
                  <a:lnTo>
                    <a:pt x="288" y="200"/>
                  </a:lnTo>
                  <a:lnTo>
                    <a:pt x="286" y="192"/>
                  </a:lnTo>
                  <a:lnTo>
                    <a:pt x="282" y="188"/>
                  </a:lnTo>
                  <a:lnTo>
                    <a:pt x="276" y="184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64" y="182"/>
                  </a:lnTo>
                  <a:lnTo>
                    <a:pt x="258" y="186"/>
                  </a:lnTo>
                  <a:lnTo>
                    <a:pt x="254" y="190"/>
                  </a:lnTo>
                  <a:lnTo>
                    <a:pt x="252" y="196"/>
                  </a:lnTo>
                  <a:lnTo>
                    <a:pt x="252" y="190"/>
                  </a:lnTo>
                  <a:lnTo>
                    <a:pt x="252" y="190"/>
                  </a:lnTo>
                  <a:lnTo>
                    <a:pt x="250" y="184"/>
                  </a:lnTo>
                  <a:lnTo>
                    <a:pt x="246" y="178"/>
                  </a:lnTo>
                  <a:lnTo>
                    <a:pt x="242" y="174"/>
                  </a:lnTo>
                  <a:lnTo>
                    <a:pt x="234" y="172"/>
                  </a:lnTo>
                  <a:lnTo>
                    <a:pt x="234" y="172"/>
                  </a:lnTo>
                  <a:lnTo>
                    <a:pt x="228" y="174"/>
                  </a:lnTo>
                  <a:lnTo>
                    <a:pt x="222" y="176"/>
                  </a:lnTo>
                  <a:lnTo>
                    <a:pt x="218" y="180"/>
                  </a:lnTo>
                  <a:lnTo>
                    <a:pt x="216" y="186"/>
                  </a:lnTo>
                  <a:lnTo>
                    <a:pt x="216" y="182"/>
                  </a:lnTo>
                  <a:lnTo>
                    <a:pt x="216" y="182"/>
                  </a:lnTo>
                  <a:lnTo>
                    <a:pt x="214" y="174"/>
                  </a:lnTo>
                  <a:lnTo>
                    <a:pt x="212" y="168"/>
                  </a:lnTo>
                  <a:lnTo>
                    <a:pt x="206" y="164"/>
                  </a:lnTo>
                  <a:lnTo>
                    <a:pt x="198" y="164"/>
                  </a:lnTo>
                  <a:lnTo>
                    <a:pt x="198" y="164"/>
                  </a:lnTo>
                  <a:lnTo>
                    <a:pt x="192" y="164"/>
                  </a:lnTo>
                  <a:lnTo>
                    <a:pt x="186" y="168"/>
                  </a:lnTo>
                  <a:lnTo>
                    <a:pt x="182" y="172"/>
                  </a:lnTo>
                  <a:lnTo>
                    <a:pt x="180" y="176"/>
                  </a:lnTo>
                  <a:lnTo>
                    <a:pt x="180" y="118"/>
                  </a:lnTo>
                  <a:lnTo>
                    <a:pt x="180" y="118"/>
                  </a:lnTo>
                  <a:lnTo>
                    <a:pt x="180" y="110"/>
                  </a:lnTo>
                  <a:lnTo>
                    <a:pt x="176" y="104"/>
                  </a:lnTo>
                  <a:lnTo>
                    <a:pt x="170" y="100"/>
                  </a:lnTo>
                  <a:lnTo>
                    <a:pt x="162" y="100"/>
                  </a:lnTo>
                  <a:lnTo>
                    <a:pt x="162" y="100"/>
                  </a:lnTo>
                  <a:lnTo>
                    <a:pt x="156" y="100"/>
                  </a:lnTo>
                  <a:lnTo>
                    <a:pt x="150" y="104"/>
                  </a:lnTo>
                  <a:lnTo>
                    <a:pt x="146" y="110"/>
                  </a:lnTo>
                  <a:lnTo>
                    <a:pt x="144" y="118"/>
                  </a:lnTo>
                  <a:lnTo>
                    <a:pt x="144" y="238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2" y="208"/>
                  </a:lnTo>
                  <a:lnTo>
                    <a:pt x="104" y="206"/>
                  </a:lnTo>
                  <a:lnTo>
                    <a:pt x="98" y="208"/>
                  </a:lnTo>
                  <a:lnTo>
                    <a:pt x="92" y="212"/>
                  </a:lnTo>
                  <a:lnTo>
                    <a:pt x="92" y="212"/>
                  </a:lnTo>
                  <a:lnTo>
                    <a:pt x="88" y="218"/>
                  </a:lnTo>
                  <a:lnTo>
                    <a:pt x="86" y="224"/>
                  </a:lnTo>
                  <a:lnTo>
                    <a:pt x="88" y="232"/>
                  </a:lnTo>
                  <a:lnTo>
                    <a:pt x="92" y="238"/>
                  </a:lnTo>
                  <a:lnTo>
                    <a:pt x="166" y="312"/>
                  </a:lnTo>
                  <a:lnTo>
                    <a:pt x="166" y="312"/>
                  </a:lnTo>
                  <a:lnTo>
                    <a:pt x="170" y="314"/>
                  </a:lnTo>
                  <a:lnTo>
                    <a:pt x="170" y="314"/>
                  </a:lnTo>
                  <a:lnTo>
                    <a:pt x="180" y="322"/>
                  </a:lnTo>
                  <a:lnTo>
                    <a:pt x="190" y="328"/>
                  </a:lnTo>
                  <a:lnTo>
                    <a:pt x="204" y="330"/>
                  </a:lnTo>
                  <a:lnTo>
                    <a:pt x="216" y="332"/>
                  </a:lnTo>
                  <a:lnTo>
                    <a:pt x="216" y="332"/>
                  </a:lnTo>
                  <a:lnTo>
                    <a:pt x="230" y="330"/>
                  </a:lnTo>
                  <a:lnTo>
                    <a:pt x="244" y="326"/>
                  </a:lnTo>
                  <a:lnTo>
                    <a:pt x="256" y="320"/>
                  </a:lnTo>
                  <a:lnTo>
                    <a:pt x="268" y="312"/>
                  </a:lnTo>
                  <a:lnTo>
                    <a:pt x="276" y="300"/>
                  </a:lnTo>
                  <a:lnTo>
                    <a:pt x="282" y="288"/>
                  </a:lnTo>
                  <a:lnTo>
                    <a:pt x="286" y="274"/>
                  </a:lnTo>
                  <a:lnTo>
                    <a:pt x="288" y="260"/>
                  </a:lnTo>
                  <a:lnTo>
                    <a:pt x="288" y="260"/>
                  </a:lnTo>
                  <a:lnTo>
                    <a:pt x="288" y="256"/>
                  </a:lnTo>
                  <a:lnTo>
                    <a:pt x="288" y="256"/>
                  </a:lnTo>
                  <a:close/>
                </a:path>
              </a:pathLst>
            </a:custGeom>
            <a:solidFill>
              <a:srgbClr val="EB8C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>
                <a:latin typeface="+mj-lt"/>
              </a:endParaRPr>
            </a:p>
          </p:txBody>
        </p:sp>
        <p:sp>
          <p:nvSpPr>
            <p:cNvPr id="87" name="Freeform 4846">
              <a:extLst>
                <a:ext uri="{FF2B5EF4-FFF2-40B4-BE49-F238E27FC236}">
                  <a16:creationId xmlns:a16="http://schemas.microsoft.com/office/drawing/2014/main" id="{11ED4D61-5D8C-4900-8FF1-0A1C0B6B3E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2763" y="1369339"/>
              <a:ext cx="355212" cy="292959"/>
            </a:xfrm>
            <a:custGeom>
              <a:avLst/>
              <a:gdLst>
                <a:gd name="T0" fmla="*/ 234 w 388"/>
                <a:gd name="T1" fmla="*/ 108 h 320"/>
                <a:gd name="T2" fmla="*/ 206 w 388"/>
                <a:gd name="T3" fmla="*/ 22 h 320"/>
                <a:gd name="T4" fmla="*/ 150 w 388"/>
                <a:gd name="T5" fmla="*/ 24 h 320"/>
                <a:gd name="T6" fmla="*/ 110 w 388"/>
                <a:gd name="T7" fmla="*/ 24 h 320"/>
                <a:gd name="T8" fmla="*/ 24 w 388"/>
                <a:gd name="T9" fmla="*/ 52 h 320"/>
                <a:gd name="T10" fmla="*/ 26 w 388"/>
                <a:gd name="T11" fmla="*/ 108 h 320"/>
                <a:gd name="T12" fmla="*/ 26 w 388"/>
                <a:gd name="T13" fmla="*/ 148 h 320"/>
                <a:gd name="T14" fmla="*/ 52 w 388"/>
                <a:gd name="T15" fmla="*/ 234 h 320"/>
                <a:gd name="T16" fmla="*/ 110 w 388"/>
                <a:gd name="T17" fmla="*/ 232 h 320"/>
                <a:gd name="T18" fmla="*/ 150 w 388"/>
                <a:gd name="T19" fmla="*/ 232 h 320"/>
                <a:gd name="T20" fmla="*/ 236 w 388"/>
                <a:gd name="T21" fmla="*/ 206 h 320"/>
                <a:gd name="T22" fmla="*/ 234 w 388"/>
                <a:gd name="T23" fmla="*/ 148 h 320"/>
                <a:gd name="T24" fmla="*/ 114 w 388"/>
                <a:gd name="T25" fmla="*/ 208 h 320"/>
                <a:gd name="T26" fmla="*/ 62 w 388"/>
                <a:gd name="T27" fmla="*/ 174 h 320"/>
                <a:gd name="T28" fmla="*/ 48 w 388"/>
                <a:gd name="T29" fmla="*/ 128 h 320"/>
                <a:gd name="T30" fmla="*/ 72 w 388"/>
                <a:gd name="T31" fmla="*/ 70 h 320"/>
                <a:gd name="T32" fmla="*/ 130 w 388"/>
                <a:gd name="T33" fmla="*/ 46 h 320"/>
                <a:gd name="T34" fmla="*/ 176 w 388"/>
                <a:gd name="T35" fmla="*/ 60 h 320"/>
                <a:gd name="T36" fmla="*/ 210 w 388"/>
                <a:gd name="T37" fmla="*/ 112 h 320"/>
                <a:gd name="T38" fmla="*/ 206 w 388"/>
                <a:gd name="T39" fmla="*/ 160 h 320"/>
                <a:gd name="T40" fmla="*/ 162 w 388"/>
                <a:gd name="T41" fmla="*/ 204 h 320"/>
                <a:gd name="T42" fmla="*/ 130 w 388"/>
                <a:gd name="T43" fmla="*/ 66 h 320"/>
                <a:gd name="T44" fmla="*/ 94 w 388"/>
                <a:gd name="T45" fmla="*/ 76 h 320"/>
                <a:gd name="T46" fmla="*/ 68 w 388"/>
                <a:gd name="T47" fmla="*/ 116 h 320"/>
                <a:gd name="T48" fmla="*/ 72 w 388"/>
                <a:gd name="T49" fmla="*/ 152 h 320"/>
                <a:gd name="T50" fmla="*/ 106 w 388"/>
                <a:gd name="T51" fmla="*/ 186 h 320"/>
                <a:gd name="T52" fmla="*/ 142 w 388"/>
                <a:gd name="T53" fmla="*/ 190 h 320"/>
                <a:gd name="T54" fmla="*/ 182 w 388"/>
                <a:gd name="T55" fmla="*/ 162 h 320"/>
                <a:gd name="T56" fmla="*/ 192 w 388"/>
                <a:gd name="T57" fmla="*/ 128 h 320"/>
                <a:gd name="T58" fmla="*/ 174 w 388"/>
                <a:gd name="T59" fmla="*/ 84 h 320"/>
                <a:gd name="T60" fmla="*/ 130 w 388"/>
                <a:gd name="T61" fmla="*/ 66 h 320"/>
                <a:gd name="T62" fmla="*/ 120 w 388"/>
                <a:gd name="T63" fmla="*/ 152 h 320"/>
                <a:gd name="T64" fmla="*/ 102 w 388"/>
                <a:gd name="T65" fmla="*/ 128 h 320"/>
                <a:gd name="T66" fmla="*/ 130 w 388"/>
                <a:gd name="T67" fmla="*/ 102 h 320"/>
                <a:gd name="T68" fmla="*/ 154 w 388"/>
                <a:gd name="T69" fmla="*/ 118 h 320"/>
                <a:gd name="T70" fmla="*/ 148 w 388"/>
                <a:gd name="T71" fmla="*/ 148 h 320"/>
                <a:gd name="T72" fmla="*/ 370 w 388"/>
                <a:gd name="T73" fmla="*/ 248 h 320"/>
                <a:gd name="T74" fmla="*/ 364 w 388"/>
                <a:gd name="T75" fmla="*/ 214 h 320"/>
                <a:gd name="T76" fmla="*/ 320 w 388"/>
                <a:gd name="T77" fmla="*/ 162 h 320"/>
                <a:gd name="T78" fmla="*/ 286 w 388"/>
                <a:gd name="T79" fmla="*/ 186 h 320"/>
                <a:gd name="T80" fmla="*/ 260 w 388"/>
                <a:gd name="T81" fmla="*/ 208 h 320"/>
                <a:gd name="T82" fmla="*/ 236 w 388"/>
                <a:gd name="T83" fmla="*/ 272 h 320"/>
                <a:gd name="T84" fmla="*/ 274 w 388"/>
                <a:gd name="T85" fmla="*/ 290 h 320"/>
                <a:gd name="T86" fmla="*/ 306 w 388"/>
                <a:gd name="T87" fmla="*/ 302 h 320"/>
                <a:gd name="T88" fmla="*/ 372 w 388"/>
                <a:gd name="T89" fmla="*/ 290 h 320"/>
                <a:gd name="T90" fmla="*/ 370 w 388"/>
                <a:gd name="T91" fmla="*/ 248 h 320"/>
                <a:gd name="T92" fmla="*/ 310 w 388"/>
                <a:gd name="T93" fmla="*/ 266 h 320"/>
                <a:gd name="T94" fmla="*/ 288 w 388"/>
                <a:gd name="T95" fmla="*/ 252 h 320"/>
                <a:gd name="T96" fmla="*/ 300 w 388"/>
                <a:gd name="T97" fmla="*/ 220 h 320"/>
                <a:gd name="T98" fmla="*/ 326 w 388"/>
                <a:gd name="T99" fmla="*/ 224 h 320"/>
                <a:gd name="T100" fmla="*/ 332 w 388"/>
                <a:gd name="T101" fmla="*/ 2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8" h="320">
                  <a:moveTo>
                    <a:pt x="258" y="148"/>
                  </a:moveTo>
                  <a:lnTo>
                    <a:pt x="258" y="108"/>
                  </a:lnTo>
                  <a:lnTo>
                    <a:pt x="234" y="108"/>
                  </a:lnTo>
                  <a:lnTo>
                    <a:pt x="234" y="108"/>
                  </a:lnTo>
                  <a:lnTo>
                    <a:pt x="226" y="88"/>
                  </a:lnTo>
                  <a:lnTo>
                    <a:pt x="216" y="70"/>
                  </a:lnTo>
                  <a:lnTo>
                    <a:pt x="236" y="52"/>
                  </a:lnTo>
                  <a:lnTo>
                    <a:pt x="206" y="22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0" y="30"/>
                  </a:lnTo>
                  <a:lnTo>
                    <a:pt x="150" y="24"/>
                  </a:lnTo>
                  <a:lnTo>
                    <a:pt x="150" y="0"/>
                  </a:lnTo>
                  <a:lnTo>
                    <a:pt x="110" y="0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90" y="30"/>
                  </a:lnTo>
                  <a:lnTo>
                    <a:pt x="70" y="40"/>
                  </a:lnTo>
                  <a:lnTo>
                    <a:pt x="52" y="22"/>
                  </a:lnTo>
                  <a:lnTo>
                    <a:pt x="24" y="52"/>
                  </a:lnTo>
                  <a:lnTo>
                    <a:pt x="42" y="70"/>
                  </a:lnTo>
                  <a:lnTo>
                    <a:pt x="42" y="70"/>
                  </a:lnTo>
                  <a:lnTo>
                    <a:pt x="32" y="88"/>
                  </a:lnTo>
                  <a:lnTo>
                    <a:pt x="26" y="108"/>
                  </a:lnTo>
                  <a:lnTo>
                    <a:pt x="0" y="108"/>
                  </a:lnTo>
                  <a:lnTo>
                    <a:pt x="0" y="148"/>
                  </a:lnTo>
                  <a:lnTo>
                    <a:pt x="26" y="148"/>
                  </a:lnTo>
                  <a:lnTo>
                    <a:pt x="26" y="148"/>
                  </a:lnTo>
                  <a:lnTo>
                    <a:pt x="32" y="168"/>
                  </a:lnTo>
                  <a:lnTo>
                    <a:pt x="42" y="188"/>
                  </a:lnTo>
                  <a:lnTo>
                    <a:pt x="24" y="206"/>
                  </a:lnTo>
                  <a:lnTo>
                    <a:pt x="52" y="234"/>
                  </a:lnTo>
                  <a:lnTo>
                    <a:pt x="70" y="216"/>
                  </a:lnTo>
                  <a:lnTo>
                    <a:pt x="70" y="216"/>
                  </a:lnTo>
                  <a:lnTo>
                    <a:pt x="90" y="226"/>
                  </a:lnTo>
                  <a:lnTo>
                    <a:pt x="110" y="232"/>
                  </a:lnTo>
                  <a:lnTo>
                    <a:pt x="110" y="258"/>
                  </a:lnTo>
                  <a:lnTo>
                    <a:pt x="150" y="258"/>
                  </a:lnTo>
                  <a:lnTo>
                    <a:pt x="150" y="232"/>
                  </a:lnTo>
                  <a:lnTo>
                    <a:pt x="150" y="232"/>
                  </a:lnTo>
                  <a:lnTo>
                    <a:pt x="170" y="226"/>
                  </a:lnTo>
                  <a:lnTo>
                    <a:pt x="188" y="216"/>
                  </a:lnTo>
                  <a:lnTo>
                    <a:pt x="206" y="234"/>
                  </a:lnTo>
                  <a:lnTo>
                    <a:pt x="236" y="206"/>
                  </a:lnTo>
                  <a:lnTo>
                    <a:pt x="216" y="188"/>
                  </a:lnTo>
                  <a:lnTo>
                    <a:pt x="216" y="188"/>
                  </a:lnTo>
                  <a:lnTo>
                    <a:pt x="226" y="168"/>
                  </a:lnTo>
                  <a:lnTo>
                    <a:pt x="234" y="148"/>
                  </a:lnTo>
                  <a:lnTo>
                    <a:pt x="258" y="148"/>
                  </a:lnTo>
                  <a:close/>
                  <a:moveTo>
                    <a:pt x="130" y="210"/>
                  </a:moveTo>
                  <a:lnTo>
                    <a:pt x="130" y="210"/>
                  </a:lnTo>
                  <a:lnTo>
                    <a:pt x="114" y="208"/>
                  </a:lnTo>
                  <a:lnTo>
                    <a:pt x="98" y="204"/>
                  </a:lnTo>
                  <a:lnTo>
                    <a:pt x="84" y="196"/>
                  </a:lnTo>
                  <a:lnTo>
                    <a:pt x="72" y="186"/>
                  </a:lnTo>
                  <a:lnTo>
                    <a:pt x="62" y="174"/>
                  </a:lnTo>
                  <a:lnTo>
                    <a:pt x="54" y="160"/>
                  </a:lnTo>
                  <a:lnTo>
                    <a:pt x="50" y="144"/>
                  </a:lnTo>
                  <a:lnTo>
                    <a:pt x="48" y="128"/>
                  </a:lnTo>
                  <a:lnTo>
                    <a:pt x="48" y="128"/>
                  </a:lnTo>
                  <a:lnTo>
                    <a:pt x="50" y="112"/>
                  </a:lnTo>
                  <a:lnTo>
                    <a:pt x="54" y="96"/>
                  </a:lnTo>
                  <a:lnTo>
                    <a:pt x="62" y="82"/>
                  </a:lnTo>
                  <a:lnTo>
                    <a:pt x="72" y="70"/>
                  </a:lnTo>
                  <a:lnTo>
                    <a:pt x="84" y="60"/>
                  </a:lnTo>
                  <a:lnTo>
                    <a:pt x="98" y="52"/>
                  </a:lnTo>
                  <a:lnTo>
                    <a:pt x="114" y="48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46" y="48"/>
                  </a:lnTo>
                  <a:lnTo>
                    <a:pt x="162" y="52"/>
                  </a:lnTo>
                  <a:lnTo>
                    <a:pt x="176" y="60"/>
                  </a:lnTo>
                  <a:lnTo>
                    <a:pt x="188" y="70"/>
                  </a:lnTo>
                  <a:lnTo>
                    <a:pt x="198" y="82"/>
                  </a:lnTo>
                  <a:lnTo>
                    <a:pt x="206" y="96"/>
                  </a:lnTo>
                  <a:lnTo>
                    <a:pt x="210" y="112"/>
                  </a:lnTo>
                  <a:lnTo>
                    <a:pt x="212" y="128"/>
                  </a:lnTo>
                  <a:lnTo>
                    <a:pt x="212" y="128"/>
                  </a:lnTo>
                  <a:lnTo>
                    <a:pt x="210" y="144"/>
                  </a:lnTo>
                  <a:lnTo>
                    <a:pt x="206" y="160"/>
                  </a:lnTo>
                  <a:lnTo>
                    <a:pt x="198" y="174"/>
                  </a:lnTo>
                  <a:lnTo>
                    <a:pt x="188" y="186"/>
                  </a:lnTo>
                  <a:lnTo>
                    <a:pt x="176" y="196"/>
                  </a:lnTo>
                  <a:lnTo>
                    <a:pt x="162" y="204"/>
                  </a:lnTo>
                  <a:lnTo>
                    <a:pt x="146" y="208"/>
                  </a:lnTo>
                  <a:lnTo>
                    <a:pt x="130" y="210"/>
                  </a:lnTo>
                  <a:lnTo>
                    <a:pt x="130" y="210"/>
                  </a:lnTo>
                  <a:close/>
                  <a:moveTo>
                    <a:pt x="130" y="66"/>
                  </a:moveTo>
                  <a:lnTo>
                    <a:pt x="130" y="66"/>
                  </a:lnTo>
                  <a:lnTo>
                    <a:pt x="118" y="68"/>
                  </a:lnTo>
                  <a:lnTo>
                    <a:pt x="106" y="70"/>
                  </a:lnTo>
                  <a:lnTo>
                    <a:pt x="94" y="76"/>
                  </a:lnTo>
                  <a:lnTo>
                    <a:pt x="86" y="84"/>
                  </a:lnTo>
                  <a:lnTo>
                    <a:pt x="78" y="94"/>
                  </a:lnTo>
                  <a:lnTo>
                    <a:pt x="72" y="104"/>
                  </a:lnTo>
                  <a:lnTo>
                    <a:pt x="68" y="116"/>
                  </a:lnTo>
                  <a:lnTo>
                    <a:pt x="68" y="128"/>
                  </a:lnTo>
                  <a:lnTo>
                    <a:pt x="68" y="128"/>
                  </a:lnTo>
                  <a:lnTo>
                    <a:pt x="68" y="140"/>
                  </a:lnTo>
                  <a:lnTo>
                    <a:pt x="72" y="152"/>
                  </a:lnTo>
                  <a:lnTo>
                    <a:pt x="78" y="162"/>
                  </a:lnTo>
                  <a:lnTo>
                    <a:pt x="86" y="172"/>
                  </a:lnTo>
                  <a:lnTo>
                    <a:pt x="94" y="180"/>
                  </a:lnTo>
                  <a:lnTo>
                    <a:pt x="106" y="186"/>
                  </a:lnTo>
                  <a:lnTo>
                    <a:pt x="118" y="190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42" y="190"/>
                  </a:lnTo>
                  <a:lnTo>
                    <a:pt x="154" y="186"/>
                  </a:lnTo>
                  <a:lnTo>
                    <a:pt x="164" y="180"/>
                  </a:lnTo>
                  <a:lnTo>
                    <a:pt x="174" y="172"/>
                  </a:lnTo>
                  <a:lnTo>
                    <a:pt x="182" y="162"/>
                  </a:lnTo>
                  <a:lnTo>
                    <a:pt x="188" y="152"/>
                  </a:lnTo>
                  <a:lnTo>
                    <a:pt x="190" y="140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16"/>
                  </a:lnTo>
                  <a:lnTo>
                    <a:pt x="188" y="104"/>
                  </a:lnTo>
                  <a:lnTo>
                    <a:pt x="182" y="94"/>
                  </a:lnTo>
                  <a:lnTo>
                    <a:pt x="174" y="84"/>
                  </a:lnTo>
                  <a:lnTo>
                    <a:pt x="164" y="76"/>
                  </a:lnTo>
                  <a:lnTo>
                    <a:pt x="154" y="70"/>
                  </a:lnTo>
                  <a:lnTo>
                    <a:pt x="142" y="68"/>
                  </a:lnTo>
                  <a:lnTo>
                    <a:pt x="130" y="66"/>
                  </a:lnTo>
                  <a:lnTo>
                    <a:pt x="130" y="66"/>
                  </a:lnTo>
                  <a:close/>
                  <a:moveTo>
                    <a:pt x="130" y="156"/>
                  </a:moveTo>
                  <a:lnTo>
                    <a:pt x="130" y="156"/>
                  </a:lnTo>
                  <a:lnTo>
                    <a:pt x="120" y="152"/>
                  </a:lnTo>
                  <a:lnTo>
                    <a:pt x="110" y="148"/>
                  </a:lnTo>
                  <a:lnTo>
                    <a:pt x="104" y="138"/>
                  </a:lnTo>
                  <a:lnTo>
                    <a:pt x="102" y="128"/>
                  </a:lnTo>
                  <a:lnTo>
                    <a:pt x="102" y="128"/>
                  </a:lnTo>
                  <a:lnTo>
                    <a:pt x="104" y="118"/>
                  </a:lnTo>
                  <a:lnTo>
                    <a:pt x="110" y="110"/>
                  </a:lnTo>
                  <a:lnTo>
                    <a:pt x="120" y="104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40" y="104"/>
                  </a:lnTo>
                  <a:lnTo>
                    <a:pt x="148" y="110"/>
                  </a:lnTo>
                  <a:lnTo>
                    <a:pt x="154" y="118"/>
                  </a:lnTo>
                  <a:lnTo>
                    <a:pt x="156" y="128"/>
                  </a:lnTo>
                  <a:lnTo>
                    <a:pt x="156" y="128"/>
                  </a:lnTo>
                  <a:lnTo>
                    <a:pt x="154" y="138"/>
                  </a:lnTo>
                  <a:lnTo>
                    <a:pt x="148" y="148"/>
                  </a:lnTo>
                  <a:lnTo>
                    <a:pt x="140" y="152"/>
                  </a:lnTo>
                  <a:lnTo>
                    <a:pt x="130" y="156"/>
                  </a:lnTo>
                  <a:lnTo>
                    <a:pt x="130" y="156"/>
                  </a:lnTo>
                  <a:close/>
                  <a:moveTo>
                    <a:pt x="370" y="248"/>
                  </a:moveTo>
                  <a:lnTo>
                    <a:pt x="388" y="244"/>
                  </a:lnTo>
                  <a:lnTo>
                    <a:pt x="382" y="212"/>
                  </a:lnTo>
                  <a:lnTo>
                    <a:pt x="364" y="214"/>
                  </a:lnTo>
                  <a:lnTo>
                    <a:pt x="364" y="214"/>
                  </a:lnTo>
                  <a:lnTo>
                    <a:pt x="356" y="202"/>
                  </a:lnTo>
                  <a:lnTo>
                    <a:pt x="346" y="192"/>
                  </a:lnTo>
                  <a:lnTo>
                    <a:pt x="352" y="174"/>
                  </a:lnTo>
                  <a:lnTo>
                    <a:pt x="320" y="162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00" y="182"/>
                  </a:lnTo>
                  <a:lnTo>
                    <a:pt x="286" y="186"/>
                  </a:lnTo>
                  <a:lnTo>
                    <a:pt x="272" y="172"/>
                  </a:lnTo>
                  <a:lnTo>
                    <a:pt x="246" y="194"/>
                  </a:lnTo>
                  <a:lnTo>
                    <a:pt x="260" y="208"/>
                  </a:lnTo>
                  <a:lnTo>
                    <a:pt x="260" y="208"/>
                  </a:lnTo>
                  <a:lnTo>
                    <a:pt x="252" y="220"/>
                  </a:lnTo>
                  <a:lnTo>
                    <a:pt x="250" y="234"/>
                  </a:lnTo>
                  <a:lnTo>
                    <a:pt x="230" y="238"/>
                  </a:lnTo>
                  <a:lnTo>
                    <a:pt x="236" y="272"/>
                  </a:lnTo>
                  <a:lnTo>
                    <a:pt x="256" y="268"/>
                  </a:lnTo>
                  <a:lnTo>
                    <a:pt x="256" y="268"/>
                  </a:lnTo>
                  <a:lnTo>
                    <a:pt x="264" y="280"/>
                  </a:lnTo>
                  <a:lnTo>
                    <a:pt x="274" y="290"/>
                  </a:lnTo>
                  <a:lnTo>
                    <a:pt x="268" y="308"/>
                  </a:lnTo>
                  <a:lnTo>
                    <a:pt x="300" y="320"/>
                  </a:lnTo>
                  <a:lnTo>
                    <a:pt x="306" y="302"/>
                  </a:lnTo>
                  <a:lnTo>
                    <a:pt x="306" y="302"/>
                  </a:lnTo>
                  <a:lnTo>
                    <a:pt x="320" y="302"/>
                  </a:lnTo>
                  <a:lnTo>
                    <a:pt x="334" y="298"/>
                  </a:lnTo>
                  <a:lnTo>
                    <a:pt x="346" y="312"/>
                  </a:lnTo>
                  <a:lnTo>
                    <a:pt x="372" y="290"/>
                  </a:lnTo>
                  <a:lnTo>
                    <a:pt x="360" y="276"/>
                  </a:lnTo>
                  <a:lnTo>
                    <a:pt x="360" y="276"/>
                  </a:lnTo>
                  <a:lnTo>
                    <a:pt x="366" y="262"/>
                  </a:lnTo>
                  <a:lnTo>
                    <a:pt x="370" y="248"/>
                  </a:lnTo>
                  <a:lnTo>
                    <a:pt x="370" y="248"/>
                  </a:lnTo>
                  <a:close/>
                  <a:moveTo>
                    <a:pt x="320" y="264"/>
                  </a:moveTo>
                  <a:lnTo>
                    <a:pt x="320" y="264"/>
                  </a:lnTo>
                  <a:lnTo>
                    <a:pt x="310" y="266"/>
                  </a:lnTo>
                  <a:lnTo>
                    <a:pt x="302" y="264"/>
                  </a:lnTo>
                  <a:lnTo>
                    <a:pt x="294" y="260"/>
                  </a:lnTo>
                  <a:lnTo>
                    <a:pt x="288" y="252"/>
                  </a:lnTo>
                  <a:lnTo>
                    <a:pt x="288" y="252"/>
                  </a:lnTo>
                  <a:lnTo>
                    <a:pt x="286" y="242"/>
                  </a:lnTo>
                  <a:lnTo>
                    <a:pt x="288" y="234"/>
                  </a:lnTo>
                  <a:lnTo>
                    <a:pt x="292" y="226"/>
                  </a:lnTo>
                  <a:lnTo>
                    <a:pt x="300" y="220"/>
                  </a:lnTo>
                  <a:lnTo>
                    <a:pt x="300" y="220"/>
                  </a:lnTo>
                  <a:lnTo>
                    <a:pt x="308" y="218"/>
                  </a:lnTo>
                  <a:lnTo>
                    <a:pt x="318" y="220"/>
                  </a:lnTo>
                  <a:lnTo>
                    <a:pt x="326" y="224"/>
                  </a:lnTo>
                  <a:lnTo>
                    <a:pt x="332" y="232"/>
                  </a:lnTo>
                  <a:lnTo>
                    <a:pt x="332" y="232"/>
                  </a:lnTo>
                  <a:lnTo>
                    <a:pt x="334" y="240"/>
                  </a:lnTo>
                  <a:lnTo>
                    <a:pt x="332" y="250"/>
                  </a:lnTo>
                  <a:lnTo>
                    <a:pt x="328" y="258"/>
                  </a:lnTo>
                  <a:lnTo>
                    <a:pt x="320" y="264"/>
                  </a:lnTo>
                  <a:lnTo>
                    <a:pt x="320" y="26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>
                <a:latin typeface="+mj-lt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5D27BD3F-5AE9-482C-8CC2-CA1A136BDB3C}"/>
                </a:ext>
              </a:extLst>
            </p:cNvPr>
            <p:cNvSpPr/>
            <p:nvPr/>
          </p:nvSpPr>
          <p:spPr>
            <a:xfrm>
              <a:off x="3354447" y="2372311"/>
              <a:ext cx="1273208" cy="1258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sz="1200" i="1" dirty="0">
                <a:solidFill>
                  <a:schemeClr val="tx2">
                    <a:lumMod val="75000"/>
                  </a:schemeClr>
                </a:solidFill>
                <a:latin typeface="+mj-lt"/>
                <a:ea typeface="Georgia"/>
                <a:cs typeface="Georgia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i="1" dirty="0">
                  <a:solidFill>
                    <a:schemeClr val="tx2">
                      <a:lumMod val="75000"/>
                    </a:schemeClr>
                  </a:solidFill>
                  <a:latin typeface="+mj-lt"/>
                  <a:ea typeface="Georgia"/>
                  <a:cs typeface="Georgia"/>
                </a:rPr>
                <a:t>Vast sources of data</a:t>
              </a:r>
            </a:p>
            <a:p>
              <a:endParaRPr lang="en-US" sz="1200" i="1" dirty="0">
                <a:solidFill>
                  <a:schemeClr val="tx2">
                    <a:lumMod val="75000"/>
                  </a:schemeClr>
                </a:solidFill>
                <a:latin typeface="+mj-lt"/>
                <a:ea typeface="Georgia"/>
                <a:cs typeface="Georgia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i="1" dirty="0">
                  <a:solidFill>
                    <a:schemeClr val="tx2">
                      <a:lumMod val="75000"/>
                    </a:schemeClr>
                  </a:solidFill>
                  <a:latin typeface="+mj-lt"/>
                  <a:ea typeface="Georgia"/>
                  <a:cs typeface="Georgia"/>
                </a:rPr>
                <a:t>Increasing importance of data in creating value for a business</a:t>
              </a:r>
            </a:p>
          </p:txBody>
        </p:sp>
        <p:sp>
          <p:nvSpPr>
            <p:cNvPr id="89" name="Isosceles Triangle 88">
              <a:extLst>
                <a:ext uri="{FF2B5EF4-FFF2-40B4-BE49-F238E27FC236}">
                  <a16:creationId xmlns:a16="http://schemas.microsoft.com/office/drawing/2014/main" id="{11E4B4FF-6896-4910-9364-CB94FE843905}"/>
                </a:ext>
              </a:extLst>
            </p:cNvPr>
            <p:cNvSpPr/>
            <p:nvPr/>
          </p:nvSpPr>
          <p:spPr>
            <a:xfrm flipV="1">
              <a:off x="3805367" y="2311653"/>
              <a:ext cx="210263" cy="145088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latin typeface="+mj-lt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51CECB25-45A4-4C44-8946-913B593CC4B2}"/>
                </a:ext>
              </a:extLst>
            </p:cNvPr>
            <p:cNvSpPr/>
            <p:nvPr/>
          </p:nvSpPr>
          <p:spPr>
            <a:xfrm>
              <a:off x="2039538" y="2227978"/>
              <a:ext cx="1081946" cy="1258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/>
              <a:endParaRPr lang="en-US" sz="1200" i="1" dirty="0">
                <a:solidFill>
                  <a:srgbClr val="EB8C00"/>
                </a:solidFill>
                <a:latin typeface="+mj-lt"/>
                <a:ea typeface="Georgia"/>
                <a:cs typeface="Georgia"/>
              </a:endParaRPr>
            </a:p>
            <a:p>
              <a:pPr algn="ctr" defTabSz="914400"/>
              <a:endParaRPr lang="en-US" sz="1200" i="1" dirty="0">
                <a:solidFill>
                  <a:srgbClr val="EB8C00"/>
                </a:solidFill>
                <a:latin typeface="+mj-lt"/>
                <a:ea typeface="Georgia"/>
                <a:cs typeface="Georgia"/>
              </a:endParaRPr>
            </a:p>
            <a:p>
              <a:pPr marL="171450" indent="-171450" defTabSz="914400">
                <a:buFont typeface="Arial" panose="020B0604020202020204" pitchFamily="34" charset="0"/>
                <a:buChar char="•"/>
              </a:pPr>
              <a:r>
                <a:rPr lang="en-US" sz="1200" i="1" dirty="0">
                  <a:solidFill>
                    <a:srgbClr val="EB8C00"/>
                  </a:solidFill>
                  <a:latin typeface="+mj-lt"/>
                  <a:ea typeface="Georgia"/>
                  <a:cs typeface="Georgia"/>
                </a:rPr>
                <a:t>New types of products and deliveries</a:t>
              </a:r>
            </a:p>
            <a:p>
              <a:pPr defTabSz="914400"/>
              <a:endParaRPr lang="en-US" sz="1200" i="1" dirty="0">
                <a:solidFill>
                  <a:srgbClr val="EB8C00"/>
                </a:solidFill>
                <a:latin typeface="+mj-lt"/>
                <a:ea typeface="Georgia"/>
                <a:cs typeface="Georgia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200" i="1" dirty="0">
                  <a:solidFill>
                    <a:srgbClr val="EB8C00"/>
                  </a:solidFill>
                  <a:latin typeface="+mj-lt"/>
                  <a:ea typeface="Georgia"/>
                  <a:cs typeface="Georgia"/>
                </a:rPr>
                <a:t>Digitized deliverables</a:t>
              </a:r>
            </a:p>
          </p:txBody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FD6F7792-0DB4-4038-95AB-09151A3A751C}"/>
                </a:ext>
              </a:extLst>
            </p:cNvPr>
            <p:cNvSpPr/>
            <p:nvPr/>
          </p:nvSpPr>
          <p:spPr>
            <a:xfrm flipV="1">
              <a:off x="997387" y="2302458"/>
              <a:ext cx="210263" cy="145088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latin typeface="+mj-lt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FF55AE3-7C6E-4F03-A842-A98DCD5E2077}"/>
                </a:ext>
              </a:extLst>
            </p:cNvPr>
            <p:cNvSpPr/>
            <p:nvPr/>
          </p:nvSpPr>
          <p:spPr>
            <a:xfrm>
              <a:off x="614712" y="2452606"/>
              <a:ext cx="1179915" cy="3701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200" i="1" dirty="0">
                  <a:solidFill>
                    <a:schemeClr val="accent5"/>
                  </a:solidFill>
                  <a:latin typeface="+mj-lt"/>
                  <a:ea typeface="Georgia"/>
                  <a:cs typeface="Georgia"/>
                  <a:sym typeface="Georgia"/>
                </a:rPr>
                <a:t>Reduced need for physical presence</a:t>
              </a:r>
            </a:p>
          </p:txBody>
        </p:sp>
        <p:sp>
          <p:nvSpPr>
            <p:cNvPr id="93" name="Isosceles Triangle 92">
              <a:extLst>
                <a:ext uri="{FF2B5EF4-FFF2-40B4-BE49-F238E27FC236}">
                  <a16:creationId xmlns:a16="http://schemas.microsoft.com/office/drawing/2014/main" id="{EEACCC7C-2C72-42C1-A7F7-777C4A504E1E}"/>
                </a:ext>
              </a:extLst>
            </p:cNvPr>
            <p:cNvSpPr/>
            <p:nvPr/>
          </p:nvSpPr>
          <p:spPr>
            <a:xfrm flipV="1">
              <a:off x="2474331" y="2316413"/>
              <a:ext cx="210263" cy="145088"/>
            </a:xfrm>
            <a:prstGeom prst="triangle">
              <a:avLst/>
            </a:prstGeom>
            <a:solidFill>
              <a:srgbClr val="EB8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latin typeface="+mj-lt"/>
              </a:endParaRPr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152703F0-FDFA-4A18-A42A-98A53FAF1AAF}"/>
                </a:ext>
              </a:extLst>
            </p:cNvPr>
            <p:cNvGrpSpPr/>
            <p:nvPr/>
          </p:nvGrpSpPr>
          <p:grpSpPr>
            <a:xfrm>
              <a:off x="726299" y="4005339"/>
              <a:ext cx="8063980" cy="566208"/>
              <a:chOff x="697847" y="3825322"/>
              <a:chExt cx="8063980" cy="566208"/>
            </a:xfrm>
          </p:grpSpPr>
          <p:sp>
            <p:nvSpPr>
              <p:cNvPr id="99" name="Isosceles Triangle 98">
                <a:extLst>
                  <a:ext uri="{FF2B5EF4-FFF2-40B4-BE49-F238E27FC236}">
                    <a16:creationId xmlns:a16="http://schemas.microsoft.com/office/drawing/2014/main" id="{2F67EE9E-03C0-4937-BFD1-AF9625EE4BD8}"/>
                  </a:ext>
                </a:extLst>
              </p:cNvPr>
              <p:cNvSpPr/>
              <p:nvPr/>
            </p:nvSpPr>
            <p:spPr bwMode="ltGray">
              <a:xfrm rot="16200000">
                <a:off x="8203057" y="3516595"/>
                <a:ext cx="250044" cy="867497"/>
              </a:xfrm>
              <a:prstGeom prst="triangle">
                <a:avLst>
                  <a:gd name="adj" fmla="val 27252"/>
                </a:avLst>
              </a:prstGeom>
              <a:solidFill>
                <a:srgbClr val="FFFFFF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BCCFA375-7BC7-4C67-B08B-55A04F7E0705}"/>
                  </a:ext>
                </a:extLst>
              </p:cNvPr>
              <p:cNvSpPr/>
              <p:nvPr/>
            </p:nvSpPr>
            <p:spPr>
              <a:xfrm>
                <a:off x="697847" y="4095405"/>
                <a:ext cx="7900611" cy="2961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What is the intangible?                 Who is the owner?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</p:grpSp>
      </p:grp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2F5F264-9F2F-4BB6-BD90-F0DC401F0001}"/>
              </a:ext>
            </a:extLst>
          </p:cNvPr>
          <p:cNvCxnSpPr/>
          <p:nvPr/>
        </p:nvCxnSpPr>
        <p:spPr>
          <a:xfrm flipH="1">
            <a:off x="5997972" y="1262531"/>
            <a:ext cx="1599" cy="373940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>
            <a:extLst>
              <a:ext uri="{FF2B5EF4-FFF2-40B4-BE49-F238E27FC236}">
                <a16:creationId xmlns:a16="http://schemas.microsoft.com/office/drawing/2014/main" id="{5EC27515-342C-49B7-A594-4B0778C1E972}"/>
              </a:ext>
            </a:extLst>
          </p:cNvPr>
          <p:cNvSpPr/>
          <p:nvPr/>
        </p:nvSpPr>
        <p:spPr>
          <a:xfrm>
            <a:off x="593940" y="1280160"/>
            <a:ext cx="5139181" cy="399852"/>
          </a:xfrm>
          <a:prstGeom prst="rect">
            <a:avLst/>
          </a:prstGeom>
          <a:solidFill>
            <a:schemeClr val="tx2"/>
          </a:solidFill>
          <a:ln w="6350">
            <a:solidFill>
              <a:schemeClr val="bg1">
                <a:lumMod val="50000"/>
              </a:schemeClr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latin typeface="+mj-lt"/>
              </a:rPr>
              <a:t>Key trends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C060BF9D-7C9B-44A6-9176-CCD945374996}"/>
              </a:ext>
            </a:extLst>
          </p:cNvPr>
          <p:cNvSpPr/>
          <p:nvPr/>
        </p:nvSpPr>
        <p:spPr>
          <a:xfrm>
            <a:off x="6306479" y="1276599"/>
            <a:ext cx="5139181" cy="399852"/>
          </a:xfrm>
          <a:prstGeom prst="rect">
            <a:avLst/>
          </a:prstGeom>
          <a:solidFill>
            <a:srgbClr val="AA2417"/>
          </a:solidFill>
          <a:ln w="635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latin typeface="+mj-lt"/>
              </a:rPr>
              <a:t>New age business models</a:t>
            </a:r>
          </a:p>
        </p:txBody>
      </p:sp>
      <p:graphicFrame>
        <p:nvGraphicFramePr>
          <p:cNvPr id="122" name="Table 121">
            <a:extLst>
              <a:ext uri="{FF2B5EF4-FFF2-40B4-BE49-F238E27FC236}">
                <a16:creationId xmlns:a16="http://schemas.microsoft.com/office/drawing/2014/main" id="{B112A10E-EB58-4718-892B-5139760EA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224910"/>
              </p:ext>
            </p:extLst>
          </p:nvPr>
        </p:nvGraphicFramePr>
        <p:xfrm>
          <a:off x="6314224" y="1733219"/>
          <a:ext cx="5139182" cy="3338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2371">
                  <a:extLst>
                    <a:ext uri="{9D8B030D-6E8A-4147-A177-3AD203B41FA5}">
                      <a16:colId xmlns:a16="http://schemas.microsoft.com/office/drawing/2014/main" val="656020983"/>
                    </a:ext>
                  </a:extLst>
                </a:gridCol>
                <a:gridCol w="1814590">
                  <a:extLst>
                    <a:ext uri="{9D8B030D-6E8A-4147-A177-3AD203B41FA5}">
                      <a16:colId xmlns:a16="http://schemas.microsoft.com/office/drawing/2014/main" val="2186019436"/>
                    </a:ext>
                  </a:extLst>
                </a:gridCol>
                <a:gridCol w="1992221">
                  <a:extLst>
                    <a:ext uri="{9D8B030D-6E8A-4147-A177-3AD203B41FA5}">
                      <a16:colId xmlns:a16="http://schemas.microsoft.com/office/drawing/2014/main" val="228648314"/>
                    </a:ext>
                  </a:extLst>
                </a:gridCol>
              </a:tblGrid>
              <a:tr h="6198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Business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A24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Product/ Service/ Offering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A24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Distinct factor vis-à-vis traditional business model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A24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578214"/>
                  </a:ext>
                </a:extLst>
              </a:tr>
              <a:tr h="6198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Airbnb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A24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Accommodations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No ownership of places offered on rent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932259"/>
                  </a:ext>
                </a:extLst>
              </a:tr>
              <a:tr h="6198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Alibaba/ Amazon/ eBay/ Flipkart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A24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Retailing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No inventory holding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501890"/>
                  </a:ext>
                </a:extLst>
              </a:tr>
              <a:tr h="6198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Paytm/ MobiKwik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A24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Payment gateways/ digital wallets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No physical bank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76477116"/>
                  </a:ext>
                </a:extLst>
              </a:tr>
              <a:tr h="3099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Zomato/ Swiggy/ UberEats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A24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Food delivery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No ownership of restaurants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339811"/>
                  </a:ext>
                </a:extLst>
              </a:tr>
              <a:tr h="3099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Uber/ Ola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AA24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Car rentals/ rides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eorgia" panose="02040502050405020303" pitchFamily="18" charset="0"/>
                        </a:rPr>
                        <a:t>No ownership of cars</a:t>
                      </a:r>
                      <a:endParaRPr lang="en-US" sz="12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15999491"/>
                  </a:ext>
                </a:extLst>
              </a:tr>
            </a:tbl>
          </a:graphicData>
        </a:graphic>
      </p:graphicFrame>
      <p:grpSp>
        <p:nvGrpSpPr>
          <p:cNvPr id="123" name="Group 122">
            <a:extLst>
              <a:ext uri="{FF2B5EF4-FFF2-40B4-BE49-F238E27FC236}">
                <a16:creationId xmlns:a16="http://schemas.microsoft.com/office/drawing/2014/main" id="{AD7217AB-4C85-4C90-9BC6-4A75E6692320}"/>
              </a:ext>
            </a:extLst>
          </p:cNvPr>
          <p:cNvGrpSpPr/>
          <p:nvPr/>
        </p:nvGrpSpPr>
        <p:grpSpPr>
          <a:xfrm>
            <a:off x="386710" y="5222854"/>
            <a:ext cx="10952814" cy="1083116"/>
            <a:chOff x="2389878" y="1878816"/>
            <a:chExt cx="4398276" cy="1527946"/>
          </a:xfrm>
          <a:solidFill>
            <a:schemeClr val="bg1">
              <a:lumMod val="50000"/>
            </a:schemeClr>
          </a:solidFill>
        </p:grpSpPr>
        <p:sp>
          <p:nvSpPr>
            <p:cNvPr id="124" name="AutoShape 14">
              <a:extLst>
                <a:ext uri="{FF2B5EF4-FFF2-40B4-BE49-F238E27FC236}">
                  <a16:creationId xmlns:a16="http://schemas.microsoft.com/office/drawing/2014/main" id="{2E4B1340-BA94-4979-9B80-A35104867C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989889" y="1267014"/>
              <a:ext cx="537948" cy="3737969"/>
            </a:xfrm>
            <a:prstGeom prst="bentArrow">
              <a:avLst>
                <a:gd name="adj1" fmla="val 35521"/>
                <a:gd name="adj2" fmla="val 45757"/>
                <a:gd name="adj3" fmla="val 33813"/>
                <a:gd name="adj4" fmla="val 0"/>
              </a:avLst>
            </a:prstGeom>
            <a:grp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45720" tIns="27432" rIns="45720" bIns="27432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AutoShape 14">
              <a:extLst>
                <a:ext uri="{FF2B5EF4-FFF2-40B4-BE49-F238E27FC236}">
                  <a16:creationId xmlns:a16="http://schemas.microsoft.com/office/drawing/2014/main" id="{285BC97C-B4E3-4F2D-9031-D8C459E8C3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3989890" y="280225"/>
              <a:ext cx="537948" cy="3737969"/>
            </a:xfrm>
            <a:prstGeom prst="bentArrow">
              <a:avLst>
                <a:gd name="adj1" fmla="val 35521"/>
                <a:gd name="adj2" fmla="val 45757"/>
                <a:gd name="adj3" fmla="val 33813"/>
                <a:gd name="adj4" fmla="val 0"/>
              </a:avLst>
            </a:prstGeom>
            <a:grp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45720" tIns="27432" rIns="45720" bIns="27432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Block Arc 125">
              <a:extLst>
                <a:ext uri="{FF2B5EF4-FFF2-40B4-BE49-F238E27FC236}">
                  <a16:creationId xmlns:a16="http://schemas.microsoft.com/office/drawing/2014/main" id="{2A54E0CB-B788-4D1D-9075-38A10B3A6AD6}"/>
                </a:ext>
              </a:extLst>
            </p:cNvPr>
            <p:cNvSpPr/>
            <p:nvPr/>
          </p:nvSpPr>
          <p:spPr bwMode="ltGray">
            <a:xfrm rot="16200000" flipV="1">
              <a:off x="5290953" y="1909560"/>
              <a:ext cx="1527946" cy="1466457"/>
            </a:xfrm>
            <a:prstGeom prst="blockArc">
              <a:avLst>
                <a:gd name="adj1" fmla="val 10969911"/>
                <a:gd name="adj2" fmla="val 21439710"/>
                <a:gd name="adj3" fmla="val 12841"/>
              </a:avLst>
            </a:prstGeom>
            <a:grp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45720" tIns="27432" rIns="45720" bIns="27432" anchor="t" anchorCtr="0">
              <a:noAutofit/>
            </a:bodyPr>
            <a:lstStyle/>
            <a:p>
              <a:pPr>
                <a:spcAft>
                  <a:spcPts val="400"/>
                </a:spcAft>
                <a:defRPr/>
              </a:pPr>
              <a:endParaRPr lang="en-GB" sz="12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7" name="Freeform 206">
            <a:extLst>
              <a:ext uri="{FF2B5EF4-FFF2-40B4-BE49-F238E27FC236}">
                <a16:creationId xmlns:a16="http://schemas.microsoft.com/office/drawing/2014/main" id="{CFD5BAC1-1D15-4D9B-8A09-E19421174EBB}"/>
              </a:ext>
            </a:extLst>
          </p:cNvPr>
          <p:cNvSpPr>
            <a:spLocks noEditPoints="1"/>
          </p:cNvSpPr>
          <p:nvPr/>
        </p:nvSpPr>
        <p:spPr bwMode="auto">
          <a:xfrm>
            <a:off x="2572683" y="5547275"/>
            <a:ext cx="388938" cy="390525"/>
          </a:xfrm>
          <a:custGeom>
            <a:avLst/>
            <a:gdLst>
              <a:gd name="T0" fmla="*/ 272 w 736"/>
              <a:gd name="T1" fmla="*/ 192 h 738"/>
              <a:gd name="T2" fmla="*/ 183 w 736"/>
              <a:gd name="T3" fmla="*/ 290 h 738"/>
              <a:gd name="T4" fmla="*/ 171 w 736"/>
              <a:gd name="T5" fmla="*/ 410 h 738"/>
              <a:gd name="T6" fmla="*/ 241 w 736"/>
              <a:gd name="T7" fmla="*/ 524 h 738"/>
              <a:gd name="T8" fmla="*/ 368 w 736"/>
              <a:gd name="T9" fmla="*/ 570 h 738"/>
              <a:gd name="T10" fmla="*/ 480 w 736"/>
              <a:gd name="T11" fmla="*/ 535 h 738"/>
              <a:gd name="T12" fmla="*/ 559 w 736"/>
              <a:gd name="T13" fmla="*/ 429 h 738"/>
              <a:gd name="T14" fmla="*/ 559 w 736"/>
              <a:gd name="T15" fmla="*/ 309 h 738"/>
              <a:gd name="T16" fmla="*/ 480 w 736"/>
              <a:gd name="T17" fmla="*/ 203 h 738"/>
              <a:gd name="T18" fmla="*/ 368 w 736"/>
              <a:gd name="T19" fmla="*/ 168 h 738"/>
              <a:gd name="T20" fmla="*/ 319 w 736"/>
              <a:gd name="T21" fmla="*/ 460 h 738"/>
              <a:gd name="T22" fmla="*/ 272 w 736"/>
              <a:gd name="T23" fmla="*/ 410 h 738"/>
              <a:gd name="T24" fmla="*/ 266 w 736"/>
              <a:gd name="T25" fmla="*/ 347 h 738"/>
              <a:gd name="T26" fmla="*/ 302 w 736"/>
              <a:gd name="T27" fmla="*/ 288 h 738"/>
              <a:gd name="T28" fmla="*/ 368 w 736"/>
              <a:gd name="T29" fmla="*/ 264 h 738"/>
              <a:gd name="T30" fmla="*/ 427 w 736"/>
              <a:gd name="T31" fmla="*/ 282 h 738"/>
              <a:gd name="T32" fmla="*/ 468 w 736"/>
              <a:gd name="T33" fmla="*/ 337 h 738"/>
              <a:gd name="T34" fmla="*/ 468 w 736"/>
              <a:gd name="T35" fmla="*/ 400 h 738"/>
              <a:gd name="T36" fmla="*/ 427 w 736"/>
              <a:gd name="T37" fmla="*/ 456 h 738"/>
              <a:gd name="T38" fmla="*/ 368 w 736"/>
              <a:gd name="T39" fmla="*/ 474 h 738"/>
              <a:gd name="T40" fmla="*/ 19 w 736"/>
              <a:gd name="T41" fmla="*/ 19 h 738"/>
              <a:gd name="T42" fmla="*/ 1 w 736"/>
              <a:gd name="T43" fmla="*/ 685 h 738"/>
              <a:gd name="T44" fmla="*/ 67 w 736"/>
              <a:gd name="T45" fmla="*/ 738 h 738"/>
              <a:gd name="T46" fmla="*/ 724 w 736"/>
              <a:gd name="T47" fmla="*/ 707 h 738"/>
              <a:gd name="T48" fmla="*/ 731 w 736"/>
              <a:gd name="T49" fmla="*/ 41 h 738"/>
              <a:gd name="T50" fmla="*/ 668 w 736"/>
              <a:gd name="T51" fmla="*/ 0 h 738"/>
              <a:gd name="T52" fmla="*/ 131 w 736"/>
              <a:gd name="T53" fmla="*/ 80 h 738"/>
              <a:gd name="T54" fmla="*/ 131 w 736"/>
              <a:gd name="T55" fmla="*/ 122 h 738"/>
              <a:gd name="T56" fmla="*/ 93 w 736"/>
              <a:gd name="T57" fmla="*/ 137 h 738"/>
              <a:gd name="T58" fmla="*/ 63 w 736"/>
              <a:gd name="T59" fmla="*/ 100 h 738"/>
              <a:gd name="T60" fmla="*/ 85 w 736"/>
              <a:gd name="T61" fmla="*/ 66 h 738"/>
              <a:gd name="T62" fmla="*/ 85 w 736"/>
              <a:gd name="T63" fmla="*/ 671 h 738"/>
              <a:gd name="T64" fmla="*/ 63 w 736"/>
              <a:gd name="T65" fmla="*/ 638 h 738"/>
              <a:gd name="T66" fmla="*/ 93 w 736"/>
              <a:gd name="T67" fmla="*/ 600 h 738"/>
              <a:gd name="T68" fmla="*/ 131 w 736"/>
              <a:gd name="T69" fmla="*/ 616 h 738"/>
              <a:gd name="T70" fmla="*/ 131 w 736"/>
              <a:gd name="T71" fmla="*/ 658 h 738"/>
              <a:gd name="T72" fmla="*/ 368 w 736"/>
              <a:gd name="T73" fmla="*/ 641 h 738"/>
              <a:gd name="T74" fmla="*/ 216 w 736"/>
              <a:gd name="T75" fmla="*/ 594 h 738"/>
              <a:gd name="T76" fmla="*/ 108 w 736"/>
              <a:gd name="T77" fmla="*/ 450 h 738"/>
              <a:gd name="T78" fmla="*/ 108 w 736"/>
              <a:gd name="T79" fmla="*/ 288 h 738"/>
              <a:gd name="T80" fmla="*/ 216 w 736"/>
              <a:gd name="T81" fmla="*/ 143 h 738"/>
              <a:gd name="T82" fmla="*/ 368 w 736"/>
              <a:gd name="T83" fmla="*/ 96 h 738"/>
              <a:gd name="T84" fmla="*/ 541 w 736"/>
              <a:gd name="T85" fmla="*/ 159 h 738"/>
              <a:gd name="T86" fmla="*/ 634 w 736"/>
              <a:gd name="T87" fmla="*/ 313 h 738"/>
              <a:gd name="T88" fmla="*/ 618 w 736"/>
              <a:gd name="T89" fmla="*/ 475 h 738"/>
              <a:gd name="T90" fmla="*/ 498 w 736"/>
              <a:gd name="T91" fmla="*/ 609 h 738"/>
              <a:gd name="T92" fmla="*/ 636 w 736"/>
              <a:gd name="T93" fmla="*/ 675 h 738"/>
              <a:gd name="T94" fmla="*/ 601 w 736"/>
              <a:gd name="T95" fmla="*/ 652 h 738"/>
              <a:gd name="T96" fmla="*/ 608 w 736"/>
              <a:gd name="T97" fmla="*/ 610 h 738"/>
              <a:gd name="T98" fmla="*/ 650 w 736"/>
              <a:gd name="T99" fmla="*/ 603 h 738"/>
              <a:gd name="T100" fmla="*/ 673 w 736"/>
              <a:gd name="T101" fmla="*/ 638 h 738"/>
              <a:gd name="T102" fmla="*/ 643 w 736"/>
              <a:gd name="T103" fmla="*/ 674 h 738"/>
              <a:gd name="T104" fmla="*/ 614 w 736"/>
              <a:gd name="T105" fmla="*/ 131 h 738"/>
              <a:gd name="T106" fmla="*/ 599 w 736"/>
              <a:gd name="T107" fmla="*/ 93 h 738"/>
              <a:gd name="T108" fmla="*/ 636 w 736"/>
              <a:gd name="T109" fmla="*/ 63 h 738"/>
              <a:gd name="T110" fmla="*/ 670 w 736"/>
              <a:gd name="T111" fmla="*/ 86 h 738"/>
              <a:gd name="T112" fmla="*/ 662 w 736"/>
              <a:gd name="T113" fmla="*/ 128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36" h="738">
                <a:moveTo>
                  <a:pt x="368" y="168"/>
                </a:moveTo>
                <a:lnTo>
                  <a:pt x="368" y="168"/>
                </a:lnTo>
                <a:lnTo>
                  <a:pt x="347" y="169"/>
                </a:lnTo>
                <a:lnTo>
                  <a:pt x="327" y="171"/>
                </a:lnTo>
                <a:lnTo>
                  <a:pt x="308" y="177"/>
                </a:lnTo>
                <a:lnTo>
                  <a:pt x="290" y="183"/>
                </a:lnTo>
                <a:lnTo>
                  <a:pt x="272" y="192"/>
                </a:lnTo>
                <a:lnTo>
                  <a:pt x="256" y="203"/>
                </a:lnTo>
                <a:lnTo>
                  <a:pt x="241" y="213"/>
                </a:lnTo>
                <a:lnTo>
                  <a:pt x="226" y="227"/>
                </a:lnTo>
                <a:lnTo>
                  <a:pt x="213" y="241"/>
                </a:lnTo>
                <a:lnTo>
                  <a:pt x="202" y="257"/>
                </a:lnTo>
                <a:lnTo>
                  <a:pt x="191" y="272"/>
                </a:lnTo>
                <a:lnTo>
                  <a:pt x="183" y="290"/>
                </a:lnTo>
                <a:lnTo>
                  <a:pt x="177" y="309"/>
                </a:lnTo>
                <a:lnTo>
                  <a:pt x="171" y="328"/>
                </a:lnTo>
                <a:lnTo>
                  <a:pt x="168" y="348"/>
                </a:lnTo>
                <a:lnTo>
                  <a:pt x="167" y="369"/>
                </a:lnTo>
                <a:lnTo>
                  <a:pt x="167" y="369"/>
                </a:lnTo>
                <a:lnTo>
                  <a:pt x="168" y="389"/>
                </a:lnTo>
                <a:lnTo>
                  <a:pt x="171" y="410"/>
                </a:lnTo>
                <a:lnTo>
                  <a:pt x="177" y="429"/>
                </a:lnTo>
                <a:lnTo>
                  <a:pt x="183" y="447"/>
                </a:lnTo>
                <a:lnTo>
                  <a:pt x="191" y="465"/>
                </a:lnTo>
                <a:lnTo>
                  <a:pt x="202" y="481"/>
                </a:lnTo>
                <a:lnTo>
                  <a:pt x="213" y="497"/>
                </a:lnTo>
                <a:lnTo>
                  <a:pt x="226" y="511"/>
                </a:lnTo>
                <a:lnTo>
                  <a:pt x="241" y="524"/>
                </a:lnTo>
                <a:lnTo>
                  <a:pt x="256" y="535"/>
                </a:lnTo>
                <a:lnTo>
                  <a:pt x="272" y="546"/>
                </a:lnTo>
                <a:lnTo>
                  <a:pt x="290" y="554"/>
                </a:lnTo>
                <a:lnTo>
                  <a:pt x="308" y="560"/>
                </a:lnTo>
                <a:lnTo>
                  <a:pt x="327" y="566"/>
                </a:lnTo>
                <a:lnTo>
                  <a:pt x="347" y="569"/>
                </a:lnTo>
                <a:lnTo>
                  <a:pt x="368" y="570"/>
                </a:lnTo>
                <a:lnTo>
                  <a:pt x="368" y="570"/>
                </a:lnTo>
                <a:lnTo>
                  <a:pt x="388" y="569"/>
                </a:lnTo>
                <a:lnTo>
                  <a:pt x="409" y="566"/>
                </a:lnTo>
                <a:lnTo>
                  <a:pt x="428" y="560"/>
                </a:lnTo>
                <a:lnTo>
                  <a:pt x="446" y="554"/>
                </a:lnTo>
                <a:lnTo>
                  <a:pt x="464" y="546"/>
                </a:lnTo>
                <a:lnTo>
                  <a:pt x="480" y="535"/>
                </a:lnTo>
                <a:lnTo>
                  <a:pt x="495" y="524"/>
                </a:lnTo>
                <a:lnTo>
                  <a:pt x="510" y="511"/>
                </a:lnTo>
                <a:lnTo>
                  <a:pt x="523" y="497"/>
                </a:lnTo>
                <a:lnTo>
                  <a:pt x="534" y="481"/>
                </a:lnTo>
                <a:lnTo>
                  <a:pt x="545" y="465"/>
                </a:lnTo>
                <a:lnTo>
                  <a:pt x="553" y="447"/>
                </a:lnTo>
                <a:lnTo>
                  <a:pt x="559" y="429"/>
                </a:lnTo>
                <a:lnTo>
                  <a:pt x="565" y="410"/>
                </a:lnTo>
                <a:lnTo>
                  <a:pt x="567" y="389"/>
                </a:lnTo>
                <a:lnTo>
                  <a:pt x="569" y="369"/>
                </a:lnTo>
                <a:lnTo>
                  <a:pt x="569" y="369"/>
                </a:lnTo>
                <a:lnTo>
                  <a:pt x="567" y="348"/>
                </a:lnTo>
                <a:lnTo>
                  <a:pt x="565" y="328"/>
                </a:lnTo>
                <a:lnTo>
                  <a:pt x="559" y="309"/>
                </a:lnTo>
                <a:lnTo>
                  <a:pt x="553" y="290"/>
                </a:lnTo>
                <a:lnTo>
                  <a:pt x="545" y="272"/>
                </a:lnTo>
                <a:lnTo>
                  <a:pt x="534" y="257"/>
                </a:lnTo>
                <a:lnTo>
                  <a:pt x="523" y="241"/>
                </a:lnTo>
                <a:lnTo>
                  <a:pt x="510" y="227"/>
                </a:lnTo>
                <a:lnTo>
                  <a:pt x="495" y="213"/>
                </a:lnTo>
                <a:lnTo>
                  <a:pt x="480" y="203"/>
                </a:lnTo>
                <a:lnTo>
                  <a:pt x="464" y="192"/>
                </a:lnTo>
                <a:lnTo>
                  <a:pt x="446" y="183"/>
                </a:lnTo>
                <a:lnTo>
                  <a:pt x="428" y="177"/>
                </a:lnTo>
                <a:lnTo>
                  <a:pt x="409" y="171"/>
                </a:lnTo>
                <a:lnTo>
                  <a:pt x="388" y="169"/>
                </a:lnTo>
                <a:lnTo>
                  <a:pt x="368" y="168"/>
                </a:lnTo>
                <a:lnTo>
                  <a:pt x="368" y="168"/>
                </a:lnTo>
                <a:close/>
                <a:moveTo>
                  <a:pt x="368" y="474"/>
                </a:moveTo>
                <a:lnTo>
                  <a:pt x="368" y="474"/>
                </a:lnTo>
                <a:lnTo>
                  <a:pt x="357" y="472"/>
                </a:lnTo>
                <a:lnTo>
                  <a:pt x="346" y="471"/>
                </a:lnTo>
                <a:lnTo>
                  <a:pt x="337" y="469"/>
                </a:lnTo>
                <a:lnTo>
                  <a:pt x="327" y="465"/>
                </a:lnTo>
                <a:lnTo>
                  <a:pt x="319" y="460"/>
                </a:lnTo>
                <a:lnTo>
                  <a:pt x="309" y="456"/>
                </a:lnTo>
                <a:lnTo>
                  <a:pt x="302" y="450"/>
                </a:lnTo>
                <a:lnTo>
                  <a:pt x="295" y="442"/>
                </a:lnTo>
                <a:lnTo>
                  <a:pt x="287" y="435"/>
                </a:lnTo>
                <a:lnTo>
                  <a:pt x="281" y="428"/>
                </a:lnTo>
                <a:lnTo>
                  <a:pt x="277" y="418"/>
                </a:lnTo>
                <a:lnTo>
                  <a:pt x="272" y="410"/>
                </a:lnTo>
                <a:lnTo>
                  <a:pt x="268" y="400"/>
                </a:lnTo>
                <a:lnTo>
                  <a:pt x="266" y="390"/>
                </a:lnTo>
                <a:lnTo>
                  <a:pt x="265" y="380"/>
                </a:lnTo>
                <a:lnTo>
                  <a:pt x="263" y="369"/>
                </a:lnTo>
                <a:lnTo>
                  <a:pt x="263" y="369"/>
                </a:lnTo>
                <a:lnTo>
                  <a:pt x="265" y="358"/>
                </a:lnTo>
                <a:lnTo>
                  <a:pt x="266" y="347"/>
                </a:lnTo>
                <a:lnTo>
                  <a:pt x="268" y="337"/>
                </a:lnTo>
                <a:lnTo>
                  <a:pt x="272" y="328"/>
                </a:lnTo>
                <a:lnTo>
                  <a:pt x="277" y="319"/>
                </a:lnTo>
                <a:lnTo>
                  <a:pt x="281" y="310"/>
                </a:lnTo>
                <a:lnTo>
                  <a:pt x="287" y="303"/>
                </a:lnTo>
                <a:lnTo>
                  <a:pt x="295" y="295"/>
                </a:lnTo>
                <a:lnTo>
                  <a:pt x="302" y="288"/>
                </a:lnTo>
                <a:lnTo>
                  <a:pt x="309" y="282"/>
                </a:lnTo>
                <a:lnTo>
                  <a:pt x="319" y="277"/>
                </a:lnTo>
                <a:lnTo>
                  <a:pt x="327" y="272"/>
                </a:lnTo>
                <a:lnTo>
                  <a:pt x="337" y="269"/>
                </a:lnTo>
                <a:lnTo>
                  <a:pt x="346" y="266"/>
                </a:lnTo>
                <a:lnTo>
                  <a:pt x="357" y="265"/>
                </a:lnTo>
                <a:lnTo>
                  <a:pt x="368" y="264"/>
                </a:lnTo>
                <a:lnTo>
                  <a:pt x="368" y="264"/>
                </a:lnTo>
                <a:lnTo>
                  <a:pt x="379" y="265"/>
                </a:lnTo>
                <a:lnTo>
                  <a:pt x="390" y="266"/>
                </a:lnTo>
                <a:lnTo>
                  <a:pt x="399" y="269"/>
                </a:lnTo>
                <a:lnTo>
                  <a:pt x="409" y="272"/>
                </a:lnTo>
                <a:lnTo>
                  <a:pt x="417" y="277"/>
                </a:lnTo>
                <a:lnTo>
                  <a:pt x="427" y="282"/>
                </a:lnTo>
                <a:lnTo>
                  <a:pt x="434" y="288"/>
                </a:lnTo>
                <a:lnTo>
                  <a:pt x="441" y="295"/>
                </a:lnTo>
                <a:lnTo>
                  <a:pt x="448" y="303"/>
                </a:lnTo>
                <a:lnTo>
                  <a:pt x="454" y="310"/>
                </a:lnTo>
                <a:lnTo>
                  <a:pt x="459" y="319"/>
                </a:lnTo>
                <a:lnTo>
                  <a:pt x="464" y="328"/>
                </a:lnTo>
                <a:lnTo>
                  <a:pt x="468" y="337"/>
                </a:lnTo>
                <a:lnTo>
                  <a:pt x="470" y="347"/>
                </a:lnTo>
                <a:lnTo>
                  <a:pt x="471" y="358"/>
                </a:lnTo>
                <a:lnTo>
                  <a:pt x="472" y="369"/>
                </a:lnTo>
                <a:lnTo>
                  <a:pt x="472" y="369"/>
                </a:lnTo>
                <a:lnTo>
                  <a:pt x="471" y="380"/>
                </a:lnTo>
                <a:lnTo>
                  <a:pt x="470" y="390"/>
                </a:lnTo>
                <a:lnTo>
                  <a:pt x="468" y="400"/>
                </a:lnTo>
                <a:lnTo>
                  <a:pt x="464" y="410"/>
                </a:lnTo>
                <a:lnTo>
                  <a:pt x="459" y="418"/>
                </a:lnTo>
                <a:lnTo>
                  <a:pt x="454" y="428"/>
                </a:lnTo>
                <a:lnTo>
                  <a:pt x="448" y="435"/>
                </a:lnTo>
                <a:lnTo>
                  <a:pt x="441" y="442"/>
                </a:lnTo>
                <a:lnTo>
                  <a:pt x="434" y="450"/>
                </a:lnTo>
                <a:lnTo>
                  <a:pt x="427" y="456"/>
                </a:lnTo>
                <a:lnTo>
                  <a:pt x="417" y="460"/>
                </a:lnTo>
                <a:lnTo>
                  <a:pt x="409" y="465"/>
                </a:lnTo>
                <a:lnTo>
                  <a:pt x="399" y="469"/>
                </a:lnTo>
                <a:lnTo>
                  <a:pt x="390" y="471"/>
                </a:lnTo>
                <a:lnTo>
                  <a:pt x="379" y="472"/>
                </a:lnTo>
                <a:lnTo>
                  <a:pt x="368" y="474"/>
                </a:lnTo>
                <a:lnTo>
                  <a:pt x="368" y="474"/>
                </a:lnTo>
                <a:close/>
                <a:moveTo>
                  <a:pt x="668" y="0"/>
                </a:moveTo>
                <a:lnTo>
                  <a:pt x="67" y="0"/>
                </a:lnTo>
                <a:lnTo>
                  <a:pt x="67" y="0"/>
                </a:lnTo>
                <a:lnTo>
                  <a:pt x="53" y="1"/>
                </a:lnTo>
                <a:lnTo>
                  <a:pt x="41" y="5"/>
                </a:lnTo>
                <a:lnTo>
                  <a:pt x="30" y="12"/>
                </a:lnTo>
                <a:lnTo>
                  <a:pt x="19" y="19"/>
                </a:lnTo>
                <a:lnTo>
                  <a:pt x="12" y="30"/>
                </a:lnTo>
                <a:lnTo>
                  <a:pt x="5" y="41"/>
                </a:lnTo>
                <a:lnTo>
                  <a:pt x="1" y="53"/>
                </a:lnTo>
                <a:lnTo>
                  <a:pt x="0" y="68"/>
                </a:lnTo>
                <a:lnTo>
                  <a:pt x="0" y="670"/>
                </a:lnTo>
                <a:lnTo>
                  <a:pt x="0" y="670"/>
                </a:lnTo>
                <a:lnTo>
                  <a:pt x="1" y="685"/>
                </a:lnTo>
                <a:lnTo>
                  <a:pt x="5" y="697"/>
                </a:lnTo>
                <a:lnTo>
                  <a:pt x="12" y="707"/>
                </a:lnTo>
                <a:lnTo>
                  <a:pt x="19" y="718"/>
                </a:lnTo>
                <a:lnTo>
                  <a:pt x="30" y="725"/>
                </a:lnTo>
                <a:lnTo>
                  <a:pt x="41" y="733"/>
                </a:lnTo>
                <a:lnTo>
                  <a:pt x="53" y="736"/>
                </a:lnTo>
                <a:lnTo>
                  <a:pt x="67" y="738"/>
                </a:lnTo>
                <a:lnTo>
                  <a:pt x="668" y="738"/>
                </a:lnTo>
                <a:lnTo>
                  <a:pt x="668" y="738"/>
                </a:lnTo>
                <a:lnTo>
                  <a:pt x="683" y="736"/>
                </a:lnTo>
                <a:lnTo>
                  <a:pt x="695" y="733"/>
                </a:lnTo>
                <a:lnTo>
                  <a:pt x="706" y="725"/>
                </a:lnTo>
                <a:lnTo>
                  <a:pt x="716" y="718"/>
                </a:lnTo>
                <a:lnTo>
                  <a:pt x="724" y="707"/>
                </a:lnTo>
                <a:lnTo>
                  <a:pt x="731" y="697"/>
                </a:lnTo>
                <a:lnTo>
                  <a:pt x="734" y="685"/>
                </a:lnTo>
                <a:lnTo>
                  <a:pt x="736" y="670"/>
                </a:lnTo>
                <a:lnTo>
                  <a:pt x="736" y="68"/>
                </a:lnTo>
                <a:lnTo>
                  <a:pt x="736" y="68"/>
                </a:lnTo>
                <a:lnTo>
                  <a:pt x="734" y="53"/>
                </a:lnTo>
                <a:lnTo>
                  <a:pt x="731" y="41"/>
                </a:lnTo>
                <a:lnTo>
                  <a:pt x="724" y="30"/>
                </a:lnTo>
                <a:lnTo>
                  <a:pt x="716" y="19"/>
                </a:lnTo>
                <a:lnTo>
                  <a:pt x="706" y="12"/>
                </a:lnTo>
                <a:lnTo>
                  <a:pt x="695" y="5"/>
                </a:lnTo>
                <a:lnTo>
                  <a:pt x="683" y="1"/>
                </a:lnTo>
                <a:lnTo>
                  <a:pt x="668" y="0"/>
                </a:lnTo>
                <a:lnTo>
                  <a:pt x="668" y="0"/>
                </a:lnTo>
                <a:close/>
                <a:moveTo>
                  <a:pt x="100" y="63"/>
                </a:moveTo>
                <a:lnTo>
                  <a:pt x="100" y="63"/>
                </a:lnTo>
                <a:lnTo>
                  <a:pt x="108" y="64"/>
                </a:lnTo>
                <a:lnTo>
                  <a:pt x="116" y="66"/>
                </a:lnTo>
                <a:lnTo>
                  <a:pt x="122" y="70"/>
                </a:lnTo>
                <a:lnTo>
                  <a:pt x="128" y="74"/>
                </a:lnTo>
                <a:lnTo>
                  <a:pt x="131" y="80"/>
                </a:lnTo>
                <a:lnTo>
                  <a:pt x="135" y="86"/>
                </a:lnTo>
                <a:lnTo>
                  <a:pt x="137" y="93"/>
                </a:lnTo>
                <a:lnTo>
                  <a:pt x="138" y="100"/>
                </a:lnTo>
                <a:lnTo>
                  <a:pt x="138" y="100"/>
                </a:lnTo>
                <a:lnTo>
                  <a:pt x="137" y="109"/>
                </a:lnTo>
                <a:lnTo>
                  <a:pt x="135" y="116"/>
                </a:lnTo>
                <a:lnTo>
                  <a:pt x="131" y="122"/>
                </a:lnTo>
                <a:lnTo>
                  <a:pt x="128" y="128"/>
                </a:lnTo>
                <a:lnTo>
                  <a:pt x="122" y="131"/>
                </a:lnTo>
                <a:lnTo>
                  <a:pt x="116" y="135"/>
                </a:lnTo>
                <a:lnTo>
                  <a:pt x="108" y="137"/>
                </a:lnTo>
                <a:lnTo>
                  <a:pt x="100" y="139"/>
                </a:lnTo>
                <a:lnTo>
                  <a:pt x="100" y="139"/>
                </a:lnTo>
                <a:lnTo>
                  <a:pt x="93" y="137"/>
                </a:lnTo>
                <a:lnTo>
                  <a:pt x="85" y="135"/>
                </a:lnTo>
                <a:lnTo>
                  <a:pt x="79" y="131"/>
                </a:lnTo>
                <a:lnTo>
                  <a:pt x="73" y="128"/>
                </a:lnTo>
                <a:lnTo>
                  <a:pt x="70" y="122"/>
                </a:lnTo>
                <a:lnTo>
                  <a:pt x="66" y="116"/>
                </a:lnTo>
                <a:lnTo>
                  <a:pt x="64" y="109"/>
                </a:lnTo>
                <a:lnTo>
                  <a:pt x="63" y="100"/>
                </a:lnTo>
                <a:lnTo>
                  <a:pt x="63" y="100"/>
                </a:lnTo>
                <a:lnTo>
                  <a:pt x="64" y="93"/>
                </a:lnTo>
                <a:lnTo>
                  <a:pt x="66" y="86"/>
                </a:lnTo>
                <a:lnTo>
                  <a:pt x="70" y="80"/>
                </a:lnTo>
                <a:lnTo>
                  <a:pt x="73" y="74"/>
                </a:lnTo>
                <a:lnTo>
                  <a:pt x="79" y="70"/>
                </a:lnTo>
                <a:lnTo>
                  <a:pt x="85" y="66"/>
                </a:lnTo>
                <a:lnTo>
                  <a:pt x="93" y="64"/>
                </a:lnTo>
                <a:lnTo>
                  <a:pt x="100" y="63"/>
                </a:lnTo>
                <a:lnTo>
                  <a:pt x="100" y="63"/>
                </a:lnTo>
                <a:close/>
                <a:moveTo>
                  <a:pt x="100" y="675"/>
                </a:moveTo>
                <a:lnTo>
                  <a:pt x="100" y="675"/>
                </a:lnTo>
                <a:lnTo>
                  <a:pt x="93" y="674"/>
                </a:lnTo>
                <a:lnTo>
                  <a:pt x="85" y="671"/>
                </a:lnTo>
                <a:lnTo>
                  <a:pt x="79" y="668"/>
                </a:lnTo>
                <a:lnTo>
                  <a:pt x="73" y="664"/>
                </a:lnTo>
                <a:lnTo>
                  <a:pt x="70" y="658"/>
                </a:lnTo>
                <a:lnTo>
                  <a:pt x="66" y="652"/>
                </a:lnTo>
                <a:lnTo>
                  <a:pt x="64" y="645"/>
                </a:lnTo>
                <a:lnTo>
                  <a:pt x="63" y="638"/>
                </a:lnTo>
                <a:lnTo>
                  <a:pt x="63" y="638"/>
                </a:lnTo>
                <a:lnTo>
                  <a:pt x="64" y="629"/>
                </a:lnTo>
                <a:lnTo>
                  <a:pt x="66" y="622"/>
                </a:lnTo>
                <a:lnTo>
                  <a:pt x="70" y="616"/>
                </a:lnTo>
                <a:lnTo>
                  <a:pt x="73" y="610"/>
                </a:lnTo>
                <a:lnTo>
                  <a:pt x="79" y="606"/>
                </a:lnTo>
                <a:lnTo>
                  <a:pt x="85" y="603"/>
                </a:lnTo>
                <a:lnTo>
                  <a:pt x="93" y="600"/>
                </a:lnTo>
                <a:lnTo>
                  <a:pt x="100" y="599"/>
                </a:lnTo>
                <a:lnTo>
                  <a:pt x="100" y="599"/>
                </a:lnTo>
                <a:lnTo>
                  <a:pt x="108" y="600"/>
                </a:lnTo>
                <a:lnTo>
                  <a:pt x="116" y="603"/>
                </a:lnTo>
                <a:lnTo>
                  <a:pt x="122" y="606"/>
                </a:lnTo>
                <a:lnTo>
                  <a:pt x="128" y="610"/>
                </a:lnTo>
                <a:lnTo>
                  <a:pt x="131" y="616"/>
                </a:lnTo>
                <a:lnTo>
                  <a:pt x="135" y="622"/>
                </a:lnTo>
                <a:lnTo>
                  <a:pt x="137" y="629"/>
                </a:lnTo>
                <a:lnTo>
                  <a:pt x="138" y="638"/>
                </a:lnTo>
                <a:lnTo>
                  <a:pt x="138" y="638"/>
                </a:lnTo>
                <a:lnTo>
                  <a:pt x="137" y="645"/>
                </a:lnTo>
                <a:lnTo>
                  <a:pt x="135" y="652"/>
                </a:lnTo>
                <a:lnTo>
                  <a:pt x="131" y="658"/>
                </a:lnTo>
                <a:lnTo>
                  <a:pt x="128" y="664"/>
                </a:lnTo>
                <a:lnTo>
                  <a:pt x="122" y="668"/>
                </a:lnTo>
                <a:lnTo>
                  <a:pt x="116" y="671"/>
                </a:lnTo>
                <a:lnTo>
                  <a:pt x="108" y="674"/>
                </a:lnTo>
                <a:lnTo>
                  <a:pt x="100" y="675"/>
                </a:lnTo>
                <a:lnTo>
                  <a:pt x="100" y="675"/>
                </a:lnTo>
                <a:close/>
                <a:moveTo>
                  <a:pt x="368" y="641"/>
                </a:moveTo>
                <a:lnTo>
                  <a:pt x="368" y="641"/>
                </a:lnTo>
                <a:lnTo>
                  <a:pt x="340" y="640"/>
                </a:lnTo>
                <a:lnTo>
                  <a:pt x="313" y="635"/>
                </a:lnTo>
                <a:lnTo>
                  <a:pt x="287" y="629"/>
                </a:lnTo>
                <a:lnTo>
                  <a:pt x="262" y="619"/>
                </a:lnTo>
                <a:lnTo>
                  <a:pt x="238" y="609"/>
                </a:lnTo>
                <a:lnTo>
                  <a:pt x="216" y="594"/>
                </a:lnTo>
                <a:lnTo>
                  <a:pt x="195" y="578"/>
                </a:lnTo>
                <a:lnTo>
                  <a:pt x="176" y="562"/>
                </a:lnTo>
                <a:lnTo>
                  <a:pt x="159" y="542"/>
                </a:lnTo>
                <a:lnTo>
                  <a:pt x="143" y="521"/>
                </a:lnTo>
                <a:lnTo>
                  <a:pt x="129" y="499"/>
                </a:lnTo>
                <a:lnTo>
                  <a:pt x="118" y="475"/>
                </a:lnTo>
                <a:lnTo>
                  <a:pt x="108" y="450"/>
                </a:lnTo>
                <a:lnTo>
                  <a:pt x="102" y="424"/>
                </a:lnTo>
                <a:lnTo>
                  <a:pt x="97" y="397"/>
                </a:lnTo>
                <a:lnTo>
                  <a:pt x="96" y="369"/>
                </a:lnTo>
                <a:lnTo>
                  <a:pt x="96" y="369"/>
                </a:lnTo>
                <a:lnTo>
                  <a:pt x="97" y="341"/>
                </a:lnTo>
                <a:lnTo>
                  <a:pt x="102" y="313"/>
                </a:lnTo>
                <a:lnTo>
                  <a:pt x="108" y="288"/>
                </a:lnTo>
                <a:lnTo>
                  <a:pt x="118" y="263"/>
                </a:lnTo>
                <a:lnTo>
                  <a:pt x="129" y="239"/>
                </a:lnTo>
                <a:lnTo>
                  <a:pt x="143" y="217"/>
                </a:lnTo>
                <a:lnTo>
                  <a:pt x="159" y="195"/>
                </a:lnTo>
                <a:lnTo>
                  <a:pt x="176" y="176"/>
                </a:lnTo>
                <a:lnTo>
                  <a:pt x="195" y="159"/>
                </a:lnTo>
                <a:lnTo>
                  <a:pt x="216" y="143"/>
                </a:lnTo>
                <a:lnTo>
                  <a:pt x="238" y="129"/>
                </a:lnTo>
                <a:lnTo>
                  <a:pt x="262" y="118"/>
                </a:lnTo>
                <a:lnTo>
                  <a:pt x="287" y="109"/>
                </a:lnTo>
                <a:lnTo>
                  <a:pt x="313" y="103"/>
                </a:lnTo>
                <a:lnTo>
                  <a:pt x="340" y="98"/>
                </a:lnTo>
                <a:lnTo>
                  <a:pt x="368" y="96"/>
                </a:lnTo>
                <a:lnTo>
                  <a:pt x="368" y="96"/>
                </a:lnTo>
                <a:lnTo>
                  <a:pt x="396" y="98"/>
                </a:lnTo>
                <a:lnTo>
                  <a:pt x="423" y="103"/>
                </a:lnTo>
                <a:lnTo>
                  <a:pt x="448" y="109"/>
                </a:lnTo>
                <a:lnTo>
                  <a:pt x="474" y="118"/>
                </a:lnTo>
                <a:lnTo>
                  <a:pt x="498" y="129"/>
                </a:lnTo>
                <a:lnTo>
                  <a:pt x="519" y="143"/>
                </a:lnTo>
                <a:lnTo>
                  <a:pt x="541" y="159"/>
                </a:lnTo>
                <a:lnTo>
                  <a:pt x="560" y="176"/>
                </a:lnTo>
                <a:lnTo>
                  <a:pt x="577" y="195"/>
                </a:lnTo>
                <a:lnTo>
                  <a:pt x="593" y="217"/>
                </a:lnTo>
                <a:lnTo>
                  <a:pt x="607" y="239"/>
                </a:lnTo>
                <a:lnTo>
                  <a:pt x="618" y="263"/>
                </a:lnTo>
                <a:lnTo>
                  <a:pt x="628" y="288"/>
                </a:lnTo>
                <a:lnTo>
                  <a:pt x="634" y="313"/>
                </a:lnTo>
                <a:lnTo>
                  <a:pt x="638" y="341"/>
                </a:lnTo>
                <a:lnTo>
                  <a:pt x="640" y="369"/>
                </a:lnTo>
                <a:lnTo>
                  <a:pt x="640" y="369"/>
                </a:lnTo>
                <a:lnTo>
                  <a:pt x="638" y="397"/>
                </a:lnTo>
                <a:lnTo>
                  <a:pt x="634" y="424"/>
                </a:lnTo>
                <a:lnTo>
                  <a:pt x="628" y="450"/>
                </a:lnTo>
                <a:lnTo>
                  <a:pt x="618" y="475"/>
                </a:lnTo>
                <a:lnTo>
                  <a:pt x="607" y="499"/>
                </a:lnTo>
                <a:lnTo>
                  <a:pt x="593" y="521"/>
                </a:lnTo>
                <a:lnTo>
                  <a:pt x="577" y="542"/>
                </a:lnTo>
                <a:lnTo>
                  <a:pt x="560" y="562"/>
                </a:lnTo>
                <a:lnTo>
                  <a:pt x="541" y="578"/>
                </a:lnTo>
                <a:lnTo>
                  <a:pt x="519" y="594"/>
                </a:lnTo>
                <a:lnTo>
                  <a:pt x="498" y="609"/>
                </a:lnTo>
                <a:lnTo>
                  <a:pt x="474" y="619"/>
                </a:lnTo>
                <a:lnTo>
                  <a:pt x="448" y="629"/>
                </a:lnTo>
                <a:lnTo>
                  <a:pt x="423" y="635"/>
                </a:lnTo>
                <a:lnTo>
                  <a:pt x="396" y="640"/>
                </a:lnTo>
                <a:lnTo>
                  <a:pt x="368" y="641"/>
                </a:lnTo>
                <a:lnTo>
                  <a:pt x="368" y="641"/>
                </a:lnTo>
                <a:close/>
                <a:moveTo>
                  <a:pt x="636" y="675"/>
                </a:moveTo>
                <a:lnTo>
                  <a:pt x="636" y="675"/>
                </a:lnTo>
                <a:lnTo>
                  <a:pt x="628" y="674"/>
                </a:lnTo>
                <a:lnTo>
                  <a:pt x="620" y="671"/>
                </a:lnTo>
                <a:lnTo>
                  <a:pt x="614" y="668"/>
                </a:lnTo>
                <a:lnTo>
                  <a:pt x="608" y="664"/>
                </a:lnTo>
                <a:lnTo>
                  <a:pt x="605" y="658"/>
                </a:lnTo>
                <a:lnTo>
                  <a:pt x="601" y="652"/>
                </a:lnTo>
                <a:lnTo>
                  <a:pt x="599" y="645"/>
                </a:lnTo>
                <a:lnTo>
                  <a:pt x="597" y="638"/>
                </a:lnTo>
                <a:lnTo>
                  <a:pt x="597" y="638"/>
                </a:lnTo>
                <a:lnTo>
                  <a:pt x="599" y="629"/>
                </a:lnTo>
                <a:lnTo>
                  <a:pt x="601" y="622"/>
                </a:lnTo>
                <a:lnTo>
                  <a:pt x="605" y="616"/>
                </a:lnTo>
                <a:lnTo>
                  <a:pt x="608" y="610"/>
                </a:lnTo>
                <a:lnTo>
                  <a:pt x="614" y="606"/>
                </a:lnTo>
                <a:lnTo>
                  <a:pt x="620" y="603"/>
                </a:lnTo>
                <a:lnTo>
                  <a:pt x="628" y="600"/>
                </a:lnTo>
                <a:lnTo>
                  <a:pt x="636" y="599"/>
                </a:lnTo>
                <a:lnTo>
                  <a:pt x="636" y="599"/>
                </a:lnTo>
                <a:lnTo>
                  <a:pt x="643" y="600"/>
                </a:lnTo>
                <a:lnTo>
                  <a:pt x="650" y="603"/>
                </a:lnTo>
                <a:lnTo>
                  <a:pt x="656" y="606"/>
                </a:lnTo>
                <a:lnTo>
                  <a:pt x="662" y="610"/>
                </a:lnTo>
                <a:lnTo>
                  <a:pt x="666" y="616"/>
                </a:lnTo>
                <a:lnTo>
                  <a:pt x="670" y="622"/>
                </a:lnTo>
                <a:lnTo>
                  <a:pt x="672" y="629"/>
                </a:lnTo>
                <a:lnTo>
                  <a:pt x="673" y="638"/>
                </a:lnTo>
                <a:lnTo>
                  <a:pt x="673" y="638"/>
                </a:lnTo>
                <a:lnTo>
                  <a:pt x="672" y="645"/>
                </a:lnTo>
                <a:lnTo>
                  <a:pt x="670" y="652"/>
                </a:lnTo>
                <a:lnTo>
                  <a:pt x="666" y="658"/>
                </a:lnTo>
                <a:lnTo>
                  <a:pt x="662" y="664"/>
                </a:lnTo>
                <a:lnTo>
                  <a:pt x="656" y="668"/>
                </a:lnTo>
                <a:lnTo>
                  <a:pt x="650" y="671"/>
                </a:lnTo>
                <a:lnTo>
                  <a:pt x="643" y="674"/>
                </a:lnTo>
                <a:lnTo>
                  <a:pt x="636" y="675"/>
                </a:lnTo>
                <a:lnTo>
                  <a:pt x="636" y="675"/>
                </a:lnTo>
                <a:close/>
                <a:moveTo>
                  <a:pt x="636" y="139"/>
                </a:moveTo>
                <a:lnTo>
                  <a:pt x="636" y="139"/>
                </a:lnTo>
                <a:lnTo>
                  <a:pt x="628" y="137"/>
                </a:lnTo>
                <a:lnTo>
                  <a:pt x="620" y="135"/>
                </a:lnTo>
                <a:lnTo>
                  <a:pt x="614" y="131"/>
                </a:lnTo>
                <a:lnTo>
                  <a:pt x="608" y="128"/>
                </a:lnTo>
                <a:lnTo>
                  <a:pt x="605" y="122"/>
                </a:lnTo>
                <a:lnTo>
                  <a:pt x="601" y="116"/>
                </a:lnTo>
                <a:lnTo>
                  <a:pt x="599" y="109"/>
                </a:lnTo>
                <a:lnTo>
                  <a:pt x="597" y="100"/>
                </a:lnTo>
                <a:lnTo>
                  <a:pt x="597" y="100"/>
                </a:lnTo>
                <a:lnTo>
                  <a:pt x="599" y="93"/>
                </a:lnTo>
                <a:lnTo>
                  <a:pt x="601" y="86"/>
                </a:lnTo>
                <a:lnTo>
                  <a:pt x="605" y="80"/>
                </a:lnTo>
                <a:lnTo>
                  <a:pt x="608" y="74"/>
                </a:lnTo>
                <a:lnTo>
                  <a:pt x="614" y="70"/>
                </a:lnTo>
                <a:lnTo>
                  <a:pt x="620" y="66"/>
                </a:lnTo>
                <a:lnTo>
                  <a:pt x="628" y="64"/>
                </a:lnTo>
                <a:lnTo>
                  <a:pt x="636" y="63"/>
                </a:lnTo>
                <a:lnTo>
                  <a:pt x="636" y="63"/>
                </a:lnTo>
                <a:lnTo>
                  <a:pt x="643" y="64"/>
                </a:lnTo>
                <a:lnTo>
                  <a:pt x="650" y="66"/>
                </a:lnTo>
                <a:lnTo>
                  <a:pt x="656" y="70"/>
                </a:lnTo>
                <a:lnTo>
                  <a:pt x="662" y="74"/>
                </a:lnTo>
                <a:lnTo>
                  <a:pt x="666" y="80"/>
                </a:lnTo>
                <a:lnTo>
                  <a:pt x="670" y="86"/>
                </a:lnTo>
                <a:lnTo>
                  <a:pt x="672" y="93"/>
                </a:lnTo>
                <a:lnTo>
                  <a:pt x="673" y="100"/>
                </a:lnTo>
                <a:lnTo>
                  <a:pt x="673" y="100"/>
                </a:lnTo>
                <a:lnTo>
                  <a:pt x="672" y="109"/>
                </a:lnTo>
                <a:lnTo>
                  <a:pt x="670" y="116"/>
                </a:lnTo>
                <a:lnTo>
                  <a:pt x="666" y="122"/>
                </a:lnTo>
                <a:lnTo>
                  <a:pt x="662" y="128"/>
                </a:lnTo>
                <a:lnTo>
                  <a:pt x="656" y="131"/>
                </a:lnTo>
                <a:lnTo>
                  <a:pt x="650" y="135"/>
                </a:lnTo>
                <a:lnTo>
                  <a:pt x="643" y="137"/>
                </a:lnTo>
                <a:lnTo>
                  <a:pt x="636" y="139"/>
                </a:lnTo>
                <a:lnTo>
                  <a:pt x="636" y="13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+mj-lt"/>
            </a:endParaRPr>
          </a:p>
        </p:txBody>
      </p:sp>
      <p:sp>
        <p:nvSpPr>
          <p:cNvPr id="128" name="Freeform 201">
            <a:extLst>
              <a:ext uri="{FF2B5EF4-FFF2-40B4-BE49-F238E27FC236}">
                <a16:creationId xmlns:a16="http://schemas.microsoft.com/office/drawing/2014/main" id="{E824C429-9D80-4171-9534-80E6EF92DD11}"/>
              </a:ext>
            </a:extLst>
          </p:cNvPr>
          <p:cNvSpPr>
            <a:spLocks noEditPoints="1"/>
          </p:cNvSpPr>
          <p:nvPr/>
        </p:nvSpPr>
        <p:spPr bwMode="auto">
          <a:xfrm>
            <a:off x="6236071" y="5603455"/>
            <a:ext cx="428625" cy="304800"/>
          </a:xfrm>
          <a:custGeom>
            <a:avLst/>
            <a:gdLst>
              <a:gd name="T0" fmla="*/ 67 w 812"/>
              <a:gd name="T1" fmla="*/ 0 h 576"/>
              <a:gd name="T2" fmla="*/ 30 w 812"/>
              <a:gd name="T3" fmla="*/ 12 h 576"/>
              <a:gd name="T4" fmla="*/ 5 w 812"/>
              <a:gd name="T5" fmla="*/ 43 h 576"/>
              <a:gd name="T6" fmla="*/ 0 w 812"/>
              <a:gd name="T7" fmla="*/ 390 h 576"/>
              <a:gd name="T8" fmla="*/ 5 w 812"/>
              <a:gd name="T9" fmla="*/ 416 h 576"/>
              <a:gd name="T10" fmla="*/ 30 w 812"/>
              <a:gd name="T11" fmla="*/ 446 h 576"/>
              <a:gd name="T12" fmla="*/ 67 w 812"/>
              <a:gd name="T13" fmla="*/ 457 h 576"/>
              <a:gd name="T14" fmla="*/ 101 w 812"/>
              <a:gd name="T15" fmla="*/ 509 h 576"/>
              <a:gd name="T16" fmla="*/ 473 w 812"/>
              <a:gd name="T17" fmla="*/ 509 h 576"/>
              <a:gd name="T18" fmla="*/ 507 w 812"/>
              <a:gd name="T19" fmla="*/ 457 h 576"/>
              <a:gd name="T20" fmla="*/ 534 w 812"/>
              <a:gd name="T21" fmla="*/ 452 h 576"/>
              <a:gd name="T22" fmla="*/ 564 w 812"/>
              <a:gd name="T23" fmla="*/ 428 h 576"/>
              <a:gd name="T24" fmla="*/ 575 w 812"/>
              <a:gd name="T25" fmla="*/ 390 h 576"/>
              <a:gd name="T26" fmla="*/ 574 w 812"/>
              <a:gd name="T27" fmla="*/ 55 h 576"/>
              <a:gd name="T28" fmla="*/ 555 w 812"/>
              <a:gd name="T29" fmla="*/ 21 h 576"/>
              <a:gd name="T30" fmla="*/ 522 w 812"/>
              <a:gd name="T31" fmla="*/ 2 h 576"/>
              <a:gd name="T32" fmla="*/ 507 w 812"/>
              <a:gd name="T33" fmla="*/ 373 h 576"/>
              <a:gd name="T34" fmla="*/ 502 w 812"/>
              <a:gd name="T35" fmla="*/ 385 h 576"/>
              <a:gd name="T36" fmla="*/ 84 w 812"/>
              <a:gd name="T37" fmla="*/ 390 h 576"/>
              <a:gd name="T38" fmla="*/ 72 w 812"/>
              <a:gd name="T39" fmla="*/ 385 h 576"/>
              <a:gd name="T40" fmla="*/ 67 w 812"/>
              <a:gd name="T41" fmla="*/ 85 h 576"/>
              <a:gd name="T42" fmla="*/ 72 w 812"/>
              <a:gd name="T43" fmla="*/ 74 h 576"/>
              <a:gd name="T44" fmla="*/ 490 w 812"/>
              <a:gd name="T45" fmla="*/ 68 h 576"/>
              <a:gd name="T46" fmla="*/ 502 w 812"/>
              <a:gd name="T47" fmla="*/ 74 h 576"/>
              <a:gd name="T48" fmla="*/ 507 w 812"/>
              <a:gd name="T49" fmla="*/ 373 h 576"/>
              <a:gd name="T50" fmla="*/ 643 w 812"/>
              <a:gd name="T51" fmla="*/ 0 h 576"/>
              <a:gd name="T52" fmla="*/ 624 w 812"/>
              <a:gd name="T53" fmla="*/ 6 h 576"/>
              <a:gd name="T54" fmla="*/ 612 w 812"/>
              <a:gd name="T55" fmla="*/ 21 h 576"/>
              <a:gd name="T56" fmla="*/ 610 w 812"/>
              <a:gd name="T57" fmla="*/ 543 h 576"/>
              <a:gd name="T58" fmla="*/ 612 w 812"/>
              <a:gd name="T59" fmla="*/ 556 h 576"/>
              <a:gd name="T60" fmla="*/ 624 w 812"/>
              <a:gd name="T61" fmla="*/ 570 h 576"/>
              <a:gd name="T62" fmla="*/ 643 w 812"/>
              <a:gd name="T63" fmla="*/ 576 h 576"/>
              <a:gd name="T64" fmla="*/ 786 w 812"/>
              <a:gd name="T65" fmla="*/ 575 h 576"/>
              <a:gd name="T66" fmla="*/ 802 w 812"/>
              <a:gd name="T67" fmla="*/ 566 h 576"/>
              <a:gd name="T68" fmla="*/ 811 w 812"/>
              <a:gd name="T69" fmla="*/ 549 h 576"/>
              <a:gd name="T70" fmla="*/ 812 w 812"/>
              <a:gd name="T71" fmla="*/ 34 h 576"/>
              <a:gd name="T72" fmla="*/ 806 w 812"/>
              <a:gd name="T73" fmla="*/ 16 h 576"/>
              <a:gd name="T74" fmla="*/ 792 w 812"/>
              <a:gd name="T75" fmla="*/ 3 h 576"/>
              <a:gd name="T76" fmla="*/ 778 w 812"/>
              <a:gd name="T77" fmla="*/ 0 h 576"/>
              <a:gd name="T78" fmla="*/ 702 w 812"/>
              <a:gd name="T79" fmla="*/ 444 h 576"/>
              <a:gd name="T80" fmla="*/ 683 w 812"/>
              <a:gd name="T81" fmla="*/ 434 h 576"/>
              <a:gd name="T82" fmla="*/ 674 w 812"/>
              <a:gd name="T83" fmla="*/ 415 h 576"/>
              <a:gd name="T84" fmla="*/ 674 w 812"/>
              <a:gd name="T85" fmla="*/ 399 h 576"/>
              <a:gd name="T86" fmla="*/ 683 w 812"/>
              <a:gd name="T87" fmla="*/ 380 h 576"/>
              <a:gd name="T88" fmla="*/ 702 w 812"/>
              <a:gd name="T89" fmla="*/ 369 h 576"/>
              <a:gd name="T90" fmla="*/ 718 w 812"/>
              <a:gd name="T91" fmla="*/ 369 h 576"/>
              <a:gd name="T92" fmla="*/ 737 w 812"/>
              <a:gd name="T93" fmla="*/ 380 h 576"/>
              <a:gd name="T94" fmla="*/ 748 w 812"/>
              <a:gd name="T95" fmla="*/ 399 h 576"/>
              <a:gd name="T96" fmla="*/ 748 w 812"/>
              <a:gd name="T97" fmla="*/ 415 h 576"/>
              <a:gd name="T98" fmla="*/ 737 w 812"/>
              <a:gd name="T99" fmla="*/ 434 h 576"/>
              <a:gd name="T100" fmla="*/ 718 w 812"/>
              <a:gd name="T101" fmla="*/ 444 h 576"/>
              <a:gd name="T102" fmla="*/ 765 w 812"/>
              <a:gd name="T103" fmla="*/ 103 h 576"/>
              <a:gd name="T104" fmla="*/ 653 w 812"/>
              <a:gd name="T105" fmla="*/ 103 h 576"/>
              <a:gd name="T106" fmla="*/ 640 w 812"/>
              <a:gd name="T107" fmla="*/ 92 h 576"/>
              <a:gd name="T108" fmla="*/ 639 w 812"/>
              <a:gd name="T109" fmla="*/ 85 h 576"/>
              <a:gd name="T110" fmla="*/ 643 w 812"/>
              <a:gd name="T111" fmla="*/ 73 h 576"/>
              <a:gd name="T112" fmla="*/ 657 w 812"/>
              <a:gd name="T113" fmla="*/ 68 h 576"/>
              <a:gd name="T114" fmla="*/ 769 w 812"/>
              <a:gd name="T115" fmla="*/ 68 h 576"/>
              <a:gd name="T116" fmla="*/ 781 w 812"/>
              <a:gd name="T117" fmla="*/ 79 h 576"/>
              <a:gd name="T118" fmla="*/ 782 w 812"/>
              <a:gd name="T119" fmla="*/ 85 h 576"/>
              <a:gd name="T120" fmla="*/ 777 w 812"/>
              <a:gd name="T121" fmla="*/ 98 h 576"/>
              <a:gd name="T122" fmla="*/ 765 w 812"/>
              <a:gd name="T123" fmla="*/ 103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2" h="576">
                <a:moveTo>
                  <a:pt x="507" y="0"/>
                </a:moveTo>
                <a:lnTo>
                  <a:pt x="67" y="0"/>
                </a:lnTo>
                <a:lnTo>
                  <a:pt x="67" y="0"/>
                </a:lnTo>
                <a:lnTo>
                  <a:pt x="54" y="2"/>
                </a:lnTo>
                <a:lnTo>
                  <a:pt x="41" y="6"/>
                </a:lnTo>
                <a:lnTo>
                  <a:pt x="30" y="12"/>
                </a:lnTo>
                <a:lnTo>
                  <a:pt x="19" y="21"/>
                </a:lnTo>
                <a:lnTo>
                  <a:pt x="12" y="31"/>
                </a:lnTo>
                <a:lnTo>
                  <a:pt x="5" y="43"/>
                </a:lnTo>
                <a:lnTo>
                  <a:pt x="1" y="55"/>
                </a:lnTo>
                <a:lnTo>
                  <a:pt x="0" y="68"/>
                </a:lnTo>
                <a:lnTo>
                  <a:pt x="0" y="390"/>
                </a:lnTo>
                <a:lnTo>
                  <a:pt x="0" y="390"/>
                </a:lnTo>
                <a:lnTo>
                  <a:pt x="1" y="404"/>
                </a:lnTo>
                <a:lnTo>
                  <a:pt x="5" y="416"/>
                </a:lnTo>
                <a:lnTo>
                  <a:pt x="12" y="428"/>
                </a:lnTo>
                <a:lnTo>
                  <a:pt x="19" y="438"/>
                </a:lnTo>
                <a:lnTo>
                  <a:pt x="30" y="446"/>
                </a:lnTo>
                <a:lnTo>
                  <a:pt x="41" y="452"/>
                </a:lnTo>
                <a:lnTo>
                  <a:pt x="54" y="456"/>
                </a:lnTo>
                <a:lnTo>
                  <a:pt x="67" y="457"/>
                </a:lnTo>
                <a:lnTo>
                  <a:pt x="237" y="457"/>
                </a:lnTo>
                <a:lnTo>
                  <a:pt x="237" y="509"/>
                </a:lnTo>
                <a:lnTo>
                  <a:pt x="101" y="509"/>
                </a:lnTo>
                <a:lnTo>
                  <a:pt x="101" y="576"/>
                </a:lnTo>
                <a:lnTo>
                  <a:pt x="473" y="576"/>
                </a:lnTo>
                <a:lnTo>
                  <a:pt x="473" y="509"/>
                </a:lnTo>
                <a:lnTo>
                  <a:pt x="339" y="509"/>
                </a:lnTo>
                <a:lnTo>
                  <a:pt x="339" y="457"/>
                </a:lnTo>
                <a:lnTo>
                  <a:pt x="507" y="457"/>
                </a:lnTo>
                <a:lnTo>
                  <a:pt x="507" y="457"/>
                </a:lnTo>
                <a:lnTo>
                  <a:pt x="522" y="456"/>
                </a:lnTo>
                <a:lnTo>
                  <a:pt x="534" y="452"/>
                </a:lnTo>
                <a:lnTo>
                  <a:pt x="546" y="446"/>
                </a:lnTo>
                <a:lnTo>
                  <a:pt x="555" y="438"/>
                </a:lnTo>
                <a:lnTo>
                  <a:pt x="564" y="428"/>
                </a:lnTo>
                <a:lnTo>
                  <a:pt x="570" y="416"/>
                </a:lnTo>
                <a:lnTo>
                  <a:pt x="574" y="404"/>
                </a:lnTo>
                <a:lnTo>
                  <a:pt x="575" y="390"/>
                </a:lnTo>
                <a:lnTo>
                  <a:pt x="575" y="68"/>
                </a:lnTo>
                <a:lnTo>
                  <a:pt x="575" y="68"/>
                </a:lnTo>
                <a:lnTo>
                  <a:pt x="574" y="55"/>
                </a:lnTo>
                <a:lnTo>
                  <a:pt x="570" y="43"/>
                </a:lnTo>
                <a:lnTo>
                  <a:pt x="564" y="31"/>
                </a:lnTo>
                <a:lnTo>
                  <a:pt x="555" y="21"/>
                </a:lnTo>
                <a:lnTo>
                  <a:pt x="546" y="12"/>
                </a:lnTo>
                <a:lnTo>
                  <a:pt x="534" y="6"/>
                </a:lnTo>
                <a:lnTo>
                  <a:pt x="522" y="2"/>
                </a:lnTo>
                <a:lnTo>
                  <a:pt x="507" y="0"/>
                </a:lnTo>
                <a:lnTo>
                  <a:pt x="507" y="0"/>
                </a:lnTo>
                <a:close/>
                <a:moveTo>
                  <a:pt x="507" y="373"/>
                </a:moveTo>
                <a:lnTo>
                  <a:pt x="507" y="373"/>
                </a:lnTo>
                <a:lnTo>
                  <a:pt x="506" y="380"/>
                </a:lnTo>
                <a:lnTo>
                  <a:pt x="502" y="385"/>
                </a:lnTo>
                <a:lnTo>
                  <a:pt x="498" y="388"/>
                </a:lnTo>
                <a:lnTo>
                  <a:pt x="490" y="390"/>
                </a:lnTo>
                <a:lnTo>
                  <a:pt x="84" y="390"/>
                </a:lnTo>
                <a:lnTo>
                  <a:pt x="84" y="390"/>
                </a:lnTo>
                <a:lnTo>
                  <a:pt x="78" y="388"/>
                </a:lnTo>
                <a:lnTo>
                  <a:pt x="72" y="385"/>
                </a:lnTo>
                <a:lnTo>
                  <a:pt x="69" y="380"/>
                </a:lnTo>
                <a:lnTo>
                  <a:pt x="67" y="373"/>
                </a:lnTo>
                <a:lnTo>
                  <a:pt x="67" y="85"/>
                </a:lnTo>
                <a:lnTo>
                  <a:pt x="67" y="85"/>
                </a:lnTo>
                <a:lnTo>
                  <a:pt x="69" y="79"/>
                </a:lnTo>
                <a:lnTo>
                  <a:pt x="72" y="74"/>
                </a:lnTo>
                <a:lnTo>
                  <a:pt x="78" y="70"/>
                </a:lnTo>
                <a:lnTo>
                  <a:pt x="84" y="68"/>
                </a:lnTo>
                <a:lnTo>
                  <a:pt x="490" y="68"/>
                </a:lnTo>
                <a:lnTo>
                  <a:pt x="490" y="68"/>
                </a:lnTo>
                <a:lnTo>
                  <a:pt x="498" y="70"/>
                </a:lnTo>
                <a:lnTo>
                  <a:pt x="502" y="74"/>
                </a:lnTo>
                <a:lnTo>
                  <a:pt x="506" y="79"/>
                </a:lnTo>
                <a:lnTo>
                  <a:pt x="507" y="85"/>
                </a:lnTo>
                <a:lnTo>
                  <a:pt x="507" y="373"/>
                </a:lnTo>
                <a:close/>
                <a:moveTo>
                  <a:pt x="778" y="0"/>
                </a:moveTo>
                <a:lnTo>
                  <a:pt x="643" y="0"/>
                </a:lnTo>
                <a:lnTo>
                  <a:pt x="643" y="0"/>
                </a:lnTo>
                <a:lnTo>
                  <a:pt x="636" y="2"/>
                </a:lnTo>
                <a:lnTo>
                  <a:pt x="630" y="3"/>
                </a:lnTo>
                <a:lnTo>
                  <a:pt x="624" y="6"/>
                </a:lnTo>
                <a:lnTo>
                  <a:pt x="619" y="11"/>
                </a:lnTo>
                <a:lnTo>
                  <a:pt x="614" y="16"/>
                </a:lnTo>
                <a:lnTo>
                  <a:pt x="612" y="21"/>
                </a:lnTo>
                <a:lnTo>
                  <a:pt x="610" y="28"/>
                </a:lnTo>
                <a:lnTo>
                  <a:pt x="610" y="34"/>
                </a:lnTo>
                <a:lnTo>
                  <a:pt x="610" y="543"/>
                </a:lnTo>
                <a:lnTo>
                  <a:pt x="610" y="543"/>
                </a:lnTo>
                <a:lnTo>
                  <a:pt x="610" y="549"/>
                </a:lnTo>
                <a:lnTo>
                  <a:pt x="612" y="556"/>
                </a:lnTo>
                <a:lnTo>
                  <a:pt x="614" y="561"/>
                </a:lnTo>
                <a:lnTo>
                  <a:pt x="619" y="566"/>
                </a:lnTo>
                <a:lnTo>
                  <a:pt x="624" y="570"/>
                </a:lnTo>
                <a:lnTo>
                  <a:pt x="630" y="574"/>
                </a:lnTo>
                <a:lnTo>
                  <a:pt x="636" y="575"/>
                </a:lnTo>
                <a:lnTo>
                  <a:pt x="643" y="576"/>
                </a:lnTo>
                <a:lnTo>
                  <a:pt x="778" y="576"/>
                </a:lnTo>
                <a:lnTo>
                  <a:pt x="778" y="576"/>
                </a:lnTo>
                <a:lnTo>
                  <a:pt x="786" y="575"/>
                </a:lnTo>
                <a:lnTo>
                  <a:pt x="792" y="574"/>
                </a:lnTo>
                <a:lnTo>
                  <a:pt x="798" y="570"/>
                </a:lnTo>
                <a:lnTo>
                  <a:pt x="802" y="566"/>
                </a:lnTo>
                <a:lnTo>
                  <a:pt x="806" y="561"/>
                </a:lnTo>
                <a:lnTo>
                  <a:pt x="810" y="556"/>
                </a:lnTo>
                <a:lnTo>
                  <a:pt x="811" y="549"/>
                </a:lnTo>
                <a:lnTo>
                  <a:pt x="812" y="543"/>
                </a:lnTo>
                <a:lnTo>
                  <a:pt x="812" y="34"/>
                </a:lnTo>
                <a:lnTo>
                  <a:pt x="812" y="34"/>
                </a:lnTo>
                <a:lnTo>
                  <a:pt x="811" y="28"/>
                </a:lnTo>
                <a:lnTo>
                  <a:pt x="810" y="21"/>
                </a:lnTo>
                <a:lnTo>
                  <a:pt x="806" y="16"/>
                </a:lnTo>
                <a:lnTo>
                  <a:pt x="802" y="11"/>
                </a:lnTo>
                <a:lnTo>
                  <a:pt x="798" y="6"/>
                </a:lnTo>
                <a:lnTo>
                  <a:pt x="792" y="3"/>
                </a:lnTo>
                <a:lnTo>
                  <a:pt x="786" y="2"/>
                </a:lnTo>
                <a:lnTo>
                  <a:pt x="778" y="0"/>
                </a:lnTo>
                <a:lnTo>
                  <a:pt x="778" y="0"/>
                </a:lnTo>
                <a:close/>
                <a:moveTo>
                  <a:pt x="711" y="445"/>
                </a:moveTo>
                <a:lnTo>
                  <a:pt x="711" y="445"/>
                </a:lnTo>
                <a:lnTo>
                  <a:pt x="702" y="444"/>
                </a:lnTo>
                <a:lnTo>
                  <a:pt x="695" y="441"/>
                </a:lnTo>
                <a:lnTo>
                  <a:pt x="689" y="438"/>
                </a:lnTo>
                <a:lnTo>
                  <a:pt x="683" y="434"/>
                </a:lnTo>
                <a:lnTo>
                  <a:pt x="680" y="428"/>
                </a:lnTo>
                <a:lnTo>
                  <a:pt x="676" y="422"/>
                </a:lnTo>
                <a:lnTo>
                  <a:pt x="674" y="415"/>
                </a:lnTo>
                <a:lnTo>
                  <a:pt x="672" y="406"/>
                </a:lnTo>
                <a:lnTo>
                  <a:pt x="672" y="406"/>
                </a:lnTo>
                <a:lnTo>
                  <a:pt x="674" y="399"/>
                </a:lnTo>
                <a:lnTo>
                  <a:pt x="676" y="392"/>
                </a:lnTo>
                <a:lnTo>
                  <a:pt x="680" y="386"/>
                </a:lnTo>
                <a:lnTo>
                  <a:pt x="683" y="380"/>
                </a:lnTo>
                <a:lnTo>
                  <a:pt x="689" y="375"/>
                </a:lnTo>
                <a:lnTo>
                  <a:pt x="695" y="372"/>
                </a:lnTo>
                <a:lnTo>
                  <a:pt x="702" y="369"/>
                </a:lnTo>
                <a:lnTo>
                  <a:pt x="711" y="369"/>
                </a:lnTo>
                <a:lnTo>
                  <a:pt x="711" y="369"/>
                </a:lnTo>
                <a:lnTo>
                  <a:pt x="718" y="369"/>
                </a:lnTo>
                <a:lnTo>
                  <a:pt x="725" y="372"/>
                </a:lnTo>
                <a:lnTo>
                  <a:pt x="731" y="375"/>
                </a:lnTo>
                <a:lnTo>
                  <a:pt x="737" y="380"/>
                </a:lnTo>
                <a:lnTo>
                  <a:pt x="742" y="386"/>
                </a:lnTo>
                <a:lnTo>
                  <a:pt x="746" y="392"/>
                </a:lnTo>
                <a:lnTo>
                  <a:pt x="748" y="399"/>
                </a:lnTo>
                <a:lnTo>
                  <a:pt x="748" y="406"/>
                </a:lnTo>
                <a:lnTo>
                  <a:pt x="748" y="406"/>
                </a:lnTo>
                <a:lnTo>
                  <a:pt x="748" y="415"/>
                </a:lnTo>
                <a:lnTo>
                  <a:pt x="746" y="422"/>
                </a:lnTo>
                <a:lnTo>
                  <a:pt x="742" y="428"/>
                </a:lnTo>
                <a:lnTo>
                  <a:pt x="737" y="434"/>
                </a:lnTo>
                <a:lnTo>
                  <a:pt x="731" y="438"/>
                </a:lnTo>
                <a:lnTo>
                  <a:pt x="725" y="441"/>
                </a:lnTo>
                <a:lnTo>
                  <a:pt x="718" y="444"/>
                </a:lnTo>
                <a:lnTo>
                  <a:pt x="711" y="445"/>
                </a:lnTo>
                <a:lnTo>
                  <a:pt x="711" y="445"/>
                </a:lnTo>
                <a:close/>
                <a:moveTo>
                  <a:pt x="765" y="103"/>
                </a:moveTo>
                <a:lnTo>
                  <a:pt x="657" y="103"/>
                </a:lnTo>
                <a:lnTo>
                  <a:pt x="657" y="103"/>
                </a:lnTo>
                <a:lnTo>
                  <a:pt x="653" y="103"/>
                </a:lnTo>
                <a:lnTo>
                  <a:pt x="649" y="102"/>
                </a:lnTo>
                <a:lnTo>
                  <a:pt x="643" y="98"/>
                </a:lnTo>
                <a:lnTo>
                  <a:pt x="640" y="92"/>
                </a:lnTo>
                <a:lnTo>
                  <a:pt x="639" y="90"/>
                </a:lnTo>
                <a:lnTo>
                  <a:pt x="639" y="85"/>
                </a:lnTo>
                <a:lnTo>
                  <a:pt x="639" y="85"/>
                </a:lnTo>
                <a:lnTo>
                  <a:pt x="639" y="81"/>
                </a:lnTo>
                <a:lnTo>
                  <a:pt x="640" y="79"/>
                </a:lnTo>
                <a:lnTo>
                  <a:pt x="643" y="73"/>
                </a:lnTo>
                <a:lnTo>
                  <a:pt x="649" y="69"/>
                </a:lnTo>
                <a:lnTo>
                  <a:pt x="653" y="68"/>
                </a:lnTo>
                <a:lnTo>
                  <a:pt x="657" y="68"/>
                </a:lnTo>
                <a:lnTo>
                  <a:pt x="765" y="68"/>
                </a:lnTo>
                <a:lnTo>
                  <a:pt x="765" y="68"/>
                </a:lnTo>
                <a:lnTo>
                  <a:pt x="769" y="68"/>
                </a:lnTo>
                <a:lnTo>
                  <a:pt x="771" y="69"/>
                </a:lnTo>
                <a:lnTo>
                  <a:pt x="777" y="73"/>
                </a:lnTo>
                <a:lnTo>
                  <a:pt x="781" y="79"/>
                </a:lnTo>
                <a:lnTo>
                  <a:pt x="782" y="81"/>
                </a:lnTo>
                <a:lnTo>
                  <a:pt x="782" y="85"/>
                </a:lnTo>
                <a:lnTo>
                  <a:pt x="782" y="85"/>
                </a:lnTo>
                <a:lnTo>
                  <a:pt x="782" y="90"/>
                </a:lnTo>
                <a:lnTo>
                  <a:pt x="781" y="92"/>
                </a:lnTo>
                <a:lnTo>
                  <a:pt x="777" y="98"/>
                </a:lnTo>
                <a:lnTo>
                  <a:pt x="771" y="102"/>
                </a:lnTo>
                <a:lnTo>
                  <a:pt x="769" y="103"/>
                </a:lnTo>
                <a:lnTo>
                  <a:pt x="765" y="103"/>
                </a:lnTo>
                <a:lnTo>
                  <a:pt x="765" y="10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7E967D9-699D-4BFE-8A4C-D8E7AAB7C618}"/>
              </a:ext>
            </a:extLst>
          </p:cNvPr>
          <p:cNvSpPr/>
          <p:nvPr/>
        </p:nvSpPr>
        <p:spPr>
          <a:xfrm>
            <a:off x="0" y="1125638"/>
            <a:ext cx="12192000" cy="457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1629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3279"/>
            <a:ext cx="11306175" cy="728060"/>
          </a:xfrm>
        </p:spPr>
        <p:txBody>
          <a:bodyPr>
            <a:normAutofit fontScale="90000"/>
          </a:bodyPr>
          <a:lstStyle/>
          <a:p>
            <a:r>
              <a:rPr lang="en-US" dirty="0"/>
              <a:t>Intangibles - Concept of legal ownership vs economic ownership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4</a:t>
            </a:fld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384F6B-CD5A-4666-AF02-84D294566C5B}"/>
              </a:ext>
            </a:extLst>
          </p:cNvPr>
          <p:cNvGrpSpPr/>
          <p:nvPr/>
        </p:nvGrpSpPr>
        <p:grpSpPr>
          <a:xfrm>
            <a:off x="437892" y="1507716"/>
            <a:ext cx="11309312" cy="4426769"/>
            <a:chOff x="440483" y="1048732"/>
            <a:chExt cx="11309312" cy="44267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55BB41-A311-421B-966F-2B58AC6A3F0F}"/>
                </a:ext>
              </a:extLst>
            </p:cNvPr>
            <p:cNvSpPr/>
            <p:nvPr/>
          </p:nvSpPr>
          <p:spPr>
            <a:xfrm>
              <a:off x="440483" y="3192013"/>
              <a:ext cx="4017353" cy="473974"/>
            </a:xfrm>
            <a:prstGeom prst="rect">
              <a:avLst/>
            </a:prstGeom>
            <a:solidFill>
              <a:srgbClr val="AA2417"/>
            </a:solidFill>
            <a:ln>
              <a:solidFill>
                <a:srgbClr val="AA2417"/>
              </a:solidFill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r>
                <a:rPr lang="en-US" sz="1400" b="1" dirty="0">
                  <a:latin typeface="+mj-lt"/>
                </a:rPr>
                <a:t>Traditional approach for determining IP ownership – Legal Ownership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83251F3-B027-43CD-8905-20B8DC9C6AB9}"/>
                </a:ext>
              </a:extLst>
            </p:cNvPr>
            <p:cNvSpPr/>
            <p:nvPr/>
          </p:nvSpPr>
          <p:spPr bwMode="ltGray">
            <a:xfrm>
              <a:off x="441336" y="3665987"/>
              <a:ext cx="4016793" cy="1809514"/>
            </a:xfrm>
            <a:prstGeom prst="rect">
              <a:avLst/>
            </a:prstGeom>
            <a:noFill/>
            <a:ln w="3175">
              <a:solidFill>
                <a:srgbClr val="AA24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171450" lvl="0" indent="-171450" fontAlgn="base"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en-US" sz="1400" kern="0" dirty="0">
                  <a:solidFill>
                    <a:schemeClr val="tx1"/>
                  </a:solidFill>
                  <a:latin typeface="+mj-lt"/>
                </a:rPr>
                <a:t>Legal ownership is conveyed by application, enrolment or registration at, and/or issuance by the relevant national public body</a:t>
              </a:r>
            </a:p>
            <a:p>
              <a:pPr marL="171450" lvl="0" indent="-171450" fontAlgn="base"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en-US" sz="1400" kern="0" dirty="0">
                  <a:solidFill>
                    <a:schemeClr val="tx1"/>
                  </a:solidFill>
                  <a:latin typeface="+mj-lt"/>
                </a:rPr>
                <a:t>Legal ownership of intangibles by an enterprise alone does not determine entitlement to returns from the exploitation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4182C06-6EE6-4EF4-B1CB-C2EF29FC3F5A}"/>
                </a:ext>
              </a:extLst>
            </p:cNvPr>
            <p:cNvSpPr/>
            <p:nvPr/>
          </p:nvSpPr>
          <p:spPr>
            <a:xfrm>
              <a:off x="7729852" y="3192013"/>
              <a:ext cx="4017352" cy="473974"/>
            </a:xfrm>
            <a:prstGeom prst="rect">
              <a:avLst/>
            </a:prstGeom>
            <a:solidFill>
              <a:srgbClr val="EB8C00"/>
            </a:solidFill>
            <a:ln>
              <a:solidFill>
                <a:srgbClr val="EB8C00"/>
              </a:solidFill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r>
                <a:rPr lang="en-US" sz="1400" b="1" dirty="0">
                  <a:latin typeface="+mj-lt"/>
                </a:rPr>
                <a:t>Evolving approach – Economic Ownership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B48B391-7E15-48F6-8F8E-2EAC01F6DFCF}"/>
                </a:ext>
              </a:extLst>
            </p:cNvPr>
            <p:cNvSpPr/>
            <p:nvPr/>
          </p:nvSpPr>
          <p:spPr bwMode="ltGray">
            <a:xfrm>
              <a:off x="7730720" y="3665987"/>
              <a:ext cx="4016484" cy="1809514"/>
            </a:xfrm>
            <a:prstGeom prst="rect">
              <a:avLst/>
            </a:prstGeom>
            <a:noFill/>
            <a:ln w="3175">
              <a:solidFill>
                <a:srgbClr val="EB8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171450" lvl="0" indent="-171450" fontAlgn="base"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en-US" sz="1400" kern="0" dirty="0">
                  <a:solidFill>
                    <a:schemeClr val="tx1"/>
                  </a:solidFill>
                  <a:latin typeface="+mj-lt"/>
                </a:rPr>
                <a:t>Economic ownership is linked to the notion of ‘economic fairness’.</a:t>
              </a:r>
            </a:p>
            <a:p>
              <a:pPr marL="171450" lvl="0" indent="-171450" fontAlgn="base"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en-US" sz="1400" i="1" kern="0" dirty="0">
                  <a:solidFill>
                    <a:schemeClr val="tx1"/>
                  </a:solidFill>
                  <a:latin typeface="+mj-lt"/>
                </a:rPr>
                <a:t>“Economic ownership of a brand is an intangible asset, just as legal ownership.”</a:t>
              </a:r>
              <a:endParaRPr lang="en-US" altLang="en-US" sz="1400" i="1" kern="0" dirty="0">
                <a:solidFill>
                  <a:srgbClr val="FF0000"/>
                </a:solidFill>
                <a:latin typeface="+mj-lt"/>
              </a:endParaRPr>
            </a:p>
            <a:p>
              <a:pPr lvl="0" algn="ctr" fontAlgn="base">
                <a:spcBef>
                  <a:spcPct val="0"/>
                </a:spcBef>
                <a:spcAft>
                  <a:spcPts val="600"/>
                </a:spcAft>
                <a:defRPr/>
              </a:pPr>
              <a:r>
                <a:rPr lang="en-US" altLang="en-US" sz="1400" kern="0" dirty="0">
                  <a:solidFill>
                    <a:schemeClr val="tx1"/>
                  </a:solidFill>
                  <a:latin typeface="+mj-lt"/>
                </a:rPr>
                <a:t>(Delhi High Court in the case of Sony Ericsson)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7C46960-539A-4E35-8788-DFDC46D02591}"/>
                </a:ext>
              </a:extLst>
            </p:cNvPr>
            <p:cNvSpPr/>
            <p:nvPr/>
          </p:nvSpPr>
          <p:spPr>
            <a:xfrm>
              <a:off x="441190" y="1048732"/>
              <a:ext cx="11308605" cy="47397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r>
                <a:rPr lang="en-US" sz="1400" b="1" dirty="0">
                  <a:latin typeface="+mj-lt"/>
                </a:rPr>
                <a:t>Definition of intangible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37B147C-E6C5-41EB-A229-F72D56D10FD1}"/>
                </a:ext>
              </a:extLst>
            </p:cNvPr>
            <p:cNvSpPr/>
            <p:nvPr/>
          </p:nvSpPr>
          <p:spPr bwMode="ltGray">
            <a:xfrm>
              <a:off x="442058" y="1522706"/>
              <a:ext cx="11307029" cy="110819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lvl="0" fontAlgn="base">
                <a:spcBef>
                  <a:spcPct val="0"/>
                </a:spcBef>
                <a:spcAft>
                  <a:spcPts val="600"/>
                </a:spcAft>
                <a:defRPr/>
              </a:pPr>
              <a:r>
                <a:rPr lang="en-US" altLang="en-US" sz="1400" kern="0" dirty="0">
                  <a:solidFill>
                    <a:schemeClr val="tx1"/>
                  </a:solidFill>
                  <a:latin typeface="+mj-lt"/>
                </a:rPr>
                <a:t>The word intangible is intended to address something which is </a:t>
              </a:r>
              <a:r>
                <a:rPr lang="en-US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not a physical asset or a financial asset</a:t>
              </a:r>
              <a:r>
                <a:rPr lang="en-US" altLang="en-US" sz="1400" kern="0" dirty="0">
                  <a:solidFill>
                    <a:schemeClr val="tx1"/>
                  </a:solidFill>
                  <a:latin typeface="+mj-lt"/>
                </a:rPr>
                <a:t>, which is </a:t>
              </a:r>
              <a:r>
                <a:rPr lang="en-US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capable of being owned or controlled</a:t>
              </a:r>
              <a:r>
                <a:rPr lang="en-US" altLang="en-US" sz="1400" b="1" kern="0" dirty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en-US" altLang="en-US" sz="1400" kern="0" dirty="0">
                  <a:solidFill>
                    <a:schemeClr val="tx1"/>
                  </a:solidFill>
                  <a:latin typeface="+mj-lt"/>
                </a:rPr>
                <a:t>for use in commercial activities, and whose </a:t>
              </a:r>
              <a:r>
                <a:rPr lang="en-US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use or transfer would be compensated </a:t>
              </a:r>
              <a:r>
                <a:rPr lang="en-US" altLang="en-US" sz="1400" kern="0" dirty="0">
                  <a:solidFill>
                    <a:schemeClr val="tx1"/>
                  </a:solidFill>
                  <a:latin typeface="+mj-lt"/>
                </a:rPr>
                <a:t>had it occurred in a transaction </a:t>
              </a:r>
              <a:r>
                <a:rPr lang="en-US" altLang="en-US" sz="1400" b="1" kern="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between independent parties in comparable circumstances</a:t>
              </a:r>
              <a:r>
                <a:rPr lang="en-US" altLang="en-US" sz="1400" kern="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.</a:t>
              </a:r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36C3C5DF-E613-4804-969E-0305E59B0458}"/>
                </a:ext>
              </a:extLst>
            </p:cNvPr>
            <p:cNvSpPr/>
            <p:nvPr/>
          </p:nvSpPr>
          <p:spPr>
            <a:xfrm>
              <a:off x="4602012" y="3400928"/>
              <a:ext cx="2983090" cy="1573419"/>
            </a:xfrm>
            <a:prstGeom prst="rightArrow">
              <a:avLst/>
            </a:prstGeom>
            <a:gradFill flip="none" rotWithShape="1">
              <a:gsLst>
                <a:gs pos="0">
                  <a:srgbClr val="AA2417"/>
                </a:gs>
                <a:gs pos="100000">
                  <a:srgbClr val="EB8C00"/>
                </a:gs>
              </a:gsLst>
              <a:lin ang="0" scaled="1"/>
              <a:tileRect/>
            </a:gradFill>
            <a:ln w="47625"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Mere legal ownership is not sufficient for determining IP ownership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4168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icture 2" descr="C:\Users\mukeshp265\Pictures\2013\Indian\Photo_RGB_P_DUB_D4_412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83" t="13373"/>
          <a:stretch/>
        </p:blipFill>
        <p:spPr bwMode="auto">
          <a:xfrm>
            <a:off x="0" y="1250317"/>
            <a:ext cx="12192000" cy="488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 fontScale="90000"/>
          </a:bodyPr>
          <a:lstStyle/>
          <a:p>
            <a:r>
              <a:rPr lang="en-US" dirty="0"/>
              <a:t>Analytical framework for evaluating intangible compensation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latin typeface="+mj-lt"/>
              </a:rPr>
              <a:pPr/>
              <a:t>5</a:t>
            </a:fld>
            <a:endParaRPr lang="en-GB" dirty="0">
              <a:latin typeface="+mj-lt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375805" y="1265307"/>
            <a:ext cx="9440389" cy="4600699"/>
            <a:chOff x="530351" y="1447800"/>
            <a:chExt cx="8080249" cy="4600699"/>
          </a:xfrm>
        </p:grpSpPr>
        <p:sp>
          <p:nvSpPr>
            <p:cNvPr id="133" name="Freeform 186"/>
            <p:cNvSpPr>
              <a:spLocks/>
            </p:cNvSpPr>
            <p:nvPr/>
          </p:nvSpPr>
          <p:spPr bwMode="auto">
            <a:xfrm rot="10800000" flipH="1">
              <a:off x="533401" y="3915546"/>
              <a:ext cx="2236408" cy="1308428"/>
            </a:xfrm>
            <a:custGeom>
              <a:avLst/>
              <a:gdLst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7730 w 10000"/>
                <a:gd name="connsiteY4" fmla="*/ 500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03 w 10000"/>
                <a:gd name="connsiteY4" fmla="*/ 5047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529 w 10000"/>
                <a:gd name="connsiteY4" fmla="*/ 5047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363 w 10000"/>
                <a:gd name="connsiteY4" fmla="*/ 515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89 w 10000"/>
                <a:gd name="connsiteY4" fmla="*/ 50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291 w 10000"/>
                <a:gd name="connsiteY4" fmla="*/ 491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17 w 10000"/>
                <a:gd name="connsiteY4" fmla="*/ 497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575 w 10000"/>
                <a:gd name="connsiteY4" fmla="*/ 497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80 w 10000"/>
                <a:gd name="connsiteY4" fmla="*/ 486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48 w 10000"/>
                <a:gd name="connsiteY4" fmla="*/ 515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16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704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772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061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7935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027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53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0" y="10000"/>
                  </a:lnTo>
                  <a:lnTo>
                    <a:pt x="10000" y="10000"/>
                  </a:lnTo>
                  <a:lnTo>
                    <a:pt x="10000" y="10000"/>
                  </a:lnTo>
                  <a:lnTo>
                    <a:pt x="8453" y="4993"/>
                  </a:lnTo>
                  <a:lnTo>
                    <a:pt x="1000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EB8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>
                <a:latin typeface="+mj-lt"/>
              </a:endParaRPr>
            </a:p>
          </p:txBody>
        </p:sp>
        <p:sp>
          <p:nvSpPr>
            <p:cNvPr id="134" name="Freeform 186"/>
            <p:cNvSpPr>
              <a:spLocks/>
            </p:cNvSpPr>
            <p:nvPr/>
          </p:nvSpPr>
          <p:spPr bwMode="auto">
            <a:xfrm rot="10800000" flipH="1">
              <a:off x="533400" y="2298372"/>
              <a:ext cx="2236408" cy="1308428"/>
            </a:xfrm>
            <a:custGeom>
              <a:avLst/>
              <a:gdLst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7730 w 10000"/>
                <a:gd name="connsiteY4" fmla="*/ 500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03 w 10000"/>
                <a:gd name="connsiteY4" fmla="*/ 5047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529 w 10000"/>
                <a:gd name="connsiteY4" fmla="*/ 5047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363 w 10000"/>
                <a:gd name="connsiteY4" fmla="*/ 515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89 w 10000"/>
                <a:gd name="connsiteY4" fmla="*/ 50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291 w 10000"/>
                <a:gd name="connsiteY4" fmla="*/ 491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17 w 10000"/>
                <a:gd name="connsiteY4" fmla="*/ 497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575 w 10000"/>
                <a:gd name="connsiteY4" fmla="*/ 497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80 w 10000"/>
                <a:gd name="connsiteY4" fmla="*/ 486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48 w 10000"/>
                <a:gd name="connsiteY4" fmla="*/ 515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16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704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772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061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7935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027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53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0" y="10000"/>
                  </a:lnTo>
                  <a:lnTo>
                    <a:pt x="10000" y="10000"/>
                  </a:lnTo>
                  <a:lnTo>
                    <a:pt x="10000" y="10000"/>
                  </a:lnTo>
                  <a:lnTo>
                    <a:pt x="8453" y="4993"/>
                  </a:lnTo>
                  <a:lnTo>
                    <a:pt x="1000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>
                <a:latin typeface="+mj-lt"/>
              </a:endParaRPr>
            </a:p>
          </p:txBody>
        </p:sp>
        <p:sp>
          <p:nvSpPr>
            <p:cNvPr id="135" name="Content Placeholder 2"/>
            <p:cNvSpPr txBox="1">
              <a:spLocks/>
            </p:cNvSpPr>
            <p:nvPr/>
          </p:nvSpPr>
          <p:spPr>
            <a:xfrm>
              <a:off x="530351" y="1447800"/>
              <a:ext cx="8080249" cy="899886"/>
            </a:xfrm>
            <a:prstGeom prst="rect">
              <a:avLst/>
            </a:prstGeom>
          </p:spPr>
          <p:txBody>
            <a:bodyPr lIns="0" tIns="0" rIns="0" bIns="0"/>
            <a:lstStyle>
              <a:lvl1pPr marL="0" marR="0" indent="-305647" algn="l" defTabSz="10188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>
                  <a:schemeClr val="tx1"/>
                </a:buClr>
                <a:buSzTx/>
                <a:buFontTx/>
                <a:buNone/>
                <a:tabLst/>
                <a:defRPr sz="2000" kern="120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1pPr>
              <a:lvl2pPr marL="305647" indent="-305647" algn="l" defTabSz="1018824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>
                  <a:schemeClr val="tx1"/>
                </a:buClr>
                <a:buFont typeface="Georgia" pitchFamily="18" charset="0"/>
                <a:buChar char="•"/>
                <a:defRPr sz="2000" kern="120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2pPr>
              <a:lvl3pPr marL="611295" indent="-305647" algn="l" defTabSz="1018824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>
                  <a:schemeClr val="tx1"/>
                </a:buClr>
                <a:buFont typeface="Georgia" pitchFamily="18" charset="0"/>
                <a:buChar char="-"/>
                <a:defRPr sz="2000" kern="120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3pPr>
              <a:lvl4pPr marL="916942" indent="-305647" algn="l" defTabSz="1018824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>
                  <a:schemeClr val="tx1"/>
                </a:buClr>
                <a:buFont typeface="Georgia" pitchFamily="18" charset="0"/>
                <a:buChar char="◦"/>
                <a:defRPr sz="2000" kern="120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4pPr>
              <a:lvl5pPr marL="1222589" indent="-305647" algn="l" defTabSz="1018824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>
                  <a:schemeClr val="tx1"/>
                </a:buClr>
                <a:buFont typeface="Georgia" pitchFamily="18" charset="0"/>
                <a:buChar char="›"/>
                <a:defRPr sz="2000" kern="1200" baseline="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5pPr>
              <a:lvl6pPr marL="305647" marR="0" indent="-305647" algn="l" defTabSz="10188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tx1"/>
                </a:buClr>
                <a:buSzPct val="100000"/>
                <a:buFont typeface="+mj-lt"/>
                <a:buAutoNum type="arabicPeriod"/>
                <a:tabLst/>
                <a:defRPr sz="2000" kern="1200" baseline="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6pPr>
              <a:lvl7pPr marL="611295" indent="-305647" algn="l" defTabSz="1018824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+mj-lt"/>
                <a:buAutoNum type="alphaLcPeriod"/>
                <a:defRPr sz="2000" kern="1200" baseline="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7pPr>
              <a:lvl8pPr marL="916942" indent="-305647" algn="l" defTabSz="1018824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+mj-lt"/>
                <a:buAutoNum type="romanLcPeriod"/>
                <a:defRPr sz="2000" kern="1200" baseline="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8pPr>
              <a:lvl9pPr marL="0" indent="-305647" algn="l" defTabSz="1018824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Font typeface="Arial" pitchFamily="34" charset="0"/>
                <a:buNone/>
                <a:defRPr sz="2000" b="1" kern="1200" baseline="0">
                  <a:solidFill>
                    <a:schemeClr val="tx2"/>
                  </a:solidFill>
                  <a:latin typeface="Georgia" pitchFamily="18" charset="0"/>
                  <a:ea typeface="+mn-ea"/>
                  <a:cs typeface="+mn-cs"/>
                </a:defRPr>
              </a:lvl9pPr>
            </a:lstStyle>
            <a:p>
              <a:pPr lvl="1" fontAlgn="auto">
                <a:spcAft>
                  <a:spcPts val="600"/>
                </a:spcAft>
                <a:buClr>
                  <a:srgbClr val="000000"/>
                </a:buClr>
              </a:pPr>
              <a:endParaRPr lang="en-GB" sz="1200" dirty="0">
                <a:solidFill>
                  <a:srgbClr val="000000"/>
                </a:solidFill>
                <a:latin typeface="+mj-lt"/>
              </a:endParaRPr>
            </a:p>
          </p:txBody>
        </p:sp>
        <p:grpSp>
          <p:nvGrpSpPr>
            <p:cNvPr id="136" name="Group 135"/>
            <p:cNvGrpSpPr>
              <a:grpSpLocks/>
            </p:cNvGrpSpPr>
            <p:nvPr/>
          </p:nvGrpSpPr>
          <p:grpSpPr>
            <a:xfrm>
              <a:off x="2514600" y="1476499"/>
              <a:ext cx="4114800" cy="4572000"/>
              <a:chOff x="1505109" y="152400"/>
              <a:chExt cx="4103368" cy="4302124"/>
            </a:xfrm>
          </p:grpSpPr>
          <p:sp>
            <p:nvSpPr>
              <p:cNvPr id="147" name="Freeform 146"/>
              <p:cNvSpPr/>
              <p:nvPr/>
            </p:nvSpPr>
            <p:spPr>
              <a:xfrm>
                <a:off x="2674569" y="1540265"/>
                <a:ext cx="1764038" cy="1525964"/>
              </a:xfrm>
              <a:custGeom>
                <a:avLst/>
                <a:gdLst>
                  <a:gd name="connsiteX0" fmla="*/ 0 w 1764037"/>
                  <a:gd name="connsiteY0" fmla="*/ 762982 h 1525964"/>
                  <a:gd name="connsiteX1" fmla="*/ 435968 w 1764037"/>
                  <a:gd name="connsiteY1" fmla="*/ 0 h 1525964"/>
                  <a:gd name="connsiteX2" fmla="*/ 1328069 w 1764037"/>
                  <a:gd name="connsiteY2" fmla="*/ 0 h 1525964"/>
                  <a:gd name="connsiteX3" fmla="*/ 1764037 w 1764037"/>
                  <a:gd name="connsiteY3" fmla="*/ 762982 h 1525964"/>
                  <a:gd name="connsiteX4" fmla="*/ 1328069 w 1764037"/>
                  <a:gd name="connsiteY4" fmla="*/ 1525964 h 1525964"/>
                  <a:gd name="connsiteX5" fmla="*/ 435968 w 1764037"/>
                  <a:gd name="connsiteY5" fmla="*/ 1525964 h 1525964"/>
                  <a:gd name="connsiteX6" fmla="*/ 0 w 1764037"/>
                  <a:gd name="connsiteY6" fmla="*/ 762982 h 152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64037" h="1525964">
                    <a:moveTo>
                      <a:pt x="0" y="762982"/>
                    </a:moveTo>
                    <a:lnTo>
                      <a:pt x="435968" y="0"/>
                    </a:lnTo>
                    <a:lnTo>
                      <a:pt x="1328069" y="0"/>
                    </a:lnTo>
                    <a:lnTo>
                      <a:pt x="1764037" y="762982"/>
                    </a:lnTo>
                    <a:lnTo>
                      <a:pt x="1328069" y="1525964"/>
                    </a:lnTo>
                    <a:lnTo>
                      <a:pt x="435968" y="1525964"/>
                    </a:lnTo>
                    <a:lnTo>
                      <a:pt x="0" y="76298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txBody>
              <a:bodyPr spcFirstLastPara="0" vert="horz" wrap="square" lIns="310106" tIns="270654" rIns="310106" bIns="270654" numCol="1" spcCol="1270" anchor="ctr" anchorCtr="0">
                <a:noAutofit/>
              </a:bodyPr>
              <a:lstStyle/>
              <a:p>
                <a:pPr lvl="0" algn="ctr" defTabSz="622300">
                  <a:spcBef>
                    <a:spcPct val="0"/>
                  </a:spcBef>
                  <a:defRPr/>
                </a:pPr>
                <a:r>
                  <a:rPr lang="en-US" sz="1200" b="1" kern="0" dirty="0">
                    <a:solidFill>
                      <a:srgbClr val="FFFFFF"/>
                    </a:solidFill>
                    <a:latin typeface="+mj-lt"/>
                  </a:rPr>
                  <a:t>Six step framework of analysis of transactions involving intangibles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8" name="Hexagon 147"/>
              <p:cNvSpPr/>
              <p:nvPr/>
            </p:nvSpPr>
            <p:spPr>
              <a:xfrm>
                <a:off x="3779195" y="810195"/>
                <a:ext cx="665566" cy="573473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rgbClr val="A32020">
                  <a:tint val="4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</p:sp>
          <p:sp>
            <p:nvSpPr>
              <p:cNvPr id="149" name="Freeform 148"/>
              <p:cNvSpPr/>
              <p:nvPr/>
            </p:nvSpPr>
            <p:spPr>
              <a:xfrm>
                <a:off x="2837062" y="152400"/>
                <a:ext cx="1445616" cy="1250628"/>
              </a:xfrm>
              <a:custGeom>
                <a:avLst/>
                <a:gdLst>
                  <a:gd name="connsiteX0" fmla="*/ 0 w 1445616"/>
                  <a:gd name="connsiteY0" fmla="*/ 625314 h 1250628"/>
                  <a:gd name="connsiteX1" fmla="*/ 357304 w 1445616"/>
                  <a:gd name="connsiteY1" fmla="*/ 0 h 1250628"/>
                  <a:gd name="connsiteX2" fmla="*/ 1088312 w 1445616"/>
                  <a:gd name="connsiteY2" fmla="*/ 0 h 1250628"/>
                  <a:gd name="connsiteX3" fmla="*/ 1445616 w 1445616"/>
                  <a:gd name="connsiteY3" fmla="*/ 625314 h 1250628"/>
                  <a:gd name="connsiteX4" fmla="*/ 1088312 w 1445616"/>
                  <a:gd name="connsiteY4" fmla="*/ 1250628 h 1250628"/>
                  <a:gd name="connsiteX5" fmla="*/ 357304 w 1445616"/>
                  <a:gd name="connsiteY5" fmla="*/ 1250628 h 1250628"/>
                  <a:gd name="connsiteX6" fmla="*/ 0 w 1445616"/>
                  <a:gd name="connsiteY6" fmla="*/ 625314 h 125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5616" h="1250628">
                    <a:moveTo>
                      <a:pt x="0" y="625314"/>
                    </a:moveTo>
                    <a:lnTo>
                      <a:pt x="357304" y="0"/>
                    </a:lnTo>
                    <a:lnTo>
                      <a:pt x="1088312" y="0"/>
                    </a:lnTo>
                    <a:lnTo>
                      <a:pt x="1445616" y="625314"/>
                    </a:lnTo>
                    <a:lnTo>
                      <a:pt x="1088312" y="1250628"/>
                    </a:lnTo>
                    <a:lnTo>
                      <a:pt x="357304" y="1250628"/>
                    </a:lnTo>
                    <a:lnTo>
                      <a:pt x="0" y="625314"/>
                    </a:lnTo>
                    <a:close/>
                  </a:path>
                </a:pathLst>
              </a:custGeom>
              <a:solidFill>
                <a:srgbClr val="EB8C00"/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marR="0" lvl="0" indent="0" algn="ctr" defTabSz="6223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50" name="Hexagon 149"/>
              <p:cNvSpPr/>
              <p:nvPr/>
            </p:nvSpPr>
            <p:spPr>
              <a:xfrm>
                <a:off x="4555964" y="1882284"/>
                <a:ext cx="665566" cy="573473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rgbClr val="A32020">
                  <a:tint val="4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</p:sp>
          <p:sp>
            <p:nvSpPr>
              <p:cNvPr id="151" name="Freeform 150"/>
              <p:cNvSpPr/>
              <p:nvPr/>
            </p:nvSpPr>
            <p:spPr>
              <a:xfrm>
                <a:off x="4162860" y="921620"/>
                <a:ext cx="1445616" cy="1250628"/>
              </a:xfrm>
              <a:custGeom>
                <a:avLst/>
                <a:gdLst>
                  <a:gd name="connsiteX0" fmla="*/ 0 w 1445616"/>
                  <a:gd name="connsiteY0" fmla="*/ 625314 h 1250628"/>
                  <a:gd name="connsiteX1" fmla="*/ 357304 w 1445616"/>
                  <a:gd name="connsiteY1" fmla="*/ 0 h 1250628"/>
                  <a:gd name="connsiteX2" fmla="*/ 1088312 w 1445616"/>
                  <a:gd name="connsiteY2" fmla="*/ 0 h 1250628"/>
                  <a:gd name="connsiteX3" fmla="*/ 1445616 w 1445616"/>
                  <a:gd name="connsiteY3" fmla="*/ 625314 h 1250628"/>
                  <a:gd name="connsiteX4" fmla="*/ 1088312 w 1445616"/>
                  <a:gd name="connsiteY4" fmla="*/ 1250628 h 1250628"/>
                  <a:gd name="connsiteX5" fmla="*/ 357304 w 1445616"/>
                  <a:gd name="connsiteY5" fmla="*/ 1250628 h 1250628"/>
                  <a:gd name="connsiteX6" fmla="*/ 0 w 1445616"/>
                  <a:gd name="connsiteY6" fmla="*/ 625314 h 125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5616" h="1250628">
                    <a:moveTo>
                      <a:pt x="0" y="625314"/>
                    </a:moveTo>
                    <a:lnTo>
                      <a:pt x="357304" y="0"/>
                    </a:lnTo>
                    <a:lnTo>
                      <a:pt x="1088312" y="0"/>
                    </a:lnTo>
                    <a:lnTo>
                      <a:pt x="1445616" y="625314"/>
                    </a:lnTo>
                    <a:lnTo>
                      <a:pt x="1088312" y="1250628"/>
                    </a:lnTo>
                    <a:lnTo>
                      <a:pt x="357304" y="1250628"/>
                    </a:lnTo>
                    <a:lnTo>
                      <a:pt x="0" y="625314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marR="0" lvl="0" indent="0" algn="ctr" defTabSz="6223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52" name="Hexagon 151"/>
              <p:cNvSpPr/>
              <p:nvPr/>
            </p:nvSpPr>
            <p:spPr>
              <a:xfrm>
                <a:off x="4016371" y="3092472"/>
                <a:ext cx="665566" cy="573473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rgbClr val="A32020">
                  <a:tint val="4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</p:sp>
          <p:sp>
            <p:nvSpPr>
              <p:cNvPr id="153" name="Freeform 152"/>
              <p:cNvSpPr/>
              <p:nvPr/>
            </p:nvSpPr>
            <p:spPr>
              <a:xfrm>
                <a:off x="4162861" y="2433817"/>
                <a:ext cx="1445616" cy="1250628"/>
              </a:xfrm>
              <a:custGeom>
                <a:avLst/>
                <a:gdLst>
                  <a:gd name="connsiteX0" fmla="*/ 0 w 1445616"/>
                  <a:gd name="connsiteY0" fmla="*/ 625314 h 1250628"/>
                  <a:gd name="connsiteX1" fmla="*/ 357304 w 1445616"/>
                  <a:gd name="connsiteY1" fmla="*/ 0 h 1250628"/>
                  <a:gd name="connsiteX2" fmla="*/ 1088312 w 1445616"/>
                  <a:gd name="connsiteY2" fmla="*/ 0 h 1250628"/>
                  <a:gd name="connsiteX3" fmla="*/ 1445616 w 1445616"/>
                  <a:gd name="connsiteY3" fmla="*/ 625314 h 1250628"/>
                  <a:gd name="connsiteX4" fmla="*/ 1088312 w 1445616"/>
                  <a:gd name="connsiteY4" fmla="*/ 1250628 h 1250628"/>
                  <a:gd name="connsiteX5" fmla="*/ 357304 w 1445616"/>
                  <a:gd name="connsiteY5" fmla="*/ 1250628 h 1250628"/>
                  <a:gd name="connsiteX6" fmla="*/ 0 w 1445616"/>
                  <a:gd name="connsiteY6" fmla="*/ 625314 h 125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5616" h="1250628">
                    <a:moveTo>
                      <a:pt x="0" y="625314"/>
                    </a:moveTo>
                    <a:lnTo>
                      <a:pt x="357304" y="0"/>
                    </a:lnTo>
                    <a:lnTo>
                      <a:pt x="1088312" y="0"/>
                    </a:lnTo>
                    <a:lnTo>
                      <a:pt x="1445616" y="625314"/>
                    </a:lnTo>
                    <a:lnTo>
                      <a:pt x="1088312" y="1250628"/>
                    </a:lnTo>
                    <a:lnTo>
                      <a:pt x="357304" y="1250628"/>
                    </a:lnTo>
                    <a:lnTo>
                      <a:pt x="0" y="625314"/>
                    </a:lnTo>
                    <a:close/>
                  </a:path>
                </a:pathLst>
              </a:custGeom>
              <a:solidFill>
                <a:srgbClr val="EB8C00"/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marR="0" lvl="0" indent="0" algn="ctr" defTabSz="6223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54" name="Hexagon 153"/>
              <p:cNvSpPr/>
              <p:nvPr/>
            </p:nvSpPr>
            <p:spPr>
              <a:xfrm>
                <a:off x="2677851" y="3218093"/>
                <a:ext cx="665566" cy="573473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rgbClr val="A32020">
                  <a:tint val="4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</p:sp>
          <p:sp>
            <p:nvSpPr>
              <p:cNvPr id="155" name="Freeform 154"/>
              <p:cNvSpPr/>
              <p:nvPr/>
            </p:nvSpPr>
            <p:spPr>
              <a:xfrm>
                <a:off x="2837062" y="3203896"/>
                <a:ext cx="1445616" cy="1250628"/>
              </a:xfrm>
              <a:custGeom>
                <a:avLst/>
                <a:gdLst>
                  <a:gd name="connsiteX0" fmla="*/ 0 w 1445616"/>
                  <a:gd name="connsiteY0" fmla="*/ 625314 h 1250628"/>
                  <a:gd name="connsiteX1" fmla="*/ 357304 w 1445616"/>
                  <a:gd name="connsiteY1" fmla="*/ 0 h 1250628"/>
                  <a:gd name="connsiteX2" fmla="*/ 1088312 w 1445616"/>
                  <a:gd name="connsiteY2" fmla="*/ 0 h 1250628"/>
                  <a:gd name="connsiteX3" fmla="*/ 1445616 w 1445616"/>
                  <a:gd name="connsiteY3" fmla="*/ 625314 h 1250628"/>
                  <a:gd name="connsiteX4" fmla="*/ 1088312 w 1445616"/>
                  <a:gd name="connsiteY4" fmla="*/ 1250628 h 1250628"/>
                  <a:gd name="connsiteX5" fmla="*/ 357304 w 1445616"/>
                  <a:gd name="connsiteY5" fmla="*/ 1250628 h 1250628"/>
                  <a:gd name="connsiteX6" fmla="*/ 0 w 1445616"/>
                  <a:gd name="connsiteY6" fmla="*/ 625314 h 125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5616" h="1250628">
                    <a:moveTo>
                      <a:pt x="0" y="625314"/>
                    </a:moveTo>
                    <a:lnTo>
                      <a:pt x="357304" y="0"/>
                    </a:lnTo>
                    <a:lnTo>
                      <a:pt x="1088312" y="0"/>
                    </a:lnTo>
                    <a:lnTo>
                      <a:pt x="1445616" y="625314"/>
                    </a:lnTo>
                    <a:lnTo>
                      <a:pt x="1088312" y="1250628"/>
                    </a:lnTo>
                    <a:lnTo>
                      <a:pt x="357304" y="1250628"/>
                    </a:lnTo>
                    <a:lnTo>
                      <a:pt x="0" y="625314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marR="0" lvl="0" indent="0" algn="ctr" defTabSz="6223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56" name="Hexagon 155"/>
              <p:cNvSpPr/>
              <p:nvPr/>
            </p:nvSpPr>
            <p:spPr>
              <a:xfrm>
                <a:off x="1888363" y="2146435"/>
                <a:ext cx="665566" cy="573473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rgbClr val="A32020">
                  <a:tint val="4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</p:sp>
          <p:sp>
            <p:nvSpPr>
              <p:cNvPr id="157" name="Freeform 156"/>
              <p:cNvSpPr/>
              <p:nvPr/>
            </p:nvSpPr>
            <p:spPr>
              <a:xfrm>
                <a:off x="1505109" y="2434677"/>
                <a:ext cx="1445616" cy="1250628"/>
              </a:xfrm>
              <a:custGeom>
                <a:avLst/>
                <a:gdLst>
                  <a:gd name="connsiteX0" fmla="*/ 0 w 1445616"/>
                  <a:gd name="connsiteY0" fmla="*/ 625314 h 1250628"/>
                  <a:gd name="connsiteX1" fmla="*/ 357304 w 1445616"/>
                  <a:gd name="connsiteY1" fmla="*/ 0 h 1250628"/>
                  <a:gd name="connsiteX2" fmla="*/ 1088312 w 1445616"/>
                  <a:gd name="connsiteY2" fmla="*/ 0 h 1250628"/>
                  <a:gd name="connsiteX3" fmla="*/ 1445616 w 1445616"/>
                  <a:gd name="connsiteY3" fmla="*/ 625314 h 1250628"/>
                  <a:gd name="connsiteX4" fmla="*/ 1088312 w 1445616"/>
                  <a:gd name="connsiteY4" fmla="*/ 1250628 h 1250628"/>
                  <a:gd name="connsiteX5" fmla="*/ 357304 w 1445616"/>
                  <a:gd name="connsiteY5" fmla="*/ 1250628 h 1250628"/>
                  <a:gd name="connsiteX6" fmla="*/ 0 w 1445616"/>
                  <a:gd name="connsiteY6" fmla="*/ 625314 h 125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5616" h="1250628">
                    <a:moveTo>
                      <a:pt x="0" y="625314"/>
                    </a:moveTo>
                    <a:lnTo>
                      <a:pt x="357304" y="0"/>
                    </a:lnTo>
                    <a:lnTo>
                      <a:pt x="1088312" y="0"/>
                    </a:lnTo>
                    <a:lnTo>
                      <a:pt x="1445616" y="625314"/>
                    </a:lnTo>
                    <a:lnTo>
                      <a:pt x="1088312" y="1250628"/>
                    </a:lnTo>
                    <a:lnTo>
                      <a:pt x="357304" y="1250628"/>
                    </a:lnTo>
                    <a:lnTo>
                      <a:pt x="0" y="625314"/>
                    </a:lnTo>
                    <a:close/>
                  </a:path>
                </a:pathLst>
              </a:custGeom>
              <a:solidFill>
                <a:srgbClr val="EB8C00"/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marR="0" lvl="0" indent="0" algn="ctr" defTabSz="6223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158" name="Freeform 157"/>
              <p:cNvSpPr/>
              <p:nvPr/>
            </p:nvSpPr>
            <p:spPr>
              <a:xfrm>
                <a:off x="1505109" y="919899"/>
                <a:ext cx="1445616" cy="1250628"/>
              </a:xfrm>
              <a:custGeom>
                <a:avLst/>
                <a:gdLst>
                  <a:gd name="connsiteX0" fmla="*/ 0 w 1445616"/>
                  <a:gd name="connsiteY0" fmla="*/ 625314 h 1250628"/>
                  <a:gd name="connsiteX1" fmla="*/ 357304 w 1445616"/>
                  <a:gd name="connsiteY1" fmla="*/ 0 h 1250628"/>
                  <a:gd name="connsiteX2" fmla="*/ 1088312 w 1445616"/>
                  <a:gd name="connsiteY2" fmla="*/ 0 h 1250628"/>
                  <a:gd name="connsiteX3" fmla="*/ 1445616 w 1445616"/>
                  <a:gd name="connsiteY3" fmla="*/ 625314 h 1250628"/>
                  <a:gd name="connsiteX4" fmla="*/ 1088312 w 1445616"/>
                  <a:gd name="connsiteY4" fmla="*/ 1250628 h 1250628"/>
                  <a:gd name="connsiteX5" fmla="*/ 357304 w 1445616"/>
                  <a:gd name="connsiteY5" fmla="*/ 1250628 h 1250628"/>
                  <a:gd name="connsiteX6" fmla="*/ 0 w 1445616"/>
                  <a:gd name="connsiteY6" fmla="*/ 625314 h 125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5616" h="1250628">
                    <a:moveTo>
                      <a:pt x="0" y="625314"/>
                    </a:moveTo>
                    <a:lnTo>
                      <a:pt x="357304" y="0"/>
                    </a:lnTo>
                    <a:lnTo>
                      <a:pt x="1088312" y="0"/>
                    </a:lnTo>
                    <a:lnTo>
                      <a:pt x="1445616" y="625314"/>
                    </a:lnTo>
                    <a:lnTo>
                      <a:pt x="1088312" y="1250628"/>
                    </a:lnTo>
                    <a:lnTo>
                      <a:pt x="357304" y="1250628"/>
                    </a:lnTo>
                    <a:lnTo>
                      <a:pt x="0" y="625314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marR="0" lvl="0" indent="0" algn="ctr" defTabSz="6223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</p:grpSp>
        <p:sp>
          <p:nvSpPr>
            <p:cNvPr id="137" name="Freeform 156"/>
            <p:cNvSpPr>
              <a:spLocks/>
            </p:cNvSpPr>
            <p:nvPr/>
          </p:nvSpPr>
          <p:spPr bwMode="auto">
            <a:xfrm rot="10800000">
              <a:off x="5091170" y="1476500"/>
              <a:ext cx="3517902" cy="658368"/>
            </a:xfrm>
            <a:custGeom>
              <a:avLst/>
              <a:gdLst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8704 w 10000"/>
                <a:gd name="connsiteY3" fmla="*/ 26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8916 w 10000"/>
                <a:gd name="connsiteY3" fmla="*/ 151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000"/>
                <a:gd name="connsiteY0" fmla="*/ 98 h 10098"/>
                <a:gd name="connsiteX1" fmla="*/ 0 w 10000"/>
                <a:gd name="connsiteY1" fmla="*/ 10098 h 10098"/>
                <a:gd name="connsiteX2" fmla="*/ 10000 w 10000"/>
                <a:gd name="connsiteY2" fmla="*/ 10098 h 10098"/>
                <a:gd name="connsiteX3" fmla="*/ 8937 w 10000"/>
                <a:gd name="connsiteY3" fmla="*/ 0 h 10098"/>
                <a:gd name="connsiteX4" fmla="*/ 0 w 10000"/>
                <a:gd name="connsiteY4" fmla="*/ 98 h 10098"/>
                <a:gd name="connsiteX5" fmla="*/ 0 w 10000"/>
                <a:gd name="connsiteY5" fmla="*/ 98 h 10098"/>
                <a:gd name="connsiteX0" fmla="*/ 0 w 10000"/>
                <a:gd name="connsiteY0" fmla="*/ 98 h 10098"/>
                <a:gd name="connsiteX1" fmla="*/ 0 w 10000"/>
                <a:gd name="connsiteY1" fmla="*/ 10098 h 10098"/>
                <a:gd name="connsiteX2" fmla="*/ 10000 w 10000"/>
                <a:gd name="connsiteY2" fmla="*/ 10098 h 10098"/>
                <a:gd name="connsiteX3" fmla="*/ 8980 w 10000"/>
                <a:gd name="connsiteY3" fmla="*/ 0 h 10098"/>
                <a:gd name="connsiteX4" fmla="*/ 0 w 10000"/>
                <a:gd name="connsiteY4" fmla="*/ 98 h 10098"/>
                <a:gd name="connsiteX5" fmla="*/ 0 w 10000"/>
                <a:gd name="connsiteY5" fmla="*/ 98 h 10098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9001 w 10000"/>
                <a:gd name="connsiteY3" fmla="*/ 27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9167 w 10000"/>
                <a:gd name="connsiteY3" fmla="*/ 95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9167 w 10000"/>
                <a:gd name="connsiteY3" fmla="*/ 24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265"/>
                <a:gd name="connsiteY0" fmla="*/ 0 h 10000"/>
                <a:gd name="connsiteX1" fmla="*/ 0 w 10265"/>
                <a:gd name="connsiteY1" fmla="*/ 10000 h 10000"/>
                <a:gd name="connsiteX2" fmla="*/ 10265 w 10265"/>
                <a:gd name="connsiteY2" fmla="*/ 10000 h 10000"/>
                <a:gd name="connsiteX3" fmla="*/ 9167 w 10265"/>
                <a:gd name="connsiteY3" fmla="*/ 24 h 10000"/>
                <a:gd name="connsiteX4" fmla="*/ 0 w 10265"/>
                <a:gd name="connsiteY4" fmla="*/ 0 h 10000"/>
                <a:gd name="connsiteX5" fmla="*/ 0 w 10265"/>
                <a:gd name="connsiteY5" fmla="*/ 0 h 10000"/>
                <a:gd name="connsiteX0" fmla="*/ 0 w 10265"/>
                <a:gd name="connsiteY0" fmla="*/ 0 h 10000"/>
                <a:gd name="connsiteX1" fmla="*/ 0 w 10265"/>
                <a:gd name="connsiteY1" fmla="*/ 10000 h 10000"/>
                <a:gd name="connsiteX2" fmla="*/ 10265 w 10265"/>
                <a:gd name="connsiteY2" fmla="*/ 10000 h 10000"/>
                <a:gd name="connsiteX3" fmla="*/ 9167 w 10265"/>
                <a:gd name="connsiteY3" fmla="*/ 24 h 10000"/>
                <a:gd name="connsiteX4" fmla="*/ 0 w 10265"/>
                <a:gd name="connsiteY4" fmla="*/ 0 h 10000"/>
                <a:gd name="connsiteX5" fmla="*/ 0 w 10265"/>
                <a:gd name="connsiteY5" fmla="*/ 0 h 10000"/>
                <a:gd name="connsiteX0" fmla="*/ 0 w 10265"/>
                <a:gd name="connsiteY0" fmla="*/ 0 h 10000"/>
                <a:gd name="connsiteX1" fmla="*/ 0 w 10265"/>
                <a:gd name="connsiteY1" fmla="*/ 10000 h 10000"/>
                <a:gd name="connsiteX2" fmla="*/ 10265 w 10265"/>
                <a:gd name="connsiteY2" fmla="*/ 10000 h 10000"/>
                <a:gd name="connsiteX3" fmla="*/ 9167 w 10265"/>
                <a:gd name="connsiteY3" fmla="*/ 24 h 10000"/>
                <a:gd name="connsiteX4" fmla="*/ 0 w 10265"/>
                <a:gd name="connsiteY4" fmla="*/ 0 h 10000"/>
                <a:gd name="connsiteX5" fmla="*/ 0 w 10265"/>
                <a:gd name="connsiteY5" fmla="*/ 0 h 10000"/>
                <a:gd name="connsiteX0" fmla="*/ 0 w 10265"/>
                <a:gd name="connsiteY0" fmla="*/ 0 h 10000"/>
                <a:gd name="connsiteX1" fmla="*/ 0 w 10265"/>
                <a:gd name="connsiteY1" fmla="*/ 10000 h 10000"/>
                <a:gd name="connsiteX2" fmla="*/ 10265 w 10265"/>
                <a:gd name="connsiteY2" fmla="*/ 10000 h 10000"/>
                <a:gd name="connsiteX3" fmla="*/ 9167 w 10265"/>
                <a:gd name="connsiteY3" fmla="*/ 24 h 10000"/>
                <a:gd name="connsiteX4" fmla="*/ 0 w 10265"/>
                <a:gd name="connsiteY4" fmla="*/ 0 h 10000"/>
                <a:gd name="connsiteX5" fmla="*/ 0 w 10265"/>
                <a:gd name="connsiteY5" fmla="*/ 0 h 10000"/>
                <a:gd name="connsiteX0" fmla="*/ 0 w 10302"/>
                <a:gd name="connsiteY0" fmla="*/ 0 h 10000"/>
                <a:gd name="connsiteX1" fmla="*/ 0 w 10302"/>
                <a:gd name="connsiteY1" fmla="*/ 10000 h 10000"/>
                <a:gd name="connsiteX2" fmla="*/ 10302 w 10302"/>
                <a:gd name="connsiteY2" fmla="*/ 10000 h 10000"/>
                <a:gd name="connsiteX3" fmla="*/ 9167 w 10302"/>
                <a:gd name="connsiteY3" fmla="*/ 24 h 10000"/>
                <a:gd name="connsiteX4" fmla="*/ 0 w 10302"/>
                <a:gd name="connsiteY4" fmla="*/ 0 h 10000"/>
                <a:gd name="connsiteX5" fmla="*/ 0 w 10302"/>
                <a:gd name="connsiteY5" fmla="*/ 0 h 10000"/>
                <a:gd name="connsiteX0" fmla="*/ 0 w 10302"/>
                <a:gd name="connsiteY0" fmla="*/ 0 h 10000"/>
                <a:gd name="connsiteX1" fmla="*/ 0 w 10302"/>
                <a:gd name="connsiteY1" fmla="*/ 10000 h 10000"/>
                <a:gd name="connsiteX2" fmla="*/ 10302 w 10302"/>
                <a:gd name="connsiteY2" fmla="*/ 10000 h 10000"/>
                <a:gd name="connsiteX3" fmla="*/ 9167 w 10302"/>
                <a:gd name="connsiteY3" fmla="*/ 24 h 10000"/>
                <a:gd name="connsiteX4" fmla="*/ 0 w 10302"/>
                <a:gd name="connsiteY4" fmla="*/ 0 h 10000"/>
                <a:gd name="connsiteX5" fmla="*/ 0 w 10302"/>
                <a:gd name="connsiteY5" fmla="*/ 0 h 10000"/>
                <a:gd name="connsiteX0" fmla="*/ 0 w 10302"/>
                <a:gd name="connsiteY0" fmla="*/ 0 h 10000"/>
                <a:gd name="connsiteX1" fmla="*/ 0 w 10302"/>
                <a:gd name="connsiteY1" fmla="*/ 10000 h 10000"/>
                <a:gd name="connsiteX2" fmla="*/ 10302 w 10302"/>
                <a:gd name="connsiteY2" fmla="*/ 10000 h 10000"/>
                <a:gd name="connsiteX3" fmla="*/ 9167 w 10302"/>
                <a:gd name="connsiteY3" fmla="*/ 24 h 10000"/>
                <a:gd name="connsiteX4" fmla="*/ 0 w 10302"/>
                <a:gd name="connsiteY4" fmla="*/ 0 h 10000"/>
                <a:gd name="connsiteX5" fmla="*/ 0 w 10302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02" h="10000">
                  <a:moveTo>
                    <a:pt x="0" y="0"/>
                  </a:moveTo>
                  <a:lnTo>
                    <a:pt x="0" y="10000"/>
                  </a:lnTo>
                  <a:lnTo>
                    <a:pt x="10302" y="10000"/>
                  </a:lnTo>
                  <a:cubicBezTo>
                    <a:pt x="9987" y="6698"/>
                    <a:pt x="9584" y="3255"/>
                    <a:pt x="9167" y="24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EB8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>
                <a:latin typeface="+mj-lt"/>
              </a:endParaRPr>
            </a:p>
          </p:txBody>
        </p:sp>
        <p:sp>
          <p:nvSpPr>
            <p:cNvPr id="138" name="Freeform 156"/>
            <p:cNvSpPr>
              <a:spLocks/>
            </p:cNvSpPr>
            <p:nvPr/>
          </p:nvSpPr>
          <p:spPr bwMode="auto">
            <a:xfrm rot="10800000" flipH="1" flipV="1">
              <a:off x="534925" y="5390130"/>
              <a:ext cx="3517902" cy="658368"/>
            </a:xfrm>
            <a:custGeom>
              <a:avLst/>
              <a:gdLst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8704 w 10000"/>
                <a:gd name="connsiteY3" fmla="*/ 26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8916 w 10000"/>
                <a:gd name="connsiteY3" fmla="*/ 151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000"/>
                <a:gd name="connsiteY0" fmla="*/ 98 h 10098"/>
                <a:gd name="connsiteX1" fmla="*/ 0 w 10000"/>
                <a:gd name="connsiteY1" fmla="*/ 10098 h 10098"/>
                <a:gd name="connsiteX2" fmla="*/ 10000 w 10000"/>
                <a:gd name="connsiteY2" fmla="*/ 10098 h 10098"/>
                <a:gd name="connsiteX3" fmla="*/ 8937 w 10000"/>
                <a:gd name="connsiteY3" fmla="*/ 0 h 10098"/>
                <a:gd name="connsiteX4" fmla="*/ 0 w 10000"/>
                <a:gd name="connsiteY4" fmla="*/ 98 h 10098"/>
                <a:gd name="connsiteX5" fmla="*/ 0 w 10000"/>
                <a:gd name="connsiteY5" fmla="*/ 98 h 10098"/>
                <a:gd name="connsiteX0" fmla="*/ 0 w 10000"/>
                <a:gd name="connsiteY0" fmla="*/ 98 h 10098"/>
                <a:gd name="connsiteX1" fmla="*/ 0 w 10000"/>
                <a:gd name="connsiteY1" fmla="*/ 10098 h 10098"/>
                <a:gd name="connsiteX2" fmla="*/ 10000 w 10000"/>
                <a:gd name="connsiteY2" fmla="*/ 10098 h 10098"/>
                <a:gd name="connsiteX3" fmla="*/ 8980 w 10000"/>
                <a:gd name="connsiteY3" fmla="*/ 0 h 10098"/>
                <a:gd name="connsiteX4" fmla="*/ 0 w 10000"/>
                <a:gd name="connsiteY4" fmla="*/ 98 h 10098"/>
                <a:gd name="connsiteX5" fmla="*/ 0 w 10000"/>
                <a:gd name="connsiteY5" fmla="*/ 98 h 10098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9001 w 10000"/>
                <a:gd name="connsiteY3" fmla="*/ 27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9167 w 10000"/>
                <a:gd name="connsiteY3" fmla="*/ 95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9167 w 10000"/>
                <a:gd name="connsiteY3" fmla="*/ 24 h 10000"/>
                <a:gd name="connsiteX4" fmla="*/ 0 w 10000"/>
                <a:gd name="connsiteY4" fmla="*/ 0 h 10000"/>
                <a:gd name="connsiteX5" fmla="*/ 0 w 10000"/>
                <a:gd name="connsiteY5" fmla="*/ 0 h 10000"/>
                <a:gd name="connsiteX0" fmla="*/ 0 w 10265"/>
                <a:gd name="connsiteY0" fmla="*/ 0 h 10000"/>
                <a:gd name="connsiteX1" fmla="*/ 0 w 10265"/>
                <a:gd name="connsiteY1" fmla="*/ 10000 h 10000"/>
                <a:gd name="connsiteX2" fmla="*/ 10265 w 10265"/>
                <a:gd name="connsiteY2" fmla="*/ 10000 h 10000"/>
                <a:gd name="connsiteX3" fmla="*/ 9167 w 10265"/>
                <a:gd name="connsiteY3" fmla="*/ 24 h 10000"/>
                <a:gd name="connsiteX4" fmla="*/ 0 w 10265"/>
                <a:gd name="connsiteY4" fmla="*/ 0 h 10000"/>
                <a:gd name="connsiteX5" fmla="*/ 0 w 10265"/>
                <a:gd name="connsiteY5" fmla="*/ 0 h 10000"/>
                <a:gd name="connsiteX0" fmla="*/ 0 w 10265"/>
                <a:gd name="connsiteY0" fmla="*/ 0 h 10000"/>
                <a:gd name="connsiteX1" fmla="*/ 0 w 10265"/>
                <a:gd name="connsiteY1" fmla="*/ 10000 h 10000"/>
                <a:gd name="connsiteX2" fmla="*/ 10265 w 10265"/>
                <a:gd name="connsiteY2" fmla="*/ 10000 h 10000"/>
                <a:gd name="connsiteX3" fmla="*/ 9167 w 10265"/>
                <a:gd name="connsiteY3" fmla="*/ 24 h 10000"/>
                <a:gd name="connsiteX4" fmla="*/ 0 w 10265"/>
                <a:gd name="connsiteY4" fmla="*/ 0 h 10000"/>
                <a:gd name="connsiteX5" fmla="*/ 0 w 10265"/>
                <a:gd name="connsiteY5" fmla="*/ 0 h 10000"/>
                <a:gd name="connsiteX0" fmla="*/ 0 w 10265"/>
                <a:gd name="connsiteY0" fmla="*/ 0 h 10000"/>
                <a:gd name="connsiteX1" fmla="*/ 0 w 10265"/>
                <a:gd name="connsiteY1" fmla="*/ 10000 h 10000"/>
                <a:gd name="connsiteX2" fmla="*/ 10265 w 10265"/>
                <a:gd name="connsiteY2" fmla="*/ 10000 h 10000"/>
                <a:gd name="connsiteX3" fmla="*/ 9167 w 10265"/>
                <a:gd name="connsiteY3" fmla="*/ 24 h 10000"/>
                <a:gd name="connsiteX4" fmla="*/ 0 w 10265"/>
                <a:gd name="connsiteY4" fmla="*/ 0 h 10000"/>
                <a:gd name="connsiteX5" fmla="*/ 0 w 10265"/>
                <a:gd name="connsiteY5" fmla="*/ 0 h 10000"/>
                <a:gd name="connsiteX0" fmla="*/ 0 w 10265"/>
                <a:gd name="connsiteY0" fmla="*/ 0 h 10000"/>
                <a:gd name="connsiteX1" fmla="*/ 0 w 10265"/>
                <a:gd name="connsiteY1" fmla="*/ 10000 h 10000"/>
                <a:gd name="connsiteX2" fmla="*/ 10265 w 10265"/>
                <a:gd name="connsiteY2" fmla="*/ 10000 h 10000"/>
                <a:gd name="connsiteX3" fmla="*/ 9167 w 10265"/>
                <a:gd name="connsiteY3" fmla="*/ 24 h 10000"/>
                <a:gd name="connsiteX4" fmla="*/ 0 w 10265"/>
                <a:gd name="connsiteY4" fmla="*/ 0 h 10000"/>
                <a:gd name="connsiteX5" fmla="*/ 0 w 10265"/>
                <a:gd name="connsiteY5" fmla="*/ 0 h 10000"/>
                <a:gd name="connsiteX0" fmla="*/ 0 w 10302"/>
                <a:gd name="connsiteY0" fmla="*/ 0 h 10000"/>
                <a:gd name="connsiteX1" fmla="*/ 0 w 10302"/>
                <a:gd name="connsiteY1" fmla="*/ 10000 h 10000"/>
                <a:gd name="connsiteX2" fmla="*/ 10302 w 10302"/>
                <a:gd name="connsiteY2" fmla="*/ 10000 h 10000"/>
                <a:gd name="connsiteX3" fmla="*/ 9167 w 10302"/>
                <a:gd name="connsiteY3" fmla="*/ 24 h 10000"/>
                <a:gd name="connsiteX4" fmla="*/ 0 w 10302"/>
                <a:gd name="connsiteY4" fmla="*/ 0 h 10000"/>
                <a:gd name="connsiteX5" fmla="*/ 0 w 10302"/>
                <a:gd name="connsiteY5" fmla="*/ 0 h 10000"/>
                <a:gd name="connsiteX0" fmla="*/ 0 w 10302"/>
                <a:gd name="connsiteY0" fmla="*/ 0 h 10000"/>
                <a:gd name="connsiteX1" fmla="*/ 0 w 10302"/>
                <a:gd name="connsiteY1" fmla="*/ 10000 h 10000"/>
                <a:gd name="connsiteX2" fmla="*/ 10302 w 10302"/>
                <a:gd name="connsiteY2" fmla="*/ 10000 h 10000"/>
                <a:gd name="connsiteX3" fmla="*/ 9167 w 10302"/>
                <a:gd name="connsiteY3" fmla="*/ 24 h 10000"/>
                <a:gd name="connsiteX4" fmla="*/ 0 w 10302"/>
                <a:gd name="connsiteY4" fmla="*/ 0 h 10000"/>
                <a:gd name="connsiteX5" fmla="*/ 0 w 10302"/>
                <a:gd name="connsiteY5" fmla="*/ 0 h 10000"/>
                <a:gd name="connsiteX0" fmla="*/ 0 w 10302"/>
                <a:gd name="connsiteY0" fmla="*/ 0 h 10000"/>
                <a:gd name="connsiteX1" fmla="*/ 0 w 10302"/>
                <a:gd name="connsiteY1" fmla="*/ 10000 h 10000"/>
                <a:gd name="connsiteX2" fmla="*/ 10302 w 10302"/>
                <a:gd name="connsiteY2" fmla="*/ 10000 h 10000"/>
                <a:gd name="connsiteX3" fmla="*/ 9167 w 10302"/>
                <a:gd name="connsiteY3" fmla="*/ 24 h 10000"/>
                <a:gd name="connsiteX4" fmla="*/ 0 w 10302"/>
                <a:gd name="connsiteY4" fmla="*/ 0 h 10000"/>
                <a:gd name="connsiteX5" fmla="*/ 0 w 10302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02" h="10000">
                  <a:moveTo>
                    <a:pt x="0" y="0"/>
                  </a:moveTo>
                  <a:lnTo>
                    <a:pt x="0" y="10000"/>
                  </a:lnTo>
                  <a:lnTo>
                    <a:pt x="10302" y="10000"/>
                  </a:lnTo>
                  <a:cubicBezTo>
                    <a:pt x="9987" y="6698"/>
                    <a:pt x="9584" y="3255"/>
                    <a:pt x="9167" y="24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>
                <a:latin typeface="+mj-lt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08733" y="1636406"/>
              <a:ext cx="1380280" cy="369332"/>
            </a:xfrm>
            <a:prstGeom prst="rect">
              <a:avLst/>
            </a:prstGeom>
            <a:noFill/>
          </p:spPr>
          <p:txBody>
            <a:bodyPr vert="horz" wrap="none" lIns="0" tIns="0" rIns="0" bIns="0" rtlCol="0">
              <a:spAutoFit/>
            </a:bodyPr>
            <a:lstStyle/>
            <a:p>
              <a:pPr indent="-274320">
                <a:spcAft>
                  <a:spcPts val="900"/>
                </a:spcAft>
              </a:pPr>
              <a:r>
                <a:rPr lang="en-US" sz="1200" dirty="0">
                  <a:latin typeface="+mj-lt"/>
                </a:rPr>
                <a:t>Identify the intangibles </a:t>
              </a:r>
              <a:br>
                <a:rPr lang="en-US" sz="1200" dirty="0">
                  <a:latin typeface="+mj-lt"/>
                </a:rPr>
              </a:br>
              <a:r>
                <a:rPr lang="en-US" sz="1200" dirty="0">
                  <a:latin typeface="+mj-lt"/>
                </a:rPr>
                <a:t>used/ transferred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996649" y="2360116"/>
              <a:ext cx="1575852" cy="1107996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indent="-274320">
                <a:spcAft>
                  <a:spcPts val="900"/>
                </a:spcAft>
              </a:pPr>
              <a:r>
                <a:rPr lang="en-US" sz="1200" dirty="0">
                  <a:latin typeface="+mj-lt"/>
                </a:rPr>
                <a:t>Identify the full contractual arrangements, with special emphasis on determining the legal owner and contractual rights and obligations</a:t>
              </a:r>
            </a:p>
          </p:txBody>
        </p:sp>
        <p:sp>
          <p:nvSpPr>
            <p:cNvPr id="141" name="Freeform 186"/>
            <p:cNvSpPr>
              <a:spLocks/>
            </p:cNvSpPr>
            <p:nvPr/>
          </p:nvSpPr>
          <p:spPr bwMode="auto">
            <a:xfrm rot="10800000">
              <a:off x="6372665" y="3915546"/>
              <a:ext cx="2236408" cy="1308428"/>
            </a:xfrm>
            <a:custGeom>
              <a:avLst/>
              <a:gdLst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7730 w 10000"/>
                <a:gd name="connsiteY4" fmla="*/ 500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03 w 10000"/>
                <a:gd name="connsiteY4" fmla="*/ 5047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529 w 10000"/>
                <a:gd name="connsiteY4" fmla="*/ 5047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363 w 10000"/>
                <a:gd name="connsiteY4" fmla="*/ 515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89 w 10000"/>
                <a:gd name="connsiteY4" fmla="*/ 50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291 w 10000"/>
                <a:gd name="connsiteY4" fmla="*/ 491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17 w 10000"/>
                <a:gd name="connsiteY4" fmla="*/ 497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575 w 10000"/>
                <a:gd name="connsiteY4" fmla="*/ 497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80 w 10000"/>
                <a:gd name="connsiteY4" fmla="*/ 486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48 w 10000"/>
                <a:gd name="connsiteY4" fmla="*/ 515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16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704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772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061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7935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027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53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0" y="10000"/>
                  </a:lnTo>
                  <a:lnTo>
                    <a:pt x="10000" y="10000"/>
                  </a:lnTo>
                  <a:lnTo>
                    <a:pt x="10000" y="10000"/>
                  </a:lnTo>
                  <a:lnTo>
                    <a:pt x="8453" y="4993"/>
                  </a:lnTo>
                  <a:lnTo>
                    <a:pt x="1000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rgbClr val="EB8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>
                <a:latin typeface="+mj-lt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6727823" y="3977290"/>
              <a:ext cx="1859944" cy="1107996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indent="-274320">
                <a:spcAft>
                  <a:spcPts val="900"/>
                </a:spcAft>
              </a:pPr>
              <a:r>
                <a:rPr lang="en-US" sz="1200" dirty="0">
                  <a:latin typeface="+mj-lt"/>
                </a:rPr>
                <a:t>Identify parties </a:t>
              </a:r>
              <a:r>
                <a:rPr lang="en-US" sz="1200" b="1" dirty="0">
                  <a:solidFill>
                    <a:srgbClr val="EB8C00"/>
                  </a:solidFill>
                  <a:latin typeface="+mj-lt"/>
                </a:rPr>
                <a:t>performing functions, using assets, and managing risks</a:t>
              </a:r>
              <a:r>
                <a:rPr lang="en-US" sz="1200" dirty="0">
                  <a:solidFill>
                    <a:srgbClr val="EB8C00"/>
                  </a:solidFill>
                  <a:latin typeface="+mj-lt"/>
                </a:rPr>
                <a:t> </a:t>
              </a:r>
              <a:r>
                <a:rPr lang="en-US" sz="1200" dirty="0">
                  <a:latin typeface="+mj-lt"/>
                </a:rPr>
                <a:t>related to the </a:t>
              </a:r>
              <a:r>
                <a:rPr lang="en-US" sz="1200" b="1" dirty="0">
                  <a:solidFill>
                    <a:srgbClr val="EB8C00"/>
                  </a:solidFill>
                  <a:latin typeface="+mj-lt"/>
                </a:rPr>
                <a:t>D</a:t>
              </a:r>
              <a:r>
                <a:rPr lang="en-US" sz="1200" dirty="0">
                  <a:latin typeface="+mj-lt"/>
                </a:rPr>
                <a:t>evelopment, </a:t>
              </a:r>
              <a:r>
                <a:rPr lang="en-US" sz="1200" b="1" dirty="0">
                  <a:solidFill>
                    <a:srgbClr val="EB8C00"/>
                  </a:solidFill>
                  <a:latin typeface="+mj-lt"/>
                </a:rPr>
                <a:t>E</a:t>
              </a:r>
              <a:r>
                <a:rPr lang="en-US" sz="1200" dirty="0">
                  <a:latin typeface="+mj-lt"/>
                </a:rPr>
                <a:t>nhancement, </a:t>
              </a:r>
              <a:r>
                <a:rPr lang="en-US" sz="1200" b="1" dirty="0">
                  <a:solidFill>
                    <a:srgbClr val="EB8C00"/>
                  </a:solidFill>
                  <a:latin typeface="+mj-lt"/>
                </a:rPr>
                <a:t>M</a:t>
              </a:r>
              <a:r>
                <a:rPr lang="en-US" sz="1200" dirty="0">
                  <a:latin typeface="+mj-lt"/>
                </a:rPr>
                <a:t>aintenance, </a:t>
              </a:r>
              <a:r>
                <a:rPr lang="en-US" sz="1200" b="1" dirty="0">
                  <a:solidFill>
                    <a:srgbClr val="EB8C00"/>
                  </a:solidFill>
                  <a:latin typeface="+mj-lt"/>
                </a:rPr>
                <a:t>P</a:t>
              </a:r>
              <a:r>
                <a:rPr lang="en-US" sz="1200" dirty="0">
                  <a:latin typeface="+mj-lt"/>
                </a:rPr>
                <a:t>rotection and </a:t>
              </a:r>
              <a:r>
                <a:rPr lang="en-US" sz="1200" b="1" dirty="0">
                  <a:solidFill>
                    <a:srgbClr val="EB8C00"/>
                  </a:solidFill>
                  <a:latin typeface="+mj-lt"/>
                </a:rPr>
                <a:t>E</a:t>
              </a:r>
              <a:r>
                <a:rPr lang="en-US" sz="1200" dirty="0">
                  <a:latin typeface="+mj-lt"/>
                </a:rPr>
                <a:t>xploitation of intangibles 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668491" y="5518295"/>
              <a:ext cx="2997750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indent="-274320">
                <a:spcAft>
                  <a:spcPts val="900"/>
                </a:spcAft>
              </a:pPr>
              <a:r>
                <a:rPr lang="en-US" sz="1200" dirty="0">
                  <a:latin typeface="+mj-lt"/>
                </a:rPr>
                <a:t>Confirm consistency between </a:t>
              </a:r>
              <a:br>
                <a:rPr lang="en-US" sz="1200" dirty="0">
                  <a:latin typeface="+mj-lt"/>
                </a:rPr>
              </a:br>
              <a:r>
                <a:rPr lang="en-US" sz="1200" dirty="0">
                  <a:latin typeface="+mj-lt"/>
                </a:rPr>
                <a:t>agreements and conduct 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91827" y="2489761"/>
              <a:ext cx="1816783" cy="738664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indent="-274320">
                <a:spcAft>
                  <a:spcPts val="900"/>
                </a:spcAft>
              </a:pPr>
              <a:r>
                <a:rPr lang="en-US" sz="1200" dirty="0">
                  <a:latin typeface="+mj-lt"/>
                </a:rPr>
                <a:t>Determine an arm’s length price for relevant transactions identified  and re-characterize the transactions, if required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616423" y="4026746"/>
              <a:ext cx="1961789" cy="738664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indent="-274320">
                <a:spcAft>
                  <a:spcPts val="900"/>
                </a:spcAft>
              </a:pPr>
              <a:r>
                <a:rPr lang="en-US" sz="1200" dirty="0">
                  <a:latin typeface="+mj-lt"/>
                </a:rPr>
                <a:t>Delineate the actual controlled transactions in light of the legal ownership, contractual relations and conduct of the parties.</a:t>
              </a:r>
            </a:p>
          </p:txBody>
        </p:sp>
        <p:sp>
          <p:nvSpPr>
            <p:cNvPr id="146" name="Freeform 186"/>
            <p:cNvSpPr>
              <a:spLocks/>
            </p:cNvSpPr>
            <p:nvPr/>
          </p:nvSpPr>
          <p:spPr bwMode="auto">
            <a:xfrm rot="10800000">
              <a:off x="6372665" y="2298372"/>
              <a:ext cx="2236408" cy="1308428"/>
            </a:xfrm>
            <a:custGeom>
              <a:avLst/>
              <a:gdLst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7730 w 10000"/>
                <a:gd name="connsiteY4" fmla="*/ 500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03 w 10000"/>
                <a:gd name="connsiteY4" fmla="*/ 5047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529 w 10000"/>
                <a:gd name="connsiteY4" fmla="*/ 5047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363 w 10000"/>
                <a:gd name="connsiteY4" fmla="*/ 515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89 w 10000"/>
                <a:gd name="connsiteY4" fmla="*/ 50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291 w 10000"/>
                <a:gd name="connsiteY4" fmla="*/ 491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17 w 10000"/>
                <a:gd name="connsiteY4" fmla="*/ 497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575 w 10000"/>
                <a:gd name="connsiteY4" fmla="*/ 497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80 w 10000"/>
                <a:gd name="connsiteY4" fmla="*/ 486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48 w 10000"/>
                <a:gd name="connsiteY4" fmla="*/ 5159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16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704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772 w 10000"/>
                <a:gd name="connsiteY4" fmla="*/ 4920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061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7935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027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  <a:gd name="connsiteX0" fmla="*/ 0 w 10000"/>
                <a:gd name="connsiteY0" fmla="*/ 0 h 10000"/>
                <a:gd name="connsiteX1" fmla="*/ 0 w 10000"/>
                <a:gd name="connsiteY1" fmla="*/ 10000 h 10000"/>
                <a:gd name="connsiteX2" fmla="*/ 10000 w 10000"/>
                <a:gd name="connsiteY2" fmla="*/ 10000 h 10000"/>
                <a:gd name="connsiteX3" fmla="*/ 10000 w 10000"/>
                <a:gd name="connsiteY3" fmla="*/ 10000 h 10000"/>
                <a:gd name="connsiteX4" fmla="*/ 8453 w 10000"/>
                <a:gd name="connsiteY4" fmla="*/ 4993 h 10000"/>
                <a:gd name="connsiteX5" fmla="*/ 10000 w 10000"/>
                <a:gd name="connsiteY5" fmla="*/ 0 h 10000"/>
                <a:gd name="connsiteX6" fmla="*/ 0 w 10000"/>
                <a:gd name="connsiteY6" fmla="*/ 0 h 10000"/>
                <a:gd name="connsiteX7" fmla="*/ 0 w 10000"/>
                <a:gd name="connsiteY7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0" y="10000"/>
                  </a:lnTo>
                  <a:lnTo>
                    <a:pt x="10000" y="10000"/>
                  </a:lnTo>
                  <a:lnTo>
                    <a:pt x="10000" y="10000"/>
                  </a:lnTo>
                  <a:lnTo>
                    <a:pt x="8453" y="4993"/>
                  </a:lnTo>
                  <a:lnTo>
                    <a:pt x="1000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accent3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200" dirty="0">
                <a:latin typeface="+mj-lt"/>
              </a:endParaRP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0C1530BD-2B81-4482-9E2F-4C11590D1612}"/>
              </a:ext>
            </a:extLst>
          </p:cNvPr>
          <p:cNvSpPr txBox="1"/>
          <p:nvPr/>
        </p:nvSpPr>
        <p:spPr>
          <a:xfrm>
            <a:off x="5899681" y="1605040"/>
            <a:ext cx="671512" cy="5105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GB" sz="2800" b="1" i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33661EA-2B99-4DCE-82E4-79145763E873}"/>
              </a:ext>
            </a:extLst>
          </p:cNvPr>
          <p:cNvSpPr txBox="1"/>
          <p:nvPr/>
        </p:nvSpPr>
        <p:spPr>
          <a:xfrm>
            <a:off x="7495123" y="2469586"/>
            <a:ext cx="671512" cy="5105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GB" sz="2800" b="1" i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C1B0688-389B-4BD4-8202-8FCA7A4F0558}"/>
              </a:ext>
            </a:extLst>
          </p:cNvPr>
          <p:cNvSpPr txBox="1"/>
          <p:nvPr/>
        </p:nvSpPr>
        <p:spPr>
          <a:xfrm>
            <a:off x="7472111" y="4083731"/>
            <a:ext cx="671512" cy="5105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GB" sz="2800" b="1" i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27BE564-B357-44A9-A39D-AB194335909B}"/>
              </a:ext>
            </a:extLst>
          </p:cNvPr>
          <p:cNvSpPr txBox="1"/>
          <p:nvPr/>
        </p:nvSpPr>
        <p:spPr>
          <a:xfrm>
            <a:off x="5860254" y="4902118"/>
            <a:ext cx="671512" cy="5105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GB" sz="2800" b="1" i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0F6352A-1B01-4870-8EDF-2E7FC2FD2983}"/>
              </a:ext>
            </a:extLst>
          </p:cNvPr>
          <p:cNvSpPr txBox="1"/>
          <p:nvPr/>
        </p:nvSpPr>
        <p:spPr>
          <a:xfrm>
            <a:off x="4247428" y="4106675"/>
            <a:ext cx="671512" cy="5105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GB" sz="2800" b="1" i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EBCD8CC-765B-464A-91DA-81540E81E343}"/>
              </a:ext>
            </a:extLst>
          </p:cNvPr>
          <p:cNvSpPr txBox="1"/>
          <p:nvPr/>
        </p:nvSpPr>
        <p:spPr>
          <a:xfrm>
            <a:off x="4287195" y="2476673"/>
            <a:ext cx="671512" cy="5105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900"/>
              </a:spcAft>
            </a:pPr>
            <a:r>
              <a:rPr lang="en-GB" sz="2800" b="1" i="1" dirty="0">
                <a:solidFill>
                  <a:schemeClr val="bg1"/>
                </a:solidFill>
                <a:latin typeface="+mj-lt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188345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73007"/>
            <a:ext cx="11306175" cy="728060"/>
          </a:xfrm>
        </p:spPr>
        <p:txBody>
          <a:bodyPr>
            <a:normAutofit/>
          </a:bodyPr>
          <a:lstStyle/>
          <a:p>
            <a:r>
              <a:rPr lang="en-GB" dirty="0"/>
              <a:t>DEMPE Functions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AB96C0-C53C-41DF-8B0A-6FC68E6F8908}"/>
              </a:ext>
            </a:extLst>
          </p:cNvPr>
          <p:cNvSpPr/>
          <p:nvPr/>
        </p:nvSpPr>
        <p:spPr>
          <a:xfrm>
            <a:off x="1816563" y="5181927"/>
            <a:ext cx="7614308" cy="340658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dirty="0">
              <a:latin typeface="+mj-lt"/>
            </a:endParaRPr>
          </a:p>
        </p:txBody>
      </p:sp>
      <p:sp>
        <p:nvSpPr>
          <p:cNvPr id="25" name="Right Arrow 34">
            <a:extLst>
              <a:ext uri="{FF2B5EF4-FFF2-40B4-BE49-F238E27FC236}">
                <a16:creationId xmlns:a16="http://schemas.microsoft.com/office/drawing/2014/main" id="{9B278CA3-98BF-4373-B0C9-1266D063C39F}"/>
              </a:ext>
            </a:extLst>
          </p:cNvPr>
          <p:cNvSpPr/>
          <p:nvPr/>
        </p:nvSpPr>
        <p:spPr>
          <a:xfrm>
            <a:off x="3081748" y="2233218"/>
            <a:ext cx="8314281" cy="3938982"/>
          </a:xfrm>
          <a:prstGeom prst="rightArrow">
            <a:avLst/>
          </a:prstGeom>
          <a:solidFill>
            <a:srgbClr val="DEDEDE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09A784-C889-4826-8C4E-42E1DE13ECA2}"/>
              </a:ext>
            </a:extLst>
          </p:cNvPr>
          <p:cNvSpPr/>
          <p:nvPr/>
        </p:nvSpPr>
        <p:spPr>
          <a:xfrm>
            <a:off x="1816563" y="2884789"/>
            <a:ext cx="7614308" cy="340658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dirty="0">
              <a:latin typeface="+mj-lt"/>
            </a:endParaRPr>
          </a:p>
        </p:txBody>
      </p:sp>
      <p:sp>
        <p:nvSpPr>
          <p:cNvPr id="27" name="Right Arrow 32">
            <a:extLst>
              <a:ext uri="{FF2B5EF4-FFF2-40B4-BE49-F238E27FC236}">
                <a16:creationId xmlns:a16="http://schemas.microsoft.com/office/drawing/2014/main" id="{95404189-05C8-40F0-8000-7FC95C85745D}"/>
              </a:ext>
            </a:extLst>
          </p:cNvPr>
          <p:cNvSpPr/>
          <p:nvPr/>
        </p:nvSpPr>
        <p:spPr>
          <a:xfrm>
            <a:off x="1816563" y="2233218"/>
            <a:ext cx="7893071" cy="3938982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Chevron 12">
            <a:extLst>
              <a:ext uri="{FF2B5EF4-FFF2-40B4-BE49-F238E27FC236}">
                <a16:creationId xmlns:a16="http://schemas.microsoft.com/office/drawing/2014/main" id="{4DFCB2A9-E21B-480C-9F0D-602CA550435C}"/>
              </a:ext>
            </a:extLst>
          </p:cNvPr>
          <p:cNvSpPr/>
          <p:nvPr/>
        </p:nvSpPr>
        <p:spPr bwMode="ltGray">
          <a:xfrm>
            <a:off x="2793941" y="3420191"/>
            <a:ext cx="2340081" cy="1565037"/>
          </a:xfrm>
          <a:prstGeom prst="chevron">
            <a:avLst>
              <a:gd name="adj" fmla="val 31595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altLang="en-GB" sz="1300" dirty="0">
                <a:latin typeface="+mj-lt"/>
                <a:cs typeface="Arial" panose="020B0604020202020204" pitchFamily="34" charset="0"/>
              </a:rPr>
              <a:t>Outline the existing management process to control the economically significant assets and risks</a:t>
            </a:r>
          </a:p>
        </p:txBody>
      </p:sp>
      <p:sp>
        <p:nvSpPr>
          <p:cNvPr id="29" name="Pentagon 19">
            <a:extLst>
              <a:ext uri="{FF2B5EF4-FFF2-40B4-BE49-F238E27FC236}">
                <a16:creationId xmlns:a16="http://schemas.microsoft.com/office/drawing/2014/main" id="{1602CD72-F83F-4100-8804-D85EA25C263C}"/>
              </a:ext>
            </a:extLst>
          </p:cNvPr>
          <p:cNvSpPr/>
          <p:nvPr/>
        </p:nvSpPr>
        <p:spPr bwMode="ltGray">
          <a:xfrm>
            <a:off x="788894" y="3430859"/>
            <a:ext cx="2395608" cy="1554369"/>
          </a:xfrm>
          <a:prstGeom prst="homePlate">
            <a:avLst>
              <a:gd name="adj" fmla="val 31469"/>
            </a:avLst>
          </a:prstGeom>
          <a:solidFill>
            <a:srgbClr val="46464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altLang="en-GB" sz="1300" dirty="0">
                <a:latin typeface="+mj-lt"/>
                <a:cs typeface="Arial" panose="020B0604020202020204" pitchFamily="34" charset="0"/>
              </a:rPr>
              <a:t>Understand what the economically significant intangible assets and risks are and their contractual allocation</a:t>
            </a:r>
          </a:p>
        </p:txBody>
      </p:sp>
      <p:sp>
        <p:nvSpPr>
          <p:cNvPr id="49" name="Chevron 20">
            <a:extLst>
              <a:ext uri="{FF2B5EF4-FFF2-40B4-BE49-F238E27FC236}">
                <a16:creationId xmlns:a16="http://schemas.microsoft.com/office/drawing/2014/main" id="{2B6CF4C0-1934-4257-A6BF-8108A603B7C6}"/>
              </a:ext>
            </a:extLst>
          </p:cNvPr>
          <p:cNvSpPr/>
          <p:nvPr/>
        </p:nvSpPr>
        <p:spPr bwMode="ltGray">
          <a:xfrm>
            <a:off x="4743460" y="3420191"/>
            <a:ext cx="2340081" cy="1565037"/>
          </a:xfrm>
          <a:prstGeom prst="chevron">
            <a:avLst>
              <a:gd name="adj" fmla="val 31595"/>
            </a:avLst>
          </a:prstGeom>
          <a:solidFill>
            <a:srgbClr val="46464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altLang="en-GB" sz="1300" dirty="0">
                <a:latin typeface="+mj-lt"/>
                <a:cs typeface="Arial" panose="020B0604020202020204" pitchFamily="34" charset="0"/>
              </a:rPr>
              <a:t>Identify who are responsible for exercising control</a:t>
            </a:r>
          </a:p>
        </p:txBody>
      </p:sp>
      <p:sp>
        <p:nvSpPr>
          <p:cNvPr id="50" name="Chevron 21">
            <a:extLst>
              <a:ext uri="{FF2B5EF4-FFF2-40B4-BE49-F238E27FC236}">
                <a16:creationId xmlns:a16="http://schemas.microsoft.com/office/drawing/2014/main" id="{95A324FD-7F73-4B1A-90F9-05FF7BF42570}"/>
              </a:ext>
            </a:extLst>
          </p:cNvPr>
          <p:cNvSpPr/>
          <p:nvPr/>
        </p:nvSpPr>
        <p:spPr bwMode="ltGray">
          <a:xfrm>
            <a:off x="6706020" y="3420191"/>
            <a:ext cx="2340081" cy="1565037"/>
          </a:xfrm>
          <a:prstGeom prst="chevron">
            <a:avLst>
              <a:gd name="adj" fmla="val 31595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altLang="en-GB" sz="1300" dirty="0">
                <a:latin typeface="+mj-lt"/>
                <a:cs typeface="Arial" panose="020B0604020202020204" pitchFamily="34" charset="0"/>
              </a:rPr>
              <a:t>Identify where control is exercised from</a:t>
            </a:r>
          </a:p>
        </p:txBody>
      </p:sp>
      <p:sp>
        <p:nvSpPr>
          <p:cNvPr id="51" name="Chevron 22">
            <a:extLst>
              <a:ext uri="{FF2B5EF4-FFF2-40B4-BE49-F238E27FC236}">
                <a16:creationId xmlns:a16="http://schemas.microsoft.com/office/drawing/2014/main" id="{2A0EA726-E533-40A2-96B9-FB5E315C1373}"/>
              </a:ext>
            </a:extLst>
          </p:cNvPr>
          <p:cNvSpPr/>
          <p:nvPr/>
        </p:nvSpPr>
        <p:spPr bwMode="ltGray">
          <a:xfrm>
            <a:off x="8668579" y="3420191"/>
            <a:ext cx="2340081" cy="1565037"/>
          </a:xfrm>
          <a:prstGeom prst="chevron">
            <a:avLst>
              <a:gd name="adj" fmla="val 31595"/>
            </a:avLst>
          </a:prstGeom>
          <a:solidFill>
            <a:srgbClr val="46464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altLang="en-GB" sz="1300" dirty="0">
                <a:latin typeface="+mj-lt"/>
                <a:cs typeface="Arial" panose="020B0604020202020204" pitchFamily="34" charset="0"/>
              </a:rPr>
              <a:t>Allocation of functions and determination of arm’s length return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05413A5-4D75-477D-9560-A973B844982A}"/>
              </a:ext>
            </a:extLst>
          </p:cNvPr>
          <p:cNvSpPr/>
          <p:nvPr/>
        </p:nvSpPr>
        <p:spPr>
          <a:xfrm>
            <a:off x="3201424" y="2962785"/>
            <a:ext cx="4611840" cy="215444"/>
          </a:xfrm>
          <a:prstGeom prst="rect">
            <a:avLst/>
          </a:prstGeom>
        </p:spPr>
        <p:txBody>
          <a:bodyPr wrap="none" lIns="0" tIns="0" rIns="0" bIns="0" numCol="1">
            <a:spAutoFit/>
          </a:bodyPr>
          <a:lstStyle/>
          <a:p>
            <a:r>
              <a:rPr lang="en-GB" altLang="en-GB" sz="1400" b="1" dirty="0">
                <a:latin typeface="+mj-lt"/>
                <a:cs typeface="Arial" panose="020B0604020202020204" pitchFamily="34" charset="0"/>
              </a:rPr>
              <a:t>The identification of SPFs* and DEMPE functions: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9FB4026-782F-48F8-81E5-27CB11DF381A}"/>
              </a:ext>
            </a:extLst>
          </p:cNvPr>
          <p:cNvSpPr/>
          <p:nvPr/>
        </p:nvSpPr>
        <p:spPr>
          <a:xfrm>
            <a:off x="0" y="1371601"/>
            <a:ext cx="12192000" cy="457200"/>
          </a:xfrm>
          <a:prstGeom prst="rect">
            <a:avLst/>
          </a:prstGeom>
          <a:solidFill>
            <a:srgbClr val="7D7D7D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457200" rtlCol="0" anchor="ctr"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16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No two businesses are the same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6587A0-A06D-46EA-87FC-A7FC1EA6E479}"/>
              </a:ext>
            </a:extLst>
          </p:cNvPr>
          <p:cNvSpPr txBox="1"/>
          <p:nvPr/>
        </p:nvSpPr>
        <p:spPr>
          <a:xfrm>
            <a:off x="446088" y="6025940"/>
            <a:ext cx="1766509" cy="161583"/>
          </a:xfrm>
          <a:prstGeom prst="rect">
            <a:avLst/>
          </a:prstGeom>
          <a:noFill/>
        </p:spPr>
        <p:txBody>
          <a:bodyPr wrap="none" lIns="0" tIns="0" rIns="0" bIns="0" numCol="1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+mj-lt"/>
              </a:rPr>
              <a:t>*Significant People Functions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A3A7D56-69C8-4B58-9A7B-DDCA642E272B}"/>
              </a:ext>
            </a:extLst>
          </p:cNvPr>
          <p:cNvCxnSpPr>
            <a:cxnSpLocks/>
          </p:cNvCxnSpPr>
          <p:nvPr/>
        </p:nvCxnSpPr>
        <p:spPr>
          <a:xfrm>
            <a:off x="442913" y="5961775"/>
            <a:ext cx="1959628" cy="0"/>
          </a:xfrm>
          <a:prstGeom prst="line">
            <a:avLst/>
          </a:prstGeom>
          <a:ln w="12700" cap="sq">
            <a:solidFill>
              <a:srgbClr val="DEDE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692044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/>
          </a:bodyPr>
          <a:lstStyle/>
          <a:p>
            <a:r>
              <a:rPr lang="en-GB" dirty="0"/>
              <a:t>DEMPE Scenarios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489C53-E521-406A-8675-A91BD1725811}"/>
              </a:ext>
            </a:extLst>
          </p:cNvPr>
          <p:cNvSpPr/>
          <p:nvPr/>
        </p:nvSpPr>
        <p:spPr>
          <a:xfrm>
            <a:off x="999414" y="1377463"/>
            <a:ext cx="25523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Article 7 of the Tax Treaty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7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B8AED64-6542-4A6B-9478-7F03E8D8819F}"/>
              </a:ext>
            </a:extLst>
          </p:cNvPr>
          <p:cNvGrpSpPr/>
          <p:nvPr/>
        </p:nvGrpSpPr>
        <p:grpSpPr>
          <a:xfrm>
            <a:off x="442913" y="1371598"/>
            <a:ext cx="11290145" cy="772207"/>
            <a:chOff x="184559" y="2449719"/>
            <a:chExt cx="9889061" cy="61488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1797A3-8618-4F8B-A287-E8C4BB4B7557}"/>
                </a:ext>
              </a:extLst>
            </p:cNvPr>
            <p:cNvSpPr/>
            <p:nvPr/>
          </p:nvSpPr>
          <p:spPr>
            <a:xfrm>
              <a:off x="458788" y="2519316"/>
              <a:ext cx="7838867" cy="54529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lvl="0">
                <a:spcAft>
                  <a:spcPts val="300"/>
                </a:spcAft>
                <a:buSzPct val="50000"/>
                <a:defRPr/>
              </a:pPr>
              <a:r>
                <a:rPr lang="en-GB" b="1" dirty="0">
                  <a:latin typeface="+mj-lt"/>
                  <a:cs typeface="Arial" panose="020B0604020202020204" pitchFamily="34" charset="0"/>
                  <a:sym typeface="Georgia"/>
                </a:rPr>
                <a:t>Scenario 1</a:t>
              </a:r>
            </a:p>
            <a:p>
              <a:pPr lvl="0">
                <a:spcAft>
                  <a:spcPts val="300"/>
                </a:spcAft>
                <a:buSzPct val="50000"/>
                <a:defRPr/>
              </a:pPr>
              <a:r>
                <a:rPr lang="en-GB" dirty="0">
                  <a:latin typeface="+mj-lt"/>
                  <a:cs typeface="Arial" panose="020B0604020202020204" pitchFamily="34" charset="0"/>
                  <a:sym typeface="Georgia"/>
                </a:rPr>
                <a:t>Acts solely as a legal title shell, no capital at risk, no funding and no activities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31896F9-6184-4ED9-8D83-7256B9E9DCEB}"/>
                </a:ext>
              </a:extLst>
            </p:cNvPr>
            <p:cNvGrpSpPr/>
            <p:nvPr/>
          </p:nvGrpSpPr>
          <p:grpSpPr>
            <a:xfrm>
              <a:off x="184559" y="2449719"/>
              <a:ext cx="260059" cy="538803"/>
              <a:chOff x="184559" y="2449719"/>
              <a:chExt cx="260059" cy="538803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E9D62A7-1D84-4666-ACAD-640E290F6C24}"/>
                  </a:ext>
                </a:extLst>
              </p:cNvPr>
              <p:cNvSpPr/>
              <p:nvPr/>
            </p:nvSpPr>
            <p:spPr>
              <a:xfrm>
                <a:off x="268449" y="2449719"/>
                <a:ext cx="176169" cy="53880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Aft>
                    <a:spcPts val="300"/>
                  </a:spcAft>
                </a:pPr>
                <a:endParaRPr lang="en-US" sz="2400" dirty="0"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3D9F5BA-C2A5-4800-8BF7-5DF728B0F7D8}"/>
                  </a:ext>
                </a:extLst>
              </p:cNvPr>
              <p:cNvSpPr/>
              <p:nvPr/>
            </p:nvSpPr>
            <p:spPr>
              <a:xfrm>
                <a:off x="184559" y="2573815"/>
                <a:ext cx="83890" cy="314791"/>
              </a:xfrm>
              <a:prstGeom prst="rect">
                <a:avLst/>
              </a:prstGeom>
              <a:solidFill>
                <a:srgbClr val="2D2D2D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Aft>
                    <a:spcPts val="300"/>
                  </a:spcAft>
                </a:pPr>
                <a:endParaRPr lang="en-US" sz="2400" dirty="0">
                  <a:latin typeface="+mj-lt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AD46BCB-F37C-4DC2-B515-2330A17567EA}"/>
                </a:ext>
              </a:extLst>
            </p:cNvPr>
            <p:cNvCxnSpPr>
              <a:cxnSpLocks/>
            </p:cNvCxnSpPr>
            <p:nvPr/>
          </p:nvCxnSpPr>
          <p:spPr>
            <a:xfrm>
              <a:off x="438494" y="2449720"/>
              <a:ext cx="9635126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8700E2-1415-4437-B0D4-A9A993C58D4E}"/>
              </a:ext>
            </a:extLst>
          </p:cNvPr>
          <p:cNvGrpSpPr/>
          <p:nvPr/>
        </p:nvGrpSpPr>
        <p:grpSpPr>
          <a:xfrm>
            <a:off x="442913" y="2704940"/>
            <a:ext cx="11290145" cy="772205"/>
            <a:chOff x="184559" y="3121329"/>
            <a:chExt cx="9889061" cy="61488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BBEB59B-1D1E-4147-87AF-426F35033FE0}"/>
                </a:ext>
              </a:extLst>
            </p:cNvPr>
            <p:cNvSpPr/>
            <p:nvPr/>
          </p:nvSpPr>
          <p:spPr>
            <a:xfrm>
              <a:off x="458788" y="3190925"/>
              <a:ext cx="7712405" cy="54529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lvl="0">
                <a:spcAft>
                  <a:spcPts val="300"/>
                </a:spcAft>
                <a:buSzPct val="50000"/>
                <a:defRPr/>
              </a:pPr>
              <a:r>
                <a:rPr lang="en-GB" b="1" dirty="0">
                  <a:latin typeface="+mj-lt"/>
                  <a:cs typeface="Arial" panose="020B0604020202020204" pitchFamily="34" charset="0"/>
                  <a:sym typeface="Georgia"/>
                </a:rPr>
                <a:t>Scenario 2</a:t>
              </a:r>
            </a:p>
            <a:p>
              <a:pPr lvl="0">
                <a:spcAft>
                  <a:spcPts val="300"/>
                </a:spcAft>
                <a:buSzPct val="50000"/>
                <a:defRPr/>
              </a:pPr>
              <a:r>
                <a:rPr lang="en-GB" dirty="0">
                  <a:latin typeface="+mj-lt"/>
                  <a:cs typeface="Arial" panose="020B0604020202020204" pitchFamily="34" charset="0"/>
                  <a:sym typeface="Georgia"/>
                </a:rPr>
                <a:t>Funds IP development and does not perform all DEMPE functions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9C8B4DA-A063-48DD-8D92-9C1459D022B2}"/>
                </a:ext>
              </a:extLst>
            </p:cNvPr>
            <p:cNvGrpSpPr/>
            <p:nvPr/>
          </p:nvGrpSpPr>
          <p:grpSpPr>
            <a:xfrm>
              <a:off x="184559" y="3121329"/>
              <a:ext cx="260059" cy="537437"/>
              <a:chOff x="184559" y="2449720"/>
              <a:chExt cx="260059" cy="537437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F5B7D39-7DD3-4E34-B5AF-12FBB7B5BA2E}"/>
                  </a:ext>
                </a:extLst>
              </p:cNvPr>
              <p:cNvSpPr/>
              <p:nvPr/>
            </p:nvSpPr>
            <p:spPr>
              <a:xfrm>
                <a:off x="268449" y="2449720"/>
                <a:ext cx="176169" cy="53743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Aft>
                    <a:spcPts val="300"/>
                  </a:spcAft>
                </a:pPr>
                <a:endParaRPr lang="en-US" sz="2400" dirty="0"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8809491-57D7-4C8C-ABF7-F416F6A4428C}"/>
                  </a:ext>
                </a:extLst>
              </p:cNvPr>
              <p:cNvSpPr/>
              <p:nvPr/>
            </p:nvSpPr>
            <p:spPr>
              <a:xfrm>
                <a:off x="184559" y="2561043"/>
                <a:ext cx="83890" cy="314791"/>
              </a:xfrm>
              <a:prstGeom prst="rect">
                <a:avLst/>
              </a:prstGeom>
              <a:solidFill>
                <a:srgbClr val="2D2D2D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Aft>
                    <a:spcPts val="300"/>
                  </a:spcAft>
                </a:pPr>
                <a:endParaRPr lang="en-US" sz="2400" dirty="0">
                  <a:latin typeface="+mj-lt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0CC7F80-2BFC-4DFE-878D-FFD8B5ADA133}"/>
                </a:ext>
              </a:extLst>
            </p:cNvPr>
            <p:cNvCxnSpPr>
              <a:cxnSpLocks/>
            </p:cNvCxnSpPr>
            <p:nvPr/>
          </p:nvCxnSpPr>
          <p:spPr>
            <a:xfrm>
              <a:off x="438494" y="3121329"/>
              <a:ext cx="9635126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D738D07-9862-424C-ACF8-B4DA93FDD830}"/>
              </a:ext>
            </a:extLst>
          </p:cNvPr>
          <p:cNvGrpSpPr/>
          <p:nvPr/>
        </p:nvGrpSpPr>
        <p:grpSpPr>
          <a:xfrm>
            <a:off x="442913" y="3858277"/>
            <a:ext cx="11290145" cy="772205"/>
            <a:chOff x="184559" y="3780601"/>
            <a:chExt cx="9889061" cy="61488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702266C-D010-46E4-99FD-7DF7CB4D8563}"/>
                </a:ext>
              </a:extLst>
            </p:cNvPr>
            <p:cNvSpPr/>
            <p:nvPr/>
          </p:nvSpPr>
          <p:spPr>
            <a:xfrm>
              <a:off x="458788" y="3850197"/>
              <a:ext cx="5731284" cy="54529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lvl="0">
                <a:spcAft>
                  <a:spcPts val="300"/>
                </a:spcAft>
                <a:buSzPct val="50000"/>
                <a:defRPr/>
              </a:pPr>
              <a:r>
                <a:rPr lang="en-GB" b="1" dirty="0">
                  <a:latin typeface="+mj-lt"/>
                  <a:cs typeface="Arial" panose="020B0604020202020204" pitchFamily="34" charset="0"/>
                  <a:sym typeface="Georgia"/>
                </a:rPr>
                <a:t>Scenario 3</a:t>
              </a:r>
              <a:endParaRPr lang="en-GB" dirty="0">
                <a:latin typeface="+mj-lt"/>
                <a:cs typeface="Arial" panose="020B0604020202020204" pitchFamily="34" charset="0"/>
                <a:sym typeface="Georgia"/>
              </a:endParaRPr>
            </a:p>
            <a:p>
              <a:pPr lvl="0">
                <a:spcAft>
                  <a:spcPts val="300"/>
                </a:spcAft>
                <a:buSzPct val="50000"/>
                <a:defRPr/>
              </a:pPr>
              <a:r>
                <a:rPr lang="en-GB" dirty="0">
                  <a:latin typeface="+mj-lt"/>
                  <a:cs typeface="Arial" panose="020B0604020202020204" pitchFamily="34" charset="0"/>
                  <a:sym typeface="Georgia"/>
                </a:rPr>
                <a:t>Funds IP development and performs some DEMPE functions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699D86A-E054-4705-86F2-7F1845164E2F}"/>
                </a:ext>
              </a:extLst>
            </p:cNvPr>
            <p:cNvGrpSpPr/>
            <p:nvPr/>
          </p:nvGrpSpPr>
          <p:grpSpPr>
            <a:xfrm>
              <a:off x="184559" y="3780601"/>
              <a:ext cx="260059" cy="537437"/>
              <a:chOff x="184559" y="2449720"/>
              <a:chExt cx="260059" cy="537437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F46FD74-A375-4E7B-B6A8-B004BE926637}"/>
                  </a:ext>
                </a:extLst>
              </p:cNvPr>
              <p:cNvSpPr/>
              <p:nvPr/>
            </p:nvSpPr>
            <p:spPr>
              <a:xfrm>
                <a:off x="268449" y="2449720"/>
                <a:ext cx="176169" cy="53743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Aft>
                    <a:spcPts val="300"/>
                  </a:spcAft>
                </a:pPr>
                <a:endParaRPr lang="en-US" sz="2400" dirty="0"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BB0109F-4146-41B6-B566-9415E738FE5A}"/>
                  </a:ext>
                </a:extLst>
              </p:cNvPr>
              <p:cNvSpPr/>
              <p:nvPr/>
            </p:nvSpPr>
            <p:spPr>
              <a:xfrm>
                <a:off x="184559" y="2561043"/>
                <a:ext cx="83890" cy="314791"/>
              </a:xfrm>
              <a:prstGeom prst="rect">
                <a:avLst/>
              </a:prstGeom>
              <a:solidFill>
                <a:srgbClr val="2D2D2D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Aft>
                    <a:spcPts val="300"/>
                  </a:spcAft>
                </a:pPr>
                <a:endParaRPr lang="en-US" sz="2400" dirty="0">
                  <a:latin typeface="+mj-lt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F85804B-CAD9-4079-BBD6-032FAD2B0C1E}"/>
                </a:ext>
              </a:extLst>
            </p:cNvPr>
            <p:cNvCxnSpPr>
              <a:cxnSpLocks/>
            </p:cNvCxnSpPr>
            <p:nvPr/>
          </p:nvCxnSpPr>
          <p:spPr>
            <a:xfrm>
              <a:off x="438494" y="3780601"/>
              <a:ext cx="9635126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3973E9B-2A07-4F33-8BD6-B2C265317B0C}"/>
              </a:ext>
            </a:extLst>
          </p:cNvPr>
          <p:cNvGrpSpPr/>
          <p:nvPr/>
        </p:nvGrpSpPr>
        <p:grpSpPr>
          <a:xfrm>
            <a:off x="442913" y="5043671"/>
            <a:ext cx="11290145" cy="772205"/>
            <a:chOff x="184559" y="4414719"/>
            <a:chExt cx="9889061" cy="61488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0EE730D-D58C-4F75-9C56-285802495559}"/>
                </a:ext>
              </a:extLst>
            </p:cNvPr>
            <p:cNvSpPr/>
            <p:nvPr/>
          </p:nvSpPr>
          <p:spPr>
            <a:xfrm>
              <a:off x="458787" y="4484315"/>
              <a:ext cx="9005125" cy="54529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lvl="0">
                <a:spcAft>
                  <a:spcPts val="300"/>
                </a:spcAft>
                <a:buSzPct val="50000"/>
                <a:defRPr/>
              </a:pPr>
              <a:r>
                <a:rPr lang="en-GB" b="1" dirty="0">
                  <a:latin typeface="+mj-lt"/>
                  <a:cs typeface="Arial" panose="020B0604020202020204" pitchFamily="34" charset="0"/>
                  <a:sym typeface="Georgia"/>
                </a:rPr>
                <a:t>Scenario 4</a:t>
              </a:r>
            </a:p>
            <a:p>
              <a:pPr lvl="0">
                <a:spcAft>
                  <a:spcPts val="300"/>
                </a:spcAft>
                <a:buSzPct val="50000"/>
                <a:defRPr/>
              </a:pPr>
              <a:r>
                <a:rPr lang="en-GB" dirty="0">
                  <a:latin typeface="+mj-lt"/>
                  <a:cs typeface="Arial" panose="020B0604020202020204" pitchFamily="34" charset="0"/>
                  <a:sym typeface="Georgia"/>
                </a:rPr>
                <a:t>Funds IP development and performs all significant DEMPE functions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9A58692-4027-4E27-8806-8F7EBBC8E452}"/>
                </a:ext>
              </a:extLst>
            </p:cNvPr>
            <p:cNvGrpSpPr/>
            <p:nvPr/>
          </p:nvGrpSpPr>
          <p:grpSpPr>
            <a:xfrm>
              <a:off x="184559" y="4414719"/>
              <a:ext cx="260059" cy="537437"/>
              <a:chOff x="184559" y="2449720"/>
              <a:chExt cx="260059" cy="537437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1C4F394D-9690-4189-BB33-5737053642A5}"/>
                  </a:ext>
                </a:extLst>
              </p:cNvPr>
              <p:cNvSpPr/>
              <p:nvPr/>
            </p:nvSpPr>
            <p:spPr>
              <a:xfrm>
                <a:off x="268449" y="2449720"/>
                <a:ext cx="176169" cy="53743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Aft>
                    <a:spcPts val="300"/>
                  </a:spcAft>
                </a:pPr>
                <a:endParaRPr lang="en-US" sz="2400" dirty="0"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836DEE8-97F6-4A68-8CD2-6D92FC3529D2}"/>
                  </a:ext>
                </a:extLst>
              </p:cNvPr>
              <p:cNvSpPr/>
              <p:nvPr/>
            </p:nvSpPr>
            <p:spPr>
              <a:xfrm>
                <a:off x="184559" y="2561043"/>
                <a:ext cx="83890" cy="314791"/>
              </a:xfrm>
              <a:prstGeom prst="rect">
                <a:avLst/>
              </a:prstGeom>
              <a:solidFill>
                <a:srgbClr val="2D2D2D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  <a:spcAft>
                    <a:spcPts val="300"/>
                  </a:spcAft>
                </a:pPr>
                <a:endParaRPr lang="en-US" sz="2400" dirty="0">
                  <a:latin typeface="+mj-lt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A824AF0-7389-4103-A4CD-4586A340D35C}"/>
                </a:ext>
              </a:extLst>
            </p:cNvPr>
            <p:cNvCxnSpPr>
              <a:cxnSpLocks/>
            </p:cNvCxnSpPr>
            <p:nvPr/>
          </p:nvCxnSpPr>
          <p:spPr>
            <a:xfrm>
              <a:off x="438494" y="4414719"/>
              <a:ext cx="9635126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soli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48477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/>
          </a:bodyPr>
          <a:lstStyle/>
          <a:p>
            <a:r>
              <a:rPr lang="en-GB" dirty="0"/>
              <a:t>How profit will be split?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489C53-E521-406A-8675-A91BD1725811}"/>
              </a:ext>
            </a:extLst>
          </p:cNvPr>
          <p:cNvSpPr/>
          <p:nvPr/>
        </p:nvSpPr>
        <p:spPr>
          <a:xfrm>
            <a:off x="999414" y="1377463"/>
            <a:ext cx="25523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Article 7 of the Tax Treaty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8</a:t>
            </a:fld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BB5879-52FC-438C-88B1-6A611DF08450}"/>
              </a:ext>
            </a:extLst>
          </p:cNvPr>
          <p:cNvGrpSpPr/>
          <p:nvPr/>
        </p:nvGrpSpPr>
        <p:grpSpPr>
          <a:xfrm>
            <a:off x="446976" y="1253262"/>
            <a:ext cx="11264011" cy="2274369"/>
            <a:chOff x="446976" y="1374775"/>
            <a:chExt cx="11264011" cy="227436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583594C-D344-4B8B-A75E-BE41FA9889BD}"/>
                </a:ext>
              </a:extLst>
            </p:cNvPr>
            <p:cNvSpPr/>
            <p:nvPr/>
          </p:nvSpPr>
          <p:spPr bwMode="ltGray">
            <a:xfrm>
              <a:off x="446977" y="1893485"/>
              <a:ext cx="3069995" cy="457200"/>
            </a:xfrm>
            <a:prstGeom prst="rect">
              <a:avLst/>
            </a:prstGeom>
            <a:solidFill>
              <a:srgbClr val="AA241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Routine profit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B32598F-0375-43D4-BADB-2866A9ADFDD9}"/>
                </a:ext>
              </a:extLst>
            </p:cNvPr>
            <p:cNvSpPr/>
            <p:nvPr/>
          </p:nvSpPr>
          <p:spPr bwMode="ltGray">
            <a:xfrm>
              <a:off x="3516972" y="1893485"/>
              <a:ext cx="7840634" cy="457200"/>
            </a:xfrm>
            <a:prstGeom prst="rect">
              <a:avLst/>
            </a:prstGeom>
            <a:solidFill>
              <a:schemeClr val="accent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Residual profit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BB72EA-8FCC-4AA4-A859-B223B6A0133D}"/>
                </a:ext>
              </a:extLst>
            </p:cNvPr>
            <p:cNvSpPr txBox="1"/>
            <p:nvPr/>
          </p:nvSpPr>
          <p:spPr>
            <a:xfrm>
              <a:off x="446977" y="1374775"/>
              <a:ext cx="126957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indent="-274320">
                <a:spcAft>
                  <a:spcPts val="900"/>
                </a:spcAft>
              </a:pPr>
              <a:r>
                <a:rPr lang="en-US" b="1" dirty="0">
                  <a:solidFill>
                    <a:srgbClr val="AA2417"/>
                  </a:solidFill>
                  <a:latin typeface="+mj-lt"/>
                  <a:cs typeface="Arial" panose="020B0604020202020204" pitchFamily="34" charset="0"/>
                </a:rPr>
                <a:t>In the Past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4BCEE1D-18E8-4B95-8F81-78076DDDCFFE}"/>
                </a:ext>
              </a:extLst>
            </p:cNvPr>
            <p:cNvCxnSpPr/>
            <p:nvPr/>
          </p:nvCxnSpPr>
          <p:spPr>
            <a:xfrm>
              <a:off x="446977" y="1726571"/>
              <a:ext cx="11264010" cy="0"/>
            </a:xfrm>
            <a:prstGeom prst="straightConnector1">
              <a:avLst/>
            </a:prstGeom>
            <a:ln>
              <a:solidFill>
                <a:srgbClr val="AA241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B0CFAE4-74A3-47E4-80F6-E70EA9DB3273}"/>
                </a:ext>
              </a:extLst>
            </p:cNvPr>
            <p:cNvSpPr txBox="1"/>
            <p:nvPr/>
          </p:nvSpPr>
          <p:spPr>
            <a:xfrm>
              <a:off x="8117231" y="1374775"/>
              <a:ext cx="215764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+mj-lt"/>
                  <a:cs typeface="Arial" panose="020B0604020202020204" pitchFamily="34" charset="0"/>
                </a:rPr>
                <a:t>Profits in value chain</a:t>
              </a:r>
            </a:p>
          </p:txBody>
        </p:sp>
        <p:sp>
          <p:nvSpPr>
            <p:cNvPr id="42" name="Right Brace 41">
              <a:extLst>
                <a:ext uri="{FF2B5EF4-FFF2-40B4-BE49-F238E27FC236}">
                  <a16:creationId xmlns:a16="http://schemas.microsoft.com/office/drawing/2014/main" id="{93CF3A40-174D-47AE-A356-E2F142F06EC3}"/>
                </a:ext>
              </a:extLst>
            </p:cNvPr>
            <p:cNvSpPr/>
            <p:nvPr/>
          </p:nvSpPr>
          <p:spPr>
            <a:xfrm rot="5400000">
              <a:off x="1835670" y="1072036"/>
              <a:ext cx="292608" cy="3069995"/>
            </a:xfrm>
            <a:prstGeom prst="rightBrace">
              <a:avLst/>
            </a:prstGeom>
            <a:ln w="19050">
              <a:solidFill>
                <a:srgbClr val="AA241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43" name="Right Brace 42">
              <a:extLst>
                <a:ext uri="{FF2B5EF4-FFF2-40B4-BE49-F238E27FC236}">
                  <a16:creationId xmlns:a16="http://schemas.microsoft.com/office/drawing/2014/main" id="{0B92EF08-652D-4574-94B8-3A68D8E15B68}"/>
                </a:ext>
              </a:extLst>
            </p:cNvPr>
            <p:cNvSpPr/>
            <p:nvPr/>
          </p:nvSpPr>
          <p:spPr>
            <a:xfrm rot="5400000">
              <a:off x="7280932" y="-1279167"/>
              <a:ext cx="292608" cy="7772400"/>
            </a:xfrm>
            <a:prstGeom prst="rightBrac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D6AFBBC-71D2-4A64-B2F8-9C0A8470B6BC}"/>
                </a:ext>
              </a:extLst>
            </p:cNvPr>
            <p:cNvSpPr txBox="1"/>
            <p:nvPr/>
          </p:nvSpPr>
          <p:spPr>
            <a:xfrm>
              <a:off x="843153" y="2910480"/>
              <a:ext cx="2277642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AA2417"/>
                  </a:solidFill>
                  <a:latin typeface="+mj-lt"/>
                  <a:cs typeface="Arial" panose="020B0604020202020204" pitchFamily="34" charset="0"/>
                </a:rPr>
                <a:t>Routine operating functions </a:t>
              </a:r>
            </a:p>
            <a:p>
              <a:pPr algn="ctr"/>
              <a:r>
                <a:rPr lang="en-US" sz="1600" dirty="0">
                  <a:solidFill>
                    <a:srgbClr val="AA2417"/>
                  </a:solidFill>
                  <a:latin typeface="+mj-lt"/>
                  <a:cs typeface="Arial" panose="020B0604020202020204" pitchFamily="34" charset="0"/>
                </a:rPr>
                <a:t>(TNMM, C+,RPM)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A2C313E-A65C-4296-99BB-BD22B7FDB177}"/>
                </a:ext>
              </a:extLst>
            </p:cNvPr>
            <p:cNvSpPr txBox="1"/>
            <p:nvPr/>
          </p:nvSpPr>
          <p:spPr>
            <a:xfrm>
              <a:off x="3693665" y="2910480"/>
              <a:ext cx="7465167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5"/>
                  </a:solidFill>
                  <a:latin typeface="+mj-lt"/>
                  <a:cs typeface="Arial" panose="020B0604020202020204" pitchFamily="34" charset="0"/>
                </a:rPr>
                <a:t>Residual profit for risk-taking entity, e.g. legal owner and/or economic owner (principal)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95CCB36-6C03-43A0-ADB3-5ADBCC8866B1}"/>
              </a:ext>
            </a:extLst>
          </p:cNvPr>
          <p:cNvGrpSpPr/>
          <p:nvPr/>
        </p:nvGrpSpPr>
        <p:grpSpPr>
          <a:xfrm>
            <a:off x="480039" y="3867316"/>
            <a:ext cx="10910630" cy="2172226"/>
            <a:chOff x="446977" y="3651861"/>
            <a:chExt cx="10910630" cy="2172226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CA5FFD0-BC8A-4259-A4F7-E799F0CCC024}"/>
                </a:ext>
              </a:extLst>
            </p:cNvPr>
            <p:cNvSpPr/>
            <p:nvPr/>
          </p:nvSpPr>
          <p:spPr bwMode="ltGray">
            <a:xfrm>
              <a:off x="446977" y="4003498"/>
              <a:ext cx="4240568" cy="548640"/>
            </a:xfrm>
            <a:prstGeom prst="rect">
              <a:avLst/>
            </a:prstGeom>
            <a:solidFill>
              <a:srgbClr val="AA241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Routine profit</a:t>
              </a:r>
            </a:p>
            <a:p>
              <a:pPr algn="ctr"/>
              <a:r>
                <a:rPr lang="en-US" sz="1600" b="1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(+/- comparability adjustments)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C60DF0B-A8F4-45DA-892D-9484FE13C234}"/>
                </a:ext>
              </a:extLst>
            </p:cNvPr>
            <p:cNvSpPr/>
            <p:nvPr/>
          </p:nvSpPr>
          <p:spPr bwMode="ltGray">
            <a:xfrm>
              <a:off x="6664796" y="4003498"/>
              <a:ext cx="4692811" cy="548640"/>
            </a:xfrm>
            <a:prstGeom prst="rect">
              <a:avLst/>
            </a:prstGeom>
            <a:solidFill>
              <a:schemeClr val="accent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Residual profit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78C9307-9D37-4D61-AF16-7636DC52A381}"/>
                </a:ext>
              </a:extLst>
            </p:cNvPr>
            <p:cNvSpPr/>
            <p:nvPr/>
          </p:nvSpPr>
          <p:spPr bwMode="ltGray">
            <a:xfrm>
              <a:off x="4677029" y="4003498"/>
              <a:ext cx="927624" cy="548640"/>
            </a:xfrm>
            <a:prstGeom prst="rect">
              <a:avLst/>
            </a:prstGeom>
            <a:solidFill>
              <a:srgbClr val="46464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$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12E2AFE-DA09-47A8-A231-0A944490C8F7}"/>
                </a:ext>
              </a:extLst>
            </p:cNvPr>
            <p:cNvSpPr/>
            <p:nvPr/>
          </p:nvSpPr>
          <p:spPr bwMode="ltGray">
            <a:xfrm>
              <a:off x="5604653" y="4003498"/>
              <a:ext cx="1060142" cy="548640"/>
            </a:xfrm>
            <a:prstGeom prst="rect">
              <a:avLst/>
            </a:prstGeom>
            <a:solidFill>
              <a:srgbClr val="EB8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Legal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FFEE750-A76F-42FA-83C1-151D27C9215B}"/>
                </a:ext>
              </a:extLst>
            </p:cNvPr>
            <p:cNvSpPr txBox="1"/>
            <p:nvPr/>
          </p:nvSpPr>
          <p:spPr>
            <a:xfrm>
              <a:off x="446977" y="3651861"/>
              <a:ext cx="269464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indent="-274320">
                <a:spcAft>
                  <a:spcPts val="900"/>
                </a:spcAft>
              </a:pPr>
              <a:r>
                <a:rPr lang="en-US" b="1" dirty="0">
                  <a:solidFill>
                    <a:srgbClr val="AA2417"/>
                  </a:solidFill>
                  <a:latin typeface="+mj-lt"/>
                  <a:cs typeface="Arial" panose="020B0604020202020204" pitchFamily="34" charset="0"/>
                </a:rPr>
                <a:t>Today and Tomorrow?</a:t>
              </a:r>
            </a:p>
          </p:txBody>
        </p:sp>
        <p:sp>
          <p:nvSpPr>
            <p:cNvPr id="52" name="Right Brace 51">
              <a:extLst>
                <a:ext uri="{FF2B5EF4-FFF2-40B4-BE49-F238E27FC236}">
                  <a16:creationId xmlns:a16="http://schemas.microsoft.com/office/drawing/2014/main" id="{83C3B6CA-FC19-427D-A5BB-36B3D80F38BD}"/>
                </a:ext>
              </a:extLst>
            </p:cNvPr>
            <p:cNvSpPr/>
            <p:nvPr/>
          </p:nvSpPr>
          <p:spPr>
            <a:xfrm rot="5400000">
              <a:off x="2420957" y="2709049"/>
              <a:ext cx="292608" cy="4240568"/>
            </a:xfrm>
            <a:prstGeom prst="rightBrace">
              <a:avLst/>
            </a:prstGeom>
            <a:ln w="19050">
              <a:solidFill>
                <a:srgbClr val="AA241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3" name="Right Brace 52">
              <a:extLst>
                <a:ext uri="{FF2B5EF4-FFF2-40B4-BE49-F238E27FC236}">
                  <a16:creationId xmlns:a16="http://schemas.microsoft.com/office/drawing/2014/main" id="{9E954F23-156E-4487-BD85-C448ED688D10}"/>
                </a:ext>
              </a:extLst>
            </p:cNvPr>
            <p:cNvSpPr/>
            <p:nvPr/>
          </p:nvSpPr>
          <p:spPr>
            <a:xfrm rot="5400000">
              <a:off x="8831768" y="2516057"/>
              <a:ext cx="292608" cy="4626552"/>
            </a:xfrm>
            <a:prstGeom prst="rightBrac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4" name="Right Brace 53">
              <a:extLst>
                <a:ext uri="{FF2B5EF4-FFF2-40B4-BE49-F238E27FC236}">
                  <a16:creationId xmlns:a16="http://schemas.microsoft.com/office/drawing/2014/main" id="{D84C86BD-AA8B-4EED-9DD9-1814FF6AA1C3}"/>
                </a:ext>
              </a:extLst>
            </p:cNvPr>
            <p:cNvSpPr/>
            <p:nvPr/>
          </p:nvSpPr>
          <p:spPr>
            <a:xfrm rot="5400000">
              <a:off x="5988420" y="4299262"/>
              <a:ext cx="292608" cy="1060142"/>
            </a:xfrm>
            <a:prstGeom prst="rightBrac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5" name="Right Brace 54">
              <a:extLst>
                <a:ext uri="{FF2B5EF4-FFF2-40B4-BE49-F238E27FC236}">
                  <a16:creationId xmlns:a16="http://schemas.microsoft.com/office/drawing/2014/main" id="{FD53DD72-7DDD-4569-B08E-616D6759AD25}"/>
                </a:ext>
              </a:extLst>
            </p:cNvPr>
            <p:cNvSpPr/>
            <p:nvPr/>
          </p:nvSpPr>
          <p:spPr>
            <a:xfrm rot="5400000">
              <a:off x="5005054" y="4365521"/>
              <a:ext cx="292608" cy="927624"/>
            </a:xfrm>
            <a:prstGeom prst="rightBrac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DAC2475-3081-4D7D-AF79-38EBECD2B99B}"/>
                </a:ext>
              </a:extLst>
            </p:cNvPr>
            <p:cNvSpPr txBox="1"/>
            <p:nvPr/>
          </p:nvSpPr>
          <p:spPr>
            <a:xfrm>
              <a:off x="1458479" y="5085423"/>
              <a:ext cx="221756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AA2417"/>
                  </a:solidFill>
                  <a:latin typeface="+mj-lt"/>
                  <a:cs typeface="Arial" panose="020B0604020202020204" pitchFamily="34" charset="0"/>
                </a:rPr>
                <a:t>Routine operating functions</a:t>
              </a:r>
            </a:p>
            <a:p>
              <a:pPr algn="ctr"/>
              <a:r>
                <a:rPr lang="en-US" sz="1600" dirty="0">
                  <a:solidFill>
                    <a:srgbClr val="AA2417"/>
                  </a:solidFill>
                  <a:latin typeface="+mj-lt"/>
                  <a:cs typeface="Arial" panose="020B0604020202020204" pitchFamily="34" charset="0"/>
                </a:rPr>
                <a:t> (TNMM, C+,RPM)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EB668B5-E1FC-4756-AB3D-78B2983B831B}"/>
                </a:ext>
              </a:extLst>
            </p:cNvPr>
            <p:cNvSpPr txBox="1"/>
            <p:nvPr/>
          </p:nvSpPr>
          <p:spPr>
            <a:xfrm>
              <a:off x="4741792" y="5085423"/>
              <a:ext cx="819135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Arial" panose="020B0604020202020204" pitchFamily="34" charset="0"/>
                </a:rPr>
                <a:t>Funding </a:t>
              </a:r>
            </a:p>
            <a:p>
              <a:pPr algn="ctr"/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Arial" panose="020B0604020202020204" pitchFamily="34" charset="0"/>
                </a:rPr>
                <a:t>(RoE)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A01CCDF-1ACF-4084-9B17-BDE38C0EB3E1}"/>
                </a:ext>
              </a:extLst>
            </p:cNvPr>
            <p:cNvSpPr txBox="1"/>
            <p:nvPr/>
          </p:nvSpPr>
          <p:spPr>
            <a:xfrm>
              <a:off x="5653689" y="5085423"/>
              <a:ext cx="962071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EB8C00"/>
                  </a:solidFill>
                  <a:latin typeface="+mj-lt"/>
                  <a:cs typeface="Arial" panose="020B0604020202020204" pitchFamily="34" charset="0"/>
                </a:rPr>
                <a:t>Legal ownership (C+/CUP)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D238C21-13B4-4A77-B432-0441C43A2F2E}"/>
                </a:ext>
              </a:extLst>
            </p:cNvPr>
            <p:cNvSpPr txBox="1"/>
            <p:nvPr/>
          </p:nvSpPr>
          <p:spPr>
            <a:xfrm>
              <a:off x="7299788" y="5085423"/>
              <a:ext cx="335656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5"/>
                  </a:solidFill>
                  <a:latin typeface="+mj-lt"/>
                  <a:cs typeface="Arial" panose="020B0604020202020204" pitchFamily="34" charset="0"/>
                </a:rPr>
                <a:t>Residual profit to be allocated based on contribution analysis </a:t>
              </a:r>
            </a:p>
            <a:p>
              <a:pPr algn="ctr"/>
              <a:r>
                <a:rPr lang="en-US" sz="1600" dirty="0">
                  <a:solidFill>
                    <a:schemeClr val="accent5"/>
                  </a:solidFill>
                  <a:latin typeface="+mj-lt"/>
                  <a:cs typeface="Arial" panose="020B0604020202020204" pitchFamily="34" charset="0"/>
                </a:rPr>
                <a:t>(functions, assets &amp; risks)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8098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A4DB8-844A-4A00-87A9-3ED4F1BF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32001"/>
            <a:ext cx="11306175" cy="728060"/>
          </a:xfrm>
        </p:spPr>
        <p:txBody>
          <a:bodyPr>
            <a:normAutofit/>
          </a:bodyPr>
          <a:lstStyle/>
          <a:p>
            <a:r>
              <a:rPr lang="en-GB" dirty="0"/>
              <a:t>Indian Landscape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489C53-E521-406A-8675-A91BD1725811}"/>
              </a:ext>
            </a:extLst>
          </p:cNvPr>
          <p:cNvSpPr/>
          <p:nvPr/>
        </p:nvSpPr>
        <p:spPr>
          <a:xfrm>
            <a:off x="999414" y="1377463"/>
            <a:ext cx="25523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+mj-lt"/>
              </a:rPr>
              <a:t>Article 7 of the Tax Treaty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latin typeface="+mj-lt"/>
              </a:rPr>
              <a:pPr/>
              <a:t>9</a:t>
            </a:fld>
            <a:endParaRPr lang="en-GB" dirty="0">
              <a:latin typeface="+mj-lt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9EE5608-6305-4E53-854C-6F02E7F9DD7C}"/>
              </a:ext>
            </a:extLst>
          </p:cNvPr>
          <p:cNvGrpSpPr/>
          <p:nvPr/>
        </p:nvGrpSpPr>
        <p:grpSpPr>
          <a:xfrm>
            <a:off x="546748" y="1373237"/>
            <a:ext cx="10780382" cy="4883184"/>
            <a:chOff x="1223963" y="2484487"/>
            <a:chExt cx="8450262" cy="3846512"/>
          </a:xfrm>
        </p:grpSpPr>
        <p:sp>
          <p:nvSpPr>
            <p:cNvPr id="67" name="Rectangle 2">
              <a:extLst>
                <a:ext uri="{FF2B5EF4-FFF2-40B4-BE49-F238E27FC236}">
                  <a16:creationId xmlns:a16="http://schemas.microsoft.com/office/drawing/2014/main" id="{A3362D8A-F55E-4B63-A2E4-9E3C76035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4572" y="2638474"/>
              <a:ext cx="3692525" cy="1111250"/>
            </a:xfrm>
            <a:prstGeom prst="rect">
              <a:avLst/>
            </a:prstGeom>
            <a:solidFill>
              <a:schemeClr val="accent4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8" name="Rectangle 3">
              <a:extLst>
                <a:ext uri="{FF2B5EF4-FFF2-40B4-BE49-F238E27FC236}">
                  <a16:creationId xmlns:a16="http://schemas.microsoft.com/office/drawing/2014/main" id="{6B9A04F4-254F-4605-98A6-1D2BC05D2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275" y="3927524"/>
              <a:ext cx="3692525" cy="1111250"/>
            </a:xfrm>
            <a:prstGeom prst="rect">
              <a:avLst/>
            </a:prstGeom>
            <a:solidFill>
              <a:schemeClr val="accent5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9" name="Rectangle 4">
              <a:extLst>
                <a:ext uri="{FF2B5EF4-FFF2-40B4-BE49-F238E27FC236}">
                  <a16:creationId xmlns:a16="http://schemas.microsoft.com/office/drawing/2014/main" id="{0E2335FF-B288-42EF-BA62-1C77065F0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6938" y="5219749"/>
              <a:ext cx="3697287" cy="111125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908309BB-430E-4321-B7AC-2588C57B7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9263" y="2638474"/>
              <a:ext cx="3089275" cy="3643313"/>
            </a:xfrm>
            <a:custGeom>
              <a:avLst/>
              <a:gdLst>
                <a:gd name="T0" fmla="*/ 0 w 1961"/>
                <a:gd name="T1" fmla="*/ 0 h 2281"/>
                <a:gd name="T2" fmla="*/ 948027922 w 1961"/>
                <a:gd name="T3" fmla="*/ 0 h 2281"/>
                <a:gd name="T4" fmla="*/ 948027922 w 1961"/>
                <a:gd name="T5" fmla="*/ 2147483647 h 2281"/>
                <a:gd name="T6" fmla="*/ 2147483647 w 1961"/>
                <a:gd name="T7" fmla="*/ 2147483647 h 2281"/>
                <a:gd name="T8" fmla="*/ 2147483647 w 1961"/>
                <a:gd name="T9" fmla="*/ 2147483647 h 2281"/>
                <a:gd name="T10" fmla="*/ 2147483647 w 1961"/>
                <a:gd name="T11" fmla="*/ 2147483647 h 2281"/>
                <a:gd name="T12" fmla="*/ 2147483647 w 1961"/>
                <a:gd name="T13" fmla="*/ 2147483647 h 2281"/>
                <a:gd name="T14" fmla="*/ 2147483647 w 1961"/>
                <a:gd name="T15" fmla="*/ 2147483647 h 2281"/>
                <a:gd name="T16" fmla="*/ 0 w 1961"/>
                <a:gd name="T17" fmla="*/ 2147483647 h 2281"/>
                <a:gd name="T18" fmla="*/ 0 w 1961"/>
                <a:gd name="T19" fmla="*/ 0 h 22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1"/>
                <a:gd name="T31" fmla="*/ 0 h 2281"/>
                <a:gd name="T32" fmla="*/ 1961 w 1961"/>
                <a:gd name="T33" fmla="*/ 2281 h 22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1" h="2281">
                  <a:moveTo>
                    <a:pt x="0" y="0"/>
                  </a:moveTo>
                  <a:lnTo>
                    <a:pt x="382" y="0"/>
                  </a:lnTo>
                  <a:lnTo>
                    <a:pt x="382" y="1770"/>
                  </a:lnTo>
                  <a:lnTo>
                    <a:pt x="1673" y="1762"/>
                  </a:lnTo>
                  <a:lnTo>
                    <a:pt x="1673" y="1602"/>
                  </a:lnTo>
                  <a:lnTo>
                    <a:pt x="1960" y="1937"/>
                  </a:lnTo>
                  <a:lnTo>
                    <a:pt x="1673" y="2280"/>
                  </a:lnTo>
                  <a:lnTo>
                    <a:pt x="1673" y="2113"/>
                  </a:lnTo>
                  <a:lnTo>
                    <a:pt x="0" y="2113"/>
                  </a:lnTo>
                  <a:lnTo>
                    <a:pt x="0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1" name="Freeform 6">
              <a:extLst>
                <a:ext uri="{FF2B5EF4-FFF2-40B4-BE49-F238E27FC236}">
                  <a16:creationId xmlns:a16="http://schemas.microsoft.com/office/drawing/2014/main" id="{5835817A-C938-4105-8AF7-D7A513A5B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9313" y="2649587"/>
              <a:ext cx="3103562" cy="2390775"/>
            </a:xfrm>
            <a:custGeom>
              <a:avLst/>
              <a:gdLst>
                <a:gd name="T0" fmla="*/ 0 w 1969"/>
                <a:gd name="T1" fmla="*/ 0 h 1497"/>
                <a:gd name="T2" fmla="*/ 0 w 1969"/>
                <a:gd name="T3" fmla="*/ 0 h 1497"/>
                <a:gd name="T4" fmla="*/ 954027866 w 1969"/>
                <a:gd name="T5" fmla="*/ 0 h 1497"/>
                <a:gd name="T6" fmla="*/ 954027866 w 1969"/>
                <a:gd name="T7" fmla="*/ 2147483647 h 1497"/>
                <a:gd name="T8" fmla="*/ 2147483647 w 1969"/>
                <a:gd name="T9" fmla="*/ 2147483647 h 1497"/>
                <a:gd name="T10" fmla="*/ 2147483647 w 1969"/>
                <a:gd name="T11" fmla="*/ 2060844982 h 1497"/>
                <a:gd name="T12" fmla="*/ 2147483647 w 1969"/>
                <a:gd name="T13" fmla="*/ 2147483647 h 1497"/>
                <a:gd name="T14" fmla="*/ 2147483647 w 1969"/>
                <a:gd name="T15" fmla="*/ 2147483647 h 1497"/>
                <a:gd name="T16" fmla="*/ 2147483647 w 1969"/>
                <a:gd name="T17" fmla="*/ 2147483647 h 1497"/>
                <a:gd name="T18" fmla="*/ 0 w 1969"/>
                <a:gd name="T19" fmla="*/ 2147483647 h 1497"/>
                <a:gd name="T20" fmla="*/ 0 w 1969"/>
                <a:gd name="T21" fmla="*/ 0 h 14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69"/>
                <a:gd name="T34" fmla="*/ 0 h 1497"/>
                <a:gd name="T35" fmla="*/ 1969 w 1969"/>
                <a:gd name="T36" fmla="*/ 1497 h 14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69" h="1497">
                  <a:moveTo>
                    <a:pt x="0" y="0"/>
                  </a:moveTo>
                  <a:lnTo>
                    <a:pt x="0" y="0"/>
                  </a:lnTo>
                  <a:lnTo>
                    <a:pt x="384" y="0"/>
                  </a:lnTo>
                  <a:lnTo>
                    <a:pt x="384" y="976"/>
                  </a:lnTo>
                  <a:lnTo>
                    <a:pt x="1680" y="976"/>
                  </a:lnTo>
                  <a:lnTo>
                    <a:pt x="1680" y="808"/>
                  </a:lnTo>
                  <a:lnTo>
                    <a:pt x="1968" y="1152"/>
                  </a:lnTo>
                  <a:lnTo>
                    <a:pt x="1680" y="1496"/>
                  </a:lnTo>
                  <a:lnTo>
                    <a:pt x="1680" y="1320"/>
                  </a:lnTo>
                  <a:lnTo>
                    <a:pt x="0" y="1320"/>
                  </a:lnTo>
                  <a:lnTo>
                    <a:pt x="0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2" name="Freeform 7">
              <a:extLst>
                <a:ext uri="{FF2B5EF4-FFF2-40B4-BE49-F238E27FC236}">
                  <a16:creationId xmlns:a16="http://schemas.microsoft.com/office/drawing/2014/main" id="{497587B7-FE88-4619-AECE-A49AD7E0F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63" y="2649587"/>
              <a:ext cx="3103562" cy="1101725"/>
            </a:xfrm>
            <a:custGeom>
              <a:avLst/>
              <a:gdLst>
                <a:gd name="T0" fmla="*/ 0 w 1969"/>
                <a:gd name="T1" fmla="*/ 0 h 689"/>
                <a:gd name="T2" fmla="*/ 0 w 1969"/>
                <a:gd name="T3" fmla="*/ 0 h 689"/>
                <a:gd name="T4" fmla="*/ 954027866 w 1969"/>
                <a:gd name="T5" fmla="*/ 0 h 689"/>
                <a:gd name="T6" fmla="*/ 954027866 w 1969"/>
                <a:gd name="T7" fmla="*/ 429552871 h 689"/>
                <a:gd name="T8" fmla="*/ 2147483647 w 1969"/>
                <a:gd name="T9" fmla="*/ 429552871 h 689"/>
                <a:gd name="T10" fmla="*/ 2147483647 w 1969"/>
                <a:gd name="T11" fmla="*/ 0 h 689"/>
                <a:gd name="T12" fmla="*/ 2147483647 w 1969"/>
                <a:gd name="T13" fmla="*/ 879562002 h 689"/>
                <a:gd name="T14" fmla="*/ 2147483647 w 1969"/>
                <a:gd name="T15" fmla="*/ 1759124004 h 689"/>
                <a:gd name="T16" fmla="*/ 2147483647 w 1969"/>
                <a:gd name="T17" fmla="*/ 1309116272 h 689"/>
                <a:gd name="T18" fmla="*/ 0 w 1969"/>
                <a:gd name="T19" fmla="*/ 1309116272 h 689"/>
                <a:gd name="T20" fmla="*/ 0 w 1969"/>
                <a:gd name="T21" fmla="*/ 0 h 68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69"/>
                <a:gd name="T34" fmla="*/ 0 h 689"/>
                <a:gd name="T35" fmla="*/ 1969 w 1969"/>
                <a:gd name="T36" fmla="*/ 689 h 68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69" h="689">
                  <a:moveTo>
                    <a:pt x="0" y="0"/>
                  </a:moveTo>
                  <a:lnTo>
                    <a:pt x="0" y="0"/>
                  </a:lnTo>
                  <a:lnTo>
                    <a:pt x="384" y="0"/>
                  </a:lnTo>
                  <a:lnTo>
                    <a:pt x="384" y="168"/>
                  </a:lnTo>
                  <a:lnTo>
                    <a:pt x="1680" y="168"/>
                  </a:lnTo>
                  <a:lnTo>
                    <a:pt x="1680" y="0"/>
                  </a:lnTo>
                  <a:lnTo>
                    <a:pt x="1968" y="344"/>
                  </a:lnTo>
                  <a:lnTo>
                    <a:pt x="1680" y="688"/>
                  </a:lnTo>
                  <a:lnTo>
                    <a:pt x="1680" y="512"/>
                  </a:lnTo>
                  <a:lnTo>
                    <a:pt x="0" y="512"/>
                  </a:lnTo>
                  <a:lnTo>
                    <a:pt x="0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3" name="Rectangle 8">
              <a:extLst>
                <a:ext uri="{FF2B5EF4-FFF2-40B4-BE49-F238E27FC236}">
                  <a16:creationId xmlns:a16="http://schemas.microsoft.com/office/drawing/2014/main" id="{B8336ACD-A7AC-49EC-AA17-010B5C14A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0650" y="2484487"/>
              <a:ext cx="288000" cy="288000"/>
            </a:xfrm>
            <a:prstGeom prst="rect">
              <a:avLst/>
            </a:prstGeom>
            <a:solidFill>
              <a:schemeClr val="accent4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lIns="103229" tIns="36000" rIns="103229" bIns="50709" anchor="ctr"/>
            <a:lstStyle/>
            <a:p>
              <a:pPr algn="ctr" defTabSz="1042988" eaLnBrk="0" hangingPunct="0">
                <a:buSzTx/>
                <a:defRPr/>
              </a:pPr>
              <a:r>
                <a:rPr lang="en-US" sz="1400" b="1" i="1" dirty="0">
                  <a:solidFill>
                    <a:schemeClr val="bg1"/>
                  </a:solidFill>
                  <a:latin typeface="+mj-lt"/>
                </a:rPr>
                <a:t>1</a:t>
              </a:r>
            </a:p>
          </p:txBody>
        </p:sp>
        <p:sp>
          <p:nvSpPr>
            <p:cNvPr id="74" name="Rectangle 9">
              <a:extLst>
                <a:ext uri="{FF2B5EF4-FFF2-40B4-BE49-F238E27FC236}">
                  <a16:creationId xmlns:a16="http://schemas.microsoft.com/office/drawing/2014/main" id="{2A5455FF-4EF2-4580-AACD-22717F570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763" y="2486074"/>
              <a:ext cx="288000" cy="288000"/>
            </a:xfrm>
            <a:prstGeom prst="rect">
              <a:avLst/>
            </a:prstGeom>
            <a:solidFill>
              <a:schemeClr val="accent5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lIns="103229" tIns="36000" rIns="103229" bIns="50709" anchor="ctr"/>
            <a:lstStyle/>
            <a:p>
              <a:pPr algn="ctr" defTabSz="1042988" eaLnBrk="0" hangingPunct="0">
                <a:buSzTx/>
                <a:defRPr/>
              </a:pPr>
              <a:r>
                <a:rPr lang="en-US" sz="1400" b="1" i="1" dirty="0">
                  <a:solidFill>
                    <a:schemeClr val="bg1"/>
                  </a:solidFill>
                  <a:latin typeface="+mj-lt"/>
                </a:rPr>
                <a:t>2</a:t>
              </a:r>
            </a:p>
          </p:txBody>
        </p:sp>
        <p:sp>
          <p:nvSpPr>
            <p:cNvPr id="75" name="Rectangle 10">
              <a:extLst>
                <a:ext uri="{FF2B5EF4-FFF2-40B4-BE49-F238E27FC236}">
                  <a16:creationId xmlns:a16="http://schemas.microsoft.com/office/drawing/2014/main" id="{E0EC1FC0-30A7-4298-9A1F-C2A8E4105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188" y="2484487"/>
              <a:ext cx="288000" cy="288000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lIns="103229" tIns="0" rIns="103229" bIns="50709" anchor="ctr"/>
            <a:lstStyle/>
            <a:p>
              <a:pPr algn="ctr" defTabSz="1042988" eaLnBrk="0" hangingPunct="0">
                <a:buSzTx/>
                <a:defRPr/>
              </a:pPr>
              <a:r>
                <a:rPr lang="en-US" sz="1200" b="1" i="1" dirty="0">
                  <a:solidFill>
                    <a:schemeClr val="bg1"/>
                  </a:solidFill>
                  <a:latin typeface="+mj-lt"/>
                </a:rPr>
                <a:t>3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33FBEE3-2B91-4ACF-A505-5DB82784E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225" y="2860238"/>
              <a:ext cx="3276000" cy="39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defTabSz="769938">
                <a:lnSpc>
                  <a:spcPct val="95000"/>
                </a:lnSpc>
                <a:buFont typeface="Arial" pitchFamily="34" charset="0"/>
                <a:buNone/>
                <a:defRPr/>
              </a:pPr>
              <a:r>
                <a:rPr lang="de-DE" b="1" dirty="0">
                  <a:solidFill>
                    <a:schemeClr val="bg1"/>
                  </a:solidFill>
                  <a:latin typeface="+mj-lt"/>
                </a:rPr>
                <a:t>Contract R&amp;D</a:t>
              </a:r>
            </a:p>
            <a:p>
              <a:pPr defTabSz="769938">
                <a:lnSpc>
                  <a:spcPct val="95000"/>
                </a:lnSpc>
                <a:buFont typeface="Arial" pitchFamily="34" charset="0"/>
                <a:buNone/>
                <a:defRPr/>
              </a:pPr>
              <a:r>
                <a:rPr lang="de-DE" sz="1600" dirty="0">
                  <a:solidFill>
                    <a:schemeClr val="bg1"/>
                  </a:solidFill>
                  <a:latin typeface="+mj-lt"/>
                </a:rPr>
                <a:t>Cost Plus vs Profit Split vs royalty payout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CA9D6FD-D43D-4539-975A-9CAB97730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0487" y="4010562"/>
              <a:ext cx="3276000" cy="78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defTabSz="769938">
                <a:lnSpc>
                  <a:spcPct val="95000"/>
                </a:lnSpc>
                <a:buFont typeface="Arial" pitchFamily="34" charset="0"/>
                <a:buNone/>
                <a:defRPr/>
              </a:pPr>
              <a:r>
                <a:rPr lang="de-DE" sz="2000" b="1" dirty="0">
                  <a:solidFill>
                    <a:schemeClr val="bg1"/>
                  </a:solidFill>
                  <a:latin typeface="+mj-lt"/>
                </a:rPr>
                <a:t>AMP Expenses</a:t>
              </a:r>
            </a:p>
            <a:p>
              <a:pPr marL="285750" indent="-285750" defTabSz="769938">
                <a:lnSpc>
                  <a:spcPct val="95000"/>
                </a:lnSpc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chemeClr val="bg1"/>
                  </a:solidFill>
                  <a:latin typeface="+mj-lt"/>
                </a:rPr>
                <a:t>Economic Ownership of marketing intangible</a:t>
              </a:r>
            </a:p>
            <a:p>
              <a:pPr marL="285750" indent="-285750" defTabSz="769938">
                <a:lnSpc>
                  <a:spcPct val="95000"/>
                </a:lnSpc>
                <a:buFont typeface="Arial" panose="020B0604020202020204" pitchFamily="34" charset="0"/>
                <a:buChar char="•"/>
                <a:defRPr/>
              </a:pPr>
              <a:r>
                <a:rPr lang="de-DE" sz="1600" dirty="0">
                  <a:solidFill>
                    <a:schemeClr val="bg1"/>
                  </a:solidFill>
                  <a:latin typeface="+mj-lt"/>
                </a:rPr>
                <a:t>Return from AMP activity</a:t>
              </a:r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28649848-910F-4E02-BC83-FBC150B83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1243" y="5193178"/>
            <a:ext cx="3681665" cy="55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defTabSz="769938">
              <a:lnSpc>
                <a:spcPct val="95000"/>
              </a:lnSpc>
              <a:buFont typeface="Arial" pitchFamily="34" charset="0"/>
              <a:buNone/>
              <a:defRPr/>
            </a:pPr>
            <a:r>
              <a:rPr lang="de-DE" sz="2000" b="1" dirty="0">
                <a:solidFill>
                  <a:schemeClr val="bg1"/>
                </a:solidFill>
                <a:latin typeface="+mj-lt"/>
              </a:rPr>
              <a:t>MSS / Sourcing Agents</a:t>
            </a:r>
          </a:p>
          <a:p>
            <a:pPr defTabSz="769938">
              <a:lnSpc>
                <a:spcPct val="95000"/>
              </a:lnSpc>
              <a:buFont typeface="Arial" pitchFamily="34" charset="0"/>
              <a:buNone/>
              <a:defRPr/>
            </a:pPr>
            <a:r>
              <a:rPr lang="de-DE" dirty="0">
                <a:solidFill>
                  <a:schemeClr val="bg1"/>
                </a:solidFill>
                <a:latin typeface="+mj-lt"/>
              </a:rPr>
              <a:t>Cost Plus vs Value Added Return</a:t>
            </a:r>
          </a:p>
        </p:txBody>
      </p:sp>
    </p:spTree>
    <p:extLst>
      <p:ext uri="{BB962C8B-B14F-4D97-AF65-F5344CB8AC3E}">
        <p14:creationId xmlns:p14="http://schemas.microsoft.com/office/powerpoint/2010/main" val="24481794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755,1,IP Ownership&amp;Dispute resolution"/>
</p:tagLst>
</file>

<file path=ppt/theme/theme1.xml><?xml version="1.0" encoding="utf-8"?>
<a:theme xmlns:a="http://schemas.openxmlformats.org/drawingml/2006/main" name="PwC">
  <a:themeElements>
    <a:clrScheme name="Custom 10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FFFFFF"/>
      </a:hlink>
      <a:folHlink>
        <a:srgbClr val="FFFFFF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  <a:extLst>
    <a:ext uri="{05A4C25C-085E-4340-85A3-A5531E510DB2}">
      <thm15:themeFamily xmlns:thm15="http://schemas.microsoft.com/office/thememl/2012/main" name="PwC 16x9 PowerPoint 08Oct2018" id="{BF377696-7D08-47D2-AF19-27D76F4E8FB7}" vid="{71BF8C14-62C8-40A5-97EF-74ED9907CD5B}"/>
    </a:ext>
  </a:extLst>
</a:theme>
</file>

<file path=ppt/theme/theme2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ppt/theme/theme3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12137</TotalTime>
  <Words>1020</Words>
  <Application>Microsoft Office PowerPoint</Application>
  <PresentationFormat>Widescreen</PresentationFormat>
  <Paragraphs>206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Georgia</vt:lpstr>
      <vt:lpstr>PwC</vt:lpstr>
      <vt:lpstr>IP Ownership &amp; Dispute Resolution</vt:lpstr>
      <vt:lpstr>IP Ownership</vt:lpstr>
      <vt:lpstr>Evolving Business Landscape</vt:lpstr>
      <vt:lpstr>Intangibles - Concept of legal ownership vs economic ownership </vt:lpstr>
      <vt:lpstr>Analytical framework for evaluating intangible compensation</vt:lpstr>
      <vt:lpstr>DEMPE Functions</vt:lpstr>
      <vt:lpstr>DEMPE Scenarios</vt:lpstr>
      <vt:lpstr>How profit will be split?</vt:lpstr>
      <vt:lpstr>Indian Landscape</vt:lpstr>
      <vt:lpstr>Key Takeaways</vt:lpstr>
      <vt:lpstr>Tax authority challenges and dispute resolution</vt:lpstr>
      <vt:lpstr>Key TP issues in India</vt:lpstr>
      <vt:lpstr>Evolving Tax Landscape</vt:lpstr>
      <vt:lpstr>And the add-ons…</vt:lpstr>
      <vt:lpstr>Embrace the change</vt:lpstr>
      <vt:lpstr>PowerPoint Presentation</vt:lpstr>
      <vt:lpstr>Thank you</vt:lpstr>
    </vt:vector>
  </TitlesOfParts>
  <Manager/>
  <Company>PricewaterhouseCoopers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 dolor sit amet consectetuer</dc:title>
  <dc:subject/>
  <dc:creator>Goarav Masiwal</dc:creator>
  <cp:keywords/>
  <dc:description/>
  <cp:lastModifiedBy>Dhruvi Master</cp:lastModifiedBy>
  <cp:revision>938</cp:revision>
  <cp:lastPrinted>2019-12-20T13:48:41Z</cp:lastPrinted>
  <dcterms:created xsi:type="dcterms:W3CDTF">2018-10-24T04:25:06Z</dcterms:created>
  <dcterms:modified xsi:type="dcterms:W3CDTF">2020-01-23T03:44:22Z</dcterms:modified>
  <cp:category/>
</cp:coreProperties>
</file>