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ags/tag2.xml" ContentType="application/vnd.openxmlformats-officedocument.presentationml.tags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13" r:id="rId4"/>
    <p:sldMasterId id="2147483861" r:id="rId5"/>
  </p:sldMasterIdLst>
  <p:notesMasterIdLst>
    <p:notesMasterId r:id="rId31"/>
  </p:notesMasterIdLst>
  <p:handoutMasterIdLst>
    <p:handoutMasterId r:id="rId32"/>
  </p:handoutMasterIdLst>
  <p:sldIdLst>
    <p:sldId id="256" r:id="rId6"/>
    <p:sldId id="668" r:id="rId7"/>
    <p:sldId id="762" r:id="rId8"/>
    <p:sldId id="669" r:id="rId9"/>
    <p:sldId id="279" r:id="rId10"/>
    <p:sldId id="288" r:id="rId11"/>
    <p:sldId id="280" r:id="rId12"/>
    <p:sldId id="763" r:id="rId13"/>
    <p:sldId id="281" r:id="rId14"/>
    <p:sldId id="764" r:id="rId15"/>
    <p:sldId id="765" r:id="rId16"/>
    <p:sldId id="766" r:id="rId17"/>
    <p:sldId id="772" r:id="rId18"/>
    <p:sldId id="767" r:id="rId19"/>
    <p:sldId id="264" r:id="rId20"/>
    <p:sldId id="265" r:id="rId21"/>
    <p:sldId id="773" r:id="rId22"/>
    <p:sldId id="285" r:id="rId23"/>
    <p:sldId id="292" r:id="rId24"/>
    <p:sldId id="769" r:id="rId25"/>
    <p:sldId id="278" r:id="rId26"/>
    <p:sldId id="291" r:id="rId27"/>
    <p:sldId id="774" r:id="rId28"/>
    <p:sldId id="290" r:id="rId29"/>
    <p:sldId id="775" r:id="rId30"/>
  </p:sldIdLst>
  <p:sldSz cx="9144000" cy="6858000" type="screen4x3"/>
  <p:notesSz cx="6950075" cy="9236075"/>
  <p:custDataLst>
    <p:tags r:id="rId3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0">
          <p15:clr>
            <a:srgbClr val="A4A3A4"/>
          </p15:clr>
        </p15:guide>
        <p15:guide id="11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18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6D6"/>
    <a:srgbClr val="648D1C"/>
    <a:srgbClr val="000066"/>
    <a:srgbClr val="7B7B7B"/>
    <a:srgbClr val="000099"/>
    <a:srgbClr val="4BD8FF"/>
    <a:srgbClr val="009900"/>
    <a:srgbClr val="C0C0C0"/>
    <a:srgbClr val="A3FFFF"/>
    <a:srgbClr val="9C9C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984" autoAdjust="0"/>
  </p:normalViewPr>
  <p:slideViewPr>
    <p:cSldViewPr snapToGrid="0" showGuides="1">
      <p:cViewPr varScale="1">
        <p:scale>
          <a:sx n="67" d="100"/>
          <a:sy n="67" d="100"/>
        </p:scale>
        <p:origin x="1284" y="44"/>
      </p:cViewPr>
      <p:guideLst>
        <p:guide/>
        <p:guide orient="horz" pos="2160"/>
      </p:guideLst>
    </p:cSldViewPr>
  </p:slideViewPr>
  <p:outlineViewPr>
    <p:cViewPr>
      <p:scale>
        <a:sx n="33" d="100"/>
        <a:sy n="33" d="100"/>
      </p:scale>
      <p:origin x="0" y="-591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-1200"/>
    </p:cViewPr>
  </p:sorterViewPr>
  <p:notesViewPr>
    <p:cSldViewPr snapToGrid="0" showGuides="1">
      <p:cViewPr varScale="1">
        <p:scale>
          <a:sx n="57" d="100"/>
          <a:sy n="57" d="100"/>
        </p:scale>
        <p:origin x="1992" y="90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B8A6CE-06CA-4DF8-8028-A16BE5FC6439}" type="doc">
      <dgm:prSet loTypeId="urn:microsoft.com/office/officeart/2005/8/layout/radial4" loCatId="relationship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IN"/>
        </a:p>
      </dgm:t>
    </dgm:pt>
    <dgm:pt modelId="{BF8DFCBA-5207-4B3B-BB3D-464D589CBA31}">
      <dgm:prSet phldrT="[Text]" custT="1"/>
      <dgm:spPr/>
      <dgm:t>
        <a:bodyPr/>
        <a:lstStyle/>
        <a:p>
          <a:r>
            <a:rPr lang="en-IN" sz="1400" b="1" dirty="0">
              <a:latin typeface="+mj-lt"/>
              <a:cs typeface="Arial" panose="020B0604020202020204" pitchFamily="34" charset="0"/>
            </a:rPr>
            <a:t>Risk</a:t>
          </a:r>
        </a:p>
      </dgm:t>
    </dgm:pt>
    <dgm:pt modelId="{1E21AC85-5289-4043-8FD7-F3D9FE1F0C8A}" type="parTrans" cxnId="{BEC1F1B7-1C37-4F02-9E7E-BFD86C3E8172}">
      <dgm:prSet/>
      <dgm:spPr/>
      <dgm:t>
        <a:bodyPr/>
        <a:lstStyle/>
        <a:p>
          <a:endParaRPr lang="en-IN"/>
        </a:p>
      </dgm:t>
    </dgm:pt>
    <dgm:pt modelId="{C551ADE1-AA25-4ACF-B5E4-705BC9D241CA}" type="sibTrans" cxnId="{BEC1F1B7-1C37-4F02-9E7E-BFD86C3E8172}">
      <dgm:prSet/>
      <dgm:spPr/>
      <dgm:t>
        <a:bodyPr/>
        <a:lstStyle/>
        <a:p>
          <a:endParaRPr lang="en-IN"/>
        </a:p>
      </dgm:t>
    </dgm:pt>
    <dgm:pt modelId="{1CED840C-B045-4922-81DD-6169387BA0D1}">
      <dgm:prSet phldrT="[Text]" custT="1"/>
      <dgm:spPr/>
      <dgm:t>
        <a:bodyPr/>
        <a:lstStyle/>
        <a:p>
          <a:r>
            <a:rPr lang="en-IN" sz="1400" b="1" dirty="0">
              <a:latin typeface="+mj-lt"/>
              <a:cs typeface="Arial" panose="020B0604020202020204" pitchFamily="34" charset="0"/>
            </a:rPr>
            <a:t>Decisions/ Activities</a:t>
          </a:r>
        </a:p>
      </dgm:t>
    </dgm:pt>
    <dgm:pt modelId="{DFDF3B59-6A85-4424-8E0B-2EF8A079CCC9}" type="parTrans" cxnId="{381F32D5-EF3A-4F9C-852F-C57B4EDB7FA4}">
      <dgm:prSet/>
      <dgm:spPr/>
      <dgm:t>
        <a:bodyPr/>
        <a:lstStyle/>
        <a:p>
          <a:endParaRPr lang="en-IN"/>
        </a:p>
      </dgm:t>
    </dgm:pt>
    <dgm:pt modelId="{6617A4AD-389E-48FF-8A67-9EFDF12EF1FC}" type="sibTrans" cxnId="{381F32D5-EF3A-4F9C-852F-C57B4EDB7FA4}">
      <dgm:prSet/>
      <dgm:spPr/>
      <dgm:t>
        <a:bodyPr/>
        <a:lstStyle/>
        <a:p>
          <a:endParaRPr lang="en-IN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4A9C17-8797-4ADA-9071-2B5271D894E7}">
      <dgm:prSet phldrT="[Text]" custT="1"/>
      <dgm:spPr/>
      <dgm:t>
        <a:bodyPr/>
        <a:lstStyle/>
        <a:p>
          <a:r>
            <a:rPr lang="en-IN" sz="1400" b="1" dirty="0">
              <a:latin typeface="+mj-lt"/>
              <a:cs typeface="Arial" panose="020B0604020202020204" pitchFamily="34" charset="0"/>
            </a:rPr>
            <a:t>Uncontrollable external environment</a:t>
          </a:r>
        </a:p>
      </dgm:t>
    </dgm:pt>
    <dgm:pt modelId="{6636446B-14CB-4441-9A24-EF94C0D0773C}" type="parTrans" cxnId="{064C8F11-7E01-4C1D-AD06-35EE7FC97C79}">
      <dgm:prSet/>
      <dgm:spPr/>
      <dgm:t>
        <a:bodyPr/>
        <a:lstStyle/>
        <a:p>
          <a:endParaRPr lang="en-IN"/>
        </a:p>
      </dgm:t>
    </dgm:pt>
    <dgm:pt modelId="{1E23AA9D-0D07-4758-A052-0D487B15EDA4}" type="sibTrans" cxnId="{064C8F11-7E01-4C1D-AD06-35EE7FC97C79}">
      <dgm:prSet/>
      <dgm:spPr/>
      <dgm:t>
        <a:bodyPr/>
        <a:lstStyle/>
        <a:p>
          <a:endParaRPr lang="en-IN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EB51EA-088F-4C8E-AD97-D2BD989AE1A1}">
      <dgm:prSet phldrT="[Text]" custT="1"/>
      <dgm:spPr/>
      <dgm:t>
        <a:bodyPr/>
        <a:lstStyle/>
        <a:p>
          <a:r>
            <a:rPr lang="en-IN" sz="1400" b="1" dirty="0">
              <a:latin typeface="+mj-lt"/>
              <a:cs typeface="Arial" panose="020B0604020202020204" pitchFamily="34" charset="0"/>
            </a:rPr>
            <a:t>Uncertainty in application of law</a:t>
          </a:r>
        </a:p>
      </dgm:t>
    </dgm:pt>
    <dgm:pt modelId="{C12C09D3-EA39-4F60-8407-71F1213DED0D}" type="parTrans" cxnId="{E0BDB47C-94B6-4AA9-8555-581810D0B574}">
      <dgm:prSet/>
      <dgm:spPr/>
      <dgm:t>
        <a:bodyPr/>
        <a:lstStyle/>
        <a:p>
          <a:endParaRPr lang="en-IN"/>
        </a:p>
      </dgm:t>
    </dgm:pt>
    <dgm:pt modelId="{1DAC35A4-ED9F-4966-8AE8-F80B4DF238B5}" type="sibTrans" cxnId="{E0BDB47C-94B6-4AA9-8555-581810D0B574}">
      <dgm:prSet/>
      <dgm:spPr/>
      <dgm:t>
        <a:bodyPr/>
        <a:lstStyle/>
        <a:p>
          <a:endParaRPr lang="en-IN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6121C6-BCAC-49B8-99C0-D1E102A00131}">
      <dgm:prSet phldrT="[Text]" custT="1"/>
      <dgm:spPr/>
      <dgm:t>
        <a:bodyPr/>
        <a:lstStyle/>
        <a:p>
          <a:r>
            <a:rPr lang="en-IN" sz="1400" b="1" dirty="0">
              <a:latin typeface="+mj-lt"/>
              <a:cs typeface="Arial" panose="020B0604020202020204" pitchFamily="34" charset="0"/>
            </a:rPr>
            <a:t>Approach to Options</a:t>
          </a:r>
        </a:p>
      </dgm:t>
    </dgm:pt>
    <dgm:pt modelId="{9258B342-05F4-45DF-96E1-2B1B5A80A042}" type="parTrans" cxnId="{5E699C6C-E7AD-41EB-9880-728BC9DEA673}">
      <dgm:prSet/>
      <dgm:spPr/>
      <dgm:t>
        <a:bodyPr/>
        <a:lstStyle/>
        <a:p>
          <a:endParaRPr lang="en-IN"/>
        </a:p>
      </dgm:t>
    </dgm:pt>
    <dgm:pt modelId="{4241CE2E-9BE1-4CCB-AAA2-AE10BCC880D7}" type="sibTrans" cxnId="{5E699C6C-E7AD-41EB-9880-728BC9DEA673}">
      <dgm:prSet/>
      <dgm:spPr/>
      <dgm:t>
        <a:bodyPr/>
        <a:lstStyle/>
        <a:p>
          <a:endParaRPr lang="en-IN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B201D9-BF68-47E7-89AB-BF7225214ABD}">
      <dgm:prSet custT="1"/>
      <dgm:spPr/>
      <dgm:t>
        <a:bodyPr/>
        <a:lstStyle/>
        <a:p>
          <a:r>
            <a:rPr lang="en-IN" sz="1400" b="1" dirty="0">
              <a:latin typeface="+mj-lt"/>
              <a:cs typeface="Arial" panose="020B0604020202020204" pitchFamily="34" charset="0"/>
            </a:rPr>
            <a:t>Operations</a:t>
          </a:r>
        </a:p>
      </dgm:t>
    </dgm:pt>
    <dgm:pt modelId="{8DBCFAB0-6735-4E7F-AAA1-6A071D14DE33}" type="parTrans" cxnId="{F99698DD-6A98-43FE-A702-3FF9793FE896}">
      <dgm:prSet/>
      <dgm:spPr/>
      <dgm:t>
        <a:bodyPr/>
        <a:lstStyle/>
        <a:p>
          <a:endParaRPr lang="en-IN"/>
        </a:p>
      </dgm:t>
    </dgm:pt>
    <dgm:pt modelId="{F23047C3-7BE2-4DDA-AFDB-F3E3575615AF}" type="sibTrans" cxnId="{F99698DD-6A98-43FE-A702-3FF9793FE896}">
      <dgm:prSet/>
      <dgm:spPr/>
      <dgm:t>
        <a:bodyPr/>
        <a:lstStyle/>
        <a:p>
          <a:endParaRPr lang="en-IN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8F5947C-33CC-4F40-B1DC-9BF066835656}" type="pres">
      <dgm:prSet presAssocID="{B3B8A6CE-06CA-4DF8-8028-A16BE5FC6439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E9950F1-430C-49AE-9670-0ABCD0AFF2D3}" type="pres">
      <dgm:prSet presAssocID="{BF8DFCBA-5207-4B3B-BB3D-464D589CBA31}" presName="centerShape" presStyleLbl="node0" presStyleIdx="0" presStyleCnt="1"/>
      <dgm:spPr/>
    </dgm:pt>
    <dgm:pt modelId="{B76007FA-170D-403C-A1F2-B836674AAA36}" type="pres">
      <dgm:prSet presAssocID="{DFDF3B59-6A85-4424-8E0B-2EF8A079CCC9}" presName="parTrans" presStyleLbl="bgSibTrans2D1" presStyleIdx="0" presStyleCnt="5"/>
      <dgm:spPr/>
    </dgm:pt>
    <dgm:pt modelId="{CD0548D1-0018-4E53-8E79-E63903730B9D}" type="pres">
      <dgm:prSet presAssocID="{1CED840C-B045-4922-81DD-6169387BA0D1}" presName="node" presStyleLbl="node1" presStyleIdx="0" presStyleCnt="5">
        <dgm:presLayoutVars>
          <dgm:bulletEnabled val="1"/>
        </dgm:presLayoutVars>
      </dgm:prSet>
      <dgm:spPr/>
    </dgm:pt>
    <dgm:pt modelId="{4728B849-441B-46AD-A36E-6A0BD49908C8}" type="pres">
      <dgm:prSet presAssocID="{8DBCFAB0-6735-4E7F-AAA1-6A071D14DE33}" presName="parTrans" presStyleLbl="bgSibTrans2D1" presStyleIdx="1" presStyleCnt="5"/>
      <dgm:spPr/>
    </dgm:pt>
    <dgm:pt modelId="{B3E94259-6F50-420C-8D0B-3A8CB8D363A1}" type="pres">
      <dgm:prSet presAssocID="{72B201D9-BF68-47E7-89AB-BF7225214ABD}" presName="node" presStyleLbl="node1" presStyleIdx="1" presStyleCnt="5">
        <dgm:presLayoutVars>
          <dgm:bulletEnabled val="1"/>
        </dgm:presLayoutVars>
      </dgm:prSet>
      <dgm:spPr/>
    </dgm:pt>
    <dgm:pt modelId="{8D75FC41-37C7-4D50-8E88-A7AB6B8B226B}" type="pres">
      <dgm:prSet presAssocID="{6636446B-14CB-4441-9A24-EF94C0D0773C}" presName="parTrans" presStyleLbl="bgSibTrans2D1" presStyleIdx="2" presStyleCnt="5"/>
      <dgm:spPr/>
    </dgm:pt>
    <dgm:pt modelId="{AF9618B9-283B-4775-A509-883AEDC8ADD1}" type="pres">
      <dgm:prSet presAssocID="{5B4A9C17-8797-4ADA-9071-2B5271D894E7}" presName="node" presStyleLbl="node1" presStyleIdx="2" presStyleCnt="5" custScaleX="117160">
        <dgm:presLayoutVars>
          <dgm:bulletEnabled val="1"/>
        </dgm:presLayoutVars>
      </dgm:prSet>
      <dgm:spPr/>
    </dgm:pt>
    <dgm:pt modelId="{77869793-1DE1-4D75-BFD8-1EB6DCD9E4FD}" type="pres">
      <dgm:prSet presAssocID="{C12C09D3-EA39-4F60-8407-71F1213DED0D}" presName="parTrans" presStyleLbl="bgSibTrans2D1" presStyleIdx="3" presStyleCnt="5"/>
      <dgm:spPr/>
    </dgm:pt>
    <dgm:pt modelId="{F62392B4-DD94-4BE8-96D8-F7C3CA2D8304}" type="pres">
      <dgm:prSet presAssocID="{70EB51EA-088F-4C8E-AD97-D2BD989AE1A1}" presName="node" presStyleLbl="node1" presStyleIdx="3" presStyleCnt="5">
        <dgm:presLayoutVars>
          <dgm:bulletEnabled val="1"/>
        </dgm:presLayoutVars>
      </dgm:prSet>
      <dgm:spPr/>
    </dgm:pt>
    <dgm:pt modelId="{8B028877-FF8C-45B1-84F5-E72B54306567}" type="pres">
      <dgm:prSet presAssocID="{9258B342-05F4-45DF-96E1-2B1B5A80A042}" presName="parTrans" presStyleLbl="bgSibTrans2D1" presStyleIdx="4" presStyleCnt="5"/>
      <dgm:spPr/>
    </dgm:pt>
    <dgm:pt modelId="{AE90E467-F5AD-4AEA-8340-1C5BED176600}" type="pres">
      <dgm:prSet presAssocID="{B56121C6-BCAC-49B8-99C0-D1E102A00131}" presName="node" presStyleLbl="node1" presStyleIdx="4" presStyleCnt="5">
        <dgm:presLayoutVars>
          <dgm:bulletEnabled val="1"/>
        </dgm:presLayoutVars>
      </dgm:prSet>
      <dgm:spPr/>
    </dgm:pt>
  </dgm:ptLst>
  <dgm:cxnLst>
    <dgm:cxn modelId="{064C8F11-7E01-4C1D-AD06-35EE7FC97C79}" srcId="{BF8DFCBA-5207-4B3B-BB3D-464D589CBA31}" destId="{5B4A9C17-8797-4ADA-9071-2B5271D894E7}" srcOrd="2" destOrd="0" parTransId="{6636446B-14CB-4441-9A24-EF94C0D0773C}" sibTransId="{1E23AA9D-0D07-4758-A052-0D487B15EDA4}"/>
    <dgm:cxn modelId="{CFFF8519-4E1F-4DD0-A0C7-E18391C98937}" type="presOf" srcId="{6636446B-14CB-4441-9A24-EF94C0D0773C}" destId="{8D75FC41-37C7-4D50-8E88-A7AB6B8B226B}" srcOrd="0" destOrd="0" presId="urn:microsoft.com/office/officeart/2005/8/layout/radial4"/>
    <dgm:cxn modelId="{97545B1C-EEBF-489E-9FCA-86E6860CCB1A}" type="presOf" srcId="{BF8DFCBA-5207-4B3B-BB3D-464D589CBA31}" destId="{1E9950F1-430C-49AE-9670-0ABCD0AFF2D3}" srcOrd="0" destOrd="0" presId="urn:microsoft.com/office/officeart/2005/8/layout/radial4"/>
    <dgm:cxn modelId="{279DC636-743B-4B6A-A5A1-545D60670376}" type="presOf" srcId="{9258B342-05F4-45DF-96E1-2B1B5A80A042}" destId="{8B028877-FF8C-45B1-84F5-E72B54306567}" srcOrd="0" destOrd="0" presId="urn:microsoft.com/office/officeart/2005/8/layout/radial4"/>
    <dgm:cxn modelId="{841EAC65-4FE7-4E13-8D85-B99DC08D3B76}" type="presOf" srcId="{B56121C6-BCAC-49B8-99C0-D1E102A00131}" destId="{AE90E467-F5AD-4AEA-8340-1C5BED176600}" srcOrd="0" destOrd="0" presId="urn:microsoft.com/office/officeart/2005/8/layout/radial4"/>
    <dgm:cxn modelId="{5E699C6C-E7AD-41EB-9880-728BC9DEA673}" srcId="{BF8DFCBA-5207-4B3B-BB3D-464D589CBA31}" destId="{B56121C6-BCAC-49B8-99C0-D1E102A00131}" srcOrd="4" destOrd="0" parTransId="{9258B342-05F4-45DF-96E1-2B1B5A80A042}" sibTransId="{4241CE2E-9BE1-4CCB-AAA2-AE10BCC880D7}"/>
    <dgm:cxn modelId="{2DCB504D-7C61-4DE2-A3A5-60D17C17E0E6}" type="presOf" srcId="{C12C09D3-EA39-4F60-8407-71F1213DED0D}" destId="{77869793-1DE1-4D75-BFD8-1EB6DCD9E4FD}" srcOrd="0" destOrd="0" presId="urn:microsoft.com/office/officeart/2005/8/layout/radial4"/>
    <dgm:cxn modelId="{53D9AF58-89A7-462E-AF51-A0D52DED26B5}" type="presOf" srcId="{1CED840C-B045-4922-81DD-6169387BA0D1}" destId="{CD0548D1-0018-4E53-8E79-E63903730B9D}" srcOrd="0" destOrd="0" presId="urn:microsoft.com/office/officeart/2005/8/layout/radial4"/>
    <dgm:cxn modelId="{E0BDB47C-94B6-4AA9-8555-581810D0B574}" srcId="{BF8DFCBA-5207-4B3B-BB3D-464D589CBA31}" destId="{70EB51EA-088F-4C8E-AD97-D2BD989AE1A1}" srcOrd="3" destOrd="0" parTransId="{C12C09D3-EA39-4F60-8407-71F1213DED0D}" sibTransId="{1DAC35A4-ED9F-4966-8AE8-F80B4DF238B5}"/>
    <dgm:cxn modelId="{1FA63F8B-9398-4F6F-A17A-5892FE236E93}" type="presOf" srcId="{72B201D9-BF68-47E7-89AB-BF7225214ABD}" destId="{B3E94259-6F50-420C-8D0B-3A8CB8D363A1}" srcOrd="0" destOrd="0" presId="urn:microsoft.com/office/officeart/2005/8/layout/radial4"/>
    <dgm:cxn modelId="{6ECB1497-DEBB-4E2F-8E52-11A19FF5930F}" type="presOf" srcId="{DFDF3B59-6A85-4424-8E0B-2EF8A079CCC9}" destId="{B76007FA-170D-403C-A1F2-B836674AAA36}" srcOrd="0" destOrd="0" presId="urn:microsoft.com/office/officeart/2005/8/layout/radial4"/>
    <dgm:cxn modelId="{BEC1F1B7-1C37-4F02-9E7E-BFD86C3E8172}" srcId="{B3B8A6CE-06CA-4DF8-8028-A16BE5FC6439}" destId="{BF8DFCBA-5207-4B3B-BB3D-464D589CBA31}" srcOrd="0" destOrd="0" parTransId="{1E21AC85-5289-4043-8FD7-F3D9FE1F0C8A}" sibTransId="{C551ADE1-AA25-4ACF-B5E4-705BC9D241CA}"/>
    <dgm:cxn modelId="{46A4C1CF-B0FE-40B2-A330-A65ACCF7C071}" type="presOf" srcId="{5B4A9C17-8797-4ADA-9071-2B5271D894E7}" destId="{AF9618B9-283B-4775-A509-883AEDC8ADD1}" srcOrd="0" destOrd="0" presId="urn:microsoft.com/office/officeart/2005/8/layout/radial4"/>
    <dgm:cxn modelId="{381F32D5-EF3A-4F9C-852F-C57B4EDB7FA4}" srcId="{BF8DFCBA-5207-4B3B-BB3D-464D589CBA31}" destId="{1CED840C-B045-4922-81DD-6169387BA0D1}" srcOrd="0" destOrd="0" parTransId="{DFDF3B59-6A85-4424-8E0B-2EF8A079CCC9}" sibTransId="{6617A4AD-389E-48FF-8A67-9EFDF12EF1FC}"/>
    <dgm:cxn modelId="{99E0AEDB-0E1E-4373-9FED-082355D5692F}" type="presOf" srcId="{8DBCFAB0-6735-4E7F-AAA1-6A071D14DE33}" destId="{4728B849-441B-46AD-A36E-6A0BD49908C8}" srcOrd="0" destOrd="0" presId="urn:microsoft.com/office/officeart/2005/8/layout/radial4"/>
    <dgm:cxn modelId="{F99698DD-6A98-43FE-A702-3FF9793FE896}" srcId="{BF8DFCBA-5207-4B3B-BB3D-464D589CBA31}" destId="{72B201D9-BF68-47E7-89AB-BF7225214ABD}" srcOrd="1" destOrd="0" parTransId="{8DBCFAB0-6735-4E7F-AAA1-6A071D14DE33}" sibTransId="{F23047C3-7BE2-4DDA-AFDB-F3E3575615AF}"/>
    <dgm:cxn modelId="{C702EFF9-A9E6-4FB7-B398-B0AC395D935F}" type="presOf" srcId="{B3B8A6CE-06CA-4DF8-8028-A16BE5FC6439}" destId="{B8F5947C-33CC-4F40-B1DC-9BF066835656}" srcOrd="0" destOrd="0" presId="urn:microsoft.com/office/officeart/2005/8/layout/radial4"/>
    <dgm:cxn modelId="{69BD6FFD-63B6-40D4-BE5F-12B1EF7ECDB6}" type="presOf" srcId="{70EB51EA-088F-4C8E-AD97-D2BD989AE1A1}" destId="{F62392B4-DD94-4BE8-96D8-F7C3CA2D8304}" srcOrd="0" destOrd="0" presId="urn:microsoft.com/office/officeart/2005/8/layout/radial4"/>
    <dgm:cxn modelId="{D810F62B-5B07-4914-8625-4EBA1C55B94A}" type="presParOf" srcId="{B8F5947C-33CC-4F40-B1DC-9BF066835656}" destId="{1E9950F1-430C-49AE-9670-0ABCD0AFF2D3}" srcOrd="0" destOrd="0" presId="urn:microsoft.com/office/officeart/2005/8/layout/radial4"/>
    <dgm:cxn modelId="{03D060CE-8382-4101-BA31-00B35D3D4548}" type="presParOf" srcId="{B8F5947C-33CC-4F40-B1DC-9BF066835656}" destId="{B76007FA-170D-403C-A1F2-B836674AAA36}" srcOrd="1" destOrd="0" presId="urn:microsoft.com/office/officeart/2005/8/layout/radial4"/>
    <dgm:cxn modelId="{B37D1EEC-D9A1-4238-A409-A1985068969F}" type="presParOf" srcId="{B8F5947C-33CC-4F40-B1DC-9BF066835656}" destId="{CD0548D1-0018-4E53-8E79-E63903730B9D}" srcOrd="2" destOrd="0" presId="urn:microsoft.com/office/officeart/2005/8/layout/radial4"/>
    <dgm:cxn modelId="{4928A3E1-DC09-4F7B-857C-C8476466AF78}" type="presParOf" srcId="{B8F5947C-33CC-4F40-B1DC-9BF066835656}" destId="{4728B849-441B-46AD-A36E-6A0BD49908C8}" srcOrd="3" destOrd="0" presId="urn:microsoft.com/office/officeart/2005/8/layout/radial4"/>
    <dgm:cxn modelId="{37202DA4-FD1C-43C4-A642-5912BDF8642F}" type="presParOf" srcId="{B8F5947C-33CC-4F40-B1DC-9BF066835656}" destId="{B3E94259-6F50-420C-8D0B-3A8CB8D363A1}" srcOrd="4" destOrd="0" presId="urn:microsoft.com/office/officeart/2005/8/layout/radial4"/>
    <dgm:cxn modelId="{FC5F674C-0717-46A1-BDB6-3DD500CE8EA4}" type="presParOf" srcId="{B8F5947C-33CC-4F40-B1DC-9BF066835656}" destId="{8D75FC41-37C7-4D50-8E88-A7AB6B8B226B}" srcOrd="5" destOrd="0" presId="urn:microsoft.com/office/officeart/2005/8/layout/radial4"/>
    <dgm:cxn modelId="{4434D372-4E49-4B20-8339-3ADE6E3F732F}" type="presParOf" srcId="{B8F5947C-33CC-4F40-B1DC-9BF066835656}" destId="{AF9618B9-283B-4775-A509-883AEDC8ADD1}" srcOrd="6" destOrd="0" presId="urn:microsoft.com/office/officeart/2005/8/layout/radial4"/>
    <dgm:cxn modelId="{D8B4772B-1A00-47C5-9ED4-0E39666F6AC7}" type="presParOf" srcId="{B8F5947C-33CC-4F40-B1DC-9BF066835656}" destId="{77869793-1DE1-4D75-BFD8-1EB6DCD9E4FD}" srcOrd="7" destOrd="0" presId="urn:microsoft.com/office/officeart/2005/8/layout/radial4"/>
    <dgm:cxn modelId="{4EE52D1C-A842-4A03-9E96-CB23C2916932}" type="presParOf" srcId="{B8F5947C-33CC-4F40-B1DC-9BF066835656}" destId="{F62392B4-DD94-4BE8-96D8-F7C3CA2D8304}" srcOrd="8" destOrd="0" presId="urn:microsoft.com/office/officeart/2005/8/layout/radial4"/>
    <dgm:cxn modelId="{4F7F9D42-8133-4A1A-9DA9-0ED83670114A}" type="presParOf" srcId="{B8F5947C-33CC-4F40-B1DC-9BF066835656}" destId="{8B028877-FF8C-45B1-84F5-E72B54306567}" srcOrd="9" destOrd="0" presId="urn:microsoft.com/office/officeart/2005/8/layout/radial4"/>
    <dgm:cxn modelId="{68BEF973-56FC-47E6-B5F0-0AF61A854049}" type="presParOf" srcId="{B8F5947C-33CC-4F40-B1DC-9BF066835656}" destId="{AE90E467-F5AD-4AEA-8340-1C5BED176600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DE24BD0-2879-47E0-9CB5-8BEA2E7F0EA1}" type="doc">
      <dgm:prSet loTypeId="urn:microsoft.com/office/officeart/2005/8/layout/matrix1" loCatId="matrix" qsTypeId="urn:microsoft.com/office/officeart/2005/8/quickstyle/simple5" qsCatId="simple" csTypeId="urn:microsoft.com/office/officeart/2005/8/colors/accent6_2" csCatId="accent6" phldr="1"/>
      <dgm:spPr/>
      <dgm:t>
        <a:bodyPr/>
        <a:lstStyle/>
        <a:p>
          <a:endParaRPr lang="en-IN"/>
        </a:p>
      </dgm:t>
    </dgm:pt>
    <dgm:pt modelId="{A2F8A3E6-03C1-424E-A86B-E348A34B0D4A}">
      <dgm:prSet phldrT="[Text]" custT="1"/>
      <dgm:spPr/>
      <dgm:t>
        <a:bodyPr/>
        <a:lstStyle/>
        <a:p>
          <a:r>
            <a:rPr lang="en-IN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Tax Administration</a:t>
          </a:r>
        </a:p>
      </dgm:t>
    </dgm:pt>
    <dgm:pt modelId="{3B7CEEA8-A0B3-4553-A886-1FFB45DE3FCB}" type="parTrans" cxnId="{496D25C2-3035-42F2-927C-225BDCB08621}">
      <dgm:prSet/>
      <dgm:spPr/>
      <dgm:t>
        <a:bodyPr/>
        <a:lstStyle/>
        <a:p>
          <a:endParaRPr lang="en-IN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843793E1-4742-4A3C-8546-11638C51A4BF}" type="sibTrans" cxnId="{496D25C2-3035-42F2-927C-225BDCB08621}">
      <dgm:prSet/>
      <dgm:spPr/>
      <dgm:t>
        <a:bodyPr/>
        <a:lstStyle/>
        <a:p>
          <a:endParaRPr lang="en-IN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2E4EE4FF-0716-4A5A-8106-F9813D79CC68}">
      <dgm:prSet phldrT="[Text]" custT="1"/>
      <dgm:spPr/>
      <dgm:t>
        <a:bodyPr/>
        <a:lstStyle/>
        <a:p>
          <a:r>
            <a:rPr lang="en-IN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Advancements in IT making collection and analysis of data easier</a:t>
          </a:r>
        </a:p>
      </dgm:t>
    </dgm:pt>
    <dgm:pt modelId="{A6951F14-0CFC-42A6-A4EC-37A267D0B85C}" type="parTrans" cxnId="{4BB4C993-AF0D-49C8-BE0C-75B76F5A7F53}">
      <dgm:prSet/>
      <dgm:spPr/>
      <dgm:t>
        <a:bodyPr/>
        <a:lstStyle/>
        <a:p>
          <a:endParaRPr lang="en-IN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774C23E6-A5FE-450D-9319-64E2CBFA13AE}" type="sibTrans" cxnId="{4BB4C993-AF0D-49C8-BE0C-75B76F5A7F53}">
      <dgm:prSet/>
      <dgm:spPr/>
      <dgm:t>
        <a:bodyPr/>
        <a:lstStyle/>
        <a:p>
          <a:endParaRPr lang="en-IN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17281BC5-7EC0-4B34-A0BB-B03EEB9C210D}">
      <dgm:prSet phldrT="[Text]" custT="1"/>
      <dgm:spPr/>
      <dgm:t>
        <a:bodyPr/>
        <a:lstStyle/>
        <a:p>
          <a:r>
            <a:rPr lang="en-IN" sz="14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Cross border sharing of information to understand global perspective and follow best practices</a:t>
          </a:r>
          <a:endParaRPr lang="en-IN" sz="14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CC669796-CE25-42D6-A982-92717267E581}" type="parTrans" cxnId="{14CF518B-C9D6-4A3D-97AF-5877844A8F74}">
      <dgm:prSet/>
      <dgm:spPr/>
      <dgm:t>
        <a:bodyPr/>
        <a:lstStyle/>
        <a:p>
          <a:endParaRPr lang="en-IN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571259C1-5A39-4EC0-AEE6-EFD480A5CD17}" type="sibTrans" cxnId="{14CF518B-C9D6-4A3D-97AF-5877844A8F74}">
      <dgm:prSet/>
      <dgm:spPr/>
      <dgm:t>
        <a:bodyPr/>
        <a:lstStyle/>
        <a:p>
          <a:endParaRPr lang="en-IN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EEAD611E-2BC8-473E-98CD-0F753870A365}">
      <dgm:prSet phldrT="[Text]" custT="1"/>
      <dgm:spPr/>
      <dgm:t>
        <a:bodyPr/>
        <a:lstStyle/>
        <a:p>
          <a:r>
            <a:rPr lang="en-IN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Rationalise and reduce impact of extreme tax disparities among jurisdictions</a:t>
          </a:r>
        </a:p>
      </dgm:t>
    </dgm:pt>
    <dgm:pt modelId="{6420F2E6-FBDA-4ECF-BC69-8C653D96560A}" type="parTrans" cxnId="{FD8E9034-258E-43D8-8275-E179DF372B2D}">
      <dgm:prSet/>
      <dgm:spPr/>
      <dgm:t>
        <a:bodyPr/>
        <a:lstStyle/>
        <a:p>
          <a:endParaRPr lang="en-IN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048AC52B-C28A-446F-B27E-EA246F616703}" type="sibTrans" cxnId="{FD8E9034-258E-43D8-8275-E179DF372B2D}">
      <dgm:prSet/>
      <dgm:spPr/>
      <dgm:t>
        <a:bodyPr/>
        <a:lstStyle/>
        <a:p>
          <a:endParaRPr lang="en-IN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D015ED69-301F-438C-9FC8-161A04EB6C06}">
      <dgm:prSet phldrT="[Text]" custT="1"/>
      <dgm:spPr/>
      <dgm:t>
        <a:bodyPr/>
        <a:lstStyle/>
        <a:p>
          <a:r>
            <a:rPr lang="en-IN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Increased cooperation between major economies could make tax havens redundant</a:t>
          </a:r>
        </a:p>
      </dgm:t>
    </dgm:pt>
    <dgm:pt modelId="{77E60082-FF1C-493C-AE2D-40DD6EF0F729}" type="parTrans" cxnId="{A50C78A6-C513-426B-B3E5-E5CCF8D2DBA7}">
      <dgm:prSet/>
      <dgm:spPr/>
      <dgm:t>
        <a:bodyPr/>
        <a:lstStyle/>
        <a:p>
          <a:endParaRPr lang="en-IN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D49BE88D-A942-4F47-9FBC-02303E0CFB0C}" type="sibTrans" cxnId="{A50C78A6-C513-426B-B3E5-E5CCF8D2DBA7}">
      <dgm:prSet/>
      <dgm:spPr/>
      <dgm:t>
        <a:bodyPr/>
        <a:lstStyle/>
        <a:p>
          <a:endParaRPr lang="en-IN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D0764B13-E8F0-473A-AA3D-4E08D8D17913}" type="pres">
      <dgm:prSet presAssocID="{9DE24BD0-2879-47E0-9CB5-8BEA2E7F0EA1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C1F25AB-4C96-42C9-B439-98311F195B44}" type="pres">
      <dgm:prSet presAssocID="{9DE24BD0-2879-47E0-9CB5-8BEA2E7F0EA1}" presName="matrix" presStyleCnt="0"/>
      <dgm:spPr/>
    </dgm:pt>
    <dgm:pt modelId="{5D6B1C66-7BA2-4B39-B05A-F79334A3709A}" type="pres">
      <dgm:prSet presAssocID="{9DE24BD0-2879-47E0-9CB5-8BEA2E7F0EA1}" presName="tile1" presStyleLbl="node1" presStyleIdx="0" presStyleCnt="4"/>
      <dgm:spPr/>
    </dgm:pt>
    <dgm:pt modelId="{43C1E12D-BD61-44F6-B2A0-5EA6C6C33D9A}" type="pres">
      <dgm:prSet presAssocID="{9DE24BD0-2879-47E0-9CB5-8BEA2E7F0EA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F4361297-8B7F-4FAF-B2D7-8811A6647A44}" type="pres">
      <dgm:prSet presAssocID="{9DE24BD0-2879-47E0-9CB5-8BEA2E7F0EA1}" presName="tile2" presStyleLbl="node1" presStyleIdx="1" presStyleCnt="4" custLinFactNeighborX="10082"/>
      <dgm:spPr/>
    </dgm:pt>
    <dgm:pt modelId="{49578A4F-F46D-4DC6-97E1-D1851292E7D5}" type="pres">
      <dgm:prSet presAssocID="{9DE24BD0-2879-47E0-9CB5-8BEA2E7F0EA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B5CC587A-D84E-4BA2-97D1-742519FED690}" type="pres">
      <dgm:prSet presAssocID="{9DE24BD0-2879-47E0-9CB5-8BEA2E7F0EA1}" presName="tile3" presStyleLbl="node1" presStyleIdx="2" presStyleCnt="4"/>
      <dgm:spPr/>
    </dgm:pt>
    <dgm:pt modelId="{DF20082E-CFDC-4A86-9ADD-3561C5450445}" type="pres">
      <dgm:prSet presAssocID="{9DE24BD0-2879-47E0-9CB5-8BEA2E7F0EA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16E06193-1263-434F-8BE9-15AD86BE5156}" type="pres">
      <dgm:prSet presAssocID="{9DE24BD0-2879-47E0-9CB5-8BEA2E7F0EA1}" presName="tile4" presStyleLbl="node1" presStyleIdx="3" presStyleCnt="4"/>
      <dgm:spPr/>
    </dgm:pt>
    <dgm:pt modelId="{7C7D1C36-FE64-4593-A1D6-7B3019881981}" type="pres">
      <dgm:prSet presAssocID="{9DE24BD0-2879-47E0-9CB5-8BEA2E7F0EA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16E2D8C4-81EC-435B-9AA9-1635363C0288}" type="pres">
      <dgm:prSet presAssocID="{9DE24BD0-2879-47E0-9CB5-8BEA2E7F0EA1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D3A8302B-2DBA-4ABF-B393-8B13F4793AF4}" type="presOf" srcId="{17281BC5-7EC0-4B34-A0BB-B03EEB9C210D}" destId="{F4361297-8B7F-4FAF-B2D7-8811A6647A44}" srcOrd="0" destOrd="0" presId="urn:microsoft.com/office/officeart/2005/8/layout/matrix1"/>
    <dgm:cxn modelId="{FD8E9034-258E-43D8-8275-E179DF372B2D}" srcId="{A2F8A3E6-03C1-424E-A86B-E348A34B0D4A}" destId="{EEAD611E-2BC8-473E-98CD-0F753870A365}" srcOrd="2" destOrd="0" parTransId="{6420F2E6-FBDA-4ECF-BC69-8C653D96560A}" sibTransId="{048AC52B-C28A-446F-B27E-EA246F616703}"/>
    <dgm:cxn modelId="{68BD1F44-4F12-4A82-83E2-70EE42835CCB}" type="presOf" srcId="{EEAD611E-2BC8-473E-98CD-0F753870A365}" destId="{DF20082E-CFDC-4A86-9ADD-3561C5450445}" srcOrd="1" destOrd="0" presId="urn:microsoft.com/office/officeart/2005/8/layout/matrix1"/>
    <dgm:cxn modelId="{698C7970-EFE8-489C-9FD1-556E1E139B0C}" type="presOf" srcId="{9DE24BD0-2879-47E0-9CB5-8BEA2E7F0EA1}" destId="{D0764B13-E8F0-473A-AA3D-4E08D8D17913}" srcOrd="0" destOrd="0" presId="urn:microsoft.com/office/officeart/2005/8/layout/matrix1"/>
    <dgm:cxn modelId="{0AD38B70-57C0-4F4F-A846-B0731C0A332D}" type="presOf" srcId="{EEAD611E-2BC8-473E-98CD-0F753870A365}" destId="{B5CC587A-D84E-4BA2-97D1-742519FED690}" srcOrd="0" destOrd="0" presId="urn:microsoft.com/office/officeart/2005/8/layout/matrix1"/>
    <dgm:cxn modelId="{E81BB756-B89D-48EF-87F0-5A8083415796}" type="presOf" srcId="{A2F8A3E6-03C1-424E-A86B-E348A34B0D4A}" destId="{16E2D8C4-81EC-435B-9AA9-1635363C0288}" srcOrd="0" destOrd="0" presId="urn:microsoft.com/office/officeart/2005/8/layout/matrix1"/>
    <dgm:cxn modelId="{881BD577-FD85-4D87-814A-CB862DA9EA01}" type="presOf" srcId="{17281BC5-7EC0-4B34-A0BB-B03EEB9C210D}" destId="{49578A4F-F46D-4DC6-97E1-D1851292E7D5}" srcOrd="1" destOrd="0" presId="urn:microsoft.com/office/officeart/2005/8/layout/matrix1"/>
    <dgm:cxn modelId="{7DCF4A58-C91E-41D7-893B-F07C2DEBDD0E}" type="presOf" srcId="{2E4EE4FF-0716-4A5A-8106-F9813D79CC68}" destId="{43C1E12D-BD61-44F6-B2A0-5EA6C6C33D9A}" srcOrd="1" destOrd="0" presId="urn:microsoft.com/office/officeart/2005/8/layout/matrix1"/>
    <dgm:cxn modelId="{14CF518B-C9D6-4A3D-97AF-5877844A8F74}" srcId="{A2F8A3E6-03C1-424E-A86B-E348A34B0D4A}" destId="{17281BC5-7EC0-4B34-A0BB-B03EEB9C210D}" srcOrd="1" destOrd="0" parTransId="{CC669796-CE25-42D6-A982-92717267E581}" sibTransId="{571259C1-5A39-4EC0-AEE6-EFD480A5CD17}"/>
    <dgm:cxn modelId="{4BB4C993-AF0D-49C8-BE0C-75B76F5A7F53}" srcId="{A2F8A3E6-03C1-424E-A86B-E348A34B0D4A}" destId="{2E4EE4FF-0716-4A5A-8106-F9813D79CC68}" srcOrd="0" destOrd="0" parTransId="{A6951F14-0CFC-42A6-A4EC-37A267D0B85C}" sibTransId="{774C23E6-A5FE-450D-9319-64E2CBFA13AE}"/>
    <dgm:cxn modelId="{A50C78A6-C513-426B-B3E5-E5CCF8D2DBA7}" srcId="{A2F8A3E6-03C1-424E-A86B-E348A34B0D4A}" destId="{D015ED69-301F-438C-9FC8-161A04EB6C06}" srcOrd="3" destOrd="0" parTransId="{77E60082-FF1C-493C-AE2D-40DD6EF0F729}" sibTransId="{D49BE88D-A942-4F47-9FBC-02303E0CFB0C}"/>
    <dgm:cxn modelId="{496D25C2-3035-42F2-927C-225BDCB08621}" srcId="{9DE24BD0-2879-47E0-9CB5-8BEA2E7F0EA1}" destId="{A2F8A3E6-03C1-424E-A86B-E348A34B0D4A}" srcOrd="0" destOrd="0" parTransId="{3B7CEEA8-A0B3-4553-A886-1FFB45DE3FCB}" sibTransId="{843793E1-4742-4A3C-8546-11638C51A4BF}"/>
    <dgm:cxn modelId="{5EAE00C5-164B-4759-8EB6-13616B5560F5}" type="presOf" srcId="{D015ED69-301F-438C-9FC8-161A04EB6C06}" destId="{16E06193-1263-434F-8BE9-15AD86BE5156}" srcOrd="0" destOrd="0" presId="urn:microsoft.com/office/officeart/2005/8/layout/matrix1"/>
    <dgm:cxn modelId="{FB8051CF-79A5-4C5D-8047-F1C9B317DE5F}" type="presOf" srcId="{2E4EE4FF-0716-4A5A-8106-F9813D79CC68}" destId="{5D6B1C66-7BA2-4B39-B05A-F79334A3709A}" srcOrd="0" destOrd="0" presId="urn:microsoft.com/office/officeart/2005/8/layout/matrix1"/>
    <dgm:cxn modelId="{58629AD4-7E61-49E7-94DB-954CD9AA2477}" type="presOf" srcId="{D015ED69-301F-438C-9FC8-161A04EB6C06}" destId="{7C7D1C36-FE64-4593-A1D6-7B3019881981}" srcOrd="1" destOrd="0" presId="urn:microsoft.com/office/officeart/2005/8/layout/matrix1"/>
    <dgm:cxn modelId="{7BFBFC04-52EE-4CB6-B402-2E72F9F44942}" type="presParOf" srcId="{D0764B13-E8F0-473A-AA3D-4E08D8D17913}" destId="{BC1F25AB-4C96-42C9-B439-98311F195B44}" srcOrd="0" destOrd="0" presId="urn:microsoft.com/office/officeart/2005/8/layout/matrix1"/>
    <dgm:cxn modelId="{A8C952D9-8B87-4E6B-ACB6-C5A0726147D7}" type="presParOf" srcId="{BC1F25AB-4C96-42C9-B439-98311F195B44}" destId="{5D6B1C66-7BA2-4B39-B05A-F79334A3709A}" srcOrd="0" destOrd="0" presId="urn:microsoft.com/office/officeart/2005/8/layout/matrix1"/>
    <dgm:cxn modelId="{B9504C17-6FBE-4E80-B997-391BC4D244D8}" type="presParOf" srcId="{BC1F25AB-4C96-42C9-B439-98311F195B44}" destId="{43C1E12D-BD61-44F6-B2A0-5EA6C6C33D9A}" srcOrd="1" destOrd="0" presId="urn:microsoft.com/office/officeart/2005/8/layout/matrix1"/>
    <dgm:cxn modelId="{0303429A-327A-4B14-BBC2-4CA5C491D8E2}" type="presParOf" srcId="{BC1F25AB-4C96-42C9-B439-98311F195B44}" destId="{F4361297-8B7F-4FAF-B2D7-8811A6647A44}" srcOrd="2" destOrd="0" presId="urn:microsoft.com/office/officeart/2005/8/layout/matrix1"/>
    <dgm:cxn modelId="{D04F5740-DE0A-471C-BBC1-128259F16B35}" type="presParOf" srcId="{BC1F25AB-4C96-42C9-B439-98311F195B44}" destId="{49578A4F-F46D-4DC6-97E1-D1851292E7D5}" srcOrd="3" destOrd="0" presId="urn:microsoft.com/office/officeart/2005/8/layout/matrix1"/>
    <dgm:cxn modelId="{F77F0B70-79E6-481D-862F-E6DACE5EED0D}" type="presParOf" srcId="{BC1F25AB-4C96-42C9-B439-98311F195B44}" destId="{B5CC587A-D84E-4BA2-97D1-742519FED690}" srcOrd="4" destOrd="0" presId="urn:microsoft.com/office/officeart/2005/8/layout/matrix1"/>
    <dgm:cxn modelId="{79214EEB-11DA-41FC-9497-20B44A438C17}" type="presParOf" srcId="{BC1F25AB-4C96-42C9-B439-98311F195B44}" destId="{DF20082E-CFDC-4A86-9ADD-3561C5450445}" srcOrd="5" destOrd="0" presId="urn:microsoft.com/office/officeart/2005/8/layout/matrix1"/>
    <dgm:cxn modelId="{7CD1F844-6B9A-404C-866F-ED416FC17C2B}" type="presParOf" srcId="{BC1F25AB-4C96-42C9-B439-98311F195B44}" destId="{16E06193-1263-434F-8BE9-15AD86BE5156}" srcOrd="6" destOrd="0" presId="urn:microsoft.com/office/officeart/2005/8/layout/matrix1"/>
    <dgm:cxn modelId="{E952F359-BADE-4C54-8F4F-072C1729CF54}" type="presParOf" srcId="{BC1F25AB-4C96-42C9-B439-98311F195B44}" destId="{7C7D1C36-FE64-4593-A1D6-7B3019881981}" srcOrd="7" destOrd="0" presId="urn:microsoft.com/office/officeart/2005/8/layout/matrix1"/>
    <dgm:cxn modelId="{987679FA-C5A1-4E6B-A07A-ADDCD427A60A}" type="presParOf" srcId="{D0764B13-E8F0-473A-AA3D-4E08D8D17913}" destId="{16E2D8C4-81EC-435B-9AA9-1635363C0288}" srcOrd="1" destOrd="0" presId="urn:microsoft.com/office/officeart/2005/8/layout/matrix1"/>
  </dgm:cxnLst>
  <dgm:bg>
    <a:solidFill>
      <a:srgbClr val="648D1C">
        <a:alpha val="28000"/>
      </a:srgb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DE24BD0-2879-47E0-9CB5-8BEA2E7F0EA1}" type="doc">
      <dgm:prSet loTypeId="urn:microsoft.com/office/officeart/2005/8/layout/matrix1" loCatId="matrix" qsTypeId="urn:microsoft.com/office/officeart/2005/8/quickstyle/simple3" qsCatId="simple" csTypeId="urn:microsoft.com/office/officeart/2005/8/colors/accent5_2" csCatId="accent5" phldr="1"/>
      <dgm:spPr/>
      <dgm:t>
        <a:bodyPr/>
        <a:lstStyle/>
        <a:p>
          <a:endParaRPr lang="en-IN"/>
        </a:p>
      </dgm:t>
    </dgm:pt>
    <dgm:pt modelId="{A2F8A3E6-03C1-424E-A86B-E348A34B0D4A}">
      <dgm:prSet phldrT="[Text]" custT="1"/>
      <dgm:spPr/>
      <dgm:t>
        <a:bodyPr/>
        <a:lstStyle/>
        <a:p>
          <a:r>
            <a:rPr lang="en-IN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Taxpayer</a:t>
          </a:r>
        </a:p>
      </dgm:t>
    </dgm:pt>
    <dgm:pt modelId="{3B7CEEA8-A0B3-4553-A886-1FFB45DE3FCB}" type="parTrans" cxnId="{496D25C2-3035-42F2-927C-225BDCB08621}">
      <dgm:prSet/>
      <dgm:spPr/>
      <dgm:t>
        <a:bodyPr/>
        <a:lstStyle/>
        <a:p>
          <a:endParaRPr lang="en-IN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843793E1-4742-4A3C-8546-11638C51A4BF}" type="sibTrans" cxnId="{496D25C2-3035-42F2-927C-225BDCB08621}">
      <dgm:prSet/>
      <dgm:spPr/>
      <dgm:t>
        <a:bodyPr/>
        <a:lstStyle/>
        <a:p>
          <a:endParaRPr lang="en-IN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D015ED69-301F-438C-9FC8-161A04EB6C06}">
      <dgm:prSet phldrT="[Text]" custT="1"/>
      <dgm:spPr/>
      <dgm:t>
        <a:bodyPr/>
        <a:lstStyle/>
        <a:p>
          <a:r>
            <a:rPr lang="en-IN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Develop system less dependent on persons</a:t>
          </a:r>
        </a:p>
      </dgm:t>
    </dgm:pt>
    <dgm:pt modelId="{D49BE88D-A942-4F47-9FBC-02303E0CFB0C}" type="sibTrans" cxnId="{A50C78A6-C513-426B-B3E5-E5CCF8D2DBA7}">
      <dgm:prSet/>
      <dgm:spPr/>
      <dgm:t>
        <a:bodyPr/>
        <a:lstStyle/>
        <a:p>
          <a:endParaRPr lang="en-IN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77E60082-FF1C-493C-AE2D-40DD6EF0F729}" type="parTrans" cxnId="{A50C78A6-C513-426B-B3E5-E5CCF8D2DBA7}">
      <dgm:prSet/>
      <dgm:spPr/>
      <dgm:t>
        <a:bodyPr/>
        <a:lstStyle/>
        <a:p>
          <a:endParaRPr lang="en-IN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EEAD611E-2BC8-473E-98CD-0F753870A365}">
      <dgm:prSet phldrT="[Text]" custT="1"/>
      <dgm:spPr/>
      <dgm:t>
        <a:bodyPr/>
        <a:lstStyle/>
        <a:p>
          <a:r>
            <a:rPr lang="en-IN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Develop system for routine reporting and reviewing</a:t>
          </a:r>
        </a:p>
      </dgm:t>
    </dgm:pt>
    <dgm:pt modelId="{048AC52B-C28A-446F-B27E-EA246F616703}" type="sibTrans" cxnId="{FD8E9034-258E-43D8-8275-E179DF372B2D}">
      <dgm:prSet/>
      <dgm:spPr/>
      <dgm:t>
        <a:bodyPr/>
        <a:lstStyle/>
        <a:p>
          <a:endParaRPr lang="en-IN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6420F2E6-FBDA-4ECF-BC69-8C653D96560A}" type="parTrans" cxnId="{FD8E9034-258E-43D8-8275-E179DF372B2D}">
      <dgm:prSet/>
      <dgm:spPr/>
      <dgm:t>
        <a:bodyPr/>
        <a:lstStyle/>
        <a:p>
          <a:endParaRPr lang="en-IN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17281BC5-7EC0-4B34-A0BB-B03EEB9C210D}">
      <dgm:prSet phldrT="[Text]" custT="1"/>
      <dgm:spPr/>
      <dgm:t>
        <a:bodyPr/>
        <a:lstStyle/>
        <a:p>
          <a:r>
            <a:rPr lang="en-IN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Move away from risky tax positions – reduce sunk cost </a:t>
          </a:r>
        </a:p>
      </dgm:t>
    </dgm:pt>
    <dgm:pt modelId="{571259C1-5A39-4EC0-AEE6-EFD480A5CD17}" type="sibTrans" cxnId="{14CF518B-C9D6-4A3D-97AF-5877844A8F74}">
      <dgm:prSet/>
      <dgm:spPr/>
      <dgm:t>
        <a:bodyPr/>
        <a:lstStyle/>
        <a:p>
          <a:endParaRPr lang="en-IN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CC669796-CE25-42D6-A982-92717267E581}" type="parTrans" cxnId="{14CF518B-C9D6-4A3D-97AF-5877844A8F74}">
      <dgm:prSet/>
      <dgm:spPr/>
      <dgm:t>
        <a:bodyPr/>
        <a:lstStyle/>
        <a:p>
          <a:endParaRPr lang="en-IN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2E4EE4FF-0716-4A5A-8106-F9813D79CC68}">
      <dgm:prSet phldrT="[Text]" custT="1"/>
      <dgm:spPr/>
      <dgm:t>
        <a:bodyPr/>
        <a:lstStyle/>
        <a:p>
          <a:r>
            <a:rPr lang="en-IN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Control over facts</a:t>
          </a:r>
        </a:p>
      </dgm:t>
    </dgm:pt>
    <dgm:pt modelId="{774C23E6-A5FE-450D-9319-64E2CBFA13AE}" type="sibTrans" cxnId="{4BB4C993-AF0D-49C8-BE0C-75B76F5A7F53}">
      <dgm:prSet/>
      <dgm:spPr/>
      <dgm:t>
        <a:bodyPr/>
        <a:lstStyle/>
        <a:p>
          <a:endParaRPr lang="en-IN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A6951F14-0CFC-42A6-A4EC-37A267D0B85C}" type="parTrans" cxnId="{4BB4C993-AF0D-49C8-BE0C-75B76F5A7F53}">
      <dgm:prSet/>
      <dgm:spPr/>
      <dgm:t>
        <a:bodyPr/>
        <a:lstStyle/>
        <a:p>
          <a:endParaRPr lang="en-IN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D0764B13-E8F0-473A-AA3D-4E08D8D17913}" type="pres">
      <dgm:prSet presAssocID="{9DE24BD0-2879-47E0-9CB5-8BEA2E7F0EA1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C1F25AB-4C96-42C9-B439-98311F195B44}" type="pres">
      <dgm:prSet presAssocID="{9DE24BD0-2879-47E0-9CB5-8BEA2E7F0EA1}" presName="matrix" presStyleCnt="0"/>
      <dgm:spPr/>
    </dgm:pt>
    <dgm:pt modelId="{5D6B1C66-7BA2-4B39-B05A-F79334A3709A}" type="pres">
      <dgm:prSet presAssocID="{9DE24BD0-2879-47E0-9CB5-8BEA2E7F0EA1}" presName="tile1" presStyleLbl="node1" presStyleIdx="0" presStyleCnt="4" custLinFactNeighborX="0"/>
      <dgm:spPr/>
    </dgm:pt>
    <dgm:pt modelId="{43C1E12D-BD61-44F6-B2A0-5EA6C6C33D9A}" type="pres">
      <dgm:prSet presAssocID="{9DE24BD0-2879-47E0-9CB5-8BEA2E7F0EA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F4361297-8B7F-4FAF-B2D7-8811A6647A44}" type="pres">
      <dgm:prSet presAssocID="{9DE24BD0-2879-47E0-9CB5-8BEA2E7F0EA1}" presName="tile2" presStyleLbl="node1" presStyleIdx="1" presStyleCnt="4" custLinFactNeighborX="10082"/>
      <dgm:spPr/>
    </dgm:pt>
    <dgm:pt modelId="{49578A4F-F46D-4DC6-97E1-D1851292E7D5}" type="pres">
      <dgm:prSet presAssocID="{9DE24BD0-2879-47E0-9CB5-8BEA2E7F0EA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B5CC587A-D84E-4BA2-97D1-742519FED690}" type="pres">
      <dgm:prSet presAssocID="{9DE24BD0-2879-47E0-9CB5-8BEA2E7F0EA1}" presName="tile3" presStyleLbl="node1" presStyleIdx="2" presStyleCnt="4"/>
      <dgm:spPr/>
    </dgm:pt>
    <dgm:pt modelId="{DF20082E-CFDC-4A86-9ADD-3561C5450445}" type="pres">
      <dgm:prSet presAssocID="{9DE24BD0-2879-47E0-9CB5-8BEA2E7F0EA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16E06193-1263-434F-8BE9-15AD86BE5156}" type="pres">
      <dgm:prSet presAssocID="{9DE24BD0-2879-47E0-9CB5-8BEA2E7F0EA1}" presName="tile4" presStyleLbl="node1" presStyleIdx="3" presStyleCnt="4" custScaleY="98122"/>
      <dgm:spPr/>
    </dgm:pt>
    <dgm:pt modelId="{7C7D1C36-FE64-4593-A1D6-7B3019881981}" type="pres">
      <dgm:prSet presAssocID="{9DE24BD0-2879-47E0-9CB5-8BEA2E7F0EA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16E2D8C4-81EC-435B-9AA9-1635363C0288}" type="pres">
      <dgm:prSet presAssocID="{9DE24BD0-2879-47E0-9CB5-8BEA2E7F0EA1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D3A8302B-2DBA-4ABF-B393-8B13F4793AF4}" type="presOf" srcId="{17281BC5-7EC0-4B34-A0BB-B03EEB9C210D}" destId="{F4361297-8B7F-4FAF-B2D7-8811A6647A44}" srcOrd="0" destOrd="0" presId="urn:microsoft.com/office/officeart/2005/8/layout/matrix1"/>
    <dgm:cxn modelId="{FD8E9034-258E-43D8-8275-E179DF372B2D}" srcId="{A2F8A3E6-03C1-424E-A86B-E348A34B0D4A}" destId="{EEAD611E-2BC8-473E-98CD-0F753870A365}" srcOrd="2" destOrd="0" parTransId="{6420F2E6-FBDA-4ECF-BC69-8C653D96560A}" sibTransId="{048AC52B-C28A-446F-B27E-EA246F616703}"/>
    <dgm:cxn modelId="{68BD1F44-4F12-4A82-83E2-70EE42835CCB}" type="presOf" srcId="{EEAD611E-2BC8-473E-98CD-0F753870A365}" destId="{DF20082E-CFDC-4A86-9ADD-3561C5450445}" srcOrd="1" destOrd="0" presId="urn:microsoft.com/office/officeart/2005/8/layout/matrix1"/>
    <dgm:cxn modelId="{698C7970-EFE8-489C-9FD1-556E1E139B0C}" type="presOf" srcId="{9DE24BD0-2879-47E0-9CB5-8BEA2E7F0EA1}" destId="{D0764B13-E8F0-473A-AA3D-4E08D8D17913}" srcOrd="0" destOrd="0" presId="urn:microsoft.com/office/officeart/2005/8/layout/matrix1"/>
    <dgm:cxn modelId="{0AD38B70-57C0-4F4F-A846-B0731C0A332D}" type="presOf" srcId="{EEAD611E-2BC8-473E-98CD-0F753870A365}" destId="{B5CC587A-D84E-4BA2-97D1-742519FED690}" srcOrd="0" destOrd="0" presId="urn:microsoft.com/office/officeart/2005/8/layout/matrix1"/>
    <dgm:cxn modelId="{E81BB756-B89D-48EF-87F0-5A8083415796}" type="presOf" srcId="{A2F8A3E6-03C1-424E-A86B-E348A34B0D4A}" destId="{16E2D8C4-81EC-435B-9AA9-1635363C0288}" srcOrd="0" destOrd="0" presId="urn:microsoft.com/office/officeart/2005/8/layout/matrix1"/>
    <dgm:cxn modelId="{881BD577-FD85-4D87-814A-CB862DA9EA01}" type="presOf" srcId="{17281BC5-7EC0-4B34-A0BB-B03EEB9C210D}" destId="{49578A4F-F46D-4DC6-97E1-D1851292E7D5}" srcOrd="1" destOrd="0" presId="urn:microsoft.com/office/officeart/2005/8/layout/matrix1"/>
    <dgm:cxn modelId="{7DCF4A58-C91E-41D7-893B-F07C2DEBDD0E}" type="presOf" srcId="{2E4EE4FF-0716-4A5A-8106-F9813D79CC68}" destId="{43C1E12D-BD61-44F6-B2A0-5EA6C6C33D9A}" srcOrd="1" destOrd="0" presId="urn:microsoft.com/office/officeart/2005/8/layout/matrix1"/>
    <dgm:cxn modelId="{14CF518B-C9D6-4A3D-97AF-5877844A8F74}" srcId="{A2F8A3E6-03C1-424E-A86B-E348A34B0D4A}" destId="{17281BC5-7EC0-4B34-A0BB-B03EEB9C210D}" srcOrd="1" destOrd="0" parTransId="{CC669796-CE25-42D6-A982-92717267E581}" sibTransId="{571259C1-5A39-4EC0-AEE6-EFD480A5CD17}"/>
    <dgm:cxn modelId="{4BB4C993-AF0D-49C8-BE0C-75B76F5A7F53}" srcId="{A2F8A3E6-03C1-424E-A86B-E348A34B0D4A}" destId="{2E4EE4FF-0716-4A5A-8106-F9813D79CC68}" srcOrd="0" destOrd="0" parTransId="{A6951F14-0CFC-42A6-A4EC-37A267D0B85C}" sibTransId="{774C23E6-A5FE-450D-9319-64E2CBFA13AE}"/>
    <dgm:cxn modelId="{A50C78A6-C513-426B-B3E5-E5CCF8D2DBA7}" srcId="{A2F8A3E6-03C1-424E-A86B-E348A34B0D4A}" destId="{D015ED69-301F-438C-9FC8-161A04EB6C06}" srcOrd="3" destOrd="0" parTransId="{77E60082-FF1C-493C-AE2D-40DD6EF0F729}" sibTransId="{D49BE88D-A942-4F47-9FBC-02303E0CFB0C}"/>
    <dgm:cxn modelId="{496D25C2-3035-42F2-927C-225BDCB08621}" srcId="{9DE24BD0-2879-47E0-9CB5-8BEA2E7F0EA1}" destId="{A2F8A3E6-03C1-424E-A86B-E348A34B0D4A}" srcOrd="0" destOrd="0" parTransId="{3B7CEEA8-A0B3-4553-A886-1FFB45DE3FCB}" sibTransId="{843793E1-4742-4A3C-8546-11638C51A4BF}"/>
    <dgm:cxn modelId="{5EAE00C5-164B-4759-8EB6-13616B5560F5}" type="presOf" srcId="{D015ED69-301F-438C-9FC8-161A04EB6C06}" destId="{16E06193-1263-434F-8BE9-15AD86BE5156}" srcOrd="0" destOrd="0" presId="urn:microsoft.com/office/officeart/2005/8/layout/matrix1"/>
    <dgm:cxn modelId="{FB8051CF-79A5-4C5D-8047-F1C9B317DE5F}" type="presOf" srcId="{2E4EE4FF-0716-4A5A-8106-F9813D79CC68}" destId="{5D6B1C66-7BA2-4B39-B05A-F79334A3709A}" srcOrd="0" destOrd="0" presId="urn:microsoft.com/office/officeart/2005/8/layout/matrix1"/>
    <dgm:cxn modelId="{58629AD4-7E61-49E7-94DB-954CD9AA2477}" type="presOf" srcId="{D015ED69-301F-438C-9FC8-161A04EB6C06}" destId="{7C7D1C36-FE64-4593-A1D6-7B3019881981}" srcOrd="1" destOrd="0" presId="urn:microsoft.com/office/officeart/2005/8/layout/matrix1"/>
    <dgm:cxn modelId="{7BFBFC04-52EE-4CB6-B402-2E72F9F44942}" type="presParOf" srcId="{D0764B13-E8F0-473A-AA3D-4E08D8D17913}" destId="{BC1F25AB-4C96-42C9-B439-98311F195B44}" srcOrd="0" destOrd="0" presId="urn:microsoft.com/office/officeart/2005/8/layout/matrix1"/>
    <dgm:cxn modelId="{A8C952D9-8B87-4E6B-ACB6-C5A0726147D7}" type="presParOf" srcId="{BC1F25AB-4C96-42C9-B439-98311F195B44}" destId="{5D6B1C66-7BA2-4B39-B05A-F79334A3709A}" srcOrd="0" destOrd="0" presId="urn:microsoft.com/office/officeart/2005/8/layout/matrix1"/>
    <dgm:cxn modelId="{B9504C17-6FBE-4E80-B997-391BC4D244D8}" type="presParOf" srcId="{BC1F25AB-4C96-42C9-B439-98311F195B44}" destId="{43C1E12D-BD61-44F6-B2A0-5EA6C6C33D9A}" srcOrd="1" destOrd="0" presId="urn:microsoft.com/office/officeart/2005/8/layout/matrix1"/>
    <dgm:cxn modelId="{0303429A-327A-4B14-BBC2-4CA5C491D8E2}" type="presParOf" srcId="{BC1F25AB-4C96-42C9-B439-98311F195B44}" destId="{F4361297-8B7F-4FAF-B2D7-8811A6647A44}" srcOrd="2" destOrd="0" presId="urn:microsoft.com/office/officeart/2005/8/layout/matrix1"/>
    <dgm:cxn modelId="{D04F5740-DE0A-471C-BBC1-128259F16B35}" type="presParOf" srcId="{BC1F25AB-4C96-42C9-B439-98311F195B44}" destId="{49578A4F-F46D-4DC6-97E1-D1851292E7D5}" srcOrd="3" destOrd="0" presId="urn:microsoft.com/office/officeart/2005/8/layout/matrix1"/>
    <dgm:cxn modelId="{F77F0B70-79E6-481D-862F-E6DACE5EED0D}" type="presParOf" srcId="{BC1F25AB-4C96-42C9-B439-98311F195B44}" destId="{B5CC587A-D84E-4BA2-97D1-742519FED690}" srcOrd="4" destOrd="0" presId="urn:microsoft.com/office/officeart/2005/8/layout/matrix1"/>
    <dgm:cxn modelId="{79214EEB-11DA-41FC-9497-20B44A438C17}" type="presParOf" srcId="{BC1F25AB-4C96-42C9-B439-98311F195B44}" destId="{DF20082E-CFDC-4A86-9ADD-3561C5450445}" srcOrd="5" destOrd="0" presId="urn:microsoft.com/office/officeart/2005/8/layout/matrix1"/>
    <dgm:cxn modelId="{7CD1F844-6B9A-404C-866F-ED416FC17C2B}" type="presParOf" srcId="{BC1F25AB-4C96-42C9-B439-98311F195B44}" destId="{16E06193-1263-434F-8BE9-15AD86BE5156}" srcOrd="6" destOrd="0" presId="urn:microsoft.com/office/officeart/2005/8/layout/matrix1"/>
    <dgm:cxn modelId="{E952F359-BADE-4C54-8F4F-072C1729CF54}" type="presParOf" srcId="{BC1F25AB-4C96-42C9-B439-98311F195B44}" destId="{7C7D1C36-FE64-4593-A1D6-7B3019881981}" srcOrd="7" destOrd="0" presId="urn:microsoft.com/office/officeart/2005/8/layout/matrix1"/>
    <dgm:cxn modelId="{987679FA-C5A1-4E6B-A07A-ADDCD427A60A}" type="presParOf" srcId="{D0764B13-E8F0-473A-AA3D-4E08D8D17913}" destId="{16E2D8C4-81EC-435B-9AA9-1635363C0288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9780D3-8664-4FD3-9C57-9AC725348686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IN"/>
        </a:p>
      </dgm:t>
    </dgm:pt>
    <dgm:pt modelId="{8569EF49-0817-42B9-8DBD-46DC52C6253A}">
      <dgm:prSet custT="1"/>
      <dgm:spPr/>
      <dgm:t>
        <a:bodyPr/>
        <a:lstStyle/>
        <a:p>
          <a:r>
            <a:rPr lang="en-US" sz="14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Failure to detect or eradicate tax avoidance and evasion</a:t>
          </a:r>
          <a:endParaRPr lang="en-US" sz="14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C7C4977D-A0A1-4CD7-9743-15FBF08ECA83}" type="parTrans" cxnId="{8C1EAA4F-6147-4D35-8F11-22FEEA1994F2}">
      <dgm:prSet/>
      <dgm:spPr/>
      <dgm:t>
        <a:bodyPr/>
        <a:lstStyle/>
        <a:p>
          <a:endParaRPr lang="en-IN"/>
        </a:p>
      </dgm:t>
    </dgm:pt>
    <dgm:pt modelId="{F916F79C-BBA6-4A14-B673-A19B54DA5D6C}" type="sibTrans" cxnId="{8C1EAA4F-6147-4D35-8F11-22FEEA1994F2}">
      <dgm:prSet/>
      <dgm:spPr/>
      <dgm:t>
        <a:bodyPr/>
        <a:lstStyle/>
        <a:p>
          <a:endParaRPr lang="en-IN"/>
        </a:p>
      </dgm:t>
    </dgm:pt>
    <dgm:pt modelId="{E3AB04F4-E155-499D-A6D8-402D377A6B7E}">
      <dgm:prSet custT="1"/>
      <dgm:spPr/>
      <dgm:t>
        <a:bodyPr/>
        <a:lstStyle/>
        <a:p>
          <a:r>
            <a:rPr lang="en-US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Unsuccessful defense of tax positions before appellate authorities</a:t>
          </a:r>
        </a:p>
      </dgm:t>
    </dgm:pt>
    <dgm:pt modelId="{A0B8ABDB-B0F2-47A7-9740-6B7434DF5924}" type="parTrans" cxnId="{A86F6112-B1AB-4BD3-9831-B3D53F192553}">
      <dgm:prSet/>
      <dgm:spPr/>
      <dgm:t>
        <a:bodyPr/>
        <a:lstStyle/>
        <a:p>
          <a:endParaRPr lang="en-IN"/>
        </a:p>
      </dgm:t>
    </dgm:pt>
    <dgm:pt modelId="{0F9D188B-01B2-4482-9982-11B9F1FE028A}" type="sibTrans" cxnId="{A86F6112-B1AB-4BD3-9831-B3D53F192553}">
      <dgm:prSet/>
      <dgm:spPr/>
      <dgm:t>
        <a:bodyPr/>
        <a:lstStyle/>
        <a:p>
          <a:endParaRPr lang="en-IN"/>
        </a:p>
      </dgm:t>
    </dgm:pt>
    <dgm:pt modelId="{9F32A1D9-AD4C-4613-A4C0-905CA8FEFEC1}">
      <dgm:prSet custT="1"/>
      <dgm:spPr/>
      <dgm:t>
        <a:bodyPr/>
        <a:lstStyle/>
        <a:p>
          <a:r>
            <a:rPr lang="en-US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Differentiating between legitimate business structures and tax avoidance schemes</a:t>
          </a:r>
        </a:p>
      </dgm:t>
    </dgm:pt>
    <dgm:pt modelId="{EBEF40FC-6D50-4E14-8A29-82983B585986}" type="parTrans" cxnId="{2753174A-4BC2-45E1-A83A-CDE7E1202311}">
      <dgm:prSet/>
      <dgm:spPr/>
      <dgm:t>
        <a:bodyPr/>
        <a:lstStyle/>
        <a:p>
          <a:endParaRPr lang="en-IN"/>
        </a:p>
      </dgm:t>
    </dgm:pt>
    <dgm:pt modelId="{1C789087-FE76-4E1D-9572-83AB4922F7A5}" type="sibTrans" cxnId="{2753174A-4BC2-45E1-A83A-CDE7E1202311}">
      <dgm:prSet/>
      <dgm:spPr/>
      <dgm:t>
        <a:bodyPr/>
        <a:lstStyle/>
        <a:p>
          <a:endParaRPr lang="en-IN"/>
        </a:p>
      </dgm:t>
    </dgm:pt>
    <dgm:pt modelId="{CB2546F8-4C10-44DC-B500-F1F26DA207A9}">
      <dgm:prSet custT="1"/>
      <dgm:spPr/>
      <dgm:t>
        <a:bodyPr/>
        <a:lstStyle/>
        <a:p>
          <a:r>
            <a:rPr lang="en-US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Meaningful data analysis</a:t>
          </a:r>
        </a:p>
      </dgm:t>
    </dgm:pt>
    <dgm:pt modelId="{2904DB64-C080-465E-8FB5-5CA29AEABB38}" type="parTrans" cxnId="{373D2098-0277-4223-B6B6-593FFD7C662D}">
      <dgm:prSet/>
      <dgm:spPr/>
      <dgm:t>
        <a:bodyPr/>
        <a:lstStyle/>
        <a:p>
          <a:endParaRPr lang="en-IN"/>
        </a:p>
      </dgm:t>
    </dgm:pt>
    <dgm:pt modelId="{F709E452-B6B8-4F16-B872-B01D7FCC9C41}" type="sibTrans" cxnId="{373D2098-0277-4223-B6B6-593FFD7C662D}">
      <dgm:prSet/>
      <dgm:spPr/>
      <dgm:t>
        <a:bodyPr/>
        <a:lstStyle/>
        <a:p>
          <a:endParaRPr lang="en-IN"/>
        </a:p>
      </dgm:t>
    </dgm:pt>
    <dgm:pt modelId="{846EFE54-BCFC-4A66-BE39-975CD18B6A62}" type="pres">
      <dgm:prSet presAssocID="{9A9780D3-8664-4FD3-9C57-9AC725348686}" presName="Name0" presStyleCnt="0">
        <dgm:presLayoutVars>
          <dgm:chMax val="7"/>
          <dgm:chPref val="7"/>
          <dgm:dir/>
        </dgm:presLayoutVars>
      </dgm:prSet>
      <dgm:spPr/>
    </dgm:pt>
    <dgm:pt modelId="{FFA2A953-4935-4C31-A999-45C76D8AB2D4}" type="pres">
      <dgm:prSet presAssocID="{9A9780D3-8664-4FD3-9C57-9AC725348686}" presName="Name1" presStyleCnt="0"/>
      <dgm:spPr/>
    </dgm:pt>
    <dgm:pt modelId="{47D2A824-C26D-4EB2-8FBA-254569CB042D}" type="pres">
      <dgm:prSet presAssocID="{9A9780D3-8664-4FD3-9C57-9AC725348686}" presName="cycle" presStyleCnt="0"/>
      <dgm:spPr/>
    </dgm:pt>
    <dgm:pt modelId="{AAFB1983-0074-4A42-AF31-AE9F306DBC70}" type="pres">
      <dgm:prSet presAssocID="{9A9780D3-8664-4FD3-9C57-9AC725348686}" presName="srcNode" presStyleLbl="node1" presStyleIdx="0" presStyleCnt="4"/>
      <dgm:spPr/>
    </dgm:pt>
    <dgm:pt modelId="{0D6BB2A7-0A5C-4A7D-9056-2C9FC3123434}" type="pres">
      <dgm:prSet presAssocID="{9A9780D3-8664-4FD3-9C57-9AC725348686}" presName="conn" presStyleLbl="parChTrans1D2" presStyleIdx="0" presStyleCnt="1"/>
      <dgm:spPr/>
    </dgm:pt>
    <dgm:pt modelId="{674872B3-851E-4123-A3BC-F7D32BEFE719}" type="pres">
      <dgm:prSet presAssocID="{9A9780D3-8664-4FD3-9C57-9AC725348686}" presName="extraNode" presStyleLbl="node1" presStyleIdx="0" presStyleCnt="4"/>
      <dgm:spPr/>
    </dgm:pt>
    <dgm:pt modelId="{7021CEC3-A3A8-41C5-BECA-79F3419327D9}" type="pres">
      <dgm:prSet presAssocID="{9A9780D3-8664-4FD3-9C57-9AC725348686}" presName="dstNode" presStyleLbl="node1" presStyleIdx="0" presStyleCnt="4"/>
      <dgm:spPr/>
    </dgm:pt>
    <dgm:pt modelId="{E0B028C7-B57C-428E-867D-28605CCEB78E}" type="pres">
      <dgm:prSet presAssocID="{8569EF49-0817-42B9-8DBD-46DC52C6253A}" presName="text_1" presStyleLbl="node1" presStyleIdx="0" presStyleCnt="4">
        <dgm:presLayoutVars>
          <dgm:bulletEnabled val="1"/>
        </dgm:presLayoutVars>
      </dgm:prSet>
      <dgm:spPr/>
    </dgm:pt>
    <dgm:pt modelId="{63941B47-A4C1-4337-B422-A8D8B798C338}" type="pres">
      <dgm:prSet presAssocID="{8569EF49-0817-42B9-8DBD-46DC52C6253A}" presName="accent_1" presStyleCnt="0"/>
      <dgm:spPr/>
    </dgm:pt>
    <dgm:pt modelId="{F9FC895E-78E3-4473-81F4-35233C7D4D94}" type="pres">
      <dgm:prSet presAssocID="{8569EF49-0817-42B9-8DBD-46DC52C6253A}" presName="accentRepeatNode" presStyleLbl="solidFgAcc1" presStyleIdx="0" presStyleCnt="4"/>
      <dgm:spPr/>
    </dgm:pt>
    <dgm:pt modelId="{EB100DB5-42F8-480B-9950-055FF10AF276}" type="pres">
      <dgm:prSet presAssocID="{9F32A1D9-AD4C-4613-A4C0-905CA8FEFEC1}" presName="text_2" presStyleLbl="node1" presStyleIdx="1" presStyleCnt="4">
        <dgm:presLayoutVars>
          <dgm:bulletEnabled val="1"/>
        </dgm:presLayoutVars>
      </dgm:prSet>
      <dgm:spPr/>
    </dgm:pt>
    <dgm:pt modelId="{6A14D5BB-A846-43EC-84B0-6201F25DC0C7}" type="pres">
      <dgm:prSet presAssocID="{9F32A1D9-AD4C-4613-A4C0-905CA8FEFEC1}" presName="accent_2" presStyleCnt="0"/>
      <dgm:spPr/>
    </dgm:pt>
    <dgm:pt modelId="{7377F616-E521-47C6-AC76-1E19DD3D489A}" type="pres">
      <dgm:prSet presAssocID="{9F32A1D9-AD4C-4613-A4C0-905CA8FEFEC1}" presName="accentRepeatNode" presStyleLbl="solidFgAcc1" presStyleIdx="1" presStyleCnt="4"/>
      <dgm:spPr/>
    </dgm:pt>
    <dgm:pt modelId="{74A50081-AB21-4B8C-B699-D916C9B1C5D9}" type="pres">
      <dgm:prSet presAssocID="{CB2546F8-4C10-44DC-B500-F1F26DA207A9}" presName="text_3" presStyleLbl="node1" presStyleIdx="2" presStyleCnt="4">
        <dgm:presLayoutVars>
          <dgm:bulletEnabled val="1"/>
        </dgm:presLayoutVars>
      </dgm:prSet>
      <dgm:spPr/>
    </dgm:pt>
    <dgm:pt modelId="{00E127A7-A9B6-4827-9FC7-45BD229DD6A8}" type="pres">
      <dgm:prSet presAssocID="{CB2546F8-4C10-44DC-B500-F1F26DA207A9}" presName="accent_3" presStyleCnt="0"/>
      <dgm:spPr/>
    </dgm:pt>
    <dgm:pt modelId="{1725B59E-33FE-4CE6-A8AA-39A14CBD5281}" type="pres">
      <dgm:prSet presAssocID="{CB2546F8-4C10-44DC-B500-F1F26DA207A9}" presName="accentRepeatNode" presStyleLbl="solidFgAcc1" presStyleIdx="2" presStyleCnt="4"/>
      <dgm:spPr/>
    </dgm:pt>
    <dgm:pt modelId="{EC684534-FAB5-4DE1-81C3-296240568D59}" type="pres">
      <dgm:prSet presAssocID="{E3AB04F4-E155-499D-A6D8-402D377A6B7E}" presName="text_4" presStyleLbl="node1" presStyleIdx="3" presStyleCnt="4">
        <dgm:presLayoutVars>
          <dgm:bulletEnabled val="1"/>
        </dgm:presLayoutVars>
      </dgm:prSet>
      <dgm:spPr/>
    </dgm:pt>
    <dgm:pt modelId="{25DB532B-EFED-49F8-BFBE-97651CD29F5A}" type="pres">
      <dgm:prSet presAssocID="{E3AB04F4-E155-499D-A6D8-402D377A6B7E}" presName="accent_4" presStyleCnt="0"/>
      <dgm:spPr/>
    </dgm:pt>
    <dgm:pt modelId="{E176E914-C42D-46B9-86B8-79136759EC32}" type="pres">
      <dgm:prSet presAssocID="{E3AB04F4-E155-499D-A6D8-402D377A6B7E}" presName="accentRepeatNode" presStyleLbl="solidFgAcc1" presStyleIdx="3" presStyleCnt="4"/>
      <dgm:spPr/>
    </dgm:pt>
  </dgm:ptLst>
  <dgm:cxnLst>
    <dgm:cxn modelId="{A86F6112-B1AB-4BD3-9831-B3D53F192553}" srcId="{9A9780D3-8664-4FD3-9C57-9AC725348686}" destId="{E3AB04F4-E155-499D-A6D8-402D377A6B7E}" srcOrd="3" destOrd="0" parTransId="{A0B8ABDB-B0F2-47A7-9740-6B7434DF5924}" sibTransId="{0F9D188B-01B2-4482-9982-11B9F1FE028A}"/>
    <dgm:cxn modelId="{2753174A-4BC2-45E1-A83A-CDE7E1202311}" srcId="{9A9780D3-8664-4FD3-9C57-9AC725348686}" destId="{9F32A1D9-AD4C-4613-A4C0-905CA8FEFEC1}" srcOrd="1" destOrd="0" parTransId="{EBEF40FC-6D50-4E14-8A29-82983B585986}" sibTransId="{1C789087-FE76-4E1D-9572-83AB4922F7A5}"/>
    <dgm:cxn modelId="{A562654B-04AC-4E2D-B567-C4424196FA09}" type="presOf" srcId="{9F32A1D9-AD4C-4613-A4C0-905CA8FEFEC1}" destId="{EB100DB5-42F8-480B-9950-055FF10AF276}" srcOrd="0" destOrd="0" presId="urn:microsoft.com/office/officeart/2008/layout/VerticalCurvedList"/>
    <dgm:cxn modelId="{8C1EAA4F-6147-4D35-8F11-22FEEA1994F2}" srcId="{9A9780D3-8664-4FD3-9C57-9AC725348686}" destId="{8569EF49-0817-42B9-8DBD-46DC52C6253A}" srcOrd="0" destOrd="0" parTransId="{C7C4977D-A0A1-4CD7-9743-15FBF08ECA83}" sibTransId="{F916F79C-BBA6-4A14-B673-A19B54DA5D6C}"/>
    <dgm:cxn modelId="{874B9D5A-74DA-4D31-ACFA-88C13F98B065}" type="presOf" srcId="{9A9780D3-8664-4FD3-9C57-9AC725348686}" destId="{846EFE54-BCFC-4A66-BE39-975CD18B6A62}" srcOrd="0" destOrd="0" presId="urn:microsoft.com/office/officeart/2008/layout/VerticalCurvedList"/>
    <dgm:cxn modelId="{373D2098-0277-4223-B6B6-593FFD7C662D}" srcId="{9A9780D3-8664-4FD3-9C57-9AC725348686}" destId="{CB2546F8-4C10-44DC-B500-F1F26DA207A9}" srcOrd="2" destOrd="0" parTransId="{2904DB64-C080-465E-8FB5-5CA29AEABB38}" sibTransId="{F709E452-B6B8-4F16-B872-B01D7FCC9C41}"/>
    <dgm:cxn modelId="{3340C4C8-D916-4A45-A2D4-290DA2321DB2}" type="presOf" srcId="{8569EF49-0817-42B9-8DBD-46DC52C6253A}" destId="{E0B028C7-B57C-428E-867D-28605CCEB78E}" srcOrd="0" destOrd="0" presId="urn:microsoft.com/office/officeart/2008/layout/VerticalCurvedList"/>
    <dgm:cxn modelId="{FCC52DD4-E1D2-4C96-9527-6DBA28FEFD94}" type="presOf" srcId="{E3AB04F4-E155-499D-A6D8-402D377A6B7E}" destId="{EC684534-FAB5-4DE1-81C3-296240568D59}" srcOrd="0" destOrd="0" presId="urn:microsoft.com/office/officeart/2008/layout/VerticalCurvedList"/>
    <dgm:cxn modelId="{CD673FFE-09FA-4419-8089-1BD728A064D2}" type="presOf" srcId="{F916F79C-BBA6-4A14-B673-A19B54DA5D6C}" destId="{0D6BB2A7-0A5C-4A7D-9056-2C9FC3123434}" srcOrd="0" destOrd="0" presId="urn:microsoft.com/office/officeart/2008/layout/VerticalCurvedList"/>
    <dgm:cxn modelId="{B929D9FE-FA10-40D0-90AA-521BFAB7364E}" type="presOf" srcId="{CB2546F8-4C10-44DC-B500-F1F26DA207A9}" destId="{74A50081-AB21-4B8C-B699-D916C9B1C5D9}" srcOrd="0" destOrd="0" presId="urn:microsoft.com/office/officeart/2008/layout/VerticalCurvedList"/>
    <dgm:cxn modelId="{022859B5-2A5E-4A01-8C18-108A019910DE}" type="presParOf" srcId="{846EFE54-BCFC-4A66-BE39-975CD18B6A62}" destId="{FFA2A953-4935-4C31-A999-45C76D8AB2D4}" srcOrd="0" destOrd="0" presId="urn:microsoft.com/office/officeart/2008/layout/VerticalCurvedList"/>
    <dgm:cxn modelId="{D1C23789-3482-4CCB-AC3C-94B24CC804B4}" type="presParOf" srcId="{FFA2A953-4935-4C31-A999-45C76D8AB2D4}" destId="{47D2A824-C26D-4EB2-8FBA-254569CB042D}" srcOrd="0" destOrd="0" presId="urn:microsoft.com/office/officeart/2008/layout/VerticalCurvedList"/>
    <dgm:cxn modelId="{88FD4D80-5C47-49B1-928E-6D3012A24CA0}" type="presParOf" srcId="{47D2A824-C26D-4EB2-8FBA-254569CB042D}" destId="{AAFB1983-0074-4A42-AF31-AE9F306DBC70}" srcOrd="0" destOrd="0" presId="urn:microsoft.com/office/officeart/2008/layout/VerticalCurvedList"/>
    <dgm:cxn modelId="{DCFB6B17-D15E-4E71-951B-05510B300393}" type="presParOf" srcId="{47D2A824-C26D-4EB2-8FBA-254569CB042D}" destId="{0D6BB2A7-0A5C-4A7D-9056-2C9FC3123434}" srcOrd="1" destOrd="0" presId="urn:microsoft.com/office/officeart/2008/layout/VerticalCurvedList"/>
    <dgm:cxn modelId="{010F1FA7-A002-4E19-ABAF-4AC469C7A422}" type="presParOf" srcId="{47D2A824-C26D-4EB2-8FBA-254569CB042D}" destId="{674872B3-851E-4123-A3BC-F7D32BEFE719}" srcOrd="2" destOrd="0" presId="urn:microsoft.com/office/officeart/2008/layout/VerticalCurvedList"/>
    <dgm:cxn modelId="{D9BBADAF-0A8B-4714-851E-A7CF07DE3E95}" type="presParOf" srcId="{47D2A824-C26D-4EB2-8FBA-254569CB042D}" destId="{7021CEC3-A3A8-41C5-BECA-79F3419327D9}" srcOrd="3" destOrd="0" presId="urn:microsoft.com/office/officeart/2008/layout/VerticalCurvedList"/>
    <dgm:cxn modelId="{2DA9CB7E-BC09-4C5E-BA7C-7B47DD80DA8B}" type="presParOf" srcId="{FFA2A953-4935-4C31-A999-45C76D8AB2D4}" destId="{E0B028C7-B57C-428E-867D-28605CCEB78E}" srcOrd="1" destOrd="0" presId="urn:microsoft.com/office/officeart/2008/layout/VerticalCurvedList"/>
    <dgm:cxn modelId="{A2CBC971-BD0D-4239-80B0-CCFA10265516}" type="presParOf" srcId="{FFA2A953-4935-4C31-A999-45C76D8AB2D4}" destId="{63941B47-A4C1-4337-B422-A8D8B798C338}" srcOrd="2" destOrd="0" presId="urn:microsoft.com/office/officeart/2008/layout/VerticalCurvedList"/>
    <dgm:cxn modelId="{A1A9F1B1-8241-40A6-A5E0-9816DBBC3484}" type="presParOf" srcId="{63941B47-A4C1-4337-B422-A8D8B798C338}" destId="{F9FC895E-78E3-4473-81F4-35233C7D4D94}" srcOrd="0" destOrd="0" presId="urn:microsoft.com/office/officeart/2008/layout/VerticalCurvedList"/>
    <dgm:cxn modelId="{E0F79F1C-17D1-4E0A-AC01-A904C78CB605}" type="presParOf" srcId="{FFA2A953-4935-4C31-A999-45C76D8AB2D4}" destId="{EB100DB5-42F8-480B-9950-055FF10AF276}" srcOrd="3" destOrd="0" presId="urn:microsoft.com/office/officeart/2008/layout/VerticalCurvedList"/>
    <dgm:cxn modelId="{0C1A8221-D6FA-4BD8-AABC-F6332E52D499}" type="presParOf" srcId="{FFA2A953-4935-4C31-A999-45C76D8AB2D4}" destId="{6A14D5BB-A846-43EC-84B0-6201F25DC0C7}" srcOrd="4" destOrd="0" presId="urn:microsoft.com/office/officeart/2008/layout/VerticalCurvedList"/>
    <dgm:cxn modelId="{9E4E1A27-FB11-456A-B139-278ED8C10AF2}" type="presParOf" srcId="{6A14D5BB-A846-43EC-84B0-6201F25DC0C7}" destId="{7377F616-E521-47C6-AC76-1E19DD3D489A}" srcOrd="0" destOrd="0" presId="urn:microsoft.com/office/officeart/2008/layout/VerticalCurvedList"/>
    <dgm:cxn modelId="{016A0EF4-E764-4D87-96E7-8B638D53314E}" type="presParOf" srcId="{FFA2A953-4935-4C31-A999-45C76D8AB2D4}" destId="{74A50081-AB21-4B8C-B699-D916C9B1C5D9}" srcOrd="5" destOrd="0" presId="urn:microsoft.com/office/officeart/2008/layout/VerticalCurvedList"/>
    <dgm:cxn modelId="{B880A4C6-322E-4426-B5D3-B88D71D451D6}" type="presParOf" srcId="{FFA2A953-4935-4C31-A999-45C76D8AB2D4}" destId="{00E127A7-A9B6-4827-9FC7-45BD229DD6A8}" srcOrd="6" destOrd="0" presId="urn:microsoft.com/office/officeart/2008/layout/VerticalCurvedList"/>
    <dgm:cxn modelId="{6B7E42E6-788E-4A20-ADF8-83947B6736DF}" type="presParOf" srcId="{00E127A7-A9B6-4827-9FC7-45BD229DD6A8}" destId="{1725B59E-33FE-4CE6-A8AA-39A14CBD5281}" srcOrd="0" destOrd="0" presId="urn:microsoft.com/office/officeart/2008/layout/VerticalCurvedList"/>
    <dgm:cxn modelId="{FC824087-C2A9-462D-B44E-99CFF4161248}" type="presParOf" srcId="{FFA2A953-4935-4C31-A999-45C76D8AB2D4}" destId="{EC684534-FAB5-4DE1-81C3-296240568D59}" srcOrd="7" destOrd="0" presId="urn:microsoft.com/office/officeart/2008/layout/VerticalCurvedList"/>
    <dgm:cxn modelId="{19B69DD3-41E8-446A-871E-7AABFE1BBC8F}" type="presParOf" srcId="{FFA2A953-4935-4C31-A999-45C76D8AB2D4}" destId="{25DB532B-EFED-49F8-BFBE-97651CD29F5A}" srcOrd="8" destOrd="0" presId="urn:microsoft.com/office/officeart/2008/layout/VerticalCurvedList"/>
    <dgm:cxn modelId="{7D33C520-DED9-48AB-8BFA-21FB592AC2A7}" type="presParOf" srcId="{25DB532B-EFED-49F8-BFBE-97651CD29F5A}" destId="{E176E914-C42D-46B9-86B8-79136759EC3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9780D3-8664-4FD3-9C57-9AC725348686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IN"/>
        </a:p>
      </dgm:t>
    </dgm:pt>
    <dgm:pt modelId="{757D0849-E6F3-4085-B229-77C0DDE27F65}">
      <dgm:prSet phldrT="[Text]" custT="1"/>
      <dgm:spPr/>
      <dgm:t>
        <a:bodyPr/>
        <a:lstStyle/>
        <a:p>
          <a:r>
            <a:rPr lang="en-US" sz="14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Lower than expected tax registrations resulting in a narrower tax base </a:t>
          </a:r>
          <a:endParaRPr lang="en-IN" sz="1400" dirty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3A3B88F8-02BC-4C05-8C4E-7AD62D2CF936}" type="parTrans" cxnId="{5EDF82B2-EB8E-4D94-8C7C-B5A09AADA7C7}">
      <dgm:prSet/>
      <dgm:spPr/>
      <dgm:t>
        <a:bodyPr/>
        <a:lstStyle/>
        <a:p>
          <a:endParaRPr lang="en-IN"/>
        </a:p>
      </dgm:t>
    </dgm:pt>
    <dgm:pt modelId="{52298328-767F-4F53-B285-92A7B2EFDAC5}" type="sibTrans" cxnId="{5EDF82B2-EB8E-4D94-8C7C-B5A09AADA7C7}">
      <dgm:prSet/>
      <dgm:spPr/>
      <dgm:t>
        <a:bodyPr/>
        <a:lstStyle/>
        <a:p>
          <a:endParaRPr lang="en-IN"/>
        </a:p>
      </dgm:t>
    </dgm:pt>
    <dgm:pt modelId="{DF735544-D889-46FD-BD5F-F5D99B9A94B6}">
      <dgm:prSet phldrT="[Text]" custT="1"/>
      <dgm:spPr/>
      <dgm:t>
        <a:bodyPr/>
        <a:lstStyle/>
        <a:p>
          <a:r>
            <a:rPr lang="en-US" sz="14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Failure in collection of due tax from taxpayers</a:t>
          </a:r>
          <a:endParaRPr lang="en-IN" sz="1400" dirty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77C29AF0-790E-4CFE-BB7C-15D8F070A644}" type="parTrans" cxnId="{DE9A0DF3-5175-4445-B7A4-A7D247DA130F}">
      <dgm:prSet/>
      <dgm:spPr/>
      <dgm:t>
        <a:bodyPr/>
        <a:lstStyle/>
        <a:p>
          <a:endParaRPr lang="en-IN"/>
        </a:p>
      </dgm:t>
    </dgm:pt>
    <dgm:pt modelId="{025FAFB1-14FC-4F9E-9E24-94C706D96365}" type="sibTrans" cxnId="{DE9A0DF3-5175-4445-B7A4-A7D247DA130F}">
      <dgm:prSet/>
      <dgm:spPr/>
      <dgm:t>
        <a:bodyPr/>
        <a:lstStyle/>
        <a:p>
          <a:endParaRPr lang="en-IN"/>
        </a:p>
      </dgm:t>
    </dgm:pt>
    <dgm:pt modelId="{1C5895DF-3EA2-480F-B4D2-E419C5BA1D15}">
      <dgm:prSet phldrT="[Text]" custT="1"/>
      <dgm:spPr/>
      <dgm:t>
        <a:bodyPr/>
        <a:lstStyle/>
        <a:p>
          <a:r>
            <a:rPr lang="en-US" sz="14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Lower than expected tax filings due to high compliance cost for taxpayers</a:t>
          </a:r>
          <a:endParaRPr lang="en-IN" sz="1400" dirty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0F1CA04F-136E-4501-9558-CB8A7CCCA168}" type="parTrans" cxnId="{8AE306E1-30F1-47A2-8A71-72512A9B0765}">
      <dgm:prSet/>
      <dgm:spPr/>
      <dgm:t>
        <a:bodyPr/>
        <a:lstStyle/>
        <a:p>
          <a:endParaRPr lang="en-IN"/>
        </a:p>
      </dgm:t>
    </dgm:pt>
    <dgm:pt modelId="{B33ED670-12EA-4656-9E67-F289334F20D8}" type="sibTrans" cxnId="{8AE306E1-30F1-47A2-8A71-72512A9B0765}">
      <dgm:prSet/>
      <dgm:spPr/>
      <dgm:t>
        <a:bodyPr/>
        <a:lstStyle/>
        <a:p>
          <a:endParaRPr lang="en-IN"/>
        </a:p>
      </dgm:t>
    </dgm:pt>
    <dgm:pt modelId="{1637D465-281C-4D7E-B24D-7D9FFF15804C}">
      <dgm:prSet phldrT="[Text]" custT="1"/>
      <dgm:spPr/>
      <dgm:t>
        <a:bodyPr/>
        <a:lstStyle/>
        <a:p>
          <a:r>
            <a:rPr lang="en-IN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High administration and enforcement cost compared to tax collection</a:t>
          </a:r>
        </a:p>
      </dgm:t>
    </dgm:pt>
    <dgm:pt modelId="{7B585E65-8C80-4DA3-B4B8-800574B2DDF5}" type="parTrans" cxnId="{EC0E11EA-AAB7-4FF4-A37D-63FA937A17B7}">
      <dgm:prSet/>
      <dgm:spPr/>
      <dgm:t>
        <a:bodyPr/>
        <a:lstStyle/>
        <a:p>
          <a:endParaRPr lang="en-IN"/>
        </a:p>
      </dgm:t>
    </dgm:pt>
    <dgm:pt modelId="{28AD21DA-996F-4F22-BC8E-2D846DAD37EB}" type="sibTrans" cxnId="{EC0E11EA-AAB7-4FF4-A37D-63FA937A17B7}">
      <dgm:prSet/>
      <dgm:spPr/>
      <dgm:t>
        <a:bodyPr/>
        <a:lstStyle/>
        <a:p>
          <a:endParaRPr lang="en-IN"/>
        </a:p>
      </dgm:t>
    </dgm:pt>
    <dgm:pt modelId="{846EFE54-BCFC-4A66-BE39-975CD18B6A62}" type="pres">
      <dgm:prSet presAssocID="{9A9780D3-8664-4FD3-9C57-9AC725348686}" presName="Name0" presStyleCnt="0">
        <dgm:presLayoutVars>
          <dgm:chMax val="7"/>
          <dgm:chPref val="7"/>
          <dgm:dir/>
        </dgm:presLayoutVars>
      </dgm:prSet>
      <dgm:spPr/>
    </dgm:pt>
    <dgm:pt modelId="{FFA2A953-4935-4C31-A999-45C76D8AB2D4}" type="pres">
      <dgm:prSet presAssocID="{9A9780D3-8664-4FD3-9C57-9AC725348686}" presName="Name1" presStyleCnt="0"/>
      <dgm:spPr/>
    </dgm:pt>
    <dgm:pt modelId="{47D2A824-C26D-4EB2-8FBA-254569CB042D}" type="pres">
      <dgm:prSet presAssocID="{9A9780D3-8664-4FD3-9C57-9AC725348686}" presName="cycle" presStyleCnt="0"/>
      <dgm:spPr/>
    </dgm:pt>
    <dgm:pt modelId="{AAFB1983-0074-4A42-AF31-AE9F306DBC70}" type="pres">
      <dgm:prSet presAssocID="{9A9780D3-8664-4FD3-9C57-9AC725348686}" presName="srcNode" presStyleLbl="node1" presStyleIdx="0" presStyleCnt="4"/>
      <dgm:spPr/>
    </dgm:pt>
    <dgm:pt modelId="{0D6BB2A7-0A5C-4A7D-9056-2C9FC3123434}" type="pres">
      <dgm:prSet presAssocID="{9A9780D3-8664-4FD3-9C57-9AC725348686}" presName="conn" presStyleLbl="parChTrans1D2" presStyleIdx="0" presStyleCnt="1"/>
      <dgm:spPr/>
    </dgm:pt>
    <dgm:pt modelId="{674872B3-851E-4123-A3BC-F7D32BEFE719}" type="pres">
      <dgm:prSet presAssocID="{9A9780D3-8664-4FD3-9C57-9AC725348686}" presName="extraNode" presStyleLbl="node1" presStyleIdx="0" presStyleCnt="4"/>
      <dgm:spPr/>
    </dgm:pt>
    <dgm:pt modelId="{7021CEC3-A3A8-41C5-BECA-79F3419327D9}" type="pres">
      <dgm:prSet presAssocID="{9A9780D3-8664-4FD3-9C57-9AC725348686}" presName="dstNode" presStyleLbl="node1" presStyleIdx="0" presStyleCnt="4"/>
      <dgm:spPr/>
    </dgm:pt>
    <dgm:pt modelId="{089CB435-A963-45A2-8FD7-9A9B984DAED1}" type="pres">
      <dgm:prSet presAssocID="{757D0849-E6F3-4085-B229-77C0DDE27F65}" presName="text_1" presStyleLbl="node1" presStyleIdx="0" presStyleCnt="4">
        <dgm:presLayoutVars>
          <dgm:bulletEnabled val="1"/>
        </dgm:presLayoutVars>
      </dgm:prSet>
      <dgm:spPr/>
    </dgm:pt>
    <dgm:pt modelId="{6C04E049-DB49-47D3-97BB-8AAD867B27ED}" type="pres">
      <dgm:prSet presAssocID="{757D0849-E6F3-4085-B229-77C0DDE27F65}" presName="accent_1" presStyleCnt="0"/>
      <dgm:spPr/>
    </dgm:pt>
    <dgm:pt modelId="{758145C3-DB58-4DAC-9E98-C8EEEE1B9C44}" type="pres">
      <dgm:prSet presAssocID="{757D0849-E6F3-4085-B229-77C0DDE27F65}" presName="accentRepeatNode" presStyleLbl="solidFgAcc1" presStyleIdx="0" presStyleCnt="4"/>
      <dgm:spPr/>
    </dgm:pt>
    <dgm:pt modelId="{629ACC84-0C9D-4013-9598-3C177F9D84D0}" type="pres">
      <dgm:prSet presAssocID="{DF735544-D889-46FD-BD5F-F5D99B9A94B6}" presName="text_2" presStyleLbl="node1" presStyleIdx="1" presStyleCnt="4">
        <dgm:presLayoutVars>
          <dgm:bulletEnabled val="1"/>
        </dgm:presLayoutVars>
      </dgm:prSet>
      <dgm:spPr/>
    </dgm:pt>
    <dgm:pt modelId="{1A837E88-EDB3-4B86-96F7-5496712BE4F2}" type="pres">
      <dgm:prSet presAssocID="{DF735544-D889-46FD-BD5F-F5D99B9A94B6}" presName="accent_2" presStyleCnt="0"/>
      <dgm:spPr/>
    </dgm:pt>
    <dgm:pt modelId="{5613F8FC-AB11-4FD4-BC93-33B1089BC0D7}" type="pres">
      <dgm:prSet presAssocID="{DF735544-D889-46FD-BD5F-F5D99B9A94B6}" presName="accentRepeatNode" presStyleLbl="solidFgAcc1" presStyleIdx="1" presStyleCnt="4"/>
      <dgm:spPr/>
    </dgm:pt>
    <dgm:pt modelId="{17A967BB-15FE-42F3-8C46-3A926E2981AB}" type="pres">
      <dgm:prSet presAssocID="{1C5895DF-3EA2-480F-B4D2-E419C5BA1D15}" presName="text_3" presStyleLbl="node1" presStyleIdx="2" presStyleCnt="4">
        <dgm:presLayoutVars>
          <dgm:bulletEnabled val="1"/>
        </dgm:presLayoutVars>
      </dgm:prSet>
      <dgm:spPr/>
    </dgm:pt>
    <dgm:pt modelId="{642B646F-5F71-438A-BC59-E2E12814DD06}" type="pres">
      <dgm:prSet presAssocID="{1C5895DF-3EA2-480F-B4D2-E419C5BA1D15}" presName="accent_3" presStyleCnt="0"/>
      <dgm:spPr/>
    </dgm:pt>
    <dgm:pt modelId="{697EE1A9-D1F0-49F8-B60C-5C09164F1895}" type="pres">
      <dgm:prSet presAssocID="{1C5895DF-3EA2-480F-B4D2-E419C5BA1D15}" presName="accentRepeatNode" presStyleLbl="solidFgAcc1" presStyleIdx="2" presStyleCnt="4"/>
      <dgm:spPr/>
    </dgm:pt>
    <dgm:pt modelId="{D8A8BAF1-C300-43CB-B4BB-4A900D6EF3C1}" type="pres">
      <dgm:prSet presAssocID="{1637D465-281C-4D7E-B24D-7D9FFF15804C}" presName="text_4" presStyleLbl="node1" presStyleIdx="3" presStyleCnt="4">
        <dgm:presLayoutVars>
          <dgm:bulletEnabled val="1"/>
        </dgm:presLayoutVars>
      </dgm:prSet>
      <dgm:spPr/>
    </dgm:pt>
    <dgm:pt modelId="{B6016DC1-C1BF-440F-AD83-BE48F65D99F2}" type="pres">
      <dgm:prSet presAssocID="{1637D465-281C-4D7E-B24D-7D9FFF15804C}" presName="accent_4" presStyleCnt="0"/>
      <dgm:spPr/>
    </dgm:pt>
    <dgm:pt modelId="{D08F8491-64BC-441C-99F0-089E8B305AD2}" type="pres">
      <dgm:prSet presAssocID="{1637D465-281C-4D7E-B24D-7D9FFF15804C}" presName="accentRepeatNode" presStyleLbl="solidFgAcc1" presStyleIdx="3" presStyleCnt="4"/>
      <dgm:spPr/>
    </dgm:pt>
  </dgm:ptLst>
  <dgm:cxnLst>
    <dgm:cxn modelId="{FA89700C-B871-4FD9-B8C0-D87CEBDC97B5}" type="presOf" srcId="{1C5895DF-3EA2-480F-B4D2-E419C5BA1D15}" destId="{17A967BB-15FE-42F3-8C46-3A926E2981AB}" srcOrd="0" destOrd="0" presId="urn:microsoft.com/office/officeart/2008/layout/VerticalCurvedList"/>
    <dgm:cxn modelId="{081D5522-F002-40A8-863A-EC1FE367E7FD}" type="presOf" srcId="{52298328-767F-4F53-B285-92A7B2EFDAC5}" destId="{0D6BB2A7-0A5C-4A7D-9056-2C9FC3123434}" srcOrd="0" destOrd="0" presId="urn:microsoft.com/office/officeart/2008/layout/VerticalCurvedList"/>
    <dgm:cxn modelId="{C5AF3243-D2D8-42CF-9648-0B055EB0AA12}" type="presOf" srcId="{9A9780D3-8664-4FD3-9C57-9AC725348686}" destId="{846EFE54-BCFC-4A66-BE39-975CD18B6A62}" srcOrd="0" destOrd="0" presId="urn:microsoft.com/office/officeart/2008/layout/VerticalCurvedList"/>
    <dgm:cxn modelId="{EA6DDC44-A161-4A6C-B984-6AFE23D0566A}" type="presOf" srcId="{757D0849-E6F3-4085-B229-77C0DDE27F65}" destId="{089CB435-A963-45A2-8FD7-9A9B984DAED1}" srcOrd="0" destOrd="0" presId="urn:microsoft.com/office/officeart/2008/layout/VerticalCurvedList"/>
    <dgm:cxn modelId="{31FDA459-4689-4B83-83B7-548BAD8E8C46}" type="presOf" srcId="{1637D465-281C-4D7E-B24D-7D9FFF15804C}" destId="{D8A8BAF1-C300-43CB-B4BB-4A900D6EF3C1}" srcOrd="0" destOrd="0" presId="urn:microsoft.com/office/officeart/2008/layout/VerticalCurvedList"/>
    <dgm:cxn modelId="{2B7C218C-081E-44E5-B8E6-FD4BA0D3B135}" type="presOf" srcId="{DF735544-D889-46FD-BD5F-F5D99B9A94B6}" destId="{629ACC84-0C9D-4013-9598-3C177F9D84D0}" srcOrd="0" destOrd="0" presId="urn:microsoft.com/office/officeart/2008/layout/VerticalCurvedList"/>
    <dgm:cxn modelId="{5EDF82B2-EB8E-4D94-8C7C-B5A09AADA7C7}" srcId="{9A9780D3-8664-4FD3-9C57-9AC725348686}" destId="{757D0849-E6F3-4085-B229-77C0DDE27F65}" srcOrd="0" destOrd="0" parTransId="{3A3B88F8-02BC-4C05-8C4E-7AD62D2CF936}" sibTransId="{52298328-767F-4F53-B285-92A7B2EFDAC5}"/>
    <dgm:cxn modelId="{8AE306E1-30F1-47A2-8A71-72512A9B0765}" srcId="{9A9780D3-8664-4FD3-9C57-9AC725348686}" destId="{1C5895DF-3EA2-480F-B4D2-E419C5BA1D15}" srcOrd="2" destOrd="0" parTransId="{0F1CA04F-136E-4501-9558-CB8A7CCCA168}" sibTransId="{B33ED670-12EA-4656-9E67-F289334F20D8}"/>
    <dgm:cxn modelId="{EC0E11EA-AAB7-4FF4-A37D-63FA937A17B7}" srcId="{9A9780D3-8664-4FD3-9C57-9AC725348686}" destId="{1637D465-281C-4D7E-B24D-7D9FFF15804C}" srcOrd="3" destOrd="0" parTransId="{7B585E65-8C80-4DA3-B4B8-800574B2DDF5}" sibTransId="{28AD21DA-996F-4F22-BC8E-2D846DAD37EB}"/>
    <dgm:cxn modelId="{DE9A0DF3-5175-4445-B7A4-A7D247DA130F}" srcId="{9A9780D3-8664-4FD3-9C57-9AC725348686}" destId="{DF735544-D889-46FD-BD5F-F5D99B9A94B6}" srcOrd="1" destOrd="0" parTransId="{77C29AF0-790E-4CFE-BB7C-15D8F070A644}" sibTransId="{025FAFB1-14FC-4F9E-9E24-94C706D96365}"/>
    <dgm:cxn modelId="{FBB865B9-81A7-408C-AC13-7EFF29617E7C}" type="presParOf" srcId="{846EFE54-BCFC-4A66-BE39-975CD18B6A62}" destId="{FFA2A953-4935-4C31-A999-45C76D8AB2D4}" srcOrd="0" destOrd="0" presId="urn:microsoft.com/office/officeart/2008/layout/VerticalCurvedList"/>
    <dgm:cxn modelId="{703E5E49-767E-4D0B-8B59-C2D91FF06577}" type="presParOf" srcId="{FFA2A953-4935-4C31-A999-45C76D8AB2D4}" destId="{47D2A824-C26D-4EB2-8FBA-254569CB042D}" srcOrd="0" destOrd="0" presId="urn:microsoft.com/office/officeart/2008/layout/VerticalCurvedList"/>
    <dgm:cxn modelId="{2C63DECE-DFA8-4632-9C34-3D63E3824FFF}" type="presParOf" srcId="{47D2A824-C26D-4EB2-8FBA-254569CB042D}" destId="{AAFB1983-0074-4A42-AF31-AE9F306DBC70}" srcOrd="0" destOrd="0" presId="urn:microsoft.com/office/officeart/2008/layout/VerticalCurvedList"/>
    <dgm:cxn modelId="{87840362-F9C7-4C02-AD7A-6DB9B4CA103C}" type="presParOf" srcId="{47D2A824-C26D-4EB2-8FBA-254569CB042D}" destId="{0D6BB2A7-0A5C-4A7D-9056-2C9FC3123434}" srcOrd="1" destOrd="0" presId="urn:microsoft.com/office/officeart/2008/layout/VerticalCurvedList"/>
    <dgm:cxn modelId="{819C85A4-3F40-4221-A256-96125DA0BDF4}" type="presParOf" srcId="{47D2A824-C26D-4EB2-8FBA-254569CB042D}" destId="{674872B3-851E-4123-A3BC-F7D32BEFE719}" srcOrd="2" destOrd="0" presId="urn:microsoft.com/office/officeart/2008/layout/VerticalCurvedList"/>
    <dgm:cxn modelId="{EA740115-4E36-4307-BC7D-66B066754D45}" type="presParOf" srcId="{47D2A824-C26D-4EB2-8FBA-254569CB042D}" destId="{7021CEC3-A3A8-41C5-BECA-79F3419327D9}" srcOrd="3" destOrd="0" presId="urn:microsoft.com/office/officeart/2008/layout/VerticalCurvedList"/>
    <dgm:cxn modelId="{EB3D5A89-4EA1-4314-8A22-F8AC10362036}" type="presParOf" srcId="{FFA2A953-4935-4C31-A999-45C76D8AB2D4}" destId="{089CB435-A963-45A2-8FD7-9A9B984DAED1}" srcOrd="1" destOrd="0" presId="urn:microsoft.com/office/officeart/2008/layout/VerticalCurvedList"/>
    <dgm:cxn modelId="{7C8952A7-9EB9-4A74-8C04-2D2B389BD204}" type="presParOf" srcId="{FFA2A953-4935-4C31-A999-45C76D8AB2D4}" destId="{6C04E049-DB49-47D3-97BB-8AAD867B27ED}" srcOrd="2" destOrd="0" presId="urn:microsoft.com/office/officeart/2008/layout/VerticalCurvedList"/>
    <dgm:cxn modelId="{FE601B4E-66D8-44B5-B864-4E5C1585BD65}" type="presParOf" srcId="{6C04E049-DB49-47D3-97BB-8AAD867B27ED}" destId="{758145C3-DB58-4DAC-9E98-C8EEEE1B9C44}" srcOrd="0" destOrd="0" presId="urn:microsoft.com/office/officeart/2008/layout/VerticalCurvedList"/>
    <dgm:cxn modelId="{660DF097-E132-4F29-9BDA-F9D145830A55}" type="presParOf" srcId="{FFA2A953-4935-4C31-A999-45C76D8AB2D4}" destId="{629ACC84-0C9D-4013-9598-3C177F9D84D0}" srcOrd="3" destOrd="0" presId="urn:microsoft.com/office/officeart/2008/layout/VerticalCurvedList"/>
    <dgm:cxn modelId="{9F6E5C51-5562-4A0F-BF62-24382A526577}" type="presParOf" srcId="{FFA2A953-4935-4C31-A999-45C76D8AB2D4}" destId="{1A837E88-EDB3-4B86-96F7-5496712BE4F2}" srcOrd="4" destOrd="0" presId="urn:microsoft.com/office/officeart/2008/layout/VerticalCurvedList"/>
    <dgm:cxn modelId="{678DA57A-FB89-4F40-93FC-FCB99A5BA7EA}" type="presParOf" srcId="{1A837E88-EDB3-4B86-96F7-5496712BE4F2}" destId="{5613F8FC-AB11-4FD4-BC93-33B1089BC0D7}" srcOrd="0" destOrd="0" presId="urn:microsoft.com/office/officeart/2008/layout/VerticalCurvedList"/>
    <dgm:cxn modelId="{A042EA5C-877E-4F42-9D4D-DBB617D69C22}" type="presParOf" srcId="{FFA2A953-4935-4C31-A999-45C76D8AB2D4}" destId="{17A967BB-15FE-42F3-8C46-3A926E2981AB}" srcOrd="5" destOrd="0" presId="urn:microsoft.com/office/officeart/2008/layout/VerticalCurvedList"/>
    <dgm:cxn modelId="{08DFA81F-6C27-4D58-A364-0D32A9FF758C}" type="presParOf" srcId="{FFA2A953-4935-4C31-A999-45C76D8AB2D4}" destId="{642B646F-5F71-438A-BC59-E2E12814DD06}" srcOrd="6" destOrd="0" presId="urn:microsoft.com/office/officeart/2008/layout/VerticalCurvedList"/>
    <dgm:cxn modelId="{5B785416-10A2-4123-936F-CD5492211728}" type="presParOf" srcId="{642B646F-5F71-438A-BC59-E2E12814DD06}" destId="{697EE1A9-D1F0-49F8-B60C-5C09164F1895}" srcOrd="0" destOrd="0" presId="urn:microsoft.com/office/officeart/2008/layout/VerticalCurvedList"/>
    <dgm:cxn modelId="{6CF84BDF-FE2A-4F00-ABC4-99B500081AC0}" type="presParOf" srcId="{FFA2A953-4935-4C31-A999-45C76D8AB2D4}" destId="{D8A8BAF1-C300-43CB-B4BB-4A900D6EF3C1}" srcOrd="7" destOrd="0" presId="urn:microsoft.com/office/officeart/2008/layout/VerticalCurvedList"/>
    <dgm:cxn modelId="{6EB1291F-1542-4840-8DD5-C43D9B8148CF}" type="presParOf" srcId="{FFA2A953-4935-4C31-A999-45C76D8AB2D4}" destId="{B6016DC1-C1BF-440F-AD83-BE48F65D99F2}" srcOrd="8" destOrd="0" presId="urn:microsoft.com/office/officeart/2008/layout/VerticalCurvedList"/>
    <dgm:cxn modelId="{A57E98E3-04E6-4242-B303-F7A498F03F87}" type="presParOf" srcId="{B6016DC1-C1BF-440F-AD83-BE48F65D99F2}" destId="{D08F8491-64BC-441C-99F0-089E8B305AD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A9780D3-8664-4FD3-9C57-9AC725348686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IN"/>
        </a:p>
      </dgm:t>
    </dgm:pt>
    <dgm:pt modelId="{757D0849-E6F3-4085-B229-77C0DDE27F65}">
      <dgm:prSet phldrT="[Text]" custT="1"/>
      <dgm:spPr/>
      <dgm:t>
        <a:bodyPr/>
        <a:lstStyle/>
        <a:p>
          <a:r>
            <a:rPr lang="en-GB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Errors in interpretation or application of tax laws resulting in incorrect filing of tax returns</a:t>
          </a:r>
          <a:endParaRPr lang="en-IN" sz="14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3A3B88F8-02BC-4C05-8C4E-7AD62D2CF936}" type="parTrans" cxnId="{5EDF82B2-EB8E-4D94-8C7C-B5A09AADA7C7}">
      <dgm:prSet/>
      <dgm:spPr/>
      <dgm:t>
        <a:bodyPr/>
        <a:lstStyle/>
        <a:p>
          <a:endParaRPr lang="en-IN" sz="1400"/>
        </a:p>
      </dgm:t>
    </dgm:pt>
    <dgm:pt modelId="{52298328-767F-4F53-B285-92A7B2EFDAC5}" type="sibTrans" cxnId="{5EDF82B2-EB8E-4D94-8C7C-B5A09AADA7C7}">
      <dgm:prSet/>
      <dgm:spPr/>
      <dgm:t>
        <a:bodyPr/>
        <a:lstStyle/>
        <a:p>
          <a:endParaRPr lang="en-IN" sz="1400"/>
        </a:p>
      </dgm:t>
    </dgm:pt>
    <dgm:pt modelId="{DF735544-D889-46FD-BD5F-F5D99B9A94B6}">
      <dgm:prSet phldrT="[Text]" custT="1"/>
      <dgm:spPr/>
      <dgm:t>
        <a:bodyPr/>
        <a:lstStyle/>
        <a:p>
          <a:r>
            <a:rPr lang="en-GB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Uncertainties over </a:t>
          </a:r>
          <a:r>
            <a:rPr lang="en-US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interpretation or application of tax laws </a:t>
          </a:r>
          <a:endParaRPr lang="en-IN" sz="1400" dirty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77C29AF0-790E-4CFE-BB7C-15D8F070A644}" type="parTrans" cxnId="{DE9A0DF3-5175-4445-B7A4-A7D247DA130F}">
      <dgm:prSet/>
      <dgm:spPr/>
      <dgm:t>
        <a:bodyPr/>
        <a:lstStyle/>
        <a:p>
          <a:endParaRPr lang="en-IN" sz="1400"/>
        </a:p>
      </dgm:t>
    </dgm:pt>
    <dgm:pt modelId="{025FAFB1-14FC-4F9E-9E24-94C706D96365}" type="sibTrans" cxnId="{DE9A0DF3-5175-4445-B7A4-A7D247DA130F}">
      <dgm:prSet/>
      <dgm:spPr/>
      <dgm:t>
        <a:bodyPr/>
        <a:lstStyle/>
        <a:p>
          <a:endParaRPr lang="en-IN" sz="1400"/>
        </a:p>
      </dgm:t>
    </dgm:pt>
    <dgm:pt modelId="{1C5895DF-3EA2-480F-B4D2-E419C5BA1D15}">
      <dgm:prSet phldrT="[Text]" custT="1"/>
      <dgm:spPr/>
      <dgm:t>
        <a:bodyPr/>
        <a:lstStyle/>
        <a:p>
          <a:r>
            <a:rPr lang="en-US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Aggressive tax planning</a:t>
          </a:r>
          <a:endParaRPr lang="en-IN" sz="1400" dirty="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0F1CA04F-136E-4501-9558-CB8A7CCCA168}" type="parTrans" cxnId="{8AE306E1-30F1-47A2-8A71-72512A9B0765}">
      <dgm:prSet/>
      <dgm:spPr/>
      <dgm:t>
        <a:bodyPr/>
        <a:lstStyle/>
        <a:p>
          <a:endParaRPr lang="en-IN" sz="1400"/>
        </a:p>
      </dgm:t>
    </dgm:pt>
    <dgm:pt modelId="{B33ED670-12EA-4656-9E67-F289334F20D8}" type="sibTrans" cxnId="{8AE306E1-30F1-47A2-8A71-72512A9B0765}">
      <dgm:prSet/>
      <dgm:spPr/>
      <dgm:t>
        <a:bodyPr/>
        <a:lstStyle/>
        <a:p>
          <a:endParaRPr lang="en-IN" sz="1400"/>
        </a:p>
      </dgm:t>
    </dgm:pt>
    <dgm:pt modelId="{8569EF49-0817-42B9-8DBD-46DC52C6253A}">
      <dgm:prSet custT="1"/>
      <dgm:spPr/>
      <dgm:t>
        <a:bodyPr/>
        <a:lstStyle/>
        <a:p>
          <a:r>
            <a:rPr lang="en-US" sz="1400" dirty="0" err="1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Unfavourable</a:t>
          </a:r>
          <a:r>
            <a:rPr lang="en-US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 regulatory regime and internal controls</a:t>
          </a:r>
        </a:p>
      </dgm:t>
    </dgm:pt>
    <dgm:pt modelId="{C7C4977D-A0A1-4CD7-9743-15FBF08ECA83}" type="parTrans" cxnId="{8C1EAA4F-6147-4D35-8F11-22FEEA1994F2}">
      <dgm:prSet/>
      <dgm:spPr/>
      <dgm:t>
        <a:bodyPr/>
        <a:lstStyle/>
        <a:p>
          <a:endParaRPr lang="en-IN" sz="1400"/>
        </a:p>
      </dgm:t>
    </dgm:pt>
    <dgm:pt modelId="{F916F79C-BBA6-4A14-B673-A19B54DA5D6C}" type="sibTrans" cxnId="{8C1EAA4F-6147-4D35-8F11-22FEEA1994F2}">
      <dgm:prSet/>
      <dgm:spPr/>
      <dgm:t>
        <a:bodyPr/>
        <a:lstStyle/>
        <a:p>
          <a:endParaRPr lang="en-IN" sz="1400"/>
        </a:p>
      </dgm:t>
    </dgm:pt>
    <dgm:pt modelId="{E3AB04F4-E155-499D-A6D8-402D377A6B7E}">
      <dgm:prSet custT="1"/>
      <dgm:spPr/>
      <dgm:t>
        <a:bodyPr/>
        <a:lstStyle/>
        <a:p>
          <a:r>
            <a:rPr lang="en-IN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Opportunities to minimise tax in a compliant manner missed out</a:t>
          </a:r>
          <a:endParaRPr lang="en-US" sz="14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A0B8ABDB-B0F2-47A7-9740-6B7434DF5924}" type="parTrans" cxnId="{A86F6112-B1AB-4BD3-9831-B3D53F192553}">
      <dgm:prSet/>
      <dgm:spPr/>
      <dgm:t>
        <a:bodyPr/>
        <a:lstStyle/>
        <a:p>
          <a:endParaRPr lang="en-IN" sz="1400"/>
        </a:p>
      </dgm:t>
    </dgm:pt>
    <dgm:pt modelId="{0F9D188B-01B2-4482-9982-11B9F1FE028A}" type="sibTrans" cxnId="{A86F6112-B1AB-4BD3-9831-B3D53F192553}">
      <dgm:prSet/>
      <dgm:spPr/>
      <dgm:t>
        <a:bodyPr/>
        <a:lstStyle/>
        <a:p>
          <a:endParaRPr lang="en-IN" sz="1400"/>
        </a:p>
      </dgm:t>
    </dgm:pt>
    <dgm:pt modelId="{846EFE54-BCFC-4A66-BE39-975CD18B6A62}" type="pres">
      <dgm:prSet presAssocID="{9A9780D3-8664-4FD3-9C57-9AC725348686}" presName="Name0" presStyleCnt="0">
        <dgm:presLayoutVars>
          <dgm:chMax val="7"/>
          <dgm:chPref val="7"/>
          <dgm:dir/>
        </dgm:presLayoutVars>
      </dgm:prSet>
      <dgm:spPr/>
    </dgm:pt>
    <dgm:pt modelId="{FFA2A953-4935-4C31-A999-45C76D8AB2D4}" type="pres">
      <dgm:prSet presAssocID="{9A9780D3-8664-4FD3-9C57-9AC725348686}" presName="Name1" presStyleCnt="0"/>
      <dgm:spPr/>
    </dgm:pt>
    <dgm:pt modelId="{47D2A824-C26D-4EB2-8FBA-254569CB042D}" type="pres">
      <dgm:prSet presAssocID="{9A9780D3-8664-4FD3-9C57-9AC725348686}" presName="cycle" presStyleCnt="0"/>
      <dgm:spPr/>
    </dgm:pt>
    <dgm:pt modelId="{AAFB1983-0074-4A42-AF31-AE9F306DBC70}" type="pres">
      <dgm:prSet presAssocID="{9A9780D3-8664-4FD3-9C57-9AC725348686}" presName="srcNode" presStyleLbl="node1" presStyleIdx="0" presStyleCnt="5"/>
      <dgm:spPr/>
    </dgm:pt>
    <dgm:pt modelId="{0D6BB2A7-0A5C-4A7D-9056-2C9FC3123434}" type="pres">
      <dgm:prSet presAssocID="{9A9780D3-8664-4FD3-9C57-9AC725348686}" presName="conn" presStyleLbl="parChTrans1D2" presStyleIdx="0" presStyleCnt="1"/>
      <dgm:spPr/>
    </dgm:pt>
    <dgm:pt modelId="{674872B3-851E-4123-A3BC-F7D32BEFE719}" type="pres">
      <dgm:prSet presAssocID="{9A9780D3-8664-4FD3-9C57-9AC725348686}" presName="extraNode" presStyleLbl="node1" presStyleIdx="0" presStyleCnt="5"/>
      <dgm:spPr/>
    </dgm:pt>
    <dgm:pt modelId="{7021CEC3-A3A8-41C5-BECA-79F3419327D9}" type="pres">
      <dgm:prSet presAssocID="{9A9780D3-8664-4FD3-9C57-9AC725348686}" presName="dstNode" presStyleLbl="node1" presStyleIdx="0" presStyleCnt="5"/>
      <dgm:spPr/>
    </dgm:pt>
    <dgm:pt modelId="{089CB435-A963-45A2-8FD7-9A9B984DAED1}" type="pres">
      <dgm:prSet presAssocID="{757D0849-E6F3-4085-B229-77C0DDE27F65}" presName="text_1" presStyleLbl="node1" presStyleIdx="0" presStyleCnt="5">
        <dgm:presLayoutVars>
          <dgm:bulletEnabled val="1"/>
        </dgm:presLayoutVars>
      </dgm:prSet>
      <dgm:spPr/>
    </dgm:pt>
    <dgm:pt modelId="{6C04E049-DB49-47D3-97BB-8AAD867B27ED}" type="pres">
      <dgm:prSet presAssocID="{757D0849-E6F3-4085-B229-77C0DDE27F65}" presName="accent_1" presStyleCnt="0"/>
      <dgm:spPr/>
    </dgm:pt>
    <dgm:pt modelId="{758145C3-DB58-4DAC-9E98-C8EEEE1B9C44}" type="pres">
      <dgm:prSet presAssocID="{757D0849-E6F3-4085-B229-77C0DDE27F65}" presName="accentRepeatNode" presStyleLbl="solidFgAcc1" presStyleIdx="0" presStyleCnt="5"/>
      <dgm:spPr/>
    </dgm:pt>
    <dgm:pt modelId="{629ACC84-0C9D-4013-9598-3C177F9D84D0}" type="pres">
      <dgm:prSet presAssocID="{DF735544-D889-46FD-BD5F-F5D99B9A94B6}" presName="text_2" presStyleLbl="node1" presStyleIdx="1" presStyleCnt="5">
        <dgm:presLayoutVars>
          <dgm:bulletEnabled val="1"/>
        </dgm:presLayoutVars>
      </dgm:prSet>
      <dgm:spPr/>
    </dgm:pt>
    <dgm:pt modelId="{1A837E88-EDB3-4B86-96F7-5496712BE4F2}" type="pres">
      <dgm:prSet presAssocID="{DF735544-D889-46FD-BD5F-F5D99B9A94B6}" presName="accent_2" presStyleCnt="0"/>
      <dgm:spPr/>
    </dgm:pt>
    <dgm:pt modelId="{5613F8FC-AB11-4FD4-BC93-33B1089BC0D7}" type="pres">
      <dgm:prSet presAssocID="{DF735544-D889-46FD-BD5F-F5D99B9A94B6}" presName="accentRepeatNode" presStyleLbl="solidFgAcc1" presStyleIdx="1" presStyleCnt="5"/>
      <dgm:spPr/>
    </dgm:pt>
    <dgm:pt modelId="{17A967BB-15FE-42F3-8C46-3A926E2981AB}" type="pres">
      <dgm:prSet presAssocID="{1C5895DF-3EA2-480F-B4D2-E419C5BA1D15}" presName="text_3" presStyleLbl="node1" presStyleIdx="2" presStyleCnt="5">
        <dgm:presLayoutVars>
          <dgm:bulletEnabled val="1"/>
        </dgm:presLayoutVars>
      </dgm:prSet>
      <dgm:spPr/>
    </dgm:pt>
    <dgm:pt modelId="{642B646F-5F71-438A-BC59-E2E12814DD06}" type="pres">
      <dgm:prSet presAssocID="{1C5895DF-3EA2-480F-B4D2-E419C5BA1D15}" presName="accent_3" presStyleCnt="0"/>
      <dgm:spPr/>
    </dgm:pt>
    <dgm:pt modelId="{697EE1A9-D1F0-49F8-B60C-5C09164F1895}" type="pres">
      <dgm:prSet presAssocID="{1C5895DF-3EA2-480F-B4D2-E419C5BA1D15}" presName="accentRepeatNode" presStyleLbl="solidFgAcc1" presStyleIdx="2" presStyleCnt="5"/>
      <dgm:spPr/>
    </dgm:pt>
    <dgm:pt modelId="{48DBA59A-E3D0-460A-8D36-CB7B60608501}" type="pres">
      <dgm:prSet presAssocID="{8569EF49-0817-42B9-8DBD-46DC52C6253A}" presName="text_4" presStyleLbl="node1" presStyleIdx="3" presStyleCnt="5">
        <dgm:presLayoutVars>
          <dgm:bulletEnabled val="1"/>
        </dgm:presLayoutVars>
      </dgm:prSet>
      <dgm:spPr/>
    </dgm:pt>
    <dgm:pt modelId="{CB8ABFD7-3184-4F83-BFC3-21EEDC1AFF57}" type="pres">
      <dgm:prSet presAssocID="{8569EF49-0817-42B9-8DBD-46DC52C6253A}" presName="accent_4" presStyleCnt="0"/>
      <dgm:spPr/>
    </dgm:pt>
    <dgm:pt modelId="{F9FC895E-78E3-4473-81F4-35233C7D4D94}" type="pres">
      <dgm:prSet presAssocID="{8569EF49-0817-42B9-8DBD-46DC52C6253A}" presName="accentRepeatNode" presStyleLbl="solidFgAcc1" presStyleIdx="3" presStyleCnt="5"/>
      <dgm:spPr/>
    </dgm:pt>
    <dgm:pt modelId="{EC179069-3A33-4642-9B68-C9C6B6C37CAA}" type="pres">
      <dgm:prSet presAssocID="{E3AB04F4-E155-499D-A6D8-402D377A6B7E}" presName="text_5" presStyleLbl="node1" presStyleIdx="4" presStyleCnt="5">
        <dgm:presLayoutVars>
          <dgm:bulletEnabled val="1"/>
        </dgm:presLayoutVars>
      </dgm:prSet>
      <dgm:spPr/>
    </dgm:pt>
    <dgm:pt modelId="{6F00226B-F39C-4269-826B-D5289FDC2B61}" type="pres">
      <dgm:prSet presAssocID="{E3AB04F4-E155-499D-A6D8-402D377A6B7E}" presName="accent_5" presStyleCnt="0"/>
      <dgm:spPr/>
    </dgm:pt>
    <dgm:pt modelId="{E176E914-C42D-46B9-86B8-79136759EC32}" type="pres">
      <dgm:prSet presAssocID="{E3AB04F4-E155-499D-A6D8-402D377A6B7E}" presName="accentRepeatNode" presStyleLbl="solidFgAcc1" presStyleIdx="4" presStyleCnt="5"/>
      <dgm:spPr/>
    </dgm:pt>
  </dgm:ptLst>
  <dgm:cxnLst>
    <dgm:cxn modelId="{A86F6112-B1AB-4BD3-9831-B3D53F192553}" srcId="{9A9780D3-8664-4FD3-9C57-9AC725348686}" destId="{E3AB04F4-E155-499D-A6D8-402D377A6B7E}" srcOrd="4" destOrd="0" parTransId="{A0B8ABDB-B0F2-47A7-9740-6B7434DF5924}" sibTransId="{0F9D188B-01B2-4482-9982-11B9F1FE028A}"/>
    <dgm:cxn modelId="{D9804C31-1A86-4DA7-A2A9-6F7F79BB54A5}" type="presOf" srcId="{DF735544-D889-46FD-BD5F-F5D99B9A94B6}" destId="{629ACC84-0C9D-4013-9598-3C177F9D84D0}" srcOrd="0" destOrd="0" presId="urn:microsoft.com/office/officeart/2008/layout/VerticalCurvedList"/>
    <dgm:cxn modelId="{41533C69-191B-465C-9A7D-FA2481AD72DC}" type="presOf" srcId="{E3AB04F4-E155-499D-A6D8-402D377A6B7E}" destId="{EC179069-3A33-4642-9B68-C9C6B6C37CAA}" srcOrd="0" destOrd="0" presId="urn:microsoft.com/office/officeart/2008/layout/VerticalCurvedList"/>
    <dgm:cxn modelId="{8C1EAA4F-6147-4D35-8F11-22FEEA1994F2}" srcId="{9A9780D3-8664-4FD3-9C57-9AC725348686}" destId="{8569EF49-0817-42B9-8DBD-46DC52C6253A}" srcOrd="3" destOrd="0" parTransId="{C7C4977D-A0A1-4CD7-9743-15FBF08ECA83}" sibTransId="{F916F79C-BBA6-4A14-B673-A19B54DA5D6C}"/>
    <dgm:cxn modelId="{FB03D970-5195-4F1C-ACCC-695BA76D277A}" type="presOf" srcId="{8569EF49-0817-42B9-8DBD-46DC52C6253A}" destId="{48DBA59A-E3D0-460A-8D36-CB7B60608501}" srcOrd="0" destOrd="0" presId="urn:microsoft.com/office/officeart/2008/layout/VerticalCurvedList"/>
    <dgm:cxn modelId="{2E55407E-D20C-4AF7-8394-EC9D584F5747}" type="presOf" srcId="{52298328-767F-4F53-B285-92A7B2EFDAC5}" destId="{0D6BB2A7-0A5C-4A7D-9056-2C9FC3123434}" srcOrd="0" destOrd="0" presId="urn:microsoft.com/office/officeart/2008/layout/VerticalCurvedList"/>
    <dgm:cxn modelId="{6CB581A5-271F-43A3-B551-CA736736390A}" type="presOf" srcId="{1C5895DF-3EA2-480F-B4D2-E419C5BA1D15}" destId="{17A967BB-15FE-42F3-8C46-3A926E2981AB}" srcOrd="0" destOrd="0" presId="urn:microsoft.com/office/officeart/2008/layout/VerticalCurvedList"/>
    <dgm:cxn modelId="{5EDF82B2-EB8E-4D94-8C7C-B5A09AADA7C7}" srcId="{9A9780D3-8664-4FD3-9C57-9AC725348686}" destId="{757D0849-E6F3-4085-B229-77C0DDE27F65}" srcOrd="0" destOrd="0" parTransId="{3A3B88F8-02BC-4C05-8C4E-7AD62D2CF936}" sibTransId="{52298328-767F-4F53-B285-92A7B2EFDAC5}"/>
    <dgm:cxn modelId="{8AE306E1-30F1-47A2-8A71-72512A9B0765}" srcId="{9A9780D3-8664-4FD3-9C57-9AC725348686}" destId="{1C5895DF-3EA2-480F-B4D2-E419C5BA1D15}" srcOrd="2" destOrd="0" parTransId="{0F1CA04F-136E-4501-9558-CB8A7CCCA168}" sibTransId="{B33ED670-12EA-4656-9E67-F289334F20D8}"/>
    <dgm:cxn modelId="{8BDE96F2-EE26-4075-89BF-24B285FCDA27}" type="presOf" srcId="{757D0849-E6F3-4085-B229-77C0DDE27F65}" destId="{089CB435-A963-45A2-8FD7-9A9B984DAED1}" srcOrd="0" destOrd="0" presId="urn:microsoft.com/office/officeart/2008/layout/VerticalCurvedList"/>
    <dgm:cxn modelId="{DE9A0DF3-5175-4445-B7A4-A7D247DA130F}" srcId="{9A9780D3-8664-4FD3-9C57-9AC725348686}" destId="{DF735544-D889-46FD-BD5F-F5D99B9A94B6}" srcOrd="1" destOrd="0" parTransId="{77C29AF0-790E-4CFE-BB7C-15D8F070A644}" sibTransId="{025FAFB1-14FC-4F9E-9E24-94C706D96365}"/>
    <dgm:cxn modelId="{6B696CF3-B717-4FB9-9D95-0FEB3F3BA97E}" type="presOf" srcId="{9A9780D3-8664-4FD3-9C57-9AC725348686}" destId="{846EFE54-BCFC-4A66-BE39-975CD18B6A62}" srcOrd="0" destOrd="0" presId="urn:microsoft.com/office/officeart/2008/layout/VerticalCurvedList"/>
    <dgm:cxn modelId="{1F57C3C6-4C79-46B8-9837-DB9CF803CB2E}" type="presParOf" srcId="{846EFE54-BCFC-4A66-BE39-975CD18B6A62}" destId="{FFA2A953-4935-4C31-A999-45C76D8AB2D4}" srcOrd="0" destOrd="0" presId="urn:microsoft.com/office/officeart/2008/layout/VerticalCurvedList"/>
    <dgm:cxn modelId="{5B0A7609-05C1-4E13-80E2-9EECEE30B454}" type="presParOf" srcId="{FFA2A953-4935-4C31-A999-45C76D8AB2D4}" destId="{47D2A824-C26D-4EB2-8FBA-254569CB042D}" srcOrd="0" destOrd="0" presId="urn:microsoft.com/office/officeart/2008/layout/VerticalCurvedList"/>
    <dgm:cxn modelId="{7C728A85-6A48-4AE8-BBE5-270855F83431}" type="presParOf" srcId="{47D2A824-C26D-4EB2-8FBA-254569CB042D}" destId="{AAFB1983-0074-4A42-AF31-AE9F306DBC70}" srcOrd="0" destOrd="0" presId="urn:microsoft.com/office/officeart/2008/layout/VerticalCurvedList"/>
    <dgm:cxn modelId="{E88DF04F-746F-4EE5-B164-EFC9E0A552B9}" type="presParOf" srcId="{47D2A824-C26D-4EB2-8FBA-254569CB042D}" destId="{0D6BB2A7-0A5C-4A7D-9056-2C9FC3123434}" srcOrd="1" destOrd="0" presId="urn:microsoft.com/office/officeart/2008/layout/VerticalCurvedList"/>
    <dgm:cxn modelId="{0472B2C1-8D2F-46CD-A0B4-5E98250E4450}" type="presParOf" srcId="{47D2A824-C26D-4EB2-8FBA-254569CB042D}" destId="{674872B3-851E-4123-A3BC-F7D32BEFE719}" srcOrd="2" destOrd="0" presId="urn:microsoft.com/office/officeart/2008/layout/VerticalCurvedList"/>
    <dgm:cxn modelId="{54ECC6D3-1E48-4B8B-A2FF-987F6D23FCCA}" type="presParOf" srcId="{47D2A824-C26D-4EB2-8FBA-254569CB042D}" destId="{7021CEC3-A3A8-41C5-BECA-79F3419327D9}" srcOrd="3" destOrd="0" presId="urn:microsoft.com/office/officeart/2008/layout/VerticalCurvedList"/>
    <dgm:cxn modelId="{6A792F34-9A7B-4D7E-B670-4434DBA436A6}" type="presParOf" srcId="{FFA2A953-4935-4C31-A999-45C76D8AB2D4}" destId="{089CB435-A963-45A2-8FD7-9A9B984DAED1}" srcOrd="1" destOrd="0" presId="urn:microsoft.com/office/officeart/2008/layout/VerticalCurvedList"/>
    <dgm:cxn modelId="{E697CB2B-03DC-457A-AFD6-B07804950549}" type="presParOf" srcId="{FFA2A953-4935-4C31-A999-45C76D8AB2D4}" destId="{6C04E049-DB49-47D3-97BB-8AAD867B27ED}" srcOrd="2" destOrd="0" presId="urn:microsoft.com/office/officeart/2008/layout/VerticalCurvedList"/>
    <dgm:cxn modelId="{D81B0273-5950-4F9E-94A7-AE8666C8D283}" type="presParOf" srcId="{6C04E049-DB49-47D3-97BB-8AAD867B27ED}" destId="{758145C3-DB58-4DAC-9E98-C8EEEE1B9C44}" srcOrd="0" destOrd="0" presId="urn:microsoft.com/office/officeart/2008/layout/VerticalCurvedList"/>
    <dgm:cxn modelId="{EBA5827C-41F0-472B-9FF7-2F38011C1F5C}" type="presParOf" srcId="{FFA2A953-4935-4C31-A999-45C76D8AB2D4}" destId="{629ACC84-0C9D-4013-9598-3C177F9D84D0}" srcOrd="3" destOrd="0" presId="urn:microsoft.com/office/officeart/2008/layout/VerticalCurvedList"/>
    <dgm:cxn modelId="{E7F0DC26-0E4B-433D-A854-CF9163132AFF}" type="presParOf" srcId="{FFA2A953-4935-4C31-A999-45C76D8AB2D4}" destId="{1A837E88-EDB3-4B86-96F7-5496712BE4F2}" srcOrd="4" destOrd="0" presId="urn:microsoft.com/office/officeart/2008/layout/VerticalCurvedList"/>
    <dgm:cxn modelId="{554920CB-5363-4A6E-9739-504ABE935D18}" type="presParOf" srcId="{1A837E88-EDB3-4B86-96F7-5496712BE4F2}" destId="{5613F8FC-AB11-4FD4-BC93-33B1089BC0D7}" srcOrd="0" destOrd="0" presId="urn:microsoft.com/office/officeart/2008/layout/VerticalCurvedList"/>
    <dgm:cxn modelId="{70B37840-618C-450E-9899-50950086BB54}" type="presParOf" srcId="{FFA2A953-4935-4C31-A999-45C76D8AB2D4}" destId="{17A967BB-15FE-42F3-8C46-3A926E2981AB}" srcOrd="5" destOrd="0" presId="urn:microsoft.com/office/officeart/2008/layout/VerticalCurvedList"/>
    <dgm:cxn modelId="{572978D7-0663-457D-99C9-1ABFC6BA52C7}" type="presParOf" srcId="{FFA2A953-4935-4C31-A999-45C76D8AB2D4}" destId="{642B646F-5F71-438A-BC59-E2E12814DD06}" srcOrd="6" destOrd="0" presId="urn:microsoft.com/office/officeart/2008/layout/VerticalCurvedList"/>
    <dgm:cxn modelId="{1A62FFDA-D0E0-4126-A251-0509AB4F4875}" type="presParOf" srcId="{642B646F-5F71-438A-BC59-E2E12814DD06}" destId="{697EE1A9-D1F0-49F8-B60C-5C09164F1895}" srcOrd="0" destOrd="0" presId="urn:microsoft.com/office/officeart/2008/layout/VerticalCurvedList"/>
    <dgm:cxn modelId="{201B8364-E9E9-4394-AD93-C55B06857BA2}" type="presParOf" srcId="{FFA2A953-4935-4C31-A999-45C76D8AB2D4}" destId="{48DBA59A-E3D0-460A-8D36-CB7B60608501}" srcOrd="7" destOrd="0" presId="urn:microsoft.com/office/officeart/2008/layout/VerticalCurvedList"/>
    <dgm:cxn modelId="{5F8BE654-39B8-4378-82E2-9999E176B614}" type="presParOf" srcId="{FFA2A953-4935-4C31-A999-45C76D8AB2D4}" destId="{CB8ABFD7-3184-4F83-BFC3-21EEDC1AFF57}" srcOrd="8" destOrd="0" presId="urn:microsoft.com/office/officeart/2008/layout/VerticalCurvedList"/>
    <dgm:cxn modelId="{E4455A41-0F20-4618-9E47-E67AABABECDA}" type="presParOf" srcId="{CB8ABFD7-3184-4F83-BFC3-21EEDC1AFF57}" destId="{F9FC895E-78E3-4473-81F4-35233C7D4D94}" srcOrd="0" destOrd="0" presId="urn:microsoft.com/office/officeart/2008/layout/VerticalCurvedList"/>
    <dgm:cxn modelId="{4FEA0059-1A48-4E7C-9A05-6B6A19E51790}" type="presParOf" srcId="{FFA2A953-4935-4C31-A999-45C76D8AB2D4}" destId="{EC179069-3A33-4642-9B68-C9C6B6C37CAA}" srcOrd="9" destOrd="0" presId="urn:microsoft.com/office/officeart/2008/layout/VerticalCurvedList"/>
    <dgm:cxn modelId="{80DBBC4A-6B03-474C-9CDD-343375810351}" type="presParOf" srcId="{FFA2A953-4935-4C31-A999-45C76D8AB2D4}" destId="{6F00226B-F39C-4269-826B-D5289FDC2B61}" srcOrd="10" destOrd="0" presId="urn:microsoft.com/office/officeart/2008/layout/VerticalCurvedList"/>
    <dgm:cxn modelId="{46E400AD-7635-4F29-A58D-FAD711E832B6}" type="presParOf" srcId="{6F00226B-F39C-4269-826B-D5289FDC2B61}" destId="{E176E914-C42D-46B9-86B8-79136759EC3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196F3D8-2BE6-4EA5-9B08-13B35510708D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977B03B-5BFA-4EF7-A979-A5EC6602AFAF}">
      <dgm:prSet phldrT="[Text]" custT="1"/>
      <dgm:spPr/>
      <dgm:t>
        <a:bodyPr/>
        <a:lstStyle/>
        <a:p>
          <a:r>
            <a:rPr lang="en-US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Changing Business Models </a:t>
          </a:r>
        </a:p>
      </dgm:t>
    </dgm:pt>
    <dgm:pt modelId="{4224FAEA-9AFA-47A5-8303-7A529B604E96}" type="parTrans" cxnId="{F5274DEC-7EBB-4B40-B90B-FB17DED6F536}">
      <dgm:prSet/>
      <dgm:spPr/>
      <dgm:t>
        <a:bodyPr/>
        <a:lstStyle/>
        <a:p>
          <a:endParaRPr lang="en-US"/>
        </a:p>
      </dgm:t>
    </dgm:pt>
    <dgm:pt modelId="{09276595-50F6-494C-8287-2255AC5793C9}" type="sibTrans" cxnId="{F5274DEC-7EBB-4B40-B90B-FB17DED6F536}">
      <dgm:prSet/>
      <dgm:spPr/>
      <dgm:t>
        <a:bodyPr/>
        <a:lstStyle/>
        <a:p>
          <a:endParaRPr lang="en-US"/>
        </a:p>
      </dgm:t>
    </dgm:pt>
    <dgm:pt modelId="{785B6F7A-859D-4B01-8D55-1F23F15D4A90}">
      <dgm:prSet phldrT="[Text]" custT="1"/>
      <dgm:spPr/>
      <dgm:t>
        <a:bodyPr/>
        <a:lstStyle/>
        <a:p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Digitalisation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of business</a:t>
          </a:r>
        </a:p>
      </dgm:t>
    </dgm:pt>
    <dgm:pt modelId="{CCCD1E66-4B81-4A9F-9748-F23795D55E6E}" type="parTrans" cxnId="{328178E6-7508-4DB5-BFE6-9C137CEA8DC0}">
      <dgm:prSet/>
      <dgm:spPr/>
      <dgm:t>
        <a:bodyPr/>
        <a:lstStyle/>
        <a:p>
          <a:endParaRPr lang="en-US"/>
        </a:p>
      </dgm:t>
    </dgm:pt>
    <dgm:pt modelId="{76EFE5D2-E4B3-48E0-A5E8-E068541D62D8}" type="sibTrans" cxnId="{328178E6-7508-4DB5-BFE6-9C137CEA8DC0}">
      <dgm:prSet/>
      <dgm:spPr/>
      <dgm:t>
        <a:bodyPr/>
        <a:lstStyle/>
        <a:p>
          <a:endParaRPr lang="en-US"/>
        </a:p>
      </dgm:t>
    </dgm:pt>
    <dgm:pt modelId="{377EF12D-593E-44DF-AC40-443ADBFDF0A9}">
      <dgm:prSet phldrT="[Text]" custT="1"/>
      <dgm:spPr/>
      <dgm:t>
        <a:bodyPr/>
        <a:lstStyle/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Data is the new driver of business</a:t>
          </a:r>
        </a:p>
      </dgm:t>
    </dgm:pt>
    <dgm:pt modelId="{A5B777FE-A97F-4473-904B-77AFCF060926}" type="parTrans" cxnId="{567C78F4-DEA7-40B5-8C31-4B10A7871CCC}">
      <dgm:prSet/>
      <dgm:spPr/>
      <dgm:t>
        <a:bodyPr/>
        <a:lstStyle/>
        <a:p>
          <a:endParaRPr lang="en-US"/>
        </a:p>
      </dgm:t>
    </dgm:pt>
    <dgm:pt modelId="{633237BC-81E7-45F0-A4AB-8612ABB4A0F0}" type="sibTrans" cxnId="{567C78F4-DEA7-40B5-8C31-4B10A7871CCC}">
      <dgm:prSet/>
      <dgm:spPr/>
      <dgm:t>
        <a:bodyPr/>
        <a:lstStyle/>
        <a:p>
          <a:endParaRPr lang="en-US"/>
        </a:p>
      </dgm:t>
    </dgm:pt>
    <dgm:pt modelId="{58DE3FE4-96DB-46B1-BFDF-0D4F565C07E4}">
      <dgm:prSet phldrT="[Text]" custT="1"/>
      <dgm:spPr/>
      <dgm:t>
        <a:bodyPr/>
        <a:lstStyle/>
        <a:p>
          <a:r>
            <a:rPr lang="en-US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Evolving tax laws to counter new business models</a:t>
          </a:r>
        </a:p>
      </dgm:t>
    </dgm:pt>
    <dgm:pt modelId="{120E64D6-AF28-406F-B306-29691B43957C}" type="parTrans" cxnId="{7C43F507-C066-456A-8E81-91C9F95E53BC}">
      <dgm:prSet/>
      <dgm:spPr/>
      <dgm:t>
        <a:bodyPr/>
        <a:lstStyle/>
        <a:p>
          <a:endParaRPr lang="en-US"/>
        </a:p>
      </dgm:t>
    </dgm:pt>
    <dgm:pt modelId="{CC6EC268-B827-411E-B50C-C95FCA559559}" type="sibTrans" cxnId="{7C43F507-C066-456A-8E81-91C9F95E53BC}">
      <dgm:prSet/>
      <dgm:spPr/>
      <dgm:t>
        <a:bodyPr/>
        <a:lstStyle/>
        <a:p>
          <a:endParaRPr lang="en-US"/>
        </a:p>
      </dgm:t>
    </dgm:pt>
    <dgm:pt modelId="{D10C312B-0A81-42E5-A86A-0B5F49F62DAE}">
      <dgm:prSet phldrT="[Text]" custT="1"/>
      <dgm:spPr/>
      <dgm:t>
        <a:bodyPr/>
        <a:lstStyle/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Base erosion and profit shifting (“BEPS”)</a:t>
          </a:r>
        </a:p>
      </dgm:t>
    </dgm:pt>
    <dgm:pt modelId="{4DC14AAC-9F59-4E6E-9BF3-7ADDBD3A0CE0}" type="parTrans" cxnId="{4D30138E-C81F-417D-8488-A95BFCE1C345}">
      <dgm:prSet/>
      <dgm:spPr/>
      <dgm:t>
        <a:bodyPr/>
        <a:lstStyle/>
        <a:p>
          <a:endParaRPr lang="en-US"/>
        </a:p>
      </dgm:t>
    </dgm:pt>
    <dgm:pt modelId="{6A9FCB89-841E-4CEB-8EB1-F605AEF53D32}" type="sibTrans" cxnId="{4D30138E-C81F-417D-8488-A95BFCE1C345}">
      <dgm:prSet/>
      <dgm:spPr/>
      <dgm:t>
        <a:bodyPr/>
        <a:lstStyle/>
        <a:p>
          <a:endParaRPr lang="en-US"/>
        </a:p>
      </dgm:t>
    </dgm:pt>
    <dgm:pt modelId="{A71BD995-94ED-43F4-B801-8A4B4C0075A3}">
      <dgm:prSet phldrT="[Text]" custT="1"/>
      <dgm:spPr/>
      <dgm:t>
        <a:bodyPr/>
        <a:lstStyle/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Unilateral measures</a:t>
          </a:r>
        </a:p>
      </dgm:t>
    </dgm:pt>
    <dgm:pt modelId="{671A6C5A-66C5-4AF0-90C0-13C213C5613F}" type="parTrans" cxnId="{C626754D-A150-4105-BC6B-ABE3B90D8795}">
      <dgm:prSet/>
      <dgm:spPr/>
      <dgm:t>
        <a:bodyPr/>
        <a:lstStyle/>
        <a:p>
          <a:endParaRPr lang="en-US"/>
        </a:p>
      </dgm:t>
    </dgm:pt>
    <dgm:pt modelId="{39DD73D1-34E5-46D2-9085-2BDFA9AC725E}" type="sibTrans" cxnId="{C626754D-A150-4105-BC6B-ABE3B90D8795}">
      <dgm:prSet/>
      <dgm:spPr/>
      <dgm:t>
        <a:bodyPr/>
        <a:lstStyle/>
        <a:p>
          <a:endParaRPr lang="en-US"/>
        </a:p>
      </dgm:t>
    </dgm:pt>
    <dgm:pt modelId="{F5C9CD31-AB9C-4518-91F8-4057991C6D19}">
      <dgm:prSet phldrT="[Text]" custT="1"/>
      <dgm:spPr/>
      <dgm:t>
        <a:bodyPr/>
        <a:lstStyle/>
        <a:p>
          <a:r>
            <a:rPr lang="en-US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Enhanced enforcement by tax administration</a:t>
          </a:r>
        </a:p>
      </dgm:t>
    </dgm:pt>
    <dgm:pt modelId="{1F92F9E4-D02A-48AC-ACB7-1D9292D69130}" type="parTrans" cxnId="{572177D9-25D9-4743-8E92-3FA7ECA951CA}">
      <dgm:prSet/>
      <dgm:spPr/>
      <dgm:t>
        <a:bodyPr/>
        <a:lstStyle/>
        <a:p>
          <a:endParaRPr lang="en-US"/>
        </a:p>
      </dgm:t>
    </dgm:pt>
    <dgm:pt modelId="{5097F035-A8CE-4F24-92EF-8E324DE8BE95}" type="sibTrans" cxnId="{572177D9-25D9-4743-8E92-3FA7ECA951CA}">
      <dgm:prSet/>
      <dgm:spPr/>
      <dgm:t>
        <a:bodyPr/>
        <a:lstStyle/>
        <a:p>
          <a:endParaRPr lang="en-US"/>
        </a:p>
      </dgm:t>
    </dgm:pt>
    <dgm:pt modelId="{EFC31E68-619B-4EF5-9A58-F0C4060C76AF}">
      <dgm:prSet phldrT="[Text]" custT="1"/>
      <dgm:spPr/>
      <dgm:t>
        <a:bodyPr/>
        <a:lstStyle/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Aggressive audits and examination</a:t>
          </a:r>
        </a:p>
      </dgm:t>
    </dgm:pt>
    <dgm:pt modelId="{E6998560-5448-46F2-94EB-3C710C2217E8}" type="parTrans" cxnId="{17689503-0727-4481-A5E6-CABBF894E93C}">
      <dgm:prSet/>
      <dgm:spPr/>
      <dgm:t>
        <a:bodyPr/>
        <a:lstStyle/>
        <a:p>
          <a:endParaRPr lang="en-US"/>
        </a:p>
      </dgm:t>
    </dgm:pt>
    <dgm:pt modelId="{4AE43EBD-62EE-447B-A8A6-DAAC5FA4B922}" type="sibTrans" cxnId="{17689503-0727-4481-A5E6-CABBF894E93C}">
      <dgm:prSet/>
      <dgm:spPr/>
      <dgm:t>
        <a:bodyPr/>
        <a:lstStyle/>
        <a:p>
          <a:endParaRPr lang="en-US"/>
        </a:p>
      </dgm:t>
    </dgm:pt>
    <dgm:pt modelId="{1B27B1ED-C5BA-4FCA-90B9-CA4007B0F909}">
      <dgm:prSet phldrT="[Text]" custT="1"/>
      <dgm:spPr/>
      <dgm:t>
        <a:bodyPr/>
        <a:lstStyle/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Increased transparency (</a:t>
          </a:r>
          <a:r>
            <a:rPr lang="en-US" sz="1400" dirty="0" err="1">
              <a:latin typeface="Arial" panose="020B0604020202020204" pitchFamily="34" charset="0"/>
              <a:cs typeface="Arial" panose="020B0604020202020204" pitchFamily="34" charset="0"/>
            </a:rPr>
            <a:t>CbCR</a:t>
          </a:r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 and master file)</a:t>
          </a:r>
        </a:p>
      </dgm:t>
    </dgm:pt>
    <dgm:pt modelId="{C25784C5-9570-4E3F-BCC9-EFA9E2083B38}" type="parTrans" cxnId="{AE28A9E7-3A31-4E08-B13F-F4CE98F1DCA0}">
      <dgm:prSet/>
      <dgm:spPr/>
      <dgm:t>
        <a:bodyPr/>
        <a:lstStyle/>
        <a:p>
          <a:endParaRPr lang="en-US"/>
        </a:p>
      </dgm:t>
    </dgm:pt>
    <dgm:pt modelId="{F6AE6614-10DD-4EA7-B65E-C619E1B918B2}" type="sibTrans" cxnId="{AE28A9E7-3A31-4E08-B13F-F4CE98F1DCA0}">
      <dgm:prSet/>
      <dgm:spPr/>
      <dgm:t>
        <a:bodyPr/>
        <a:lstStyle/>
        <a:p>
          <a:endParaRPr lang="en-US"/>
        </a:p>
      </dgm:t>
    </dgm:pt>
    <dgm:pt modelId="{0B08175F-9E22-44D9-A9B2-57E67E7D2772}">
      <dgm:prSet phldrT="[Text]" custT="1"/>
      <dgm:spPr/>
      <dgm:t>
        <a:bodyPr/>
        <a:lstStyle/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Unique business models outside ambit of existing tax laws</a:t>
          </a:r>
        </a:p>
      </dgm:t>
    </dgm:pt>
    <dgm:pt modelId="{3CBB9C73-4675-497D-A08B-4905DD65241B}" type="parTrans" cxnId="{C1C53709-795E-4808-9E17-65173E67711A}">
      <dgm:prSet/>
      <dgm:spPr/>
      <dgm:t>
        <a:bodyPr/>
        <a:lstStyle/>
        <a:p>
          <a:endParaRPr lang="en-US"/>
        </a:p>
      </dgm:t>
    </dgm:pt>
    <dgm:pt modelId="{ECBD0F16-0CE0-43D7-9A63-FBAE691A292E}" type="sibTrans" cxnId="{C1C53709-795E-4808-9E17-65173E67711A}">
      <dgm:prSet/>
      <dgm:spPr/>
      <dgm:t>
        <a:bodyPr/>
        <a:lstStyle/>
        <a:p>
          <a:endParaRPr lang="en-US"/>
        </a:p>
      </dgm:t>
    </dgm:pt>
    <dgm:pt modelId="{B49A18A0-B5FA-4E35-9EF9-A195C16A2C49}">
      <dgm:prSet phldrT="[Text]" custT="1"/>
      <dgm:spPr/>
      <dgm:t>
        <a:bodyPr/>
        <a:lstStyle/>
        <a:p>
          <a:endParaRPr lang="en-US" sz="16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F9DAABA-A5DC-43E0-8EA3-B51AA44A8976}" type="parTrans" cxnId="{7AC193AF-070A-4BFB-93EA-7F2D0CA342EA}">
      <dgm:prSet/>
      <dgm:spPr/>
      <dgm:t>
        <a:bodyPr/>
        <a:lstStyle/>
        <a:p>
          <a:endParaRPr lang="en-US"/>
        </a:p>
      </dgm:t>
    </dgm:pt>
    <dgm:pt modelId="{235661CC-263C-47D7-BC4D-A9AF82088774}" type="sibTrans" cxnId="{7AC193AF-070A-4BFB-93EA-7F2D0CA342EA}">
      <dgm:prSet/>
      <dgm:spPr/>
      <dgm:t>
        <a:bodyPr/>
        <a:lstStyle/>
        <a:p>
          <a:endParaRPr lang="en-US"/>
        </a:p>
      </dgm:t>
    </dgm:pt>
    <dgm:pt modelId="{8CEB05D2-6B11-4B3D-9CC8-57DB9D8F77C4}">
      <dgm:prSet phldrT="[Text]" custT="1"/>
      <dgm:spPr/>
      <dgm:t>
        <a:bodyPr/>
        <a:lstStyle/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Focus on value creation</a:t>
          </a:r>
        </a:p>
      </dgm:t>
    </dgm:pt>
    <dgm:pt modelId="{80244A32-BEB5-4BFE-9C3F-9765911EC8A6}" type="parTrans" cxnId="{E6811123-54A0-47D9-9DE2-92527C481116}">
      <dgm:prSet/>
      <dgm:spPr/>
      <dgm:t>
        <a:bodyPr/>
        <a:lstStyle/>
        <a:p>
          <a:endParaRPr lang="en-US"/>
        </a:p>
      </dgm:t>
    </dgm:pt>
    <dgm:pt modelId="{1F74D9DA-E5B7-46B2-BB32-E907A54ECF55}" type="sibTrans" cxnId="{E6811123-54A0-47D9-9DE2-92527C481116}">
      <dgm:prSet/>
      <dgm:spPr/>
      <dgm:t>
        <a:bodyPr/>
        <a:lstStyle/>
        <a:p>
          <a:endParaRPr lang="en-US"/>
        </a:p>
      </dgm:t>
    </dgm:pt>
    <dgm:pt modelId="{815D41C6-1EC2-4359-8D52-58193190A3A6}">
      <dgm:prSet phldrT="[Text]" custT="1"/>
      <dgm:spPr/>
      <dgm:t>
        <a:bodyPr/>
        <a:lstStyle/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Substance over form-differentiating between a legitimate business structure and tax avoidance transactions</a:t>
          </a:r>
        </a:p>
      </dgm:t>
    </dgm:pt>
    <dgm:pt modelId="{A21406BF-05F5-4926-B35C-808B7F80493B}" type="parTrans" cxnId="{4EB30D8F-6F5E-483B-8CA4-4EA5DC15070A}">
      <dgm:prSet/>
      <dgm:spPr/>
      <dgm:t>
        <a:bodyPr/>
        <a:lstStyle/>
        <a:p>
          <a:endParaRPr lang="en-US"/>
        </a:p>
      </dgm:t>
    </dgm:pt>
    <dgm:pt modelId="{80F53FAC-356B-4F12-8C04-F1078001C84F}" type="sibTrans" cxnId="{4EB30D8F-6F5E-483B-8CA4-4EA5DC15070A}">
      <dgm:prSet/>
      <dgm:spPr/>
      <dgm:t>
        <a:bodyPr/>
        <a:lstStyle/>
        <a:p>
          <a:endParaRPr lang="en-US"/>
        </a:p>
      </dgm:t>
    </dgm:pt>
    <dgm:pt modelId="{5A264938-CAD0-436A-9BC7-D6D101C226F9}">
      <dgm:prSet phldrT="[Text]" custT="1"/>
      <dgm:spPr/>
      <dgm:t>
        <a:bodyPr/>
        <a:lstStyle/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Measures to avoid income escapement</a:t>
          </a:r>
        </a:p>
      </dgm:t>
    </dgm:pt>
    <dgm:pt modelId="{8E3039ED-AF51-43EA-8D8B-BF7FB930A8B5}" type="parTrans" cxnId="{2E74825B-4F51-4625-979C-0FB1D0202584}">
      <dgm:prSet/>
      <dgm:spPr/>
      <dgm:t>
        <a:bodyPr/>
        <a:lstStyle/>
        <a:p>
          <a:endParaRPr lang="en-US"/>
        </a:p>
      </dgm:t>
    </dgm:pt>
    <dgm:pt modelId="{19DE8422-809B-422B-AE45-5D497C3F9AC1}" type="sibTrans" cxnId="{2E74825B-4F51-4625-979C-0FB1D0202584}">
      <dgm:prSet/>
      <dgm:spPr/>
      <dgm:t>
        <a:bodyPr/>
        <a:lstStyle/>
        <a:p>
          <a:endParaRPr lang="en-US"/>
        </a:p>
      </dgm:t>
    </dgm:pt>
    <dgm:pt modelId="{DAB2520C-1C70-43F7-BEBB-5445D664A913}">
      <dgm:prSet phldrT="[Text]" custT="1"/>
      <dgm:spPr/>
      <dgm:t>
        <a:bodyPr/>
        <a:lstStyle/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Increased cooperation between tax administration</a:t>
          </a:r>
        </a:p>
      </dgm:t>
    </dgm:pt>
    <dgm:pt modelId="{16BCF66A-51BE-4567-83E7-9ECFEA5026B5}" type="parTrans" cxnId="{633F78E4-01E1-420E-B1FE-2B34CB7E8B6A}">
      <dgm:prSet/>
      <dgm:spPr/>
      <dgm:t>
        <a:bodyPr/>
        <a:lstStyle/>
        <a:p>
          <a:endParaRPr lang="en-US"/>
        </a:p>
      </dgm:t>
    </dgm:pt>
    <dgm:pt modelId="{0732F84A-727F-4A5C-BFE2-12B833A61497}" type="sibTrans" cxnId="{633F78E4-01E1-420E-B1FE-2B34CB7E8B6A}">
      <dgm:prSet/>
      <dgm:spPr/>
      <dgm:t>
        <a:bodyPr/>
        <a:lstStyle/>
        <a:p>
          <a:endParaRPr lang="en-US"/>
        </a:p>
      </dgm:t>
    </dgm:pt>
    <dgm:pt modelId="{45709A1C-A17B-42E5-A295-9E61736DEC0F}">
      <dgm:prSet phldrT="[Text]" custT="1"/>
      <dgm:spPr/>
      <dgm:t>
        <a:bodyPr/>
        <a:lstStyle/>
        <a:p>
          <a:endParaRPr lang="en-US" sz="14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5BAE3F-4FB3-4CA3-B921-8403325484FF}" type="parTrans" cxnId="{B11B478C-06CE-4BC4-9D55-9419700CD582}">
      <dgm:prSet/>
      <dgm:spPr/>
      <dgm:t>
        <a:bodyPr/>
        <a:lstStyle/>
        <a:p>
          <a:endParaRPr lang="en-US"/>
        </a:p>
      </dgm:t>
    </dgm:pt>
    <dgm:pt modelId="{18CC38A2-4A46-43CA-99B7-D1964FF83D6C}" type="sibTrans" cxnId="{B11B478C-06CE-4BC4-9D55-9419700CD582}">
      <dgm:prSet/>
      <dgm:spPr/>
      <dgm:t>
        <a:bodyPr/>
        <a:lstStyle/>
        <a:p>
          <a:endParaRPr lang="en-US"/>
        </a:p>
      </dgm:t>
    </dgm:pt>
    <dgm:pt modelId="{AD96FD27-3DA6-4B3C-8C6D-5F4DA9CBE5F2}">
      <dgm:prSet phldrT="[Text]" custT="1"/>
      <dgm:spPr/>
      <dgm:t>
        <a:bodyPr/>
        <a:lstStyle/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New employment patterns</a:t>
          </a:r>
        </a:p>
      </dgm:t>
    </dgm:pt>
    <dgm:pt modelId="{226B5DB1-E4CB-4DD0-9DE6-3208001BF537}" type="parTrans" cxnId="{DB8303CD-F2AD-43B5-8571-E57B9249EF4D}">
      <dgm:prSet/>
      <dgm:spPr/>
      <dgm:t>
        <a:bodyPr/>
        <a:lstStyle/>
        <a:p>
          <a:endParaRPr lang="en-IN"/>
        </a:p>
      </dgm:t>
    </dgm:pt>
    <dgm:pt modelId="{1E4612E2-0E68-488A-BA8C-32AA407483A9}" type="sibTrans" cxnId="{DB8303CD-F2AD-43B5-8571-E57B9249EF4D}">
      <dgm:prSet/>
      <dgm:spPr/>
      <dgm:t>
        <a:bodyPr/>
        <a:lstStyle/>
        <a:p>
          <a:endParaRPr lang="en-IN"/>
        </a:p>
      </dgm:t>
    </dgm:pt>
    <dgm:pt modelId="{513CE090-1AD3-4CD6-9210-9869BF30BA65}">
      <dgm:prSet phldrT="[Text]" custT="1"/>
      <dgm:spPr/>
      <dgm:t>
        <a:bodyPr/>
        <a:lstStyle/>
        <a:p>
          <a:r>
            <a:rPr lang="en-US" sz="1400" dirty="0">
              <a:latin typeface="Arial" panose="020B0604020202020204" pitchFamily="34" charset="0"/>
              <a:cs typeface="Arial" panose="020B0604020202020204" pitchFamily="34" charset="0"/>
            </a:rPr>
            <a:t>General Anti Avoidance Rules (“GAAR”)</a:t>
          </a:r>
        </a:p>
      </dgm:t>
    </dgm:pt>
    <dgm:pt modelId="{AB3DF9AA-CB55-4C63-938A-8ADBA0E2C960}" type="parTrans" cxnId="{33058810-ADD1-4C53-BC9C-51F93BA87250}">
      <dgm:prSet/>
      <dgm:spPr/>
      <dgm:t>
        <a:bodyPr/>
        <a:lstStyle/>
        <a:p>
          <a:endParaRPr lang="en-IN"/>
        </a:p>
      </dgm:t>
    </dgm:pt>
    <dgm:pt modelId="{5D396133-DE6D-4BDE-B68E-8A4F2B72BD10}" type="sibTrans" cxnId="{33058810-ADD1-4C53-BC9C-51F93BA87250}">
      <dgm:prSet/>
      <dgm:spPr/>
      <dgm:t>
        <a:bodyPr/>
        <a:lstStyle/>
        <a:p>
          <a:endParaRPr lang="en-IN"/>
        </a:p>
      </dgm:t>
    </dgm:pt>
    <dgm:pt modelId="{FC645D79-1785-4D44-A98D-5089EA7F166F}" type="pres">
      <dgm:prSet presAssocID="{8196F3D8-2BE6-4EA5-9B08-13B35510708D}" presName="Name0" presStyleCnt="0">
        <dgm:presLayoutVars>
          <dgm:dir/>
          <dgm:animLvl val="lvl"/>
          <dgm:resizeHandles val="exact"/>
        </dgm:presLayoutVars>
      </dgm:prSet>
      <dgm:spPr/>
    </dgm:pt>
    <dgm:pt modelId="{BC6B1C0A-1809-4412-B39B-3E11727D1670}" type="pres">
      <dgm:prSet presAssocID="{6977B03B-5BFA-4EF7-A979-A5EC6602AFAF}" presName="linNode" presStyleCnt="0"/>
      <dgm:spPr/>
    </dgm:pt>
    <dgm:pt modelId="{5534DA71-789A-4103-88B8-022C634AD771}" type="pres">
      <dgm:prSet presAssocID="{6977B03B-5BFA-4EF7-A979-A5EC6602AFAF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5E457FE4-777A-4800-936D-FBDED72C4E3E}" type="pres">
      <dgm:prSet presAssocID="{6977B03B-5BFA-4EF7-A979-A5EC6602AFAF}" presName="descendantText" presStyleLbl="alignAccFollowNode1" presStyleIdx="0" presStyleCnt="3" custScaleY="125153">
        <dgm:presLayoutVars>
          <dgm:bulletEnabled val="1"/>
        </dgm:presLayoutVars>
      </dgm:prSet>
      <dgm:spPr/>
    </dgm:pt>
    <dgm:pt modelId="{BB170F8B-DA21-4209-942D-3FD0375E5E0A}" type="pres">
      <dgm:prSet presAssocID="{09276595-50F6-494C-8287-2255AC5793C9}" presName="sp" presStyleCnt="0"/>
      <dgm:spPr/>
    </dgm:pt>
    <dgm:pt modelId="{101EAFF2-822D-4612-B70B-76E78FB50705}" type="pres">
      <dgm:prSet presAssocID="{58DE3FE4-96DB-46B1-BFDF-0D4F565C07E4}" presName="linNode" presStyleCnt="0"/>
      <dgm:spPr/>
    </dgm:pt>
    <dgm:pt modelId="{70F98E8B-00D4-45DD-8B4F-B814680899F3}" type="pres">
      <dgm:prSet presAssocID="{58DE3FE4-96DB-46B1-BFDF-0D4F565C07E4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B1FD5897-5570-4159-B27A-298EE05B2400}" type="pres">
      <dgm:prSet presAssocID="{58DE3FE4-96DB-46B1-BFDF-0D4F565C07E4}" presName="descendantText" presStyleLbl="alignAccFollowNode1" presStyleIdx="1" presStyleCnt="3" custScaleY="154965">
        <dgm:presLayoutVars>
          <dgm:bulletEnabled val="1"/>
        </dgm:presLayoutVars>
      </dgm:prSet>
      <dgm:spPr/>
    </dgm:pt>
    <dgm:pt modelId="{5990F36C-318F-442C-B6D6-CCB5434E756B}" type="pres">
      <dgm:prSet presAssocID="{CC6EC268-B827-411E-B50C-C95FCA559559}" presName="sp" presStyleCnt="0"/>
      <dgm:spPr/>
    </dgm:pt>
    <dgm:pt modelId="{779C714D-41A8-48D2-9F69-67841BE9072A}" type="pres">
      <dgm:prSet presAssocID="{F5C9CD31-AB9C-4518-91F8-4057991C6D19}" presName="linNode" presStyleCnt="0"/>
      <dgm:spPr/>
    </dgm:pt>
    <dgm:pt modelId="{2693EF13-4DCC-4819-9889-A16C4DF87B2D}" type="pres">
      <dgm:prSet presAssocID="{F5C9CD31-AB9C-4518-91F8-4057991C6D19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5087878D-6BD9-4C78-8A68-64BDCA71DC62}" type="pres">
      <dgm:prSet presAssocID="{F5C9CD31-AB9C-4518-91F8-4057991C6D19}" presName="descendantText" presStyleLbl="alignAccFollowNode1" presStyleIdx="2" presStyleCnt="3" custScaleY="116640">
        <dgm:presLayoutVars>
          <dgm:bulletEnabled val="1"/>
        </dgm:presLayoutVars>
      </dgm:prSet>
      <dgm:spPr/>
    </dgm:pt>
  </dgm:ptLst>
  <dgm:cxnLst>
    <dgm:cxn modelId="{7038DB00-3562-44A8-8CA7-9B95374B5914}" type="presOf" srcId="{EFC31E68-619B-4EF5-9A58-F0C4060C76AF}" destId="{5087878D-6BD9-4C78-8A68-64BDCA71DC62}" srcOrd="0" destOrd="0" presId="urn:microsoft.com/office/officeart/2005/8/layout/vList5"/>
    <dgm:cxn modelId="{17689503-0727-4481-A5E6-CABBF894E93C}" srcId="{F5C9CD31-AB9C-4518-91F8-4057991C6D19}" destId="{EFC31E68-619B-4EF5-9A58-F0C4060C76AF}" srcOrd="0" destOrd="0" parTransId="{E6998560-5448-46F2-94EB-3C710C2217E8}" sibTransId="{4AE43EBD-62EE-447B-A8A6-DAAC5FA4B922}"/>
    <dgm:cxn modelId="{7C43F507-C066-456A-8E81-91C9F95E53BC}" srcId="{8196F3D8-2BE6-4EA5-9B08-13B35510708D}" destId="{58DE3FE4-96DB-46B1-BFDF-0D4F565C07E4}" srcOrd="1" destOrd="0" parTransId="{120E64D6-AF28-406F-B306-29691B43957C}" sibTransId="{CC6EC268-B827-411E-B50C-C95FCA559559}"/>
    <dgm:cxn modelId="{C1C53709-795E-4808-9E17-65173E67711A}" srcId="{6977B03B-5BFA-4EF7-A979-A5EC6602AFAF}" destId="{0B08175F-9E22-44D9-A9B2-57E67E7D2772}" srcOrd="2" destOrd="0" parTransId="{3CBB9C73-4675-497D-A08B-4905DD65241B}" sibTransId="{ECBD0F16-0CE0-43D7-9A63-FBAE691A292E}"/>
    <dgm:cxn modelId="{33058810-ADD1-4C53-BC9C-51F93BA87250}" srcId="{58DE3FE4-96DB-46B1-BFDF-0D4F565C07E4}" destId="{513CE090-1AD3-4CD6-9210-9869BF30BA65}" srcOrd="2" destOrd="0" parTransId="{AB3DF9AA-CB55-4C63-938A-8ADBA0E2C960}" sibTransId="{5D396133-DE6D-4BDE-B68E-8A4F2B72BD10}"/>
    <dgm:cxn modelId="{E6811123-54A0-47D9-9DE2-92527C481116}" srcId="{58DE3FE4-96DB-46B1-BFDF-0D4F565C07E4}" destId="{8CEB05D2-6B11-4B3D-9CC8-57DB9D8F77C4}" srcOrd="3" destOrd="0" parTransId="{80244A32-BEB5-4BFE-9C3F-9765911EC8A6}" sibTransId="{1F74D9DA-E5B7-46B2-BB32-E907A54ECF55}"/>
    <dgm:cxn modelId="{6CD2ED34-5C60-435F-981D-16D7F4C4A1F9}" type="presOf" srcId="{8CEB05D2-6B11-4B3D-9CC8-57DB9D8F77C4}" destId="{B1FD5897-5570-4159-B27A-298EE05B2400}" srcOrd="0" destOrd="3" presId="urn:microsoft.com/office/officeart/2005/8/layout/vList5"/>
    <dgm:cxn modelId="{F9C2B337-F0DA-43DE-8F50-C8268DFC2920}" type="presOf" srcId="{513CE090-1AD3-4CD6-9210-9869BF30BA65}" destId="{B1FD5897-5570-4159-B27A-298EE05B2400}" srcOrd="0" destOrd="2" presId="urn:microsoft.com/office/officeart/2005/8/layout/vList5"/>
    <dgm:cxn modelId="{3CBE8C3A-B31E-4F17-88F9-B7E451ED5EAD}" type="presOf" srcId="{58DE3FE4-96DB-46B1-BFDF-0D4F565C07E4}" destId="{70F98E8B-00D4-45DD-8B4F-B814680899F3}" srcOrd="0" destOrd="0" presId="urn:microsoft.com/office/officeart/2005/8/layout/vList5"/>
    <dgm:cxn modelId="{B64C203C-3EF9-4B1B-BAF1-487A435861FE}" type="presOf" srcId="{45709A1C-A17B-42E5-A295-9E61736DEC0F}" destId="{B1FD5897-5570-4159-B27A-298EE05B2400}" srcOrd="0" destOrd="0" presId="urn:microsoft.com/office/officeart/2005/8/layout/vList5"/>
    <dgm:cxn modelId="{9A70A540-DBED-4082-9C50-D7341273B855}" type="presOf" srcId="{D10C312B-0A81-42E5-A86A-0B5F49F62DAE}" destId="{B1FD5897-5570-4159-B27A-298EE05B2400}" srcOrd="0" destOrd="1" presId="urn:microsoft.com/office/officeart/2005/8/layout/vList5"/>
    <dgm:cxn modelId="{DAFBC440-86DE-41A5-BBCC-C18CE50B66F3}" type="presOf" srcId="{1B27B1ED-C5BA-4FCA-90B9-CA4007B0F909}" destId="{5087878D-6BD9-4C78-8A68-64BDCA71DC62}" srcOrd="0" destOrd="1" presId="urn:microsoft.com/office/officeart/2005/8/layout/vList5"/>
    <dgm:cxn modelId="{2E74825B-4F51-4625-979C-0FB1D0202584}" srcId="{F5C9CD31-AB9C-4518-91F8-4057991C6D19}" destId="{5A264938-CAD0-436A-9BC7-D6D101C226F9}" srcOrd="2" destOrd="0" parTransId="{8E3039ED-AF51-43EA-8D8B-BF7FB930A8B5}" sibTransId="{19DE8422-809B-422B-AE45-5D497C3F9AC1}"/>
    <dgm:cxn modelId="{20048E48-E895-44A0-88C4-1A82E3FFD257}" type="presOf" srcId="{5A264938-CAD0-436A-9BC7-D6D101C226F9}" destId="{5087878D-6BD9-4C78-8A68-64BDCA71DC62}" srcOrd="0" destOrd="2" presId="urn:microsoft.com/office/officeart/2005/8/layout/vList5"/>
    <dgm:cxn modelId="{C626754D-A150-4105-BC6B-ABE3B90D8795}" srcId="{58DE3FE4-96DB-46B1-BFDF-0D4F565C07E4}" destId="{A71BD995-94ED-43F4-B801-8A4B4C0075A3}" srcOrd="5" destOrd="0" parTransId="{671A6C5A-66C5-4AF0-90C0-13C213C5613F}" sibTransId="{39DD73D1-34E5-46D2-9085-2BDFA9AC725E}"/>
    <dgm:cxn modelId="{FF30B44D-A5F5-46D1-B2F8-B917CA2AF52B}" type="presOf" srcId="{DAB2520C-1C70-43F7-BEBB-5445D664A913}" destId="{5087878D-6BD9-4C78-8A68-64BDCA71DC62}" srcOrd="0" destOrd="3" presId="urn:microsoft.com/office/officeart/2005/8/layout/vList5"/>
    <dgm:cxn modelId="{FA7B7F50-C89E-4585-8001-BCF01538EA4D}" type="presOf" srcId="{785B6F7A-859D-4B01-8D55-1F23F15D4A90}" destId="{5E457FE4-777A-4800-936D-FBDED72C4E3E}" srcOrd="0" destOrd="0" presId="urn:microsoft.com/office/officeart/2005/8/layout/vList5"/>
    <dgm:cxn modelId="{1E05DE53-6C33-4D74-8AB0-9C7DD36B1A82}" type="presOf" srcId="{B49A18A0-B5FA-4E35-9EF9-A195C16A2C49}" destId="{B1FD5897-5570-4159-B27A-298EE05B2400}" srcOrd="0" destOrd="6" presId="urn:microsoft.com/office/officeart/2005/8/layout/vList5"/>
    <dgm:cxn modelId="{0F46E278-312D-4802-B9EA-13BE2D45194A}" type="presOf" srcId="{8196F3D8-2BE6-4EA5-9B08-13B35510708D}" destId="{FC645D79-1785-4D44-A98D-5089EA7F166F}" srcOrd="0" destOrd="0" presId="urn:microsoft.com/office/officeart/2005/8/layout/vList5"/>
    <dgm:cxn modelId="{0250E67D-BAD1-4CBF-9F72-B0D7326B3FAA}" type="presOf" srcId="{0B08175F-9E22-44D9-A9B2-57E67E7D2772}" destId="{5E457FE4-777A-4800-936D-FBDED72C4E3E}" srcOrd="0" destOrd="2" presId="urn:microsoft.com/office/officeart/2005/8/layout/vList5"/>
    <dgm:cxn modelId="{AF3E5C83-A91F-4F2B-AC0D-CF884EBA464E}" type="presOf" srcId="{815D41C6-1EC2-4359-8D52-58193190A3A6}" destId="{B1FD5897-5570-4159-B27A-298EE05B2400}" srcOrd="0" destOrd="4" presId="urn:microsoft.com/office/officeart/2005/8/layout/vList5"/>
    <dgm:cxn modelId="{B11B478C-06CE-4BC4-9D55-9419700CD582}" srcId="{58DE3FE4-96DB-46B1-BFDF-0D4F565C07E4}" destId="{45709A1C-A17B-42E5-A295-9E61736DEC0F}" srcOrd="0" destOrd="0" parTransId="{6A5BAE3F-4FB3-4CA3-B921-8403325484FF}" sibTransId="{18CC38A2-4A46-43CA-99B7-D1964FF83D6C}"/>
    <dgm:cxn modelId="{4D30138E-C81F-417D-8488-A95BFCE1C345}" srcId="{58DE3FE4-96DB-46B1-BFDF-0D4F565C07E4}" destId="{D10C312B-0A81-42E5-A86A-0B5F49F62DAE}" srcOrd="1" destOrd="0" parTransId="{4DC14AAC-9F59-4E6E-9BF3-7ADDBD3A0CE0}" sibTransId="{6A9FCB89-841E-4CEB-8EB1-F605AEF53D32}"/>
    <dgm:cxn modelId="{4EB30D8F-6F5E-483B-8CA4-4EA5DC15070A}" srcId="{58DE3FE4-96DB-46B1-BFDF-0D4F565C07E4}" destId="{815D41C6-1EC2-4359-8D52-58193190A3A6}" srcOrd="4" destOrd="0" parTransId="{A21406BF-05F5-4926-B35C-808B7F80493B}" sibTransId="{80F53FAC-356B-4F12-8C04-F1078001C84F}"/>
    <dgm:cxn modelId="{586DFD90-013C-4F61-A35A-FA2F8E8304F0}" type="presOf" srcId="{377EF12D-593E-44DF-AC40-443ADBFDF0A9}" destId="{5E457FE4-777A-4800-936D-FBDED72C4E3E}" srcOrd="0" destOrd="1" presId="urn:microsoft.com/office/officeart/2005/8/layout/vList5"/>
    <dgm:cxn modelId="{7AC10AAD-4EAF-40E6-8602-DBF5EE034BE4}" type="presOf" srcId="{A71BD995-94ED-43F4-B801-8A4B4C0075A3}" destId="{B1FD5897-5570-4159-B27A-298EE05B2400}" srcOrd="0" destOrd="5" presId="urn:microsoft.com/office/officeart/2005/8/layout/vList5"/>
    <dgm:cxn modelId="{7AC193AF-070A-4BFB-93EA-7F2D0CA342EA}" srcId="{58DE3FE4-96DB-46B1-BFDF-0D4F565C07E4}" destId="{B49A18A0-B5FA-4E35-9EF9-A195C16A2C49}" srcOrd="6" destOrd="0" parTransId="{CF9DAABA-A5DC-43E0-8EA3-B51AA44A8976}" sibTransId="{235661CC-263C-47D7-BC4D-A9AF82088774}"/>
    <dgm:cxn modelId="{31FFABC1-410D-429B-8D76-7D81B88BC02D}" type="presOf" srcId="{6977B03B-5BFA-4EF7-A979-A5EC6602AFAF}" destId="{5534DA71-789A-4103-88B8-022C634AD771}" srcOrd="0" destOrd="0" presId="urn:microsoft.com/office/officeart/2005/8/layout/vList5"/>
    <dgm:cxn modelId="{E91692C5-A7CF-407F-BAA6-9C24F817870A}" type="presOf" srcId="{AD96FD27-3DA6-4B3C-8C6D-5F4DA9CBE5F2}" destId="{5E457FE4-777A-4800-936D-FBDED72C4E3E}" srcOrd="0" destOrd="3" presId="urn:microsoft.com/office/officeart/2005/8/layout/vList5"/>
    <dgm:cxn modelId="{DB8303CD-F2AD-43B5-8571-E57B9249EF4D}" srcId="{6977B03B-5BFA-4EF7-A979-A5EC6602AFAF}" destId="{AD96FD27-3DA6-4B3C-8C6D-5F4DA9CBE5F2}" srcOrd="3" destOrd="0" parTransId="{226B5DB1-E4CB-4DD0-9DE6-3208001BF537}" sibTransId="{1E4612E2-0E68-488A-BA8C-32AA407483A9}"/>
    <dgm:cxn modelId="{298411D1-4FB6-472C-8C9F-6C09E1D16C23}" type="presOf" srcId="{F5C9CD31-AB9C-4518-91F8-4057991C6D19}" destId="{2693EF13-4DCC-4819-9889-A16C4DF87B2D}" srcOrd="0" destOrd="0" presId="urn:microsoft.com/office/officeart/2005/8/layout/vList5"/>
    <dgm:cxn modelId="{572177D9-25D9-4743-8E92-3FA7ECA951CA}" srcId="{8196F3D8-2BE6-4EA5-9B08-13B35510708D}" destId="{F5C9CD31-AB9C-4518-91F8-4057991C6D19}" srcOrd="2" destOrd="0" parTransId="{1F92F9E4-D02A-48AC-ACB7-1D9292D69130}" sibTransId="{5097F035-A8CE-4F24-92EF-8E324DE8BE95}"/>
    <dgm:cxn modelId="{633F78E4-01E1-420E-B1FE-2B34CB7E8B6A}" srcId="{F5C9CD31-AB9C-4518-91F8-4057991C6D19}" destId="{DAB2520C-1C70-43F7-BEBB-5445D664A913}" srcOrd="3" destOrd="0" parTransId="{16BCF66A-51BE-4567-83E7-9ECFEA5026B5}" sibTransId="{0732F84A-727F-4A5C-BFE2-12B833A61497}"/>
    <dgm:cxn modelId="{328178E6-7508-4DB5-BFE6-9C137CEA8DC0}" srcId="{6977B03B-5BFA-4EF7-A979-A5EC6602AFAF}" destId="{785B6F7A-859D-4B01-8D55-1F23F15D4A90}" srcOrd="0" destOrd="0" parTransId="{CCCD1E66-4B81-4A9F-9748-F23795D55E6E}" sibTransId="{76EFE5D2-E4B3-48E0-A5E8-E068541D62D8}"/>
    <dgm:cxn modelId="{AE28A9E7-3A31-4E08-B13F-F4CE98F1DCA0}" srcId="{F5C9CD31-AB9C-4518-91F8-4057991C6D19}" destId="{1B27B1ED-C5BA-4FCA-90B9-CA4007B0F909}" srcOrd="1" destOrd="0" parTransId="{C25784C5-9570-4E3F-BCC9-EFA9E2083B38}" sibTransId="{F6AE6614-10DD-4EA7-B65E-C619E1B918B2}"/>
    <dgm:cxn modelId="{F5274DEC-7EBB-4B40-B90B-FB17DED6F536}" srcId="{8196F3D8-2BE6-4EA5-9B08-13B35510708D}" destId="{6977B03B-5BFA-4EF7-A979-A5EC6602AFAF}" srcOrd="0" destOrd="0" parTransId="{4224FAEA-9AFA-47A5-8303-7A529B604E96}" sibTransId="{09276595-50F6-494C-8287-2255AC5793C9}"/>
    <dgm:cxn modelId="{567C78F4-DEA7-40B5-8C31-4B10A7871CCC}" srcId="{6977B03B-5BFA-4EF7-A979-A5EC6602AFAF}" destId="{377EF12D-593E-44DF-AC40-443ADBFDF0A9}" srcOrd="1" destOrd="0" parTransId="{A5B777FE-A97F-4473-904B-77AFCF060926}" sibTransId="{633237BC-81E7-45F0-A4AB-8612ABB4A0F0}"/>
    <dgm:cxn modelId="{43CD948B-CAF7-442C-ACBF-AA1C1C645506}" type="presParOf" srcId="{FC645D79-1785-4D44-A98D-5089EA7F166F}" destId="{BC6B1C0A-1809-4412-B39B-3E11727D1670}" srcOrd="0" destOrd="0" presId="urn:microsoft.com/office/officeart/2005/8/layout/vList5"/>
    <dgm:cxn modelId="{FDF6B53E-0AB9-4A28-B8AA-B8385B697E99}" type="presParOf" srcId="{BC6B1C0A-1809-4412-B39B-3E11727D1670}" destId="{5534DA71-789A-4103-88B8-022C634AD771}" srcOrd="0" destOrd="0" presId="urn:microsoft.com/office/officeart/2005/8/layout/vList5"/>
    <dgm:cxn modelId="{197F5273-72B6-4EEC-A7A6-7333787687C2}" type="presParOf" srcId="{BC6B1C0A-1809-4412-B39B-3E11727D1670}" destId="{5E457FE4-777A-4800-936D-FBDED72C4E3E}" srcOrd="1" destOrd="0" presId="urn:microsoft.com/office/officeart/2005/8/layout/vList5"/>
    <dgm:cxn modelId="{B91D311F-389C-4C6F-A56B-29B7C318F20E}" type="presParOf" srcId="{FC645D79-1785-4D44-A98D-5089EA7F166F}" destId="{BB170F8B-DA21-4209-942D-3FD0375E5E0A}" srcOrd="1" destOrd="0" presId="urn:microsoft.com/office/officeart/2005/8/layout/vList5"/>
    <dgm:cxn modelId="{8A3063DF-6BC4-40A3-B168-030216918CCC}" type="presParOf" srcId="{FC645D79-1785-4D44-A98D-5089EA7F166F}" destId="{101EAFF2-822D-4612-B70B-76E78FB50705}" srcOrd="2" destOrd="0" presId="urn:microsoft.com/office/officeart/2005/8/layout/vList5"/>
    <dgm:cxn modelId="{81169325-3566-4416-A6DE-C6B199FC1EF2}" type="presParOf" srcId="{101EAFF2-822D-4612-B70B-76E78FB50705}" destId="{70F98E8B-00D4-45DD-8B4F-B814680899F3}" srcOrd="0" destOrd="0" presId="urn:microsoft.com/office/officeart/2005/8/layout/vList5"/>
    <dgm:cxn modelId="{F3D1A676-785F-436A-9252-442CF5E53F70}" type="presParOf" srcId="{101EAFF2-822D-4612-B70B-76E78FB50705}" destId="{B1FD5897-5570-4159-B27A-298EE05B2400}" srcOrd="1" destOrd="0" presId="urn:microsoft.com/office/officeart/2005/8/layout/vList5"/>
    <dgm:cxn modelId="{C801E334-59D1-4D78-A234-0BC11290B342}" type="presParOf" srcId="{FC645D79-1785-4D44-A98D-5089EA7F166F}" destId="{5990F36C-318F-442C-B6D6-CCB5434E756B}" srcOrd="3" destOrd="0" presId="urn:microsoft.com/office/officeart/2005/8/layout/vList5"/>
    <dgm:cxn modelId="{B93A4EED-9CBC-4D29-9A14-327528DD274E}" type="presParOf" srcId="{FC645D79-1785-4D44-A98D-5089EA7F166F}" destId="{779C714D-41A8-48D2-9F69-67841BE9072A}" srcOrd="4" destOrd="0" presId="urn:microsoft.com/office/officeart/2005/8/layout/vList5"/>
    <dgm:cxn modelId="{1300ED57-D624-4B91-802C-60089FDBEAFF}" type="presParOf" srcId="{779C714D-41A8-48D2-9F69-67841BE9072A}" destId="{2693EF13-4DCC-4819-9889-A16C4DF87B2D}" srcOrd="0" destOrd="0" presId="urn:microsoft.com/office/officeart/2005/8/layout/vList5"/>
    <dgm:cxn modelId="{0CAD7697-6A97-4918-BD86-4E320906BC3D}" type="presParOf" srcId="{779C714D-41A8-48D2-9F69-67841BE9072A}" destId="{5087878D-6BD9-4C78-8A68-64BDCA71DC6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64054EB-7213-4418-B349-4779F5E8B12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4CE1EFCB-61BD-433F-BDE4-AF9E636958BA}">
      <dgm:prSet custT="1"/>
      <dgm:spPr/>
      <dgm:t>
        <a:bodyPr/>
        <a:lstStyle/>
        <a:p>
          <a:pPr rtl="0"/>
          <a:r>
            <a:rPr lang="en-GB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Optimising Tax Collections and increasing voluntary compliance among tax payers</a:t>
          </a:r>
          <a:endParaRPr lang="en-IN" sz="14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5F6EDB4F-9630-4C6B-AE30-F4F3A196314C}" type="parTrans" cxnId="{418A6C1C-A90E-4FA0-B1BF-A42DA5FC8434}">
      <dgm:prSet/>
      <dgm:spPr/>
      <dgm:t>
        <a:bodyPr/>
        <a:lstStyle/>
        <a:p>
          <a:endParaRPr lang="en-IN"/>
        </a:p>
      </dgm:t>
    </dgm:pt>
    <dgm:pt modelId="{77AF81AA-666C-4904-B14E-94DEF934A5AE}" type="sibTrans" cxnId="{418A6C1C-A90E-4FA0-B1BF-A42DA5FC8434}">
      <dgm:prSet/>
      <dgm:spPr/>
      <dgm:t>
        <a:bodyPr/>
        <a:lstStyle/>
        <a:p>
          <a:endParaRPr lang="en-IN"/>
        </a:p>
      </dgm:t>
    </dgm:pt>
    <dgm:pt modelId="{B3E44B77-4350-470D-A2ED-0C3D64E6C150}">
      <dgm:prSet custT="1"/>
      <dgm:spPr/>
      <dgm:t>
        <a:bodyPr/>
        <a:lstStyle/>
        <a:p>
          <a:pPr rtl="0"/>
          <a:r>
            <a:rPr lang="en-GB" sz="13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Growth in international trade, e-commerce developments, changes in employment patterns and innovations in business structures</a:t>
          </a:r>
          <a:endParaRPr lang="en-IN" sz="13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59279316-29FC-4137-919F-B2D583660B67}" type="parTrans" cxnId="{E04030A9-B993-46D4-97C8-9E4FEC655612}">
      <dgm:prSet/>
      <dgm:spPr/>
      <dgm:t>
        <a:bodyPr/>
        <a:lstStyle/>
        <a:p>
          <a:endParaRPr lang="en-IN"/>
        </a:p>
      </dgm:t>
    </dgm:pt>
    <dgm:pt modelId="{D95346D7-E789-48BC-A3A6-EA10CAA1B0A9}" type="sibTrans" cxnId="{E04030A9-B993-46D4-97C8-9E4FEC655612}">
      <dgm:prSet/>
      <dgm:spPr/>
      <dgm:t>
        <a:bodyPr/>
        <a:lstStyle/>
        <a:p>
          <a:endParaRPr lang="en-IN"/>
        </a:p>
      </dgm:t>
    </dgm:pt>
    <dgm:pt modelId="{55B53BC8-5E4F-4DBD-8DAA-A64D672A9971}">
      <dgm:prSet custT="1"/>
      <dgm:spPr/>
      <dgm:t>
        <a:bodyPr/>
        <a:lstStyle/>
        <a:p>
          <a:pPr rtl="0"/>
          <a:r>
            <a:rPr lang="en-GB" sz="13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Higher expectations from Governments and tax payers alike</a:t>
          </a:r>
          <a:endParaRPr lang="en-IN" sz="13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5302B9BE-C0B7-401D-922C-77C4FC1A3492}" type="parTrans" cxnId="{5BB76269-5B88-4773-9B27-3C04C1483AFA}">
      <dgm:prSet/>
      <dgm:spPr/>
      <dgm:t>
        <a:bodyPr/>
        <a:lstStyle/>
        <a:p>
          <a:endParaRPr lang="en-IN"/>
        </a:p>
      </dgm:t>
    </dgm:pt>
    <dgm:pt modelId="{74129751-EAEA-4E21-8AE3-CF0301412DB9}" type="sibTrans" cxnId="{5BB76269-5B88-4773-9B27-3C04C1483AFA}">
      <dgm:prSet/>
      <dgm:spPr/>
      <dgm:t>
        <a:bodyPr/>
        <a:lstStyle/>
        <a:p>
          <a:endParaRPr lang="en-IN"/>
        </a:p>
      </dgm:t>
    </dgm:pt>
    <dgm:pt modelId="{70A37893-F238-42A0-A216-0FAB50B785DB}">
      <dgm:prSet custT="1"/>
      <dgm:spPr/>
      <dgm:t>
        <a:bodyPr/>
        <a:lstStyle/>
        <a:p>
          <a:pPr rtl="0"/>
          <a:r>
            <a:rPr lang="en-GB" sz="13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Conventional verification to move towards promoting voluntary compliance </a:t>
          </a:r>
          <a:endParaRPr lang="en-IN" sz="13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11D0520C-F6FE-4FDB-99E1-596D7966B4CD}" type="parTrans" cxnId="{B99DADF6-8238-4F20-AED3-EF475AC223E5}">
      <dgm:prSet/>
      <dgm:spPr/>
      <dgm:t>
        <a:bodyPr/>
        <a:lstStyle/>
        <a:p>
          <a:endParaRPr lang="en-IN"/>
        </a:p>
      </dgm:t>
    </dgm:pt>
    <dgm:pt modelId="{A3A5C4AA-CB12-4537-BAC6-6A76F9A41DB8}" type="sibTrans" cxnId="{B99DADF6-8238-4F20-AED3-EF475AC223E5}">
      <dgm:prSet/>
      <dgm:spPr/>
      <dgm:t>
        <a:bodyPr/>
        <a:lstStyle/>
        <a:p>
          <a:endParaRPr lang="en-IN"/>
        </a:p>
      </dgm:t>
    </dgm:pt>
    <dgm:pt modelId="{D46F30D5-CF5A-49D8-8B77-37B5FD653CB0}">
      <dgm:prSet custT="1"/>
      <dgm:spPr/>
      <dgm:t>
        <a:bodyPr/>
        <a:lstStyle/>
        <a:p>
          <a:pPr rtl="0"/>
          <a:r>
            <a:rPr lang="en-GB" sz="13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Appreciating the factors underlying taxpayers’ compliance behaviour  </a:t>
          </a:r>
          <a:endParaRPr lang="en-IN" sz="13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7AB27AAF-579A-47D7-83D2-5E24A8A40701}" type="parTrans" cxnId="{98476D65-8C42-43A3-B785-DFA66F938ADF}">
      <dgm:prSet/>
      <dgm:spPr/>
      <dgm:t>
        <a:bodyPr/>
        <a:lstStyle/>
        <a:p>
          <a:endParaRPr lang="en-IN"/>
        </a:p>
      </dgm:t>
    </dgm:pt>
    <dgm:pt modelId="{823B2A7B-D464-4C67-B726-A1E681E95863}" type="sibTrans" cxnId="{98476D65-8C42-43A3-B785-DFA66F938ADF}">
      <dgm:prSet/>
      <dgm:spPr/>
      <dgm:t>
        <a:bodyPr/>
        <a:lstStyle/>
        <a:p>
          <a:endParaRPr lang="en-IN"/>
        </a:p>
      </dgm:t>
    </dgm:pt>
    <dgm:pt modelId="{DD9E581F-A185-4653-88BE-18748BC5EFD1}">
      <dgm:prSet custT="1"/>
      <dgm:spPr/>
      <dgm:t>
        <a:bodyPr/>
        <a:lstStyle/>
        <a:p>
          <a:pPr rtl="0"/>
          <a:r>
            <a:rPr lang="en-IN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Managing Cost and resources</a:t>
          </a:r>
        </a:p>
      </dgm:t>
    </dgm:pt>
    <dgm:pt modelId="{A61EB35E-AF9A-4FE3-A53C-786949CA9BA1}" type="parTrans" cxnId="{DDF1162F-A11C-4DF0-A464-BDAE0F244FBF}">
      <dgm:prSet/>
      <dgm:spPr/>
      <dgm:t>
        <a:bodyPr/>
        <a:lstStyle/>
        <a:p>
          <a:endParaRPr lang="en-IN"/>
        </a:p>
      </dgm:t>
    </dgm:pt>
    <dgm:pt modelId="{94133374-9A73-407A-8D68-AAA3424EB948}" type="sibTrans" cxnId="{DDF1162F-A11C-4DF0-A464-BDAE0F244FBF}">
      <dgm:prSet/>
      <dgm:spPr/>
      <dgm:t>
        <a:bodyPr/>
        <a:lstStyle/>
        <a:p>
          <a:endParaRPr lang="en-IN"/>
        </a:p>
      </dgm:t>
    </dgm:pt>
    <dgm:pt modelId="{F5A4CCFE-B47C-4175-873C-6733B8A372CC}">
      <dgm:prSet custT="1"/>
      <dgm:spPr/>
      <dgm:t>
        <a:bodyPr/>
        <a:lstStyle/>
        <a:p>
          <a:pPr rtl="0"/>
          <a:r>
            <a:rPr lang="en-GB" sz="13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 Increased demands on finite resources</a:t>
          </a:r>
          <a:endParaRPr lang="en-IN" sz="13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190E7100-ED33-4092-AF5F-F08B1C6C618A}" type="parTrans" cxnId="{33D4A5E3-8B6C-4DBB-8FD2-59A6F7FBFC42}">
      <dgm:prSet/>
      <dgm:spPr/>
      <dgm:t>
        <a:bodyPr/>
        <a:lstStyle/>
        <a:p>
          <a:endParaRPr lang="en-IN"/>
        </a:p>
      </dgm:t>
    </dgm:pt>
    <dgm:pt modelId="{A0B3B6D8-98B9-4FF1-9AFB-4B38A028341C}" type="sibTrans" cxnId="{33D4A5E3-8B6C-4DBB-8FD2-59A6F7FBFC42}">
      <dgm:prSet/>
      <dgm:spPr/>
      <dgm:t>
        <a:bodyPr/>
        <a:lstStyle/>
        <a:p>
          <a:endParaRPr lang="en-IN"/>
        </a:p>
      </dgm:t>
    </dgm:pt>
    <dgm:pt modelId="{F37AB021-224D-4F9C-9E5D-ADCCD5126D39}">
      <dgm:prSet custT="1"/>
      <dgm:spPr/>
      <dgm:t>
        <a:bodyPr/>
        <a:lstStyle/>
        <a:p>
          <a:pPr rtl="0"/>
          <a:r>
            <a:rPr lang="en-GB" sz="13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Need to effectively allocate and maximise use of human as well as capital resources</a:t>
          </a:r>
          <a:endParaRPr lang="en-IN" sz="13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E627B725-7856-459C-945E-4D5D996107D2}" type="parTrans" cxnId="{BCC0B35B-DF1C-4F69-8CBB-F807C56CB10E}">
      <dgm:prSet/>
      <dgm:spPr/>
      <dgm:t>
        <a:bodyPr/>
        <a:lstStyle/>
        <a:p>
          <a:endParaRPr lang="en-IN"/>
        </a:p>
      </dgm:t>
    </dgm:pt>
    <dgm:pt modelId="{444616F9-CE83-415C-85AA-1CC0C339CF1B}" type="sibTrans" cxnId="{BCC0B35B-DF1C-4F69-8CBB-F807C56CB10E}">
      <dgm:prSet/>
      <dgm:spPr/>
      <dgm:t>
        <a:bodyPr/>
        <a:lstStyle/>
        <a:p>
          <a:endParaRPr lang="en-IN"/>
        </a:p>
      </dgm:t>
    </dgm:pt>
    <dgm:pt modelId="{BFA5A01F-C317-4729-8E7A-7368D10F45C8}">
      <dgm:prSet custT="1"/>
      <dgm:spPr/>
      <dgm:t>
        <a:bodyPr/>
        <a:lstStyle/>
        <a:p>
          <a:pPr rtl="0"/>
          <a:r>
            <a:rPr lang="en-IN" sz="13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Attention to skill development - Enhancing analytical skills and research capabilities for efficient risk identification</a:t>
          </a:r>
        </a:p>
      </dgm:t>
    </dgm:pt>
    <dgm:pt modelId="{16D97583-7B9F-44CA-AF17-2ECD92E2A430}" type="parTrans" cxnId="{6172FA88-219E-4015-B4AA-12B511DDFE42}">
      <dgm:prSet/>
      <dgm:spPr/>
      <dgm:t>
        <a:bodyPr/>
        <a:lstStyle/>
        <a:p>
          <a:endParaRPr lang="en-IN"/>
        </a:p>
      </dgm:t>
    </dgm:pt>
    <dgm:pt modelId="{C97B2EF7-2F6D-41A5-9DE4-F981096A45C6}" type="sibTrans" cxnId="{6172FA88-219E-4015-B4AA-12B511DDFE42}">
      <dgm:prSet/>
      <dgm:spPr/>
      <dgm:t>
        <a:bodyPr/>
        <a:lstStyle/>
        <a:p>
          <a:endParaRPr lang="en-IN"/>
        </a:p>
      </dgm:t>
    </dgm:pt>
    <dgm:pt modelId="{2ED8BFF5-E7F2-4B3C-A991-B939482736A9}">
      <dgm:prSet custT="1"/>
      <dgm:spPr/>
      <dgm:t>
        <a:bodyPr/>
        <a:lstStyle/>
        <a:p>
          <a:pPr rtl="0"/>
          <a:endParaRPr lang="en-IN" sz="13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81D0B7C6-DD27-4767-9CEF-10C76220869A}" type="parTrans" cxnId="{77067546-23C2-4F71-A2E4-03C01F639BD8}">
      <dgm:prSet/>
      <dgm:spPr/>
      <dgm:t>
        <a:bodyPr/>
        <a:lstStyle/>
        <a:p>
          <a:endParaRPr lang="en-US"/>
        </a:p>
      </dgm:t>
    </dgm:pt>
    <dgm:pt modelId="{A65E6001-DC55-46C7-9AC0-3B6FF9AEB652}" type="sibTrans" cxnId="{77067546-23C2-4F71-A2E4-03C01F639BD8}">
      <dgm:prSet/>
      <dgm:spPr/>
      <dgm:t>
        <a:bodyPr/>
        <a:lstStyle/>
        <a:p>
          <a:endParaRPr lang="en-US"/>
        </a:p>
      </dgm:t>
    </dgm:pt>
    <dgm:pt modelId="{F173413F-641D-42A5-B248-18A8F49C7892}">
      <dgm:prSet custT="1"/>
      <dgm:spPr/>
      <dgm:t>
        <a:bodyPr/>
        <a:lstStyle/>
        <a:p>
          <a:pPr rtl="0"/>
          <a:endParaRPr lang="en-IN" sz="13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AB6032C2-B7B8-4544-A374-C2A4055FA94E}" type="parTrans" cxnId="{60B1B40E-1A9C-4432-A102-CD5A36CCC398}">
      <dgm:prSet/>
      <dgm:spPr/>
      <dgm:t>
        <a:bodyPr/>
        <a:lstStyle/>
        <a:p>
          <a:endParaRPr lang="en-US"/>
        </a:p>
      </dgm:t>
    </dgm:pt>
    <dgm:pt modelId="{DA2558AA-BF84-46D6-BD52-7990D846B5B2}" type="sibTrans" cxnId="{60B1B40E-1A9C-4432-A102-CD5A36CCC398}">
      <dgm:prSet/>
      <dgm:spPr/>
      <dgm:t>
        <a:bodyPr/>
        <a:lstStyle/>
        <a:p>
          <a:endParaRPr lang="en-US"/>
        </a:p>
      </dgm:t>
    </dgm:pt>
    <dgm:pt modelId="{D95755AD-856B-47A4-B46D-63AE11E0B146}">
      <dgm:prSet custT="1"/>
      <dgm:spPr/>
      <dgm:t>
        <a:bodyPr/>
        <a:lstStyle/>
        <a:p>
          <a:pPr rtl="0"/>
          <a:endParaRPr lang="en-IN" sz="13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B0FCDEAB-87DF-4420-9741-D6A828E3D69B}" type="parTrans" cxnId="{D9EA3458-5EC7-4AC3-A75C-1E04BDC2D6E9}">
      <dgm:prSet/>
      <dgm:spPr/>
      <dgm:t>
        <a:bodyPr/>
        <a:lstStyle/>
        <a:p>
          <a:endParaRPr lang="en-US"/>
        </a:p>
      </dgm:t>
    </dgm:pt>
    <dgm:pt modelId="{B6E1DD13-557C-4FBC-97B9-0E9776D011E6}" type="sibTrans" cxnId="{D9EA3458-5EC7-4AC3-A75C-1E04BDC2D6E9}">
      <dgm:prSet/>
      <dgm:spPr/>
      <dgm:t>
        <a:bodyPr/>
        <a:lstStyle/>
        <a:p>
          <a:endParaRPr lang="en-US"/>
        </a:p>
      </dgm:t>
    </dgm:pt>
    <dgm:pt modelId="{6B13D24C-4D1E-4369-8CD9-789C8645DADD}">
      <dgm:prSet custT="1"/>
      <dgm:spPr/>
      <dgm:t>
        <a:bodyPr/>
        <a:lstStyle/>
        <a:p>
          <a:pPr rtl="0"/>
          <a:endParaRPr lang="en-IN" sz="13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DE8845AA-6026-44AF-AA9E-CA4856407233}" type="parTrans" cxnId="{5BAD1229-CDE7-40F2-AD0E-892CF393BB1A}">
      <dgm:prSet/>
      <dgm:spPr/>
      <dgm:t>
        <a:bodyPr/>
        <a:lstStyle/>
        <a:p>
          <a:endParaRPr lang="en-US"/>
        </a:p>
      </dgm:t>
    </dgm:pt>
    <dgm:pt modelId="{1A3B2A15-64EB-4C9F-9A7B-08AB528D80B9}" type="sibTrans" cxnId="{5BAD1229-CDE7-40F2-AD0E-892CF393BB1A}">
      <dgm:prSet/>
      <dgm:spPr/>
      <dgm:t>
        <a:bodyPr/>
        <a:lstStyle/>
        <a:p>
          <a:endParaRPr lang="en-US"/>
        </a:p>
      </dgm:t>
    </dgm:pt>
    <dgm:pt modelId="{31876128-15C4-47A7-AC2B-466DCC46DE10}">
      <dgm:prSet custT="1"/>
      <dgm:spPr/>
      <dgm:t>
        <a:bodyPr/>
        <a:lstStyle/>
        <a:p>
          <a:pPr rtl="0"/>
          <a:endParaRPr lang="en-IN" sz="13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CFDC63D4-9C0A-4258-9173-A214B73C9720}" type="parTrans" cxnId="{4B0D2FF9-2335-4FA6-A8EF-E2CDD1647C85}">
      <dgm:prSet/>
      <dgm:spPr/>
      <dgm:t>
        <a:bodyPr/>
        <a:lstStyle/>
        <a:p>
          <a:endParaRPr lang="en-US"/>
        </a:p>
      </dgm:t>
    </dgm:pt>
    <dgm:pt modelId="{EC42D590-015D-4C47-AA5D-431CE66D30FD}" type="sibTrans" cxnId="{4B0D2FF9-2335-4FA6-A8EF-E2CDD1647C85}">
      <dgm:prSet/>
      <dgm:spPr/>
      <dgm:t>
        <a:bodyPr/>
        <a:lstStyle/>
        <a:p>
          <a:endParaRPr lang="en-US"/>
        </a:p>
      </dgm:t>
    </dgm:pt>
    <dgm:pt modelId="{F136AB8D-7675-48C3-8C27-E642C8D72F1C}" type="pres">
      <dgm:prSet presAssocID="{E64054EB-7213-4418-B349-4779F5E8B121}" presName="Name0" presStyleCnt="0">
        <dgm:presLayoutVars>
          <dgm:dir/>
          <dgm:animLvl val="lvl"/>
          <dgm:resizeHandles val="exact"/>
        </dgm:presLayoutVars>
      </dgm:prSet>
      <dgm:spPr/>
    </dgm:pt>
    <dgm:pt modelId="{B7330662-19B0-4806-8167-5196E94E7A8F}" type="pres">
      <dgm:prSet presAssocID="{4CE1EFCB-61BD-433F-BDE4-AF9E636958BA}" presName="linNode" presStyleCnt="0"/>
      <dgm:spPr/>
    </dgm:pt>
    <dgm:pt modelId="{16F0A5AB-2143-44F4-9F94-963BFAE87F7C}" type="pres">
      <dgm:prSet presAssocID="{4CE1EFCB-61BD-433F-BDE4-AF9E636958BA}" presName="parentText" presStyleLbl="node1" presStyleIdx="0" presStyleCnt="2" custScaleX="60102">
        <dgm:presLayoutVars>
          <dgm:chMax val="1"/>
          <dgm:bulletEnabled val="1"/>
        </dgm:presLayoutVars>
      </dgm:prSet>
      <dgm:spPr/>
    </dgm:pt>
    <dgm:pt modelId="{6492AB25-8901-46F0-AA8D-57EFF2914430}" type="pres">
      <dgm:prSet presAssocID="{4CE1EFCB-61BD-433F-BDE4-AF9E636958BA}" presName="descendantText" presStyleLbl="alignAccFollowNode1" presStyleIdx="0" presStyleCnt="2" custScaleX="114106" custScaleY="123449">
        <dgm:presLayoutVars>
          <dgm:bulletEnabled val="1"/>
        </dgm:presLayoutVars>
      </dgm:prSet>
      <dgm:spPr/>
    </dgm:pt>
    <dgm:pt modelId="{F20F4A0E-A343-48D6-9E1D-60D3336FECAE}" type="pres">
      <dgm:prSet presAssocID="{77AF81AA-666C-4904-B14E-94DEF934A5AE}" presName="sp" presStyleCnt="0"/>
      <dgm:spPr/>
    </dgm:pt>
    <dgm:pt modelId="{8FC50DD2-B431-43BE-ADC3-985A64C6E127}" type="pres">
      <dgm:prSet presAssocID="{DD9E581F-A185-4653-88BE-18748BC5EFD1}" presName="linNode" presStyleCnt="0"/>
      <dgm:spPr/>
    </dgm:pt>
    <dgm:pt modelId="{01F48EBB-109E-4DBD-A681-15858A120EA6}" type="pres">
      <dgm:prSet presAssocID="{DD9E581F-A185-4653-88BE-18748BC5EFD1}" presName="parentText" presStyleLbl="node1" presStyleIdx="1" presStyleCnt="2" custScaleX="63818">
        <dgm:presLayoutVars>
          <dgm:chMax val="1"/>
          <dgm:bulletEnabled val="1"/>
        </dgm:presLayoutVars>
      </dgm:prSet>
      <dgm:spPr/>
    </dgm:pt>
    <dgm:pt modelId="{57C59747-557F-415E-B085-F52277640BB6}" type="pres">
      <dgm:prSet presAssocID="{DD9E581F-A185-4653-88BE-18748BC5EFD1}" presName="descendantText" presStyleLbl="alignAccFollowNode1" presStyleIdx="1" presStyleCnt="2" custScaleX="112386">
        <dgm:presLayoutVars>
          <dgm:bulletEnabled val="1"/>
        </dgm:presLayoutVars>
      </dgm:prSet>
      <dgm:spPr/>
    </dgm:pt>
  </dgm:ptLst>
  <dgm:cxnLst>
    <dgm:cxn modelId="{60B1B40E-1A9C-4432-A102-CD5A36CCC398}" srcId="{4CE1EFCB-61BD-433F-BDE4-AF9E636958BA}" destId="{F173413F-641D-42A5-B248-18A8F49C7892}" srcOrd="3" destOrd="0" parTransId="{AB6032C2-B7B8-4544-A374-C2A4055FA94E}" sibTransId="{DA2558AA-BF84-46D6-BD52-7990D846B5B2}"/>
    <dgm:cxn modelId="{BE0EB014-84BF-40C3-B503-8B7D27B61225}" type="presOf" srcId="{BFA5A01F-C317-4729-8E7A-7368D10F45C8}" destId="{57C59747-557F-415E-B085-F52277640BB6}" srcOrd="0" destOrd="4" presId="urn:microsoft.com/office/officeart/2005/8/layout/vList5"/>
    <dgm:cxn modelId="{418A6C1C-A90E-4FA0-B1BF-A42DA5FC8434}" srcId="{E64054EB-7213-4418-B349-4779F5E8B121}" destId="{4CE1EFCB-61BD-433F-BDE4-AF9E636958BA}" srcOrd="0" destOrd="0" parTransId="{5F6EDB4F-9630-4C6B-AE30-F4F3A196314C}" sibTransId="{77AF81AA-666C-4904-B14E-94DEF934A5AE}"/>
    <dgm:cxn modelId="{5BAD1229-CDE7-40F2-AD0E-892CF393BB1A}" srcId="{DD9E581F-A185-4653-88BE-18748BC5EFD1}" destId="{6B13D24C-4D1E-4369-8CD9-789C8645DADD}" srcOrd="1" destOrd="0" parTransId="{DE8845AA-6026-44AF-AA9E-CA4856407233}" sibTransId="{1A3B2A15-64EB-4C9F-9A7B-08AB528D80B9}"/>
    <dgm:cxn modelId="{DDF1162F-A11C-4DF0-A464-BDAE0F244FBF}" srcId="{E64054EB-7213-4418-B349-4779F5E8B121}" destId="{DD9E581F-A185-4653-88BE-18748BC5EFD1}" srcOrd="1" destOrd="0" parTransId="{A61EB35E-AF9A-4FE3-A53C-786949CA9BA1}" sibTransId="{94133374-9A73-407A-8D68-AAA3424EB948}"/>
    <dgm:cxn modelId="{7F848634-126D-4F63-9657-762E3E7E3649}" type="presOf" srcId="{6B13D24C-4D1E-4369-8CD9-789C8645DADD}" destId="{57C59747-557F-415E-B085-F52277640BB6}" srcOrd="0" destOrd="1" presId="urn:microsoft.com/office/officeart/2005/8/layout/vList5"/>
    <dgm:cxn modelId="{BCC0B35B-DF1C-4F69-8CBB-F807C56CB10E}" srcId="{DD9E581F-A185-4653-88BE-18748BC5EFD1}" destId="{F37AB021-224D-4F9C-9E5D-ADCCD5126D39}" srcOrd="2" destOrd="0" parTransId="{E627B725-7856-459C-945E-4D5D996107D2}" sibTransId="{444616F9-CE83-415C-85AA-1CC0C339CF1B}"/>
    <dgm:cxn modelId="{98476D65-8C42-43A3-B785-DFA66F938ADF}" srcId="{4CE1EFCB-61BD-433F-BDE4-AF9E636958BA}" destId="{D46F30D5-CF5A-49D8-8B77-37B5FD653CB0}" srcOrd="6" destOrd="0" parTransId="{7AB27AAF-579A-47D7-83D2-5E24A8A40701}" sibTransId="{823B2A7B-D464-4C67-B726-A1E681E95863}"/>
    <dgm:cxn modelId="{77067546-23C2-4F71-A2E4-03C01F639BD8}" srcId="{4CE1EFCB-61BD-433F-BDE4-AF9E636958BA}" destId="{2ED8BFF5-E7F2-4B3C-A991-B939482736A9}" srcOrd="1" destOrd="0" parTransId="{81D0B7C6-DD27-4767-9CEF-10C76220869A}" sibTransId="{A65E6001-DC55-46C7-9AC0-3B6FF9AEB652}"/>
    <dgm:cxn modelId="{5BB76269-5B88-4773-9B27-3C04C1483AFA}" srcId="{4CE1EFCB-61BD-433F-BDE4-AF9E636958BA}" destId="{55B53BC8-5E4F-4DBD-8DAA-A64D672A9971}" srcOrd="2" destOrd="0" parTransId="{5302B9BE-C0B7-401D-922C-77C4FC1A3492}" sibTransId="{74129751-EAEA-4E21-8AE3-CF0301412DB9}"/>
    <dgm:cxn modelId="{E235CF6A-0F1B-4400-A51F-F928124131D8}" type="presOf" srcId="{D46F30D5-CF5A-49D8-8B77-37B5FD653CB0}" destId="{6492AB25-8901-46F0-AA8D-57EFF2914430}" srcOrd="0" destOrd="6" presId="urn:microsoft.com/office/officeart/2005/8/layout/vList5"/>
    <dgm:cxn modelId="{F5971577-7B2D-4CFC-BEAA-F02E42FA35EA}" type="presOf" srcId="{E64054EB-7213-4418-B349-4779F5E8B121}" destId="{F136AB8D-7675-48C3-8C27-E642C8D72F1C}" srcOrd="0" destOrd="0" presId="urn:microsoft.com/office/officeart/2005/8/layout/vList5"/>
    <dgm:cxn modelId="{D9EA3458-5EC7-4AC3-A75C-1E04BDC2D6E9}" srcId="{4CE1EFCB-61BD-433F-BDE4-AF9E636958BA}" destId="{D95755AD-856B-47A4-B46D-63AE11E0B146}" srcOrd="5" destOrd="0" parTransId="{B0FCDEAB-87DF-4420-9741-D6A828E3D69B}" sibTransId="{B6E1DD13-557C-4FBC-97B9-0E9776D011E6}"/>
    <dgm:cxn modelId="{2071CB7D-41F0-4877-9169-ED6C6730A1A6}" type="presOf" srcId="{2ED8BFF5-E7F2-4B3C-A991-B939482736A9}" destId="{6492AB25-8901-46F0-AA8D-57EFF2914430}" srcOrd="0" destOrd="1" presId="urn:microsoft.com/office/officeart/2005/8/layout/vList5"/>
    <dgm:cxn modelId="{343F777E-FC82-4357-9836-07734028A497}" type="presOf" srcId="{4CE1EFCB-61BD-433F-BDE4-AF9E636958BA}" destId="{16F0A5AB-2143-44F4-9F94-963BFAE87F7C}" srcOrd="0" destOrd="0" presId="urn:microsoft.com/office/officeart/2005/8/layout/vList5"/>
    <dgm:cxn modelId="{03B3C488-0718-4BD3-A9E8-62F56CC9A3DC}" type="presOf" srcId="{F37AB021-224D-4F9C-9E5D-ADCCD5126D39}" destId="{57C59747-557F-415E-B085-F52277640BB6}" srcOrd="0" destOrd="2" presId="urn:microsoft.com/office/officeart/2005/8/layout/vList5"/>
    <dgm:cxn modelId="{6172FA88-219E-4015-B4AA-12B511DDFE42}" srcId="{DD9E581F-A185-4653-88BE-18748BC5EFD1}" destId="{BFA5A01F-C317-4729-8E7A-7368D10F45C8}" srcOrd="4" destOrd="0" parTransId="{16D97583-7B9F-44CA-AF17-2ECD92E2A430}" sibTransId="{C97B2EF7-2F6D-41A5-9DE4-F981096A45C6}"/>
    <dgm:cxn modelId="{A0AACC8B-3F2F-434A-8089-D3C697E8A224}" type="presOf" srcId="{55B53BC8-5E4F-4DBD-8DAA-A64D672A9971}" destId="{6492AB25-8901-46F0-AA8D-57EFF2914430}" srcOrd="0" destOrd="2" presId="urn:microsoft.com/office/officeart/2005/8/layout/vList5"/>
    <dgm:cxn modelId="{EA1AA899-5B15-4F9A-A807-41702FB77C04}" type="presOf" srcId="{70A37893-F238-42A0-A216-0FAB50B785DB}" destId="{6492AB25-8901-46F0-AA8D-57EFF2914430}" srcOrd="0" destOrd="4" presId="urn:microsoft.com/office/officeart/2005/8/layout/vList5"/>
    <dgm:cxn modelId="{A5AA049F-35AC-47EB-9FCB-4AC332D21E3C}" type="presOf" srcId="{B3E44B77-4350-470D-A2ED-0C3D64E6C150}" destId="{6492AB25-8901-46F0-AA8D-57EFF2914430}" srcOrd="0" destOrd="0" presId="urn:microsoft.com/office/officeart/2005/8/layout/vList5"/>
    <dgm:cxn modelId="{1B7AD5A6-88BD-4D29-92CA-602F13430650}" type="presOf" srcId="{F5A4CCFE-B47C-4175-873C-6733B8A372CC}" destId="{57C59747-557F-415E-B085-F52277640BB6}" srcOrd="0" destOrd="0" presId="urn:microsoft.com/office/officeart/2005/8/layout/vList5"/>
    <dgm:cxn modelId="{E04030A9-B993-46D4-97C8-9E4FEC655612}" srcId="{4CE1EFCB-61BD-433F-BDE4-AF9E636958BA}" destId="{B3E44B77-4350-470D-A2ED-0C3D64E6C150}" srcOrd="0" destOrd="0" parTransId="{59279316-29FC-4137-919F-B2D583660B67}" sibTransId="{D95346D7-E789-48BC-A3A6-EA10CAA1B0A9}"/>
    <dgm:cxn modelId="{610FAFBC-3B61-4BEA-9E88-0B4DB2F05F64}" type="presOf" srcId="{31876128-15C4-47A7-AC2B-466DCC46DE10}" destId="{57C59747-557F-415E-B085-F52277640BB6}" srcOrd="0" destOrd="3" presId="urn:microsoft.com/office/officeart/2005/8/layout/vList5"/>
    <dgm:cxn modelId="{27E7B2DA-F837-4348-9977-B0E46EEF7D04}" type="presOf" srcId="{D95755AD-856B-47A4-B46D-63AE11E0B146}" destId="{6492AB25-8901-46F0-AA8D-57EFF2914430}" srcOrd="0" destOrd="5" presId="urn:microsoft.com/office/officeart/2005/8/layout/vList5"/>
    <dgm:cxn modelId="{315C30DC-CB9D-4206-88AF-65B1A1245202}" type="presOf" srcId="{F173413F-641D-42A5-B248-18A8F49C7892}" destId="{6492AB25-8901-46F0-AA8D-57EFF2914430}" srcOrd="0" destOrd="3" presId="urn:microsoft.com/office/officeart/2005/8/layout/vList5"/>
    <dgm:cxn modelId="{34A390E2-7A6D-4A8F-B04E-B85914F221FD}" type="presOf" srcId="{DD9E581F-A185-4653-88BE-18748BC5EFD1}" destId="{01F48EBB-109E-4DBD-A681-15858A120EA6}" srcOrd="0" destOrd="0" presId="urn:microsoft.com/office/officeart/2005/8/layout/vList5"/>
    <dgm:cxn modelId="{33D4A5E3-8B6C-4DBB-8FD2-59A6F7FBFC42}" srcId="{DD9E581F-A185-4653-88BE-18748BC5EFD1}" destId="{F5A4CCFE-B47C-4175-873C-6733B8A372CC}" srcOrd="0" destOrd="0" parTransId="{190E7100-ED33-4092-AF5F-F08B1C6C618A}" sibTransId="{A0B3B6D8-98B9-4FF1-9AFB-4B38A028341C}"/>
    <dgm:cxn modelId="{B99DADF6-8238-4F20-AED3-EF475AC223E5}" srcId="{4CE1EFCB-61BD-433F-BDE4-AF9E636958BA}" destId="{70A37893-F238-42A0-A216-0FAB50B785DB}" srcOrd="4" destOrd="0" parTransId="{11D0520C-F6FE-4FDB-99E1-596D7966B4CD}" sibTransId="{A3A5C4AA-CB12-4537-BAC6-6A76F9A41DB8}"/>
    <dgm:cxn modelId="{4B0D2FF9-2335-4FA6-A8EF-E2CDD1647C85}" srcId="{DD9E581F-A185-4653-88BE-18748BC5EFD1}" destId="{31876128-15C4-47A7-AC2B-466DCC46DE10}" srcOrd="3" destOrd="0" parTransId="{CFDC63D4-9C0A-4258-9173-A214B73C9720}" sibTransId="{EC42D590-015D-4C47-AA5D-431CE66D30FD}"/>
    <dgm:cxn modelId="{20FAEC2A-F4CA-4433-AFC0-39CCA132BBBB}" type="presParOf" srcId="{F136AB8D-7675-48C3-8C27-E642C8D72F1C}" destId="{B7330662-19B0-4806-8167-5196E94E7A8F}" srcOrd="0" destOrd="0" presId="urn:microsoft.com/office/officeart/2005/8/layout/vList5"/>
    <dgm:cxn modelId="{BC97090D-8B34-43BC-A35B-1A7D2366EE03}" type="presParOf" srcId="{B7330662-19B0-4806-8167-5196E94E7A8F}" destId="{16F0A5AB-2143-44F4-9F94-963BFAE87F7C}" srcOrd="0" destOrd="0" presId="urn:microsoft.com/office/officeart/2005/8/layout/vList5"/>
    <dgm:cxn modelId="{5AC559FF-3E43-48D0-8BBA-00FF997A2F16}" type="presParOf" srcId="{B7330662-19B0-4806-8167-5196E94E7A8F}" destId="{6492AB25-8901-46F0-AA8D-57EFF2914430}" srcOrd="1" destOrd="0" presId="urn:microsoft.com/office/officeart/2005/8/layout/vList5"/>
    <dgm:cxn modelId="{4416E196-EEF9-4D7A-B3AE-4637DC390D9B}" type="presParOf" srcId="{F136AB8D-7675-48C3-8C27-E642C8D72F1C}" destId="{F20F4A0E-A343-48D6-9E1D-60D3336FECAE}" srcOrd="1" destOrd="0" presId="urn:microsoft.com/office/officeart/2005/8/layout/vList5"/>
    <dgm:cxn modelId="{E963F875-3ADC-44AC-B058-F6FBA57C7806}" type="presParOf" srcId="{F136AB8D-7675-48C3-8C27-E642C8D72F1C}" destId="{8FC50DD2-B431-43BE-ADC3-985A64C6E127}" srcOrd="2" destOrd="0" presId="urn:microsoft.com/office/officeart/2005/8/layout/vList5"/>
    <dgm:cxn modelId="{D4729DC4-30C8-42E7-8FBA-C1B50130E226}" type="presParOf" srcId="{8FC50DD2-B431-43BE-ADC3-985A64C6E127}" destId="{01F48EBB-109E-4DBD-A681-15858A120EA6}" srcOrd="0" destOrd="0" presId="urn:microsoft.com/office/officeart/2005/8/layout/vList5"/>
    <dgm:cxn modelId="{CA34DB55-29BB-4ACA-8724-BE3A9A6D9520}" type="presParOf" srcId="{8FC50DD2-B431-43BE-ADC3-985A64C6E127}" destId="{57C59747-557F-415E-B085-F52277640BB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9843517-6354-4D93-88A0-0F9B2DC56698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IN"/>
        </a:p>
      </dgm:t>
    </dgm:pt>
    <dgm:pt modelId="{19CE36C8-7FB4-4D2C-BD78-7DA025BA4149}">
      <dgm:prSet custT="1"/>
      <dgm:spPr/>
      <dgm:t>
        <a:bodyPr/>
        <a:lstStyle/>
        <a:p>
          <a:pPr rtl="0"/>
          <a:r>
            <a:rPr lang="en-IN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Cumbersome compliance</a:t>
          </a:r>
        </a:p>
      </dgm:t>
    </dgm:pt>
    <dgm:pt modelId="{E7928274-08D7-4B68-8528-A71188933635}" type="parTrans" cxnId="{D1094C4E-E786-4968-9A5F-208ECA15AF5E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38EBFC87-513F-45B7-A845-C82440815AE9}" type="sibTrans" cxnId="{D1094C4E-E786-4968-9A5F-208ECA15AF5E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9007920A-7CFB-4364-B237-AE7F1F6BC4B0}">
      <dgm:prSet custT="1"/>
      <dgm:spPr/>
      <dgm:t>
        <a:bodyPr/>
        <a:lstStyle/>
        <a:p>
          <a:pPr rtl="0"/>
          <a:r>
            <a:rPr lang="en-IN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Internal competency</a:t>
          </a:r>
        </a:p>
      </dgm:t>
    </dgm:pt>
    <dgm:pt modelId="{119E6B3B-C4FA-4FF3-A2E2-7D942CB13E6C}" type="parTrans" cxnId="{EE319A44-8474-40EF-B5A3-0150E7E548A3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D8089601-14E6-44D3-8AF4-0CD80A019276}" type="sibTrans" cxnId="{EE319A44-8474-40EF-B5A3-0150E7E548A3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E78B387B-1FA0-4A56-988D-DE6C8F577DFD}">
      <dgm:prSet custT="1"/>
      <dgm:spPr/>
      <dgm:t>
        <a:bodyPr/>
        <a:lstStyle/>
        <a:p>
          <a:pPr rtl="0"/>
          <a:r>
            <a:rPr lang="en-GB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Managing uncertainty</a:t>
          </a:r>
          <a:endParaRPr lang="en-IN" sz="14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6E5EC599-F8EF-48C6-B442-E10BF790C354}" type="parTrans" cxnId="{E7E35BB6-44B2-4D89-A139-0A922F14E8E5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F0BE72A0-A3D2-4411-8B20-8B71E2EE4F3A}" type="sibTrans" cxnId="{E7E35BB6-44B2-4D89-A139-0A922F14E8E5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171404BC-50DC-4029-A978-3E5D06F0ED18}">
      <dgm:prSet custT="1"/>
      <dgm:spPr/>
      <dgm:t>
        <a:bodyPr/>
        <a:lstStyle/>
        <a:p>
          <a:pPr rtl="0"/>
          <a:r>
            <a:rPr lang="en-IN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Global Challenges</a:t>
          </a:r>
        </a:p>
      </dgm:t>
    </dgm:pt>
    <dgm:pt modelId="{D35452C0-DF0C-4CA8-97E4-9651E540D1AE}" type="parTrans" cxnId="{3CA8BEDA-B510-4AF8-9EA2-A4EFF6DA60FE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9666E38E-16E3-4FF3-A7DD-F768A783AA84}" type="sibTrans" cxnId="{3CA8BEDA-B510-4AF8-9EA2-A4EFF6DA60FE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EBB7AAEF-4B84-4C22-99A8-3537579D7CA4}">
      <dgm:prSet custT="1"/>
      <dgm:spPr/>
      <dgm:t>
        <a:bodyPr/>
        <a:lstStyle/>
        <a:p>
          <a:pPr rtl="0"/>
          <a:r>
            <a:rPr lang="en-IN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Consistent and continuous efforts required </a:t>
          </a:r>
        </a:p>
      </dgm:t>
    </dgm:pt>
    <dgm:pt modelId="{45AA877D-F0FB-4301-9345-DA4D1DFBF8C7}" type="parTrans" cxnId="{CFC85D16-6E93-40C1-8D59-1968C62FBB6B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511E0DD2-2BD3-4C6B-B88C-4D65D2032018}" type="sibTrans" cxnId="{CFC85D16-6E93-40C1-8D59-1968C62FBB6B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2C8CC593-D21A-4C81-B118-06192C77894D}">
      <dgm:prSet custT="1"/>
      <dgm:spPr/>
      <dgm:t>
        <a:bodyPr/>
        <a:lstStyle/>
        <a:p>
          <a:pPr rtl="0"/>
          <a:endParaRPr lang="en-IN" sz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261CABEA-8873-4A12-BD54-C291B92BF39F}" type="parTrans" cxnId="{721C8A0E-4650-439C-AD86-2D8D0CA03877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C90189BA-D6B9-4D7E-A1FC-E5849BD4D38D}" type="sibTrans" cxnId="{721C8A0E-4650-439C-AD86-2D8D0CA03877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19581A6E-8D9A-4AAA-AC15-12F4E3AFA7E5}">
      <dgm:prSet custT="1"/>
      <dgm:spPr/>
      <dgm:t>
        <a:bodyPr/>
        <a:lstStyle/>
        <a:p>
          <a:pPr rtl="0"/>
          <a:r>
            <a:rPr lang="en-GB" sz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Ensure that all locations and jurisdictions are in line with the overall management objectives</a:t>
          </a:r>
          <a:endParaRPr lang="en-IN" sz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946E76A8-F6E2-4297-AE8F-17CC5488103C}" type="parTrans" cxnId="{F9582908-07AB-4A2A-971A-7E86F6E52A6A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5AF46971-C93D-4ECD-8585-36446DD18B46}" type="sibTrans" cxnId="{F9582908-07AB-4A2A-971A-7E86F6E52A6A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D27E3998-7633-4F63-8404-FE657DAE300A}">
      <dgm:prSet custT="1"/>
      <dgm:spPr/>
      <dgm:t>
        <a:bodyPr/>
        <a:lstStyle/>
        <a:p>
          <a:pPr rtl="0"/>
          <a:r>
            <a:rPr lang="en-GB" sz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Make IT infrastructure and its configuration for tax </a:t>
          </a:r>
          <a:endParaRPr lang="en-IN" sz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BF55B269-A5A4-4CB9-A768-083548568079}" type="parTrans" cxnId="{949D9DC3-BBA5-4658-AB91-D91E46028986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CCF891CF-04E3-41D9-9DC0-1E67C1003308}" type="sibTrans" cxnId="{949D9DC3-BBA5-4658-AB91-D91E46028986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B8FA3EAA-3F15-414C-9B98-C764325326BC}">
      <dgm:prSet custT="1"/>
      <dgm:spPr/>
      <dgm:t>
        <a:bodyPr/>
        <a:lstStyle/>
        <a:p>
          <a:pPr rtl="0"/>
          <a:r>
            <a:rPr lang="en-IN" sz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Increased transparency and reporting requirements</a:t>
          </a:r>
          <a:endParaRPr lang="en-IN" sz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ADA67D91-CA93-4EEF-82A8-7FA1332ED7A7}" type="parTrans" cxnId="{01A4087F-5D42-4856-9E48-8C9E2FBFBA0D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722C168F-9EAB-4BD9-B7EE-CFAF89679B16}" type="sibTrans" cxnId="{01A4087F-5D42-4856-9E48-8C9E2FBFBA0D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77D1D3E7-9B42-4EA1-9BFD-B059A6427EA9}">
      <dgm:prSet custT="1"/>
      <dgm:spPr/>
      <dgm:t>
        <a:bodyPr/>
        <a:lstStyle/>
        <a:p>
          <a:pPr rtl="0"/>
          <a:r>
            <a:rPr lang="en-IN" sz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Multi level reporting</a:t>
          </a:r>
        </a:p>
      </dgm:t>
    </dgm:pt>
    <dgm:pt modelId="{56E881CA-4529-4049-81EF-6C3F9EBE859E}" type="parTrans" cxnId="{7013515B-30A3-4076-A982-D32CFC08675A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E455E0AC-4DB0-4FDB-B2C4-CC36A9CF9B82}" type="sibTrans" cxnId="{7013515B-30A3-4076-A982-D32CFC08675A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38243F8C-34D5-4F60-AFA8-F92238182FF9}">
      <dgm:prSet custT="1"/>
      <dgm:spPr/>
      <dgm:t>
        <a:bodyPr/>
        <a:lstStyle/>
        <a:p>
          <a:pPr rtl="0"/>
          <a:r>
            <a:rPr lang="en-US" sz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Proper documentation of tax position</a:t>
          </a:r>
          <a:endParaRPr lang="en-IN" sz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912B556F-911D-4AC2-A4BA-1C7D1B245C9B}" type="parTrans" cxnId="{27FC8E76-4E4D-4093-B145-BC32E733C05D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A2BB570D-A2F6-461B-B437-89A164C0A166}" type="sibTrans" cxnId="{27FC8E76-4E4D-4093-B145-BC32E733C05D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B4EB0CA9-9610-4A89-BF41-572047611085}">
      <dgm:prSet custT="1"/>
      <dgm:spPr/>
      <dgm:t>
        <a:bodyPr/>
        <a:lstStyle/>
        <a:p>
          <a:pPr rtl="0"/>
          <a:r>
            <a:rPr lang="en-IN" sz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Hire and train staff to handle increased complexities</a:t>
          </a:r>
        </a:p>
      </dgm:t>
    </dgm:pt>
    <dgm:pt modelId="{AEC9212B-E675-4B23-9A52-CA447C633D52}" type="parTrans" cxnId="{FF42FF59-7A2F-422F-A588-A143EF5F4CAD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CCBE63E6-F908-42B3-B3FE-65E57440671A}" type="sibTrans" cxnId="{FF42FF59-7A2F-422F-A588-A143EF5F4CAD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453D486F-11CD-4842-9426-1A22E849EE46}">
      <dgm:prSet custT="1"/>
      <dgm:spPr/>
      <dgm:t>
        <a:bodyPr/>
        <a:lstStyle/>
        <a:p>
          <a:pPr rtl="0"/>
          <a:r>
            <a:rPr lang="en-GB" sz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 Interpretation or application of the tax laws for computing tax liabilities</a:t>
          </a:r>
          <a:endParaRPr lang="en-IN" sz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922D0194-37EE-45ED-B5AD-226FED69024D}" type="parTrans" cxnId="{234C357C-701D-4176-A24D-E1BF089C7DCB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8DB1A7AE-D168-466A-856A-96C1F582666C}" type="sibTrans" cxnId="{234C357C-701D-4176-A24D-E1BF089C7DCB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6172C39F-681C-4A47-B9CC-2F5EBBF5E271}">
      <dgm:prSet custT="1"/>
      <dgm:spPr/>
      <dgm:t>
        <a:bodyPr/>
        <a:lstStyle/>
        <a:p>
          <a:pPr rtl="0"/>
          <a:r>
            <a:rPr lang="en-IN" sz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 Reporting to Board and shareholders about potential risks</a:t>
          </a:r>
          <a:endParaRPr lang="en-IN" sz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E2CB37F2-37E2-4A9D-B02F-D6EB501AF156}" type="sibTrans" cxnId="{AF6E50E7-48BC-4DFE-8F26-BFEC1DFCEC27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047A7E9C-4604-418F-9B87-D0517CA8A15F}" type="parTrans" cxnId="{AF6E50E7-48BC-4DFE-8F26-BFEC1DFCEC27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C65A1935-9E7B-48F0-8438-9FA99DD57DAE}">
      <dgm:prSet custT="1"/>
      <dgm:spPr/>
      <dgm:t>
        <a:bodyPr/>
        <a:lstStyle/>
        <a:p>
          <a:pPr rtl="0"/>
          <a:r>
            <a:rPr lang="en-IN" sz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 Recognising tax risks in financials</a:t>
          </a:r>
          <a:endParaRPr lang="en-IN" sz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B9F60FE0-5BA1-42A1-92CE-26695F642BE3}" type="parTrans" cxnId="{6EE326CD-0B7C-4290-8EFC-4914D3162DFD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EFF9F083-0E42-40AF-B5D2-1FD98D041BD3}" type="sibTrans" cxnId="{6EE326CD-0B7C-4290-8EFC-4914D3162DFD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2336EDB8-87B1-46BC-850D-5C34889A5D72}">
      <dgm:prSet custT="1"/>
      <dgm:spPr/>
      <dgm:t>
        <a:bodyPr/>
        <a:lstStyle/>
        <a:p>
          <a:pPr rtl="0"/>
          <a:r>
            <a:rPr lang="en-IN" sz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Divergence in global legislation forces different tax positions </a:t>
          </a:r>
        </a:p>
      </dgm:t>
    </dgm:pt>
    <dgm:pt modelId="{C222A4CA-8C4B-41E9-BE93-3659E6C8F689}" type="parTrans" cxnId="{F43A1FA0-A0C3-448A-924D-345407BFACEF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272922EA-D559-4863-A1F5-C17E633DACF1}" type="sibTrans" cxnId="{F43A1FA0-A0C3-448A-924D-345407BFACEF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5941E645-B62A-4858-B780-62EAF952419E}">
      <dgm:prSet custT="1"/>
      <dgm:spPr/>
      <dgm:t>
        <a:bodyPr/>
        <a:lstStyle/>
        <a:p>
          <a:pPr rtl="0"/>
          <a:r>
            <a:rPr lang="en-GB" sz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Eliminate oversights, errors and omissions which could negatively  impact tax compliance</a:t>
          </a:r>
          <a:endParaRPr lang="en-IN" sz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0EB5B749-A952-4352-99CA-FCA3568AE23F}" type="sibTrans" cxnId="{6E5A4626-68DD-4F48-9059-53A72574BE20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CEAFF02B-3896-4378-A60F-E7EA9EE32E2A}" type="parTrans" cxnId="{6E5A4626-68DD-4F48-9059-53A72574BE20}">
      <dgm:prSet/>
      <dgm:spPr/>
      <dgm:t>
        <a:bodyPr/>
        <a:lstStyle/>
        <a:p>
          <a:endParaRPr lang="en-IN" sz="12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5A9311C5-B405-4407-A9B5-2D0FE2AAF64A}" type="pres">
      <dgm:prSet presAssocID="{C9843517-6354-4D93-88A0-0F9B2DC56698}" presName="Name0" presStyleCnt="0">
        <dgm:presLayoutVars>
          <dgm:dir/>
          <dgm:animLvl val="lvl"/>
          <dgm:resizeHandles val="exact"/>
        </dgm:presLayoutVars>
      </dgm:prSet>
      <dgm:spPr/>
    </dgm:pt>
    <dgm:pt modelId="{F82F5AB0-58A3-41F4-84B0-ABBE09510851}" type="pres">
      <dgm:prSet presAssocID="{19CE36C8-7FB4-4D2C-BD78-7DA025BA4149}" presName="linNode" presStyleCnt="0"/>
      <dgm:spPr/>
    </dgm:pt>
    <dgm:pt modelId="{3F38229F-D689-4733-BBCA-192623379EA6}" type="pres">
      <dgm:prSet presAssocID="{19CE36C8-7FB4-4D2C-BD78-7DA025BA4149}" presName="parentText" presStyleLbl="node1" presStyleIdx="0" presStyleCnt="5">
        <dgm:presLayoutVars>
          <dgm:chMax val="1"/>
          <dgm:bulletEnabled val="1"/>
        </dgm:presLayoutVars>
      </dgm:prSet>
      <dgm:spPr/>
    </dgm:pt>
    <dgm:pt modelId="{F12D8171-6048-43E1-BB50-E108B7ED2870}" type="pres">
      <dgm:prSet presAssocID="{19CE36C8-7FB4-4D2C-BD78-7DA025BA4149}" presName="descendantText" presStyleLbl="alignAccFollowNode1" presStyleIdx="0" presStyleCnt="5">
        <dgm:presLayoutVars>
          <dgm:bulletEnabled val="1"/>
        </dgm:presLayoutVars>
      </dgm:prSet>
      <dgm:spPr/>
    </dgm:pt>
    <dgm:pt modelId="{D3305CFA-4F54-41F0-BE92-98429A62AB6B}" type="pres">
      <dgm:prSet presAssocID="{38EBFC87-513F-45B7-A845-C82440815AE9}" presName="sp" presStyleCnt="0"/>
      <dgm:spPr/>
    </dgm:pt>
    <dgm:pt modelId="{7ACDE5C9-5892-42BC-B1C2-4F13E741D865}" type="pres">
      <dgm:prSet presAssocID="{9007920A-7CFB-4364-B237-AE7F1F6BC4B0}" presName="linNode" presStyleCnt="0"/>
      <dgm:spPr/>
    </dgm:pt>
    <dgm:pt modelId="{CC4CA452-47ED-4FCB-B7A5-2DB17B27CB90}" type="pres">
      <dgm:prSet presAssocID="{9007920A-7CFB-4364-B237-AE7F1F6BC4B0}" presName="parentText" presStyleLbl="node1" presStyleIdx="1" presStyleCnt="5">
        <dgm:presLayoutVars>
          <dgm:chMax val="1"/>
          <dgm:bulletEnabled val="1"/>
        </dgm:presLayoutVars>
      </dgm:prSet>
      <dgm:spPr/>
    </dgm:pt>
    <dgm:pt modelId="{AA083C47-67FE-4EFD-A6D8-1B646DE8A062}" type="pres">
      <dgm:prSet presAssocID="{9007920A-7CFB-4364-B237-AE7F1F6BC4B0}" presName="descendantText" presStyleLbl="alignAccFollowNode1" presStyleIdx="1" presStyleCnt="5">
        <dgm:presLayoutVars>
          <dgm:bulletEnabled val="1"/>
        </dgm:presLayoutVars>
      </dgm:prSet>
      <dgm:spPr/>
    </dgm:pt>
    <dgm:pt modelId="{A1BF421D-838A-47BB-9948-4A17BB0CC0DA}" type="pres">
      <dgm:prSet presAssocID="{D8089601-14E6-44D3-8AF4-0CD80A019276}" presName="sp" presStyleCnt="0"/>
      <dgm:spPr/>
    </dgm:pt>
    <dgm:pt modelId="{6845D68A-C3AF-4EF5-8E84-A83DDE0E0D1C}" type="pres">
      <dgm:prSet presAssocID="{E78B387B-1FA0-4A56-988D-DE6C8F577DFD}" presName="linNode" presStyleCnt="0"/>
      <dgm:spPr/>
    </dgm:pt>
    <dgm:pt modelId="{A0070162-AB68-448C-9019-1FBDBBF37E87}" type="pres">
      <dgm:prSet presAssocID="{E78B387B-1FA0-4A56-988D-DE6C8F577DFD}" presName="parentText" presStyleLbl="node1" presStyleIdx="2" presStyleCnt="5">
        <dgm:presLayoutVars>
          <dgm:chMax val="1"/>
          <dgm:bulletEnabled val="1"/>
        </dgm:presLayoutVars>
      </dgm:prSet>
      <dgm:spPr/>
    </dgm:pt>
    <dgm:pt modelId="{41ABEE4E-7670-4B4D-A305-03D03CBEA588}" type="pres">
      <dgm:prSet presAssocID="{E78B387B-1FA0-4A56-988D-DE6C8F577DFD}" presName="descendantText" presStyleLbl="alignAccFollowNode1" presStyleIdx="2" presStyleCnt="5">
        <dgm:presLayoutVars>
          <dgm:bulletEnabled val="1"/>
        </dgm:presLayoutVars>
      </dgm:prSet>
      <dgm:spPr/>
    </dgm:pt>
    <dgm:pt modelId="{F433291F-6C4C-4E7F-AADA-A9F5EB8746FE}" type="pres">
      <dgm:prSet presAssocID="{F0BE72A0-A3D2-4411-8B20-8B71E2EE4F3A}" presName="sp" presStyleCnt="0"/>
      <dgm:spPr/>
    </dgm:pt>
    <dgm:pt modelId="{F94149D1-76E0-4D55-8010-39869A894211}" type="pres">
      <dgm:prSet presAssocID="{171404BC-50DC-4029-A978-3E5D06F0ED18}" presName="linNode" presStyleCnt="0"/>
      <dgm:spPr/>
    </dgm:pt>
    <dgm:pt modelId="{C4DC9662-1FB0-4DD7-A831-A8B2A5CF31F5}" type="pres">
      <dgm:prSet presAssocID="{171404BC-50DC-4029-A978-3E5D06F0ED18}" presName="parentText" presStyleLbl="node1" presStyleIdx="3" presStyleCnt="5">
        <dgm:presLayoutVars>
          <dgm:chMax val="1"/>
          <dgm:bulletEnabled val="1"/>
        </dgm:presLayoutVars>
      </dgm:prSet>
      <dgm:spPr/>
    </dgm:pt>
    <dgm:pt modelId="{A32C729B-9376-4DB4-9346-CFD3A9FA5652}" type="pres">
      <dgm:prSet presAssocID="{171404BC-50DC-4029-A978-3E5D06F0ED18}" presName="descendantText" presStyleLbl="alignAccFollowNode1" presStyleIdx="3" presStyleCnt="5">
        <dgm:presLayoutVars>
          <dgm:bulletEnabled val="1"/>
        </dgm:presLayoutVars>
      </dgm:prSet>
      <dgm:spPr/>
    </dgm:pt>
    <dgm:pt modelId="{B4E2BA63-E5F4-49EC-A8D2-64EE747C2F37}" type="pres">
      <dgm:prSet presAssocID="{9666E38E-16E3-4FF3-A7DD-F768A783AA84}" presName="sp" presStyleCnt="0"/>
      <dgm:spPr/>
    </dgm:pt>
    <dgm:pt modelId="{B82B66AF-B12E-4694-877A-57E709DA0992}" type="pres">
      <dgm:prSet presAssocID="{EBB7AAEF-4B84-4C22-99A8-3537579D7CA4}" presName="linNode" presStyleCnt="0"/>
      <dgm:spPr/>
    </dgm:pt>
    <dgm:pt modelId="{74D5EF89-968A-442E-A268-C0A952EA7538}" type="pres">
      <dgm:prSet presAssocID="{EBB7AAEF-4B84-4C22-99A8-3537579D7CA4}" presName="parentText" presStyleLbl="node1" presStyleIdx="4" presStyleCnt="5" custScaleY="149402">
        <dgm:presLayoutVars>
          <dgm:chMax val="1"/>
          <dgm:bulletEnabled val="1"/>
        </dgm:presLayoutVars>
      </dgm:prSet>
      <dgm:spPr/>
    </dgm:pt>
    <dgm:pt modelId="{80714F0E-FE57-41F3-9831-137232C43E21}" type="pres">
      <dgm:prSet presAssocID="{EBB7AAEF-4B84-4C22-99A8-3537579D7CA4}" presName="descendantText" presStyleLbl="alignAccFollowNode1" presStyleIdx="4" presStyleCnt="5" custScaleY="179923">
        <dgm:presLayoutVars>
          <dgm:bulletEnabled val="1"/>
        </dgm:presLayoutVars>
      </dgm:prSet>
      <dgm:spPr/>
    </dgm:pt>
  </dgm:ptLst>
  <dgm:cxnLst>
    <dgm:cxn modelId="{F9582908-07AB-4A2A-971A-7E86F6E52A6A}" srcId="{EBB7AAEF-4B84-4C22-99A8-3537579D7CA4}" destId="{19581A6E-8D9A-4AAA-AC15-12F4E3AFA7E5}" srcOrd="2" destOrd="0" parTransId="{946E76A8-F6E2-4297-AE8F-17CC5488103C}" sibTransId="{5AF46971-C93D-4ECD-8585-36446DD18B46}"/>
    <dgm:cxn modelId="{721C8A0E-4650-439C-AD86-2D8D0CA03877}" srcId="{EBB7AAEF-4B84-4C22-99A8-3537579D7CA4}" destId="{2C8CC593-D21A-4C81-B118-06192C77894D}" srcOrd="0" destOrd="0" parTransId="{261CABEA-8873-4A12-BD54-C291B92BF39F}" sibTransId="{C90189BA-D6B9-4D7E-A1FC-E5849BD4D38D}"/>
    <dgm:cxn modelId="{07DE320F-A4BA-4E17-BF1C-624E37207217}" type="presOf" srcId="{38243F8C-34D5-4F60-AFA8-F92238182FF9}" destId="{AA083C47-67FE-4EFD-A6D8-1B646DE8A062}" srcOrd="0" destOrd="0" presId="urn:microsoft.com/office/officeart/2005/8/layout/vList5"/>
    <dgm:cxn modelId="{CFC85D16-6E93-40C1-8D59-1968C62FBB6B}" srcId="{C9843517-6354-4D93-88A0-0F9B2DC56698}" destId="{EBB7AAEF-4B84-4C22-99A8-3537579D7CA4}" srcOrd="4" destOrd="0" parTransId="{45AA877D-F0FB-4301-9345-DA4D1DFBF8C7}" sibTransId="{511E0DD2-2BD3-4C6B-B88C-4D65D2032018}"/>
    <dgm:cxn modelId="{801D0318-6177-4B50-A6C4-F039C669DA00}" type="presOf" srcId="{C65A1935-9E7B-48F0-8438-9FA99DD57DAE}" destId="{41ABEE4E-7670-4B4D-A305-03D03CBEA588}" srcOrd="0" destOrd="2" presId="urn:microsoft.com/office/officeart/2005/8/layout/vList5"/>
    <dgm:cxn modelId="{4FED8E18-40F2-48C3-BCD6-0BE627113C2A}" type="presOf" srcId="{EBB7AAEF-4B84-4C22-99A8-3537579D7CA4}" destId="{74D5EF89-968A-442E-A268-C0A952EA7538}" srcOrd="0" destOrd="0" presId="urn:microsoft.com/office/officeart/2005/8/layout/vList5"/>
    <dgm:cxn modelId="{9268C718-0ED1-45C9-8C3B-40CE0AB40127}" type="presOf" srcId="{D27E3998-7633-4F63-8404-FE657DAE300A}" destId="{80714F0E-FE57-41F3-9831-137232C43E21}" srcOrd="0" destOrd="3" presId="urn:microsoft.com/office/officeart/2005/8/layout/vList5"/>
    <dgm:cxn modelId="{5F8F2D1E-DBD4-4CED-BCAE-EE24AE46B37A}" type="presOf" srcId="{C9843517-6354-4D93-88A0-0F9B2DC56698}" destId="{5A9311C5-B405-4407-A9B5-2D0FE2AAF64A}" srcOrd="0" destOrd="0" presId="urn:microsoft.com/office/officeart/2005/8/layout/vList5"/>
    <dgm:cxn modelId="{6E5A4626-68DD-4F48-9059-53A72574BE20}" srcId="{EBB7AAEF-4B84-4C22-99A8-3537579D7CA4}" destId="{5941E645-B62A-4858-B780-62EAF952419E}" srcOrd="1" destOrd="0" parTransId="{CEAFF02B-3896-4378-A60F-E7EA9EE32E2A}" sibTransId="{0EB5B749-A952-4352-99CA-FCA3568AE23F}"/>
    <dgm:cxn modelId="{6EF9023D-9633-4E5C-898A-92B1514ADC43}" type="presOf" srcId="{453D486F-11CD-4842-9426-1A22E849EE46}" destId="{41ABEE4E-7670-4B4D-A305-03D03CBEA588}" srcOrd="0" destOrd="0" presId="urn:microsoft.com/office/officeart/2005/8/layout/vList5"/>
    <dgm:cxn modelId="{7013515B-30A3-4076-A982-D32CFC08675A}" srcId="{19CE36C8-7FB4-4D2C-BD78-7DA025BA4149}" destId="{77D1D3E7-9B42-4EA1-9BFD-B059A6427EA9}" srcOrd="1" destOrd="0" parTransId="{56E881CA-4529-4049-81EF-6C3F9EBE859E}" sibTransId="{E455E0AC-4DB0-4FDB-B2C4-CC36A9CF9B82}"/>
    <dgm:cxn modelId="{C403EB5F-7499-4346-B61B-826961A2395A}" type="presOf" srcId="{77D1D3E7-9B42-4EA1-9BFD-B059A6427EA9}" destId="{F12D8171-6048-43E1-BB50-E108B7ED2870}" srcOrd="0" destOrd="1" presId="urn:microsoft.com/office/officeart/2005/8/layout/vList5"/>
    <dgm:cxn modelId="{EE319A44-8474-40EF-B5A3-0150E7E548A3}" srcId="{C9843517-6354-4D93-88A0-0F9B2DC56698}" destId="{9007920A-7CFB-4364-B237-AE7F1F6BC4B0}" srcOrd="1" destOrd="0" parTransId="{119E6B3B-C4FA-4FF3-A2E2-7D942CB13E6C}" sibTransId="{D8089601-14E6-44D3-8AF4-0CD80A019276}"/>
    <dgm:cxn modelId="{99B25D4C-1CF8-4372-A8E8-72400B87EA2E}" type="presOf" srcId="{2C8CC593-D21A-4C81-B118-06192C77894D}" destId="{80714F0E-FE57-41F3-9831-137232C43E21}" srcOrd="0" destOrd="0" presId="urn:microsoft.com/office/officeart/2005/8/layout/vList5"/>
    <dgm:cxn modelId="{D1094C4E-E786-4968-9A5F-208ECA15AF5E}" srcId="{C9843517-6354-4D93-88A0-0F9B2DC56698}" destId="{19CE36C8-7FB4-4D2C-BD78-7DA025BA4149}" srcOrd="0" destOrd="0" parTransId="{E7928274-08D7-4B68-8528-A71188933635}" sibTransId="{38EBFC87-513F-45B7-A845-C82440815AE9}"/>
    <dgm:cxn modelId="{E276C570-13BB-406E-A0D0-BACA859D5468}" type="presOf" srcId="{19CE36C8-7FB4-4D2C-BD78-7DA025BA4149}" destId="{3F38229F-D689-4733-BBCA-192623379EA6}" srcOrd="0" destOrd="0" presId="urn:microsoft.com/office/officeart/2005/8/layout/vList5"/>
    <dgm:cxn modelId="{D1C0F075-D464-45E6-9E93-B950166CF3B8}" type="presOf" srcId="{B8FA3EAA-3F15-414C-9B98-C764325326BC}" destId="{F12D8171-6048-43E1-BB50-E108B7ED2870}" srcOrd="0" destOrd="0" presId="urn:microsoft.com/office/officeart/2005/8/layout/vList5"/>
    <dgm:cxn modelId="{27FC8E76-4E4D-4093-B145-BC32E733C05D}" srcId="{9007920A-7CFB-4364-B237-AE7F1F6BC4B0}" destId="{38243F8C-34D5-4F60-AFA8-F92238182FF9}" srcOrd="0" destOrd="0" parTransId="{912B556F-911D-4AC2-A4BA-1C7D1B245C9B}" sibTransId="{A2BB570D-A2F6-461B-B437-89A164C0A166}"/>
    <dgm:cxn modelId="{FF42FF59-7A2F-422F-A588-A143EF5F4CAD}" srcId="{9007920A-7CFB-4364-B237-AE7F1F6BC4B0}" destId="{B4EB0CA9-9610-4A89-BF41-572047611085}" srcOrd="1" destOrd="0" parTransId="{AEC9212B-E675-4B23-9A52-CA447C633D52}" sibTransId="{CCBE63E6-F908-42B3-B3FE-65E57440671A}"/>
    <dgm:cxn modelId="{234C357C-701D-4176-A24D-E1BF089C7DCB}" srcId="{E78B387B-1FA0-4A56-988D-DE6C8F577DFD}" destId="{453D486F-11CD-4842-9426-1A22E849EE46}" srcOrd="0" destOrd="0" parTransId="{922D0194-37EE-45ED-B5AD-226FED69024D}" sibTransId="{8DB1A7AE-D168-466A-856A-96C1F582666C}"/>
    <dgm:cxn modelId="{01A4087F-5D42-4856-9E48-8C9E2FBFBA0D}" srcId="{19CE36C8-7FB4-4D2C-BD78-7DA025BA4149}" destId="{B8FA3EAA-3F15-414C-9B98-C764325326BC}" srcOrd="0" destOrd="0" parTransId="{ADA67D91-CA93-4EEF-82A8-7FA1332ED7A7}" sibTransId="{722C168F-9EAB-4BD9-B7EE-CFAF89679B16}"/>
    <dgm:cxn modelId="{3D455280-F671-421B-9B24-3ED3A70A2207}" type="presOf" srcId="{5941E645-B62A-4858-B780-62EAF952419E}" destId="{80714F0E-FE57-41F3-9831-137232C43E21}" srcOrd="0" destOrd="1" presId="urn:microsoft.com/office/officeart/2005/8/layout/vList5"/>
    <dgm:cxn modelId="{7AE90895-9181-470B-B8C4-8C76AF3F5752}" type="presOf" srcId="{171404BC-50DC-4029-A978-3E5D06F0ED18}" destId="{C4DC9662-1FB0-4DD7-A831-A8B2A5CF31F5}" srcOrd="0" destOrd="0" presId="urn:microsoft.com/office/officeart/2005/8/layout/vList5"/>
    <dgm:cxn modelId="{F43A1FA0-A0C3-448A-924D-345407BFACEF}" srcId="{171404BC-50DC-4029-A978-3E5D06F0ED18}" destId="{2336EDB8-87B1-46BC-850D-5C34889A5D72}" srcOrd="0" destOrd="0" parTransId="{C222A4CA-8C4B-41E9-BE93-3659E6C8F689}" sibTransId="{272922EA-D559-4863-A1F5-C17E633DACF1}"/>
    <dgm:cxn modelId="{E7E35BB6-44B2-4D89-A139-0A922F14E8E5}" srcId="{C9843517-6354-4D93-88A0-0F9B2DC56698}" destId="{E78B387B-1FA0-4A56-988D-DE6C8F577DFD}" srcOrd="2" destOrd="0" parTransId="{6E5EC599-F8EF-48C6-B442-E10BF790C354}" sibTransId="{F0BE72A0-A3D2-4411-8B20-8B71E2EE4F3A}"/>
    <dgm:cxn modelId="{1937ACBA-A4D6-4C5A-8C77-ED905216CD49}" type="presOf" srcId="{2336EDB8-87B1-46BC-850D-5C34889A5D72}" destId="{A32C729B-9376-4DB4-9346-CFD3A9FA5652}" srcOrd="0" destOrd="0" presId="urn:microsoft.com/office/officeart/2005/8/layout/vList5"/>
    <dgm:cxn modelId="{949D9DC3-BBA5-4658-AB91-D91E46028986}" srcId="{EBB7AAEF-4B84-4C22-99A8-3537579D7CA4}" destId="{D27E3998-7633-4F63-8404-FE657DAE300A}" srcOrd="3" destOrd="0" parTransId="{BF55B269-A5A4-4CB9-A768-083548568079}" sibTransId="{CCF891CF-04E3-41D9-9DC0-1E67C1003308}"/>
    <dgm:cxn modelId="{DC08CDC8-FFE3-40C5-9B3C-BC78BE9FCD92}" type="presOf" srcId="{6172C39F-681C-4A47-B9CC-2F5EBBF5E271}" destId="{41ABEE4E-7670-4B4D-A305-03D03CBEA588}" srcOrd="0" destOrd="1" presId="urn:microsoft.com/office/officeart/2005/8/layout/vList5"/>
    <dgm:cxn modelId="{1D3B07CB-4CB7-40EF-8CF8-D0F8F730FE88}" type="presOf" srcId="{B4EB0CA9-9610-4A89-BF41-572047611085}" destId="{AA083C47-67FE-4EFD-A6D8-1B646DE8A062}" srcOrd="0" destOrd="1" presId="urn:microsoft.com/office/officeart/2005/8/layout/vList5"/>
    <dgm:cxn modelId="{6EE326CD-0B7C-4290-8EFC-4914D3162DFD}" srcId="{E78B387B-1FA0-4A56-988D-DE6C8F577DFD}" destId="{C65A1935-9E7B-48F0-8438-9FA99DD57DAE}" srcOrd="2" destOrd="0" parTransId="{B9F60FE0-5BA1-42A1-92CE-26695F642BE3}" sibTransId="{EFF9F083-0E42-40AF-B5D2-1FD98D041BD3}"/>
    <dgm:cxn modelId="{6071E0D5-1B71-47C2-868F-A58FD3646946}" type="presOf" srcId="{E78B387B-1FA0-4A56-988D-DE6C8F577DFD}" destId="{A0070162-AB68-448C-9019-1FBDBBF37E87}" srcOrd="0" destOrd="0" presId="urn:microsoft.com/office/officeart/2005/8/layout/vList5"/>
    <dgm:cxn modelId="{3CA8BEDA-B510-4AF8-9EA2-A4EFF6DA60FE}" srcId="{C9843517-6354-4D93-88A0-0F9B2DC56698}" destId="{171404BC-50DC-4029-A978-3E5D06F0ED18}" srcOrd="3" destOrd="0" parTransId="{D35452C0-DF0C-4CA8-97E4-9651E540D1AE}" sibTransId="{9666E38E-16E3-4FF3-A7DD-F768A783AA84}"/>
    <dgm:cxn modelId="{AF6E50E7-48BC-4DFE-8F26-BFEC1DFCEC27}" srcId="{E78B387B-1FA0-4A56-988D-DE6C8F577DFD}" destId="{6172C39F-681C-4A47-B9CC-2F5EBBF5E271}" srcOrd="1" destOrd="0" parTransId="{047A7E9C-4604-418F-9B87-D0517CA8A15F}" sibTransId="{E2CB37F2-37E2-4A9D-B02F-D6EB501AF156}"/>
    <dgm:cxn modelId="{0C4843EA-B264-4EEC-8077-F86669DF2B42}" type="presOf" srcId="{19581A6E-8D9A-4AAA-AC15-12F4E3AFA7E5}" destId="{80714F0E-FE57-41F3-9831-137232C43E21}" srcOrd="0" destOrd="2" presId="urn:microsoft.com/office/officeart/2005/8/layout/vList5"/>
    <dgm:cxn modelId="{7D22B9F4-B904-40AF-A40F-B2B090D25A12}" type="presOf" srcId="{9007920A-7CFB-4364-B237-AE7F1F6BC4B0}" destId="{CC4CA452-47ED-4FCB-B7A5-2DB17B27CB90}" srcOrd="0" destOrd="0" presId="urn:microsoft.com/office/officeart/2005/8/layout/vList5"/>
    <dgm:cxn modelId="{88960C9B-B342-4192-8B56-13D882DF3FF4}" type="presParOf" srcId="{5A9311C5-B405-4407-A9B5-2D0FE2AAF64A}" destId="{F82F5AB0-58A3-41F4-84B0-ABBE09510851}" srcOrd="0" destOrd="0" presId="urn:microsoft.com/office/officeart/2005/8/layout/vList5"/>
    <dgm:cxn modelId="{32CFCD43-3641-4928-869D-9069CCA36FFA}" type="presParOf" srcId="{F82F5AB0-58A3-41F4-84B0-ABBE09510851}" destId="{3F38229F-D689-4733-BBCA-192623379EA6}" srcOrd="0" destOrd="0" presId="urn:microsoft.com/office/officeart/2005/8/layout/vList5"/>
    <dgm:cxn modelId="{610100BB-C088-4098-9E79-0D056957A63A}" type="presParOf" srcId="{F82F5AB0-58A3-41F4-84B0-ABBE09510851}" destId="{F12D8171-6048-43E1-BB50-E108B7ED2870}" srcOrd="1" destOrd="0" presId="urn:microsoft.com/office/officeart/2005/8/layout/vList5"/>
    <dgm:cxn modelId="{4F7A6D22-C51B-4345-8AFB-454EF1B5127D}" type="presParOf" srcId="{5A9311C5-B405-4407-A9B5-2D0FE2AAF64A}" destId="{D3305CFA-4F54-41F0-BE92-98429A62AB6B}" srcOrd="1" destOrd="0" presId="urn:microsoft.com/office/officeart/2005/8/layout/vList5"/>
    <dgm:cxn modelId="{09B4C410-FFF4-4C5F-84EC-A9F89DC95276}" type="presParOf" srcId="{5A9311C5-B405-4407-A9B5-2D0FE2AAF64A}" destId="{7ACDE5C9-5892-42BC-B1C2-4F13E741D865}" srcOrd="2" destOrd="0" presId="urn:microsoft.com/office/officeart/2005/8/layout/vList5"/>
    <dgm:cxn modelId="{4F973DCE-3E78-4526-B86B-AE65C9FD8F8A}" type="presParOf" srcId="{7ACDE5C9-5892-42BC-B1C2-4F13E741D865}" destId="{CC4CA452-47ED-4FCB-B7A5-2DB17B27CB90}" srcOrd="0" destOrd="0" presId="urn:microsoft.com/office/officeart/2005/8/layout/vList5"/>
    <dgm:cxn modelId="{9F718CEA-D85B-49DD-8743-91FEB7469897}" type="presParOf" srcId="{7ACDE5C9-5892-42BC-B1C2-4F13E741D865}" destId="{AA083C47-67FE-4EFD-A6D8-1B646DE8A062}" srcOrd="1" destOrd="0" presId="urn:microsoft.com/office/officeart/2005/8/layout/vList5"/>
    <dgm:cxn modelId="{09A86D5C-EE36-45C0-A120-D03E446DC928}" type="presParOf" srcId="{5A9311C5-B405-4407-A9B5-2D0FE2AAF64A}" destId="{A1BF421D-838A-47BB-9948-4A17BB0CC0DA}" srcOrd="3" destOrd="0" presId="urn:microsoft.com/office/officeart/2005/8/layout/vList5"/>
    <dgm:cxn modelId="{555A71DE-02A0-4189-A2C8-DAF05000830D}" type="presParOf" srcId="{5A9311C5-B405-4407-A9B5-2D0FE2AAF64A}" destId="{6845D68A-C3AF-4EF5-8E84-A83DDE0E0D1C}" srcOrd="4" destOrd="0" presId="urn:microsoft.com/office/officeart/2005/8/layout/vList5"/>
    <dgm:cxn modelId="{0C62719E-EA8C-41D2-8267-04EC4C8F2282}" type="presParOf" srcId="{6845D68A-C3AF-4EF5-8E84-A83DDE0E0D1C}" destId="{A0070162-AB68-448C-9019-1FBDBBF37E87}" srcOrd="0" destOrd="0" presId="urn:microsoft.com/office/officeart/2005/8/layout/vList5"/>
    <dgm:cxn modelId="{4F3DA714-9E10-4FC5-86E9-7CB1CE0D44C8}" type="presParOf" srcId="{6845D68A-C3AF-4EF5-8E84-A83DDE0E0D1C}" destId="{41ABEE4E-7670-4B4D-A305-03D03CBEA588}" srcOrd="1" destOrd="0" presId="urn:microsoft.com/office/officeart/2005/8/layout/vList5"/>
    <dgm:cxn modelId="{0D5498B4-E673-422B-9F69-42C0CB07CF50}" type="presParOf" srcId="{5A9311C5-B405-4407-A9B5-2D0FE2AAF64A}" destId="{F433291F-6C4C-4E7F-AADA-A9F5EB8746FE}" srcOrd="5" destOrd="0" presId="urn:microsoft.com/office/officeart/2005/8/layout/vList5"/>
    <dgm:cxn modelId="{851F1F04-876B-45CF-AF70-53FE3D8EB922}" type="presParOf" srcId="{5A9311C5-B405-4407-A9B5-2D0FE2AAF64A}" destId="{F94149D1-76E0-4D55-8010-39869A894211}" srcOrd="6" destOrd="0" presId="urn:microsoft.com/office/officeart/2005/8/layout/vList5"/>
    <dgm:cxn modelId="{899BC15B-88C9-494D-B9DB-33B145B01151}" type="presParOf" srcId="{F94149D1-76E0-4D55-8010-39869A894211}" destId="{C4DC9662-1FB0-4DD7-A831-A8B2A5CF31F5}" srcOrd="0" destOrd="0" presId="urn:microsoft.com/office/officeart/2005/8/layout/vList5"/>
    <dgm:cxn modelId="{66F72E37-E057-4CFD-A1DA-2791BA203A52}" type="presParOf" srcId="{F94149D1-76E0-4D55-8010-39869A894211}" destId="{A32C729B-9376-4DB4-9346-CFD3A9FA5652}" srcOrd="1" destOrd="0" presId="urn:microsoft.com/office/officeart/2005/8/layout/vList5"/>
    <dgm:cxn modelId="{066AF9B1-1E84-4B4E-A3AD-F3DA123384A4}" type="presParOf" srcId="{5A9311C5-B405-4407-A9B5-2D0FE2AAF64A}" destId="{B4E2BA63-E5F4-49EC-A8D2-64EE747C2F37}" srcOrd="7" destOrd="0" presId="urn:microsoft.com/office/officeart/2005/8/layout/vList5"/>
    <dgm:cxn modelId="{7BDF3FD4-519C-4589-B99E-8BAE45D1DB72}" type="presParOf" srcId="{5A9311C5-B405-4407-A9B5-2D0FE2AAF64A}" destId="{B82B66AF-B12E-4694-877A-57E709DA0992}" srcOrd="8" destOrd="0" presId="urn:microsoft.com/office/officeart/2005/8/layout/vList5"/>
    <dgm:cxn modelId="{05DFF7AA-6E4B-4B0E-A0DC-C9BB710903C4}" type="presParOf" srcId="{B82B66AF-B12E-4694-877A-57E709DA0992}" destId="{74D5EF89-968A-442E-A268-C0A952EA7538}" srcOrd="0" destOrd="0" presId="urn:microsoft.com/office/officeart/2005/8/layout/vList5"/>
    <dgm:cxn modelId="{1F509753-3518-477C-8A6B-0D1FF7F5790F}" type="presParOf" srcId="{B82B66AF-B12E-4694-877A-57E709DA0992}" destId="{80714F0E-FE57-41F3-9831-137232C43E2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1D8F6F9-96C2-4604-B52B-ACECF8A264C1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IN"/>
        </a:p>
      </dgm:t>
    </dgm:pt>
    <dgm:pt modelId="{C7B7A484-9E4E-4F8C-9452-ABECFD72ACA7}">
      <dgm:prSet phldrT="[Text]" custT="1"/>
      <dgm:spPr/>
      <dgm:t>
        <a:bodyPr/>
        <a:lstStyle/>
        <a:p>
          <a:r>
            <a:rPr lang="en-IN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Intangible transactions</a:t>
          </a:r>
        </a:p>
      </dgm:t>
    </dgm:pt>
    <dgm:pt modelId="{73DB4F34-92A1-4048-B5C5-813F45162CF8}" type="parTrans" cxnId="{58D50283-DF38-4037-876D-59498F6A417F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F3A45FDB-2712-4809-A2A6-C362BCEB3473}" type="sibTrans" cxnId="{58D50283-DF38-4037-876D-59498F6A417F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F89F904C-0C20-48AF-9C77-D8A85CE2F303}">
      <dgm:prSet phldrT="[Text]" custT="1"/>
      <dgm:spPr/>
      <dgm:t>
        <a:bodyPr/>
        <a:lstStyle/>
        <a:p>
          <a:pPr marL="114300" lvl="1" indent="-114300" algn="l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3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Valuation using established methods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3D53C635-C6DB-4560-A244-122D11570A5A}" type="parTrans" cxnId="{679E95BA-ECF4-4DC5-9730-1DB6F61B75CD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BB8CA810-EF49-4E45-94E9-74AA35BE49D1}" type="sibTrans" cxnId="{679E95BA-ECF4-4DC5-9730-1DB6F61B75CD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A9180603-48B9-459F-90DE-7A92DAD22578}">
      <dgm:prSet phldrT="[Text]" custT="1"/>
      <dgm:spPr/>
      <dgm:t>
        <a:bodyPr/>
        <a:lstStyle/>
        <a:p>
          <a:pPr marL="114300" lvl="1" indent="-114300" algn="l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3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Identify  legal  vs economic owner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2EA11C1F-68D1-4889-A533-E2D7F94787B6}" type="parTrans" cxnId="{02F62A79-259F-40BC-B8DD-680457F99C78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E4CC0C13-F18A-464A-B49F-F4E57D54458A}" type="sibTrans" cxnId="{02F62A79-259F-40BC-B8DD-680457F99C78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A552C9B7-5F12-4D0A-98C8-ABFBAEC15819}">
      <dgm:prSet phldrT="[Text]" custT="1"/>
      <dgm:spPr/>
      <dgm:t>
        <a:bodyPr/>
        <a:lstStyle/>
        <a:p>
          <a:r>
            <a:rPr lang="en-IN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Intergroup charges (royalty/management fees)</a:t>
          </a:r>
        </a:p>
      </dgm:t>
    </dgm:pt>
    <dgm:pt modelId="{3B4A628E-FF75-4BFC-9828-708C74ED0E02}" type="parTrans" cxnId="{3B35B06D-A1B3-44B4-B63F-FAAB6CC15D8A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1F879F0B-9BD7-4D7D-B714-8FEC55DEEDA6}" type="sibTrans" cxnId="{3B35B06D-A1B3-44B4-B63F-FAAB6CC15D8A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DF5842EF-E228-497F-B75E-008639AD2C2B}">
      <dgm:prSet phldrT="[Text]" custT="1"/>
      <dgm:spPr/>
      <dgm:t>
        <a:bodyPr/>
        <a:lstStyle/>
        <a:p>
          <a:pPr marL="114300" lvl="1" indent="-114300" algn="l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3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Adequate documentation to justify  that services were actually received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DDA417BD-0FC6-4752-A032-A9A1103570E8}" type="parTrans" cxnId="{EEA6E7F8-465F-4996-9065-D1193C70378C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2319CFCE-9A5C-456E-B862-9F6B0E2129D9}" type="sibTrans" cxnId="{EEA6E7F8-465F-4996-9065-D1193C70378C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CB9353C4-8671-426B-88CF-0EA57B6FDF0D}">
      <dgm:prSet phldrT="[Text]" custT="1"/>
      <dgm:spPr/>
      <dgm:t>
        <a:bodyPr/>
        <a:lstStyle/>
        <a:p>
          <a:pPr marL="114300" lvl="1" indent="-114300" algn="l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3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Allocation mechanism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296110C7-18BD-4A3D-8308-16CC2C647D90}" type="parTrans" cxnId="{AD58F2E3-2663-4ED8-8064-5A628C3B3B54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94DF99E6-12CC-4B13-830A-A69B4D67419A}" type="sibTrans" cxnId="{AD58F2E3-2663-4ED8-8064-5A628C3B3B54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6AD398E4-A006-4C5D-8105-20EE33BF091F}">
      <dgm:prSet phldrT="[Text]" custT="1"/>
      <dgm:spPr/>
      <dgm:t>
        <a:bodyPr/>
        <a:lstStyle/>
        <a:p>
          <a:r>
            <a:rPr lang="en-IN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Digital transactions</a:t>
          </a:r>
        </a:p>
      </dgm:t>
    </dgm:pt>
    <dgm:pt modelId="{7048DE49-BED5-4346-8F02-6A83A7A6A690}" type="parTrans" cxnId="{465D80CD-43A7-411B-88A9-D8F19EB4FB4A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BDE3C409-D0E7-4DC6-9723-358A8ED578F3}" type="sibTrans" cxnId="{465D80CD-43A7-411B-88A9-D8F19EB4FB4A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668EE3F4-3E51-40C1-871C-BB2DDDC4B7E3}">
      <dgm:prSet phldrT="[Text]" custT="1"/>
      <dgm:spPr/>
      <dgm:t>
        <a:bodyPr/>
        <a:lstStyle/>
        <a:p>
          <a:r>
            <a:rPr lang="en-IN" sz="13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Proactive approach in view of BEPS recommendation and CBDT proposal</a:t>
          </a:r>
          <a:endParaRPr lang="en-IN" sz="13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95907936-0C6E-4B8F-B7DC-D32AF116EA6A}" type="parTrans" cxnId="{61C5DA1C-A4D1-4C04-903C-62006BC513ED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80F06D7A-FC22-4833-9155-F03564C110E6}" type="sibTrans" cxnId="{61C5DA1C-A4D1-4C04-903C-62006BC513ED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13FD1E46-4071-4308-B7F8-F6BEA32AFCE5}">
      <dgm:prSet phldrT="[Text]" custT="1"/>
      <dgm:spPr/>
      <dgm:t>
        <a:bodyPr/>
        <a:lstStyle/>
        <a:p>
          <a:r>
            <a:rPr lang="en-IN" sz="13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Digital PE</a:t>
          </a:r>
          <a:endParaRPr lang="en-IN" sz="13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9021DEEE-B923-4C9E-B46F-33D836BC62BA}" type="parTrans" cxnId="{079650CD-F20A-4680-B7B1-4C085EFA8713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8E2B024D-4229-48EE-A61D-FC3DB64CA7C5}" type="sibTrans" cxnId="{079650CD-F20A-4680-B7B1-4C085EFA8713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E84DA2D7-A00D-4D82-ABF5-A3BEF72E5867}">
      <dgm:prSet phldrT="[Text]" custT="1"/>
      <dgm:spPr/>
      <dgm:t>
        <a:bodyPr/>
        <a:lstStyle/>
        <a:p>
          <a:pPr marL="0" lvl="1" indent="0" algn="ctr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IN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Permanent Establishment</a:t>
          </a:r>
        </a:p>
      </dgm:t>
    </dgm:pt>
    <dgm:pt modelId="{7E48CA81-CF1C-452A-AFB4-7AAABF094506}" type="parTrans" cxnId="{24CE2561-1139-44B4-9C07-5E4E2C41355B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B8E3F95B-BF5F-4C95-BD27-50B8CA0BB726}" type="sibTrans" cxnId="{24CE2561-1139-44B4-9C07-5E4E2C41355B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A279132B-5FE9-4A80-A3CF-317ED11390E4}">
      <dgm:prSet phldrT="[Text]" custT="1"/>
      <dgm:spPr/>
      <dgm:t>
        <a:bodyPr/>
        <a:lstStyle/>
        <a:p>
          <a:pPr marL="114300" lvl="1" indent="-114300" algn="l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3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Funding of IP without actual substance entitled only to a risk free return</a:t>
          </a:r>
        </a:p>
      </dgm:t>
    </dgm:pt>
    <dgm:pt modelId="{00550F8A-5ABC-468C-A570-89D51AF8D4AC}" type="parTrans" cxnId="{EFDB31DE-593B-4EB4-8DEF-6A278223D60C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AF18D3CC-2CC0-4102-A6B8-ABB1AA09A361}" type="sibTrans" cxnId="{EFDB31DE-593B-4EB4-8DEF-6A278223D60C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B5AFFB96-235E-4E15-BF89-B7BDF56165CF}">
      <dgm:prSet phldrT="[Text]" custT="1"/>
      <dgm:spPr/>
      <dgm:t>
        <a:bodyPr/>
        <a:lstStyle/>
        <a:p>
          <a:pPr marL="114300" lvl="1" indent="-114300" algn="l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3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Robust benchmarking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AFAB4FAB-E6D2-401A-B276-8BAB8778540D}" type="parTrans" cxnId="{E875B7D5-A27B-4761-8556-3303E7EF24E2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7D5990A3-427E-4D10-9CC5-B29B4B496C9E}" type="sibTrans" cxnId="{E875B7D5-A27B-4761-8556-3303E7EF24E2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6F85732D-09A7-4F48-8E27-D26726A3DA30}">
      <dgm:prSet phldrT="[Text]" custT="1"/>
      <dgm:spPr/>
      <dgm:t>
        <a:bodyPr/>
        <a:lstStyle/>
        <a:p>
          <a:pPr marL="114300" lvl="1" indent="-114300" algn="l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3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Tax administration to review facts of each case rather than following a blanket approach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154D532B-0D2E-416D-BB5B-A756F91459D8}" type="parTrans" cxnId="{032DC8A2-E4F3-4BC1-8E66-B6D3E31E180C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F33F0456-96F8-4EC4-A593-2A54ED254BEA}" type="sibTrans" cxnId="{032DC8A2-E4F3-4BC1-8E66-B6D3E31E180C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06E7C58B-0F7C-4379-82D1-101FE1B4F94C}">
      <dgm:prSet phldrT="[Text]" custT="1"/>
      <dgm:spPr/>
      <dgm:t>
        <a:bodyPr/>
        <a:lstStyle/>
        <a:p>
          <a:pPr marL="114300" lvl="1" indent="-114300" algn="l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3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Reviewing Tax provisions and Treaties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33BB3212-7DDD-4DA9-BBB1-74EDC080CD88}" type="parTrans" cxnId="{829F0220-87D0-4A62-AA35-6AF5232633AF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10188C21-B837-4DBD-895E-A724FD8590A4}" type="sibTrans" cxnId="{829F0220-87D0-4A62-AA35-6AF5232633AF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C0FD5D38-0E35-49E2-806A-A4F425DA5895}">
      <dgm:prSet phldrT="[Text]" custT="1"/>
      <dgm:spPr/>
      <dgm:t>
        <a:bodyPr/>
        <a:lstStyle/>
        <a:p>
          <a:pPr marL="114300" lvl="1" indent="-114300" algn="l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3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Well Documented policies and transactions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1FB2D0E7-7792-4B32-9B12-E0FEBFF47A25}" type="parTrans" cxnId="{A204F325-627D-4A85-8A03-101B39AC87C6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DF4A4A6F-54E6-45D5-8F7F-CC971FC7714E}" type="sibTrans" cxnId="{A204F325-627D-4A85-8A03-101B39AC87C6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E5E93B80-10E4-4D03-9F9B-C2524F8F0984}">
      <dgm:prSet phldrT="[Text]" custT="1"/>
      <dgm:spPr/>
      <dgm:t>
        <a:bodyPr/>
        <a:lstStyle/>
        <a:p>
          <a:pPr marL="114300" lvl="1" indent="-114300" algn="l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3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Attribution of expenses and profits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53766E78-3BB7-44AB-A411-89350A894AB4}" type="parTrans" cxnId="{1F077C43-4D71-445B-93BA-2B4720540FDD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3CA33200-5499-43FA-BC66-B4AA078FD5B2}" type="sibTrans" cxnId="{1F077C43-4D71-445B-93BA-2B4720540FDD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C54A9AE8-91BF-4692-AC3E-9A76379E1483}">
      <dgm:prSet phldrT="[Text]" custT="1"/>
      <dgm:spPr/>
      <dgm:t>
        <a:bodyPr/>
        <a:lstStyle/>
        <a:p>
          <a:pPr marL="114300" lvl="1" indent="-114300" algn="l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3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Documentary evidences for claims made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2D732EFC-46B0-4E9A-A6ED-DF810740F003}" type="parTrans" cxnId="{65F9206F-3FC4-41DE-83C5-4684A4163550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56D8F2CF-B6A1-4563-8264-185199CCCA22}" type="sibTrans" cxnId="{65F9206F-3FC4-41DE-83C5-4684A4163550}">
      <dgm:prSet/>
      <dgm:spPr/>
      <dgm:t>
        <a:bodyPr/>
        <a:lstStyle/>
        <a:p>
          <a:endParaRPr lang="en-IN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16C95C76-4CB9-4049-B460-F29146E9A067}" type="pres">
      <dgm:prSet presAssocID="{51D8F6F9-96C2-4604-B52B-ACECF8A264C1}" presName="Name0" presStyleCnt="0">
        <dgm:presLayoutVars>
          <dgm:dir/>
          <dgm:animLvl val="lvl"/>
          <dgm:resizeHandles val="exact"/>
        </dgm:presLayoutVars>
      </dgm:prSet>
      <dgm:spPr/>
    </dgm:pt>
    <dgm:pt modelId="{FCFC464F-DC4E-40B5-A7B2-37C5747C07D8}" type="pres">
      <dgm:prSet presAssocID="{C7B7A484-9E4E-4F8C-9452-ABECFD72ACA7}" presName="linNode" presStyleCnt="0"/>
      <dgm:spPr/>
    </dgm:pt>
    <dgm:pt modelId="{243743F4-40A5-4B0E-BAF4-7A591FE2AF0A}" type="pres">
      <dgm:prSet presAssocID="{C7B7A484-9E4E-4F8C-9452-ABECFD72ACA7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150E4E67-C198-4EDF-B748-526AB95CD03C}" type="pres">
      <dgm:prSet presAssocID="{C7B7A484-9E4E-4F8C-9452-ABECFD72ACA7}" presName="descendantText" presStyleLbl="alignAccFollowNode1" presStyleIdx="0" presStyleCnt="4" custLinFactNeighborY="0">
        <dgm:presLayoutVars>
          <dgm:bulletEnabled val="1"/>
        </dgm:presLayoutVars>
      </dgm:prSet>
      <dgm:spPr/>
    </dgm:pt>
    <dgm:pt modelId="{BC6DB488-F66F-428D-BB96-1B70A9435580}" type="pres">
      <dgm:prSet presAssocID="{F3A45FDB-2712-4809-A2A6-C362BCEB3473}" presName="sp" presStyleCnt="0"/>
      <dgm:spPr/>
    </dgm:pt>
    <dgm:pt modelId="{97F72740-BD54-4196-9CE2-EF96B0206D1C}" type="pres">
      <dgm:prSet presAssocID="{E84DA2D7-A00D-4D82-ABF5-A3BEF72E5867}" presName="linNode" presStyleCnt="0"/>
      <dgm:spPr/>
    </dgm:pt>
    <dgm:pt modelId="{CCADA2FC-F320-4465-B7F6-9DF5D6718B00}" type="pres">
      <dgm:prSet presAssocID="{E84DA2D7-A00D-4D82-ABF5-A3BEF72E5867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95CD4ACD-AE2E-4576-83F4-9F6562E2C6B5}" type="pres">
      <dgm:prSet presAssocID="{E84DA2D7-A00D-4D82-ABF5-A3BEF72E5867}" presName="descendantText" presStyleLbl="alignAccFollowNode1" presStyleIdx="1" presStyleCnt="4" custLinFactNeighborY="0">
        <dgm:presLayoutVars>
          <dgm:bulletEnabled val="1"/>
        </dgm:presLayoutVars>
      </dgm:prSet>
      <dgm:spPr/>
    </dgm:pt>
    <dgm:pt modelId="{4C7DCCE2-DA6B-448E-9B53-D6D98C684FB1}" type="pres">
      <dgm:prSet presAssocID="{B8E3F95B-BF5F-4C95-BD27-50B8CA0BB726}" presName="sp" presStyleCnt="0"/>
      <dgm:spPr/>
    </dgm:pt>
    <dgm:pt modelId="{8D00D253-5EB1-4F34-A744-D5F49F16D4E5}" type="pres">
      <dgm:prSet presAssocID="{A552C9B7-5F12-4D0A-98C8-ABFBAEC15819}" presName="linNode" presStyleCnt="0"/>
      <dgm:spPr/>
    </dgm:pt>
    <dgm:pt modelId="{1D344740-7DB1-4C4A-8520-C37CA3003637}" type="pres">
      <dgm:prSet presAssocID="{A552C9B7-5F12-4D0A-98C8-ABFBAEC15819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3A0F1F89-61F4-4558-A7AE-CBD0720EBAB8}" type="pres">
      <dgm:prSet presAssocID="{A552C9B7-5F12-4D0A-98C8-ABFBAEC15819}" presName="descendantText" presStyleLbl="alignAccFollowNode1" presStyleIdx="2" presStyleCnt="4" custScaleY="136563" custLinFactNeighborY="11030">
        <dgm:presLayoutVars>
          <dgm:bulletEnabled val="1"/>
        </dgm:presLayoutVars>
      </dgm:prSet>
      <dgm:spPr/>
    </dgm:pt>
    <dgm:pt modelId="{55CF9A89-B764-46F3-8A46-1F19ABD57762}" type="pres">
      <dgm:prSet presAssocID="{1F879F0B-9BD7-4D7D-B714-8FEC55DEEDA6}" presName="sp" presStyleCnt="0"/>
      <dgm:spPr/>
    </dgm:pt>
    <dgm:pt modelId="{7FF07BF2-81BD-4BDF-9934-C7F726C57353}" type="pres">
      <dgm:prSet presAssocID="{6AD398E4-A006-4C5D-8105-20EE33BF091F}" presName="linNode" presStyleCnt="0"/>
      <dgm:spPr/>
    </dgm:pt>
    <dgm:pt modelId="{A352D0C1-366C-44B4-9695-B872F300687F}" type="pres">
      <dgm:prSet presAssocID="{6AD398E4-A006-4C5D-8105-20EE33BF091F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8567913D-51C1-4B54-889B-4E2C48CEBEB0}" type="pres">
      <dgm:prSet presAssocID="{6AD398E4-A006-4C5D-8105-20EE33BF091F}" presName="descendantText" presStyleLbl="alignAccFollowNode1" presStyleIdx="3" presStyleCnt="4" custLinFactNeighborY="0">
        <dgm:presLayoutVars>
          <dgm:bulletEnabled val="1"/>
        </dgm:presLayoutVars>
      </dgm:prSet>
      <dgm:spPr/>
    </dgm:pt>
  </dgm:ptLst>
  <dgm:cxnLst>
    <dgm:cxn modelId="{86DADA0D-B51E-49B5-933F-CBC34BE0A606}" type="presOf" srcId="{51D8F6F9-96C2-4604-B52B-ACECF8A264C1}" destId="{16C95C76-4CB9-4049-B460-F29146E9A067}" srcOrd="0" destOrd="0" presId="urn:microsoft.com/office/officeart/2005/8/layout/vList5"/>
    <dgm:cxn modelId="{C95EE012-7F0A-4D3A-93B2-D4A7DBB88940}" type="presOf" srcId="{A552C9B7-5F12-4D0A-98C8-ABFBAEC15819}" destId="{1D344740-7DB1-4C4A-8520-C37CA3003637}" srcOrd="0" destOrd="0" presId="urn:microsoft.com/office/officeart/2005/8/layout/vList5"/>
    <dgm:cxn modelId="{32C11118-E064-4A2B-8DAC-3BED656238C5}" type="presOf" srcId="{A9180603-48B9-459F-90DE-7A92DAD22578}" destId="{150E4E67-C198-4EDF-B748-526AB95CD03C}" srcOrd="0" destOrd="1" presId="urn:microsoft.com/office/officeart/2005/8/layout/vList5"/>
    <dgm:cxn modelId="{CEB1421A-48C0-41B6-A9D7-D645C5DC2A74}" type="presOf" srcId="{6F85732D-09A7-4F48-8E27-D26726A3DA30}" destId="{3A0F1F89-61F4-4558-A7AE-CBD0720EBAB8}" srcOrd="0" destOrd="3" presId="urn:microsoft.com/office/officeart/2005/8/layout/vList5"/>
    <dgm:cxn modelId="{61C5DA1C-A4D1-4C04-903C-62006BC513ED}" srcId="{6AD398E4-A006-4C5D-8105-20EE33BF091F}" destId="{668EE3F4-3E51-40C1-871C-BB2DDDC4B7E3}" srcOrd="0" destOrd="0" parTransId="{95907936-0C6E-4B8F-B7DC-D32AF116EA6A}" sibTransId="{80F06D7A-FC22-4833-9155-F03564C110E6}"/>
    <dgm:cxn modelId="{176B2A1F-2EDA-4633-BE8D-23914D0EF6ED}" type="presOf" srcId="{C7B7A484-9E4E-4F8C-9452-ABECFD72ACA7}" destId="{243743F4-40A5-4B0E-BAF4-7A591FE2AF0A}" srcOrd="0" destOrd="0" presId="urn:microsoft.com/office/officeart/2005/8/layout/vList5"/>
    <dgm:cxn modelId="{829F0220-87D0-4A62-AA35-6AF5232633AF}" srcId="{E84DA2D7-A00D-4D82-ABF5-A3BEF72E5867}" destId="{06E7C58B-0F7C-4379-82D1-101FE1B4F94C}" srcOrd="0" destOrd="0" parTransId="{33BB3212-7DDD-4DA9-BBB1-74EDC080CD88}" sibTransId="{10188C21-B837-4DBD-895E-A724FD8590A4}"/>
    <dgm:cxn modelId="{CD58B824-9B96-495F-9DF6-6F06A10AA6EB}" type="presOf" srcId="{CB9353C4-8671-426B-88CF-0EA57B6FDF0D}" destId="{3A0F1F89-61F4-4558-A7AE-CBD0720EBAB8}" srcOrd="0" destOrd="2" presId="urn:microsoft.com/office/officeart/2005/8/layout/vList5"/>
    <dgm:cxn modelId="{A204F325-627D-4A85-8A03-101B39AC87C6}" srcId="{E84DA2D7-A00D-4D82-ABF5-A3BEF72E5867}" destId="{C0FD5D38-0E35-49E2-806A-A4F425DA5895}" srcOrd="1" destOrd="0" parTransId="{1FB2D0E7-7792-4B32-9B12-E0FEBFF47A25}" sibTransId="{DF4A4A6F-54E6-45D5-8F7F-CC971FC7714E}"/>
    <dgm:cxn modelId="{9544FA26-8513-43D8-BA03-8A7003B034F3}" type="presOf" srcId="{B5AFFB96-235E-4E15-BF89-B7BDF56165CF}" destId="{3A0F1F89-61F4-4558-A7AE-CBD0720EBAB8}" srcOrd="0" destOrd="1" presId="urn:microsoft.com/office/officeart/2005/8/layout/vList5"/>
    <dgm:cxn modelId="{089C9935-F96C-4EF2-8786-88F5F63F6728}" type="presOf" srcId="{6AD398E4-A006-4C5D-8105-20EE33BF091F}" destId="{A352D0C1-366C-44B4-9695-B872F300687F}" srcOrd="0" destOrd="0" presId="urn:microsoft.com/office/officeart/2005/8/layout/vList5"/>
    <dgm:cxn modelId="{745C995F-3213-4378-A3F5-A639D410FC9D}" type="presOf" srcId="{F89F904C-0C20-48AF-9C77-D8A85CE2F303}" destId="{150E4E67-C198-4EDF-B748-526AB95CD03C}" srcOrd="0" destOrd="0" presId="urn:microsoft.com/office/officeart/2005/8/layout/vList5"/>
    <dgm:cxn modelId="{24CE2561-1139-44B4-9C07-5E4E2C41355B}" srcId="{51D8F6F9-96C2-4604-B52B-ACECF8A264C1}" destId="{E84DA2D7-A00D-4D82-ABF5-A3BEF72E5867}" srcOrd="1" destOrd="0" parTransId="{7E48CA81-CF1C-452A-AFB4-7AAABF094506}" sibTransId="{B8E3F95B-BF5F-4C95-BD27-50B8CA0BB726}"/>
    <dgm:cxn modelId="{1F077C43-4D71-445B-93BA-2B4720540FDD}" srcId="{E84DA2D7-A00D-4D82-ABF5-A3BEF72E5867}" destId="{E5E93B80-10E4-4D03-9F9B-C2524F8F0984}" srcOrd="2" destOrd="0" parTransId="{53766E78-3BB7-44AB-A411-89350A894AB4}" sibTransId="{3CA33200-5499-43FA-BC66-B4AA078FD5B2}"/>
    <dgm:cxn modelId="{F51B6E49-4E2B-447B-8009-AC8E949050B5}" type="presOf" srcId="{06E7C58B-0F7C-4379-82D1-101FE1B4F94C}" destId="{95CD4ACD-AE2E-4576-83F4-9F6562E2C6B5}" srcOrd="0" destOrd="0" presId="urn:microsoft.com/office/officeart/2005/8/layout/vList5"/>
    <dgm:cxn modelId="{3B35B06D-A1B3-44B4-B63F-FAAB6CC15D8A}" srcId="{51D8F6F9-96C2-4604-B52B-ACECF8A264C1}" destId="{A552C9B7-5F12-4D0A-98C8-ABFBAEC15819}" srcOrd="2" destOrd="0" parTransId="{3B4A628E-FF75-4BFC-9828-708C74ED0E02}" sibTransId="{1F879F0B-9BD7-4D7D-B714-8FEC55DEEDA6}"/>
    <dgm:cxn modelId="{65F9206F-3FC4-41DE-83C5-4684A4163550}" srcId="{E84DA2D7-A00D-4D82-ABF5-A3BEF72E5867}" destId="{C54A9AE8-91BF-4692-AC3E-9A76379E1483}" srcOrd="3" destOrd="0" parTransId="{2D732EFC-46B0-4E9A-A6ED-DF810740F003}" sibTransId="{56D8F2CF-B6A1-4563-8264-185199CCCA22}"/>
    <dgm:cxn modelId="{02F62A79-259F-40BC-B8DD-680457F99C78}" srcId="{C7B7A484-9E4E-4F8C-9452-ABECFD72ACA7}" destId="{A9180603-48B9-459F-90DE-7A92DAD22578}" srcOrd="1" destOrd="0" parTransId="{2EA11C1F-68D1-4889-A533-E2D7F94787B6}" sibTransId="{E4CC0C13-F18A-464A-B49F-F4E57D54458A}"/>
    <dgm:cxn modelId="{43F8357D-262A-41F1-AE86-8239C33D61FB}" type="presOf" srcId="{A279132B-5FE9-4A80-A3CF-317ED11390E4}" destId="{150E4E67-C198-4EDF-B748-526AB95CD03C}" srcOrd="0" destOrd="2" presId="urn:microsoft.com/office/officeart/2005/8/layout/vList5"/>
    <dgm:cxn modelId="{58D50283-DF38-4037-876D-59498F6A417F}" srcId="{51D8F6F9-96C2-4604-B52B-ACECF8A264C1}" destId="{C7B7A484-9E4E-4F8C-9452-ABECFD72ACA7}" srcOrd="0" destOrd="0" parTransId="{73DB4F34-92A1-4048-B5C5-813F45162CF8}" sibTransId="{F3A45FDB-2712-4809-A2A6-C362BCEB3473}"/>
    <dgm:cxn modelId="{032DC8A2-E4F3-4BC1-8E66-B6D3E31E180C}" srcId="{A552C9B7-5F12-4D0A-98C8-ABFBAEC15819}" destId="{6F85732D-09A7-4F48-8E27-D26726A3DA30}" srcOrd="3" destOrd="0" parTransId="{154D532B-0D2E-416D-BB5B-A756F91459D8}" sibTransId="{F33F0456-96F8-4EC4-A593-2A54ED254BEA}"/>
    <dgm:cxn modelId="{B25E52A7-3061-4441-89CD-3390DF758A87}" type="presOf" srcId="{C54A9AE8-91BF-4692-AC3E-9A76379E1483}" destId="{95CD4ACD-AE2E-4576-83F4-9F6562E2C6B5}" srcOrd="0" destOrd="3" presId="urn:microsoft.com/office/officeart/2005/8/layout/vList5"/>
    <dgm:cxn modelId="{679E95BA-ECF4-4DC5-9730-1DB6F61B75CD}" srcId="{C7B7A484-9E4E-4F8C-9452-ABECFD72ACA7}" destId="{F89F904C-0C20-48AF-9C77-D8A85CE2F303}" srcOrd="0" destOrd="0" parTransId="{3D53C635-C6DB-4560-A244-122D11570A5A}" sibTransId="{BB8CA810-EF49-4E45-94E9-74AA35BE49D1}"/>
    <dgm:cxn modelId="{4BA812BB-C41D-4645-B549-2DBA2ABA3FA2}" type="presOf" srcId="{E5E93B80-10E4-4D03-9F9B-C2524F8F0984}" destId="{95CD4ACD-AE2E-4576-83F4-9F6562E2C6B5}" srcOrd="0" destOrd="2" presId="urn:microsoft.com/office/officeart/2005/8/layout/vList5"/>
    <dgm:cxn modelId="{FB42D2BF-7396-4044-8DE6-91A3E9E87AE2}" type="presOf" srcId="{E84DA2D7-A00D-4D82-ABF5-A3BEF72E5867}" destId="{CCADA2FC-F320-4465-B7F6-9DF5D6718B00}" srcOrd="0" destOrd="0" presId="urn:microsoft.com/office/officeart/2005/8/layout/vList5"/>
    <dgm:cxn modelId="{DA1A2CC0-9BA0-4999-ABA8-49CFDF67905D}" type="presOf" srcId="{DF5842EF-E228-497F-B75E-008639AD2C2B}" destId="{3A0F1F89-61F4-4558-A7AE-CBD0720EBAB8}" srcOrd="0" destOrd="0" presId="urn:microsoft.com/office/officeart/2005/8/layout/vList5"/>
    <dgm:cxn modelId="{079650CD-F20A-4680-B7B1-4C085EFA8713}" srcId="{6AD398E4-A006-4C5D-8105-20EE33BF091F}" destId="{13FD1E46-4071-4308-B7F8-F6BEA32AFCE5}" srcOrd="1" destOrd="0" parTransId="{9021DEEE-B923-4C9E-B46F-33D836BC62BA}" sibTransId="{8E2B024D-4229-48EE-A61D-FC3DB64CA7C5}"/>
    <dgm:cxn modelId="{465D80CD-43A7-411B-88A9-D8F19EB4FB4A}" srcId="{51D8F6F9-96C2-4604-B52B-ACECF8A264C1}" destId="{6AD398E4-A006-4C5D-8105-20EE33BF091F}" srcOrd="3" destOrd="0" parTransId="{7048DE49-BED5-4346-8F02-6A83A7A6A690}" sibTransId="{BDE3C409-D0E7-4DC6-9723-358A8ED578F3}"/>
    <dgm:cxn modelId="{F90C78D0-56A2-4609-9817-A7F0C093136D}" type="presOf" srcId="{668EE3F4-3E51-40C1-871C-BB2DDDC4B7E3}" destId="{8567913D-51C1-4B54-889B-4E2C48CEBEB0}" srcOrd="0" destOrd="0" presId="urn:microsoft.com/office/officeart/2005/8/layout/vList5"/>
    <dgm:cxn modelId="{E875B7D5-A27B-4761-8556-3303E7EF24E2}" srcId="{A552C9B7-5F12-4D0A-98C8-ABFBAEC15819}" destId="{B5AFFB96-235E-4E15-BF89-B7BDF56165CF}" srcOrd="1" destOrd="0" parTransId="{AFAB4FAB-E6D2-401A-B276-8BAB8778540D}" sibTransId="{7D5990A3-427E-4D10-9CC5-B29B4B496C9E}"/>
    <dgm:cxn modelId="{EFDB31DE-593B-4EB4-8DEF-6A278223D60C}" srcId="{C7B7A484-9E4E-4F8C-9452-ABECFD72ACA7}" destId="{A279132B-5FE9-4A80-A3CF-317ED11390E4}" srcOrd="2" destOrd="0" parTransId="{00550F8A-5ABC-468C-A570-89D51AF8D4AC}" sibTransId="{AF18D3CC-2CC0-4102-A6B8-ABB1AA09A361}"/>
    <dgm:cxn modelId="{AD58F2E3-2663-4ED8-8064-5A628C3B3B54}" srcId="{A552C9B7-5F12-4D0A-98C8-ABFBAEC15819}" destId="{CB9353C4-8671-426B-88CF-0EA57B6FDF0D}" srcOrd="2" destOrd="0" parTransId="{296110C7-18BD-4A3D-8308-16CC2C647D90}" sibTransId="{94DF99E6-12CC-4B13-830A-A69B4D67419A}"/>
    <dgm:cxn modelId="{EFCF9EE6-FDB2-4108-85F9-82D0ED9601EF}" type="presOf" srcId="{C0FD5D38-0E35-49E2-806A-A4F425DA5895}" destId="{95CD4ACD-AE2E-4576-83F4-9F6562E2C6B5}" srcOrd="0" destOrd="1" presId="urn:microsoft.com/office/officeart/2005/8/layout/vList5"/>
    <dgm:cxn modelId="{EEA6E7F8-465F-4996-9065-D1193C70378C}" srcId="{A552C9B7-5F12-4D0A-98C8-ABFBAEC15819}" destId="{DF5842EF-E228-497F-B75E-008639AD2C2B}" srcOrd="0" destOrd="0" parTransId="{DDA417BD-0FC6-4752-A032-A9A1103570E8}" sibTransId="{2319CFCE-9A5C-456E-B862-9F6B0E2129D9}"/>
    <dgm:cxn modelId="{9E0479FC-A112-4328-B8A2-5AAA7FC87C2B}" type="presOf" srcId="{13FD1E46-4071-4308-B7F8-F6BEA32AFCE5}" destId="{8567913D-51C1-4B54-889B-4E2C48CEBEB0}" srcOrd="0" destOrd="1" presId="urn:microsoft.com/office/officeart/2005/8/layout/vList5"/>
    <dgm:cxn modelId="{C7E2FA09-A083-45C5-AA72-F92C28E1688A}" type="presParOf" srcId="{16C95C76-4CB9-4049-B460-F29146E9A067}" destId="{FCFC464F-DC4E-40B5-A7B2-37C5747C07D8}" srcOrd="0" destOrd="0" presId="urn:microsoft.com/office/officeart/2005/8/layout/vList5"/>
    <dgm:cxn modelId="{BECA2A1F-715E-486B-899A-2CA98806BC5A}" type="presParOf" srcId="{FCFC464F-DC4E-40B5-A7B2-37C5747C07D8}" destId="{243743F4-40A5-4B0E-BAF4-7A591FE2AF0A}" srcOrd="0" destOrd="0" presId="urn:microsoft.com/office/officeart/2005/8/layout/vList5"/>
    <dgm:cxn modelId="{79D429E0-92B5-4AD3-A42D-2A592953D258}" type="presParOf" srcId="{FCFC464F-DC4E-40B5-A7B2-37C5747C07D8}" destId="{150E4E67-C198-4EDF-B748-526AB95CD03C}" srcOrd="1" destOrd="0" presId="urn:microsoft.com/office/officeart/2005/8/layout/vList5"/>
    <dgm:cxn modelId="{8B42ABAD-EB16-4655-AD53-3FFD5F43357A}" type="presParOf" srcId="{16C95C76-4CB9-4049-B460-F29146E9A067}" destId="{BC6DB488-F66F-428D-BB96-1B70A9435580}" srcOrd="1" destOrd="0" presId="urn:microsoft.com/office/officeart/2005/8/layout/vList5"/>
    <dgm:cxn modelId="{E801D26E-935A-40CA-B9D5-0AA43625AB12}" type="presParOf" srcId="{16C95C76-4CB9-4049-B460-F29146E9A067}" destId="{97F72740-BD54-4196-9CE2-EF96B0206D1C}" srcOrd="2" destOrd="0" presId="urn:microsoft.com/office/officeart/2005/8/layout/vList5"/>
    <dgm:cxn modelId="{3A0F5697-CBBD-44C9-B237-10E391C67310}" type="presParOf" srcId="{97F72740-BD54-4196-9CE2-EF96B0206D1C}" destId="{CCADA2FC-F320-4465-B7F6-9DF5D6718B00}" srcOrd="0" destOrd="0" presId="urn:microsoft.com/office/officeart/2005/8/layout/vList5"/>
    <dgm:cxn modelId="{55B24232-4472-458D-B511-0B3FE3905D05}" type="presParOf" srcId="{97F72740-BD54-4196-9CE2-EF96B0206D1C}" destId="{95CD4ACD-AE2E-4576-83F4-9F6562E2C6B5}" srcOrd="1" destOrd="0" presId="urn:microsoft.com/office/officeart/2005/8/layout/vList5"/>
    <dgm:cxn modelId="{4FF38396-1D90-4F55-8811-5B10512D4893}" type="presParOf" srcId="{16C95C76-4CB9-4049-B460-F29146E9A067}" destId="{4C7DCCE2-DA6B-448E-9B53-D6D98C684FB1}" srcOrd="3" destOrd="0" presId="urn:microsoft.com/office/officeart/2005/8/layout/vList5"/>
    <dgm:cxn modelId="{0F58DF8A-A16A-4C1C-B61D-5CEA45C0BF9E}" type="presParOf" srcId="{16C95C76-4CB9-4049-B460-F29146E9A067}" destId="{8D00D253-5EB1-4F34-A744-D5F49F16D4E5}" srcOrd="4" destOrd="0" presId="urn:microsoft.com/office/officeart/2005/8/layout/vList5"/>
    <dgm:cxn modelId="{44824881-8FA0-4183-8DD1-9AD5E9F03018}" type="presParOf" srcId="{8D00D253-5EB1-4F34-A744-D5F49F16D4E5}" destId="{1D344740-7DB1-4C4A-8520-C37CA3003637}" srcOrd="0" destOrd="0" presId="urn:microsoft.com/office/officeart/2005/8/layout/vList5"/>
    <dgm:cxn modelId="{8B2CE7D5-FE53-4ACB-BE62-22A68F4FB841}" type="presParOf" srcId="{8D00D253-5EB1-4F34-A744-D5F49F16D4E5}" destId="{3A0F1F89-61F4-4558-A7AE-CBD0720EBAB8}" srcOrd="1" destOrd="0" presId="urn:microsoft.com/office/officeart/2005/8/layout/vList5"/>
    <dgm:cxn modelId="{80F0C57A-E8BE-452B-8B63-C42EDE7D4FA6}" type="presParOf" srcId="{16C95C76-4CB9-4049-B460-F29146E9A067}" destId="{55CF9A89-B764-46F3-8A46-1F19ABD57762}" srcOrd="5" destOrd="0" presId="urn:microsoft.com/office/officeart/2005/8/layout/vList5"/>
    <dgm:cxn modelId="{169A1BB6-A90C-4067-9FA4-64FDA4253779}" type="presParOf" srcId="{16C95C76-4CB9-4049-B460-F29146E9A067}" destId="{7FF07BF2-81BD-4BDF-9934-C7F726C57353}" srcOrd="6" destOrd="0" presId="urn:microsoft.com/office/officeart/2005/8/layout/vList5"/>
    <dgm:cxn modelId="{59C6B535-FA14-488C-8644-CF8DEB98011A}" type="presParOf" srcId="{7FF07BF2-81BD-4BDF-9934-C7F726C57353}" destId="{A352D0C1-366C-44B4-9695-B872F300687F}" srcOrd="0" destOrd="0" presId="urn:microsoft.com/office/officeart/2005/8/layout/vList5"/>
    <dgm:cxn modelId="{E012C69A-8E0B-4CD2-99B5-6977B758E799}" type="presParOf" srcId="{7FF07BF2-81BD-4BDF-9934-C7F726C57353}" destId="{8567913D-51C1-4B54-889B-4E2C48CEBEB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A321347-AC51-4756-B086-5534AB4DE389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IN"/>
        </a:p>
      </dgm:t>
    </dgm:pt>
    <dgm:pt modelId="{E646DFAE-3A76-4694-A70F-267663CC19E1}">
      <dgm:prSet phldrT="[Text]" custT="1"/>
      <dgm:spPr/>
      <dgm:t>
        <a:bodyPr/>
        <a:lstStyle/>
        <a:p>
          <a:r>
            <a:rPr lang="en-IN" sz="1400" b="1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Tax Administration</a:t>
          </a:r>
        </a:p>
      </dgm:t>
    </dgm:pt>
    <dgm:pt modelId="{B661032C-59AE-45DD-85CE-0DE91A81728D}" type="parTrans" cxnId="{2403ADBF-745C-47E8-BBAC-CC02ADAFEA43}">
      <dgm:prSet/>
      <dgm:spPr/>
      <dgm:t>
        <a:bodyPr/>
        <a:lstStyle/>
        <a:p>
          <a:endParaRPr lang="en-IN"/>
        </a:p>
      </dgm:t>
    </dgm:pt>
    <dgm:pt modelId="{FA002F08-E6C0-43E5-B09D-688E7F0F2F80}" type="sibTrans" cxnId="{2403ADBF-745C-47E8-BBAC-CC02ADAFEA43}">
      <dgm:prSet/>
      <dgm:spPr/>
      <dgm:t>
        <a:bodyPr/>
        <a:lstStyle/>
        <a:p>
          <a:endParaRPr lang="en-IN"/>
        </a:p>
      </dgm:t>
    </dgm:pt>
    <dgm:pt modelId="{B5C7027D-71E1-4A3A-9595-C90EDEE817DD}">
      <dgm:prSet phldrT="[Text]" custT="1"/>
      <dgm:spPr/>
      <dgm:t>
        <a:bodyPr/>
        <a:lstStyle/>
        <a:p>
          <a:r>
            <a:rPr lang="en-US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Strong risk identification mechanism</a:t>
          </a:r>
          <a:endParaRPr lang="en-IN" sz="14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53FBD784-8E8B-4A15-9AE7-6F685718BFBA}" type="parTrans" cxnId="{9D73FAC0-D7FB-4AC8-BE25-8D7ABE5C8EB6}">
      <dgm:prSet/>
      <dgm:spPr/>
      <dgm:t>
        <a:bodyPr/>
        <a:lstStyle/>
        <a:p>
          <a:endParaRPr lang="en-IN"/>
        </a:p>
      </dgm:t>
    </dgm:pt>
    <dgm:pt modelId="{A9B52EA7-1961-42D4-B025-AE7B599813DC}" type="sibTrans" cxnId="{9D73FAC0-D7FB-4AC8-BE25-8D7ABE5C8EB6}">
      <dgm:prSet/>
      <dgm:spPr/>
      <dgm:t>
        <a:bodyPr/>
        <a:lstStyle/>
        <a:p>
          <a:endParaRPr lang="en-IN"/>
        </a:p>
      </dgm:t>
    </dgm:pt>
    <dgm:pt modelId="{8E825C21-247C-4778-A2F3-7832FBED8820}">
      <dgm:prSet custT="1"/>
      <dgm:spPr/>
      <dgm:t>
        <a:bodyPr/>
        <a:lstStyle/>
        <a:p>
          <a:r>
            <a:rPr lang="en-US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Detailed analysis supported by adequate reasoning and fact</a:t>
          </a:r>
        </a:p>
      </dgm:t>
    </dgm:pt>
    <dgm:pt modelId="{F2AFE67D-3252-4EFE-8DA5-9A2F3EC7F31A}" type="parTrans" cxnId="{2B43EEAC-00BA-44F1-9F19-C9052F4D0BC2}">
      <dgm:prSet/>
      <dgm:spPr/>
      <dgm:t>
        <a:bodyPr/>
        <a:lstStyle/>
        <a:p>
          <a:endParaRPr lang="en-IN"/>
        </a:p>
      </dgm:t>
    </dgm:pt>
    <dgm:pt modelId="{4CFA00D9-B110-4206-9B85-D84020EA1685}" type="sibTrans" cxnId="{2B43EEAC-00BA-44F1-9F19-C9052F4D0BC2}">
      <dgm:prSet/>
      <dgm:spPr/>
      <dgm:t>
        <a:bodyPr/>
        <a:lstStyle/>
        <a:p>
          <a:endParaRPr lang="en-IN"/>
        </a:p>
      </dgm:t>
    </dgm:pt>
    <dgm:pt modelId="{6B5E9859-870A-461F-BF26-9447EA2614DB}">
      <dgm:prSet custT="1"/>
      <dgm:spPr/>
      <dgm:t>
        <a:bodyPr/>
        <a:lstStyle/>
        <a:p>
          <a:r>
            <a:rPr lang="en-US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Use of data analysis tools</a:t>
          </a:r>
        </a:p>
      </dgm:t>
    </dgm:pt>
    <dgm:pt modelId="{2F44A1FF-00A7-48B4-B89C-62B73566A956}" type="parTrans" cxnId="{887A2790-A14D-4E14-8E9B-68C2A8115A2D}">
      <dgm:prSet/>
      <dgm:spPr/>
      <dgm:t>
        <a:bodyPr/>
        <a:lstStyle/>
        <a:p>
          <a:endParaRPr lang="en-IN"/>
        </a:p>
      </dgm:t>
    </dgm:pt>
    <dgm:pt modelId="{E259DD9C-CC19-4477-A7F3-685592043305}" type="sibTrans" cxnId="{887A2790-A14D-4E14-8E9B-68C2A8115A2D}">
      <dgm:prSet/>
      <dgm:spPr/>
      <dgm:t>
        <a:bodyPr/>
        <a:lstStyle/>
        <a:p>
          <a:endParaRPr lang="en-IN"/>
        </a:p>
      </dgm:t>
    </dgm:pt>
    <dgm:pt modelId="{902F36FF-9A45-4009-9E4B-0487839ECAC5}">
      <dgm:prSet custT="1"/>
      <dgm:spPr/>
      <dgm:t>
        <a:bodyPr/>
        <a:lstStyle/>
        <a:p>
          <a:r>
            <a:rPr lang="en-US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Focus on high value and/or high-risk transactions</a:t>
          </a:r>
        </a:p>
      </dgm:t>
    </dgm:pt>
    <dgm:pt modelId="{335BFCEC-0705-4F80-8053-D8E62D9C1A0F}" type="parTrans" cxnId="{A659C00F-0437-4A9C-A82E-253EDA596E9E}">
      <dgm:prSet/>
      <dgm:spPr/>
      <dgm:t>
        <a:bodyPr/>
        <a:lstStyle/>
        <a:p>
          <a:endParaRPr lang="en-IN"/>
        </a:p>
      </dgm:t>
    </dgm:pt>
    <dgm:pt modelId="{1D89E833-F619-4DD6-94BC-650F69A63361}" type="sibTrans" cxnId="{A659C00F-0437-4A9C-A82E-253EDA596E9E}">
      <dgm:prSet/>
      <dgm:spPr/>
      <dgm:t>
        <a:bodyPr/>
        <a:lstStyle/>
        <a:p>
          <a:endParaRPr lang="en-IN"/>
        </a:p>
      </dgm:t>
    </dgm:pt>
    <dgm:pt modelId="{E476470A-FF21-42EE-B556-4060E4F2DE8C}">
      <dgm:prSet custT="1"/>
      <dgm:spPr/>
      <dgm:t>
        <a:bodyPr/>
        <a:lstStyle/>
        <a:p>
          <a:r>
            <a:rPr lang="en-US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Effective litigation defense  mechanism</a:t>
          </a:r>
        </a:p>
      </dgm:t>
    </dgm:pt>
    <dgm:pt modelId="{75A5AD21-510C-4583-9F46-815D3452060B}" type="parTrans" cxnId="{05A53ABD-0BAA-48B4-A81F-4EF9A7842794}">
      <dgm:prSet/>
      <dgm:spPr/>
      <dgm:t>
        <a:bodyPr/>
        <a:lstStyle/>
        <a:p>
          <a:endParaRPr lang="en-IN"/>
        </a:p>
      </dgm:t>
    </dgm:pt>
    <dgm:pt modelId="{4355C15E-F426-42F9-8757-29A5CFDD9876}" type="sibTrans" cxnId="{05A53ABD-0BAA-48B4-A81F-4EF9A7842794}">
      <dgm:prSet/>
      <dgm:spPr/>
      <dgm:t>
        <a:bodyPr/>
        <a:lstStyle/>
        <a:p>
          <a:endParaRPr lang="en-IN"/>
        </a:p>
      </dgm:t>
    </dgm:pt>
    <dgm:pt modelId="{8AD650CA-D044-447A-9BD6-2F59617214A3}">
      <dgm:prSet phldrT="[Text]" custT="1"/>
      <dgm:spPr/>
      <dgm:t>
        <a:bodyPr/>
        <a:lstStyle/>
        <a:p>
          <a:r>
            <a:rPr lang="en-IN" sz="1400" b="1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Tax Payer</a:t>
          </a:r>
        </a:p>
      </dgm:t>
    </dgm:pt>
    <dgm:pt modelId="{CA34A7AC-87AF-474B-824C-8E6A493537A9}" type="sibTrans" cxnId="{5412EE7C-A2F2-4896-8A0D-C3C1D5C7AD81}">
      <dgm:prSet/>
      <dgm:spPr/>
      <dgm:t>
        <a:bodyPr/>
        <a:lstStyle/>
        <a:p>
          <a:endParaRPr lang="en-IN"/>
        </a:p>
      </dgm:t>
    </dgm:pt>
    <dgm:pt modelId="{C6DA8A61-F1DD-4C6E-BAA5-890EEFFC5C23}" type="parTrans" cxnId="{5412EE7C-A2F2-4896-8A0D-C3C1D5C7AD81}">
      <dgm:prSet/>
      <dgm:spPr/>
      <dgm:t>
        <a:bodyPr/>
        <a:lstStyle/>
        <a:p>
          <a:endParaRPr lang="en-IN"/>
        </a:p>
      </dgm:t>
    </dgm:pt>
    <dgm:pt modelId="{6E04BC3C-3CD8-4CDF-8E84-4C0147C7CCF3}">
      <dgm:prSet phldrT="[Text]" custT="1"/>
      <dgm:spPr/>
      <dgm:t>
        <a:bodyPr/>
        <a:lstStyle/>
        <a:p>
          <a:r>
            <a:rPr lang="en-GB" sz="14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Adequate and well documented tax policy</a:t>
          </a:r>
          <a:endParaRPr lang="en-IN" sz="14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C115A692-4330-4228-953E-7F4565C886B1}" type="parTrans" cxnId="{E42F35EC-0BF8-4369-B7B8-61F8CDB7670A}">
      <dgm:prSet/>
      <dgm:spPr/>
      <dgm:t>
        <a:bodyPr/>
        <a:lstStyle/>
        <a:p>
          <a:endParaRPr lang="en-IN"/>
        </a:p>
      </dgm:t>
    </dgm:pt>
    <dgm:pt modelId="{DC7B9CB4-F18B-4B24-B9C5-3B768AD118D3}" type="sibTrans" cxnId="{E42F35EC-0BF8-4369-B7B8-61F8CDB7670A}">
      <dgm:prSet/>
      <dgm:spPr/>
      <dgm:t>
        <a:bodyPr/>
        <a:lstStyle/>
        <a:p>
          <a:endParaRPr lang="en-IN"/>
        </a:p>
      </dgm:t>
    </dgm:pt>
    <dgm:pt modelId="{381BC02C-BFA7-4BD3-85A8-DE790031D3E1}">
      <dgm:prSet custT="1"/>
      <dgm:spPr/>
      <dgm:t>
        <a:bodyPr/>
        <a:lstStyle/>
        <a:p>
          <a:endParaRPr lang="en-IN" sz="14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8ECF928C-DAD4-4A76-A4A3-536F9B74B7DC}" type="parTrans" cxnId="{B3316F3A-A1B5-47BB-BFC0-EF60A97E4666}">
      <dgm:prSet/>
      <dgm:spPr/>
      <dgm:t>
        <a:bodyPr/>
        <a:lstStyle/>
        <a:p>
          <a:endParaRPr lang="en-IN"/>
        </a:p>
      </dgm:t>
    </dgm:pt>
    <dgm:pt modelId="{BB9965C2-F773-4DC7-B383-E2E0E9D2B389}" type="sibTrans" cxnId="{B3316F3A-A1B5-47BB-BFC0-EF60A97E4666}">
      <dgm:prSet/>
      <dgm:spPr/>
      <dgm:t>
        <a:bodyPr/>
        <a:lstStyle/>
        <a:p>
          <a:endParaRPr lang="en-IN"/>
        </a:p>
      </dgm:t>
    </dgm:pt>
    <dgm:pt modelId="{FF1500F2-4233-4E21-B407-DABE979046F1}">
      <dgm:prSet phldrT="[Text]" custT="1"/>
      <dgm:spPr/>
      <dgm:t>
        <a:bodyPr/>
        <a:lstStyle/>
        <a:p>
          <a:r>
            <a:rPr lang="en-US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Aligning individual goals/accountabilities in accordance with tax policy</a:t>
          </a:r>
          <a:endParaRPr lang="en-IN" sz="14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BB066DBE-14A9-45F9-ADAD-76788C1F8685}" type="parTrans" cxnId="{2BD3DEFA-C9FD-419E-95D2-E26CCB00DD53}">
      <dgm:prSet/>
      <dgm:spPr/>
      <dgm:t>
        <a:bodyPr/>
        <a:lstStyle/>
        <a:p>
          <a:endParaRPr lang="en-IN"/>
        </a:p>
      </dgm:t>
    </dgm:pt>
    <dgm:pt modelId="{73FABB7D-535A-4F0A-9D89-A044410118A4}" type="sibTrans" cxnId="{2BD3DEFA-C9FD-419E-95D2-E26CCB00DD53}">
      <dgm:prSet/>
      <dgm:spPr/>
      <dgm:t>
        <a:bodyPr/>
        <a:lstStyle/>
        <a:p>
          <a:endParaRPr lang="en-IN"/>
        </a:p>
      </dgm:t>
    </dgm:pt>
    <dgm:pt modelId="{BDD06568-BAA8-4C17-A11A-461E87CD009A}">
      <dgm:prSet custT="1"/>
      <dgm:spPr/>
      <dgm:t>
        <a:bodyPr/>
        <a:lstStyle/>
        <a:p>
          <a:endParaRPr lang="en-US" sz="14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70C0AB55-C2AA-40B9-9E53-1A3C2A75CE43}" type="parTrans" cxnId="{85D1CECE-69FD-417B-9343-43791E4AFF62}">
      <dgm:prSet/>
      <dgm:spPr/>
      <dgm:t>
        <a:bodyPr/>
        <a:lstStyle/>
        <a:p>
          <a:endParaRPr lang="en-IN"/>
        </a:p>
      </dgm:t>
    </dgm:pt>
    <dgm:pt modelId="{188EF456-F068-47AE-99AB-52B3C1A48D95}" type="sibTrans" cxnId="{85D1CECE-69FD-417B-9343-43791E4AFF62}">
      <dgm:prSet/>
      <dgm:spPr/>
      <dgm:t>
        <a:bodyPr/>
        <a:lstStyle/>
        <a:p>
          <a:endParaRPr lang="en-IN"/>
        </a:p>
      </dgm:t>
    </dgm:pt>
    <dgm:pt modelId="{B556B52B-4186-4CB1-91A3-8B75BD9D9EFD}">
      <dgm:prSet custT="1"/>
      <dgm:spPr/>
      <dgm:t>
        <a:bodyPr/>
        <a:lstStyle/>
        <a:p>
          <a:r>
            <a:rPr lang="en-US" sz="14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Adequate financial controls</a:t>
          </a:r>
          <a:endParaRPr lang="en-US" sz="14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383A6F4E-6FD2-4975-89D6-E1160B37E048}" type="parTrans" cxnId="{D1E1E339-73AC-4962-A42E-29FC7C1D30D2}">
      <dgm:prSet/>
      <dgm:spPr/>
      <dgm:t>
        <a:bodyPr/>
        <a:lstStyle/>
        <a:p>
          <a:endParaRPr lang="en-IN"/>
        </a:p>
      </dgm:t>
    </dgm:pt>
    <dgm:pt modelId="{2B26D5DB-5794-4E4B-8E71-8414AE18850A}" type="sibTrans" cxnId="{D1E1E339-73AC-4962-A42E-29FC7C1D30D2}">
      <dgm:prSet/>
      <dgm:spPr/>
      <dgm:t>
        <a:bodyPr/>
        <a:lstStyle/>
        <a:p>
          <a:endParaRPr lang="en-IN"/>
        </a:p>
      </dgm:t>
    </dgm:pt>
    <dgm:pt modelId="{E38BFA86-DC97-4C3D-93CF-F3A6D896FAFD}">
      <dgm:prSet custT="1"/>
      <dgm:spPr/>
      <dgm:t>
        <a:bodyPr/>
        <a:lstStyle/>
        <a:p>
          <a:endParaRPr lang="en-US" sz="14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F355FA29-A5CC-4D4E-8042-0975F9DB7281}" type="parTrans" cxnId="{9DEF10B2-B0B2-40F9-AA55-A39F6CFE5DFC}">
      <dgm:prSet/>
      <dgm:spPr/>
      <dgm:t>
        <a:bodyPr/>
        <a:lstStyle/>
        <a:p>
          <a:endParaRPr lang="en-IN"/>
        </a:p>
      </dgm:t>
    </dgm:pt>
    <dgm:pt modelId="{ACB826EC-84FC-4DC6-924A-7F13E64B416E}" type="sibTrans" cxnId="{9DEF10B2-B0B2-40F9-AA55-A39F6CFE5DFC}">
      <dgm:prSet/>
      <dgm:spPr/>
      <dgm:t>
        <a:bodyPr/>
        <a:lstStyle/>
        <a:p>
          <a:endParaRPr lang="en-IN"/>
        </a:p>
      </dgm:t>
    </dgm:pt>
    <dgm:pt modelId="{66CAADF4-0AB6-4A08-9361-3BEE59E4EC0F}">
      <dgm:prSet custT="1"/>
      <dgm:spPr/>
      <dgm:t>
        <a:bodyPr/>
        <a:lstStyle/>
        <a:p>
          <a:r>
            <a:rPr lang="en-US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Pro-active to ever-changing legislations</a:t>
          </a:r>
        </a:p>
      </dgm:t>
    </dgm:pt>
    <dgm:pt modelId="{5D85D96B-FBD8-4A49-A7C8-99DE5D3B4C23}" type="parTrans" cxnId="{120020D1-FAC4-45D4-98E8-BE884F3A97CD}">
      <dgm:prSet/>
      <dgm:spPr/>
      <dgm:t>
        <a:bodyPr/>
        <a:lstStyle/>
        <a:p>
          <a:endParaRPr lang="en-IN"/>
        </a:p>
      </dgm:t>
    </dgm:pt>
    <dgm:pt modelId="{95DDADFF-7CD7-4D37-8923-79F414FD6222}" type="sibTrans" cxnId="{120020D1-FAC4-45D4-98E8-BE884F3A97CD}">
      <dgm:prSet/>
      <dgm:spPr/>
      <dgm:t>
        <a:bodyPr/>
        <a:lstStyle/>
        <a:p>
          <a:endParaRPr lang="en-IN"/>
        </a:p>
      </dgm:t>
    </dgm:pt>
    <dgm:pt modelId="{2B4176F9-19BD-4348-9D4D-6A878F1505A1}">
      <dgm:prSet custT="1"/>
      <dgm:spPr/>
      <dgm:t>
        <a:bodyPr/>
        <a:lstStyle/>
        <a:p>
          <a:endParaRPr lang="en-US" sz="14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FBE205D6-58A2-4E01-8822-A855F9CD437A}" type="parTrans" cxnId="{DAC8B918-E9C2-476D-B944-5344B3585FD7}">
      <dgm:prSet/>
      <dgm:spPr/>
      <dgm:t>
        <a:bodyPr/>
        <a:lstStyle/>
        <a:p>
          <a:endParaRPr lang="en-IN"/>
        </a:p>
      </dgm:t>
    </dgm:pt>
    <dgm:pt modelId="{3828E503-118C-4BE7-A196-F24257EFCF2D}" type="sibTrans" cxnId="{DAC8B918-E9C2-476D-B944-5344B3585FD7}">
      <dgm:prSet/>
      <dgm:spPr/>
      <dgm:t>
        <a:bodyPr/>
        <a:lstStyle/>
        <a:p>
          <a:endParaRPr lang="en-IN"/>
        </a:p>
      </dgm:t>
    </dgm:pt>
    <dgm:pt modelId="{2CE4B993-97F6-48E5-88B5-8D82B625AD86}">
      <dgm:prSet custT="1"/>
      <dgm:spPr/>
      <dgm:t>
        <a:bodyPr/>
        <a:lstStyle/>
        <a:p>
          <a:endParaRPr lang="en-US" sz="14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DE625414-1219-4523-B31B-F6D9A29C0963}" type="parTrans" cxnId="{DFD64E95-C913-41D0-8F49-0F4548AAE363}">
      <dgm:prSet/>
      <dgm:spPr/>
      <dgm:t>
        <a:bodyPr/>
        <a:lstStyle/>
        <a:p>
          <a:endParaRPr lang="en-IN"/>
        </a:p>
      </dgm:t>
    </dgm:pt>
    <dgm:pt modelId="{8337EB1D-BDEE-46CC-84C3-FDE57DE3A4C7}" type="sibTrans" cxnId="{DFD64E95-C913-41D0-8F49-0F4548AAE363}">
      <dgm:prSet/>
      <dgm:spPr/>
      <dgm:t>
        <a:bodyPr/>
        <a:lstStyle/>
        <a:p>
          <a:endParaRPr lang="en-IN"/>
        </a:p>
      </dgm:t>
    </dgm:pt>
    <dgm:pt modelId="{6ADA85F2-501D-4002-8B33-9F38EA161DDF}">
      <dgm:prSet custT="1"/>
      <dgm:spPr/>
      <dgm:t>
        <a:bodyPr/>
        <a:lstStyle/>
        <a:p>
          <a:endParaRPr lang="en-US" sz="14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9E8207E5-4367-47A0-87EF-5F61499802EE}" type="parTrans" cxnId="{2FC50657-5C38-494D-8639-DFB40E2ACBF9}">
      <dgm:prSet/>
      <dgm:spPr/>
      <dgm:t>
        <a:bodyPr/>
        <a:lstStyle/>
        <a:p>
          <a:endParaRPr lang="en-IN"/>
        </a:p>
      </dgm:t>
    </dgm:pt>
    <dgm:pt modelId="{B5588D94-C56D-4DC6-ACC6-B523CA58537B}" type="sibTrans" cxnId="{2FC50657-5C38-494D-8639-DFB40E2ACBF9}">
      <dgm:prSet/>
      <dgm:spPr/>
      <dgm:t>
        <a:bodyPr/>
        <a:lstStyle/>
        <a:p>
          <a:endParaRPr lang="en-IN"/>
        </a:p>
      </dgm:t>
    </dgm:pt>
    <dgm:pt modelId="{7A0E5502-6D2E-4919-865A-0AB791C31C22}">
      <dgm:prSet custT="1"/>
      <dgm:spPr/>
      <dgm:t>
        <a:bodyPr/>
        <a:lstStyle/>
        <a:p>
          <a:endParaRPr lang="en-US" sz="14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7768C7CB-61AA-4DBE-A142-72098C727BD4}" type="parTrans" cxnId="{E2F46BF3-1106-42C0-83FA-66A38D5A1223}">
      <dgm:prSet/>
      <dgm:spPr/>
      <dgm:t>
        <a:bodyPr/>
        <a:lstStyle/>
        <a:p>
          <a:endParaRPr lang="en-IN"/>
        </a:p>
      </dgm:t>
    </dgm:pt>
    <dgm:pt modelId="{F8DBF90E-822A-4217-920A-1C8BF2981F5D}" type="sibTrans" cxnId="{E2F46BF3-1106-42C0-83FA-66A38D5A1223}">
      <dgm:prSet/>
      <dgm:spPr/>
      <dgm:t>
        <a:bodyPr/>
        <a:lstStyle/>
        <a:p>
          <a:endParaRPr lang="en-IN"/>
        </a:p>
      </dgm:t>
    </dgm:pt>
    <dgm:pt modelId="{15F5D0DB-08DA-4DA8-A4A2-A5486C32D362}">
      <dgm:prSet phldrT="[Text]" custT="1"/>
      <dgm:spPr/>
      <dgm:t>
        <a:bodyPr/>
        <a:lstStyle/>
        <a:p>
          <a:endParaRPr lang="en-IN" sz="14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802A320A-4369-463E-90A3-B5451C994D84}" type="parTrans" cxnId="{1D6EF24F-3B15-4B2A-A584-7B59C99509AC}">
      <dgm:prSet/>
      <dgm:spPr/>
      <dgm:t>
        <a:bodyPr/>
        <a:lstStyle/>
        <a:p>
          <a:endParaRPr lang="en-IN"/>
        </a:p>
      </dgm:t>
    </dgm:pt>
    <dgm:pt modelId="{ECD2D5B1-79C4-46DC-872D-B98BC3BA4EC1}" type="sibTrans" cxnId="{1D6EF24F-3B15-4B2A-A584-7B59C99509AC}">
      <dgm:prSet/>
      <dgm:spPr/>
      <dgm:t>
        <a:bodyPr/>
        <a:lstStyle/>
        <a:p>
          <a:endParaRPr lang="en-IN"/>
        </a:p>
      </dgm:t>
    </dgm:pt>
    <dgm:pt modelId="{ADF8B928-15E7-4D7E-ADDF-B75CCACF5B6B}">
      <dgm:prSet custT="1"/>
      <dgm:spPr/>
      <dgm:t>
        <a:bodyPr/>
        <a:lstStyle/>
        <a:p>
          <a:r>
            <a:rPr lang="en-US" sz="14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Alternate dispute resolution mechanism </a:t>
          </a:r>
        </a:p>
      </dgm:t>
    </dgm:pt>
    <dgm:pt modelId="{9CE5E214-F454-413D-A51E-9ED4F40808AC}" type="parTrans" cxnId="{A820EA60-E029-44DF-BB78-4F92EC31F087}">
      <dgm:prSet/>
      <dgm:spPr/>
    </dgm:pt>
    <dgm:pt modelId="{4B409A26-A713-47AC-9461-C5FAE31CC433}" type="sibTrans" cxnId="{A820EA60-E029-44DF-BB78-4F92EC31F087}">
      <dgm:prSet/>
      <dgm:spPr/>
    </dgm:pt>
    <dgm:pt modelId="{B8FFCC31-3AE2-4AA5-BE75-CAE80DE1D731}">
      <dgm:prSet custT="1"/>
      <dgm:spPr/>
      <dgm:t>
        <a:bodyPr/>
        <a:lstStyle/>
        <a:p>
          <a:endParaRPr lang="en-US" sz="14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gm:t>
    </dgm:pt>
    <dgm:pt modelId="{6E3F48CF-A755-48F9-9659-C1BF0F0EE0A3}" type="parTrans" cxnId="{746E8E7B-D928-415B-9549-7086C285D9E4}">
      <dgm:prSet/>
      <dgm:spPr/>
    </dgm:pt>
    <dgm:pt modelId="{8BA01E45-7F17-4E6C-A22E-A767AE9C731F}" type="sibTrans" cxnId="{746E8E7B-D928-415B-9549-7086C285D9E4}">
      <dgm:prSet/>
      <dgm:spPr/>
    </dgm:pt>
    <dgm:pt modelId="{9B90073F-8CDF-405E-BA29-441424D9194D}" type="pres">
      <dgm:prSet presAssocID="{9A321347-AC51-4756-B086-5534AB4DE389}" presName="Name0" presStyleCnt="0">
        <dgm:presLayoutVars>
          <dgm:dir/>
          <dgm:animLvl val="lvl"/>
          <dgm:resizeHandles val="exact"/>
        </dgm:presLayoutVars>
      </dgm:prSet>
      <dgm:spPr/>
    </dgm:pt>
    <dgm:pt modelId="{CE740206-590D-4AD2-87D0-354481242937}" type="pres">
      <dgm:prSet presAssocID="{E646DFAE-3A76-4694-A70F-267663CC19E1}" presName="composite" presStyleCnt="0"/>
      <dgm:spPr/>
    </dgm:pt>
    <dgm:pt modelId="{7C84B465-CE2A-450B-8A4D-3C5B2E56B495}" type="pres">
      <dgm:prSet presAssocID="{E646DFAE-3A76-4694-A70F-267663CC19E1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3D03D60B-387E-44AC-B870-9C22C1D4A7BD}" type="pres">
      <dgm:prSet presAssocID="{E646DFAE-3A76-4694-A70F-267663CC19E1}" presName="desTx" presStyleLbl="alignAccFollowNode1" presStyleIdx="0" presStyleCnt="2">
        <dgm:presLayoutVars>
          <dgm:bulletEnabled val="1"/>
        </dgm:presLayoutVars>
      </dgm:prSet>
      <dgm:spPr/>
    </dgm:pt>
    <dgm:pt modelId="{D50476C3-A34E-413B-804A-0989831D6969}" type="pres">
      <dgm:prSet presAssocID="{FA002F08-E6C0-43E5-B09D-688E7F0F2F80}" presName="space" presStyleCnt="0"/>
      <dgm:spPr/>
    </dgm:pt>
    <dgm:pt modelId="{CBA6BB8B-C183-4B15-B8F5-917C701DFA44}" type="pres">
      <dgm:prSet presAssocID="{8AD650CA-D044-447A-9BD6-2F59617214A3}" presName="composite" presStyleCnt="0"/>
      <dgm:spPr/>
    </dgm:pt>
    <dgm:pt modelId="{89B00440-B3E5-4BF8-8C7E-BEF321DAEF33}" type="pres">
      <dgm:prSet presAssocID="{8AD650CA-D044-447A-9BD6-2F59617214A3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0147B9A8-B5B0-49D1-A223-EFA28BA5A681}" type="pres">
      <dgm:prSet presAssocID="{8AD650CA-D044-447A-9BD6-2F59617214A3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4AE09104-22EC-49B4-933F-DC33B95063CC}" type="presOf" srcId="{E646DFAE-3A76-4694-A70F-267663CC19E1}" destId="{7C84B465-CE2A-450B-8A4D-3C5B2E56B495}" srcOrd="0" destOrd="0" presId="urn:microsoft.com/office/officeart/2005/8/layout/hList1"/>
    <dgm:cxn modelId="{E8C4640B-65DA-40A3-85EC-D155EBE32706}" type="presOf" srcId="{B556B52B-4186-4CB1-91A3-8B75BD9D9EFD}" destId="{0147B9A8-B5B0-49D1-A223-EFA28BA5A681}" srcOrd="0" destOrd="4" presId="urn:microsoft.com/office/officeart/2005/8/layout/hList1"/>
    <dgm:cxn modelId="{A659C00F-0437-4A9C-A82E-253EDA596E9E}" srcId="{E646DFAE-3A76-4694-A70F-267663CC19E1}" destId="{902F36FF-9A45-4009-9E4B-0487839ECAC5}" srcOrd="6" destOrd="0" parTransId="{335BFCEC-0705-4F80-8053-D8E62D9C1A0F}" sibTransId="{1D89E833-F619-4DD6-94BC-650F69A63361}"/>
    <dgm:cxn modelId="{DAC8B918-E9C2-476D-B944-5344B3585FD7}" srcId="{E646DFAE-3A76-4694-A70F-267663CC19E1}" destId="{2B4176F9-19BD-4348-9D4D-6A878F1505A1}" srcOrd="1" destOrd="0" parTransId="{FBE205D6-58A2-4E01-8822-A855F9CD437A}" sibTransId="{3828E503-118C-4BE7-A196-F24257EFCF2D}"/>
    <dgm:cxn modelId="{7CA1E418-B7CA-41B0-AADF-A8C76B93A588}" type="presOf" srcId="{2CE4B993-97F6-48E5-88B5-8D82B625AD86}" destId="{3D03D60B-387E-44AC-B870-9C22C1D4A7BD}" srcOrd="0" destOrd="3" presId="urn:microsoft.com/office/officeart/2005/8/layout/hList1"/>
    <dgm:cxn modelId="{8F56DF1A-68E3-4212-959D-FBD67F0275D3}" type="presOf" srcId="{8AD650CA-D044-447A-9BD6-2F59617214A3}" destId="{89B00440-B3E5-4BF8-8C7E-BEF321DAEF33}" srcOrd="0" destOrd="0" presId="urn:microsoft.com/office/officeart/2005/8/layout/hList1"/>
    <dgm:cxn modelId="{EC921120-C5EF-486E-9D13-3D870F066DE0}" type="presOf" srcId="{6B5E9859-870A-461F-BF26-9447EA2614DB}" destId="{3D03D60B-387E-44AC-B870-9C22C1D4A7BD}" srcOrd="0" destOrd="4" presId="urn:microsoft.com/office/officeart/2005/8/layout/hList1"/>
    <dgm:cxn modelId="{EE0D5127-B43D-48A1-90AF-2E943D223C7B}" type="presOf" srcId="{9A321347-AC51-4756-B086-5534AB4DE389}" destId="{9B90073F-8CDF-405E-BA29-441424D9194D}" srcOrd="0" destOrd="0" presId="urn:microsoft.com/office/officeart/2005/8/layout/hList1"/>
    <dgm:cxn modelId="{D1E1E339-73AC-4962-A42E-29FC7C1D30D2}" srcId="{8AD650CA-D044-447A-9BD6-2F59617214A3}" destId="{B556B52B-4186-4CB1-91A3-8B75BD9D9EFD}" srcOrd="4" destOrd="0" parTransId="{383A6F4E-6FD2-4975-89D6-E1160B37E048}" sibTransId="{2B26D5DB-5794-4E4B-8E71-8414AE18850A}"/>
    <dgm:cxn modelId="{B3316F3A-A1B5-47BB-BFC0-EF60A97E4666}" srcId="{8AD650CA-D044-447A-9BD6-2F59617214A3}" destId="{381BC02C-BFA7-4BD3-85A8-DE790031D3E1}" srcOrd="9" destOrd="0" parTransId="{8ECF928C-DAD4-4A76-A4A3-536F9B74B7DC}" sibTransId="{BB9965C2-F773-4DC7-B383-E2E0E9D2B389}"/>
    <dgm:cxn modelId="{A820EA60-E029-44DF-BB78-4F92EC31F087}" srcId="{8AD650CA-D044-447A-9BD6-2F59617214A3}" destId="{ADF8B928-15E7-4D7E-ADDF-B75CCACF5B6B}" srcOrd="8" destOrd="0" parTransId="{9CE5E214-F454-413D-A51E-9ED4F40808AC}" sibTransId="{4B409A26-A713-47AC-9461-C5FAE31CC433}"/>
    <dgm:cxn modelId="{E0DDAE44-3091-412E-9347-A64108755074}" type="presOf" srcId="{B5C7027D-71E1-4A3A-9595-C90EDEE817DD}" destId="{3D03D60B-387E-44AC-B870-9C22C1D4A7BD}" srcOrd="0" destOrd="0" presId="urn:microsoft.com/office/officeart/2005/8/layout/hList1"/>
    <dgm:cxn modelId="{6967614E-C7E1-4574-A6DB-ACD60FAFD8D8}" type="presOf" srcId="{6E04BC3C-3CD8-4CDF-8E84-4C0147C7CCF3}" destId="{0147B9A8-B5B0-49D1-A223-EFA28BA5A681}" srcOrd="0" destOrd="0" presId="urn:microsoft.com/office/officeart/2005/8/layout/hList1"/>
    <dgm:cxn modelId="{1E11E66F-E71E-41C4-A9C4-3137C8B57828}" type="presOf" srcId="{B8FFCC31-3AE2-4AA5-BE75-CAE80DE1D731}" destId="{0147B9A8-B5B0-49D1-A223-EFA28BA5A681}" srcOrd="0" destOrd="7" presId="urn:microsoft.com/office/officeart/2005/8/layout/hList1"/>
    <dgm:cxn modelId="{1D6EF24F-3B15-4B2A-A584-7B59C99509AC}" srcId="{8AD650CA-D044-447A-9BD6-2F59617214A3}" destId="{15F5D0DB-08DA-4DA8-A4A2-A5486C32D362}" srcOrd="1" destOrd="0" parTransId="{802A320A-4369-463E-90A3-B5451C994D84}" sibTransId="{ECD2D5B1-79C4-46DC-872D-B98BC3BA4EC1}"/>
    <dgm:cxn modelId="{55B41075-BF7D-4AB6-BA93-747A9EEED0CA}" type="presOf" srcId="{FF1500F2-4233-4E21-B407-DABE979046F1}" destId="{0147B9A8-B5B0-49D1-A223-EFA28BA5A681}" srcOrd="0" destOrd="2" presId="urn:microsoft.com/office/officeart/2005/8/layout/hList1"/>
    <dgm:cxn modelId="{2FC50657-5C38-494D-8639-DFB40E2ACBF9}" srcId="{E646DFAE-3A76-4694-A70F-267663CC19E1}" destId="{6ADA85F2-501D-4002-8B33-9F38EA161DDF}" srcOrd="5" destOrd="0" parTransId="{9E8207E5-4367-47A0-87EF-5F61499802EE}" sibTransId="{B5588D94-C56D-4DC6-ACC6-B523CA58537B}"/>
    <dgm:cxn modelId="{2DAA0877-F944-44A5-BBC7-EAE2B8101CB8}" type="presOf" srcId="{ADF8B928-15E7-4D7E-ADDF-B75CCACF5B6B}" destId="{0147B9A8-B5B0-49D1-A223-EFA28BA5A681}" srcOrd="0" destOrd="8" presId="urn:microsoft.com/office/officeart/2005/8/layout/hList1"/>
    <dgm:cxn modelId="{D5B4F559-445B-42AF-9FC8-C6CE82627589}" type="presOf" srcId="{381BC02C-BFA7-4BD3-85A8-DE790031D3E1}" destId="{0147B9A8-B5B0-49D1-A223-EFA28BA5A681}" srcOrd="0" destOrd="9" presId="urn:microsoft.com/office/officeart/2005/8/layout/hList1"/>
    <dgm:cxn modelId="{746E8E7B-D928-415B-9549-7086C285D9E4}" srcId="{8AD650CA-D044-447A-9BD6-2F59617214A3}" destId="{B8FFCC31-3AE2-4AA5-BE75-CAE80DE1D731}" srcOrd="7" destOrd="0" parTransId="{6E3F48CF-A755-48F9-9659-C1BF0F0EE0A3}" sibTransId="{8BA01E45-7F17-4E6C-A22E-A767AE9C731F}"/>
    <dgm:cxn modelId="{5412EE7C-A2F2-4896-8A0D-C3C1D5C7AD81}" srcId="{9A321347-AC51-4756-B086-5534AB4DE389}" destId="{8AD650CA-D044-447A-9BD6-2F59617214A3}" srcOrd="1" destOrd="0" parTransId="{C6DA8A61-F1DD-4C6E-BAA5-890EEFFC5C23}" sibTransId="{CA34A7AC-87AF-474B-824C-8E6A493537A9}"/>
    <dgm:cxn modelId="{462B987D-D3B3-4978-B2CE-3D2578AFB6D3}" type="presOf" srcId="{BDD06568-BAA8-4C17-A11A-461E87CD009A}" destId="{0147B9A8-B5B0-49D1-A223-EFA28BA5A681}" srcOrd="0" destOrd="3" presId="urn:microsoft.com/office/officeart/2005/8/layout/hList1"/>
    <dgm:cxn modelId="{887A2790-A14D-4E14-8E9B-68C2A8115A2D}" srcId="{E646DFAE-3A76-4694-A70F-267663CC19E1}" destId="{6B5E9859-870A-461F-BF26-9447EA2614DB}" srcOrd="4" destOrd="0" parTransId="{2F44A1FF-00A7-48B4-B89C-62B73566A956}" sibTransId="{E259DD9C-CC19-4477-A7F3-685592043305}"/>
    <dgm:cxn modelId="{291AAA91-BAA8-4F5B-BE2C-87B445FF48D2}" type="presOf" srcId="{7A0E5502-6D2E-4919-865A-0AB791C31C22}" destId="{3D03D60B-387E-44AC-B870-9C22C1D4A7BD}" srcOrd="0" destOrd="7" presId="urn:microsoft.com/office/officeart/2005/8/layout/hList1"/>
    <dgm:cxn modelId="{DFD64E95-C913-41D0-8F49-0F4548AAE363}" srcId="{E646DFAE-3A76-4694-A70F-267663CC19E1}" destId="{2CE4B993-97F6-48E5-88B5-8D82B625AD86}" srcOrd="3" destOrd="0" parTransId="{DE625414-1219-4523-B31B-F6D9A29C0963}" sibTransId="{8337EB1D-BDEE-46CC-84C3-FDE57DE3A4C7}"/>
    <dgm:cxn modelId="{C292E696-65F0-461A-8C24-AB7F09C88424}" type="presOf" srcId="{902F36FF-9A45-4009-9E4B-0487839ECAC5}" destId="{3D03D60B-387E-44AC-B870-9C22C1D4A7BD}" srcOrd="0" destOrd="6" presId="urn:microsoft.com/office/officeart/2005/8/layout/hList1"/>
    <dgm:cxn modelId="{85996A99-E91B-4755-8AC4-1BC47DD40669}" type="presOf" srcId="{6ADA85F2-501D-4002-8B33-9F38EA161DDF}" destId="{3D03D60B-387E-44AC-B870-9C22C1D4A7BD}" srcOrd="0" destOrd="5" presId="urn:microsoft.com/office/officeart/2005/8/layout/hList1"/>
    <dgm:cxn modelId="{9D98C59D-229B-4F9D-916F-08052344A14C}" type="presOf" srcId="{2B4176F9-19BD-4348-9D4D-6A878F1505A1}" destId="{3D03D60B-387E-44AC-B870-9C22C1D4A7BD}" srcOrd="0" destOrd="1" presId="urn:microsoft.com/office/officeart/2005/8/layout/hList1"/>
    <dgm:cxn modelId="{2B43EEAC-00BA-44F1-9F19-C9052F4D0BC2}" srcId="{E646DFAE-3A76-4694-A70F-267663CC19E1}" destId="{8E825C21-247C-4778-A2F3-7832FBED8820}" srcOrd="2" destOrd="0" parTransId="{F2AFE67D-3252-4EFE-8DA5-9A2F3EC7F31A}" sibTransId="{4CFA00D9-B110-4206-9B85-D84020EA1685}"/>
    <dgm:cxn modelId="{9DEF10B2-B0B2-40F9-AA55-A39F6CFE5DFC}" srcId="{8AD650CA-D044-447A-9BD6-2F59617214A3}" destId="{E38BFA86-DC97-4C3D-93CF-F3A6D896FAFD}" srcOrd="5" destOrd="0" parTransId="{F355FA29-A5CC-4D4E-8042-0975F9DB7281}" sibTransId="{ACB826EC-84FC-4DC6-924A-7F13E64B416E}"/>
    <dgm:cxn modelId="{928C1AB6-D48E-4D3F-B800-F66A37081043}" type="presOf" srcId="{15F5D0DB-08DA-4DA8-A4A2-A5486C32D362}" destId="{0147B9A8-B5B0-49D1-A223-EFA28BA5A681}" srcOrd="0" destOrd="1" presId="urn:microsoft.com/office/officeart/2005/8/layout/hList1"/>
    <dgm:cxn modelId="{05A53ABD-0BAA-48B4-A81F-4EF9A7842794}" srcId="{E646DFAE-3A76-4694-A70F-267663CC19E1}" destId="{E476470A-FF21-42EE-B556-4060E4F2DE8C}" srcOrd="8" destOrd="0" parTransId="{75A5AD21-510C-4583-9F46-815D3452060B}" sibTransId="{4355C15E-F426-42F9-8757-29A5CFDD9876}"/>
    <dgm:cxn modelId="{2403ADBF-745C-47E8-BBAC-CC02ADAFEA43}" srcId="{9A321347-AC51-4756-B086-5534AB4DE389}" destId="{E646DFAE-3A76-4694-A70F-267663CC19E1}" srcOrd="0" destOrd="0" parTransId="{B661032C-59AE-45DD-85CE-0DE91A81728D}" sibTransId="{FA002F08-E6C0-43E5-B09D-688E7F0F2F80}"/>
    <dgm:cxn modelId="{9D73FAC0-D7FB-4AC8-BE25-8D7ABE5C8EB6}" srcId="{E646DFAE-3A76-4694-A70F-267663CC19E1}" destId="{B5C7027D-71E1-4A3A-9595-C90EDEE817DD}" srcOrd="0" destOrd="0" parTransId="{53FBD784-8E8B-4A15-9AE7-6F685718BFBA}" sibTransId="{A9B52EA7-1961-42D4-B025-AE7B599813DC}"/>
    <dgm:cxn modelId="{E5F67FC4-DCEF-4658-ADDD-0BC598B01834}" type="presOf" srcId="{8E825C21-247C-4778-A2F3-7832FBED8820}" destId="{3D03D60B-387E-44AC-B870-9C22C1D4A7BD}" srcOrd="0" destOrd="2" presId="urn:microsoft.com/office/officeart/2005/8/layout/hList1"/>
    <dgm:cxn modelId="{6CF559CD-F66E-45EB-9F40-70600ED75568}" type="presOf" srcId="{66CAADF4-0AB6-4A08-9361-3BEE59E4EC0F}" destId="{0147B9A8-B5B0-49D1-A223-EFA28BA5A681}" srcOrd="0" destOrd="6" presId="urn:microsoft.com/office/officeart/2005/8/layout/hList1"/>
    <dgm:cxn modelId="{85D1CECE-69FD-417B-9343-43791E4AFF62}" srcId="{8AD650CA-D044-447A-9BD6-2F59617214A3}" destId="{BDD06568-BAA8-4C17-A11A-461E87CD009A}" srcOrd="3" destOrd="0" parTransId="{70C0AB55-C2AA-40B9-9E53-1A3C2A75CE43}" sibTransId="{188EF456-F068-47AE-99AB-52B3C1A48D95}"/>
    <dgm:cxn modelId="{120020D1-FAC4-45D4-98E8-BE884F3A97CD}" srcId="{8AD650CA-D044-447A-9BD6-2F59617214A3}" destId="{66CAADF4-0AB6-4A08-9361-3BEE59E4EC0F}" srcOrd="6" destOrd="0" parTransId="{5D85D96B-FBD8-4A49-A7C8-99DE5D3B4C23}" sibTransId="{95DDADFF-7CD7-4D37-8923-79F414FD6222}"/>
    <dgm:cxn modelId="{559A9FE8-C419-44D7-968F-64659699F357}" type="presOf" srcId="{E38BFA86-DC97-4C3D-93CF-F3A6D896FAFD}" destId="{0147B9A8-B5B0-49D1-A223-EFA28BA5A681}" srcOrd="0" destOrd="5" presId="urn:microsoft.com/office/officeart/2005/8/layout/hList1"/>
    <dgm:cxn modelId="{87A238EA-BF07-414C-B9EC-80859D9B4036}" type="presOf" srcId="{E476470A-FF21-42EE-B556-4060E4F2DE8C}" destId="{3D03D60B-387E-44AC-B870-9C22C1D4A7BD}" srcOrd="0" destOrd="8" presId="urn:microsoft.com/office/officeart/2005/8/layout/hList1"/>
    <dgm:cxn modelId="{E42F35EC-0BF8-4369-B7B8-61F8CDB7670A}" srcId="{8AD650CA-D044-447A-9BD6-2F59617214A3}" destId="{6E04BC3C-3CD8-4CDF-8E84-4C0147C7CCF3}" srcOrd="0" destOrd="0" parTransId="{C115A692-4330-4228-953E-7F4565C886B1}" sibTransId="{DC7B9CB4-F18B-4B24-B9C5-3B768AD118D3}"/>
    <dgm:cxn modelId="{E2F46BF3-1106-42C0-83FA-66A38D5A1223}" srcId="{E646DFAE-3A76-4694-A70F-267663CC19E1}" destId="{7A0E5502-6D2E-4919-865A-0AB791C31C22}" srcOrd="7" destOrd="0" parTransId="{7768C7CB-61AA-4DBE-A142-72098C727BD4}" sibTransId="{F8DBF90E-822A-4217-920A-1C8BF2981F5D}"/>
    <dgm:cxn modelId="{2BD3DEFA-C9FD-419E-95D2-E26CCB00DD53}" srcId="{8AD650CA-D044-447A-9BD6-2F59617214A3}" destId="{FF1500F2-4233-4E21-B407-DABE979046F1}" srcOrd="2" destOrd="0" parTransId="{BB066DBE-14A9-45F9-ADAD-76788C1F8685}" sibTransId="{73FABB7D-535A-4F0A-9D89-A044410118A4}"/>
    <dgm:cxn modelId="{FFAAA136-7F7E-4C1E-99E8-E9CC67744C22}" type="presParOf" srcId="{9B90073F-8CDF-405E-BA29-441424D9194D}" destId="{CE740206-590D-4AD2-87D0-354481242937}" srcOrd="0" destOrd="0" presId="urn:microsoft.com/office/officeart/2005/8/layout/hList1"/>
    <dgm:cxn modelId="{EEF41EBB-7400-4C18-9594-5761CDC5CAB1}" type="presParOf" srcId="{CE740206-590D-4AD2-87D0-354481242937}" destId="{7C84B465-CE2A-450B-8A4D-3C5B2E56B495}" srcOrd="0" destOrd="0" presId="urn:microsoft.com/office/officeart/2005/8/layout/hList1"/>
    <dgm:cxn modelId="{11B0F42A-64AF-4B96-BBF4-56AFE9822B56}" type="presParOf" srcId="{CE740206-590D-4AD2-87D0-354481242937}" destId="{3D03D60B-387E-44AC-B870-9C22C1D4A7BD}" srcOrd="1" destOrd="0" presId="urn:microsoft.com/office/officeart/2005/8/layout/hList1"/>
    <dgm:cxn modelId="{8C06E853-2A26-4143-A1EB-0D81A8C6CC32}" type="presParOf" srcId="{9B90073F-8CDF-405E-BA29-441424D9194D}" destId="{D50476C3-A34E-413B-804A-0989831D6969}" srcOrd="1" destOrd="0" presId="urn:microsoft.com/office/officeart/2005/8/layout/hList1"/>
    <dgm:cxn modelId="{4FB783AB-B754-49AC-894B-F807B444199F}" type="presParOf" srcId="{9B90073F-8CDF-405E-BA29-441424D9194D}" destId="{CBA6BB8B-C183-4B15-B8F5-917C701DFA44}" srcOrd="2" destOrd="0" presId="urn:microsoft.com/office/officeart/2005/8/layout/hList1"/>
    <dgm:cxn modelId="{84ED2E25-6E43-4844-B3C9-1B332B195CEA}" type="presParOf" srcId="{CBA6BB8B-C183-4B15-B8F5-917C701DFA44}" destId="{89B00440-B3E5-4BF8-8C7E-BEF321DAEF33}" srcOrd="0" destOrd="0" presId="urn:microsoft.com/office/officeart/2005/8/layout/hList1"/>
    <dgm:cxn modelId="{E44B35BF-A495-44CC-9378-1BC53F1EA234}" type="presParOf" srcId="{CBA6BB8B-C183-4B15-B8F5-917C701DFA44}" destId="{0147B9A8-B5B0-49D1-A223-EFA28BA5A68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9950F1-430C-49AE-9670-0ABCD0AFF2D3}">
      <dsp:nvSpPr>
        <dsp:cNvPr id="0" name=""/>
        <dsp:cNvSpPr/>
      </dsp:nvSpPr>
      <dsp:spPr>
        <a:xfrm>
          <a:off x="2122035" y="2181456"/>
          <a:ext cx="1470646" cy="14706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+mj-lt"/>
              <a:cs typeface="Arial" panose="020B0604020202020204" pitchFamily="34" charset="0"/>
            </a:rPr>
            <a:t>Risk</a:t>
          </a:r>
        </a:p>
      </dsp:txBody>
      <dsp:txXfrm>
        <a:off x="2337406" y="2396827"/>
        <a:ext cx="1039904" cy="1039904"/>
      </dsp:txXfrm>
    </dsp:sp>
    <dsp:sp modelId="{B76007FA-170D-403C-A1F2-B836674AAA36}">
      <dsp:nvSpPr>
        <dsp:cNvPr id="0" name=""/>
        <dsp:cNvSpPr/>
      </dsp:nvSpPr>
      <dsp:spPr>
        <a:xfrm rot="10800000">
          <a:off x="698994" y="2707212"/>
          <a:ext cx="1344773" cy="41913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0548D1-0018-4E53-8E79-E63903730B9D}">
      <dsp:nvSpPr>
        <dsp:cNvPr id="0" name=""/>
        <dsp:cNvSpPr/>
      </dsp:nvSpPr>
      <dsp:spPr>
        <a:xfrm>
          <a:off x="437" y="2357934"/>
          <a:ext cx="1397114" cy="11176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+mj-lt"/>
              <a:cs typeface="Arial" panose="020B0604020202020204" pitchFamily="34" charset="0"/>
            </a:rPr>
            <a:t>Decisions/ Activities</a:t>
          </a:r>
        </a:p>
      </dsp:txBody>
      <dsp:txXfrm>
        <a:off x="33173" y="2390670"/>
        <a:ext cx="1331642" cy="1052219"/>
      </dsp:txXfrm>
    </dsp:sp>
    <dsp:sp modelId="{4728B849-441B-46AD-A36E-6A0BD49908C8}">
      <dsp:nvSpPr>
        <dsp:cNvPr id="0" name=""/>
        <dsp:cNvSpPr/>
      </dsp:nvSpPr>
      <dsp:spPr>
        <a:xfrm rot="13500000">
          <a:off x="1134227" y="1656468"/>
          <a:ext cx="1344773" cy="41913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E94259-6F50-420C-8D0B-3A8CB8D363A1}">
      <dsp:nvSpPr>
        <dsp:cNvPr id="0" name=""/>
        <dsp:cNvSpPr/>
      </dsp:nvSpPr>
      <dsp:spPr>
        <a:xfrm>
          <a:off x="632607" y="831740"/>
          <a:ext cx="1397114" cy="11176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+mj-lt"/>
              <a:cs typeface="Arial" panose="020B0604020202020204" pitchFamily="34" charset="0"/>
            </a:rPr>
            <a:t>Operations</a:t>
          </a:r>
        </a:p>
      </dsp:txBody>
      <dsp:txXfrm>
        <a:off x="665343" y="864476"/>
        <a:ext cx="1331642" cy="1052219"/>
      </dsp:txXfrm>
    </dsp:sp>
    <dsp:sp modelId="{8D75FC41-37C7-4D50-8E88-A7AB6B8B226B}">
      <dsp:nvSpPr>
        <dsp:cNvPr id="0" name=""/>
        <dsp:cNvSpPr/>
      </dsp:nvSpPr>
      <dsp:spPr>
        <a:xfrm rot="16200000">
          <a:off x="2184971" y="1221235"/>
          <a:ext cx="1344773" cy="41913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9618B9-283B-4775-A509-883AEDC8ADD1}">
      <dsp:nvSpPr>
        <dsp:cNvPr id="0" name=""/>
        <dsp:cNvSpPr/>
      </dsp:nvSpPr>
      <dsp:spPr>
        <a:xfrm>
          <a:off x="2038928" y="199570"/>
          <a:ext cx="1636859" cy="11176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+mj-lt"/>
              <a:cs typeface="Arial" panose="020B0604020202020204" pitchFamily="34" charset="0"/>
            </a:rPr>
            <a:t>Uncontrollable external environment</a:t>
          </a:r>
        </a:p>
      </dsp:txBody>
      <dsp:txXfrm>
        <a:off x="2071664" y="232306"/>
        <a:ext cx="1571387" cy="1052219"/>
      </dsp:txXfrm>
    </dsp:sp>
    <dsp:sp modelId="{77869793-1DE1-4D75-BFD8-1EB6DCD9E4FD}">
      <dsp:nvSpPr>
        <dsp:cNvPr id="0" name=""/>
        <dsp:cNvSpPr/>
      </dsp:nvSpPr>
      <dsp:spPr>
        <a:xfrm rot="18900000">
          <a:off x="3235716" y="1656468"/>
          <a:ext cx="1344773" cy="41913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2392B4-DD94-4BE8-96D8-F7C3CA2D8304}">
      <dsp:nvSpPr>
        <dsp:cNvPr id="0" name=""/>
        <dsp:cNvSpPr/>
      </dsp:nvSpPr>
      <dsp:spPr>
        <a:xfrm>
          <a:off x="3684995" y="831740"/>
          <a:ext cx="1397114" cy="11176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+mj-lt"/>
              <a:cs typeface="Arial" panose="020B0604020202020204" pitchFamily="34" charset="0"/>
            </a:rPr>
            <a:t>Uncertainty in application of law</a:t>
          </a:r>
        </a:p>
      </dsp:txBody>
      <dsp:txXfrm>
        <a:off x="3717731" y="864476"/>
        <a:ext cx="1331642" cy="1052219"/>
      </dsp:txXfrm>
    </dsp:sp>
    <dsp:sp modelId="{8B028877-FF8C-45B1-84F5-E72B54306567}">
      <dsp:nvSpPr>
        <dsp:cNvPr id="0" name=""/>
        <dsp:cNvSpPr/>
      </dsp:nvSpPr>
      <dsp:spPr>
        <a:xfrm>
          <a:off x="3670949" y="2707212"/>
          <a:ext cx="1344773" cy="41913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90E467-F5AD-4AEA-8340-1C5BED176600}">
      <dsp:nvSpPr>
        <dsp:cNvPr id="0" name=""/>
        <dsp:cNvSpPr/>
      </dsp:nvSpPr>
      <dsp:spPr>
        <a:xfrm>
          <a:off x="4317165" y="2357934"/>
          <a:ext cx="1397114" cy="11176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+mj-lt"/>
              <a:cs typeface="Arial" panose="020B0604020202020204" pitchFamily="34" charset="0"/>
            </a:rPr>
            <a:t>Approach to Options</a:t>
          </a:r>
        </a:p>
      </dsp:txBody>
      <dsp:txXfrm>
        <a:off x="4349901" y="2390670"/>
        <a:ext cx="1331642" cy="105221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6B1C66-7BA2-4B39-B05A-F79334A3709A}">
      <dsp:nvSpPr>
        <dsp:cNvPr id="0" name=""/>
        <dsp:cNvSpPr/>
      </dsp:nvSpPr>
      <dsp:spPr>
        <a:xfrm rot="16200000">
          <a:off x="1442442" y="-1442442"/>
          <a:ext cx="1058465" cy="3943350"/>
        </a:xfrm>
        <a:prstGeom prst="round1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Advancements in IT making collection and analysis of data easier</a:t>
          </a:r>
        </a:p>
      </dsp:txBody>
      <dsp:txXfrm rot="5400000">
        <a:off x="0" y="0"/>
        <a:ext cx="3943350" cy="793849"/>
      </dsp:txXfrm>
    </dsp:sp>
    <dsp:sp modelId="{F4361297-8B7F-4FAF-B2D7-8811A6647A44}">
      <dsp:nvSpPr>
        <dsp:cNvPr id="0" name=""/>
        <dsp:cNvSpPr/>
      </dsp:nvSpPr>
      <dsp:spPr>
        <a:xfrm>
          <a:off x="3943350" y="0"/>
          <a:ext cx="3943350" cy="1058465"/>
        </a:xfrm>
        <a:prstGeom prst="round1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Cross border sharing of information to understand global perspective and follow best practices</a:t>
          </a:r>
          <a:endParaRPr lang="en-IN" sz="14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sp:txBody>
      <dsp:txXfrm>
        <a:off x="3943350" y="0"/>
        <a:ext cx="3943350" cy="793849"/>
      </dsp:txXfrm>
    </dsp:sp>
    <dsp:sp modelId="{B5CC587A-D84E-4BA2-97D1-742519FED690}">
      <dsp:nvSpPr>
        <dsp:cNvPr id="0" name=""/>
        <dsp:cNvSpPr/>
      </dsp:nvSpPr>
      <dsp:spPr>
        <a:xfrm rot="10800000">
          <a:off x="0" y="1058465"/>
          <a:ext cx="3943350" cy="1058465"/>
        </a:xfrm>
        <a:prstGeom prst="round1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Rationalise and reduce impact of extreme tax disparities among jurisdictions</a:t>
          </a:r>
        </a:p>
      </dsp:txBody>
      <dsp:txXfrm rot="10800000">
        <a:off x="0" y="1323081"/>
        <a:ext cx="3943350" cy="793849"/>
      </dsp:txXfrm>
    </dsp:sp>
    <dsp:sp modelId="{16E06193-1263-434F-8BE9-15AD86BE5156}">
      <dsp:nvSpPr>
        <dsp:cNvPr id="0" name=""/>
        <dsp:cNvSpPr/>
      </dsp:nvSpPr>
      <dsp:spPr>
        <a:xfrm rot="5400000">
          <a:off x="5385792" y="-383976"/>
          <a:ext cx="1058465" cy="3943350"/>
        </a:xfrm>
        <a:prstGeom prst="round1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Increased cooperation between major economies could make tax havens redundant</a:t>
          </a:r>
        </a:p>
      </dsp:txBody>
      <dsp:txXfrm rot="-5400000">
        <a:off x="3943350" y="1323082"/>
        <a:ext cx="3943350" cy="793849"/>
      </dsp:txXfrm>
    </dsp:sp>
    <dsp:sp modelId="{16E2D8C4-81EC-435B-9AA9-1635363C0288}">
      <dsp:nvSpPr>
        <dsp:cNvPr id="0" name=""/>
        <dsp:cNvSpPr/>
      </dsp:nvSpPr>
      <dsp:spPr>
        <a:xfrm>
          <a:off x="2760344" y="793849"/>
          <a:ext cx="2366010" cy="529232"/>
        </a:xfrm>
        <a:prstGeom prst="roundRect">
          <a:avLst/>
        </a:prstGeom>
        <a:gradFill rotWithShape="0">
          <a:gsLst>
            <a:gs pos="0">
              <a:schemeClr val="accent6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Tax Administration</a:t>
          </a:r>
        </a:p>
      </dsp:txBody>
      <dsp:txXfrm>
        <a:off x="2786179" y="819684"/>
        <a:ext cx="2314340" cy="47756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6B1C66-7BA2-4B39-B05A-F79334A3709A}">
      <dsp:nvSpPr>
        <dsp:cNvPr id="0" name=""/>
        <dsp:cNvSpPr/>
      </dsp:nvSpPr>
      <dsp:spPr>
        <a:xfrm rot="16200000">
          <a:off x="1442442" y="-1442442"/>
          <a:ext cx="1058465" cy="3943350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Control over facts</a:t>
          </a:r>
        </a:p>
      </dsp:txBody>
      <dsp:txXfrm rot="5400000">
        <a:off x="0" y="0"/>
        <a:ext cx="3943350" cy="793849"/>
      </dsp:txXfrm>
    </dsp:sp>
    <dsp:sp modelId="{F4361297-8B7F-4FAF-B2D7-8811A6647A44}">
      <dsp:nvSpPr>
        <dsp:cNvPr id="0" name=""/>
        <dsp:cNvSpPr/>
      </dsp:nvSpPr>
      <dsp:spPr>
        <a:xfrm>
          <a:off x="3943350" y="0"/>
          <a:ext cx="3943350" cy="1058465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Move away from risky tax positions – reduce sunk cost </a:t>
          </a:r>
        </a:p>
      </dsp:txBody>
      <dsp:txXfrm>
        <a:off x="3943350" y="0"/>
        <a:ext cx="3943350" cy="793849"/>
      </dsp:txXfrm>
    </dsp:sp>
    <dsp:sp modelId="{B5CC587A-D84E-4BA2-97D1-742519FED690}">
      <dsp:nvSpPr>
        <dsp:cNvPr id="0" name=""/>
        <dsp:cNvSpPr/>
      </dsp:nvSpPr>
      <dsp:spPr>
        <a:xfrm rot="10800000">
          <a:off x="0" y="1058465"/>
          <a:ext cx="3943350" cy="1058465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Develop system for routine reporting and reviewing</a:t>
          </a:r>
        </a:p>
      </dsp:txBody>
      <dsp:txXfrm rot="10800000">
        <a:off x="0" y="1323081"/>
        <a:ext cx="3943350" cy="793849"/>
      </dsp:txXfrm>
    </dsp:sp>
    <dsp:sp modelId="{16E06193-1263-434F-8BE9-15AD86BE5156}">
      <dsp:nvSpPr>
        <dsp:cNvPr id="0" name=""/>
        <dsp:cNvSpPr/>
      </dsp:nvSpPr>
      <dsp:spPr>
        <a:xfrm rot="5400000">
          <a:off x="5395731" y="-383976"/>
          <a:ext cx="1038587" cy="3943350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Develop system less dependent on persons</a:t>
          </a:r>
        </a:p>
      </dsp:txBody>
      <dsp:txXfrm rot="-5400000">
        <a:off x="3943349" y="1328052"/>
        <a:ext cx="3943350" cy="778940"/>
      </dsp:txXfrm>
    </dsp:sp>
    <dsp:sp modelId="{16E2D8C4-81EC-435B-9AA9-1635363C0288}">
      <dsp:nvSpPr>
        <dsp:cNvPr id="0" name=""/>
        <dsp:cNvSpPr/>
      </dsp:nvSpPr>
      <dsp:spPr>
        <a:xfrm>
          <a:off x="2760344" y="793849"/>
          <a:ext cx="2366010" cy="529232"/>
        </a:xfrm>
        <a:prstGeom prst="roundRect">
          <a:avLst/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Taxpayer</a:t>
          </a:r>
        </a:p>
      </dsp:txBody>
      <dsp:txXfrm>
        <a:off x="2786179" y="819684"/>
        <a:ext cx="2314340" cy="4775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6BB2A7-0A5C-4A7D-9056-2C9FC3123434}">
      <dsp:nvSpPr>
        <dsp:cNvPr id="0" name=""/>
        <dsp:cNvSpPr/>
      </dsp:nvSpPr>
      <dsp:spPr>
        <a:xfrm>
          <a:off x="-3688669" y="-566722"/>
          <a:ext cx="4396949" cy="4396949"/>
        </a:xfrm>
        <a:prstGeom prst="blockArc">
          <a:avLst>
            <a:gd name="adj1" fmla="val 18900000"/>
            <a:gd name="adj2" fmla="val 2700000"/>
            <a:gd name="adj3" fmla="val 491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B028C7-B57C-428E-867D-28605CCEB78E}">
      <dsp:nvSpPr>
        <dsp:cNvPr id="0" name=""/>
        <dsp:cNvSpPr/>
      </dsp:nvSpPr>
      <dsp:spPr>
        <a:xfrm>
          <a:off x="371268" y="250898"/>
          <a:ext cx="7472887" cy="50205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8508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Failure to detect or eradicate tax avoidance and evasion</a:t>
          </a:r>
          <a:endParaRPr lang="en-US" sz="14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sp:txBody>
      <dsp:txXfrm>
        <a:off x="371268" y="250898"/>
        <a:ext cx="7472887" cy="502057"/>
      </dsp:txXfrm>
    </dsp:sp>
    <dsp:sp modelId="{F9FC895E-78E3-4473-81F4-35233C7D4D94}">
      <dsp:nvSpPr>
        <dsp:cNvPr id="0" name=""/>
        <dsp:cNvSpPr/>
      </dsp:nvSpPr>
      <dsp:spPr>
        <a:xfrm>
          <a:off x="57482" y="188141"/>
          <a:ext cx="627571" cy="6275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100DB5-42F8-480B-9950-055FF10AF276}">
      <dsp:nvSpPr>
        <dsp:cNvPr id="0" name=""/>
        <dsp:cNvSpPr/>
      </dsp:nvSpPr>
      <dsp:spPr>
        <a:xfrm>
          <a:off x="659109" y="1004114"/>
          <a:ext cx="7185046" cy="502057"/>
        </a:xfrm>
        <a:prstGeom prst="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8508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Differentiating between legitimate business structures and tax avoidance schemes</a:t>
          </a:r>
        </a:p>
      </dsp:txBody>
      <dsp:txXfrm>
        <a:off x="659109" y="1004114"/>
        <a:ext cx="7185046" cy="502057"/>
      </dsp:txXfrm>
    </dsp:sp>
    <dsp:sp modelId="{7377F616-E521-47C6-AC76-1E19DD3D489A}">
      <dsp:nvSpPr>
        <dsp:cNvPr id="0" name=""/>
        <dsp:cNvSpPr/>
      </dsp:nvSpPr>
      <dsp:spPr>
        <a:xfrm>
          <a:off x="345323" y="941357"/>
          <a:ext cx="627571" cy="6275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A50081-AB21-4B8C-B699-D916C9B1C5D9}">
      <dsp:nvSpPr>
        <dsp:cNvPr id="0" name=""/>
        <dsp:cNvSpPr/>
      </dsp:nvSpPr>
      <dsp:spPr>
        <a:xfrm>
          <a:off x="659109" y="1757331"/>
          <a:ext cx="7185046" cy="502057"/>
        </a:xfrm>
        <a:prstGeom prst="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8508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Meaningful data analysis</a:t>
          </a:r>
        </a:p>
      </dsp:txBody>
      <dsp:txXfrm>
        <a:off x="659109" y="1757331"/>
        <a:ext cx="7185046" cy="502057"/>
      </dsp:txXfrm>
    </dsp:sp>
    <dsp:sp modelId="{1725B59E-33FE-4CE6-A8AA-39A14CBD5281}">
      <dsp:nvSpPr>
        <dsp:cNvPr id="0" name=""/>
        <dsp:cNvSpPr/>
      </dsp:nvSpPr>
      <dsp:spPr>
        <a:xfrm>
          <a:off x="345323" y="1694574"/>
          <a:ext cx="627571" cy="6275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02230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684534-FAB5-4DE1-81C3-296240568D59}">
      <dsp:nvSpPr>
        <dsp:cNvPr id="0" name=""/>
        <dsp:cNvSpPr/>
      </dsp:nvSpPr>
      <dsp:spPr>
        <a:xfrm>
          <a:off x="371268" y="2510548"/>
          <a:ext cx="7472887" cy="502057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8508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Unsuccessful defense of tax positions before appellate authorities</a:t>
          </a:r>
        </a:p>
      </dsp:txBody>
      <dsp:txXfrm>
        <a:off x="371268" y="2510548"/>
        <a:ext cx="7472887" cy="502057"/>
      </dsp:txXfrm>
    </dsp:sp>
    <dsp:sp modelId="{E176E914-C42D-46B9-86B8-79136759EC32}">
      <dsp:nvSpPr>
        <dsp:cNvPr id="0" name=""/>
        <dsp:cNvSpPr/>
      </dsp:nvSpPr>
      <dsp:spPr>
        <a:xfrm>
          <a:off x="57482" y="2447791"/>
          <a:ext cx="627571" cy="6275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6BB2A7-0A5C-4A7D-9056-2C9FC3123434}">
      <dsp:nvSpPr>
        <dsp:cNvPr id="0" name=""/>
        <dsp:cNvSpPr/>
      </dsp:nvSpPr>
      <dsp:spPr>
        <a:xfrm>
          <a:off x="-3688669" y="-566722"/>
          <a:ext cx="4396949" cy="4396949"/>
        </a:xfrm>
        <a:prstGeom prst="blockArc">
          <a:avLst>
            <a:gd name="adj1" fmla="val 18900000"/>
            <a:gd name="adj2" fmla="val 2700000"/>
            <a:gd name="adj3" fmla="val 491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9CB435-A963-45A2-8FD7-9A9B984DAED1}">
      <dsp:nvSpPr>
        <dsp:cNvPr id="0" name=""/>
        <dsp:cNvSpPr/>
      </dsp:nvSpPr>
      <dsp:spPr>
        <a:xfrm>
          <a:off x="371268" y="250898"/>
          <a:ext cx="7472887" cy="50205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8508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Lower than expected tax registrations resulting in a narrower tax base </a:t>
          </a:r>
          <a:endParaRPr lang="en-IN" sz="1400" kern="1200" dirty="0"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371268" y="250898"/>
        <a:ext cx="7472887" cy="502057"/>
      </dsp:txXfrm>
    </dsp:sp>
    <dsp:sp modelId="{758145C3-DB58-4DAC-9E98-C8EEEE1B9C44}">
      <dsp:nvSpPr>
        <dsp:cNvPr id="0" name=""/>
        <dsp:cNvSpPr/>
      </dsp:nvSpPr>
      <dsp:spPr>
        <a:xfrm>
          <a:off x="57482" y="188141"/>
          <a:ext cx="627571" cy="6275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9ACC84-0C9D-4013-9598-3C177F9D84D0}">
      <dsp:nvSpPr>
        <dsp:cNvPr id="0" name=""/>
        <dsp:cNvSpPr/>
      </dsp:nvSpPr>
      <dsp:spPr>
        <a:xfrm>
          <a:off x="659109" y="1004114"/>
          <a:ext cx="7185046" cy="502057"/>
        </a:xfrm>
        <a:prstGeom prst="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8508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Failure in collection of due tax from taxpayers</a:t>
          </a:r>
          <a:endParaRPr lang="en-IN" sz="1400" kern="1200" dirty="0"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659109" y="1004114"/>
        <a:ext cx="7185046" cy="502057"/>
      </dsp:txXfrm>
    </dsp:sp>
    <dsp:sp modelId="{5613F8FC-AB11-4FD4-BC93-33B1089BC0D7}">
      <dsp:nvSpPr>
        <dsp:cNvPr id="0" name=""/>
        <dsp:cNvSpPr/>
      </dsp:nvSpPr>
      <dsp:spPr>
        <a:xfrm>
          <a:off x="345323" y="941357"/>
          <a:ext cx="627571" cy="6275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A967BB-15FE-42F3-8C46-3A926E2981AB}">
      <dsp:nvSpPr>
        <dsp:cNvPr id="0" name=""/>
        <dsp:cNvSpPr/>
      </dsp:nvSpPr>
      <dsp:spPr>
        <a:xfrm>
          <a:off x="659109" y="1757331"/>
          <a:ext cx="7185046" cy="502057"/>
        </a:xfrm>
        <a:prstGeom prst="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8508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Lower than expected tax filings due to high compliance cost for taxpayers</a:t>
          </a:r>
          <a:endParaRPr lang="en-IN" sz="1400" kern="1200" dirty="0"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659109" y="1757331"/>
        <a:ext cx="7185046" cy="502057"/>
      </dsp:txXfrm>
    </dsp:sp>
    <dsp:sp modelId="{697EE1A9-D1F0-49F8-B60C-5C09164F1895}">
      <dsp:nvSpPr>
        <dsp:cNvPr id="0" name=""/>
        <dsp:cNvSpPr/>
      </dsp:nvSpPr>
      <dsp:spPr>
        <a:xfrm>
          <a:off x="345323" y="1694574"/>
          <a:ext cx="627571" cy="6275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02230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A8BAF1-C300-43CB-B4BB-4A900D6EF3C1}">
      <dsp:nvSpPr>
        <dsp:cNvPr id="0" name=""/>
        <dsp:cNvSpPr/>
      </dsp:nvSpPr>
      <dsp:spPr>
        <a:xfrm>
          <a:off x="371268" y="2510548"/>
          <a:ext cx="7472887" cy="502057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8508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High administration and enforcement cost compared to tax collection</a:t>
          </a:r>
        </a:p>
      </dsp:txBody>
      <dsp:txXfrm>
        <a:off x="371268" y="2510548"/>
        <a:ext cx="7472887" cy="502057"/>
      </dsp:txXfrm>
    </dsp:sp>
    <dsp:sp modelId="{D08F8491-64BC-441C-99F0-089E8B305AD2}">
      <dsp:nvSpPr>
        <dsp:cNvPr id="0" name=""/>
        <dsp:cNvSpPr/>
      </dsp:nvSpPr>
      <dsp:spPr>
        <a:xfrm>
          <a:off x="57482" y="2447791"/>
          <a:ext cx="627571" cy="6275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6BB2A7-0A5C-4A7D-9056-2C9FC3123434}">
      <dsp:nvSpPr>
        <dsp:cNvPr id="0" name=""/>
        <dsp:cNvSpPr/>
      </dsp:nvSpPr>
      <dsp:spPr>
        <a:xfrm>
          <a:off x="-3688669" y="-566722"/>
          <a:ext cx="4396949" cy="4396949"/>
        </a:xfrm>
        <a:prstGeom prst="blockArc">
          <a:avLst>
            <a:gd name="adj1" fmla="val 18900000"/>
            <a:gd name="adj2" fmla="val 2700000"/>
            <a:gd name="adj3" fmla="val 491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9CB435-A963-45A2-8FD7-9A9B984DAED1}">
      <dsp:nvSpPr>
        <dsp:cNvPr id="0" name=""/>
        <dsp:cNvSpPr/>
      </dsp:nvSpPr>
      <dsp:spPr>
        <a:xfrm>
          <a:off x="310567" y="203903"/>
          <a:ext cx="7533588" cy="40806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904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Errors in interpretation or application of tax laws resulting in incorrect filing of tax returns</a:t>
          </a:r>
          <a:endParaRPr lang="en-IN" sz="14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sp:txBody>
      <dsp:txXfrm>
        <a:off x="310567" y="203903"/>
        <a:ext cx="7533588" cy="408068"/>
      </dsp:txXfrm>
    </dsp:sp>
    <dsp:sp modelId="{758145C3-DB58-4DAC-9E98-C8EEEE1B9C44}">
      <dsp:nvSpPr>
        <dsp:cNvPr id="0" name=""/>
        <dsp:cNvSpPr/>
      </dsp:nvSpPr>
      <dsp:spPr>
        <a:xfrm>
          <a:off x="55524" y="152895"/>
          <a:ext cx="510085" cy="5100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9ACC84-0C9D-4013-9598-3C177F9D84D0}">
      <dsp:nvSpPr>
        <dsp:cNvPr id="0" name=""/>
        <dsp:cNvSpPr/>
      </dsp:nvSpPr>
      <dsp:spPr>
        <a:xfrm>
          <a:off x="602977" y="815810"/>
          <a:ext cx="7241178" cy="408068"/>
        </a:xfrm>
        <a:prstGeom prst="rect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904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Uncertainties over </a:t>
          </a:r>
          <a:r>
            <a:rPr lang="en-US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interpretation or application of tax laws </a:t>
          </a:r>
          <a:endParaRPr lang="en-IN" sz="1400" kern="1200" dirty="0"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602977" y="815810"/>
        <a:ext cx="7241178" cy="408068"/>
      </dsp:txXfrm>
    </dsp:sp>
    <dsp:sp modelId="{5613F8FC-AB11-4FD4-BC93-33B1089BC0D7}">
      <dsp:nvSpPr>
        <dsp:cNvPr id="0" name=""/>
        <dsp:cNvSpPr/>
      </dsp:nvSpPr>
      <dsp:spPr>
        <a:xfrm>
          <a:off x="347934" y="764802"/>
          <a:ext cx="510085" cy="5100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838336"/>
              <a:satOff val="-2557"/>
              <a:lumOff val="-9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A967BB-15FE-42F3-8C46-3A926E2981AB}">
      <dsp:nvSpPr>
        <dsp:cNvPr id="0" name=""/>
        <dsp:cNvSpPr/>
      </dsp:nvSpPr>
      <dsp:spPr>
        <a:xfrm>
          <a:off x="692723" y="1427717"/>
          <a:ext cx="7151432" cy="408068"/>
        </a:xfrm>
        <a:prstGeom prst="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904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Aggressive tax planning</a:t>
          </a:r>
          <a:endParaRPr lang="en-IN" sz="1400" kern="1200" dirty="0"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692723" y="1427717"/>
        <a:ext cx="7151432" cy="408068"/>
      </dsp:txXfrm>
    </dsp:sp>
    <dsp:sp modelId="{697EE1A9-D1F0-49F8-B60C-5C09164F1895}">
      <dsp:nvSpPr>
        <dsp:cNvPr id="0" name=""/>
        <dsp:cNvSpPr/>
      </dsp:nvSpPr>
      <dsp:spPr>
        <a:xfrm>
          <a:off x="437681" y="1376709"/>
          <a:ext cx="510085" cy="5100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DBA59A-E3D0-460A-8D36-CB7B60608501}">
      <dsp:nvSpPr>
        <dsp:cNvPr id="0" name=""/>
        <dsp:cNvSpPr/>
      </dsp:nvSpPr>
      <dsp:spPr>
        <a:xfrm>
          <a:off x="602977" y="2039624"/>
          <a:ext cx="7241178" cy="408068"/>
        </a:xfrm>
        <a:prstGeom prst="rect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904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Unfavourable</a:t>
          </a:r>
          <a:r>
            <a:rPr lang="en-US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 regulatory regime and internal controls</a:t>
          </a:r>
        </a:p>
      </dsp:txBody>
      <dsp:txXfrm>
        <a:off x="602977" y="2039624"/>
        <a:ext cx="7241178" cy="408068"/>
      </dsp:txXfrm>
    </dsp:sp>
    <dsp:sp modelId="{F9FC895E-78E3-4473-81F4-35233C7D4D94}">
      <dsp:nvSpPr>
        <dsp:cNvPr id="0" name=""/>
        <dsp:cNvSpPr/>
      </dsp:nvSpPr>
      <dsp:spPr>
        <a:xfrm>
          <a:off x="347934" y="1988616"/>
          <a:ext cx="510085" cy="5100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515009"/>
              <a:satOff val="-7671"/>
              <a:lumOff val="-294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179069-3A33-4642-9B68-C9C6B6C37CAA}">
      <dsp:nvSpPr>
        <dsp:cNvPr id="0" name=""/>
        <dsp:cNvSpPr/>
      </dsp:nvSpPr>
      <dsp:spPr>
        <a:xfrm>
          <a:off x="310567" y="2651531"/>
          <a:ext cx="7533588" cy="408068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904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Opportunities to minimise tax in a compliant manner missed out</a:t>
          </a:r>
          <a:endParaRPr lang="en-US" sz="14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sp:txBody>
      <dsp:txXfrm>
        <a:off x="310567" y="2651531"/>
        <a:ext cx="7533588" cy="408068"/>
      </dsp:txXfrm>
    </dsp:sp>
    <dsp:sp modelId="{E176E914-C42D-46B9-86B8-79136759EC32}">
      <dsp:nvSpPr>
        <dsp:cNvPr id="0" name=""/>
        <dsp:cNvSpPr/>
      </dsp:nvSpPr>
      <dsp:spPr>
        <a:xfrm>
          <a:off x="55524" y="2600523"/>
          <a:ext cx="510085" cy="51008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457FE4-777A-4800-936D-FBDED72C4E3E}">
      <dsp:nvSpPr>
        <dsp:cNvPr id="0" name=""/>
        <dsp:cNvSpPr/>
      </dsp:nvSpPr>
      <dsp:spPr>
        <a:xfrm rot="5400000">
          <a:off x="4785741" y="-1876021"/>
          <a:ext cx="1420785" cy="5172832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Digitalisation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of business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Data is the new driver of business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Unique business models outside ambit of existing tax laws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New employment patterns</a:t>
          </a:r>
        </a:p>
      </dsp:txBody>
      <dsp:txXfrm rot="-5400000">
        <a:off x="2909718" y="69359"/>
        <a:ext cx="5103475" cy="1282071"/>
      </dsp:txXfrm>
    </dsp:sp>
    <dsp:sp modelId="{5534DA71-789A-4103-88B8-022C634AD771}">
      <dsp:nvSpPr>
        <dsp:cNvPr id="0" name=""/>
        <dsp:cNvSpPr/>
      </dsp:nvSpPr>
      <dsp:spPr>
        <a:xfrm>
          <a:off x="0" y="869"/>
          <a:ext cx="2909718" cy="141904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Changing Business Models </a:t>
          </a:r>
        </a:p>
      </dsp:txBody>
      <dsp:txXfrm>
        <a:off x="69272" y="70141"/>
        <a:ext cx="2771174" cy="1280504"/>
      </dsp:txXfrm>
    </dsp:sp>
    <dsp:sp modelId="{B1FD5897-5570-4159-B27A-298EE05B2400}">
      <dsp:nvSpPr>
        <dsp:cNvPr id="0" name=""/>
        <dsp:cNvSpPr/>
      </dsp:nvSpPr>
      <dsp:spPr>
        <a:xfrm rot="5400000">
          <a:off x="4616522" y="-215064"/>
          <a:ext cx="1759223" cy="5172832"/>
        </a:xfrm>
        <a:prstGeom prst="round2SameRect">
          <a:avLst/>
        </a:prstGeom>
        <a:solidFill>
          <a:schemeClr val="accent5">
            <a:tint val="40000"/>
            <a:alpha val="90000"/>
            <a:hueOff val="-3695877"/>
            <a:satOff val="-6408"/>
            <a:lumOff val="-64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3695877"/>
              <a:satOff val="-6408"/>
              <a:lumOff val="-6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Base erosion and profit shifting (“BEPS”)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General Anti Avoidance Rules (“GAAR”)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Focus on value creation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Substance over form-differentiating between a legitimate business structure and tax avoidance transactions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Unilateral measures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2909718" y="1577618"/>
        <a:ext cx="5086954" cy="1587467"/>
      </dsp:txXfrm>
    </dsp:sp>
    <dsp:sp modelId="{70F98E8B-00D4-45DD-8B4F-B814680899F3}">
      <dsp:nvSpPr>
        <dsp:cNvPr id="0" name=""/>
        <dsp:cNvSpPr/>
      </dsp:nvSpPr>
      <dsp:spPr>
        <a:xfrm>
          <a:off x="0" y="1661827"/>
          <a:ext cx="2909718" cy="1419048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Evolving tax laws to counter new business models</a:t>
          </a:r>
        </a:p>
      </dsp:txBody>
      <dsp:txXfrm>
        <a:off x="69272" y="1731099"/>
        <a:ext cx="2771174" cy="1280504"/>
      </dsp:txXfrm>
    </dsp:sp>
    <dsp:sp modelId="{5087878D-6BD9-4C78-8A68-64BDCA71DC62}">
      <dsp:nvSpPr>
        <dsp:cNvPr id="0" name=""/>
        <dsp:cNvSpPr/>
      </dsp:nvSpPr>
      <dsp:spPr>
        <a:xfrm rot="5400000">
          <a:off x="4839435" y="1442495"/>
          <a:ext cx="1324142" cy="5177888"/>
        </a:xfrm>
        <a:prstGeom prst="round2SameRect">
          <a:avLst/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7391755"/>
              <a:satOff val="-12816"/>
              <a:lumOff val="-12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Aggressive audits and examination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Increased transparency (</a:t>
          </a:r>
          <a:r>
            <a:rPr lang="en-US" sz="1400" kern="1200" dirty="0" err="1">
              <a:latin typeface="Arial" panose="020B0604020202020204" pitchFamily="34" charset="0"/>
              <a:cs typeface="Arial" panose="020B0604020202020204" pitchFamily="34" charset="0"/>
            </a:rPr>
            <a:t>CbCR</a:t>
          </a: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 and master file)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Measures to avoid income escapement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Arial" panose="020B0604020202020204" pitchFamily="34" charset="0"/>
              <a:cs typeface="Arial" panose="020B0604020202020204" pitchFamily="34" charset="0"/>
            </a:rPr>
            <a:t>Increased cooperation between tax administration</a:t>
          </a:r>
        </a:p>
      </dsp:txBody>
      <dsp:txXfrm rot="-5400000">
        <a:off x="2912563" y="3434007"/>
        <a:ext cx="5113249" cy="1194864"/>
      </dsp:txXfrm>
    </dsp:sp>
    <dsp:sp modelId="{2693EF13-4DCC-4819-9889-A16C4DF87B2D}">
      <dsp:nvSpPr>
        <dsp:cNvPr id="0" name=""/>
        <dsp:cNvSpPr/>
      </dsp:nvSpPr>
      <dsp:spPr>
        <a:xfrm>
          <a:off x="0" y="3321915"/>
          <a:ext cx="2912562" cy="1419048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Enhanced enforcement by tax administration</a:t>
          </a:r>
        </a:p>
      </dsp:txBody>
      <dsp:txXfrm>
        <a:off x="69272" y="3391187"/>
        <a:ext cx="2774018" cy="128050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92AB25-8901-46F0-AA8D-57EFF2914430}">
      <dsp:nvSpPr>
        <dsp:cNvPr id="0" name=""/>
        <dsp:cNvSpPr/>
      </dsp:nvSpPr>
      <dsp:spPr>
        <a:xfrm rot="5400000">
          <a:off x="4101702" y="-1926113"/>
          <a:ext cx="2633444" cy="65188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Growth in international trade, e-commerce developments, changes in employment patterns and innovations in business structures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Higher expectations from Governments and tax payers alike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Conventional verification to move towards promoting voluntary compliance 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Appreciating the factors underlying taxpayers’ compliance behaviour  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sp:txBody>
      <dsp:txXfrm rot="-5400000">
        <a:off x="2158979" y="145164"/>
        <a:ext cx="6390336" cy="2376336"/>
      </dsp:txXfrm>
    </dsp:sp>
    <dsp:sp modelId="{16F0A5AB-2143-44F4-9F94-963BFAE87F7C}">
      <dsp:nvSpPr>
        <dsp:cNvPr id="0" name=""/>
        <dsp:cNvSpPr/>
      </dsp:nvSpPr>
      <dsp:spPr>
        <a:xfrm>
          <a:off x="227559" y="66"/>
          <a:ext cx="1931419" cy="26665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Optimising Tax Collections and increasing voluntary compliance among tax payers</a:t>
          </a:r>
          <a:endParaRPr lang="en-IN" sz="14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sp:txBody>
      <dsp:txXfrm>
        <a:off x="321843" y="94350"/>
        <a:ext cx="1742851" cy="2477962"/>
      </dsp:txXfrm>
    </dsp:sp>
    <dsp:sp modelId="{57C59747-557F-415E-B085-F52277640BB6}">
      <dsp:nvSpPr>
        <dsp:cNvPr id="0" name=""/>
        <dsp:cNvSpPr/>
      </dsp:nvSpPr>
      <dsp:spPr>
        <a:xfrm rot="5400000">
          <a:off x="4422096" y="922875"/>
          <a:ext cx="2133224" cy="642062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 Increased demands on finite resources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Need to effectively allocate and maximise use of human as well as capital resources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3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Attention to skill development - Enhancing analytical skills and research capabilities for efficient risk identification</a:t>
          </a:r>
        </a:p>
      </dsp:txBody>
      <dsp:txXfrm rot="-5400000">
        <a:off x="2278396" y="3170711"/>
        <a:ext cx="6316491" cy="1924954"/>
      </dsp:txXfrm>
    </dsp:sp>
    <dsp:sp modelId="{01F48EBB-109E-4DBD-A681-15858A120EA6}">
      <dsp:nvSpPr>
        <dsp:cNvPr id="0" name=""/>
        <dsp:cNvSpPr/>
      </dsp:nvSpPr>
      <dsp:spPr>
        <a:xfrm>
          <a:off x="227559" y="2799923"/>
          <a:ext cx="2050835" cy="26665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Managing Cost and resources</a:t>
          </a:r>
        </a:p>
      </dsp:txBody>
      <dsp:txXfrm>
        <a:off x="327673" y="2900037"/>
        <a:ext cx="1850607" cy="246630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2D8171-6048-43E1-BB50-E108B7ED2870}">
      <dsp:nvSpPr>
        <dsp:cNvPr id="0" name=""/>
        <dsp:cNvSpPr/>
      </dsp:nvSpPr>
      <dsp:spPr>
        <a:xfrm rot="5400000">
          <a:off x="5290058" y="-2198230"/>
          <a:ext cx="743934" cy="5328965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2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Increased transparency and reporting requirements</a:t>
          </a:r>
          <a:endParaRPr lang="en-IN" sz="12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2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Multi level reporting</a:t>
          </a:r>
        </a:p>
      </dsp:txBody>
      <dsp:txXfrm rot="-5400000">
        <a:off x="2997543" y="130601"/>
        <a:ext cx="5292649" cy="671302"/>
      </dsp:txXfrm>
    </dsp:sp>
    <dsp:sp modelId="{3F38229F-D689-4733-BBCA-192623379EA6}">
      <dsp:nvSpPr>
        <dsp:cNvPr id="0" name=""/>
        <dsp:cNvSpPr/>
      </dsp:nvSpPr>
      <dsp:spPr>
        <a:xfrm>
          <a:off x="0" y="1293"/>
          <a:ext cx="2997542" cy="92991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Cumbersome compliance</a:t>
          </a:r>
        </a:p>
      </dsp:txBody>
      <dsp:txXfrm>
        <a:off x="45395" y="46688"/>
        <a:ext cx="2906752" cy="839127"/>
      </dsp:txXfrm>
    </dsp:sp>
    <dsp:sp modelId="{AA083C47-67FE-4EFD-A6D8-1B646DE8A062}">
      <dsp:nvSpPr>
        <dsp:cNvPr id="0" name=""/>
        <dsp:cNvSpPr/>
      </dsp:nvSpPr>
      <dsp:spPr>
        <a:xfrm rot="5400000">
          <a:off x="5290058" y="-1221816"/>
          <a:ext cx="743934" cy="5328965"/>
        </a:xfrm>
        <a:prstGeom prst="round2SameRect">
          <a:avLst/>
        </a:prstGeom>
        <a:solidFill>
          <a:schemeClr val="accent5">
            <a:tint val="40000"/>
            <a:alpha val="90000"/>
            <a:hueOff val="-1847939"/>
            <a:satOff val="-3204"/>
            <a:lumOff val="-322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1847939"/>
              <a:satOff val="-3204"/>
              <a:lumOff val="-3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Proper documentation of tax position</a:t>
          </a:r>
          <a:endParaRPr lang="en-IN" sz="12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2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Hire and train staff to handle increased complexities</a:t>
          </a:r>
        </a:p>
      </dsp:txBody>
      <dsp:txXfrm rot="-5400000">
        <a:off x="2997543" y="1107015"/>
        <a:ext cx="5292649" cy="671302"/>
      </dsp:txXfrm>
    </dsp:sp>
    <dsp:sp modelId="{CC4CA452-47ED-4FCB-B7A5-2DB17B27CB90}">
      <dsp:nvSpPr>
        <dsp:cNvPr id="0" name=""/>
        <dsp:cNvSpPr/>
      </dsp:nvSpPr>
      <dsp:spPr>
        <a:xfrm>
          <a:off x="0" y="977706"/>
          <a:ext cx="2997542" cy="929917"/>
        </a:xfrm>
        <a:prstGeom prst="roundRect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Internal competency</a:t>
          </a:r>
        </a:p>
      </dsp:txBody>
      <dsp:txXfrm>
        <a:off x="45395" y="1023101"/>
        <a:ext cx="2906752" cy="839127"/>
      </dsp:txXfrm>
    </dsp:sp>
    <dsp:sp modelId="{41ABEE4E-7670-4B4D-A305-03D03CBEA588}">
      <dsp:nvSpPr>
        <dsp:cNvPr id="0" name=""/>
        <dsp:cNvSpPr/>
      </dsp:nvSpPr>
      <dsp:spPr>
        <a:xfrm rot="5400000">
          <a:off x="5290058" y="-245403"/>
          <a:ext cx="743934" cy="5328965"/>
        </a:xfrm>
        <a:prstGeom prst="round2SameRect">
          <a:avLst/>
        </a:prstGeom>
        <a:solidFill>
          <a:schemeClr val="accent5">
            <a:tint val="40000"/>
            <a:alpha val="90000"/>
            <a:hueOff val="-3695877"/>
            <a:satOff val="-6408"/>
            <a:lumOff val="-64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3695877"/>
              <a:satOff val="-6408"/>
              <a:lumOff val="-6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 Interpretation or application of the tax laws for computing tax liabilities</a:t>
          </a:r>
          <a:endParaRPr lang="en-IN" sz="12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2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 Reporting to Board and shareholders about potential risks</a:t>
          </a:r>
          <a:endParaRPr lang="en-IN" sz="12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2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 Recognising tax risks in financials</a:t>
          </a:r>
          <a:endParaRPr lang="en-IN" sz="12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sp:txBody>
      <dsp:txXfrm rot="-5400000">
        <a:off x="2997543" y="2083428"/>
        <a:ext cx="5292649" cy="671302"/>
      </dsp:txXfrm>
    </dsp:sp>
    <dsp:sp modelId="{A0070162-AB68-448C-9019-1FBDBBF37E87}">
      <dsp:nvSpPr>
        <dsp:cNvPr id="0" name=""/>
        <dsp:cNvSpPr/>
      </dsp:nvSpPr>
      <dsp:spPr>
        <a:xfrm>
          <a:off x="0" y="1954120"/>
          <a:ext cx="2997542" cy="929917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Managing uncertainty</a:t>
          </a:r>
          <a:endParaRPr lang="en-IN" sz="14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sp:txBody>
      <dsp:txXfrm>
        <a:off x="45395" y="1999515"/>
        <a:ext cx="2906752" cy="839127"/>
      </dsp:txXfrm>
    </dsp:sp>
    <dsp:sp modelId="{A32C729B-9376-4DB4-9346-CFD3A9FA5652}">
      <dsp:nvSpPr>
        <dsp:cNvPr id="0" name=""/>
        <dsp:cNvSpPr/>
      </dsp:nvSpPr>
      <dsp:spPr>
        <a:xfrm rot="5400000">
          <a:off x="5290058" y="731010"/>
          <a:ext cx="743934" cy="5328965"/>
        </a:xfrm>
        <a:prstGeom prst="round2SameRect">
          <a:avLst/>
        </a:prstGeom>
        <a:solidFill>
          <a:schemeClr val="accent5">
            <a:tint val="40000"/>
            <a:alpha val="90000"/>
            <a:hueOff val="-5543816"/>
            <a:satOff val="-9612"/>
            <a:lumOff val="-967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5543816"/>
              <a:satOff val="-9612"/>
              <a:lumOff val="-96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2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Divergence in global legislation forces different tax positions </a:t>
          </a:r>
        </a:p>
      </dsp:txBody>
      <dsp:txXfrm rot="-5400000">
        <a:off x="2997543" y="3059841"/>
        <a:ext cx="5292649" cy="671302"/>
      </dsp:txXfrm>
    </dsp:sp>
    <dsp:sp modelId="{C4DC9662-1FB0-4DD7-A831-A8B2A5CF31F5}">
      <dsp:nvSpPr>
        <dsp:cNvPr id="0" name=""/>
        <dsp:cNvSpPr/>
      </dsp:nvSpPr>
      <dsp:spPr>
        <a:xfrm>
          <a:off x="0" y="2930534"/>
          <a:ext cx="2997542" cy="929917"/>
        </a:xfrm>
        <a:prstGeom prst="roundRect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Global Challenges</a:t>
          </a:r>
        </a:p>
      </dsp:txBody>
      <dsp:txXfrm>
        <a:off x="45395" y="2975929"/>
        <a:ext cx="2906752" cy="839127"/>
      </dsp:txXfrm>
    </dsp:sp>
    <dsp:sp modelId="{80714F0E-FE57-41F3-9831-137232C43E21}">
      <dsp:nvSpPr>
        <dsp:cNvPr id="0" name=""/>
        <dsp:cNvSpPr/>
      </dsp:nvSpPr>
      <dsp:spPr>
        <a:xfrm rot="5400000">
          <a:off x="4987241" y="1939725"/>
          <a:ext cx="1338508" cy="5323761"/>
        </a:xfrm>
        <a:prstGeom prst="round2SameRect">
          <a:avLst/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7391755"/>
              <a:satOff val="-12816"/>
              <a:lumOff val="-12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IN" sz="12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Eliminate oversights, errors and omissions which could negatively  impact tax compliance</a:t>
          </a:r>
          <a:endParaRPr lang="en-IN" sz="12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Ensure that all locations and jurisdictions are in line with the overall management objectives</a:t>
          </a:r>
          <a:endParaRPr lang="en-IN" sz="12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Make IT infrastructure and its configuration for tax </a:t>
          </a:r>
          <a:endParaRPr lang="en-IN" sz="12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sp:txBody>
      <dsp:txXfrm rot="-5400000">
        <a:off x="2994615" y="3997693"/>
        <a:ext cx="5258420" cy="1207826"/>
      </dsp:txXfrm>
    </dsp:sp>
    <dsp:sp modelId="{74D5EF89-968A-442E-A268-C0A952EA7538}">
      <dsp:nvSpPr>
        <dsp:cNvPr id="0" name=""/>
        <dsp:cNvSpPr/>
      </dsp:nvSpPr>
      <dsp:spPr>
        <a:xfrm>
          <a:off x="0" y="3906948"/>
          <a:ext cx="2994615" cy="1389315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Consistent and continuous efforts required </a:t>
          </a:r>
        </a:p>
      </dsp:txBody>
      <dsp:txXfrm>
        <a:off x="67821" y="3974769"/>
        <a:ext cx="2858973" cy="125367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0E4E67-C198-4EDF-B748-526AB95CD03C}">
      <dsp:nvSpPr>
        <dsp:cNvPr id="0" name=""/>
        <dsp:cNvSpPr/>
      </dsp:nvSpPr>
      <dsp:spPr>
        <a:xfrm rot="5400000">
          <a:off x="5074278" y="-2007566"/>
          <a:ext cx="972733" cy="5233548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3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Valuation using established methods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3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Identify  legal  vs economic owner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3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Funding of IP without actual substance entitled only to a risk free return</a:t>
          </a:r>
        </a:p>
      </dsp:txBody>
      <dsp:txXfrm rot="-5400000">
        <a:off x="2943871" y="170326"/>
        <a:ext cx="5186063" cy="877763"/>
      </dsp:txXfrm>
    </dsp:sp>
    <dsp:sp modelId="{243743F4-40A5-4B0E-BAF4-7A591FE2AF0A}">
      <dsp:nvSpPr>
        <dsp:cNvPr id="0" name=""/>
        <dsp:cNvSpPr/>
      </dsp:nvSpPr>
      <dsp:spPr>
        <a:xfrm>
          <a:off x="0" y="1249"/>
          <a:ext cx="2943871" cy="121591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Intangible transactions</a:t>
          </a:r>
        </a:p>
      </dsp:txBody>
      <dsp:txXfrm>
        <a:off x="59356" y="60605"/>
        <a:ext cx="2825159" cy="1097204"/>
      </dsp:txXfrm>
    </dsp:sp>
    <dsp:sp modelId="{95CD4ACD-AE2E-4576-83F4-9F6562E2C6B5}">
      <dsp:nvSpPr>
        <dsp:cNvPr id="0" name=""/>
        <dsp:cNvSpPr/>
      </dsp:nvSpPr>
      <dsp:spPr>
        <a:xfrm rot="5400000">
          <a:off x="5074278" y="-730853"/>
          <a:ext cx="972733" cy="5233548"/>
        </a:xfrm>
        <a:prstGeom prst="round2SameRect">
          <a:avLst/>
        </a:prstGeom>
        <a:solidFill>
          <a:schemeClr val="accent5">
            <a:tint val="40000"/>
            <a:alpha val="90000"/>
            <a:hueOff val="-2463918"/>
            <a:satOff val="-4272"/>
            <a:lumOff val="-43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2463918"/>
              <a:satOff val="-4272"/>
              <a:lumOff val="-4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3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Reviewing Tax provisions and Treaties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3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Well Documented policies and transactions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3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Attribution of expenses and profits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3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Documentary evidences for claims made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sp:txBody>
      <dsp:txXfrm rot="-5400000">
        <a:off x="2943871" y="1447039"/>
        <a:ext cx="5186063" cy="877763"/>
      </dsp:txXfrm>
    </dsp:sp>
    <dsp:sp modelId="{CCADA2FC-F320-4465-B7F6-9DF5D6718B00}">
      <dsp:nvSpPr>
        <dsp:cNvPr id="0" name=""/>
        <dsp:cNvSpPr/>
      </dsp:nvSpPr>
      <dsp:spPr>
        <a:xfrm>
          <a:off x="0" y="1277962"/>
          <a:ext cx="2943871" cy="1215916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1" indent="0" algn="ctr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IN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Permanent Establishment</a:t>
          </a:r>
        </a:p>
      </dsp:txBody>
      <dsp:txXfrm>
        <a:off x="59356" y="1337318"/>
        <a:ext cx="2825159" cy="1097204"/>
      </dsp:txXfrm>
    </dsp:sp>
    <dsp:sp modelId="{3A0F1F89-61F4-4558-A7AE-CBD0720EBAB8}">
      <dsp:nvSpPr>
        <dsp:cNvPr id="0" name=""/>
        <dsp:cNvSpPr/>
      </dsp:nvSpPr>
      <dsp:spPr>
        <a:xfrm rot="5400000">
          <a:off x="4891018" y="711945"/>
          <a:ext cx="1328393" cy="5228437"/>
        </a:xfrm>
        <a:prstGeom prst="round2SameRect">
          <a:avLst/>
        </a:prstGeom>
        <a:solidFill>
          <a:schemeClr val="accent5">
            <a:tint val="40000"/>
            <a:alpha val="90000"/>
            <a:hueOff val="-4927837"/>
            <a:satOff val="-8544"/>
            <a:lumOff val="-85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4927837"/>
              <a:satOff val="-8544"/>
              <a:lumOff val="-8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3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Adequate documentation to justify  that services were actually received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3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Robust benchmarking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3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Allocation mechanism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334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3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Tax administration to review facts of each case rather than following a blanket approach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sp:txBody>
      <dsp:txXfrm rot="-5400000">
        <a:off x="2940997" y="2726814"/>
        <a:ext cx="5163590" cy="1198699"/>
      </dsp:txXfrm>
    </dsp:sp>
    <dsp:sp modelId="{1D344740-7DB1-4C4A-8520-C37CA3003637}">
      <dsp:nvSpPr>
        <dsp:cNvPr id="0" name=""/>
        <dsp:cNvSpPr/>
      </dsp:nvSpPr>
      <dsp:spPr>
        <a:xfrm>
          <a:off x="0" y="2610913"/>
          <a:ext cx="2940996" cy="1215916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Intergroup charges (royalty/management fees)</a:t>
          </a:r>
        </a:p>
      </dsp:txBody>
      <dsp:txXfrm>
        <a:off x="59356" y="2670269"/>
        <a:ext cx="2822284" cy="1097204"/>
      </dsp:txXfrm>
    </dsp:sp>
    <dsp:sp modelId="{8567913D-51C1-4B54-889B-4E2C48CEBEB0}">
      <dsp:nvSpPr>
        <dsp:cNvPr id="0" name=""/>
        <dsp:cNvSpPr/>
      </dsp:nvSpPr>
      <dsp:spPr>
        <a:xfrm rot="5400000">
          <a:off x="5074278" y="1935048"/>
          <a:ext cx="972733" cy="5233548"/>
        </a:xfrm>
        <a:prstGeom prst="round2SameRect">
          <a:avLst/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7391755"/>
              <a:satOff val="-12816"/>
              <a:lumOff val="-12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3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Proactive approach in view of BEPS recommendation and CBDT proposal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3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Digital PE</a:t>
          </a:r>
          <a:endParaRPr lang="en-IN" sz="13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sp:txBody>
      <dsp:txXfrm rot="-5400000">
        <a:off x="2943871" y="4112941"/>
        <a:ext cx="5186063" cy="877763"/>
      </dsp:txXfrm>
    </dsp:sp>
    <dsp:sp modelId="{A352D0C1-366C-44B4-9695-B872F300687F}">
      <dsp:nvSpPr>
        <dsp:cNvPr id="0" name=""/>
        <dsp:cNvSpPr/>
      </dsp:nvSpPr>
      <dsp:spPr>
        <a:xfrm>
          <a:off x="0" y="3943864"/>
          <a:ext cx="2943871" cy="1215916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Digital transactions</a:t>
          </a:r>
        </a:p>
      </dsp:txBody>
      <dsp:txXfrm>
        <a:off x="59356" y="4003220"/>
        <a:ext cx="2825159" cy="109720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84B465-CE2A-450B-8A4D-3C5B2E56B495}">
      <dsp:nvSpPr>
        <dsp:cNvPr id="0" name=""/>
        <dsp:cNvSpPr/>
      </dsp:nvSpPr>
      <dsp:spPr>
        <a:xfrm>
          <a:off x="40" y="11749"/>
          <a:ext cx="3835718" cy="7488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Tax Administration</a:t>
          </a:r>
        </a:p>
      </dsp:txBody>
      <dsp:txXfrm>
        <a:off x="40" y="11749"/>
        <a:ext cx="3835718" cy="748800"/>
      </dsp:txXfrm>
    </dsp:sp>
    <dsp:sp modelId="{3D03D60B-387E-44AC-B870-9C22C1D4A7BD}">
      <dsp:nvSpPr>
        <dsp:cNvPr id="0" name=""/>
        <dsp:cNvSpPr/>
      </dsp:nvSpPr>
      <dsp:spPr>
        <a:xfrm>
          <a:off x="40" y="760549"/>
          <a:ext cx="3835718" cy="321834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Strong risk identification mechanism</a:t>
          </a:r>
          <a:endParaRPr lang="en-IN" sz="14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Detailed analysis supported by adequate reasoning and fact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Use of data analysis tools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Focus on high value and/or high-risk transactions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Effective litigation defense  mechanism</a:t>
          </a:r>
        </a:p>
      </dsp:txBody>
      <dsp:txXfrm>
        <a:off x="40" y="760549"/>
        <a:ext cx="3835718" cy="3218340"/>
      </dsp:txXfrm>
    </dsp:sp>
    <dsp:sp modelId="{89B00440-B3E5-4BF8-8C7E-BEF321DAEF33}">
      <dsp:nvSpPr>
        <dsp:cNvPr id="0" name=""/>
        <dsp:cNvSpPr/>
      </dsp:nvSpPr>
      <dsp:spPr>
        <a:xfrm>
          <a:off x="4372758" y="11749"/>
          <a:ext cx="3835718" cy="748800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Tax Payer</a:t>
          </a:r>
        </a:p>
      </dsp:txBody>
      <dsp:txXfrm>
        <a:off x="4372758" y="11749"/>
        <a:ext cx="3835718" cy="748800"/>
      </dsp:txXfrm>
    </dsp:sp>
    <dsp:sp modelId="{0147B9A8-B5B0-49D1-A223-EFA28BA5A681}">
      <dsp:nvSpPr>
        <dsp:cNvPr id="0" name=""/>
        <dsp:cNvSpPr/>
      </dsp:nvSpPr>
      <dsp:spPr>
        <a:xfrm>
          <a:off x="4372758" y="760549"/>
          <a:ext cx="3835718" cy="3218340"/>
        </a:xfrm>
        <a:prstGeom prst="rect">
          <a:avLst/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7391755"/>
              <a:satOff val="-12816"/>
              <a:lumOff val="-12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Adequate and well documented tax policy</a:t>
          </a:r>
          <a:endParaRPr lang="en-IN" sz="14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IN" sz="14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Aligning individual goals/accountabilities in accordance with tax policy</a:t>
          </a:r>
          <a:endParaRPr lang="en-IN" sz="14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Adequate financial controls</a:t>
          </a:r>
          <a:endParaRPr lang="en-US" sz="14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Pro-active to ever-changing legislations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rPr>
            <a:t>Alternate dispute resolution mechanism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IN" sz="1400" kern="1200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Arial" panose="020B0604020202020204" pitchFamily="34" charset="0"/>
          </a:endParaRPr>
        </a:p>
      </dsp:txBody>
      <dsp:txXfrm>
        <a:off x="4372758" y="760549"/>
        <a:ext cx="3835718" cy="32183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3011906" cy="461303"/>
          </a:xfrm>
          <a:prstGeom prst="rect">
            <a:avLst/>
          </a:prstGeom>
        </p:spPr>
        <p:txBody>
          <a:bodyPr vert="horz" lIns="86986" tIns="43493" rIns="86986" bIns="43493" rtlCol="0"/>
          <a:lstStyle>
            <a:lvl1pPr algn="l">
              <a:defRPr sz="11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615" y="2"/>
            <a:ext cx="3011906" cy="461303"/>
          </a:xfrm>
          <a:prstGeom prst="rect">
            <a:avLst/>
          </a:prstGeom>
        </p:spPr>
        <p:txBody>
          <a:bodyPr vert="horz" lIns="86986" tIns="43493" rIns="86986" bIns="43493" rtlCol="0"/>
          <a:lstStyle>
            <a:lvl1pPr algn="r">
              <a:defRPr sz="1100"/>
            </a:lvl1pPr>
          </a:lstStyle>
          <a:p>
            <a:fld id="{B4AD245C-091B-44E2-BFB0-BD94217887F7}" type="datetimeFigureOut">
              <a:rPr lang="en-US" smtClean="0">
                <a:latin typeface="Arial" panose="020B0604020202020204" pitchFamily="34" charset="0"/>
              </a:rPr>
              <a:t>24-Jan-20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8773343"/>
            <a:ext cx="3011906" cy="461303"/>
          </a:xfrm>
          <a:prstGeom prst="rect">
            <a:avLst/>
          </a:prstGeom>
        </p:spPr>
        <p:txBody>
          <a:bodyPr vert="horz" lIns="86986" tIns="43493" rIns="86986" bIns="43493" rtlCol="0" anchor="b"/>
          <a:lstStyle>
            <a:lvl1pPr algn="l">
              <a:defRPr sz="11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615" y="8773343"/>
            <a:ext cx="3011906" cy="461303"/>
          </a:xfrm>
          <a:prstGeom prst="rect">
            <a:avLst/>
          </a:prstGeom>
        </p:spPr>
        <p:txBody>
          <a:bodyPr vert="horz" lIns="86986" tIns="43493" rIns="86986" bIns="43493" rtlCol="0" anchor="b"/>
          <a:lstStyle>
            <a:lvl1pPr algn="r">
              <a:defRPr sz="1100"/>
            </a:lvl1pPr>
          </a:lstStyle>
          <a:p>
            <a:fld id="{9A913F39-CFF6-40F1-84D1-700840B41EAB}" type="slidenum">
              <a:rPr lang="en-US" smtClean="0">
                <a:latin typeface="Arial" panose="020B0604020202020204" pitchFamily="34" charset="0"/>
              </a:rPr>
              <a:t>‹#›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8131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1699" cy="461804"/>
          </a:xfrm>
          <a:prstGeom prst="rect">
            <a:avLst/>
          </a:prstGeom>
        </p:spPr>
        <p:txBody>
          <a:bodyPr vert="horz" lIns="94224" tIns="47111" rIns="94224" bIns="47111" rtlCol="0"/>
          <a:lstStyle>
            <a:lvl1pPr algn="l">
              <a:defRPr sz="11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9" y="1"/>
            <a:ext cx="3011699" cy="461804"/>
          </a:xfrm>
          <a:prstGeom prst="rect">
            <a:avLst/>
          </a:prstGeom>
        </p:spPr>
        <p:txBody>
          <a:bodyPr vert="horz" lIns="94224" tIns="47111" rIns="94224" bIns="47111" rtlCol="0"/>
          <a:lstStyle>
            <a:lvl1pPr algn="r">
              <a:defRPr sz="1100">
                <a:latin typeface="Arial" panose="020B0604020202020204" pitchFamily="34" charset="0"/>
              </a:defRPr>
            </a:lvl1pPr>
          </a:lstStyle>
          <a:p>
            <a:fld id="{0BA5BBE4-AEA3-489A-A28E-0C2FAF2506E3}" type="datetimeFigureOut">
              <a:rPr lang="en-US" smtClean="0"/>
              <a:pPr/>
              <a:t>24-Jan-20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693738"/>
            <a:ext cx="4616450" cy="34623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4" tIns="47111" rIns="94224" bIns="47111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4224" tIns="47111" rIns="94224" bIns="47111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4224" tIns="47111" rIns="94224" bIns="47111" rtlCol="0" anchor="b"/>
          <a:lstStyle>
            <a:lvl1pPr algn="l">
              <a:defRPr sz="11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9" y="8772668"/>
            <a:ext cx="3011699" cy="461804"/>
          </a:xfrm>
          <a:prstGeom prst="rect">
            <a:avLst/>
          </a:prstGeom>
        </p:spPr>
        <p:txBody>
          <a:bodyPr vert="horz" lIns="94224" tIns="47111" rIns="94224" bIns="47111" rtlCol="0" anchor="b"/>
          <a:lstStyle>
            <a:lvl1pPr algn="r">
              <a:defRPr sz="1100">
                <a:latin typeface="Arial" panose="020B0604020202020204" pitchFamily="34" charset="0"/>
              </a:defRPr>
            </a:lvl1pPr>
          </a:lstStyle>
          <a:p>
            <a:fld id="{C0F4A2C8-6C88-4E71-83EE-698B9D4FE2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7302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923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874898">
              <a:defRPr/>
            </a:pPr>
            <a:fld id="{DB19E439-0A36-4389-B1D4-036D35E9F4EA}" type="slidenum">
              <a:rPr lang="en-US">
                <a:solidFill>
                  <a:prstClr val="black"/>
                </a:solidFill>
              </a:rPr>
              <a:pPr defTabSz="874898">
                <a:defRPr/>
              </a:pPr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603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Black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>
          <a:xfrm>
            <a:off x="1875440" y="727200"/>
            <a:ext cx="5400000" cy="540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395288" y="5549440"/>
            <a:ext cx="4176712" cy="324000"/>
          </a:xfr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18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395288" y="5864229"/>
            <a:ext cx="4176711" cy="505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11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95288" y="6399564"/>
            <a:ext cx="4176712" cy="298450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04813"/>
            <a:ext cx="1633731" cy="30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89944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statement  green">
    <p:bg>
      <p:bgPr>
        <a:solidFill>
          <a:srgbClr val="648D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93700" y="1628775"/>
            <a:ext cx="6846815" cy="467873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3600"/>
              </a:spcBef>
              <a:defRPr sz="2800">
                <a:solidFill>
                  <a:schemeClr val="bg1"/>
                </a:solidFill>
              </a:defRPr>
            </a:lvl1pPr>
            <a:lvl2pPr marL="457200" indent="-457200">
              <a:defRPr sz="3000">
                <a:solidFill>
                  <a:schemeClr val="bg2"/>
                </a:solidFill>
              </a:defRPr>
            </a:lvl2pPr>
            <a:lvl3pPr>
              <a:defRPr sz="3000">
                <a:solidFill>
                  <a:schemeClr val="bg2"/>
                </a:solidFill>
              </a:defRPr>
            </a:lvl3pPr>
            <a:lvl4pPr>
              <a:defRPr sz="3000">
                <a:solidFill>
                  <a:schemeClr val="bg2"/>
                </a:solidFill>
              </a:defRPr>
            </a:lvl4pPr>
            <a:lvl5pPr>
              <a:defRPr sz="3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1780102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statement grey">
    <p:bg>
      <p:bgPr>
        <a:solidFill>
          <a:srgbClr val="7B7B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93700" y="1628775"/>
            <a:ext cx="6846815" cy="467873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3600"/>
              </a:spcBef>
              <a:defRPr sz="2800">
                <a:solidFill>
                  <a:schemeClr val="bg1"/>
                </a:solidFill>
              </a:defRPr>
            </a:lvl1pPr>
            <a:lvl2pPr marL="457200" indent="-457200">
              <a:defRPr sz="3000">
                <a:solidFill>
                  <a:schemeClr val="bg2"/>
                </a:solidFill>
              </a:defRPr>
            </a:lvl2pPr>
            <a:lvl3pPr>
              <a:defRPr sz="3000">
                <a:solidFill>
                  <a:schemeClr val="bg2"/>
                </a:solidFill>
              </a:defRPr>
            </a:lvl3pPr>
            <a:lvl4pPr>
              <a:defRPr sz="3000">
                <a:solidFill>
                  <a:schemeClr val="bg2"/>
                </a:solidFill>
              </a:defRPr>
            </a:lvl4pPr>
            <a:lvl5pPr>
              <a:defRPr sz="3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1449727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statement dark blue"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93700" y="1628775"/>
            <a:ext cx="6846815" cy="467873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3600"/>
              </a:spcBef>
              <a:defRPr sz="2800">
                <a:solidFill>
                  <a:schemeClr val="bg1"/>
                </a:solidFill>
              </a:defRPr>
            </a:lvl1pPr>
            <a:lvl2pPr marL="457200" indent="-457200">
              <a:defRPr sz="3000">
                <a:solidFill>
                  <a:schemeClr val="bg2"/>
                </a:solidFill>
              </a:defRPr>
            </a:lvl2pPr>
            <a:lvl3pPr>
              <a:defRPr sz="3000">
                <a:solidFill>
                  <a:schemeClr val="bg2"/>
                </a:solidFill>
              </a:defRPr>
            </a:lvl3pPr>
            <a:lvl4pPr>
              <a:defRPr sz="3000">
                <a:solidFill>
                  <a:schemeClr val="bg2"/>
                </a:solidFill>
              </a:defRPr>
            </a:lvl4pPr>
            <a:lvl5pPr>
              <a:defRPr sz="3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472247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93700" y="1700213"/>
            <a:ext cx="6970268" cy="4681538"/>
          </a:xfrm>
          <a:prstGeom prst="rect">
            <a:avLst/>
          </a:prstGeom>
        </p:spPr>
        <p:txBody>
          <a:bodyPr/>
          <a:lstStyle>
            <a:lvl1pPr>
              <a:tabLst>
                <a:tab pos="6729413" algn="r"/>
              </a:tabLst>
              <a:defRPr/>
            </a:lvl1pPr>
            <a:lvl2pPr>
              <a:tabLst>
                <a:tab pos="6729413" algn="r"/>
              </a:tabLst>
              <a:defRPr/>
            </a:lvl2pPr>
            <a:lvl3pPr>
              <a:tabLst>
                <a:tab pos="6729413" algn="r"/>
              </a:tabLst>
              <a:defRPr/>
            </a:lvl3pPr>
            <a:lvl4pPr>
              <a:tabLst>
                <a:tab pos="6729413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  <a:lvl6pPr>
              <a:tabLst>
                <a:tab pos="6729413" algn="r"/>
              </a:tabLst>
              <a:defRPr/>
            </a:lvl6pPr>
            <a:lvl7pPr>
              <a:tabLst>
                <a:tab pos="6729413" algn="r"/>
              </a:tabLst>
              <a:defRPr/>
            </a:lvl7pPr>
            <a:lvl8pPr>
              <a:tabLst>
                <a:tab pos="6729413" algn="r"/>
              </a:tabLst>
              <a:defRPr/>
            </a:lvl8pPr>
            <a:lvl9pPr>
              <a:tabLst>
                <a:tab pos="6729413" algn="r"/>
              </a:tabLst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95999" y="295683"/>
            <a:ext cx="8365413" cy="11290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56451415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s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95999" y="295683"/>
            <a:ext cx="8349371" cy="11290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3863808" y="1701800"/>
            <a:ext cx="4886492" cy="467995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393700" y="1700213"/>
            <a:ext cx="3062300" cy="4681538"/>
          </a:xfrm>
          <a:prstGeom prst="rect">
            <a:avLst/>
          </a:prstGeom>
        </p:spPr>
        <p:txBody>
          <a:bodyPr/>
          <a:lstStyle>
            <a:lvl1pPr>
              <a:tabLst>
                <a:tab pos="5029200" algn="r"/>
              </a:tabLst>
              <a:defRPr/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5"/>
            <a:r>
              <a:rPr lang="en-US" dirty="0"/>
              <a:t>Fifth level</a:t>
            </a:r>
          </a:p>
          <a:p>
            <a:pPr lvl="6"/>
            <a:r>
              <a:rPr lang="en-US" dirty="0"/>
              <a:t>Sixth level</a:t>
            </a:r>
          </a:p>
          <a:p>
            <a:pPr lvl="7"/>
            <a:r>
              <a:rPr lang="en-US" dirty="0"/>
              <a:t>Seventh level</a:t>
            </a:r>
          </a:p>
          <a:p>
            <a:pPr lvl="8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8402828" y="6491553"/>
            <a:ext cx="347472" cy="3291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50" noProof="0" smtClean="0">
                <a:solidFill>
                  <a:schemeClr val="tx1"/>
                </a:solidFill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650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7568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1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Text Placeholder 18"/>
          <p:cNvSpPr>
            <a:spLocks noGrp="1"/>
          </p:cNvSpPr>
          <p:nvPr>
            <p:ph idx="1"/>
          </p:nvPr>
        </p:nvSpPr>
        <p:spPr>
          <a:xfrm>
            <a:off x="396000" y="1700213"/>
            <a:ext cx="8354300" cy="46815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018837266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1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96000" y="295683"/>
            <a:ext cx="8352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Text Placeholder 18"/>
          <p:cNvSpPr>
            <a:spLocks noGrp="1"/>
          </p:cNvSpPr>
          <p:nvPr>
            <p:ph idx="1"/>
          </p:nvPr>
        </p:nvSpPr>
        <p:spPr>
          <a:xfrm>
            <a:off x="396000" y="1700213"/>
            <a:ext cx="8354300" cy="467898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208918252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1 column -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96000" y="295683"/>
            <a:ext cx="8352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Text Placeholder 18"/>
          <p:cNvSpPr>
            <a:spLocks noGrp="1"/>
          </p:cNvSpPr>
          <p:nvPr>
            <p:ph idx="1"/>
          </p:nvPr>
        </p:nvSpPr>
        <p:spPr>
          <a:xfrm>
            <a:off x="393700" y="1700213"/>
            <a:ext cx="8356600" cy="467898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86006694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96000" y="295683"/>
            <a:ext cx="8352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Chart Placeholder 3"/>
          <p:cNvSpPr>
            <a:spLocks noGrp="1"/>
          </p:cNvSpPr>
          <p:nvPr>
            <p:ph type="chart" sz="quarter" idx="15"/>
          </p:nvPr>
        </p:nvSpPr>
        <p:spPr>
          <a:xfrm>
            <a:off x="391079" y="2051999"/>
            <a:ext cx="8359221" cy="4069013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395999" y="1700213"/>
            <a:ext cx="8352001" cy="3571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391081" y="6121013"/>
            <a:ext cx="8359220" cy="256647"/>
          </a:xfrm>
        </p:spPr>
        <p:txBody>
          <a:bodyPr>
            <a:norm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058362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subtitle &amp; ch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BBBCBC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96000" y="295683"/>
            <a:ext cx="8352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Chart Placeholder 3"/>
          <p:cNvSpPr>
            <a:spLocks noGrp="1"/>
          </p:cNvSpPr>
          <p:nvPr>
            <p:ph type="chart" sz="quarter" idx="15"/>
          </p:nvPr>
        </p:nvSpPr>
        <p:spPr>
          <a:xfrm>
            <a:off x="391079" y="2051999"/>
            <a:ext cx="8359221" cy="4069013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395999" y="1700213"/>
            <a:ext cx="8352001" cy="3571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391081" y="6121013"/>
            <a:ext cx="8359220" cy="256647"/>
          </a:xfrm>
        </p:spPr>
        <p:txBody>
          <a:bodyPr>
            <a:norm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8402828" y="6491553"/>
            <a:ext cx="347472" cy="3291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50" noProof="0" smtClean="0">
                <a:solidFill>
                  <a:schemeClr val="tx1"/>
                </a:solidFill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650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065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Whit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>
          <a:xfrm>
            <a:off x="1875440" y="727200"/>
            <a:ext cx="5400000" cy="540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395288" y="5549440"/>
            <a:ext cx="4176712" cy="324000"/>
          </a:xfr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1800" b="1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395288" y="5864229"/>
            <a:ext cx="4176711" cy="505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11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95288" y="6399564"/>
            <a:ext cx="4176712" cy="298450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 sz="10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146307"/>
            <a:ext cx="1762125" cy="116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90512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96000" y="295683"/>
            <a:ext cx="8352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Chart Placeholder 3"/>
          <p:cNvSpPr>
            <a:spLocks noGrp="1"/>
          </p:cNvSpPr>
          <p:nvPr>
            <p:ph type="chart" sz="quarter" idx="15"/>
          </p:nvPr>
        </p:nvSpPr>
        <p:spPr>
          <a:xfrm>
            <a:off x="393700" y="2051999"/>
            <a:ext cx="2642082" cy="406901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395999" y="1700213"/>
            <a:ext cx="2653200" cy="3571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3245400" y="2051999"/>
            <a:ext cx="2653200" cy="406901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3245399" y="1700213"/>
            <a:ext cx="2653200" cy="3571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hart Placeholder 3"/>
          <p:cNvSpPr>
            <a:spLocks noGrp="1"/>
          </p:cNvSpPr>
          <p:nvPr>
            <p:ph type="chart" sz="quarter" idx="21"/>
          </p:nvPr>
        </p:nvSpPr>
        <p:spPr>
          <a:xfrm>
            <a:off x="6108214" y="2051999"/>
            <a:ext cx="2642086" cy="406901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6094797" y="1700213"/>
            <a:ext cx="2655503" cy="3571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391081" y="6121013"/>
            <a:ext cx="8359220" cy="256647"/>
          </a:xfrm>
        </p:spPr>
        <p:txBody>
          <a:bodyPr>
            <a:norm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1913940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h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BBBCBC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96000" y="295683"/>
            <a:ext cx="8352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Chart Placeholder 3"/>
          <p:cNvSpPr>
            <a:spLocks noGrp="1"/>
          </p:cNvSpPr>
          <p:nvPr>
            <p:ph type="chart" sz="quarter" idx="15"/>
          </p:nvPr>
        </p:nvSpPr>
        <p:spPr>
          <a:xfrm>
            <a:off x="393700" y="2051999"/>
            <a:ext cx="2642082" cy="406901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395999" y="1700213"/>
            <a:ext cx="2653200" cy="3571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3245400" y="2051999"/>
            <a:ext cx="2653200" cy="406901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3245399" y="1700213"/>
            <a:ext cx="2653200" cy="3571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hart Placeholder 3"/>
          <p:cNvSpPr>
            <a:spLocks noGrp="1"/>
          </p:cNvSpPr>
          <p:nvPr>
            <p:ph type="chart" sz="quarter" idx="21"/>
          </p:nvPr>
        </p:nvSpPr>
        <p:spPr>
          <a:xfrm>
            <a:off x="6108214" y="2051999"/>
            <a:ext cx="2642086" cy="406901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6094797" y="1700213"/>
            <a:ext cx="2655503" cy="3571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391081" y="6121013"/>
            <a:ext cx="8359220" cy="256647"/>
          </a:xfrm>
        </p:spPr>
        <p:txBody>
          <a:bodyPr>
            <a:norm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8402828" y="6491553"/>
            <a:ext cx="347472" cy="3291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50" noProof="0" smtClean="0">
                <a:solidFill>
                  <a:schemeClr val="tx1"/>
                </a:solidFill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650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051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of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95422" y="295683"/>
            <a:ext cx="8382818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5422" y="651600"/>
            <a:ext cx="8382818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quarter" idx="10"/>
          </p:nvPr>
        </p:nvSpPr>
        <p:spPr>
          <a:xfrm>
            <a:off x="393700" y="1700212"/>
            <a:ext cx="3961722" cy="4681537"/>
          </a:xfrm>
          <a:prstGeom prst="rect">
            <a:avLst/>
          </a:prstGeom>
        </p:spPr>
        <p:txBody>
          <a:bodyPr/>
          <a:lstStyle>
            <a:lvl1pPr>
              <a:tabLst>
                <a:tab pos="5029200" algn="r"/>
              </a:tabLst>
              <a:defRPr/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5"/>
            <a:r>
              <a:rPr lang="en-US" dirty="0"/>
              <a:t>Fifth level</a:t>
            </a:r>
          </a:p>
          <a:p>
            <a:pPr lvl="6"/>
            <a:r>
              <a:rPr lang="en-US" dirty="0"/>
              <a:t>Sixth level</a:t>
            </a:r>
          </a:p>
          <a:p>
            <a:pPr lvl="7"/>
            <a:r>
              <a:rPr lang="en-US" dirty="0"/>
              <a:t>Seventh level</a:t>
            </a:r>
          </a:p>
          <a:p>
            <a:pPr lvl="8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/>
          </p:nvPr>
        </p:nvSpPr>
        <p:spPr>
          <a:xfrm>
            <a:off x="4786154" y="1700212"/>
            <a:ext cx="3964145" cy="4681537"/>
          </a:xfrm>
          <a:prstGeom prst="rect">
            <a:avLst/>
          </a:prstGeom>
        </p:spPr>
        <p:txBody>
          <a:bodyPr/>
          <a:lstStyle>
            <a:lvl1pPr>
              <a:tabLst>
                <a:tab pos="5029200" algn="r"/>
              </a:tabLst>
              <a:defRPr/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5"/>
            <a:r>
              <a:rPr lang="en-US" dirty="0"/>
              <a:t>Fifth level</a:t>
            </a:r>
          </a:p>
          <a:p>
            <a:pPr lvl="6"/>
            <a:r>
              <a:rPr lang="en-US" dirty="0"/>
              <a:t>Sixth level</a:t>
            </a:r>
          </a:p>
          <a:p>
            <a:pPr lvl="7"/>
            <a:r>
              <a:rPr lang="en-US" dirty="0"/>
              <a:t>Seventh level</a:t>
            </a:r>
          </a:p>
          <a:p>
            <a:pPr lvl="8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011832868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-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96000" y="295683"/>
            <a:ext cx="8352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quarter" idx="10"/>
          </p:nvPr>
        </p:nvSpPr>
        <p:spPr>
          <a:xfrm>
            <a:off x="393700" y="1700212"/>
            <a:ext cx="3961722" cy="46815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tabLst>
                <a:tab pos="5029200" algn="r"/>
              </a:tabLst>
              <a:defRPr sz="1600"/>
            </a:lvl1pPr>
            <a:lvl2pPr>
              <a:tabLst>
                <a:tab pos="5029200" algn="r"/>
              </a:tabLst>
              <a:defRPr sz="1600"/>
            </a:lvl2pPr>
            <a:lvl3pPr>
              <a:tabLst>
                <a:tab pos="5029200" algn="r"/>
              </a:tabLst>
              <a:defRPr sz="1600"/>
            </a:lvl3pPr>
            <a:lvl4pPr>
              <a:tabLst>
                <a:tab pos="5029200" algn="r"/>
              </a:tabLst>
              <a:defRPr sz="1600"/>
            </a:lvl4pPr>
            <a:lvl5pPr>
              <a:tabLst>
                <a:tab pos="5029200" algn="r"/>
              </a:tabLst>
              <a:defRPr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5"/>
            <a:r>
              <a:rPr lang="en-US" dirty="0"/>
              <a:t>Fifth level</a:t>
            </a:r>
          </a:p>
          <a:p>
            <a:pPr lvl="6"/>
            <a:r>
              <a:rPr lang="en-US" dirty="0"/>
              <a:t>Sixth level</a:t>
            </a:r>
          </a:p>
          <a:p>
            <a:pPr lvl="7"/>
            <a:r>
              <a:rPr lang="en-US" dirty="0"/>
              <a:t>Seventh level</a:t>
            </a:r>
          </a:p>
          <a:p>
            <a:pPr lvl="8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quarter" idx="20"/>
          </p:nvPr>
        </p:nvSpPr>
        <p:spPr>
          <a:xfrm>
            <a:off x="4788000" y="1700213"/>
            <a:ext cx="3962300" cy="468153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tabLst>
                <a:tab pos="5029200" algn="r"/>
              </a:tabLst>
              <a:defRPr sz="1600"/>
            </a:lvl1pPr>
            <a:lvl2pPr>
              <a:tabLst>
                <a:tab pos="5029200" algn="r"/>
              </a:tabLst>
              <a:defRPr sz="1600"/>
            </a:lvl2pPr>
            <a:lvl3pPr>
              <a:tabLst>
                <a:tab pos="5029200" algn="r"/>
              </a:tabLst>
              <a:defRPr sz="1600"/>
            </a:lvl3pPr>
            <a:lvl4pPr>
              <a:tabLst>
                <a:tab pos="5029200" algn="r"/>
              </a:tabLst>
              <a:defRPr sz="1600"/>
            </a:lvl4pPr>
            <a:lvl5pPr>
              <a:tabLst>
                <a:tab pos="5029200" algn="r"/>
              </a:tabLst>
              <a:defRPr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5"/>
            <a:r>
              <a:rPr lang="en-US" dirty="0"/>
              <a:t>Fifth level</a:t>
            </a:r>
          </a:p>
          <a:p>
            <a:pPr lvl="6"/>
            <a:r>
              <a:rPr lang="en-US" dirty="0"/>
              <a:t>Sixth level</a:t>
            </a:r>
          </a:p>
          <a:p>
            <a:pPr lvl="7"/>
            <a:r>
              <a:rPr lang="en-US" dirty="0"/>
              <a:t>Seventh level</a:t>
            </a:r>
          </a:p>
          <a:p>
            <a:pPr lvl="8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566777641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3"/>
          <p:cNvSpPr>
            <a:spLocks noGrp="1"/>
          </p:cNvSpPr>
          <p:nvPr>
            <p:ph sz="quarter" idx="10"/>
          </p:nvPr>
        </p:nvSpPr>
        <p:spPr>
          <a:xfrm>
            <a:off x="395422" y="1700213"/>
            <a:ext cx="3960000" cy="4420800"/>
          </a:xfrm>
          <a:prstGeom prst="rect">
            <a:avLst/>
          </a:prstGeom>
        </p:spPr>
        <p:txBody>
          <a:bodyPr/>
          <a:lstStyle>
            <a:lvl1pPr>
              <a:tabLst>
                <a:tab pos="5029200" algn="r"/>
              </a:tabLst>
              <a:defRPr/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5"/>
            <a:r>
              <a:rPr lang="en-US" dirty="0"/>
              <a:t>Fifth level</a:t>
            </a:r>
          </a:p>
          <a:p>
            <a:pPr lvl="6"/>
            <a:r>
              <a:rPr lang="en-US" dirty="0"/>
              <a:t>Sixth level</a:t>
            </a:r>
          </a:p>
          <a:p>
            <a:pPr lvl="7"/>
            <a:r>
              <a:rPr lang="en-US" dirty="0"/>
              <a:t>Seventh level</a:t>
            </a:r>
          </a:p>
          <a:p>
            <a:pPr lvl="8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21"/>
          </p:nvPr>
        </p:nvSpPr>
        <p:spPr>
          <a:xfrm>
            <a:off x="4755917" y="2125013"/>
            <a:ext cx="3994383" cy="3996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755917" y="1700213"/>
            <a:ext cx="3989454" cy="3857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96000" y="295683"/>
            <a:ext cx="8352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391080" y="6121013"/>
            <a:ext cx="8359220" cy="256647"/>
          </a:xfrm>
        </p:spPr>
        <p:txBody>
          <a:bodyPr>
            <a:norm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9893732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/>
          <p:cNvSpPr>
            <a:spLocks noGrp="1"/>
          </p:cNvSpPr>
          <p:nvPr>
            <p:ph type="chart" sz="quarter" idx="21"/>
          </p:nvPr>
        </p:nvSpPr>
        <p:spPr>
          <a:xfrm>
            <a:off x="4753616" y="2125013"/>
            <a:ext cx="3994384" cy="3996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753617" y="1700213"/>
            <a:ext cx="3994383" cy="3857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96000" y="295683"/>
            <a:ext cx="8352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391081" y="6121013"/>
            <a:ext cx="8359220" cy="256647"/>
          </a:xfrm>
        </p:spPr>
        <p:txBody>
          <a:bodyPr>
            <a:norm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hart Placeholder 2"/>
          <p:cNvSpPr>
            <a:spLocks noGrp="1"/>
          </p:cNvSpPr>
          <p:nvPr>
            <p:ph type="chart" sz="quarter" idx="24"/>
          </p:nvPr>
        </p:nvSpPr>
        <p:spPr>
          <a:xfrm>
            <a:off x="396000" y="2125013"/>
            <a:ext cx="3987619" cy="3996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25"/>
          </p:nvPr>
        </p:nvSpPr>
        <p:spPr>
          <a:xfrm>
            <a:off x="396000" y="1700213"/>
            <a:ext cx="3989454" cy="3857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5454120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h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BBBCBC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21"/>
          </p:nvPr>
        </p:nvSpPr>
        <p:spPr>
          <a:xfrm>
            <a:off x="4753616" y="2125013"/>
            <a:ext cx="3994384" cy="3996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753617" y="1700213"/>
            <a:ext cx="3994383" cy="3857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391081" y="6121013"/>
            <a:ext cx="8359220" cy="256647"/>
          </a:xfrm>
        </p:spPr>
        <p:txBody>
          <a:bodyPr>
            <a:norm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hart Placeholder 2"/>
          <p:cNvSpPr>
            <a:spLocks noGrp="1"/>
          </p:cNvSpPr>
          <p:nvPr>
            <p:ph type="chart" sz="quarter" idx="24"/>
          </p:nvPr>
        </p:nvSpPr>
        <p:spPr>
          <a:xfrm>
            <a:off x="396000" y="2125013"/>
            <a:ext cx="3987619" cy="3996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25"/>
          </p:nvPr>
        </p:nvSpPr>
        <p:spPr>
          <a:xfrm>
            <a:off x="396000" y="1700213"/>
            <a:ext cx="3989454" cy="3857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8402828" y="6491553"/>
            <a:ext cx="347472" cy="3291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50" noProof="0" smtClean="0">
                <a:solidFill>
                  <a:schemeClr val="tx1"/>
                </a:solidFill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650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3385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95999" y="295683"/>
            <a:ext cx="8365413" cy="11290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393700" y="1700213"/>
            <a:ext cx="3263900" cy="4681538"/>
          </a:xfrm>
          <a:prstGeom prst="rect">
            <a:avLst/>
          </a:prstGeom>
        </p:spPr>
        <p:txBody>
          <a:bodyPr/>
          <a:lstStyle>
            <a:lvl1pPr>
              <a:tabLst>
                <a:tab pos="5029200" algn="r"/>
              </a:tabLst>
              <a:defRPr/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5"/>
            <a:r>
              <a:rPr lang="en-US" dirty="0"/>
              <a:t>Fifth level</a:t>
            </a:r>
          </a:p>
          <a:p>
            <a:pPr lvl="6"/>
            <a:r>
              <a:rPr lang="en-US" dirty="0"/>
              <a:t>Sixth level</a:t>
            </a:r>
          </a:p>
          <a:p>
            <a:pPr lvl="7"/>
            <a:r>
              <a:rPr lang="en-US" dirty="0"/>
              <a:t>Seventh level</a:t>
            </a:r>
          </a:p>
          <a:p>
            <a:pPr lvl="8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>
          <a:xfrm>
            <a:off x="3879515" y="1700213"/>
            <a:ext cx="4870785" cy="4681538"/>
          </a:xfrm>
          <a:prstGeom prst="rect">
            <a:avLst/>
          </a:prstGeom>
        </p:spPr>
        <p:txBody>
          <a:bodyPr/>
          <a:lstStyle>
            <a:lvl1pPr>
              <a:tabLst>
                <a:tab pos="5029200" algn="r"/>
              </a:tabLst>
              <a:defRPr/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5"/>
            <a:r>
              <a:rPr lang="en-US" dirty="0"/>
              <a:t>Fifth level</a:t>
            </a:r>
          </a:p>
          <a:p>
            <a:pPr lvl="6"/>
            <a:r>
              <a:rPr lang="en-US" dirty="0"/>
              <a:t>Sixth level</a:t>
            </a:r>
          </a:p>
          <a:p>
            <a:pPr lvl="7"/>
            <a:r>
              <a:rPr lang="en-US" dirty="0"/>
              <a:t>Seventh level</a:t>
            </a:r>
          </a:p>
          <a:p>
            <a:pPr lvl="8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308523304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with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95999" y="295683"/>
            <a:ext cx="8365413" cy="11290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5683412" y="1700212"/>
            <a:ext cx="3066888" cy="468153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tabLst>
                <a:tab pos="5029200" algn="r"/>
              </a:tabLst>
              <a:defRPr sz="2400">
                <a:solidFill>
                  <a:schemeClr val="accent3"/>
                </a:solidFill>
              </a:defRPr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>
          <a:xfrm>
            <a:off x="393700" y="1700212"/>
            <a:ext cx="4862299" cy="4681538"/>
          </a:xfrm>
          <a:prstGeom prst="rect">
            <a:avLst/>
          </a:prstGeom>
        </p:spPr>
        <p:txBody>
          <a:bodyPr/>
          <a:lstStyle>
            <a:lvl1pPr>
              <a:tabLst>
                <a:tab pos="5029200" algn="r"/>
              </a:tabLst>
              <a:defRPr/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5"/>
            <a:r>
              <a:rPr lang="en-US" dirty="0"/>
              <a:t>Fifth level</a:t>
            </a:r>
          </a:p>
          <a:p>
            <a:pPr lvl="6"/>
            <a:r>
              <a:rPr lang="en-US" dirty="0"/>
              <a:t>Sixth level</a:t>
            </a:r>
          </a:p>
          <a:p>
            <a:pPr lvl="7"/>
            <a:r>
              <a:rPr lang="en-US" dirty="0"/>
              <a:t>Seventh level</a:t>
            </a:r>
          </a:p>
          <a:p>
            <a:pPr lvl="8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4226273164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95287" y="1700213"/>
            <a:ext cx="2034000" cy="1260000"/>
          </a:xfrm>
        </p:spPr>
        <p:txBody>
          <a:bodyPr lIns="0" tIns="0" rIns="0" bIns="0">
            <a:noAutofit/>
          </a:bodyPr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2502000" y="1700213"/>
            <a:ext cx="2034000" cy="1260000"/>
          </a:xfrm>
        </p:spPr>
        <p:txBody>
          <a:bodyPr lIns="0" tIns="0" rIns="0" bIns="0">
            <a:noAutofit/>
          </a:bodyPr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607360" y="1700213"/>
            <a:ext cx="2034000" cy="1260000"/>
          </a:xfrm>
        </p:spPr>
        <p:txBody>
          <a:bodyPr lIns="0" tIns="0" rIns="0" bIns="0">
            <a:noAutofit/>
          </a:bodyPr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6713999" y="1700213"/>
            <a:ext cx="2034000" cy="1260000"/>
          </a:xfrm>
        </p:spPr>
        <p:txBody>
          <a:bodyPr lIns="0" tIns="0" rIns="0" bIns="0">
            <a:noAutofit/>
          </a:bodyPr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393700" y="3124200"/>
            <a:ext cx="2022888" cy="3257548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0"/>
              </a:spcAft>
              <a:defRPr/>
            </a:lvl2pPr>
            <a:lvl3pPr marL="0" indent="0">
              <a:spcAft>
                <a:spcPts val="0"/>
              </a:spcAft>
              <a:buNone/>
              <a:defRPr/>
            </a:lvl3pPr>
            <a:lvl4pPr marL="176400" indent="-176400"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0"/>
              </a:spcAft>
              <a:defRPr baseline="0"/>
            </a:lvl5pPr>
            <a:lvl6pPr marL="356400" indent="-1764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0"/>
              </a:spcAft>
              <a:defRPr/>
            </a:lvl7pPr>
            <a:lvl8pPr marL="356400" indent="-176400">
              <a:spcAft>
                <a:spcPts val="0"/>
              </a:spcAft>
              <a:defRPr/>
            </a:lvl8pPr>
            <a:lvl9pPr marL="356400" indent="-176400">
              <a:spcAft>
                <a:spcPts val="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612472" y="3120550"/>
            <a:ext cx="2034000" cy="3261199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0"/>
              </a:spcAft>
              <a:defRPr/>
            </a:lvl2pPr>
            <a:lvl3pPr marL="0" indent="0">
              <a:spcAft>
                <a:spcPts val="0"/>
              </a:spcAft>
              <a:buNone/>
              <a:defRPr/>
            </a:lvl3pPr>
            <a:lvl4pPr marL="176400" indent="-176400"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0"/>
              </a:spcAft>
              <a:defRPr baseline="0"/>
            </a:lvl5pPr>
            <a:lvl6pPr marL="356400" indent="-1764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0"/>
              </a:spcAft>
              <a:defRPr/>
            </a:lvl7pPr>
            <a:lvl8pPr marL="356400" indent="-176400">
              <a:spcAft>
                <a:spcPts val="0"/>
              </a:spcAft>
              <a:defRPr/>
            </a:lvl8pPr>
            <a:lvl9pPr marL="356400" indent="-176400">
              <a:spcAft>
                <a:spcPts val="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2497530" y="3124199"/>
            <a:ext cx="2034000" cy="3257549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0"/>
              </a:spcAft>
              <a:defRPr/>
            </a:lvl2pPr>
            <a:lvl3pPr marL="0" indent="0">
              <a:spcAft>
                <a:spcPts val="0"/>
              </a:spcAft>
              <a:buNone/>
              <a:defRPr/>
            </a:lvl3pPr>
            <a:lvl4pPr marL="176400" indent="-176400"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0"/>
              </a:spcAft>
              <a:defRPr baseline="0"/>
            </a:lvl5pPr>
            <a:lvl6pPr marL="356400" indent="-1764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0"/>
              </a:spcAft>
              <a:defRPr/>
            </a:lvl7pPr>
            <a:lvl8pPr marL="356400" indent="-176400">
              <a:spcAft>
                <a:spcPts val="0"/>
              </a:spcAft>
              <a:defRPr/>
            </a:lvl8pPr>
            <a:lvl9pPr marL="356400" indent="-176400">
              <a:spcAft>
                <a:spcPts val="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6727413" y="3108510"/>
            <a:ext cx="2022887" cy="3273240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0"/>
              </a:spcAft>
              <a:defRPr/>
            </a:lvl2pPr>
            <a:lvl3pPr marL="0" indent="0">
              <a:spcAft>
                <a:spcPts val="0"/>
              </a:spcAft>
              <a:buNone/>
              <a:defRPr/>
            </a:lvl3pPr>
            <a:lvl4pPr marL="176400" indent="-176400"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0"/>
              </a:spcAft>
              <a:defRPr baseline="0"/>
            </a:lvl5pPr>
            <a:lvl6pPr marL="356400" indent="-1764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0"/>
              </a:spcAft>
              <a:defRPr/>
            </a:lvl7pPr>
            <a:lvl8pPr marL="356400" indent="-176400">
              <a:spcAft>
                <a:spcPts val="0"/>
              </a:spcAft>
              <a:defRPr/>
            </a:lvl8pPr>
            <a:lvl9pPr marL="356400" indent="-176400">
              <a:spcAft>
                <a:spcPts val="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6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92293152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Circle Whit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btitle 2"/>
          <p:cNvSpPr>
            <a:spLocks noGrp="1"/>
          </p:cNvSpPr>
          <p:nvPr>
            <p:ph type="subTitle" idx="1"/>
          </p:nvPr>
        </p:nvSpPr>
        <p:spPr bwMode="gray">
          <a:xfrm>
            <a:off x="395288" y="5864229"/>
            <a:ext cx="4176711" cy="505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ct val="11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95288" y="6399564"/>
            <a:ext cx="4176712" cy="298450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 sz="10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36" y="136431"/>
            <a:ext cx="1762125" cy="119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66472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Rectangle 3"/>
          <p:cNvSpPr/>
          <p:nvPr userDrawn="1"/>
        </p:nvSpPr>
        <p:spPr>
          <a:xfrm>
            <a:off x="395288" y="1707173"/>
            <a:ext cx="41220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4644000" y="1700213"/>
            <a:ext cx="4106300" cy="60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395288" y="4065173"/>
            <a:ext cx="41220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644000" y="4065173"/>
            <a:ext cx="41063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8" name="Picture Placeholder 11"/>
          <p:cNvSpPr>
            <a:spLocks noGrp="1"/>
          </p:cNvSpPr>
          <p:nvPr>
            <p:ph type="pic" sz="quarter" idx="25"/>
          </p:nvPr>
        </p:nvSpPr>
        <p:spPr>
          <a:xfrm>
            <a:off x="395288" y="1880213"/>
            <a:ext cx="1476000" cy="1476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9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4644000" y="1880213"/>
            <a:ext cx="1476000" cy="1476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29"/>
          </p:nvPr>
        </p:nvSpPr>
        <p:spPr>
          <a:xfrm>
            <a:off x="395288" y="4256213"/>
            <a:ext cx="1476000" cy="1476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31"/>
          </p:nvPr>
        </p:nvSpPr>
        <p:spPr>
          <a:xfrm>
            <a:off x="4644000" y="4256213"/>
            <a:ext cx="1476000" cy="1476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2"/>
          </p:nvPr>
        </p:nvSpPr>
        <p:spPr>
          <a:xfrm>
            <a:off x="2024644" y="1880213"/>
            <a:ext cx="2466000" cy="1944000"/>
          </a:xfrm>
        </p:spPr>
        <p:txBody>
          <a:bodyPr/>
          <a:lstStyle>
            <a:lvl1pPr>
              <a:spcAft>
                <a:spcPts val="0"/>
              </a:spcAft>
              <a:defRPr b="1"/>
            </a:lvl1pPr>
            <a:lvl2pPr>
              <a:spcAft>
                <a:spcPts val="0"/>
              </a:spcAft>
              <a:defRPr b="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3"/>
          </p:nvPr>
        </p:nvSpPr>
        <p:spPr>
          <a:xfrm>
            <a:off x="6273356" y="1880213"/>
            <a:ext cx="2476944" cy="1944000"/>
          </a:xfrm>
        </p:spPr>
        <p:txBody>
          <a:bodyPr/>
          <a:lstStyle>
            <a:lvl1pPr>
              <a:spcAft>
                <a:spcPts val="0"/>
              </a:spcAft>
              <a:defRPr b="1"/>
            </a:lvl1pPr>
            <a:lvl2pPr>
              <a:spcAft>
                <a:spcPts val="0"/>
              </a:spcAft>
              <a:defRPr b="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34"/>
          </p:nvPr>
        </p:nvSpPr>
        <p:spPr>
          <a:xfrm>
            <a:off x="2024644" y="4256213"/>
            <a:ext cx="2466000" cy="1944000"/>
          </a:xfrm>
        </p:spPr>
        <p:txBody>
          <a:bodyPr/>
          <a:lstStyle>
            <a:lvl1pPr>
              <a:spcAft>
                <a:spcPts val="0"/>
              </a:spcAft>
              <a:defRPr b="1"/>
            </a:lvl1pPr>
            <a:lvl2pPr>
              <a:spcAft>
                <a:spcPts val="0"/>
              </a:spcAft>
              <a:defRPr b="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5"/>
          </p:nvPr>
        </p:nvSpPr>
        <p:spPr>
          <a:xfrm>
            <a:off x="6273356" y="4256213"/>
            <a:ext cx="2476944" cy="1944000"/>
          </a:xfrm>
        </p:spPr>
        <p:txBody>
          <a:bodyPr/>
          <a:lstStyle>
            <a:lvl1pPr>
              <a:spcAft>
                <a:spcPts val="0"/>
              </a:spcAft>
              <a:defRPr b="1"/>
            </a:lvl1pPr>
            <a:lvl2pPr>
              <a:spcAft>
                <a:spcPts val="0"/>
              </a:spcAft>
              <a:defRPr b="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553244505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93700" y="1700213"/>
            <a:ext cx="2754313" cy="19716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004798" y="1700213"/>
            <a:ext cx="2745501" cy="1971675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204806" y="1700213"/>
            <a:ext cx="2743200" cy="19716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9" name="Text Placeholder 18"/>
          <p:cNvSpPr>
            <a:spLocks noGrp="1"/>
          </p:cNvSpPr>
          <p:nvPr>
            <p:ph idx="1" hasCustomPrompt="1"/>
          </p:nvPr>
        </p:nvSpPr>
        <p:spPr>
          <a:xfrm>
            <a:off x="396000" y="3832225"/>
            <a:ext cx="2743200" cy="2095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18"/>
          <p:cNvSpPr>
            <a:spLocks noGrp="1"/>
          </p:cNvSpPr>
          <p:nvPr>
            <p:ph idx="16" hasCustomPrompt="1"/>
          </p:nvPr>
        </p:nvSpPr>
        <p:spPr>
          <a:xfrm>
            <a:off x="3200400" y="3832225"/>
            <a:ext cx="2743200" cy="2095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8"/>
          <p:cNvSpPr>
            <a:spLocks noGrp="1"/>
          </p:cNvSpPr>
          <p:nvPr>
            <p:ph idx="17" hasCustomPrompt="1"/>
          </p:nvPr>
        </p:nvSpPr>
        <p:spPr>
          <a:xfrm>
            <a:off x="6004798" y="3832225"/>
            <a:ext cx="2745501" cy="2095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923684690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96000" y="295683"/>
            <a:ext cx="8352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589913064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&amp; sub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BBBCBC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96000" y="295683"/>
            <a:ext cx="8352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8402828" y="6491553"/>
            <a:ext cx="347472" cy="3291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50" noProof="0" smtClean="0">
                <a:solidFill>
                  <a:schemeClr val="tx1"/>
                </a:solidFill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650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1589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lifications 2 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393701" y="1857892"/>
            <a:ext cx="4101706" cy="1695450"/>
          </a:xfrm>
        </p:spPr>
        <p:txBody>
          <a:bodyPr/>
          <a:lstStyle>
            <a:lvl1pPr>
              <a:spcAft>
                <a:spcPts val="1000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4660582" y="1857892"/>
            <a:ext cx="4091001" cy="1695450"/>
          </a:xfrm>
        </p:spPr>
        <p:txBody>
          <a:bodyPr/>
          <a:lstStyle>
            <a:lvl1pPr>
              <a:spcAft>
                <a:spcPts val="1000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Rectangle 3"/>
          <p:cNvSpPr/>
          <p:nvPr userDrawn="1"/>
        </p:nvSpPr>
        <p:spPr>
          <a:xfrm>
            <a:off x="395288" y="1711728"/>
            <a:ext cx="4100118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4660582" y="1711728"/>
            <a:ext cx="4089718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6" name="Picture Placeholder 29"/>
          <p:cNvSpPr>
            <a:spLocks noGrp="1"/>
          </p:cNvSpPr>
          <p:nvPr>
            <p:ph type="pic" sz="quarter" idx="19" hasCustomPrompt="1"/>
          </p:nvPr>
        </p:nvSpPr>
        <p:spPr>
          <a:xfrm>
            <a:off x="3587751" y="1863916"/>
            <a:ext cx="907655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dirty="0">
                <a:solidFill>
                  <a:schemeClr val="bg1"/>
                </a:solidFill>
              </a:rPr>
              <a:t>Co-brand</a:t>
            </a:r>
            <a:br>
              <a:rPr lang="en-US" sz="1200" dirty="0">
                <a:solidFill>
                  <a:schemeClr val="bg1"/>
                </a:solidFill>
              </a:rPr>
            </a:br>
            <a:r>
              <a:rPr lang="en-US" sz="1200" dirty="0">
                <a:solidFill>
                  <a:schemeClr val="bg1"/>
                </a:solidFill>
              </a:rPr>
              <a:t>Logo</a:t>
            </a:r>
          </a:p>
          <a:p>
            <a:endParaRPr lang="en-GB" dirty="0"/>
          </a:p>
        </p:txBody>
      </p:sp>
      <p:sp>
        <p:nvSpPr>
          <p:cNvPr id="7" name="Picture Placeholder 29"/>
          <p:cNvSpPr>
            <a:spLocks noGrp="1"/>
          </p:cNvSpPr>
          <p:nvPr>
            <p:ph type="pic" sz="quarter" idx="20" hasCustomPrompt="1"/>
          </p:nvPr>
        </p:nvSpPr>
        <p:spPr>
          <a:xfrm>
            <a:off x="7818462" y="1857892"/>
            <a:ext cx="933121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dirty="0">
                <a:solidFill>
                  <a:schemeClr val="bg1"/>
                </a:solidFill>
              </a:rPr>
              <a:t>Co-brand</a:t>
            </a:r>
            <a:br>
              <a:rPr lang="en-US" sz="1200" dirty="0">
                <a:solidFill>
                  <a:schemeClr val="bg1"/>
                </a:solidFill>
              </a:rPr>
            </a:br>
            <a:r>
              <a:rPr lang="en-US" sz="1200" dirty="0">
                <a:solidFill>
                  <a:schemeClr val="bg1"/>
                </a:solidFill>
              </a:rPr>
              <a:t>Logo</a:t>
            </a:r>
          </a:p>
          <a:p>
            <a:endParaRPr lang="en-GB" dirty="0"/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075679773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lifications 2 x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393701" y="1857892"/>
            <a:ext cx="4101706" cy="1695450"/>
          </a:xfrm>
        </p:spPr>
        <p:txBody>
          <a:bodyPr/>
          <a:lstStyle>
            <a:lvl1pPr>
              <a:spcAft>
                <a:spcPts val="1000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4660582" y="1857892"/>
            <a:ext cx="4091001" cy="1695450"/>
          </a:xfrm>
        </p:spPr>
        <p:txBody>
          <a:bodyPr/>
          <a:lstStyle>
            <a:lvl1pPr>
              <a:spcAft>
                <a:spcPts val="1000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Rectangle 3"/>
          <p:cNvSpPr/>
          <p:nvPr userDrawn="1"/>
        </p:nvSpPr>
        <p:spPr>
          <a:xfrm>
            <a:off x="395288" y="1711728"/>
            <a:ext cx="4100118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4660582" y="1711728"/>
            <a:ext cx="4089718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6" name="Picture Placeholder 29"/>
          <p:cNvSpPr>
            <a:spLocks noGrp="1"/>
          </p:cNvSpPr>
          <p:nvPr>
            <p:ph type="pic" sz="quarter" idx="19" hasCustomPrompt="1"/>
          </p:nvPr>
        </p:nvSpPr>
        <p:spPr>
          <a:xfrm>
            <a:off x="3587751" y="1863916"/>
            <a:ext cx="907655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dirty="0">
                <a:solidFill>
                  <a:schemeClr val="bg1"/>
                </a:solidFill>
              </a:rPr>
              <a:t>Co-brand</a:t>
            </a:r>
            <a:br>
              <a:rPr lang="en-US" sz="1200" dirty="0">
                <a:solidFill>
                  <a:schemeClr val="bg1"/>
                </a:solidFill>
              </a:rPr>
            </a:br>
            <a:r>
              <a:rPr lang="en-US" sz="1200" dirty="0">
                <a:solidFill>
                  <a:schemeClr val="bg1"/>
                </a:solidFill>
              </a:rPr>
              <a:t>Logo</a:t>
            </a:r>
          </a:p>
          <a:p>
            <a:endParaRPr lang="en-GB" dirty="0"/>
          </a:p>
        </p:txBody>
      </p:sp>
      <p:sp>
        <p:nvSpPr>
          <p:cNvPr id="7" name="Picture Placeholder 29"/>
          <p:cNvSpPr>
            <a:spLocks noGrp="1"/>
          </p:cNvSpPr>
          <p:nvPr>
            <p:ph type="pic" sz="quarter" idx="20" hasCustomPrompt="1"/>
          </p:nvPr>
        </p:nvSpPr>
        <p:spPr>
          <a:xfrm>
            <a:off x="7818462" y="1857892"/>
            <a:ext cx="933121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dirty="0">
                <a:solidFill>
                  <a:schemeClr val="bg1"/>
                </a:solidFill>
              </a:rPr>
              <a:t>Co-brand</a:t>
            </a:r>
            <a:br>
              <a:rPr lang="en-US" sz="1200" dirty="0">
                <a:solidFill>
                  <a:schemeClr val="bg1"/>
                </a:solidFill>
              </a:rPr>
            </a:br>
            <a:r>
              <a:rPr lang="en-US" sz="1200" dirty="0">
                <a:solidFill>
                  <a:schemeClr val="bg1"/>
                </a:solidFill>
              </a:rPr>
              <a:t>Logo</a:t>
            </a:r>
          </a:p>
          <a:p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395288" y="4249682"/>
            <a:ext cx="4100118" cy="1695450"/>
          </a:xfrm>
        </p:spPr>
        <p:txBody>
          <a:bodyPr/>
          <a:lstStyle>
            <a:lvl1pPr>
              <a:spcAft>
                <a:spcPts val="1000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4660581" y="4249682"/>
            <a:ext cx="4089719" cy="1695450"/>
          </a:xfrm>
        </p:spPr>
        <p:txBody>
          <a:bodyPr/>
          <a:lstStyle>
            <a:lvl1pPr>
              <a:spcAft>
                <a:spcPts val="1000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393699" y="4103518"/>
            <a:ext cx="4101707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4660581" y="4103518"/>
            <a:ext cx="4083537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14" name="Picture Placeholder 29"/>
          <p:cNvSpPr>
            <a:spLocks noGrp="1"/>
          </p:cNvSpPr>
          <p:nvPr>
            <p:ph type="pic" sz="quarter" idx="24" hasCustomPrompt="1"/>
          </p:nvPr>
        </p:nvSpPr>
        <p:spPr>
          <a:xfrm>
            <a:off x="3565870" y="4255706"/>
            <a:ext cx="929536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dirty="0">
                <a:solidFill>
                  <a:schemeClr val="bg1"/>
                </a:solidFill>
              </a:rPr>
              <a:t>Co-brand</a:t>
            </a:r>
            <a:br>
              <a:rPr lang="en-US" sz="1200" dirty="0">
                <a:solidFill>
                  <a:schemeClr val="bg1"/>
                </a:solidFill>
              </a:rPr>
            </a:br>
            <a:r>
              <a:rPr lang="en-US" sz="1200" dirty="0">
                <a:solidFill>
                  <a:schemeClr val="bg1"/>
                </a:solidFill>
              </a:rPr>
              <a:t>Logo</a:t>
            </a:r>
          </a:p>
          <a:p>
            <a:endParaRPr lang="en-GB" dirty="0"/>
          </a:p>
        </p:txBody>
      </p:sp>
      <p:sp>
        <p:nvSpPr>
          <p:cNvPr id="15" name="Picture Placeholder 29"/>
          <p:cNvSpPr>
            <a:spLocks noGrp="1"/>
          </p:cNvSpPr>
          <p:nvPr>
            <p:ph type="pic" sz="quarter" idx="25" hasCustomPrompt="1"/>
          </p:nvPr>
        </p:nvSpPr>
        <p:spPr>
          <a:xfrm>
            <a:off x="7818463" y="4249682"/>
            <a:ext cx="933120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dirty="0">
                <a:solidFill>
                  <a:schemeClr val="bg1"/>
                </a:solidFill>
              </a:rPr>
              <a:t>Co-brand</a:t>
            </a:r>
            <a:br>
              <a:rPr lang="en-US" sz="1200" dirty="0">
                <a:solidFill>
                  <a:schemeClr val="bg1"/>
                </a:solidFill>
              </a:rPr>
            </a:br>
            <a:r>
              <a:rPr lang="en-US" sz="1200" dirty="0">
                <a:solidFill>
                  <a:schemeClr val="bg1"/>
                </a:solidFill>
              </a:rPr>
              <a:t>Logo</a:t>
            </a:r>
          </a:p>
          <a:p>
            <a:endParaRPr lang="en-GB" dirty="0"/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501437488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green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Rectangle 3"/>
          <p:cNvSpPr/>
          <p:nvPr userDrawn="1"/>
        </p:nvSpPr>
        <p:spPr>
          <a:xfrm>
            <a:off x="3240000" y="1705968"/>
            <a:ext cx="2655433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393700" y="1700213"/>
            <a:ext cx="2644321" cy="597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6105981" y="1705968"/>
            <a:ext cx="264432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100" dirty="0">
              <a:solidFill>
                <a:prstClr val="white"/>
              </a:solidFill>
            </a:endParaRP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3244283" y="1784680"/>
            <a:ext cx="2655433" cy="3914258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396000" y="1784680"/>
            <a:ext cx="2642020" cy="3914258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6105980" y="1784680"/>
            <a:ext cx="2644320" cy="3914258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695260389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396000" y="2556000"/>
            <a:ext cx="1908000" cy="3394800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6840000" y="2556000"/>
            <a:ext cx="1910300" cy="3394800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2544000" y="2556000"/>
            <a:ext cx="1908000" cy="3394800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692000" y="2556000"/>
            <a:ext cx="1908000" cy="3394800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728924781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column icon gre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396000" y="2556000"/>
            <a:ext cx="1908000" cy="33948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  <a:lvl2pPr>
              <a:spcAft>
                <a:spcPts val="1000"/>
              </a:spcAft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1000"/>
              </a:spcAft>
              <a:buNone/>
              <a:defRPr>
                <a:solidFill>
                  <a:schemeClr val="tx1"/>
                </a:solidFill>
              </a:defRPr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356400" indent="-176400">
              <a:spcAft>
                <a:spcPts val="1000"/>
              </a:spcAft>
              <a:defRPr baseline="0">
                <a:solidFill>
                  <a:schemeClr val="tx1"/>
                </a:solidFill>
              </a:defRPr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>
                <a:solidFill>
                  <a:schemeClr val="tx1"/>
                </a:solidFill>
              </a:defRPr>
            </a:lvl6pPr>
            <a:lvl7pPr marL="356400" indent="-176400">
              <a:spcAft>
                <a:spcPts val="1000"/>
              </a:spcAft>
              <a:defRPr>
                <a:solidFill>
                  <a:schemeClr val="tx1"/>
                </a:solidFill>
              </a:defRPr>
            </a:lvl7pPr>
            <a:lvl8pPr marL="356400" indent="-176400">
              <a:spcAft>
                <a:spcPts val="1000"/>
              </a:spcAft>
              <a:defRPr>
                <a:solidFill>
                  <a:schemeClr val="tx1"/>
                </a:solidFill>
              </a:defRPr>
            </a:lvl8pPr>
            <a:lvl9pPr marL="356400" indent="-176400">
              <a:spcAft>
                <a:spcPts val="1000"/>
              </a:spcAft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6840000" y="2556000"/>
            <a:ext cx="1910300" cy="33948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  <a:lvl2pPr>
              <a:spcAft>
                <a:spcPts val="1000"/>
              </a:spcAft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1000"/>
              </a:spcAft>
              <a:buNone/>
              <a:defRPr>
                <a:solidFill>
                  <a:schemeClr val="tx1"/>
                </a:solidFill>
              </a:defRPr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356400" indent="-176400">
              <a:spcAft>
                <a:spcPts val="1000"/>
              </a:spcAft>
              <a:defRPr baseline="0">
                <a:solidFill>
                  <a:schemeClr val="tx1"/>
                </a:solidFill>
              </a:defRPr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>
                <a:solidFill>
                  <a:schemeClr val="tx1"/>
                </a:solidFill>
              </a:defRPr>
            </a:lvl6pPr>
            <a:lvl7pPr marL="356400" indent="-176400">
              <a:spcAft>
                <a:spcPts val="1000"/>
              </a:spcAft>
              <a:defRPr>
                <a:solidFill>
                  <a:schemeClr val="tx1"/>
                </a:solidFill>
              </a:defRPr>
            </a:lvl7pPr>
            <a:lvl8pPr marL="356400" indent="-176400">
              <a:spcAft>
                <a:spcPts val="1000"/>
              </a:spcAft>
              <a:defRPr>
                <a:solidFill>
                  <a:schemeClr val="tx1"/>
                </a:solidFill>
              </a:defRPr>
            </a:lvl8pPr>
            <a:lvl9pPr marL="356400" indent="-176400">
              <a:spcAft>
                <a:spcPts val="1000"/>
              </a:spcAft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2544000" y="2556000"/>
            <a:ext cx="1908000" cy="33948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  <a:lvl2pPr>
              <a:spcAft>
                <a:spcPts val="1000"/>
              </a:spcAft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1000"/>
              </a:spcAft>
              <a:buNone/>
              <a:defRPr>
                <a:solidFill>
                  <a:schemeClr val="tx1"/>
                </a:solidFill>
              </a:defRPr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356400" indent="-176400">
              <a:spcAft>
                <a:spcPts val="1000"/>
              </a:spcAft>
              <a:defRPr baseline="0">
                <a:solidFill>
                  <a:schemeClr val="tx1"/>
                </a:solidFill>
              </a:defRPr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>
                <a:solidFill>
                  <a:schemeClr val="tx1"/>
                </a:solidFill>
              </a:defRPr>
            </a:lvl6pPr>
            <a:lvl7pPr marL="356400" indent="-176400">
              <a:spcAft>
                <a:spcPts val="1000"/>
              </a:spcAft>
              <a:defRPr>
                <a:solidFill>
                  <a:schemeClr val="tx1"/>
                </a:solidFill>
              </a:defRPr>
            </a:lvl7pPr>
            <a:lvl8pPr marL="356400" indent="-176400">
              <a:spcAft>
                <a:spcPts val="1000"/>
              </a:spcAft>
              <a:defRPr>
                <a:solidFill>
                  <a:schemeClr val="tx1"/>
                </a:solidFill>
              </a:defRPr>
            </a:lvl8pPr>
            <a:lvl9pPr marL="356400" indent="-176400">
              <a:spcAft>
                <a:spcPts val="1000"/>
              </a:spcAft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692000" y="2556000"/>
            <a:ext cx="1908000" cy="33948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  <a:lvl2pPr>
              <a:spcAft>
                <a:spcPts val="1000"/>
              </a:spcAft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1000"/>
              </a:spcAft>
              <a:buNone/>
              <a:defRPr>
                <a:solidFill>
                  <a:schemeClr val="tx1"/>
                </a:solidFill>
              </a:defRPr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356400" indent="-176400">
              <a:spcAft>
                <a:spcPts val="1000"/>
              </a:spcAft>
              <a:defRPr baseline="0">
                <a:solidFill>
                  <a:schemeClr val="tx1"/>
                </a:solidFill>
              </a:defRPr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>
                <a:solidFill>
                  <a:schemeClr val="tx1"/>
                </a:solidFill>
              </a:defRPr>
            </a:lvl6pPr>
            <a:lvl7pPr marL="356400" indent="-176400">
              <a:spcAft>
                <a:spcPts val="1000"/>
              </a:spcAft>
              <a:defRPr>
                <a:solidFill>
                  <a:schemeClr val="tx1"/>
                </a:solidFill>
              </a:defRPr>
            </a:lvl7pPr>
            <a:lvl8pPr marL="356400" indent="-176400">
              <a:spcAft>
                <a:spcPts val="1000"/>
              </a:spcAft>
              <a:defRPr>
                <a:solidFill>
                  <a:schemeClr val="tx1"/>
                </a:solidFill>
              </a:defRPr>
            </a:lvl8pPr>
            <a:lvl9pPr marL="356400" indent="-176400">
              <a:spcAft>
                <a:spcPts val="1000"/>
              </a:spcAft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8402828" y="6491553"/>
            <a:ext cx="347472" cy="3291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50" noProof="0" smtClean="0">
                <a:solidFill>
                  <a:schemeClr val="tx1"/>
                </a:solidFill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650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512094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1 column text with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96000" y="295683"/>
            <a:ext cx="8352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Text Placeholder 18"/>
          <p:cNvSpPr>
            <a:spLocks noGrp="1"/>
          </p:cNvSpPr>
          <p:nvPr>
            <p:ph idx="1"/>
          </p:nvPr>
        </p:nvSpPr>
        <p:spPr>
          <a:xfrm>
            <a:off x="396000" y="1700213"/>
            <a:ext cx="4176000" cy="46815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136913117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SAP Blue">
    <p:bg bwMode="gray">
      <p:bgPr>
        <a:solidFill>
          <a:srgbClr val="00A6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93700" y="1705669"/>
            <a:ext cx="7888288" cy="1592403"/>
          </a:xfrm>
        </p:spPr>
        <p:txBody>
          <a:bodyPr anchor="b"/>
          <a:lstStyle>
            <a:lvl1pPr>
              <a:lnSpc>
                <a:spcPct val="95000"/>
              </a:lnSpc>
              <a:defRPr sz="385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93700" y="3429000"/>
            <a:ext cx="7888288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85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649632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subtitle, 1 column text with chart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BBBCBC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96000" y="295683"/>
            <a:ext cx="8352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Text Placeholder 18"/>
          <p:cNvSpPr>
            <a:spLocks noGrp="1"/>
          </p:cNvSpPr>
          <p:nvPr>
            <p:ph idx="1"/>
          </p:nvPr>
        </p:nvSpPr>
        <p:spPr>
          <a:xfrm>
            <a:off x="396000" y="1700213"/>
            <a:ext cx="4176000" cy="46815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8402828" y="6491553"/>
            <a:ext cx="347472" cy="3291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50" noProof="0" smtClean="0">
                <a:solidFill>
                  <a:schemeClr val="tx1"/>
                </a:solidFill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650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3691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9027017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8402828" y="6491553"/>
            <a:ext cx="347472" cy="3291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50" noProof="0" smtClean="0">
                <a:solidFill>
                  <a:schemeClr val="tx1"/>
                </a:solidFill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650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8542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06A9-A137-47DD-8899-EC51310779F3}" type="datetimeFigureOut">
              <a:rPr lang="en-IN" smtClean="0"/>
              <a:pPr/>
              <a:t>24-01-2020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3C784-F74E-4BF5-84BA-126B81E799D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0471713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06A9-A137-47DD-8899-EC51310779F3}" type="datetimeFigureOut">
              <a:rPr lang="en-IN" smtClean="0"/>
              <a:pPr/>
              <a:t>24-01-2020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DD3C784-F74E-4BF5-84BA-126B81E799D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938566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06A9-A137-47DD-8899-EC51310779F3}" type="datetimeFigureOut">
              <a:rPr lang="en-IN" smtClean="0"/>
              <a:pPr/>
              <a:t>24-01-2020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DD3C784-F74E-4BF5-84BA-126B81E799D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573556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06A9-A137-47DD-8899-EC51310779F3}" type="datetimeFigureOut">
              <a:rPr lang="en-IN" smtClean="0"/>
              <a:pPr/>
              <a:t>24-01-2020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DD3C784-F74E-4BF5-84BA-126B81E799D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6653390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06A9-A137-47DD-8899-EC51310779F3}" type="datetimeFigureOut">
              <a:rPr lang="en-IN" smtClean="0"/>
              <a:pPr/>
              <a:t>24-01-2020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DD3C784-F74E-4BF5-84BA-126B81E799D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4008530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06A9-A137-47DD-8899-EC51310779F3}" type="datetimeFigureOut">
              <a:rPr lang="en-IN" smtClean="0"/>
              <a:pPr/>
              <a:t>24-01-2020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DD3C784-F74E-4BF5-84BA-126B81E799D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547685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06A9-A137-47DD-8899-EC51310779F3}" type="datetimeFigureOut">
              <a:rPr lang="en-IN" smtClean="0"/>
              <a:pPr/>
              <a:t>24-01-2020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DD3C784-F74E-4BF5-84BA-126B81E799D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77861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SAP Green">
    <p:bg bwMode="gray">
      <p:bgPr>
        <a:solidFill>
          <a:srgbClr val="648D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96000" y="1705669"/>
            <a:ext cx="7885988" cy="1592403"/>
          </a:xfrm>
        </p:spPr>
        <p:txBody>
          <a:bodyPr anchor="b"/>
          <a:lstStyle>
            <a:lvl1pPr>
              <a:lnSpc>
                <a:spcPct val="95000"/>
              </a:lnSpc>
              <a:defRPr sz="385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96000" y="3429000"/>
            <a:ext cx="7888288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85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446283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06A9-A137-47DD-8899-EC51310779F3}" type="datetimeFigureOut">
              <a:rPr lang="en-IN" smtClean="0"/>
              <a:pPr/>
              <a:t>24-01-2020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DD3C784-F74E-4BF5-84BA-126B81E799D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5650145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06A9-A137-47DD-8899-EC51310779F3}" type="datetimeFigureOut">
              <a:rPr lang="en-IN" smtClean="0"/>
              <a:pPr/>
              <a:t>24-01-2020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DD3C784-F74E-4BF5-84BA-126B81E799D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948578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06A9-A137-47DD-8899-EC51310779F3}" type="datetimeFigureOut">
              <a:rPr lang="en-IN" smtClean="0"/>
              <a:pPr/>
              <a:t>24-01-2020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DD3C784-F74E-4BF5-84BA-126B81E799D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204136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06A9-A137-47DD-8899-EC51310779F3}" type="datetimeFigureOut">
              <a:rPr lang="en-IN" smtClean="0"/>
              <a:pPr/>
              <a:t>24-01-2020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DD3C784-F74E-4BF5-84BA-126B81E799D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2845504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06A9-A137-47DD-8899-EC51310779F3}" type="datetimeFigureOut">
              <a:rPr lang="en-IN" smtClean="0"/>
              <a:pPr/>
              <a:t>24-01-2020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DD3C784-F74E-4BF5-84BA-126B81E799D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214311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96000" y="295683"/>
            <a:ext cx="8352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987750371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vider - GSAP Grey">
    <p:bg bwMode="gray">
      <p:bgPr>
        <a:solidFill>
          <a:srgbClr val="7B7B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93700" y="1705669"/>
            <a:ext cx="7888288" cy="1592403"/>
          </a:xfrm>
        </p:spPr>
        <p:txBody>
          <a:bodyPr anchor="b"/>
          <a:lstStyle>
            <a:lvl1pPr>
              <a:lnSpc>
                <a:spcPct val="95000"/>
              </a:lnSpc>
              <a:defRPr sz="385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93700" y="3429000"/>
            <a:ext cx="7888288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85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621869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9" y="651603"/>
            <a:ext cx="8371762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5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76239" y="317501"/>
            <a:ext cx="8371762" cy="3341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8" name="Text Placeholder 18"/>
          <p:cNvSpPr>
            <a:spLocks noGrp="1"/>
          </p:cNvSpPr>
          <p:nvPr>
            <p:ph idx="1"/>
          </p:nvPr>
        </p:nvSpPr>
        <p:spPr>
          <a:xfrm>
            <a:off x="376238" y="1700492"/>
            <a:ext cx="8374062" cy="467870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67240577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subtitle &amp;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651600"/>
            <a:ext cx="83520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96000" y="295683"/>
            <a:ext cx="835200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Chart Placeholder 3"/>
          <p:cNvSpPr>
            <a:spLocks noGrp="1"/>
          </p:cNvSpPr>
          <p:nvPr>
            <p:ph type="chart" sz="quarter" idx="15"/>
          </p:nvPr>
        </p:nvSpPr>
        <p:spPr>
          <a:xfrm>
            <a:off x="391079" y="2051999"/>
            <a:ext cx="8359221" cy="4069013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395999" y="1700213"/>
            <a:ext cx="8352001" cy="3571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391081" y="6121013"/>
            <a:ext cx="8359220" cy="256647"/>
          </a:xfrm>
        </p:spPr>
        <p:txBody>
          <a:bodyPr>
            <a:norm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923049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SAP Grey">
    <p:bg bwMode="gray">
      <p:bgPr>
        <a:solidFill>
          <a:srgbClr val="7B7B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93700" y="1705669"/>
            <a:ext cx="7888288" cy="1592403"/>
          </a:xfrm>
        </p:spPr>
        <p:txBody>
          <a:bodyPr anchor="b"/>
          <a:lstStyle>
            <a:lvl1pPr>
              <a:lnSpc>
                <a:spcPct val="95000"/>
              </a:lnSpc>
              <a:defRPr sz="385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93700" y="3429000"/>
            <a:ext cx="7888288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85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386572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SAP Dark Blue">
    <p:bg bwMode="gray"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93700" y="1705669"/>
            <a:ext cx="7888288" cy="1592403"/>
          </a:xfrm>
        </p:spPr>
        <p:txBody>
          <a:bodyPr anchor="b"/>
          <a:lstStyle>
            <a:lvl1pPr>
              <a:lnSpc>
                <a:spcPct val="95000"/>
              </a:lnSpc>
              <a:defRPr sz="385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93700" y="3429000"/>
            <a:ext cx="7888288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85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118997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SAP whit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93700" y="1705669"/>
            <a:ext cx="7888288" cy="1592403"/>
          </a:xfrm>
        </p:spPr>
        <p:txBody>
          <a:bodyPr anchor="b"/>
          <a:lstStyle>
            <a:lvl1pPr>
              <a:lnSpc>
                <a:spcPct val="95000"/>
              </a:lnSpc>
              <a:defRPr sz="3850" b="1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93700" y="3429000"/>
            <a:ext cx="7888288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85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239433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statement blue">
    <p:bg>
      <p:bgPr>
        <a:solidFill>
          <a:srgbClr val="00A6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93700" y="1628775"/>
            <a:ext cx="6846815" cy="467873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3600"/>
              </a:spcBef>
              <a:defRPr sz="2800">
                <a:solidFill>
                  <a:schemeClr val="bg1"/>
                </a:solidFill>
              </a:defRPr>
            </a:lvl1pPr>
            <a:lvl2pPr marL="457200" indent="-457200">
              <a:defRPr sz="3000">
                <a:solidFill>
                  <a:schemeClr val="bg2"/>
                </a:solidFill>
              </a:defRPr>
            </a:lvl2pPr>
            <a:lvl3pPr>
              <a:defRPr sz="3000">
                <a:solidFill>
                  <a:schemeClr val="bg2"/>
                </a:solidFill>
              </a:defRPr>
            </a:lvl3pPr>
            <a:lvl4pPr>
              <a:defRPr sz="3000">
                <a:solidFill>
                  <a:schemeClr val="bg2"/>
                </a:solidFill>
              </a:defRPr>
            </a:lvl4pPr>
            <a:lvl5pPr>
              <a:defRPr sz="3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140544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oleObject" Target="../embeddings/oleObject1.bin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vmlDrawing" Target="../drawings/vmlDrawing1.v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image" Target="../media/image1.emf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ags" Target="../tags/tag2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2" Type="http://schemas.openxmlformats.org/officeDocument/2006/relationships/slideLayout" Target="../slideLayouts/slideLayout4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8347586" y="6542087"/>
            <a:ext cx="402713" cy="27864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50" noProof="0" smtClean="0">
                <a:solidFill>
                  <a:schemeClr val="tx1"/>
                </a:solidFill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650" noProof="0" dirty="0">
              <a:solidFill>
                <a:schemeClr val="tx1"/>
              </a:solidFill>
            </a:endParaRPr>
          </a:p>
        </p:txBody>
      </p:sp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46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51" name="think-cell Slide" r:id="rId47" imgW="270" imgH="270" progId="TCLayout.ActiveDocument.1">
                  <p:embed/>
                </p:oleObj>
              </mc:Choice>
              <mc:Fallback>
                <p:oleObj name="think-cell Slide" r:id="rId4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396000" y="295683"/>
            <a:ext cx="8352000" cy="12441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"/>
          </p:nvPr>
        </p:nvSpPr>
        <p:spPr>
          <a:xfrm>
            <a:off x="393700" y="1700213"/>
            <a:ext cx="8356600" cy="46815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GB" dirty="0"/>
              <a:t>Seventh level</a:t>
            </a:r>
          </a:p>
          <a:p>
            <a:pPr lvl="7"/>
            <a:r>
              <a:rPr lang="en-GB" dirty="0"/>
              <a:t>Eighth level</a:t>
            </a:r>
          </a:p>
          <a:p>
            <a:pPr lvl="8"/>
            <a:r>
              <a:rPr lang="en-GB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727156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57" r:id="rId3"/>
    <p:sldLayoutId id="2147483816" r:id="rId4"/>
    <p:sldLayoutId id="2147483817" r:id="rId5"/>
    <p:sldLayoutId id="2147483818" r:id="rId6"/>
    <p:sldLayoutId id="2147483819" r:id="rId7"/>
    <p:sldLayoutId id="2147483821" r:id="rId8"/>
    <p:sldLayoutId id="2147483822" r:id="rId9"/>
    <p:sldLayoutId id="2147483823" r:id="rId10"/>
    <p:sldLayoutId id="2147483824" r:id="rId11"/>
    <p:sldLayoutId id="2147483825" r:id="rId12"/>
    <p:sldLayoutId id="2147483827" r:id="rId13"/>
    <p:sldLayoutId id="2147483828" r:id="rId14"/>
    <p:sldLayoutId id="2147483829" r:id="rId15"/>
    <p:sldLayoutId id="2147483830" r:id="rId16"/>
    <p:sldLayoutId id="2147483831" r:id="rId17"/>
    <p:sldLayoutId id="2147483832" r:id="rId18"/>
    <p:sldLayoutId id="2147483833" r:id="rId19"/>
    <p:sldLayoutId id="2147483834" r:id="rId20"/>
    <p:sldLayoutId id="2147483835" r:id="rId21"/>
    <p:sldLayoutId id="2147483836" r:id="rId22"/>
    <p:sldLayoutId id="2147483837" r:id="rId23"/>
    <p:sldLayoutId id="2147483838" r:id="rId24"/>
    <p:sldLayoutId id="2147483839" r:id="rId25"/>
    <p:sldLayoutId id="2147483840" r:id="rId26"/>
    <p:sldLayoutId id="2147483841" r:id="rId27"/>
    <p:sldLayoutId id="2147483842" r:id="rId28"/>
    <p:sldLayoutId id="2147483843" r:id="rId29"/>
    <p:sldLayoutId id="2147483844" r:id="rId30"/>
    <p:sldLayoutId id="2147483845" r:id="rId31"/>
    <p:sldLayoutId id="2147483846" r:id="rId32"/>
    <p:sldLayoutId id="2147483858" r:id="rId33"/>
    <p:sldLayoutId id="2147483847" r:id="rId34"/>
    <p:sldLayoutId id="2147483848" r:id="rId35"/>
    <p:sldLayoutId id="2147483849" r:id="rId36"/>
    <p:sldLayoutId id="2147483850" r:id="rId37"/>
    <p:sldLayoutId id="2147483851" r:id="rId38"/>
    <p:sldLayoutId id="2147483852" r:id="rId39"/>
    <p:sldLayoutId id="2147483860" r:id="rId40"/>
    <p:sldLayoutId id="2147483853" r:id="rId41"/>
    <p:sldLayoutId id="2147483859" r:id="rId42"/>
    <p:sldLayoutId id="2147483874" r:id="rId43"/>
  </p:sldLayoutIdLst>
  <p:transition>
    <p:fade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SzPct val="100000"/>
        <a:buFont typeface="Arial" panose="020B0604020202020204" pitchFamily="34" charset="0"/>
        <a:buNone/>
        <a:defRPr sz="12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000"/>
        </a:spcAft>
        <a:buClrTx/>
        <a:buSzPct val="100000"/>
        <a:buFont typeface="Arial"/>
        <a:buNone/>
        <a:defRPr lang="en-US" sz="1200" b="1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176400" indent="-176400" algn="l" defTabSz="914400" rtl="0" eaLnBrk="1" latinLnBrk="0" hangingPunct="1">
        <a:spcBef>
          <a:spcPts val="0"/>
        </a:spcBef>
        <a:spcAft>
          <a:spcPts val="1000"/>
        </a:spcAft>
        <a:buClrTx/>
        <a:buSzPct val="100000"/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356400" indent="-176400" algn="l" defTabSz="914400" rtl="0" eaLnBrk="1" latinLnBrk="0" hangingPunct="1">
        <a:spcBef>
          <a:spcPts val="0"/>
        </a:spcBef>
        <a:spcAft>
          <a:spcPts val="1000"/>
        </a:spcAft>
        <a:buClrTx/>
        <a:buSzPct val="100000"/>
        <a:buFont typeface="Verdana" panose="020B0604030504040204" pitchFamily="34" charset="0"/>
        <a:buChar char="−"/>
        <a:defRPr lang="en-US" sz="12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532800" indent="-176400" algn="l" defTabSz="798513" rtl="0" eaLnBrk="1" latinLnBrk="0" hangingPunct="1">
        <a:spcBef>
          <a:spcPts val="0"/>
        </a:spcBef>
        <a:spcAft>
          <a:spcPts val="1000"/>
        </a:spcAft>
        <a:buClrTx/>
        <a:buSzPct val="100000"/>
        <a:buFont typeface="Verdana" panose="020B0604030504040204" pitchFamily="34" charset="0"/>
        <a:buChar char="−"/>
        <a:tabLst/>
        <a:defRPr lang="en-US" sz="12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orient="horz" pos="4020">
          <p15:clr>
            <a:srgbClr val="F26B43"/>
          </p15:clr>
        </p15:guide>
        <p15:guide id="4" pos="248">
          <p15:clr>
            <a:srgbClr val="F26B43"/>
          </p15:clr>
        </p15:guide>
        <p15:guide id="5" pos="5512">
          <p15:clr>
            <a:srgbClr val="F26B43"/>
          </p15:clr>
        </p15:guide>
        <p15:guide id="6" orient="horz" pos="1071">
          <p15:clr>
            <a:srgbClr val="F26B43"/>
          </p15:clr>
        </p15:guide>
        <p15:guide id="7" orient="horz" pos="178">
          <p15:clr>
            <a:srgbClr val="F26B43"/>
          </p15:clr>
        </p15:guide>
        <p15:guide id="8" orient="horz" pos="4088">
          <p15:clr>
            <a:srgbClr val="F26B43"/>
          </p15:clr>
        </p15:guide>
        <p15:guide id="9" pos="2767">
          <p15:clr>
            <a:srgbClr val="F26B43"/>
          </p15:clr>
        </p15:guide>
        <p15:guide id="10" pos="299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E06A9-A137-47DD-8899-EC51310779F3}" type="datetimeFigureOut">
              <a:rPr lang="en-IN" smtClean="0"/>
              <a:pPr/>
              <a:t>24-01-2020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8D8446-4DF9-40B3-A5BB-221D6C6BB3E1}"/>
              </a:ext>
            </a:extLst>
          </p:cNvPr>
          <p:cNvSpPr txBox="1"/>
          <p:nvPr userDrawn="1"/>
        </p:nvSpPr>
        <p:spPr>
          <a:xfrm>
            <a:off x="8132303" y="6356351"/>
            <a:ext cx="383047" cy="31178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50" noProof="0" smtClean="0">
                <a:solidFill>
                  <a:schemeClr val="tx1"/>
                </a:solidFill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650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25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  <p:sldLayoutId id="2147483875" r:id="rId12"/>
    <p:sldLayoutId id="2147483876" r:id="rId13"/>
    <p:sldLayoutId id="2147483877" r:id="rId14"/>
    <p:sldLayoutId id="2147483878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6.jpeg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5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45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45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9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 trans="100000"/>
                    </a14:imgEffect>
                  </a14:imgLayer>
                </a14:imgProps>
              </a:ext>
            </a:extLst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2997ADD0-56A3-43EF-B2AD-5FA8C002FD74}"/>
              </a:ext>
            </a:extLst>
          </p:cNvPr>
          <p:cNvSpPr txBox="1">
            <a:spLocks/>
          </p:cNvSpPr>
          <p:nvPr/>
        </p:nvSpPr>
        <p:spPr>
          <a:xfrm>
            <a:off x="0" y="5576103"/>
            <a:ext cx="9144000" cy="103367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br>
              <a:rPr lang="en-IN" sz="3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IN" sz="3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5505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en-US" sz="30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Managing Tax Risk in Complex Time</a:t>
            </a:r>
            <a:br>
              <a:rPr lang="en-US" sz="30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sz="30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-Challenges and Opportunities</a:t>
            </a:r>
            <a:br>
              <a:rPr lang="en-IN" sz="30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endParaRPr lang="en-IN" sz="3000" b="1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919813"/>
            <a:ext cx="3029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IN" sz="1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S.P. Singh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538827-284B-4F57-A61E-070D61F6AC90}"/>
              </a:ext>
            </a:extLst>
          </p:cNvPr>
          <p:cNvSpPr txBox="1"/>
          <p:nvPr/>
        </p:nvSpPr>
        <p:spPr>
          <a:xfrm>
            <a:off x="-168965" y="6270178"/>
            <a:ext cx="18354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/>
            <a:r>
              <a:rPr lang="en-IN" sz="12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January 25, 2020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489A726-3343-4DCC-BB2B-959FB17CE2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FilmGrain/>
                    </a14:imgEffect>
                    <a14:imgEffect>
                      <a14:sharpenSoften amount="-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49020" y="2621468"/>
            <a:ext cx="2314575" cy="2261359"/>
          </a:xfrm>
          <a:prstGeom prst="rect">
            <a:avLst/>
          </a:prstGeom>
          <a:blipFill dpi="0" rotWithShape="1">
            <a:blip r:embed="rId6">
              <a:alphaModFix amt="52000"/>
            </a:blip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3562802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 txBox="1">
            <a:spLocks/>
          </p:cNvSpPr>
          <p:nvPr/>
        </p:nvSpPr>
        <p:spPr>
          <a:xfrm>
            <a:off x="3019893" y="1054309"/>
            <a:ext cx="5440201" cy="4140000"/>
          </a:xfrm>
          <a:prstGeom prst="rect">
            <a:avLst/>
          </a:prstGeom>
          <a:solidFill>
            <a:sysClr val="window" lastClr="FFFFFF"/>
          </a:solidFill>
          <a:ln w="6350">
            <a:solidFill>
              <a:srgbClr val="BBBCBC"/>
            </a:solidFill>
          </a:ln>
        </p:spPr>
        <p:txBody>
          <a:bodyPr wrap="square" lIns="88900" tIns="88900" rIns="88900" bIns="88900"/>
          <a:lstStyle>
            <a:lvl1pPr marL="0" indent="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defRPr lang="en-US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•"/>
              <a:defRPr lang="en-US" sz="14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2pPr>
            <a:lvl3pPr marL="36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‒"/>
              <a:defRPr lang="en-US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3pPr>
            <a:lvl4pPr marL="54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•"/>
              <a:defRPr lang="en-US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4pPr>
            <a:lvl5pPr marL="720000" indent="-179388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‒"/>
              <a:defRPr lang="en-GB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5pPr>
            <a:lvl6pPr marL="90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•"/>
              <a:defRPr sz="12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08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‒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126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•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144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‒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Effectiveness of tax governance and internal control framework</a:t>
            </a:r>
            <a:endParaRPr lang="en-IN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lvl="0"/>
            <a:endParaRPr lang="en-IN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lvl="0"/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Risk that an organisation is willing to take while adopting tax positions (individually for a transaction as well as combined risk overall)</a:t>
            </a:r>
          </a:p>
          <a:p>
            <a:pPr lvl="0"/>
            <a:endParaRPr lang="en-GB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lvl="0"/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Exposures associated with specific transactions specially which are unusual and non-routine</a:t>
            </a:r>
          </a:p>
          <a:p>
            <a:pPr lvl="0"/>
            <a:endParaRPr lang="en-GB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lvl="0"/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Documentation and implementation of business structures</a:t>
            </a:r>
          </a:p>
          <a:p>
            <a:pPr lvl="0"/>
            <a:endParaRPr lang="en-GB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lvl="0"/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Process of preparation, completion and review of tax returns</a:t>
            </a:r>
          </a:p>
          <a:p>
            <a:pPr lvl="0"/>
            <a:endParaRPr lang="en-GB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lvl="0"/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Financial accounting to cover tax risks</a:t>
            </a:r>
          </a:p>
        </p:txBody>
      </p:sp>
      <p:sp>
        <p:nvSpPr>
          <p:cNvPr id="5" name="Trapezoid 4"/>
          <p:cNvSpPr/>
          <p:nvPr/>
        </p:nvSpPr>
        <p:spPr>
          <a:xfrm rot="16200000">
            <a:off x="615014" y="2809309"/>
            <a:ext cx="4140000" cy="630000"/>
          </a:xfrm>
          <a:prstGeom prst="trapezoid">
            <a:avLst>
              <a:gd name="adj" fmla="val 98866"/>
            </a:avLst>
          </a:prstGeom>
          <a:gradFill flip="none" rotWithShape="1">
            <a:gsLst>
              <a:gs pos="0">
                <a:srgbClr val="8C8C8C">
                  <a:tint val="66000"/>
                  <a:satMod val="160000"/>
                </a:srgbClr>
              </a:gs>
              <a:gs pos="50000">
                <a:srgbClr val="8C8C8C">
                  <a:tint val="44500"/>
                  <a:satMod val="160000"/>
                </a:srgbClr>
              </a:gs>
              <a:gs pos="100000">
                <a:srgbClr val="8C8C8C">
                  <a:tint val="23500"/>
                  <a:satMod val="160000"/>
                </a:srgbClr>
              </a:gs>
            </a:gsLst>
            <a:lin ang="5400000" scaled="1"/>
            <a:tileRect/>
          </a:gradFill>
          <a:ln w="19050" algn="ctr">
            <a:noFill/>
            <a:miter lim="800000"/>
            <a:headEnd/>
            <a:tailEnd/>
          </a:ln>
        </p:spPr>
        <p:txBody>
          <a:bodyPr vert="eaVert" wrap="none" lIns="88900" tIns="88900" rIns="88900" bIns="889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en-GB" sz="1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396000" y="1684309"/>
            <a:ext cx="1974013" cy="2880000"/>
          </a:xfrm>
          <a:prstGeom prst="rect">
            <a:avLst/>
          </a:prstGeom>
          <a:solidFill>
            <a:srgbClr val="648D1C"/>
          </a:solidFill>
          <a:ln w="6350">
            <a:solidFill>
              <a:srgbClr val="BBBCBC"/>
            </a:solidFill>
          </a:ln>
        </p:spPr>
        <p:txBody>
          <a:bodyPr wrap="square" lIns="88900" tIns="88900" rIns="88900" bIns="88900" anchor="ctr"/>
          <a:lstStyle>
            <a:lvl1pPr marL="0" indent="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defRPr lang="en-US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•"/>
              <a:defRPr lang="en-US" sz="14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2pPr>
            <a:lvl3pPr marL="36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‒"/>
              <a:defRPr lang="en-US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3pPr>
            <a:lvl4pPr marL="54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•"/>
              <a:defRPr lang="en-US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4pPr>
            <a:lvl5pPr marL="720000" indent="-179388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‒"/>
              <a:defRPr lang="en-GB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5pPr>
            <a:lvl6pPr marL="90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•"/>
              <a:defRPr sz="12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08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‒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126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•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144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‒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Tax positions are in line with the tax risk appetite and there are no surprises</a:t>
            </a:r>
            <a:endParaRPr lang="en-IN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F19921A-D437-452D-AFD2-0210EE1BA7B1}"/>
              </a:ext>
            </a:extLst>
          </p:cNvPr>
          <p:cNvSpPr txBox="1">
            <a:spLocks/>
          </p:cNvSpPr>
          <p:nvPr/>
        </p:nvSpPr>
        <p:spPr>
          <a:xfrm>
            <a:off x="111815" y="106463"/>
            <a:ext cx="7886700" cy="56915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Taxpayers’ perspective of Risk Factors</a:t>
            </a:r>
            <a:endParaRPr lang="en-I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18803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0" y="2095500"/>
            <a:ext cx="7888288" cy="1202572"/>
          </a:xfrm>
          <a:noFill/>
        </p:spPr>
        <p:txBody>
          <a:bodyPr>
            <a:normAutofit fontScale="90000"/>
          </a:bodyPr>
          <a:lstStyle/>
          <a:p>
            <a:br>
              <a:rPr lang="en-IN" sz="28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IN" sz="28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Complex times - Changing Tax / Business Environment</a:t>
            </a:r>
            <a:endParaRPr lang="en-GB" sz="2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402881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629" y="191225"/>
            <a:ext cx="7886700" cy="683419"/>
          </a:xfrm>
        </p:spPr>
        <p:txBody>
          <a:bodyPr>
            <a:normAutofit/>
          </a:bodyPr>
          <a:lstStyle/>
          <a:p>
            <a:r>
              <a:rPr lang="en-IN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Tax Scenario- increasing complexities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85951"/>
            <a:ext cx="7886700" cy="36040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IN" sz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en-IN" sz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319304491"/>
              </p:ext>
            </p:extLst>
          </p:nvPr>
        </p:nvGraphicFramePr>
        <p:xfrm>
          <a:off x="308113" y="1242390"/>
          <a:ext cx="8090451" cy="4740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4256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bject 21">
            <a:extLst>
              <a:ext uri="{FF2B5EF4-FFF2-40B4-BE49-F238E27FC236}">
                <a16:creationId xmlns:a16="http://schemas.microsoft.com/office/drawing/2014/main" id="{5C69EA19-4FFE-40FA-A8FA-B17CD510C39E}"/>
              </a:ext>
            </a:extLst>
          </p:cNvPr>
          <p:cNvSpPr/>
          <p:nvPr/>
        </p:nvSpPr>
        <p:spPr>
          <a:xfrm>
            <a:off x="5691001" y="1905213"/>
            <a:ext cx="2413635" cy="3360420"/>
          </a:xfrm>
          <a:custGeom>
            <a:avLst/>
            <a:gdLst/>
            <a:ahLst/>
            <a:cxnLst/>
            <a:rect l="l" t="t" r="r" b="b"/>
            <a:pathLst>
              <a:path w="2413635" h="3360420">
                <a:moveTo>
                  <a:pt x="2171788" y="0"/>
                </a:moveTo>
                <a:lnTo>
                  <a:pt x="241312" y="0"/>
                </a:lnTo>
                <a:lnTo>
                  <a:pt x="192679" y="4902"/>
                </a:lnTo>
                <a:lnTo>
                  <a:pt x="147382" y="18963"/>
                </a:lnTo>
                <a:lnTo>
                  <a:pt x="106392" y="41212"/>
                </a:lnTo>
                <a:lnTo>
                  <a:pt x="70678" y="70678"/>
                </a:lnTo>
                <a:lnTo>
                  <a:pt x="41212" y="106392"/>
                </a:lnTo>
                <a:lnTo>
                  <a:pt x="18963" y="147382"/>
                </a:lnTo>
                <a:lnTo>
                  <a:pt x="4902" y="192679"/>
                </a:lnTo>
                <a:lnTo>
                  <a:pt x="0" y="241312"/>
                </a:lnTo>
                <a:lnTo>
                  <a:pt x="0" y="3118713"/>
                </a:lnTo>
                <a:lnTo>
                  <a:pt x="4902" y="3167342"/>
                </a:lnTo>
                <a:lnTo>
                  <a:pt x="18963" y="3212636"/>
                </a:lnTo>
                <a:lnTo>
                  <a:pt x="41212" y="3253624"/>
                </a:lnTo>
                <a:lnTo>
                  <a:pt x="70678" y="3289336"/>
                </a:lnTo>
                <a:lnTo>
                  <a:pt x="106392" y="3318801"/>
                </a:lnTo>
                <a:lnTo>
                  <a:pt x="147382" y="3341050"/>
                </a:lnTo>
                <a:lnTo>
                  <a:pt x="192679" y="3355111"/>
                </a:lnTo>
                <a:lnTo>
                  <a:pt x="241312" y="3360013"/>
                </a:lnTo>
                <a:lnTo>
                  <a:pt x="2171788" y="3360013"/>
                </a:lnTo>
                <a:lnTo>
                  <a:pt x="2220421" y="3355111"/>
                </a:lnTo>
                <a:lnTo>
                  <a:pt x="2265716" y="3341050"/>
                </a:lnTo>
                <a:lnTo>
                  <a:pt x="2306705" y="3318801"/>
                </a:lnTo>
                <a:lnTo>
                  <a:pt x="2342416" y="3289336"/>
                </a:lnTo>
                <a:lnTo>
                  <a:pt x="2371880" y="3253624"/>
                </a:lnTo>
                <a:lnTo>
                  <a:pt x="2394127" y="3212636"/>
                </a:lnTo>
                <a:lnTo>
                  <a:pt x="2408186" y="3167342"/>
                </a:lnTo>
                <a:lnTo>
                  <a:pt x="2413088" y="3118713"/>
                </a:lnTo>
                <a:lnTo>
                  <a:pt x="2413101" y="241312"/>
                </a:lnTo>
                <a:lnTo>
                  <a:pt x="2408199" y="192679"/>
                </a:lnTo>
                <a:lnTo>
                  <a:pt x="2394138" y="147382"/>
                </a:lnTo>
                <a:lnTo>
                  <a:pt x="2371889" y="106392"/>
                </a:lnTo>
                <a:lnTo>
                  <a:pt x="2342422" y="70678"/>
                </a:lnTo>
                <a:lnTo>
                  <a:pt x="2306709" y="41212"/>
                </a:lnTo>
                <a:lnTo>
                  <a:pt x="2265718" y="18963"/>
                </a:lnTo>
                <a:lnTo>
                  <a:pt x="2220421" y="4902"/>
                </a:lnTo>
                <a:lnTo>
                  <a:pt x="2171788" y="0"/>
                </a:lnTo>
                <a:close/>
              </a:path>
            </a:pathLst>
          </a:custGeom>
          <a:solidFill>
            <a:srgbClr val="648D1C">
              <a:alpha val="15000"/>
            </a:srgbClr>
          </a:solidFill>
        </p:spPr>
        <p:txBody>
          <a:bodyPr wrap="square" lIns="0" tIns="0" rIns="0" bIns="0" rtlCol="0"/>
          <a:lstStyle/>
          <a:p>
            <a:endParaRPr sz="11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82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BEPS – 15 Action plans around 3 main pillars</a:t>
            </a:r>
            <a:endParaRPr lang="en-US" sz="2400" dirty="0"/>
          </a:p>
        </p:txBody>
      </p:sp>
      <p:sp>
        <p:nvSpPr>
          <p:cNvPr id="73" name="AutoShape 10"/>
          <p:cNvSpPr>
            <a:spLocks noChangeArrowheads="1"/>
          </p:cNvSpPr>
          <p:nvPr/>
        </p:nvSpPr>
        <p:spPr bwMode="auto">
          <a:xfrm>
            <a:off x="3034964" y="1073566"/>
            <a:ext cx="2536086" cy="547271"/>
          </a:xfrm>
          <a:prstGeom prst="chevron">
            <a:avLst>
              <a:gd name="adj" fmla="val 32490"/>
            </a:avLst>
          </a:prstGeom>
          <a:solidFill>
            <a:schemeClr val="accent3"/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lIns="88900" tIns="88900" rIns="88900" bIns="889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Substance</a:t>
            </a:r>
            <a:endParaRPr kumimoji="0" lang="en-GB" altLang="ja-JP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74" name="AutoShape 11"/>
          <p:cNvSpPr>
            <a:spLocks noChangeArrowheads="1"/>
          </p:cNvSpPr>
          <p:nvPr/>
        </p:nvSpPr>
        <p:spPr bwMode="auto">
          <a:xfrm>
            <a:off x="365759" y="1073565"/>
            <a:ext cx="2652099" cy="562533"/>
          </a:xfrm>
          <a:prstGeom prst="homePlate">
            <a:avLst>
              <a:gd name="adj" fmla="val 31290"/>
            </a:avLst>
          </a:prstGeom>
          <a:solidFill>
            <a:schemeClr val="accent3"/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lIns="88900" tIns="88900" rIns="88900" bIns="889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Coherence</a:t>
            </a:r>
            <a:endParaRPr kumimoji="0" lang="en-GB" altLang="ja-JP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75" name="AutoShape 28"/>
          <p:cNvSpPr>
            <a:spLocks noChangeArrowheads="1"/>
          </p:cNvSpPr>
          <p:nvPr/>
        </p:nvSpPr>
        <p:spPr bwMode="auto">
          <a:xfrm>
            <a:off x="5524701" y="1073566"/>
            <a:ext cx="2536086" cy="561496"/>
          </a:xfrm>
          <a:prstGeom prst="chevron">
            <a:avLst>
              <a:gd name="adj" fmla="val 32358"/>
            </a:avLst>
          </a:prstGeom>
          <a:solidFill>
            <a:schemeClr val="accent3"/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lIns="88900" tIns="88900" rIns="88900" bIns="889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Transparency and </a:t>
            </a:r>
            <a:r>
              <a:rPr kumimoji="0" lang="en-GB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certainity</a:t>
            </a:r>
            <a:endParaRPr kumimoji="0" lang="en-GB" altLang="ja-JP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86" name="object 8">
            <a:extLst>
              <a:ext uri="{FF2B5EF4-FFF2-40B4-BE49-F238E27FC236}">
                <a16:creationId xmlns:a16="http://schemas.microsoft.com/office/drawing/2014/main" id="{3C8142FD-9444-45F7-B8AE-6C75502CB1E5}"/>
              </a:ext>
            </a:extLst>
          </p:cNvPr>
          <p:cNvSpPr/>
          <p:nvPr/>
        </p:nvSpPr>
        <p:spPr>
          <a:xfrm>
            <a:off x="363337" y="1934723"/>
            <a:ext cx="2586355" cy="3360420"/>
          </a:xfrm>
          <a:custGeom>
            <a:avLst/>
            <a:gdLst/>
            <a:ahLst/>
            <a:cxnLst/>
            <a:rect l="l" t="t" r="r" b="b"/>
            <a:pathLst>
              <a:path w="2586355" h="3360420">
                <a:moveTo>
                  <a:pt x="2327694" y="0"/>
                </a:moveTo>
                <a:lnTo>
                  <a:pt x="258635" y="0"/>
                </a:lnTo>
                <a:lnTo>
                  <a:pt x="212146" y="4167"/>
                </a:lnTo>
                <a:lnTo>
                  <a:pt x="168390" y="16181"/>
                </a:lnTo>
                <a:lnTo>
                  <a:pt x="128098" y="35312"/>
                </a:lnTo>
                <a:lnTo>
                  <a:pt x="92001" y="60828"/>
                </a:lnTo>
                <a:lnTo>
                  <a:pt x="60828" y="92001"/>
                </a:lnTo>
                <a:lnTo>
                  <a:pt x="35312" y="128098"/>
                </a:lnTo>
                <a:lnTo>
                  <a:pt x="16181" y="168390"/>
                </a:lnTo>
                <a:lnTo>
                  <a:pt x="4167" y="212146"/>
                </a:lnTo>
                <a:lnTo>
                  <a:pt x="0" y="258635"/>
                </a:lnTo>
                <a:lnTo>
                  <a:pt x="0" y="3101390"/>
                </a:lnTo>
                <a:lnTo>
                  <a:pt x="4167" y="3147879"/>
                </a:lnTo>
                <a:lnTo>
                  <a:pt x="16181" y="3191634"/>
                </a:lnTo>
                <a:lnTo>
                  <a:pt x="35312" y="3231924"/>
                </a:lnTo>
                <a:lnTo>
                  <a:pt x="60828" y="3268019"/>
                </a:lnTo>
                <a:lnTo>
                  <a:pt x="92001" y="3299189"/>
                </a:lnTo>
                <a:lnTo>
                  <a:pt x="128098" y="3324704"/>
                </a:lnTo>
                <a:lnTo>
                  <a:pt x="168390" y="3343833"/>
                </a:lnTo>
                <a:lnTo>
                  <a:pt x="212146" y="3355846"/>
                </a:lnTo>
                <a:lnTo>
                  <a:pt x="258635" y="3360013"/>
                </a:lnTo>
                <a:lnTo>
                  <a:pt x="2327694" y="3360013"/>
                </a:lnTo>
                <a:lnTo>
                  <a:pt x="2374182" y="3355846"/>
                </a:lnTo>
                <a:lnTo>
                  <a:pt x="2417937" y="3343833"/>
                </a:lnTo>
                <a:lnTo>
                  <a:pt x="2458227" y="3324704"/>
                </a:lnTo>
                <a:lnTo>
                  <a:pt x="2494322" y="3299189"/>
                </a:lnTo>
                <a:lnTo>
                  <a:pt x="2525493" y="3268019"/>
                </a:lnTo>
                <a:lnTo>
                  <a:pt x="2551008" y="3231924"/>
                </a:lnTo>
                <a:lnTo>
                  <a:pt x="2570137" y="3191634"/>
                </a:lnTo>
                <a:lnTo>
                  <a:pt x="2582150" y="3147879"/>
                </a:lnTo>
                <a:lnTo>
                  <a:pt x="2586316" y="3101390"/>
                </a:lnTo>
                <a:lnTo>
                  <a:pt x="2586316" y="258635"/>
                </a:lnTo>
                <a:lnTo>
                  <a:pt x="2582150" y="212146"/>
                </a:lnTo>
                <a:lnTo>
                  <a:pt x="2570137" y="168390"/>
                </a:lnTo>
                <a:lnTo>
                  <a:pt x="2551008" y="128098"/>
                </a:lnTo>
                <a:lnTo>
                  <a:pt x="2525493" y="92001"/>
                </a:lnTo>
                <a:lnTo>
                  <a:pt x="2494322" y="60828"/>
                </a:lnTo>
                <a:lnTo>
                  <a:pt x="2458227" y="35312"/>
                </a:lnTo>
                <a:lnTo>
                  <a:pt x="2417937" y="16181"/>
                </a:lnTo>
                <a:lnTo>
                  <a:pt x="2374182" y="4167"/>
                </a:lnTo>
                <a:lnTo>
                  <a:pt x="2327694" y="0"/>
                </a:lnTo>
                <a:close/>
              </a:path>
            </a:pathLst>
          </a:custGeom>
          <a:solidFill>
            <a:srgbClr val="648D1C">
              <a:alpha val="15000"/>
            </a:srgbClr>
          </a:solidFill>
        </p:spPr>
        <p:txBody>
          <a:bodyPr wrap="square" lIns="0" tIns="0" rIns="0" bIns="0" rtlCol="0"/>
          <a:lstStyle/>
          <a:p>
            <a:endParaRPr sz="11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8" name="object 10">
            <a:extLst>
              <a:ext uri="{FF2B5EF4-FFF2-40B4-BE49-F238E27FC236}">
                <a16:creationId xmlns:a16="http://schemas.microsoft.com/office/drawing/2014/main" id="{7026A03C-3E77-4500-BCDF-153B54C36183}"/>
              </a:ext>
            </a:extLst>
          </p:cNvPr>
          <p:cNvSpPr/>
          <p:nvPr/>
        </p:nvSpPr>
        <p:spPr>
          <a:xfrm>
            <a:off x="798310" y="2032469"/>
            <a:ext cx="1858010" cy="636480"/>
          </a:xfrm>
          <a:custGeom>
            <a:avLst/>
            <a:gdLst/>
            <a:ahLst/>
            <a:cxnLst/>
            <a:rect l="l" t="t" r="r" b="b"/>
            <a:pathLst>
              <a:path w="1858010" h="604519">
                <a:moveTo>
                  <a:pt x="0" y="60413"/>
                </a:moveTo>
                <a:lnTo>
                  <a:pt x="4748" y="36899"/>
                </a:lnTo>
                <a:lnTo>
                  <a:pt x="17695" y="17695"/>
                </a:lnTo>
                <a:lnTo>
                  <a:pt x="36899" y="4748"/>
                </a:lnTo>
                <a:lnTo>
                  <a:pt x="60413" y="0"/>
                </a:lnTo>
                <a:lnTo>
                  <a:pt x="1797011" y="0"/>
                </a:lnTo>
                <a:lnTo>
                  <a:pt x="1820526" y="4748"/>
                </a:lnTo>
                <a:lnTo>
                  <a:pt x="1839729" y="17695"/>
                </a:lnTo>
                <a:lnTo>
                  <a:pt x="1852677" y="36899"/>
                </a:lnTo>
                <a:lnTo>
                  <a:pt x="1857425" y="60413"/>
                </a:lnTo>
                <a:lnTo>
                  <a:pt x="1857425" y="543699"/>
                </a:lnTo>
                <a:lnTo>
                  <a:pt x="1852677" y="567219"/>
                </a:lnTo>
                <a:lnTo>
                  <a:pt x="1839729" y="586422"/>
                </a:lnTo>
                <a:lnTo>
                  <a:pt x="1820526" y="599367"/>
                </a:lnTo>
                <a:lnTo>
                  <a:pt x="1797011" y="604113"/>
                </a:lnTo>
                <a:lnTo>
                  <a:pt x="60413" y="604113"/>
                </a:lnTo>
                <a:lnTo>
                  <a:pt x="36899" y="599367"/>
                </a:lnTo>
                <a:lnTo>
                  <a:pt x="17695" y="586422"/>
                </a:lnTo>
                <a:lnTo>
                  <a:pt x="4748" y="567219"/>
                </a:lnTo>
                <a:lnTo>
                  <a:pt x="0" y="543699"/>
                </a:lnTo>
                <a:lnTo>
                  <a:pt x="0" y="60413"/>
                </a:lnTo>
                <a:close/>
              </a:path>
            </a:pathLst>
          </a:custGeom>
          <a:solidFill>
            <a:srgbClr val="648D1C"/>
          </a:solidFill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1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9" name="object 11">
            <a:extLst>
              <a:ext uri="{FF2B5EF4-FFF2-40B4-BE49-F238E27FC236}">
                <a16:creationId xmlns:a16="http://schemas.microsoft.com/office/drawing/2014/main" id="{F9EF7941-DF98-45C4-BA81-E4E05C698A70}"/>
              </a:ext>
            </a:extLst>
          </p:cNvPr>
          <p:cNvSpPr txBox="1"/>
          <p:nvPr/>
        </p:nvSpPr>
        <p:spPr>
          <a:xfrm>
            <a:off x="1025180" y="2093442"/>
            <a:ext cx="1494790" cy="497571"/>
          </a:xfrm>
          <a:prstGeom prst="rect">
            <a:avLst/>
          </a:prstGeom>
          <a:noFill/>
        </p:spPr>
        <p:txBody>
          <a:bodyPr vert="horz" wrap="square" lIns="0" tIns="35559" rIns="0" bIns="0" rtlCol="0">
            <a:spAutoFit/>
          </a:bodyPr>
          <a:lstStyle/>
          <a:p>
            <a:pPr marL="12700" marR="5080" indent="12065" algn="ctr">
              <a:lnSpc>
                <a:spcPts val="1090"/>
              </a:lnSpc>
              <a:spcBef>
                <a:spcPts val="280"/>
              </a:spcBef>
            </a:pPr>
            <a:r>
              <a:rPr sz="1100" spc="-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Hybrid </a:t>
            </a: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Mismatch  </a:t>
            </a:r>
            <a:r>
              <a:rPr sz="1100" spc="-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Arrangements</a:t>
            </a:r>
            <a:endParaRPr lang="en-IN" sz="1100" spc="-5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Arial" pitchFamily="34" charset="0"/>
            </a:endParaRPr>
          </a:p>
          <a:p>
            <a:pPr marL="12700" marR="5080" indent="12065" algn="ctr">
              <a:lnSpc>
                <a:spcPts val="1090"/>
              </a:lnSpc>
              <a:spcBef>
                <a:spcPts val="280"/>
              </a:spcBef>
            </a:pPr>
            <a:r>
              <a:rPr sz="1100" spc="-5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(2)</a:t>
            </a:r>
            <a:endParaRPr sz="1100" dirty="0">
              <a:latin typeface="Verdana" panose="020B0604030504040204" pitchFamily="34" charset="0"/>
              <a:ea typeface="Verdana" panose="020B0604030504040204" pitchFamily="34" charset="0"/>
              <a:cs typeface="Arial" pitchFamily="34" charset="0"/>
            </a:endParaRPr>
          </a:p>
        </p:txBody>
      </p:sp>
      <p:sp>
        <p:nvSpPr>
          <p:cNvPr id="90" name="object 12">
            <a:extLst>
              <a:ext uri="{FF2B5EF4-FFF2-40B4-BE49-F238E27FC236}">
                <a16:creationId xmlns:a16="http://schemas.microsoft.com/office/drawing/2014/main" id="{A57980AB-3EF7-438A-982D-70804D57BA55}"/>
              </a:ext>
            </a:extLst>
          </p:cNvPr>
          <p:cNvSpPr/>
          <p:nvPr/>
        </p:nvSpPr>
        <p:spPr>
          <a:xfrm>
            <a:off x="772713" y="4451419"/>
            <a:ext cx="1858010" cy="604520"/>
          </a:xfrm>
          <a:custGeom>
            <a:avLst/>
            <a:gdLst/>
            <a:ahLst/>
            <a:cxnLst/>
            <a:rect l="l" t="t" r="r" b="b"/>
            <a:pathLst>
              <a:path w="1858010" h="604520">
                <a:moveTo>
                  <a:pt x="1797011" y="0"/>
                </a:moveTo>
                <a:lnTo>
                  <a:pt x="60413" y="0"/>
                </a:lnTo>
                <a:lnTo>
                  <a:pt x="36899" y="4748"/>
                </a:lnTo>
                <a:lnTo>
                  <a:pt x="17695" y="17695"/>
                </a:lnTo>
                <a:lnTo>
                  <a:pt x="4748" y="36899"/>
                </a:lnTo>
                <a:lnTo>
                  <a:pt x="0" y="60413"/>
                </a:lnTo>
                <a:lnTo>
                  <a:pt x="0" y="543699"/>
                </a:lnTo>
                <a:lnTo>
                  <a:pt x="4748" y="567219"/>
                </a:lnTo>
                <a:lnTo>
                  <a:pt x="17695" y="586422"/>
                </a:lnTo>
                <a:lnTo>
                  <a:pt x="36899" y="599367"/>
                </a:lnTo>
                <a:lnTo>
                  <a:pt x="60413" y="604113"/>
                </a:lnTo>
                <a:lnTo>
                  <a:pt x="1797011" y="604113"/>
                </a:lnTo>
                <a:lnTo>
                  <a:pt x="1820526" y="599367"/>
                </a:lnTo>
                <a:lnTo>
                  <a:pt x="1839729" y="586422"/>
                </a:lnTo>
                <a:lnTo>
                  <a:pt x="1852677" y="567219"/>
                </a:lnTo>
                <a:lnTo>
                  <a:pt x="1857425" y="543699"/>
                </a:lnTo>
                <a:lnTo>
                  <a:pt x="1857425" y="60413"/>
                </a:lnTo>
                <a:lnTo>
                  <a:pt x="1852677" y="36899"/>
                </a:lnTo>
                <a:lnTo>
                  <a:pt x="1839729" y="17695"/>
                </a:lnTo>
                <a:lnTo>
                  <a:pt x="1820526" y="4748"/>
                </a:lnTo>
                <a:lnTo>
                  <a:pt x="1797011" y="0"/>
                </a:lnTo>
                <a:close/>
              </a:path>
            </a:pathLst>
          </a:custGeom>
          <a:solidFill>
            <a:srgbClr val="000066"/>
          </a:solidFill>
        </p:spPr>
        <p:txBody>
          <a:bodyPr wrap="square" lIns="0" tIns="0" rIns="0" bIns="0" rtlCol="0"/>
          <a:lstStyle/>
          <a:p>
            <a:endParaRPr sz="11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1" name="object 13">
            <a:extLst>
              <a:ext uri="{FF2B5EF4-FFF2-40B4-BE49-F238E27FC236}">
                <a16:creationId xmlns:a16="http://schemas.microsoft.com/office/drawing/2014/main" id="{81DF7152-CCAD-4637-9A6A-7842D39ACEE3}"/>
              </a:ext>
            </a:extLst>
          </p:cNvPr>
          <p:cNvSpPr/>
          <p:nvPr/>
        </p:nvSpPr>
        <p:spPr>
          <a:xfrm>
            <a:off x="772713" y="4451419"/>
            <a:ext cx="1858010" cy="604520"/>
          </a:xfrm>
          <a:custGeom>
            <a:avLst/>
            <a:gdLst/>
            <a:ahLst/>
            <a:cxnLst/>
            <a:rect l="l" t="t" r="r" b="b"/>
            <a:pathLst>
              <a:path w="1858010" h="604520">
                <a:moveTo>
                  <a:pt x="0" y="60413"/>
                </a:moveTo>
                <a:lnTo>
                  <a:pt x="4748" y="36899"/>
                </a:lnTo>
                <a:lnTo>
                  <a:pt x="17695" y="17695"/>
                </a:lnTo>
                <a:lnTo>
                  <a:pt x="36899" y="4748"/>
                </a:lnTo>
                <a:lnTo>
                  <a:pt x="60413" y="0"/>
                </a:lnTo>
                <a:lnTo>
                  <a:pt x="1797011" y="0"/>
                </a:lnTo>
                <a:lnTo>
                  <a:pt x="1820526" y="4748"/>
                </a:lnTo>
                <a:lnTo>
                  <a:pt x="1839729" y="17695"/>
                </a:lnTo>
                <a:lnTo>
                  <a:pt x="1852677" y="36899"/>
                </a:lnTo>
                <a:lnTo>
                  <a:pt x="1857425" y="60413"/>
                </a:lnTo>
                <a:lnTo>
                  <a:pt x="1857425" y="543699"/>
                </a:lnTo>
                <a:lnTo>
                  <a:pt x="1852677" y="567219"/>
                </a:lnTo>
                <a:lnTo>
                  <a:pt x="1839729" y="586422"/>
                </a:lnTo>
                <a:lnTo>
                  <a:pt x="1820526" y="599367"/>
                </a:lnTo>
                <a:lnTo>
                  <a:pt x="1797011" y="604113"/>
                </a:lnTo>
                <a:lnTo>
                  <a:pt x="60413" y="604113"/>
                </a:lnTo>
                <a:lnTo>
                  <a:pt x="36899" y="599367"/>
                </a:lnTo>
                <a:lnTo>
                  <a:pt x="17695" y="586422"/>
                </a:lnTo>
                <a:lnTo>
                  <a:pt x="4748" y="567219"/>
                </a:lnTo>
                <a:lnTo>
                  <a:pt x="0" y="543699"/>
                </a:lnTo>
                <a:lnTo>
                  <a:pt x="0" y="60413"/>
                </a:lnTo>
                <a:close/>
              </a:path>
            </a:pathLst>
          </a:custGeom>
          <a:solidFill>
            <a:srgbClr val="648D1C"/>
          </a:solidFill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1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2" name="object 14">
            <a:extLst>
              <a:ext uri="{FF2B5EF4-FFF2-40B4-BE49-F238E27FC236}">
                <a16:creationId xmlns:a16="http://schemas.microsoft.com/office/drawing/2014/main" id="{DDB6505E-DCB7-4D03-9786-64D3DEA36FA6}"/>
              </a:ext>
            </a:extLst>
          </p:cNvPr>
          <p:cNvSpPr txBox="1"/>
          <p:nvPr/>
        </p:nvSpPr>
        <p:spPr>
          <a:xfrm>
            <a:off x="651556" y="4503730"/>
            <a:ext cx="2035840" cy="498211"/>
          </a:xfrm>
          <a:prstGeom prst="rect">
            <a:avLst/>
          </a:prstGeom>
          <a:noFill/>
        </p:spPr>
        <p:txBody>
          <a:bodyPr vert="horz" wrap="square" lIns="0" tIns="36193" rIns="0" bIns="0" rtlCol="0">
            <a:spAutoFit/>
          </a:bodyPr>
          <a:lstStyle/>
          <a:p>
            <a:pPr marL="521957" marR="514971" indent="10160" algn="ctr">
              <a:lnSpc>
                <a:spcPts val="1090"/>
              </a:lnSpc>
              <a:spcBef>
                <a:spcPts val="284"/>
              </a:spcBef>
            </a:pP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Harmful Tax </a:t>
            </a:r>
            <a:r>
              <a:rPr lang="en-IN"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P</a:t>
            </a:r>
            <a:r>
              <a:rPr sz="11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ractices</a:t>
            </a:r>
            <a:endParaRPr lang="en-IN" sz="11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Arial" pitchFamily="34" charset="0"/>
            </a:endParaRPr>
          </a:p>
          <a:p>
            <a:pPr marL="521957" marR="514971" indent="10160" algn="ctr">
              <a:lnSpc>
                <a:spcPts val="1090"/>
              </a:lnSpc>
              <a:spcBef>
                <a:spcPts val="284"/>
              </a:spcBef>
            </a:pPr>
            <a:r>
              <a:rPr sz="1100" spc="-11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(5)</a:t>
            </a:r>
            <a:endParaRPr sz="1100" dirty="0">
              <a:latin typeface="Verdana" panose="020B0604030504040204" pitchFamily="34" charset="0"/>
              <a:ea typeface="Verdana" panose="020B0604030504040204" pitchFamily="34" charset="0"/>
              <a:cs typeface="Arial" pitchFamily="34" charset="0"/>
            </a:endParaRPr>
          </a:p>
        </p:txBody>
      </p:sp>
      <p:sp>
        <p:nvSpPr>
          <p:cNvPr id="93" name="object 15">
            <a:extLst>
              <a:ext uri="{FF2B5EF4-FFF2-40B4-BE49-F238E27FC236}">
                <a16:creationId xmlns:a16="http://schemas.microsoft.com/office/drawing/2014/main" id="{F72AD468-332A-466A-87CE-22FB773830A5}"/>
              </a:ext>
            </a:extLst>
          </p:cNvPr>
          <p:cNvSpPr/>
          <p:nvPr/>
        </p:nvSpPr>
        <p:spPr>
          <a:xfrm>
            <a:off x="798310" y="3649095"/>
            <a:ext cx="1858010" cy="604520"/>
          </a:xfrm>
          <a:custGeom>
            <a:avLst/>
            <a:gdLst/>
            <a:ahLst/>
            <a:cxnLst/>
            <a:rect l="l" t="t" r="r" b="b"/>
            <a:pathLst>
              <a:path w="1858010" h="604520">
                <a:moveTo>
                  <a:pt x="1797011" y="0"/>
                </a:moveTo>
                <a:lnTo>
                  <a:pt x="60413" y="0"/>
                </a:lnTo>
                <a:lnTo>
                  <a:pt x="36899" y="4748"/>
                </a:lnTo>
                <a:lnTo>
                  <a:pt x="17695" y="17695"/>
                </a:lnTo>
                <a:lnTo>
                  <a:pt x="4748" y="36899"/>
                </a:lnTo>
                <a:lnTo>
                  <a:pt x="0" y="60413"/>
                </a:lnTo>
                <a:lnTo>
                  <a:pt x="0" y="543699"/>
                </a:lnTo>
                <a:lnTo>
                  <a:pt x="4748" y="567219"/>
                </a:lnTo>
                <a:lnTo>
                  <a:pt x="17695" y="586422"/>
                </a:lnTo>
                <a:lnTo>
                  <a:pt x="36899" y="599367"/>
                </a:lnTo>
                <a:lnTo>
                  <a:pt x="60413" y="604113"/>
                </a:lnTo>
                <a:lnTo>
                  <a:pt x="1797011" y="604113"/>
                </a:lnTo>
                <a:lnTo>
                  <a:pt x="1820526" y="599367"/>
                </a:lnTo>
                <a:lnTo>
                  <a:pt x="1839729" y="586422"/>
                </a:lnTo>
                <a:lnTo>
                  <a:pt x="1852677" y="567219"/>
                </a:lnTo>
                <a:lnTo>
                  <a:pt x="1857425" y="543699"/>
                </a:lnTo>
                <a:lnTo>
                  <a:pt x="1857425" y="60413"/>
                </a:lnTo>
                <a:lnTo>
                  <a:pt x="1852677" y="36899"/>
                </a:lnTo>
                <a:lnTo>
                  <a:pt x="1839729" y="17695"/>
                </a:lnTo>
                <a:lnTo>
                  <a:pt x="1820526" y="4748"/>
                </a:lnTo>
                <a:lnTo>
                  <a:pt x="1797011" y="0"/>
                </a:lnTo>
                <a:close/>
              </a:path>
            </a:pathLst>
          </a:custGeom>
          <a:solidFill>
            <a:srgbClr val="648D1C"/>
          </a:solidFill>
        </p:spPr>
        <p:txBody>
          <a:bodyPr wrap="square" lIns="0" tIns="0" rIns="0" bIns="0" rtlCol="0"/>
          <a:lstStyle/>
          <a:p>
            <a:endParaRPr sz="11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5" name="object 17">
            <a:extLst>
              <a:ext uri="{FF2B5EF4-FFF2-40B4-BE49-F238E27FC236}">
                <a16:creationId xmlns:a16="http://schemas.microsoft.com/office/drawing/2014/main" id="{DBCE4BA7-5A2B-44CF-BDF8-846336886136}"/>
              </a:ext>
            </a:extLst>
          </p:cNvPr>
          <p:cNvSpPr txBox="1"/>
          <p:nvPr/>
        </p:nvSpPr>
        <p:spPr>
          <a:xfrm>
            <a:off x="480647" y="3702887"/>
            <a:ext cx="1981925" cy="498211"/>
          </a:xfrm>
          <a:prstGeom prst="rect">
            <a:avLst/>
          </a:prstGeom>
          <a:noFill/>
        </p:spPr>
        <p:txBody>
          <a:bodyPr vert="horz" wrap="square" lIns="0" tIns="36193" rIns="0" bIns="0" rtlCol="0">
            <a:spAutoFit/>
          </a:bodyPr>
          <a:lstStyle/>
          <a:p>
            <a:pPr marL="453379" marR="446394" indent="223514" algn="ctr">
              <a:lnSpc>
                <a:spcPts val="1090"/>
              </a:lnSpc>
              <a:spcBef>
                <a:spcPts val="284"/>
              </a:spcBef>
            </a:pPr>
            <a:r>
              <a:rPr sz="11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Interes</a:t>
            </a:r>
            <a:r>
              <a:rPr lang="en-IN"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t</a:t>
            </a:r>
          </a:p>
          <a:p>
            <a:pPr marL="453379" marR="446394" indent="223514" algn="ctr">
              <a:lnSpc>
                <a:spcPts val="1090"/>
              </a:lnSpc>
              <a:spcBef>
                <a:spcPts val="284"/>
              </a:spcBef>
            </a:pPr>
            <a:r>
              <a:rPr lang="en-IN"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D</a:t>
            </a:r>
            <a:r>
              <a:rPr sz="11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eductions</a:t>
            </a:r>
            <a:r>
              <a:rPr sz="1100" spc="-8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(4)</a:t>
            </a:r>
            <a:endParaRPr sz="1100" dirty="0">
              <a:latin typeface="Verdana" panose="020B0604030504040204" pitchFamily="34" charset="0"/>
              <a:ea typeface="Verdana" panose="020B0604030504040204" pitchFamily="34" charset="0"/>
              <a:cs typeface="Arial" pitchFamily="34" charset="0"/>
            </a:endParaRPr>
          </a:p>
        </p:txBody>
      </p:sp>
      <p:sp>
        <p:nvSpPr>
          <p:cNvPr id="97" name="object 19">
            <a:extLst>
              <a:ext uri="{FF2B5EF4-FFF2-40B4-BE49-F238E27FC236}">
                <a16:creationId xmlns:a16="http://schemas.microsoft.com/office/drawing/2014/main" id="{57C48A0B-15D6-4176-834E-15F69D8EB350}"/>
              </a:ext>
            </a:extLst>
          </p:cNvPr>
          <p:cNvSpPr/>
          <p:nvPr/>
        </p:nvSpPr>
        <p:spPr>
          <a:xfrm>
            <a:off x="798469" y="2849386"/>
            <a:ext cx="1858010" cy="604520"/>
          </a:xfrm>
          <a:custGeom>
            <a:avLst/>
            <a:gdLst/>
            <a:ahLst/>
            <a:cxnLst/>
            <a:rect l="l" t="t" r="r" b="b"/>
            <a:pathLst>
              <a:path w="1858010" h="604519">
                <a:moveTo>
                  <a:pt x="0" y="60413"/>
                </a:moveTo>
                <a:lnTo>
                  <a:pt x="4748" y="36899"/>
                </a:lnTo>
                <a:lnTo>
                  <a:pt x="17695" y="17695"/>
                </a:lnTo>
                <a:lnTo>
                  <a:pt x="36899" y="4748"/>
                </a:lnTo>
                <a:lnTo>
                  <a:pt x="60413" y="0"/>
                </a:lnTo>
                <a:lnTo>
                  <a:pt x="1797011" y="0"/>
                </a:lnTo>
                <a:lnTo>
                  <a:pt x="1820526" y="4748"/>
                </a:lnTo>
                <a:lnTo>
                  <a:pt x="1839729" y="17695"/>
                </a:lnTo>
                <a:lnTo>
                  <a:pt x="1852677" y="36899"/>
                </a:lnTo>
                <a:lnTo>
                  <a:pt x="1857425" y="60413"/>
                </a:lnTo>
                <a:lnTo>
                  <a:pt x="1857425" y="543699"/>
                </a:lnTo>
                <a:lnTo>
                  <a:pt x="1852677" y="567219"/>
                </a:lnTo>
                <a:lnTo>
                  <a:pt x="1839729" y="586422"/>
                </a:lnTo>
                <a:lnTo>
                  <a:pt x="1820526" y="599367"/>
                </a:lnTo>
                <a:lnTo>
                  <a:pt x="1797011" y="604113"/>
                </a:lnTo>
                <a:lnTo>
                  <a:pt x="60413" y="604113"/>
                </a:lnTo>
                <a:lnTo>
                  <a:pt x="36899" y="599367"/>
                </a:lnTo>
                <a:lnTo>
                  <a:pt x="17695" y="586422"/>
                </a:lnTo>
                <a:lnTo>
                  <a:pt x="4748" y="567219"/>
                </a:lnTo>
                <a:lnTo>
                  <a:pt x="0" y="543699"/>
                </a:lnTo>
                <a:lnTo>
                  <a:pt x="0" y="60413"/>
                </a:lnTo>
                <a:close/>
              </a:path>
            </a:pathLst>
          </a:custGeom>
          <a:solidFill>
            <a:srgbClr val="648D1C"/>
          </a:solidFill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1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8" name="object 20">
            <a:extLst>
              <a:ext uri="{FF2B5EF4-FFF2-40B4-BE49-F238E27FC236}">
                <a16:creationId xmlns:a16="http://schemas.microsoft.com/office/drawing/2014/main" id="{45C901D6-AE4C-456B-9B5B-1AED21775FEA}"/>
              </a:ext>
            </a:extLst>
          </p:cNvPr>
          <p:cNvSpPr txBox="1"/>
          <p:nvPr/>
        </p:nvSpPr>
        <p:spPr>
          <a:xfrm>
            <a:off x="1123122" y="2943303"/>
            <a:ext cx="1001027" cy="364843"/>
          </a:xfrm>
          <a:prstGeom prst="rect">
            <a:avLst/>
          </a:prstGeom>
          <a:noFill/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1100" spc="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CFC </a:t>
            </a: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Rules</a:t>
            </a:r>
            <a:r>
              <a:rPr sz="1100" spc="-12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 </a:t>
            </a:r>
            <a:endParaRPr lang="en-IN" sz="1100" spc="-12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Arial" pitchFamily="34" charset="0"/>
            </a:endParaRPr>
          </a:p>
          <a:p>
            <a:pPr marL="12700" algn="ctr"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(3)</a:t>
            </a:r>
            <a:endParaRPr sz="1100" dirty="0">
              <a:latin typeface="Verdana" panose="020B0604030504040204" pitchFamily="34" charset="0"/>
              <a:ea typeface="Verdana" panose="020B0604030504040204" pitchFamily="34" charset="0"/>
              <a:cs typeface="Arial" pitchFamily="34" charset="0"/>
            </a:endParaRPr>
          </a:p>
        </p:txBody>
      </p:sp>
      <p:sp>
        <p:nvSpPr>
          <p:cNvPr id="99" name="object 21">
            <a:extLst>
              <a:ext uri="{FF2B5EF4-FFF2-40B4-BE49-F238E27FC236}">
                <a16:creationId xmlns:a16="http://schemas.microsoft.com/office/drawing/2014/main" id="{0B758633-1F7A-487F-8498-59F6261D931A}"/>
              </a:ext>
            </a:extLst>
          </p:cNvPr>
          <p:cNvSpPr/>
          <p:nvPr/>
        </p:nvSpPr>
        <p:spPr>
          <a:xfrm>
            <a:off x="3181785" y="1893679"/>
            <a:ext cx="2413635" cy="3360420"/>
          </a:xfrm>
          <a:custGeom>
            <a:avLst/>
            <a:gdLst/>
            <a:ahLst/>
            <a:cxnLst/>
            <a:rect l="l" t="t" r="r" b="b"/>
            <a:pathLst>
              <a:path w="2413635" h="3360420">
                <a:moveTo>
                  <a:pt x="2171788" y="0"/>
                </a:moveTo>
                <a:lnTo>
                  <a:pt x="241312" y="0"/>
                </a:lnTo>
                <a:lnTo>
                  <a:pt x="192679" y="4902"/>
                </a:lnTo>
                <a:lnTo>
                  <a:pt x="147382" y="18963"/>
                </a:lnTo>
                <a:lnTo>
                  <a:pt x="106392" y="41212"/>
                </a:lnTo>
                <a:lnTo>
                  <a:pt x="70678" y="70678"/>
                </a:lnTo>
                <a:lnTo>
                  <a:pt x="41212" y="106392"/>
                </a:lnTo>
                <a:lnTo>
                  <a:pt x="18963" y="147382"/>
                </a:lnTo>
                <a:lnTo>
                  <a:pt x="4902" y="192679"/>
                </a:lnTo>
                <a:lnTo>
                  <a:pt x="0" y="241312"/>
                </a:lnTo>
                <a:lnTo>
                  <a:pt x="0" y="3118713"/>
                </a:lnTo>
                <a:lnTo>
                  <a:pt x="4902" y="3167342"/>
                </a:lnTo>
                <a:lnTo>
                  <a:pt x="18963" y="3212636"/>
                </a:lnTo>
                <a:lnTo>
                  <a:pt x="41212" y="3253624"/>
                </a:lnTo>
                <a:lnTo>
                  <a:pt x="70678" y="3289336"/>
                </a:lnTo>
                <a:lnTo>
                  <a:pt x="106392" y="3318801"/>
                </a:lnTo>
                <a:lnTo>
                  <a:pt x="147382" y="3341050"/>
                </a:lnTo>
                <a:lnTo>
                  <a:pt x="192679" y="3355111"/>
                </a:lnTo>
                <a:lnTo>
                  <a:pt x="241312" y="3360013"/>
                </a:lnTo>
                <a:lnTo>
                  <a:pt x="2171788" y="3360013"/>
                </a:lnTo>
                <a:lnTo>
                  <a:pt x="2220421" y="3355111"/>
                </a:lnTo>
                <a:lnTo>
                  <a:pt x="2265716" y="3341050"/>
                </a:lnTo>
                <a:lnTo>
                  <a:pt x="2306705" y="3318801"/>
                </a:lnTo>
                <a:lnTo>
                  <a:pt x="2342416" y="3289336"/>
                </a:lnTo>
                <a:lnTo>
                  <a:pt x="2371880" y="3253624"/>
                </a:lnTo>
                <a:lnTo>
                  <a:pt x="2394127" y="3212636"/>
                </a:lnTo>
                <a:lnTo>
                  <a:pt x="2408186" y="3167342"/>
                </a:lnTo>
                <a:lnTo>
                  <a:pt x="2413088" y="3118713"/>
                </a:lnTo>
                <a:lnTo>
                  <a:pt x="2413101" y="241312"/>
                </a:lnTo>
                <a:lnTo>
                  <a:pt x="2408199" y="192679"/>
                </a:lnTo>
                <a:lnTo>
                  <a:pt x="2394138" y="147382"/>
                </a:lnTo>
                <a:lnTo>
                  <a:pt x="2371889" y="106392"/>
                </a:lnTo>
                <a:lnTo>
                  <a:pt x="2342422" y="70678"/>
                </a:lnTo>
                <a:lnTo>
                  <a:pt x="2306709" y="41212"/>
                </a:lnTo>
                <a:lnTo>
                  <a:pt x="2265718" y="18963"/>
                </a:lnTo>
                <a:lnTo>
                  <a:pt x="2220421" y="4902"/>
                </a:lnTo>
                <a:lnTo>
                  <a:pt x="2171788" y="0"/>
                </a:lnTo>
                <a:close/>
              </a:path>
            </a:pathLst>
          </a:custGeom>
          <a:solidFill>
            <a:srgbClr val="648D1C">
              <a:alpha val="15000"/>
            </a:srgbClr>
          </a:solidFill>
        </p:spPr>
        <p:txBody>
          <a:bodyPr wrap="square" lIns="0" tIns="0" rIns="0" bIns="0" rtlCol="0"/>
          <a:lstStyle/>
          <a:p>
            <a:endParaRPr sz="11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object 24">
            <a:extLst>
              <a:ext uri="{FF2B5EF4-FFF2-40B4-BE49-F238E27FC236}">
                <a16:creationId xmlns:a16="http://schemas.microsoft.com/office/drawing/2014/main" id="{E5F45C6A-53B9-4F0B-83C7-DB0F23AE375A}"/>
              </a:ext>
            </a:extLst>
          </p:cNvPr>
          <p:cNvSpPr/>
          <p:nvPr/>
        </p:nvSpPr>
        <p:spPr>
          <a:xfrm>
            <a:off x="3515143" y="2032470"/>
            <a:ext cx="1858010" cy="607128"/>
          </a:xfrm>
          <a:custGeom>
            <a:avLst/>
            <a:gdLst/>
            <a:ahLst/>
            <a:cxnLst/>
            <a:rect l="l" t="t" r="r" b="b"/>
            <a:pathLst>
              <a:path w="1858010" h="480060">
                <a:moveTo>
                  <a:pt x="0" y="47967"/>
                </a:moveTo>
                <a:lnTo>
                  <a:pt x="3769" y="29296"/>
                </a:lnTo>
                <a:lnTo>
                  <a:pt x="14049" y="14049"/>
                </a:lnTo>
                <a:lnTo>
                  <a:pt x="29296" y="3769"/>
                </a:lnTo>
                <a:lnTo>
                  <a:pt x="47967" y="0"/>
                </a:lnTo>
                <a:lnTo>
                  <a:pt x="1809445" y="0"/>
                </a:lnTo>
                <a:lnTo>
                  <a:pt x="1828123" y="3769"/>
                </a:lnTo>
                <a:lnTo>
                  <a:pt x="1843374" y="14049"/>
                </a:lnTo>
                <a:lnTo>
                  <a:pt x="1853656" y="29296"/>
                </a:lnTo>
                <a:lnTo>
                  <a:pt x="1857425" y="47967"/>
                </a:lnTo>
                <a:lnTo>
                  <a:pt x="1857425" y="431761"/>
                </a:lnTo>
                <a:lnTo>
                  <a:pt x="1853656" y="450433"/>
                </a:lnTo>
                <a:lnTo>
                  <a:pt x="1843374" y="465680"/>
                </a:lnTo>
                <a:lnTo>
                  <a:pt x="1828123" y="475960"/>
                </a:lnTo>
                <a:lnTo>
                  <a:pt x="1809445" y="479729"/>
                </a:lnTo>
                <a:lnTo>
                  <a:pt x="47967" y="479729"/>
                </a:lnTo>
                <a:lnTo>
                  <a:pt x="29296" y="475960"/>
                </a:lnTo>
                <a:lnTo>
                  <a:pt x="14049" y="465680"/>
                </a:lnTo>
                <a:lnTo>
                  <a:pt x="3769" y="450433"/>
                </a:lnTo>
                <a:lnTo>
                  <a:pt x="0" y="431761"/>
                </a:lnTo>
                <a:lnTo>
                  <a:pt x="0" y="47967"/>
                </a:lnTo>
                <a:close/>
              </a:path>
            </a:pathLst>
          </a:custGeom>
          <a:solidFill>
            <a:srgbClr val="648D1C"/>
          </a:solidFill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1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object 25">
            <a:extLst>
              <a:ext uri="{FF2B5EF4-FFF2-40B4-BE49-F238E27FC236}">
                <a16:creationId xmlns:a16="http://schemas.microsoft.com/office/drawing/2014/main" id="{7244D848-CCB1-4B0D-86DC-A9F896C98E49}"/>
              </a:ext>
            </a:extLst>
          </p:cNvPr>
          <p:cNvSpPr txBox="1"/>
          <p:nvPr/>
        </p:nvSpPr>
        <p:spPr>
          <a:xfrm>
            <a:off x="3612426" y="2067967"/>
            <a:ext cx="1574406" cy="536043"/>
          </a:xfrm>
          <a:prstGeom prst="rect">
            <a:avLst/>
          </a:prstGeom>
          <a:solidFill>
            <a:srgbClr val="648D1C"/>
          </a:solidFill>
        </p:spPr>
        <p:txBody>
          <a:bodyPr vert="horz" wrap="square" lIns="0" tIns="35559" rIns="0" bIns="0" rtlCol="0">
            <a:spAutoFit/>
          </a:bodyPr>
          <a:lstStyle/>
          <a:p>
            <a:pPr marL="403850" marR="5080" indent="-391785" algn="ctr">
              <a:lnSpc>
                <a:spcPts val="1090"/>
              </a:lnSpc>
              <a:spcBef>
                <a:spcPts val="280"/>
              </a:spcBef>
            </a:pPr>
            <a:r>
              <a:rPr sz="1100" spc="-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Preventing </a:t>
            </a: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Tax</a:t>
            </a:r>
            <a:r>
              <a:rPr sz="1100" spc="-6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 </a:t>
            </a:r>
            <a:endParaRPr lang="en-IN" sz="11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Arial" pitchFamily="34" charset="0"/>
            </a:endParaRPr>
          </a:p>
          <a:p>
            <a:pPr marL="403850" marR="5080" indent="-391785" algn="ctr">
              <a:lnSpc>
                <a:spcPts val="1090"/>
              </a:lnSpc>
              <a:spcBef>
                <a:spcPts val="280"/>
              </a:spcBef>
            </a:pPr>
            <a:r>
              <a:rPr lang="en-IN"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Treaty</a:t>
            </a: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  </a:t>
            </a:r>
            <a:r>
              <a:rPr sz="1100" spc="-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Abuse</a:t>
            </a:r>
            <a:endParaRPr lang="en-IN" sz="1100" spc="-5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Arial" pitchFamily="34" charset="0"/>
            </a:endParaRPr>
          </a:p>
          <a:p>
            <a:pPr marL="403850" marR="5080" indent="-391785" algn="ctr">
              <a:lnSpc>
                <a:spcPts val="1090"/>
              </a:lnSpc>
              <a:spcBef>
                <a:spcPts val="280"/>
              </a:spcBef>
            </a:pPr>
            <a:r>
              <a:rPr sz="1100" spc="-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(6)</a:t>
            </a:r>
            <a:endParaRPr sz="1100" dirty="0">
              <a:latin typeface="Verdana" panose="020B0604030504040204" pitchFamily="34" charset="0"/>
              <a:ea typeface="Verdana" panose="020B0604030504040204" pitchFamily="34" charset="0"/>
              <a:cs typeface="Arial" pitchFamily="34" charset="0"/>
            </a:endParaRPr>
          </a:p>
        </p:txBody>
      </p:sp>
      <p:sp>
        <p:nvSpPr>
          <p:cNvPr id="105" name="object 27">
            <a:extLst>
              <a:ext uri="{FF2B5EF4-FFF2-40B4-BE49-F238E27FC236}">
                <a16:creationId xmlns:a16="http://schemas.microsoft.com/office/drawing/2014/main" id="{9B40E728-8914-4FBD-B2FC-9F22D5B261A7}"/>
              </a:ext>
            </a:extLst>
          </p:cNvPr>
          <p:cNvSpPr/>
          <p:nvPr/>
        </p:nvSpPr>
        <p:spPr>
          <a:xfrm>
            <a:off x="3515143" y="2698840"/>
            <a:ext cx="1858010" cy="670727"/>
          </a:xfrm>
          <a:custGeom>
            <a:avLst/>
            <a:gdLst/>
            <a:ahLst/>
            <a:cxnLst/>
            <a:rect l="l" t="t" r="r" b="b"/>
            <a:pathLst>
              <a:path w="1858010" h="480060">
                <a:moveTo>
                  <a:pt x="0" y="47967"/>
                </a:moveTo>
                <a:lnTo>
                  <a:pt x="3769" y="29296"/>
                </a:lnTo>
                <a:lnTo>
                  <a:pt x="14049" y="14049"/>
                </a:lnTo>
                <a:lnTo>
                  <a:pt x="29296" y="3769"/>
                </a:lnTo>
                <a:lnTo>
                  <a:pt x="47967" y="0"/>
                </a:lnTo>
                <a:lnTo>
                  <a:pt x="1809445" y="0"/>
                </a:lnTo>
                <a:lnTo>
                  <a:pt x="1828123" y="3769"/>
                </a:lnTo>
                <a:lnTo>
                  <a:pt x="1843374" y="14049"/>
                </a:lnTo>
                <a:lnTo>
                  <a:pt x="1853656" y="29296"/>
                </a:lnTo>
                <a:lnTo>
                  <a:pt x="1857425" y="47967"/>
                </a:lnTo>
                <a:lnTo>
                  <a:pt x="1857425" y="431761"/>
                </a:lnTo>
                <a:lnTo>
                  <a:pt x="1853656" y="450433"/>
                </a:lnTo>
                <a:lnTo>
                  <a:pt x="1843374" y="465680"/>
                </a:lnTo>
                <a:lnTo>
                  <a:pt x="1828123" y="475960"/>
                </a:lnTo>
                <a:lnTo>
                  <a:pt x="1809445" y="479729"/>
                </a:lnTo>
                <a:lnTo>
                  <a:pt x="47967" y="479729"/>
                </a:lnTo>
                <a:lnTo>
                  <a:pt x="29296" y="475960"/>
                </a:lnTo>
                <a:lnTo>
                  <a:pt x="14049" y="465680"/>
                </a:lnTo>
                <a:lnTo>
                  <a:pt x="3769" y="450433"/>
                </a:lnTo>
                <a:lnTo>
                  <a:pt x="0" y="431761"/>
                </a:lnTo>
                <a:lnTo>
                  <a:pt x="0" y="47967"/>
                </a:lnTo>
                <a:close/>
              </a:path>
            </a:pathLst>
          </a:custGeom>
          <a:solidFill>
            <a:srgbClr val="648D1C"/>
          </a:solidFill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1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object 28">
            <a:extLst>
              <a:ext uri="{FF2B5EF4-FFF2-40B4-BE49-F238E27FC236}">
                <a16:creationId xmlns:a16="http://schemas.microsoft.com/office/drawing/2014/main" id="{B2FC805E-5672-4002-8A35-B370264BC016}"/>
              </a:ext>
            </a:extLst>
          </p:cNvPr>
          <p:cNvSpPr txBox="1"/>
          <p:nvPr/>
        </p:nvSpPr>
        <p:spPr>
          <a:xfrm>
            <a:off x="3846436" y="2770276"/>
            <a:ext cx="1176895" cy="498211"/>
          </a:xfrm>
          <a:prstGeom prst="rect">
            <a:avLst/>
          </a:prstGeom>
          <a:solidFill>
            <a:srgbClr val="648D1C"/>
          </a:solidFill>
        </p:spPr>
        <p:txBody>
          <a:bodyPr vert="horz" wrap="square" lIns="0" tIns="36193" rIns="0" bIns="0" rtlCol="0">
            <a:spAutoFit/>
          </a:bodyPr>
          <a:lstStyle/>
          <a:p>
            <a:pPr marL="20320" marR="5080" indent="-8255" algn="ctr">
              <a:lnSpc>
                <a:spcPts val="1090"/>
              </a:lnSpc>
              <a:spcBef>
                <a:spcPts val="284"/>
              </a:spcBef>
            </a:pPr>
            <a:r>
              <a:rPr sz="1100" spc="-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Avoidance</a:t>
            </a:r>
            <a:r>
              <a:rPr sz="1100" spc="-6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of  PE Status</a:t>
            </a:r>
            <a:endParaRPr lang="en-IN" sz="11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Arial" pitchFamily="34" charset="0"/>
            </a:endParaRPr>
          </a:p>
          <a:p>
            <a:pPr marL="20320" marR="5080" indent="-8255" algn="ctr">
              <a:lnSpc>
                <a:spcPts val="1090"/>
              </a:lnSpc>
              <a:spcBef>
                <a:spcPts val="284"/>
              </a:spcBef>
            </a:pPr>
            <a:r>
              <a:rPr sz="1100" spc="-10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(7)</a:t>
            </a:r>
            <a:endParaRPr sz="1100" dirty="0">
              <a:latin typeface="Verdana" panose="020B0604030504040204" pitchFamily="34" charset="0"/>
              <a:ea typeface="Verdana" panose="020B0604030504040204" pitchFamily="34" charset="0"/>
              <a:cs typeface="Arial" pitchFamily="34" charset="0"/>
            </a:endParaRPr>
          </a:p>
        </p:txBody>
      </p:sp>
      <p:sp>
        <p:nvSpPr>
          <p:cNvPr id="108" name="object 30">
            <a:extLst>
              <a:ext uri="{FF2B5EF4-FFF2-40B4-BE49-F238E27FC236}">
                <a16:creationId xmlns:a16="http://schemas.microsoft.com/office/drawing/2014/main" id="{6FD63A0F-AC35-47CB-AE7E-547B23ECCB3C}"/>
              </a:ext>
            </a:extLst>
          </p:cNvPr>
          <p:cNvSpPr/>
          <p:nvPr/>
        </p:nvSpPr>
        <p:spPr>
          <a:xfrm>
            <a:off x="3515143" y="3398669"/>
            <a:ext cx="1858010" cy="584259"/>
          </a:xfrm>
          <a:custGeom>
            <a:avLst/>
            <a:gdLst/>
            <a:ahLst/>
            <a:cxnLst/>
            <a:rect l="l" t="t" r="r" b="b"/>
            <a:pathLst>
              <a:path w="1858010" h="480060">
                <a:moveTo>
                  <a:pt x="0" y="47967"/>
                </a:moveTo>
                <a:lnTo>
                  <a:pt x="3769" y="29296"/>
                </a:lnTo>
                <a:lnTo>
                  <a:pt x="14049" y="14049"/>
                </a:lnTo>
                <a:lnTo>
                  <a:pt x="29296" y="3769"/>
                </a:lnTo>
                <a:lnTo>
                  <a:pt x="47967" y="0"/>
                </a:lnTo>
                <a:lnTo>
                  <a:pt x="1809445" y="0"/>
                </a:lnTo>
                <a:lnTo>
                  <a:pt x="1828123" y="3769"/>
                </a:lnTo>
                <a:lnTo>
                  <a:pt x="1843374" y="14049"/>
                </a:lnTo>
                <a:lnTo>
                  <a:pt x="1853656" y="29296"/>
                </a:lnTo>
                <a:lnTo>
                  <a:pt x="1857425" y="47967"/>
                </a:lnTo>
                <a:lnTo>
                  <a:pt x="1857425" y="431761"/>
                </a:lnTo>
                <a:lnTo>
                  <a:pt x="1853656" y="450433"/>
                </a:lnTo>
                <a:lnTo>
                  <a:pt x="1843374" y="465680"/>
                </a:lnTo>
                <a:lnTo>
                  <a:pt x="1828123" y="475960"/>
                </a:lnTo>
                <a:lnTo>
                  <a:pt x="1809445" y="479729"/>
                </a:lnTo>
                <a:lnTo>
                  <a:pt x="47967" y="479729"/>
                </a:lnTo>
                <a:lnTo>
                  <a:pt x="29296" y="475960"/>
                </a:lnTo>
                <a:lnTo>
                  <a:pt x="14049" y="465680"/>
                </a:lnTo>
                <a:lnTo>
                  <a:pt x="3769" y="450433"/>
                </a:lnTo>
                <a:lnTo>
                  <a:pt x="0" y="431761"/>
                </a:lnTo>
                <a:lnTo>
                  <a:pt x="0" y="47967"/>
                </a:lnTo>
                <a:close/>
              </a:path>
            </a:pathLst>
          </a:custGeom>
          <a:solidFill>
            <a:srgbClr val="648D1C"/>
          </a:solidFill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1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object 31">
            <a:extLst>
              <a:ext uri="{FF2B5EF4-FFF2-40B4-BE49-F238E27FC236}">
                <a16:creationId xmlns:a16="http://schemas.microsoft.com/office/drawing/2014/main" id="{C53EF71A-4868-4054-945F-B8A8045BF97E}"/>
              </a:ext>
            </a:extLst>
          </p:cNvPr>
          <p:cNvSpPr txBox="1"/>
          <p:nvPr/>
        </p:nvSpPr>
        <p:spPr>
          <a:xfrm>
            <a:off x="3582277" y="3410298"/>
            <a:ext cx="1659889" cy="536683"/>
          </a:xfrm>
          <a:prstGeom prst="rect">
            <a:avLst/>
          </a:prstGeom>
          <a:noFill/>
        </p:spPr>
        <p:txBody>
          <a:bodyPr vert="horz" wrap="square" lIns="0" tIns="36193" rIns="0" bIns="0" rtlCol="0">
            <a:spAutoFit/>
          </a:bodyPr>
          <a:lstStyle/>
          <a:p>
            <a:pPr marL="746741" marR="5080" indent="-734677" algn="ctr">
              <a:lnSpc>
                <a:spcPts val="1090"/>
              </a:lnSpc>
              <a:spcBef>
                <a:spcPts val="284"/>
              </a:spcBef>
            </a:pP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TP </a:t>
            </a:r>
            <a:r>
              <a:rPr sz="1100" spc="-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Aspects </a:t>
            </a: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of</a:t>
            </a:r>
            <a:endParaRPr lang="en-IN" sz="11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Arial" pitchFamily="34" charset="0"/>
            </a:endParaRPr>
          </a:p>
          <a:p>
            <a:pPr marL="746741" marR="5080" indent="-734677" algn="ctr">
              <a:lnSpc>
                <a:spcPts val="1090"/>
              </a:lnSpc>
              <a:spcBef>
                <a:spcPts val="284"/>
              </a:spcBef>
            </a:pP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 </a:t>
            </a:r>
            <a:r>
              <a:rPr sz="1100" spc="-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Intangibles</a:t>
            </a:r>
            <a:endParaRPr lang="en-IN" sz="1100" spc="-5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Arial" pitchFamily="34" charset="0"/>
            </a:endParaRPr>
          </a:p>
          <a:p>
            <a:pPr marL="746741" marR="5080" indent="-734677" algn="ctr">
              <a:lnSpc>
                <a:spcPts val="1090"/>
              </a:lnSpc>
              <a:spcBef>
                <a:spcPts val="284"/>
              </a:spcBef>
            </a:pPr>
            <a:r>
              <a:rPr sz="1100" spc="-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  </a:t>
            </a: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(8)</a:t>
            </a:r>
            <a:endParaRPr sz="1100" dirty="0">
              <a:latin typeface="Verdana" panose="020B0604030504040204" pitchFamily="34" charset="0"/>
              <a:ea typeface="Verdana" panose="020B0604030504040204" pitchFamily="34" charset="0"/>
              <a:cs typeface="Arial" pitchFamily="34" charset="0"/>
            </a:endParaRPr>
          </a:p>
        </p:txBody>
      </p:sp>
      <p:sp>
        <p:nvSpPr>
          <p:cNvPr id="111" name="object 33">
            <a:extLst>
              <a:ext uri="{FF2B5EF4-FFF2-40B4-BE49-F238E27FC236}">
                <a16:creationId xmlns:a16="http://schemas.microsoft.com/office/drawing/2014/main" id="{9A71B8EE-50E7-4109-A005-1A63D86C5C28}"/>
              </a:ext>
            </a:extLst>
          </p:cNvPr>
          <p:cNvSpPr/>
          <p:nvPr/>
        </p:nvSpPr>
        <p:spPr>
          <a:xfrm>
            <a:off x="3515143" y="4002867"/>
            <a:ext cx="1858010" cy="583284"/>
          </a:xfrm>
          <a:custGeom>
            <a:avLst/>
            <a:gdLst/>
            <a:ahLst/>
            <a:cxnLst/>
            <a:rect l="l" t="t" r="r" b="b"/>
            <a:pathLst>
              <a:path w="1858010" h="480060">
                <a:moveTo>
                  <a:pt x="0" y="47967"/>
                </a:moveTo>
                <a:lnTo>
                  <a:pt x="3769" y="29296"/>
                </a:lnTo>
                <a:lnTo>
                  <a:pt x="14049" y="14049"/>
                </a:lnTo>
                <a:lnTo>
                  <a:pt x="29296" y="3769"/>
                </a:lnTo>
                <a:lnTo>
                  <a:pt x="47967" y="0"/>
                </a:lnTo>
                <a:lnTo>
                  <a:pt x="1809445" y="0"/>
                </a:lnTo>
                <a:lnTo>
                  <a:pt x="1828123" y="3769"/>
                </a:lnTo>
                <a:lnTo>
                  <a:pt x="1843374" y="14049"/>
                </a:lnTo>
                <a:lnTo>
                  <a:pt x="1853656" y="29296"/>
                </a:lnTo>
                <a:lnTo>
                  <a:pt x="1857425" y="47967"/>
                </a:lnTo>
                <a:lnTo>
                  <a:pt x="1857425" y="431761"/>
                </a:lnTo>
                <a:lnTo>
                  <a:pt x="1853656" y="450433"/>
                </a:lnTo>
                <a:lnTo>
                  <a:pt x="1843374" y="465680"/>
                </a:lnTo>
                <a:lnTo>
                  <a:pt x="1828123" y="475960"/>
                </a:lnTo>
                <a:lnTo>
                  <a:pt x="1809445" y="479729"/>
                </a:lnTo>
                <a:lnTo>
                  <a:pt x="47967" y="479729"/>
                </a:lnTo>
                <a:lnTo>
                  <a:pt x="29296" y="475960"/>
                </a:lnTo>
                <a:lnTo>
                  <a:pt x="14049" y="465680"/>
                </a:lnTo>
                <a:lnTo>
                  <a:pt x="3769" y="450433"/>
                </a:lnTo>
                <a:lnTo>
                  <a:pt x="0" y="431761"/>
                </a:lnTo>
                <a:lnTo>
                  <a:pt x="0" y="47967"/>
                </a:lnTo>
                <a:close/>
              </a:path>
            </a:pathLst>
          </a:custGeom>
          <a:solidFill>
            <a:srgbClr val="648D1C"/>
          </a:solidFill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1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object 34">
            <a:extLst>
              <a:ext uri="{FF2B5EF4-FFF2-40B4-BE49-F238E27FC236}">
                <a16:creationId xmlns:a16="http://schemas.microsoft.com/office/drawing/2014/main" id="{A1AEF13E-F090-4281-9062-F5DAF67355B0}"/>
              </a:ext>
            </a:extLst>
          </p:cNvPr>
          <p:cNvSpPr txBox="1"/>
          <p:nvPr/>
        </p:nvSpPr>
        <p:spPr>
          <a:xfrm>
            <a:off x="3757295" y="4042984"/>
            <a:ext cx="1309851" cy="498211"/>
          </a:xfrm>
          <a:prstGeom prst="rect">
            <a:avLst/>
          </a:prstGeom>
          <a:solidFill>
            <a:srgbClr val="648D1C"/>
          </a:solidFill>
        </p:spPr>
        <p:txBody>
          <a:bodyPr vert="horz" wrap="square" lIns="0" tIns="36193" rIns="0" bIns="0" rtlCol="0">
            <a:spAutoFit/>
          </a:bodyPr>
          <a:lstStyle/>
          <a:p>
            <a:pPr marL="71753" marR="5080" indent="-59689" algn="ctr">
              <a:lnSpc>
                <a:spcPts val="1090"/>
              </a:lnSpc>
              <a:spcBef>
                <a:spcPts val="284"/>
              </a:spcBef>
            </a:pP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TP/Risk</a:t>
            </a:r>
            <a:r>
              <a:rPr sz="1100" spc="-10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and  Capital</a:t>
            </a:r>
            <a:r>
              <a:rPr sz="1100" spc="-6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 </a:t>
            </a:r>
            <a:endParaRPr lang="en-IN" sz="1100" spc="-6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Arial" pitchFamily="34" charset="0"/>
            </a:endParaRPr>
          </a:p>
          <a:p>
            <a:pPr marL="71753" marR="5080" indent="-59689" algn="ctr">
              <a:lnSpc>
                <a:spcPts val="1090"/>
              </a:lnSpc>
              <a:spcBef>
                <a:spcPts val="284"/>
              </a:spcBef>
            </a:pP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(9)</a:t>
            </a:r>
            <a:endParaRPr sz="1100" dirty="0">
              <a:latin typeface="Verdana" panose="020B0604030504040204" pitchFamily="34" charset="0"/>
              <a:ea typeface="Verdana" panose="020B0604030504040204" pitchFamily="34" charset="0"/>
              <a:cs typeface="Arial" pitchFamily="34" charset="0"/>
            </a:endParaRPr>
          </a:p>
        </p:txBody>
      </p:sp>
      <p:sp>
        <p:nvSpPr>
          <p:cNvPr id="113" name="object 35">
            <a:extLst>
              <a:ext uri="{FF2B5EF4-FFF2-40B4-BE49-F238E27FC236}">
                <a16:creationId xmlns:a16="http://schemas.microsoft.com/office/drawing/2014/main" id="{4E63552C-BA72-4047-A715-7ABA993651B0}"/>
              </a:ext>
            </a:extLst>
          </p:cNvPr>
          <p:cNvSpPr/>
          <p:nvPr/>
        </p:nvSpPr>
        <p:spPr>
          <a:xfrm>
            <a:off x="3520402" y="4618118"/>
            <a:ext cx="1858010" cy="567062"/>
          </a:xfrm>
          <a:custGeom>
            <a:avLst/>
            <a:gdLst/>
            <a:ahLst/>
            <a:cxnLst/>
            <a:rect l="l" t="t" r="r" b="b"/>
            <a:pathLst>
              <a:path w="1858010" h="480060">
                <a:moveTo>
                  <a:pt x="1809445" y="0"/>
                </a:moveTo>
                <a:lnTo>
                  <a:pt x="47967" y="0"/>
                </a:lnTo>
                <a:lnTo>
                  <a:pt x="29296" y="3769"/>
                </a:lnTo>
                <a:lnTo>
                  <a:pt x="14049" y="14049"/>
                </a:lnTo>
                <a:lnTo>
                  <a:pt x="3769" y="29296"/>
                </a:lnTo>
                <a:lnTo>
                  <a:pt x="0" y="47967"/>
                </a:lnTo>
                <a:lnTo>
                  <a:pt x="0" y="431761"/>
                </a:lnTo>
                <a:lnTo>
                  <a:pt x="3769" y="450433"/>
                </a:lnTo>
                <a:lnTo>
                  <a:pt x="14049" y="465680"/>
                </a:lnTo>
                <a:lnTo>
                  <a:pt x="29296" y="475960"/>
                </a:lnTo>
                <a:lnTo>
                  <a:pt x="47967" y="479729"/>
                </a:lnTo>
                <a:lnTo>
                  <a:pt x="1809445" y="479729"/>
                </a:lnTo>
                <a:lnTo>
                  <a:pt x="1828123" y="475960"/>
                </a:lnTo>
                <a:lnTo>
                  <a:pt x="1843374" y="465680"/>
                </a:lnTo>
                <a:lnTo>
                  <a:pt x="1853656" y="450433"/>
                </a:lnTo>
                <a:lnTo>
                  <a:pt x="1857425" y="431761"/>
                </a:lnTo>
                <a:lnTo>
                  <a:pt x="1857425" y="47967"/>
                </a:lnTo>
                <a:lnTo>
                  <a:pt x="1853656" y="29296"/>
                </a:lnTo>
                <a:lnTo>
                  <a:pt x="1843374" y="14049"/>
                </a:lnTo>
                <a:lnTo>
                  <a:pt x="1828123" y="3769"/>
                </a:lnTo>
                <a:lnTo>
                  <a:pt x="1809445" y="0"/>
                </a:lnTo>
                <a:close/>
              </a:path>
            </a:pathLst>
          </a:custGeom>
          <a:solidFill>
            <a:srgbClr val="648D1C"/>
          </a:solidFill>
        </p:spPr>
        <p:txBody>
          <a:bodyPr wrap="square" lIns="0" tIns="0" rIns="0" bIns="0" rtlCol="0"/>
          <a:lstStyle/>
          <a:p>
            <a:endParaRPr sz="11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object 37">
            <a:extLst>
              <a:ext uri="{FF2B5EF4-FFF2-40B4-BE49-F238E27FC236}">
                <a16:creationId xmlns:a16="http://schemas.microsoft.com/office/drawing/2014/main" id="{F038AD93-9CEF-41D8-A179-DC7F7B20C175}"/>
              </a:ext>
            </a:extLst>
          </p:cNvPr>
          <p:cNvSpPr txBox="1"/>
          <p:nvPr/>
        </p:nvSpPr>
        <p:spPr>
          <a:xfrm>
            <a:off x="3846436" y="4689087"/>
            <a:ext cx="1131570" cy="459739"/>
          </a:xfrm>
          <a:prstGeom prst="rect">
            <a:avLst/>
          </a:prstGeom>
          <a:solidFill>
            <a:srgbClr val="648D1C"/>
          </a:solidFill>
        </p:spPr>
        <p:txBody>
          <a:bodyPr vert="horz" wrap="square" lIns="0" tIns="36193" rIns="0" bIns="0" rtlCol="0">
            <a:spAutoFit/>
          </a:bodyPr>
          <a:lstStyle/>
          <a:p>
            <a:pPr marL="12700" marR="5080" indent="139697" algn="ctr">
              <a:lnSpc>
                <a:spcPts val="1090"/>
              </a:lnSpc>
              <a:spcBef>
                <a:spcPts val="284"/>
              </a:spcBef>
            </a:pP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TP/High Risk  Transactions</a:t>
            </a:r>
            <a:r>
              <a:rPr sz="1100" spc="-11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(10)</a:t>
            </a:r>
            <a:endParaRPr sz="1100" dirty="0">
              <a:latin typeface="Verdana" panose="020B0604030504040204" pitchFamily="34" charset="0"/>
              <a:ea typeface="Verdana" panose="020B0604030504040204" pitchFamily="34" charset="0"/>
              <a:cs typeface="Arial" pitchFamily="34" charset="0"/>
            </a:endParaRPr>
          </a:p>
        </p:txBody>
      </p:sp>
      <p:sp>
        <p:nvSpPr>
          <p:cNvPr id="118" name="object 41">
            <a:extLst>
              <a:ext uri="{FF2B5EF4-FFF2-40B4-BE49-F238E27FC236}">
                <a16:creationId xmlns:a16="http://schemas.microsoft.com/office/drawing/2014/main" id="{DFBD57BC-2CF6-4C1A-A297-24E95951F2AC}"/>
              </a:ext>
            </a:extLst>
          </p:cNvPr>
          <p:cNvSpPr/>
          <p:nvPr/>
        </p:nvSpPr>
        <p:spPr>
          <a:xfrm>
            <a:off x="5947649" y="2009329"/>
            <a:ext cx="1921767" cy="627380"/>
          </a:xfrm>
          <a:custGeom>
            <a:avLst/>
            <a:gdLst/>
            <a:ahLst/>
            <a:cxnLst/>
            <a:rect l="l" t="t" r="r" b="b"/>
            <a:pathLst>
              <a:path w="1500504" h="627380">
                <a:moveTo>
                  <a:pt x="0" y="62712"/>
                </a:moveTo>
                <a:lnTo>
                  <a:pt x="4928" y="38303"/>
                </a:lnTo>
                <a:lnTo>
                  <a:pt x="18368" y="18368"/>
                </a:lnTo>
                <a:lnTo>
                  <a:pt x="38303" y="4928"/>
                </a:lnTo>
                <a:lnTo>
                  <a:pt x="62712" y="0"/>
                </a:lnTo>
                <a:lnTo>
                  <a:pt x="1437335" y="0"/>
                </a:lnTo>
                <a:lnTo>
                  <a:pt x="1461742" y="4928"/>
                </a:lnTo>
                <a:lnTo>
                  <a:pt x="1481672" y="18368"/>
                </a:lnTo>
                <a:lnTo>
                  <a:pt x="1495108" y="38303"/>
                </a:lnTo>
                <a:lnTo>
                  <a:pt x="1500035" y="62712"/>
                </a:lnTo>
                <a:lnTo>
                  <a:pt x="1500035" y="564362"/>
                </a:lnTo>
                <a:lnTo>
                  <a:pt x="1495108" y="588772"/>
                </a:lnTo>
                <a:lnTo>
                  <a:pt x="1481672" y="608706"/>
                </a:lnTo>
                <a:lnTo>
                  <a:pt x="1461742" y="622146"/>
                </a:lnTo>
                <a:lnTo>
                  <a:pt x="1437335" y="627075"/>
                </a:lnTo>
                <a:lnTo>
                  <a:pt x="62712" y="627075"/>
                </a:lnTo>
                <a:lnTo>
                  <a:pt x="38303" y="622146"/>
                </a:lnTo>
                <a:lnTo>
                  <a:pt x="18368" y="608706"/>
                </a:lnTo>
                <a:lnTo>
                  <a:pt x="4928" y="588772"/>
                </a:lnTo>
                <a:lnTo>
                  <a:pt x="0" y="564362"/>
                </a:lnTo>
                <a:lnTo>
                  <a:pt x="0" y="62712"/>
                </a:lnTo>
                <a:close/>
              </a:path>
            </a:pathLst>
          </a:custGeom>
          <a:solidFill>
            <a:srgbClr val="648D1C"/>
          </a:solidFill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1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object 42">
            <a:extLst>
              <a:ext uri="{FF2B5EF4-FFF2-40B4-BE49-F238E27FC236}">
                <a16:creationId xmlns:a16="http://schemas.microsoft.com/office/drawing/2014/main" id="{78172ECE-D7CC-490A-9327-BF58F20DD718}"/>
              </a:ext>
            </a:extLst>
          </p:cNvPr>
          <p:cNvSpPr txBox="1"/>
          <p:nvPr/>
        </p:nvSpPr>
        <p:spPr>
          <a:xfrm>
            <a:off x="5972108" y="2125038"/>
            <a:ext cx="1897369" cy="364843"/>
          </a:xfrm>
          <a:prstGeom prst="rect">
            <a:avLst/>
          </a:prstGeom>
          <a:solidFill>
            <a:srgbClr val="648D1C"/>
          </a:solidFill>
        </p:spPr>
        <p:txBody>
          <a:bodyPr vert="horz" wrap="square" lIns="0" tIns="13335" rIns="0" bIns="0" rtlCol="0">
            <a:spAutoFit/>
          </a:bodyPr>
          <a:lstStyle/>
          <a:p>
            <a:pPr marL="68579" algn="ctr">
              <a:spcBef>
                <a:spcPts val="105"/>
              </a:spcBef>
            </a:pP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Measuring </a:t>
            </a:r>
            <a:r>
              <a:rPr sz="1100" spc="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BEPS</a:t>
            </a:r>
            <a:endParaRPr lang="en-IN" sz="1100" spc="5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Arial" pitchFamily="34" charset="0"/>
            </a:endParaRPr>
          </a:p>
          <a:p>
            <a:pPr marL="68579" algn="ctr">
              <a:spcBef>
                <a:spcPts val="105"/>
              </a:spcBef>
            </a:pPr>
            <a:r>
              <a:rPr sz="1100" spc="-114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(11)</a:t>
            </a:r>
            <a:endParaRPr sz="1100" dirty="0">
              <a:latin typeface="Verdana" panose="020B0604030504040204" pitchFamily="34" charset="0"/>
              <a:ea typeface="Verdana" panose="020B0604030504040204" pitchFamily="34" charset="0"/>
              <a:cs typeface="Arial" pitchFamily="34" charset="0"/>
            </a:endParaRPr>
          </a:p>
        </p:txBody>
      </p:sp>
      <p:sp>
        <p:nvSpPr>
          <p:cNvPr id="120" name="object 43">
            <a:extLst>
              <a:ext uri="{FF2B5EF4-FFF2-40B4-BE49-F238E27FC236}">
                <a16:creationId xmlns:a16="http://schemas.microsoft.com/office/drawing/2014/main" id="{054D7700-766B-41F1-BEEA-22731307608E}"/>
              </a:ext>
            </a:extLst>
          </p:cNvPr>
          <p:cNvSpPr/>
          <p:nvPr/>
        </p:nvSpPr>
        <p:spPr>
          <a:xfrm>
            <a:off x="5947687" y="3525188"/>
            <a:ext cx="1921767" cy="627380"/>
          </a:xfrm>
          <a:custGeom>
            <a:avLst/>
            <a:gdLst/>
            <a:ahLst/>
            <a:cxnLst/>
            <a:rect l="l" t="t" r="r" b="b"/>
            <a:pathLst>
              <a:path w="1500504" h="527050">
                <a:moveTo>
                  <a:pt x="1447292" y="0"/>
                </a:moveTo>
                <a:lnTo>
                  <a:pt x="52705" y="0"/>
                </a:lnTo>
                <a:lnTo>
                  <a:pt x="32189" y="4141"/>
                </a:lnTo>
                <a:lnTo>
                  <a:pt x="15436" y="15436"/>
                </a:lnTo>
                <a:lnTo>
                  <a:pt x="4141" y="32189"/>
                </a:lnTo>
                <a:lnTo>
                  <a:pt x="0" y="52705"/>
                </a:lnTo>
                <a:lnTo>
                  <a:pt x="0" y="474319"/>
                </a:lnTo>
                <a:lnTo>
                  <a:pt x="4141" y="494834"/>
                </a:lnTo>
                <a:lnTo>
                  <a:pt x="15436" y="511587"/>
                </a:lnTo>
                <a:lnTo>
                  <a:pt x="32189" y="522882"/>
                </a:lnTo>
                <a:lnTo>
                  <a:pt x="52705" y="527024"/>
                </a:lnTo>
                <a:lnTo>
                  <a:pt x="1447292" y="527024"/>
                </a:lnTo>
                <a:lnTo>
                  <a:pt x="1467807" y="522882"/>
                </a:lnTo>
                <a:lnTo>
                  <a:pt x="1484560" y="511587"/>
                </a:lnTo>
                <a:lnTo>
                  <a:pt x="1495855" y="494834"/>
                </a:lnTo>
                <a:lnTo>
                  <a:pt x="1499997" y="474319"/>
                </a:lnTo>
                <a:lnTo>
                  <a:pt x="1499997" y="52705"/>
                </a:lnTo>
                <a:lnTo>
                  <a:pt x="1495855" y="32189"/>
                </a:lnTo>
                <a:lnTo>
                  <a:pt x="1484560" y="15436"/>
                </a:lnTo>
                <a:lnTo>
                  <a:pt x="1467807" y="4141"/>
                </a:lnTo>
                <a:lnTo>
                  <a:pt x="1447292" y="0"/>
                </a:lnTo>
                <a:close/>
              </a:path>
            </a:pathLst>
          </a:custGeom>
          <a:solidFill>
            <a:srgbClr val="648D1C"/>
          </a:solidFill>
        </p:spPr>
        <p:txBody>
          <a:bodyPr wrap="square" lIns="0" tIns="0" rIns="0" bIns="0" rtlCol="0"/>
          <a:lstStyle/>
          <a:p>
            <a:endParaRPr sz="11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object 44">
            <a:extLst>
              <a:ext uri="{FF2B5EF4-FFF2-40B4-BE49-F238E27FC236}">
                <a16:creationId xmlns:a16="http://schemas.microsoft.com/office/drawing/2014/main" id="{79EB5309-0666-426F-903E-D206EA09B4DB}"/>
              </a:ext>
            </a:extLst>
          </p:cNvPr>
          <p:cNvSpPr/>
          <p:nvPr/>
        </p:nvSpPr>
        <p:spPr>
          <a:xfrm>
            <a:off x="5926713" y="2730865"/>
            <a:ext cx="1921767" cy="527050"/>
          </a:xfrm>
          <a:custGeom>
            <a:avLst/>
            <a:gdLst/>
            <a:ahLst/>
            <a:cxnLst/>
            <a:rect l="l" t="t" r="r" b="b"/>
            <a:pathLst>
              <a:path w="1500504" h="527050">
                <a:moveTo>
                  <a:pt x="0" y="52705"/>
                </a:moveTo>
                <a:lnTo>
                  <a:pt x="4141" y="32189"/>
                </a:lnTo>
                <a:lnTo>
                  <a:pt x="15436" y="15436"/>
                </a:lnTo>
                <a:lnTo>
                  <a:pt x="32189" y="4141"/>
                </a:lnTo>
                <a:lnTo>
                  <a:pt x="52705" y="0"/>
                </a:lnTo>
                <a:lnTo>
                  <a:pt x="1447292" y="0"/>
                </a:lnTo>
                <a:lnTo>
                  <a:pt x="1467807" y="4141"/>
                </a:lnTo>
                <a:lnTo>
                  <a:pt x="1484560" y="15436"/>
                </a:lnTo>
                <a:lnTo>
                  <a:pt x="1495855" y="32189"/>
                </a:lnTo>
                <a:lnTo>
                  <a:pt x="1499997" y="52705"/>
                </a:lnTo>
                <a:lnTo>
                  <a:pt x="1499997" y="474319"/>
                </a:lnTo>
                <a:lnTo>
                  <a:pt x="1495855" y="494834"/>
                </a:lnTo>
                <a:lnTo>
                  <a:pt x="1484560" y="511587"/>
                </a:lnTo>
                <a:lnTo>
                  <a:pt x="1467807" y="522882"/>
                </a:lnTo>
                <a:lnTo>
                  <a:pt x="1447292" y="527024"/>
                </a:lnTo>
                <a:lnTo>
                  <a:pt x="52705" y="527024"/>
                </a:lnTo>
                <a:lnTo>
                  <a:pt x="32189" y="522882"/>
                </a:lnTo>
                <a:lnTo>
                  <a:pt x="15436" y="511587"/>
                </a:lnTo>
                <a:lnTo>
                  <a:pt x="4141" y="494834"/>
                </a:lnTo>
                <a:lnTo>
                  <a:pt x="0" y="474319"/>
                </a:lnTo>
                <a:lnTo>
                  <a:pt x="0" y="52705"/>
                </a:lnTo>
                <a:close/>
              </a:path>
            </a:pathLst>
          </a:custGeom>
          <a:solidFill>
            <a:srgbClr val="648D1C"/>
          </a:solidFill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1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object 45">
            <a:extLst>
              <a:ext uri="{FF2B5EF4-FFF2-40B4-BE49-F238E27FC236}">
                <a16:creationId xmlns:a16="http://schemas.microsoft.com/office/drawing/2014/main" id="{B1D5A25B-2647-49E2-8172-74F555DB9FB8}"/>
              </a:ext>
            </a:extLst>
          </p:cNvPr>
          <p:cNvSpPr txBox="1"/>
          <p:nvPr/>
        </p:nvSpPr>
        <p:spPr>
          <a:xfrm>
            <a:off x="6353618" y="2825991"/>
            <a:ext cx="911680" cy="318675"/>
          </a:xfrm>
          <a:prstGeom prst="rect">
            <a:avLst/>
          </a:prstGeom>
          <a:noFill/>
        </p:spPr>
        <p:txBody>
          <a:bodyPr vert="horz" wrap="square" lIns="0" tIns="36193" rIns="0" bIns="0" rtlCol="0">
            <a:spAutoFit/>
          </a:bodyPr>
          <a:lstStyle/>
          <a:p>
            <a:pPr marL="34925" marR="5080" indent="-22859" algn="ctr">
              <a:lnSpc>
                <a:spcPts val="1090"/>
              </a:lnSpc>
              <a:spcBef>
                <a:spcPts val="284"/>
              </a:spcBef>
            </a:pPr>
            <a:r>
              <a:rPr sz="1100" spc="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</a:t>
            </a:r>
            <a:r>
              <a:rPr sz="1100" spc="-1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</a:t>
            </a: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sc</a:t>
            </a:r>
            <a:r>
              <a:rPr sz="1100" spc="-1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</a:t>
            </a: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osu</a:t>
            </a:r>
            <a:r>
              <a:rPr sz="1100" spc="-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</a:t>
            </a: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  Rules</a:t>
            </a:r>
            <a:r>
              <a:rPr sz="1100" spc="-7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(12)</a:t>
            </a:r>
            <a:endParaRPr sz="11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object 47">
            <a:extLst>
              <a:ext uri="{FF2B5EF4-FFF2-40B4-BE49-F238E27FC236}">
                <a16:creationId xmlns:a16="http://schemas.microsoft.com/office/drawing/2014/main" id="{C6BA1074-2F49-4715-A194-B13D14D5A9FD}"/>
              </a:ext>
            </a:extLst>
          </p:cNvPr>
          <p:cNvSpPr/>
          <p:nvPr/>
        </p:nvSpPr>
        <p:spPr>
          <a:xfrm>
            <a:off x="5955964" y="4403527"/>
            <a:ext cx="1873784" cy="663777"/>
          </a:xfrm>
          <a:custGeom>
            <a:avLst/>
            <a:gdLst/>
            <a:ahLst/>
            <a:cxnLst/>
            <a:rect l="l" t="t" r="r" b="b"/>
            <a:pathLst>
              <a:path w="1463040" h="464185">
                <a:moveTo>
                  <a:pt x="0" y="46393"/>
                </a:moveTo>
                <a:lnTo>
                  <a:pt x="3644" y="28337"/>
                </a:lnTo>
                <a:lnTo>
                  <a:pt x="13585" y="13590"/>
                </a:lnTo>
                <a:lnTo>
                  <a:pt x="28332" y="3646"/>
                </a:lnTo>
                <a:lnTo>
                  <a:pt x="46393" y="0"/>
                </a:lnTo>
                <a:lnTo>
                  <a:pt x="1416240" y="0"/>
                </a:lnTo>
                <a:lnTo>
                  <a:pt x="1434296" y="3646"/>
                </a:lnTo>
                <a:lnTo>
                  <a:pt x="1449043" y="13590"/>
                </a:lnTo>
                <a:lnTo>
                  <a:pt x="1458986" y="28337"/>
                </a:lnTo>
                <a:lnTo>
                  <a:pt x="1462633" y="46393"/>
                </a:lnTo>
                <a:lnTo>
                  <a:pt x="1462633" y="417487"/>
                </a:lnTo>
                <a:lnTo>
                  <a:pt x="1458986" y="435540"/>
                </a:lnTo>
                <a:lnTo>
                  <a:pt x="1449043" y="450283"/>
                </a:lnTo>
                <a:lnTo>
                  <a:pt x="1434296" y="460222"/>
                </a:lnTo>
                <a:lnTo>
                  <a:pt x="1416240" y="463867"/>
                </a:lnTo>
                <a:lnTo>
                  <a:pt x="46393" y="463867"/>
                </a:lnTo>
                <a:lnTo>
                  <a:pt x="28332" y="460222"/>
                </a:lnTo>
                <a:lnTo>
                  <a:pt x="13585" y="450283"/>
                </a:lnTo>
                <a:lnTo>
                  <a:pt x="3644" y="435540"/>
                </a:lnTo>
                <a:lnTo>
                  <a:pt x="0" y="417487"/>
                </a:lnTo>
                <a:lnTo>
                  <a:pt x="0" y="46393"/>
                </a:lnTo>
                <a:close/>
              </a:path>
            </a:pathLst>
          </a:custGeom>
          <a:solidFill>
            <a:srgbClr val="648D1C"/>
          </a:solidFill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1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object 48">
            <a:extLst>
              <a:ext uri="{FF2B5EF4-FFF2-40B4-BE49-F238E27FC236}">
                <a16:creationId xmlns:a16="http://schemas.microsoft.com/office/drawing/2014/main" id="{6DC60C28-98A0-4354-A401-F4560C30CEB9}"/>
              </a:ext>
            </a:extLst>
          </p:cNvPr>
          <p:cNvSpPr txBox="1"/>
          <p:nvPr/>
        </p:nvSpPr>
        <p:spPr>
          <a:xfrm>
            <a:off x="6143801" y="3575177"/>
            <a:ext cx="1546848" cy="536683"/>
          </a:xfrm>
          <a:prstGeom prst="rect">
            <a:avLst/>
          </a:prstGeom>
          <a:noFill/>
        </p:spPr>
        <p:txBody>
          <a:bodyPr vert="horz" wrap="square" lIns="0" tIns="36193" rIns="0" bIns="0" rtlCol="0">
            <a:spAutoFit/>
          </a:bodyPr>
          <a:lstStyle/>
          <a:p>
            <a:pPr marL="485128" marR="5080" indent="-473063" algn="ctr">
              <a:lnSpc>
                <a:spcPts val="1090"/>
              </a:lnSpc>
              <a:spcBef>
                <a:spcPts val="284"/>
              </a:spcBef>
            </a:pP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TP</a:t>
            </a:r>
            <a:endParaRPr lang="en-IN" sz="11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485128" marR="5080" indent="-473063" algn="ctr">
              <a:lnSpc>
                <a:spcPts val="1090"/>
              </a:lnSpc>
              <a:spcBef>
                <a:spcPts val="284"/>
              </a:spcBef>
            </a:pPr>
            <a:r>
              <a:rPr lang="en-IN" sz="1100" spc="-8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Documentation</a:t>
            </a:r>
            <a:endParaRPr lang="en-IN" sz="11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485128" marR="5080" indent="-473063" algn="ctr">
              <a:lnSpc>
                <a:spcPts val="1090"/>
              </a:lnSpc>
              <a:spcBef>
                <a:spcPts val="284"/>
              </a:spcBef>
            </a:pP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 (13)</a:t>
            </a:r>
            <a:endParaRPr sz="11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object 51">
            <a:extLst>
              <a:ext uri="{FF2B5EF4-FFF2-40B4-BE49-F238E27FC236}">
                <a16:creationId xmlns:a16="http://schemas.microsoft.com/office/drawing/2014/main" id="{4F036D72-AA1A-4B23-8543-5B257DA588EF}"/>
              </a:ext>
            </a:extLst>
          </p:cNvPr>
          <p:cNvSpPr txBox="1"/>
          <p:nvPr/>
        </p:nvSpPr>
        <p:spPr>
          <a:xfrm>
            <a:off x="6174699" y="4470805"/>
            <a:ext cx="1267895" cy="536683"/>
          </a:xfrm>
          <a:prstGeom prst="rect">
            <a:avLst/>
          </a:prstGeom>
          <a:noFill/>
        </p:spPr>
        <p:txBody>
          <a:bodyPr vert="horz" wrap="square" lIns="0" tIns="36193" rIns="0" bIns="0" rtlCol="0">
            <a:spAutoFit/>
          </a:bodyPr>
          <a:lstStyle/>
          <a:p>
            <a:pPr marL="12700" marR="5080" indent="234309" algn="ctr">
              <a:lnSpc>
                <a:spcPts val="1090"/>
              </a:lnSpc>
              <a:spcBef>
                <a:spcPts val="284"/>
              </a:spcBef>
            </a:pP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Dispute </a:t>
            </a:r>
            <a:endParaRPr lang="en-IN" sz="11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12700" marR="5080" indent="234309" algn="ctr">
              <a:lnSpc>
                <a:spcPts val="1090"/>
              </a:lnSpc>
              <a:spcBef>
                <a:spcPts val="284"/>
              </a:spcBef>
            </a:pP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Resolution</a:t>
            </a:r>
            <a:endParaRPr lang="en-IN" sz="11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12700" marR="5080" indent="234309" algn="ctr">
              <a:lnSpc>
                <a:spcPts val="1090"/>
              </a:lnSpc>
              <a:spcBef>
                <a:spcPts val="284"/>
              </a:spcBef>
            </a:pPr>
            <a:r>
              <a:rPr sz="1100" spc="-114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sz="11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(14)</a:t>
            </a:r>
            <a:endParaRPr sz="1100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object 52">
            <a:extLst>
              <a:ext uri="{FF2B5EF4-FFF2-40B4-BE49-F238E27FC236}">
                <a16:creationId xmlns:a16="http://schemas.microsoft.com/office/drawing/2014/main" id="{C826162A-DE0A-4D4B-B6D6-A53BF4B12CFF}"/>
              </a:ext>
            </a:extLst>
          </p:cNvPr>
          <p:cNvSpPr/>
          <p:nvPr/>
        </p:nvSpPr>
        <p:spPr>
          <a:xfrm>
            <a:off x="348276" y="5666524"/>
            <a:ext cx="7849234" cy="360045"/>
          </a:xfrm>
          <a:custGeom>
            <a:avLst/>
            <a:gdLst/>
            <a:ahLst/>
            <a:cxnLst/>
            <a:rect l="l" t="t" r="r" b="b"/>
            <a:pathLst>
              <a:path w="7849234" h="360045">
                <a:moveTo>
                  <a:pt x="7812874" y="0"/>
                </a:moveTo>
                <a:lnTo>
                  <a:pt x="36004" y="0"/>
                </a:lnTo>
                <a:lnTo>
                  <a:pt x="21988" y="2828"/>
                </a:lnTo>
                <a:lnTo>
                  <a:pt x="10544" y="10544"/>
                </a:lnTo>
                <a:lnTo>
                  <a:pt x="2828" y="21988"/>
                </a:lnTo>
                <a:lnTo>
                  <a:pt x="0" y="36004"/>
                </a:lnTo>
                <a:lnTo>
                  <a:pt x="0" y="324040"/>
                </a:lnTo>
                <a:lnTo>
                  <a:pt x="2828" y="338051"/>
                </a:lnTo>
                <a:lnTo>
                  <a:pt x="10544" y="349496"/>
                </a:lnTo>
                <a:lnTo>
                  <a:pt x="21988" y="357214"/>
                </a:lnTo>
                <a:lnTo>
                  <a:pt x="36004" y="360045"/>
                </a:lnTo>
                <a:lnTo>
                  <a:pt x="7812874" y="360045"/>
                </a:lnTo>
                <a:lnTo>
                  <a:pt x="7826883" y="357214"/>
                </a:lnTo>
                <a:lnTo>
                  <a:pt x="7838324" y="349496"/>
                </a:lnTo>
                <a:lnTo>
                  <a:pt x="7846037" y="338051"/>
                </a:lnTo>
                <a:lnTo>
                  <a:pt x="7848866" y="324040"/>
                </a:lnTo>
                <a:lnTo>
                  <a:pt x="7848866" y="36004"/>
                </a:lnTo>
                <a:lnTo>
                  <a:pt x="7846037" y="21988"/>
                </a:lnTo>
                <a:lnTo>
                  <a:pt x="7838324" y="10544"/>
                </a:lnTo>
                <a:lnTo>
                  <a:pt x="7826883" y="2828"/>
                </a:lnTo>
                <a:lnTo>
                  <a:pt x="7812874" y="0"/>
                </a:lnTo>
                <a:close/>
              </a:path>
            </a:pathLst>
          </a:custGeom>
          <a:solidFill>
            <a:srgbClr val="00A6D6"/>
          </a:solidFill>
        </p:spPr>
        <p:txBody>
          <a:bodyPr wrap="square" lIns="0" tIns="0" rIns="0" bIns="0" rtlCol="0"/>
          <a:lstStyle/>
          <a:p>
            <a:endParaRPr sz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object 54">
            <a:extLst>
              <a:ext uri="{FF2B5EF4-FFF2-40B4-BE49-F238E27FC236}">
                <a16:creationId xmlns:a16="http://schemas.microsoft.com/office/drawing/2014/main" id="{9B40E3FF-F522-476F-980A-4CAF2421A9B2}"/>
              </a:ext>
            </a:extLst>
          </p:cNvPr>
          <p:cNvSpPr/>
          <p:nvPr/>
        </p:nvSpPr>
        <p:spPr>
          <a:xfrm>
            <a:off x="348276" y="6060125"/>
            <a:ext cx="7830820" cy="324485"/>
          </a:xfrm>
          <a:custGeom>
            <a:avLst/>
            <a:gdLst/>
            <a:ahLst/>
            <a:cxnLst/>
            <a:rect l="l" t="t" r="r" b="b"/>
            <a:pathLst>
              <a:path w="7830820" h="324485">
                <a:moveTo>
                  <a:pt x="7798358" y="0"/>
                </a:moveTo>
                <a:lnTo>
                  <a:pt x="32448" y="0"/>
                </a:lnTo>
                <a:lnTo>
                  <a:pt x="19818" y="2550"/>
                </a:lnTo>
                <a:lnTo>
                  <a:pt x="9504" y="9504"/>
                </a:lnTo>
                <a:lnTo>
                  <a:pt x="2550" y="19818"/>
                </a:lnTo>
                <a:lnTo>
                  <a:pt x="0" y="32448"/>
                </a:lnTo>
                <a:lnTo>
                  <a:pt x="0" y="292011"/>
                </a:lnTo>
                <a:lnTo>
                  <a:pt x="2550" y="304641"/>
                </a:lnTo>
                <a:lnTo>
                  <a:pt x="9504" y="314955"/>
                </a:lnTo>
                <a:lnTo>
                  <a:pt x="19818" y="321909"/>
                </a:lnTo>
                <a:lnTo>
                  <a:pt x="32448" y="324459"/>
                </a:lnTo>
                <a:lnTo>
                  <a:pt x="7798358" y="324459"/>
                </a:lnTo>
                <a:lnTo>
                  <a:pt x="7810988" y="321909"/>
                </a:lnTo>
                <a:lnTo>
                  <a:pt x="7821302" y="314955"/>
                </a:lnTo>
                <a:lnTo>
                  <a:pt x="7828257" y="304641"/>
                </a:lnTo>
                <a:lnTo>
                  <a:pt x="7830807" y="292011"/>
                </a:lnTo>
                <a:lnTo>
                  <a:pt x="7830807" y="32448"/>
                </a:lnTo>
                <a:lnTo>
                  <a:pt x="7828257" y="19818"/>
                </a:lnTo>
                <a:lnTo>
                  <a:pt x="7821302" y="9504"/>
                </a:lnTo>
                <a:lnTo>
                  <a:pt x="7810988" y="2550"/>
                </a:lnTo>
                <a:lnTo>
                  <a:pt x="7798358" y="0"/>
                </a:lnTo>
                <a:close/>
              </a:path>
            </a:pathLst>
          </a:custGeom>
          <a:solidFill>
            <a:srgbClr val="00A6D6"/>
          </a:solidFill>
        </p:spPr>
        <p:txBody>
          <a:bodyPr wrap="square" lIns="0" tIns="0" rIns="0" bIns="0" rtlCol="0"/>
          <a:lstStyle/>
          <a:p>
            <a:endParaRPr sz="120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object 56">
            <a:extLst>
              <a:ext uri="{FF2B5EF4-FFF2-40B4-BE49-F238E27FC236}">
                <a16:creationId xmlns:a16="http://schemas.microsoft.com/office/drawing/2014/main" id="{62E54574-9E93-42E0-97B2-5E3993D62E0D}"/>
              </a:ext>
            </a:extLst>
          </p:cNvPr>
          <p:cNvSpPr txBox="1"/>
          <p:nvPr/>
        </p:nvSpPr>
        <p:spPr>
          <a:xfrm>
            <a:off x="2934998" y="5673499"/>
            <a:ext cx="2954444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144" algn="ctr"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Digital </a:t>
            </a:r>
            <a:r>
              <a:rPr sz="1200" b="1" spc="-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Economy</a:t>
            </a:r>
            <a:r>
              <a:rPr sz="1200" b="1" spc="-6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(1)</a:t>
            </a:r>
            <a:endParaRPr sz="1200" dirty="0">
              <a:latin typeface="Verdana" panose="020B0604030504040204" pitchFamily="34" charset="0"/>
              <a:ea typeface="Verdana" panose="020B0604030504040204" pitchFamily="34" charset="0"/>
              <a:cs typeface="Arial" pitchFamily="34" charset="0"/>
            </a:endParaRPr>
          </a:p>
        </p:txBody>
      </p:sp>
      <p:sp>
        <p:nvSpPr>
          <p:cNvPr id="135" name="object 56">
            <a:extLst>
              <a:ext uri="{FF2B5EF4-FFF2-40B4-BE49-F238E27FC236}">
                <a16:creationId xmlns:a16="http://schemas.microsoft.com/office/drawing/2014/main" id="{DA8C8B33-85F2-44FD-AAAD-5EFE47529330}"/>
              </a:ext>
            </a:extLst>
          </p:cNvPr>
          <p:cNvSpPr txBox="1"/>
          <p:nvPr/>
        </p:nvSpPr>
        <p:spPr>
          <a:xfrm>
            <a:off x="2911380" y="6123622"/>
            <a:ext cx="2954444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spcBef>
                <a:spcPts val="1280"/>
              </a:spcBef>
            </a:pPr>
            <a:r>
              <a:rPr sz="12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Multilateral Instrument</a:t>
            </a:r>
            <a:r>
              <a:rPr sz="1200" b="1" spc="-9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(15)</a:t>
            </a:r>
            <a:endParaRPr sz="1200" dirty="0">
              <a:latin typeface="Verdana" panose="020B0604030504040204" pitchFamily="34" charset="0"/>
              <a:ea typeface="Verdana" panose="020B060403050404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269690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886" y="1959602"/>
            <a:ext cx="7888288" cy="1592403"/>
          </a:xfrm>
          <a:noFill/>
        </p:spPr>
        <p:txBody>
          <a:bodyPr/>
          <a:lstStyle/>
          <a:p>
            <a:r>
              <a:rPr lang="en-IN" sz="28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Challenges</a:t>
            </a:r>
            <a:endParaRPr lang="en-GB" sz="2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93730B-DBA8-4297-9318-866C193D2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774072"/>
            <a:ext cx="457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100641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146" y="166344"/>
            <a:ext cx="7886700" cy="688422"/>
          </a:xfrm>
        </p:spPr>
        <p:txBody>
          <a:bodyPr>
            <a:normAutofit/>
          </a:bodyPr>
          <a:lstStyle/>
          <a:p>
            <a:r>
              <a:rPr lang="en-IN" sz="2400" b="1" dirty="0">
                <a:latin typeface="Arial" panose="020B0604020202020204" pitchFamily="34" charset="0"/>
                <a:cs typeface="Arial" panose="020B0604020202020204" pitchFamily="34" charset="0"/>
              </a:rPr>
              <a:t>Tax Administrators’ perspective – Challenges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5176964"/>
              </p:ext>
            </p:extLst>
          </p:nvPr>
        </p:nvGraphicFramePr>
        <p:xfrm>
          <a:off x="-3728" y="854766"/>
          <a:ext cx="8926582" cy="54665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95023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536" y="223633"/>
            <a:ext cx="7886700" cy="646043"/>
          </a:xfrm>
        </p:spPr>
        <p:txBody>
          <a:bodyPr>
            <a:normAutofit/>
          </a:bodyPr>
          <a:lstStyle/>
          <a:p>
            <a:r>
              <a:rPr lang="en-IN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Taxpayer’s perspective – Challenges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8661410"/>
              </p:ext>
            </p:extLst>
          </p:nvPr>
        </p:nvGraphicFramePr>
        <p:xfrm>
          <a:off x="330475" y="934278"/>
          <a:ext cx="8326508" cy="5297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73882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48D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344" y="1836597"/>
            <a:ext cx="7888288" cy="1592403"/>
          </a:xfrm>
          <a:noFill/>
        </p:spPr>
        <p:txBody>
          <a:bodyPr/>
          <a:lstStyle/>
          <a:p>
            <a:r>
              <a:rPr lang="en-IN" sz="28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Managing Tax Risk</a:t>
            </a:r>
            <a:endParaRPr lang="en-GB" sz="2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55E9A2-65C4-413F-A506-D7170386D6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0164" y="1689653"/>
            <a:ext cx="4633836" cy="302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57247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 Diagonal Corner Rectangle 24"/>
          <p:cNvSpPr/>
          <p:nvPr/>
        </p:nvSpPr>
        <p:spPr bwMode="gray">
          <a:xfrm>
            <a:off x="555845" y="1030286"/>
            <a:ext cx="1496486" cy="917272"/>
          </a:xfrm>
          <a:prstGeom prst="round2DiagRect">
            <a:avLst/>
          </a:prstGeom>
          <a:solidFill>
            <a:srgbClr val="002060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59194" rIns="59194" bIns="59194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Identifying  Risk</a:t>
            </a:r>
          </a:p>
        </p:txBody>
      </p:sp>
      <p:sp>
        <p:nvSpPr>
          <p:cNvPr id="29" name="Round Diagonal Corner Rectangle 28"/>
          <p:cNvSpPr/>
          <p:nvPr/>
        </p:nvSpPr>
        <p:spPr bwMode="gray">
          <a:xfrm>
            <a:off x="2649053" y="1040677"/>
            <a:ext cx="1496486" cy="917270"/>
          </a:xfrm>
          <a:prstGeom prst="round2DiagRect">
            <a:avLst/>
          </a:prstGeom>
          <a:solidFill>
            <a:srgbClr val="0070C0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59194" rIns="59194" bIns="59194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Assessing and Prioritizing Risk</a:t>
            </a:r>
          </a:p>
        </p:txBody>
      </p:sp>
      <p:sp>
        <p:nvSpPr>
          <p:cNvPr id="30" name="Round Diagonal Corner Rectangle 29"/>
          <p:cNvSpPr/>
          <p:nvPr/>
        </p:nvSpPr>
        <p:spPr bwMode="gray">
          <a:xfrm>
            <a:off x="4581458" y="1027309"/>
            <a:ext cx="1824362" cy="964791"/>
          </a:xfrm>
          <a:prstGeom prst="round2DiagRect">
            <a:avLst/>
          </a:prstGeom>
          <a:solidFill>
            <a:srgbClr val="00B0F0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59194" rIns="59194" bIns="59194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Determination and application of strategies</a:t>
            </a:r>
          </a:p>
        </p:txBody>
      </p:sp>
      <p:sp>
        <p:nvSpPr>
          <p:cNvPr id="37" name="Round Diagonal Corner Rectangle 36"/>
          <p:cNvSpPr/>
          <p:nvPr/>
        </p:nvSpPr>
        <p:spPr bwMode="gray">
          <a:xfrm>
            <a:off x="6835469" y="1052556"/>
            <a:ext cx="1496486" cy="893509"/>
          </a:xfrm>
          <a:prstGeom prst="round2DiagRect">
            <a:avLst/>
          </a:prstGeom>
          <a:solidFill>
            <a:schemeClr val="bg1">
              <a:lumMod val="6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0" tIns="59194" rIns="59194" bIns="59194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Evaluating outcomes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56972" y="2036323"/>
            <a:ext cx="8373857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67744"/>
              </p:ext>
            </p:extLst>
          </p:nvPr>
        </p:nvGraphicFramePr>
        <p:xfrm>
          <a:off x="267361" y="2242630"/>
          <a:ext cx="8373860" cy="2453192"/>
        </p:xfrm>
        <a:graphic>
          <a:graphicData uri="http://schemas.openxmlformats.org/drawingml/2006/table">
            <a:tbl>
              <a:tblPr firstRow="1" firstCol="1" bandRow="1"/>
              <a:tblGrid>
                <a:gridCol w="20934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34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34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34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60762">
                <a:tc>
                  <a:txBody>
                    <a:bodyPr/>
                    <a:lstStyle/>
                    <a:p>
                      <a:pPr marL="179388" lvl="0" indent="-179388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itchFamily="34" charset="0"/>
                        </a:rPr>
                        <a:t>Top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itchFamily="34" charset="0"/>
                        </a:rPr>
                        <a:t> down or bottom up approaches</a:t>
                      </a:r>
                      <a:endParaRPr lang="en-IN" sz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 pitchFamily="34" charset="0"/>
                      </a:endParaRPr>
                    </a:p>
                    <a:p>
                      <a:pPr marL="179388" lvl="0" indent="-179388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itchFamily="34" charset="0"/>
                        </a:rPr>
                        <a:t>Identifying strategic and operational risk.</a:t>
                      </a:r>
                      <a:endParaRPr lang="en-IN" sz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 pitchFamily="34" charset="0"/>
                      </a:endParaRPr>
                    </a:p>
                    <a:p>
                      <a:pPr marL="179388" lvl="0" indent="-179388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itchFamily="34" charset="0"/>
                        </a:rPr>
                        <a:t>Analysis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itchFamily="34" charset="0"/>
                        </a:rPr>
                        <a:t> at granular level</a:t>
                      </a:r>
                      <a:endParaRPr lang="en-IN" sz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 pitchFamily="34" charset="0"/>
                      </a:endParaRPr>
                    </a:p>
                  </a:txBody>
                  <a:tcPr marL="83127" marR="83127" marT="30256" marB="30256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lvl="0" indent="-179388" algn="l" defTabSz="1008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itchFamily="34" charset="0"/>
                        </a:rPr>
                        <a:t>Not</a:t>
                      </a:r>
                      <a:r>
                        <a:rPr lang="en-US" sz="1200" kern="1200" baseline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itchFamily="34" charset="0"/>
                        </a:rPr>
                        <a:t> all risks are important or can be controlled</a:t>
                      </a:r>
                    </a:p>
                    <a:p>
                      <a:pPr marL="179388" lvl="0" indent="-179388" algn="l" defTabSz="1008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kern="1200" baseline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itchFamily="34" charset="0"/>
                        </a:rPr>
                        <a:t>Prioritization of risks</a:t>
                      </a:r>
                    </a:p>
                    <a:p>
                      <a:pPr marL="179388" lvl="0" indent="-179388" algn="l" defTabSz="1008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kern="1200" baseline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itchFamily="34" charset="0"/>
                        </a:rPr>
                        <a:t>Risk rating techniques</a:t>
                      </a:r>
                    </a:p>
                    <a:p>
                      <a:pPr marL="179388" lvl="0" indent="-179388" algn="l" defTabSz="1008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kern="1200" baseline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itchFamily="34" charset="0"/>
                        </a:rPr>
                        <a:t>Balanced approach to a wide range of risk</a:t>
                      </a:r>
                    </a:p>
                    <a:p>
                      <a:pPr marL="179388" lvl="0" indent="-179388" algn="l" defTabSz="1008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IN" sz="12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 pitchFamily="34" charset="0"/>
                      </a:endParaRPr>
                    </a:p>
                  </a:txBody>
                  <a:tcPr marL="83127" marR="83127" marT="30256" marB="30256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lvl="0" indent="-179388" algn="l" defTabSz="1008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itchFamily="34" charset="0"/>
                        </a:rPr>
                        <a:t>Developing</a:t>
                      </a:r>
                      <a:r>
                        <a:rPr lang="en-US" sz="1200" kern="1200" baseline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itchFamily="34" charset="0"/>
                        </a:rPr>
                        <a:t> a program to address tax risks</a:t>
                      </a:r>
                    </a:p>
                    <a:p>
                      <a:pPr marL="179388" lvl="0" indent="-179388" algn="l" defTabSz="1008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kern="1200" baseline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itchFamily="34" charset="0"/>
                        </a:rPr>
                        <a:t>Appropriate tax policies with adequate flexibility.</a:t>
                      </a:r>
                    </a:p>
                    <a:p>
                      <a:pPr marL="179388" lvl="0" indent="-179388" algn="l" defTabSz="1008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kern="1200" baseline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itchFamily="34" charset="0"/>
                        </a:rPr>
                        <a:t>Define roles and responsibilities</a:t>
                      </a:r>
                    </a:p>
                    <a:p>
                      <a:pPr marL="179388" lvl="0" indent="-179388" algn="l" defTabSz="1008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IN" sz="12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itchFamily="34" charset="0"/>
                        </a:rPr>
                        <a:t>Simplicity</a:t>
                      </a:r>
                    </a:p>
                    <a:p>
                      <a:pPr marL="179388" lvl="0" indent="-179388" algn="l" defTabSz="1008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IN" sz="12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itchFamily="34" charset="0"/>
                        </a:rPr>
                        <a:t>Effective and efficient application</a:t>
                      </a:r>
                    </a:p>
                    <a:p>
                      <a:pPr marL="179388" lvl="0" indent="-179388" algn="l" defTabSz="1008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IN" sz="12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itchFamily="34" charset="0"/>
                        </a:rPr>
                        <a:t>Engage stakeholders</a:t>
                      </a:r>
                    </a:p>
                  </a:txBody>
                  <a:tcPr marL="83127" marR="83127" marT="30256" marB="30256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9388" lvl="0" indent="-179388" algn="l" defTabSz="1008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itchFamily="34" charset="0"/>
                        </a:rPr>
                        <a:t>Setting up success criteria and measurement indicators</a:t>
                      </a:r>
                    </a:p>
                    <a:p>
                      <a:pPr marL="179388" lvl="0" indent="-179388" algn="l" defTabSz="1008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itchFamily="34" charset="0"/>
                        </a:rPr>
                        <a:t>Evaluate</a:t>
                      </a:r>
                      <a:r>
                        <a:rPr lang="en-US" sz="1200" kern="1200" baseline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itchFamily="34" charset="0"/>
                        </a:rPr>
                        <a:t> effectiveness  of risk assessment strategies</a:t>
                      </a:r>
                    </a:p>
                    <a:p>
                      <a:pPr marL="179388" lvl="0" indent="-179388" algn="l" defTabSz="1008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kern="1200" baseline="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itchFamily="34" charset="0"/>
                        </a:rPr>
                        <a:t>Taking corrective actions</a:t>
                      </a:r>
                      <a:endParaRPr lang="en-IN" sz="12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 pitchFamily="34" charset="0"/>
                      </a:endParaRPr>
                    </a:p>
                  </a:txBody>
                  <a:tcPr marL="83127" marR="83127" marT="30256" marB="30256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" name="Isosceles Triangle 10"/>
          <p:cNvSpPr/>
          <p:nvPr/>
        </p:nvSpPr>
        <p:spPr bwMode="gray">
          <a:xfrm>
            <a:off x="1241666" y="1947571"/>
            <a:ext cx="124844" cy="78344"/>
          </a:xfrm>
          <a:prstGeom prst="triangle">
            <a:avLst/>
          </a:prstGeom>
          <a:solidFill>
            <a:srgbClr val="002060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59194" tIns="59194" rIns="59194" bIns="59194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IN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Isosceles Triangle 27"/>
          <p:cNvSpPr/>
          <p:nvPr/>
        </p:nvSpPr>
        <p:spPr bwMode="gray">
          <a:xfrm>
            <a:off x="3334874" y="1957963"/>
            <a:ext cx="124844" cy="78344"/>
          </a:xfrm>
          <a:prstGeom prst="triangle">
            <a:avLst/>
          </a:prstGeom>
          <a:solidFill>
            <a:srgbClr val="002060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59194" tIns="59194" rIns="59194" bIns="59194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IN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Isosceles Triangle 30"/>
          <p:cNvSpPr/>
          <p:nvPr/>
        </p:nvSpPr>
        <p:spPr bwMode="gray">
          <a:xfrm>
            <a:off x="5428082" y="1947571"/>
            <a:ext cx="124844" cy="78344"/>
          </a:xfrm>
          <a:prstGeom prst="triangle">
            <a:avLst/>
          </a:prstGeom>
          <a:solidFill>
            <a:srgbClr val="002060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59194" tIns="59194" rIns="59194" bIns="59194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IN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Isosceles Triangle 32"/>
          <p:cNvSpPr/>
          <p:nvPr/>
        </p:nvSpPr>
        <p:spPr bwMode="gray">
          <a:xfrm>
            <a:off x="7521290" y="1947571"/>
            <a:ext cx="124844" cy="78344"/>
          </a:xfrm>
          <a:prstGeom prst="triangle">
            <a:avLst/>
          </a:prstGeom>
          <a:solidFill>
            <a:srgbClr val="002060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59194" tIns="59194" rIns="59194" bIns="59194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IN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21457" y="226633"/>
            <a:ext cx="7886700" cy="994172"/>
          </a:xfrm>
        </p:spPr>
        <p:txBody>
          <a:bodyPr>
            <a:normAutofit/>
          </a:bodyPr>
          <a:lstStyle/>
          <a:p>
            <a:r>
              <a:rPr lang="en-IN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Managing Tax Risk - Process</a:t>
            </a:r>
          </a:p>
        </p:txBody>
      </p:sp>
    </p:spTree>
    <p:extLst>
      <p:ext uri="{BB962C8B-B14F-4D97-AF65-F5344CB8AC3E}">
        <p14:creationId xmlns:p14="http://schemas.microsoft.com/office/powerpoint/2010/main" val="512571368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572" y="176282"/>
            <a:ext cx="8515350" cy="735953"/>
          </a:xfrm>
        </p:spPr>
        <p:txBody>
          <a:bodyPr>
            <a:normAutofit fontScale="90000"/>
          </a:bodyPr>
          <a:lstStyle/>
          <a:p>
            <a:r>
              <a:rPr lang="en-IN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Audit Selection Process – India Vis-a-Vis global </a:t>
            </a:r>
            <a:br>
              <a:rPr lang="en-IN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endParaRPr lang="en-IN" sz="2400" b="1" dirty="0"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8457" y="4065814"/>
            <a:ext cx="744582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 b="1" dirty="0"/>
          </a:p>
          <a:p>
            <a:endParaRPr lang="en-US" sz="1350" dirty="0"/>
          </a:p>
        </p:txBody>
      </p:sp>
      <p:sp>
        <p:nvSpPr>
          <p:cNvPr id="6" name="object 7"/>
          <p:cNvSpPr txBox="1"/>
          <p:nvPr/>
        </p:nvSpPr>
        <p:spPr>
          <a:xfrm>
            <a:off x="515568" y="2261365"/>
            <a:ext cx="7833359" cy="702752"/>
          </a:xfrm>
          <a:prstGeom prst="rect">
            <a:avLst/>
          </a:prstGeom>
        </p:spPr>
        <p:txBody>
          <a:bodyPr vert="horz" wrap="square" lIns="0" tIns="165096" rIns="0" bIns="0" rtlCol="0">
            <a:spAutoFit/>
          </a:bodyPr>
          <a:lstStyle/>
          <a:p>
            <a:pPr marL="355591" indent="-342892">
              <a:spcBef>
                <a:spcPts val="1300"/>
              </a:spcBef>
              <a:buClr>
                <a:srgbClr val="737373"/>
              </a:buClr>
              <a:buFont typeface="Arial"/>
              <a:buChar char="•"/>
              <a:tabLst>
                <a:tab pos="354956" algn="l"/>
                <a:tab pos="355591" algn="l"/>
              </a:tabLst>
            </a:pPr>
            <a:endParaRPr lang="en-IN" sz="1200" spc="-5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55591" indent="-342892">
              <a:spcBef>
                <a:spcPts val="1300"/>
              </a:spcBef>
              <a:buClr>
                <a:srgbClr val="737373"/>
              </a:buClr>
              <a:buFont typeface="Arial"/>
              <a:buChar char="•"/>
              <a:tabLst>
                <a:tab pos="354956" algn="l"/>
                <a:tab pos="355591" algn="l"/>
              </a:tabLst>
            </a:pPr>
            <a:endParaRPr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187554"/>
              </p:ext>
            </p:extLst>
          </p:nvPr>
        </p:nvGraphicFramePr>
        <p:xfrm>
          <a:off x="298174" y="745435"/>
          <a:ext cx="8368748" cy="4867227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391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77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230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Country</a:t>
                      </a:r>
                      <a:endParaRPr lang="en-IN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Audit Selection Criteria</a:t>
                      </a:r>
                      <a:endParaRPr lang="en-IN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8544"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India</a:t>
                      </a:r>
                      <a:endParaRPr lang="en-IN" sz="1400" dirty="0">
                        <a:solidFill>
                          <a:srgbClr val="00206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Computer</a:t>
                      </a:r>
                      <a:r>
                        <a:rPr lang="en-IN" sz="14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assisted selection of cases for scrutiny (“CASS”)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4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IT department implemented CASS to select cases for  audit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4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Rule based system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4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Limited vs. complete scrutiny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N" sz="14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Manual risk based selection process  also applicable in parallel, specifically for transfer pricing cases,  </a:t>
                      </a:r>
                      <a:endParaRPr lang="en-IN" sz="1400" dirty="0">
                        <a:solidFill>
                          <a:srgbClr val="00206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2138">
                <a:tc>
                  <a:txBody>
                    <a:bodyPr/>
                    <a:lstStyle/>
                    <a:p>
                      <a:endParaRPr lang="en-IN" sz="1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r>
                        <a:rPr lang="en-IN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United</a:t>
                      </a:r>
                      <a:r>
                        <a:rPr lang="en-IN" sz="14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States</a:t>
                      </a:r>
                      <a:r>
                        <a:rPr lang="en-IN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(IRS)</a:t>
                      </a:r>
                      <a:endParaRPr lang="en-IN" sz="1400" dirty="0">
                        <a:solidFill>
                          <a:srgbClr val="00206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Uses Discriminant Inventory Function (DIF) to analyze the return for oddities and discrepancies 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If DIF score is high case is selected for audit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Moving to Dependent Database (</a:t>
                      </a:r>
                      <a:r>
                        <a:rPr lang="en-US" sz="1400" kern="12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DDb</a:t>
                      </a:r>
                      <a:r>
                        <a:rPr lang="en-US" sz="1400" kern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) system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IN" sz="1400" dirty="0">
                        <a:solidFill>
                          <a:srgbClr val="00206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935"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Australian </a:t>
                      </a:r>
                      <a:r>
                        <a:rPr lang="en-IN" sz="14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(ATO)</a:t>
                      </a:r>
                      <a:endParaRPr lang="en-IN" sz="1400" dirty="0">
                        <a:solidFill>
                          <a:srgbClr val="00206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The ATO uses a variety of ratios to analyze taxpayer behavior.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Essential ratios derived from three different categories i.e. profitability ratios, capital structure ratios</a:t>
                      </a:r>
                      <a:r>
                        <a:rPr lang="en-US" sz="1400" kern="12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and income tax risk ratio</a:t>
                      </a:r>
                      <a:endParaRPr lang="en-IN" sz="1400" dirty="0">
                        <a:solidFill>
                          <a:srgbClr val="00206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42138"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New </a:t>
                      </a:r>
                      <a:r>
                        <a:rPr lang="en-IN" sz="14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Zealand</a:t>
                      </a:r>
                      <a:endParaRPr lang="en-IN" sz="1400" dirty="0">
                        <a:solidFill>
                          <a:srgbClr val="00206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IN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Use of IT tools to gather data;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IN" sz="1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Collects data such as outstanding</a:t>
                      </a:r>
                      <a:r>
                        <a:rPr lang="en-IN" sz="14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return, open audit cases, shortfall penalty imposed,.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IN" sz="1400" baseline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Based on above score is given to taxpayers.</a:t>
                      </a:r>
                      <a:endParaRPr lang="en-IN" sz="1400" dirty="0">
                        <a:solidFill>
                          <a:srgbClr val="00206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0308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sz="quarter" idx="10"/>
          </p:nvPr>
        </p:nvSpPr>
        <p:spPr>
          <a:xfrm>
            <a:off x="304247" y="1710153"/>
            <a:ext cx="7935291" cy="4681538"/>
          </a:xfrm>
        </p:spPr>
        <p:txBody>
          <a:bodyPr>
            <a:normAutofit/>
          </a:bodyPr>
          <a:lstStyle/>
          <a:p>
            <a:r>
              <a:rPr lang="en-IN" sz="1400" dirty="0">
                <a:cs typeface="Arial" panose="020B0604020202020204" pitchFamily="34" charset="0"/>
              </a:rPr>
              <a:t> Understanding Tax Risk</a:t>
            </a:r>
            <a:r>
              <a:rPr lang="en-US" sz="1400" dirty="0"/>
              <a:t>	</a:t>
            </a:r>
          </a:p>
          <a:p>
            <a:r>
              <a:rPr lang="en-IN" sz="1400" dirty="0">
                <a:cs typeface="Arial" panose="020B0604020202020204" pitchFamily="34" charset="0"/>
              </a:rPr>
              <a:t> Complex Times – Changing Tax/business Environment</a:t>
            </a:r>
            <a:r>
              <a:rPr lang="en-US" sz="1400" dirty="0"/>
              <a:t>	</a:t>
            </a:r>
          </a:p>
          <a:p>
            <a:r>
              <a:rPr lang="en-IN" sz="1400" dirty="0">
                <a:cs typeface="Arial" panose="020B0604020202020204" pitchFamily="34" charset="0"/>
              </a:rPr>
              <a:t> Challenges</a:t>
            </a:r>
            <a:r>
              <a:rPr lang="en-US" sz="1400" dirty="0"/>
              <a:t>	</a:t>
            </a:r>
          </a:p>
          <a:p>
            <a:r>
              <a:rPr lang="en-IN" sz="1400" dirty="0">
                <a:cs typeface="Arial" panose="020B0604020202020204" pitchFamily="34" charset="0"/>
              </a:rPr>
              <a:t> Managing tax risk</a:t>
            </a:r>
            <a:r>
              <a:rPr lang="en-US" sz="1400" dirty="0"/>
              <a:t>	</a:t>
            </a:r>
          </a:p>
          <a:p>
            <a:r>
              <a:rPr lang="en-US" sz="1400" dirty="0"/>
              <a:t> Opportunities	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304248" y="315561"/>
            <a:ext cx="8365413" cy="1129080"/>
          </a:xfrm>
        </p:spPr>
        <p:txBody>
          <a:bodyPr/>
          <a:lstStyle/>
          <a:p>
            <a:r>
              <a:rPr lang="en-US" sz="2400" dirty="0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903271488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Managing Tax Risk – Audit triggers</a:t>
            </a:r>
            <a:endParaRPr lang="en-GB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492689810"/>
              </p:ext>
            </p:extLst>
          </p:nvPr>
        </p:nvGraphicFramePr>
        <p:xfrm>
          <a:off x="396000" y="1177995"/>
          <a:ext cx="8359585" cy="3327579"/>
        </p:xfrm>
        <a:graphic>
          <a:graphicData uri="http://schemas.openxmlformats.org/drawingml/2006/table">
            <a:tbl>
              <a:tblPr/>
              <a:tblGrid>
                <a:gridCol w="83595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8717">
                <a:tc>
                  <a:txBody>
                    <a:bodyPr/>
                    <a:lstStyle/>
                    <a:p>
                      <a:pPr marL="197644" indent="-197644">
                        <a:spcBef>
                          <a:spcPts val="1300"/>
                        </a:spcBef>
                        <a:buClr>
                          <a:srgbClr val="737373"/>
                        </a:buClr>
                        <a:buFont typeface="Arial" pitchFamily="34" charset="0"/>
                        <a:buChar char="•"/>
                        <a:tabLst>
                          <a:tab pos="197644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Recurring transactions that have potential of eroding the local country tax base</a:t>
                      </a: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1477">
                <a:tc>
                  <a:txBody>
                    <a:bodyPr/>
                    <a:lstStyle/>
                    <a:p>
                      <a:pPr marL="197644" indent="-197644">
                        <a:spcBef>
                          <a:spcPts val="1300"/>
                        </a:spcBef>
                        <a:buClr>
                          <a:srgbClr val="737373"/>
                        </a:buClr>
                        <a:buFont typeface="Arial" pitchFamily="34" charset="0"/>
                        <a:buChar char="•"/>
                        <a:tabLst>
                          <a:tab pos="197644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Complex one time transactions</a:t>
                      </a: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1477">
                <a:tc>
                  <a:txBody>
                    <a:bodyPr/>
                    <a:lstStyle/>
                    <a:p>
                      <a:pPr marL="197644" indent="-197644">
                        <a:spcBef>
                          <a:spcPts val="1300"/>
                        </a:spcBef>
                        <a:buClr>
                          <a:srgbClr val="737373"/>
                        </a:buClr>
                        <a:buFont typeface="Arial" pitchFamily="34" charset="0"/>
                        <a:buChar char="•"/>
                        <a:tabLst>
                          <a:tab pos="197644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Significant decline in profitability or tax payments</a:t>
                      </a: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1477">
                <a:tc>
                  <a:txBody>
                    <a:bodyPr/>
                    <a:lstStyle/>
                    <a:p>
                      <a:pPr marL="197644" indent="-197644">
                        <a:spcBef>
                          <a:spcPts val="1300"/>
                        </a:spcBef>
                        <a:buClr>
                          <a:srgbClr val="737373"/>
                        </a:buClr>
                        <a:buFont typeface="Arial" pitchFamily="34" charset="0"/>
                        <a:buChar char="•"/>
                        <a:tabLst>
                          <a:tab pos="197644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Disproportionate income in low tax jurisdiction</a:t>
                      </a: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53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1477">
                <a:tc>
                  <a:txBody>
                    <a:bodyPr/>
                    <a:lstStyle/>
                    <a:p>
                      <a:pPr marL="197644" indent="-197644">
                        <a:spcBef>
                          <a:spcPts val="1300"/>
                        </a:spcBef>
                        <a:buClr>
                          <a:srgbClr val="737373"/>
                        </a:buClr>
                        <a:buFont typeface="Arial" pitchFamily="34" charset="0"/>
                        <a:buChar char="•"/>
                        <a:tabLst>
                          <a:tab pos="197644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Intra-group payments</a:t>
                      </a: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53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1477">
                <a:tc>
                  <a:txBody>
                    <a:bodyPr/>
                    <a:lstStyle/>
                    <a:p>
                      <a:pPr marL="197644" marR="0" lvl="0" indent="-197644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1300"/>
                        </a:spcBef>
                        <a:spcAft>
                          <a:spcPts val="0"/>
                        </a:spcAft>
                        <a:buClr>
                          <a:srgbClr val="737373"/>
                        </a:buClr>
                        <a:buSzTx/>
                        <a:buFont typeface="Arial" pitchFamily="34" charset="0"/>
                        <a:buChar char="•"/>
                        <a:tabLst>
                          <a:tab pos="197644" algn="l"/>
                        </a:tabLst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Excessive debt/interest payments</a:t>
                      </a: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53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77920359"/>
                  </a:ext>
                </a:extLst>
              </a:tr>
              <a:tr h="471477">
                <a:tc>
                  <a:txBody>
                    <a:bodyPr/>
                    <a:lstStyle/>
                    <a:p>
                      <a:pPr marL="197644" marR="0" lvl="0" indent="-197644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1300"/>
                        </a:spcBef>
                        <a:spcAft>
                          <a:spcPts val="0"/>
                        </a:spcAft>
                        <a:buClr>
                          <a:srgbClr val="737373"/>
                        </a:buClr>
                        <a:buSzTx/>
                        <a:buFont typeface="Arial" pitchFamily="34" charset="0"/>
                        <a:buChar char="•"/>
                        <a:tabLst>
                          <a:tab pos="197644" algn="l"/>
                        </a:tabLst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Transfer of intangible</a:t>
                      </a: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53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356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301891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9033193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1368798"/>
              </p:ext>
            </p:extLst>
          </p:nvPr>
        </p:nvGraphicFramePr>
        <p:xfrm>
          <a:off x="337930" y="1152939"/>
          <a:ext cx="8177420" cy="5161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930" y="136526"/>
            <a:ext cx="7886700" cy="648665"/>
          </a:xfrm>
        </p:spPr>
        <p:txBody>
          <a:bodyPr>
            <a:normAutofit/>
          </a:bodyPr>
          <a:lstStyle/>
          <a:p>
            <a:r>
              <a:rPr lang="en-IN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Managing Tax Risk –Specific issues</a:t>
            </a:r>
          </a:p>
        </p:txBody>
      </p:sp>
    </p:spTree>
    <p:extLst>
      <p:ext uri="{BB962C8B-B14F-4D97-AF65-F5344CB8AC3E}">
        <p14:creationId xmlns:p14="http://schemas.microsoft.com/office/powerpoint/2010/main" val="30251382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891" y="245856"/>
            <a:ext cx="7886700" cy="539335"/>
          </a:xfrm>
        </p:spPr>
        <p:txBody>
          <a:bodyPr>
            <a:normAutofit/>
          </a:bodyPr>
          <a:lstStyle/>
          <a:p>
            <a:r>
              <a:rPr lang="en-IN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Managing Tax Risk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948989306"/>
              </p:ext>
            </p:extLst>
          </p:nvPr>
        </p:nvGraphicFramePr>
        <p:xfrm>
          <a:off x="378891" y="1177708"/>
          <a:ext cx="8208517" cy="399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17881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IN" sz="28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Opportunities</a:t>
            </a:r>
            <a:endParaRPr lang="en-GB" sz="2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7EFD2C-F822-464E-8FFF-6EDBA5BE0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6017" y="1404730"/>
            <a:ext cx="5227983" cy="3485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574489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8883106"/>
              </p:ext>
            </p:extLst>
          </p:nvPr>
        </p:nvGraphicFramePr>
        <p:xfrm>
          <a:off x="360293" y="1232556"/>
          <a:ext cx="7886700" cy="21169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60293" y="137181"/>
            <a:ext cx="7886700" cy="548619"/>
          </a:xfrm>
        </p:spPr>
        <p:txBody>
          <a:bodyPr>
            <a:normAutofit/>
          </a:bodyPr>
          <a:lstStyle/>
          <a:p>
            <a:r>
              <a:rPr lang="en-IN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Opportunities</a:t>
            </a:r>
          </a:p>
        </p:txBody>
      </p:sp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C9703250-5FFD-4BB2-84D5-F89477F377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7361581"/>
              </p:ext>
            </p:extLst>
          </p:nvPr>
        </p:nvGraphicFramePr>
        <p:xfrm>
          <a:off x="360293" y="3896243"/>
          <a:ext cx="7886700" cy="21169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8466634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IN" sz="2800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Thanks!</a:t>
            </a:r>
            <a:endParaRPr lang="en-GB" sz="2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21723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96000" y="295683"/>
            <a:ext cx="8352000" cy="469492"/>
          </a:xfrm>
        </p:spPr>
        <p:txBody>
          <a:bodyPr/>
          <a:lstStyle/>
          <a:p>
            <a:r>
              <a:rPr lang="en-IN" sz="2400" b="1" dirty="0">
                <a:latin typeface="+mn-lt"/>
                <a:cs typeface="Arial" panose="020B0604020202020204" pitchFamily="34" charset="0"/>
              </a:rPr>
              <a:t>Objective of Tax Management</a:t>
            </a:r>
            <a:endParaRPr lang="en-US" sz="2400" dirty="0">
              <a:latin typeface="+mn-lt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396000" y="1273372"/>
            <a:ext cx="4114800" cy="456535"/>
          </a:xfrm>
          <a:prstGeom prst="rect">
            <a:avLst/>
          </a:prstGeom>
          <a:solidFill>
            <a:srgbClr val="00A6D6"/>
          </a:solidFill>
          <a:ln w="12700" algn="ctr">
            <a:noFill/>
            <a:miter lim="800000"/>
            <a:headEnd/>
            <a:tailEnd/>
          </a:ln>
        </p:spPr>
        <p:txBody>
          <a:bodyPr lIns="88900" tIns="88900" rIns="88900" bIns="88900" anchor="ctr">
            <a:spAutoFit/>
          </a:bodyPr>
          <a:lstStyle/>
          <a:p>
            <a:pPr defTabSz="1019175"/>
            <a:r>
              <a:rPr lang="en-US" b="1" dirty="0">
                <a:solidFill>
                  <a:schemeClr val="bg1"/>
                </a:solidFill>
                <a:cs typeface="Arial" panose="020B0604020202020204" pitchFamily="34" charset="0"/>
              </a:rPr>
              <a:t>Tax Administration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4633200" y="1273372"/>
            <a:ext cx="4114800" cy="456535"/>
          </a:xfrm>
          <a:prstGeom prst="rect">
            <a:avLst/>
          </a:prstGeom>
          <a:solidFill>
            <a:srgbClr val="00A6D6"/>
          </a:solidFill>
          <a:ln w="12700" algn="ctr">
            <a:noFill/>
            <a:miter lim="800000"/>
            <a:headEnd/>
            <a:tailEnd/>
          </a:ln>
        </p:spPr>
        <p:txBody>
          <a:bodyPr lIns="88900" tIns="88900" rIns="88900" bIns="88900" anchor="ctr">
            <a:spAutoFit/>
          </a:bodyPr>
          <a:lstStyle/>
          <a:p>
            <a:pPr defTabSz="1019175"/>
            <a:r>
              <a:rPr lang="en-US" b="1" dirty="0">
                <a:solidFill>
                  <a:schemeClr val="bg1"/>
                </a:solidFill>
                <a:cs typeface="Arial" panose="020B0604020202020204" pitchFamily="34" charset="0"/>
              </a:rPr>
              <a:t>Taxpayer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1" name="Text Placeholder 5"/>
          <p:cNvSpPr txBox="1">
            <a:spLocks/>
          </p:cNvSpPr>
          <p:nvPr/>
        </p:nvSpPr>
        <p:spPr>
          <a:xfrm>
            <a:off x="396000" y="1814431"/>
            <a:ext cx="4114800" cy="21954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defRPr lang="en-US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•"/>
              <a:defRPr lang="en-US" sz="14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2pPr>
            <a:lvl3pPr marL="36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‒"/>
              <a:defRPr lang="en-US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3pPr>
            <a:lvl4pPr marL="54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•"/>
              <a:defRPr lang="en-US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4pPr>
            <a:lvl5pPr marL="720000" indent="-179388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‒"/>
              <a:defRPr lang="en-GB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5pPr>
            <a:lvl6pPr marL="90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•"/>
              <a:defRPr sz="12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08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‒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126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•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144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‒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cs typeface="Arial" panose="020B0604020202020204" pitchFamily="34" charset="0"/>
              </a:rPr>
              <a:t>Tax Department a major interface between state and public</a:t>
            </a:r>
          </a:p>
          <a:p>
            <a:pPr lvl="1"/>
            <a:r>
              <a:rPr lang="en-US" dirty="0">
                <a:solidFill>
                  <a:schemeClr val="tx1"/>
                </a:solidFill>
                <a:cs typeface="Arial" panose="020B0604020202020204" pitchFamily="34" charset="0"/>
              </a:rPr>
              <a:t>  Equity, Certainty, Convenience, Economy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cs typeface="Arial" panose="020B0604020202020204" pitchFamily="34" charset="0"/>
              </a:rPr>
              <a:t>Maximizing Tax revenue and broadening tax base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cs typeface="Arial" panose="020B0604020202020204" pitchFamily="34" charset="0"/>
              </a:rPr>
              <a:t>Clarity in tax laws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cs typeface="Arial" panose="020B0604020202020204" pitchFamily="34" charset="0"/>
              </a:rPr>
              <a:t>Effective litigation management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cs typeface="Arial" panose="020B0604020202020204" pitchFamily="34" charset="0"/>
              </a:rPr>
              <a:t>Countering harmful/aggressive tax practices</a:t>
            </a:r>
          </a:p>
        </p:txBody>
      </p:sp>
      <p:sp>
        <p:nvSpPr>
          <p:cNvPr id="22" name="Text Placeholder 5"/>
          <p:cNvSpPr txBox="1">
            <a:spLocks/>
          </p:cNvSpPr>
          <p:nvPr/>
        </p:nvSpPr>
        <p:spPr>
          <a:xfrm>
            <a:off x="4633200" y="1814431"/>
            <a:ext cx="4114800" cy="10156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defRPr lang="en-US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•"/>
              <a:defRPr lang="en-US" sz="14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2pPr>
            <a:lvl3pPr marL="36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‒"/>
              <a:defRPr lang="en-US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3pPr>
            <a:lvl4pPr marL="54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•"/>
              <a:defRPr lang="en-US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4pPr>
            <a:lvl5pPr marL="720000" indent="-179388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‒"/>
              <a:defRPr lang="en-GB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5pPr>
            <a:lvl6pPr marL="90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•"/>
              <a:defRPr sz="12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08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‒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126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•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144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‒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cs typeface="Arial" panose="020B0604020202020204" pitchFamily="34" charset="0"/>
              </a:rPr>
              <a:t>Efficient business management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cs typeface="Arial" panose="020B0604020202020204" pitchFamily="34" charset="0"/>
              </a:rPr>
              <a:t>Optimizing tax cost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cs typeface="Arial" panose="020B0604020202020204" pitchFamily="34" charset="0"/>
              </a:rPr>
              <a:t>Clarity in tax laws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cs typeface="Arial" panose="020B0604020202020204" pitchFamily="34" charset="0"/>
              </a:rPr>
              <a:t>Reduced litigation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1A699B0-7963-4231-83D7-170A9CC60675}"/>
              </a:ext>
            </a:extLst>
          </p:cNvPr>
          <p:cNvSpPr/>
          <p:nvPr/>
        </p:nvSpPr>
        <p:spPr>
          <a:xfrm>
            <a:off x="396000" y="4650233"/>
            <a:ext cx="8352000" cy="1899655"/>
          </a:xfrm>
          <a:prstGeom prst="ellipse">
            <a:avLst/>
          </a:prstGeom>
          <a:solidFill>
            <a:srgbClr val="00A6D6"/>
          </a:solidFill>
          <a:ln>
            <a:solidFill>
              <a:srgbClr val="00A6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6F47116-13F5-46EC-9996-D2FBF04CA405}"/>
              </a:ext>
            </a:extLst>
          </p:cNvPr>
          <p:cNvSpPr txBox="1"/>
          <p:nvPr/>
        </p:nvSpPr>
        <p:spPr>
          <a:xfrm>
            <a:off x="1939460" y="4818111"/>
            <a:ext cx="639828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solidFill>
                  <a:schemeClr val="bg1"/>
                </a:solidFill>
                <a:cs typeface="Arial" panose="020B0604020202020204" pitchFamily="34" charset="0"/>
              </a:rPr>
              <a:t>Hindrances to Tax compliance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bg1"/>
                </a:solidFill>
                <a:cs typeface="Arial" panose="020B0604020202020204" pitchFamily="34" charset="0"/>
              </a:rPr>
              <a:t>Complex tax laws and difficult to compute tax liability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N" sz="1400" b="1" dirty="0">
                <a:solidFill>
                  <a:schemeClr val="bg1"/>
                </a:solidFill>
                <a:cs typeface="Arial" panose="020B0604020202020204" pitchFamily="34" charset="0"/>
              </a:rPr>
              <a:t>Negative perception - Tax administration, Lack of correlation with acts by government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N" sz="1400" b="1" dirty="0">
                <a:solidFill>
                  <a:schemeClr val="bg1"/>
                </a:solidFill>
                <a:cs typeface="Arial" panose="020B0604020202020204" pitchFamily="34" charset="0"/>
              </a:rPr>
              <a:t>Non-fiscal regulations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bg1"/>
                </a:solidFill>
                <a:cs typeface="Arial" panose="020B0604020202020204" pitchFamily="34" charset="0"/>
              </a:rPr>
              <a:t>Tax evasion based on aggressive positions</a:t>
            </a:r>
            <a:r>
              <a:rPr lang="en-IN" sz="1400" b="1" dirty="0">
                <a:solidFill>
                  <a:schemeClr val="bg1"/>
                </a:solidFill>
                <a:cs typeface="Arial" panose="020B0604020202020204" pitchFamily="34" charset="0"/>
              </a:rPr>
              <a:t> / Illegal activities</a:t>
            </a:r>
          </a:p>
        </p:txBody>
      </p:sp>
    </p:spTree>
    <p:extLst>
      <p:ext uri="{BB962C8B-B14F-4D97-AF65-F5344CB8AC3E}">
        <p14:creationId xmlns:p14="http://schemas.microsoft.com/office/powerpoint/2010/main" val="181977723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6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269" y="1836597"/>
            <a:ext cx="5081588" cy="1592403"/>
          </a:xfrm>
          <a:noFill/>
        </p:spPr>
        <p:txBody>
          <a:bodyPr/>
          <a:lstStyle/>
          <a:p>
            <a:pPr algn="ctr"/>
            <a:r>
              <a:rPr lang="en-IN" sz="2800" dirty="0">
                <a:latin typeface="+mn-lt"/>
                <a:cs typeface="Arial" panose="020B0604020202020204" pitchFamily="34" charset="0"/>
              </a:rPr>
              <a:t>Understanding </a:t>
            </a:r>
            <a:br>
              <a:rPr lang="en-IN" sz="2800" dirty="0">
                <a:latin typeface="+mn-lt"/>
                <a:cs typeface="Arial" panose="020B0604020202020204" pitchFamily="34" charset="0"/>
              </a:rPr>
            </a:br>
            <a:r>
              <a:rPr lang="en-IN" sz="2800" dirty="0">
                <a:latin typeface="+mn-lt"/>
                <a:cs typeface="Arial" panose="020B0604020202020204" pitchFamily="34" charset="0"/>
              </a:rPr>
              <a:t>Tax Risk</a:t>
            </a:r>
            <a:endParaRPr lang="en-GB" sz="2800" dirty="0">
              <a:latin typeface="+mn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7A62D9-F63A-4B83-9D58-EA8F63CA6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93094"/>
            <a:ext cx="3697357" cy="24649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778463-0CA1-427C-BA21-CDD713F3B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7971" y="0"/>
            <a:ext cx="3966029" cy="2807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4060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784438"/>
              </p:ext>
            </p:extLst>
          </p:nvPr>
        </p:nvGraphicFramePr>
        <p:xfrm>
          <a:off x="329911" y="1411357"/>
          <a:ext cx="5714717" cy="3851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9269" y="230421"/>
            <a:ext cx="7886700" cy="994172"/>
          </a:xfrm>
        </p:spPr>
        <p:txBody>
          <a:bodyPr>
            <a:normAutofit/>
          </a:bodyPr>
          <a:lstStyle/>
          <a:p>
            <a:r>
              <a:rPr lang="en-IN" sz="2400" b="1" dirty="0">
                <a:latin typeface="+mn-lt"/>
                <a:cs typeface="Arial" panose="020B0604020202020204" pitchFamily="34" charset="0"/>
              </a:rPr>
              <a:t>Understanding Tax Risk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93921" y="2054460"/>
            <a:ext cx="264998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IN" sz="1400" dirty="0">
                <a:cs typeface="Arial" panose="020B0604020202020204" pitchFamily="34" charset="0"/>
              </a:rPr>
              <a:t>Risk - negative possibilities that could prevent an organisation from achieving its predefined objectives.</a:t>
            </a:r>
          </a:p>
          <a:p>
            <a:pPr lvl="0"/>
            <a:endParaRPr lang="en-IN" sz="1400" dirty="0">
              <a:cs typeface="Arial" panose="020B0604020202020204" pitchFamily="34" charset="0"/>
            </a:endParaRPr>
          </a:p>
          <a:p>
            <a:pPr lvl="0"/>
            <a:endParaRPr lang="en-IN" sz="1400" dirty="0">
              <a:cs typeface="Arial" panose="020B0604020202020204" pitchFamily="34" charset="0"/>
            </a:endParaRPr>
          </a:p>
          <a:p>
            <a:pPr lvl="0"/>
            <a:endParaRPr lang="en-IN" sz="1400" dirty="0">
              <a:cs typeface="Arial" panose="020B0604020202020204" pitchFamily="34" charset="0"/>
            </a:endParaRPr>
          </a:p>
          <a:p>
            <a:r>
              <a:rPr lang="en-IN" sz="1400" dirty="0">
                <a:cs typeface="Arial" panose="020B0604020202020204" pitchFamily="34" charset="0"/>
              </a:rPr>
              <a:t>Risk factors could be different from </a:t>
            </a:r>
            <a:r>
              <a:rPr lang="en-US" sz="1400" dirty="0">
                <a:cs typeface="Arial" panose="020B0604020202020204" pitchFamily="34" charset="0"/>
              </a:rPr>
              <a:t>the perspective of tax administrators and that of taxpayers</a:t>
            </a:r>
            <a:endParaRPr lang="en-IN" sz="1400" dirty="0">
              <a:cs typeface="Arial" panose="020B0604020202020204" pitchFamily="34" charset="0"/>
            </a:endParaRPr>
          </a:p>
          <a:p>
            <a:pPr lvl="0"/>
            <a:endParaRPr lang="en-IN" sz="1400" dirty="0">
              <a:cs typeface="Arial" panose="020B0604020202020204" pitchFamily="34" charset="0"/>
            </a:endParaRPr>
          </a:p>
          <a:p>
            <a:pPr lvl="0"/>
            <a:endParaRPr lang="en-IN" sz="1400" dirty="0">
              <a:cs typeface="Arial" panose="020B0604020202020204" pitchFamily="34" charset="0"/>
            </a:endParaRPr>
          </a:p>
          <a:p>
            <a:pPr lvl="0"/>
            <a:r>
              <a:rPr lang="en-IN" sz="1400" dirty="0">
                <a:cs typeface="Arial" panose="020B0604020202020204" pitchFamily="34" charset="0"/>
              </a:rPr>
              <a:t> </a:t>
            </a:r>
            <a:endParaRPr lang="en-IN" sz="1400" dirty="0"/>
          </a:p>
        </p:txBody>
      </p:sp>
    </p:spTree>
    <p:extLst>
      <p:ext uri="{BB962C8B-B14F-4D97-AF65-F5344CB8AC3E}">
        <p14:creationId xmlns:p14="http://schemas.microsoft.com/office/powerpoint/2010/main" val="2863916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4073295-F93E-4665-99F0-C1C555D9768E}"/>
              </a:ext>
            </a:extLst>
          </p:cNvPr>
          <p:cNvSpPr/>
          <p:nvPr/>
        </p:nvSpPr>
        <p:spPr>
          <a:xfrm>
            <a:off x="591078" y="5012652"/>
            <a:ext cx="7961844" cy="695739"/>
          </a:xfrm>
          <a:prstGeom prst="roundRect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4902026"/>
              </p:ext>
            </p:extLst>
          </p:nvPr>
        </p:nvGraphicFramePr>
        <p:xfrm>
          <a:off x="516234" y="1497478"/>
          <a:ext cx="7886700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1328" y="153642"/>
            <a:ext cx="8634620" cy="597694"/>
          </a:xfrm>
        </p:spPr>
        <p:txBody>
          <a:bodyPr>
            <a:noAutofit/>
          </a:bodyPr>
          <a:lstStyle/>
          <a:p>
            <a:r>
              <a:rPr lang="en-IN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Tax Administrators’ perspective of Risk Factors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1078" y="5199347"/>
            <a:ext cx="7423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IN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Resulting in lower collection of tax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4FD095-6990-48DF-A22F-75B0A3BE6EAD}"/>
              </a:ext>
            </a:extLst>
          </p:cNvPr>
          <p:cNvSpPr txBox="1"/>
          <p:nvPr/>
        </p:nvSpPr>
        <p:spPr>
          <a:xfrm>
            <a:off x="241023" y="672228"/>
            <a:ext cx="6107906" cy="40164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200" b="1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685800"/>
            <a:r>
              <a:rPr lang="en-US" sz="2000" b="0" dirty="0">
                <a:solidFill>
                  <a:srgbClr val="7B7B7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Qualitative</a:t>
            </a:r>
          </a:p>
        </p:txBody>
      </p:sp>
    </p:spTree>
    <p:extLst>
      <p:ext uri="{BB962C8B-B14F-4D97-AF65-F5344CB8AC3E}">
        <p14:creationId xmlns:p14="http://schemas.microsoft.com/office/powerpoint/2010/main" val="3467996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3461708"/>
              </p:ext>
            </p:extLst>
          </p:nvPr>
        </p:nvGraphicFramePr>
        <p:xfrm>
          <a:off x="516234" y="1326269"/>
          <a:ext cx="7886700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9087" y="143703"/>
            <a:ext cx="8366263" cy="597694"/>
          </a:xfrm>
        </p:spPr>
        <p:txBody>
          <a:bodyPr>
            <a:noAutofit/>
          </a:bodyPr>
          <a:lstStyle/>
          <a:p>
            <a:r>
              <a:rPr lang="en-IN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Tax Administrators’ perspective of Risk Factors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4FD095-6990-48DF-A22F-75B0A3BE6EAD}"/>
              </a:ext>
            </a:extLst>
          </p:cNvPr>
          <p:cNvSpPr txBox="1"/>
          <p:nvPr/>
        </p:nvSpPr>
        <p:spPr>
          <a:xfrm>
            <a:off x="252827" y="672228"/>
            <a:ext cx="6107906" cy="40164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200" b="1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685800"/>
            <a:r>
              <a:rPr lang="en-US" sz="1800" b="0" dirty="0">
                <a:solidFill>
                  <a:srgbClr val="7B7B7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Quantitative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680CC88-CA89-463F-A074-7AD6C1E57E84}"/>
              </a:ext>
            </a:extLst>
          </p:cNvPr>
          <p:cNvSpPr/>
          <p:nvPr/>
        </p:nvSpPr>
        <p:spPr>
          <a:xfrm>
            <a:off x="516234" y="5022592"/>
            <a:ext cx="7961844" cy="695739"/>
          </a:xfrm>
          <a:prstGeom prst="roundRect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F707B2-A5F7-4D73-B76F-7F2524484799}"/>
              </a:ext>
            </a:extLst>
          </p:cNvPr>
          <p:cNvSpPr txBox="1"/>
          <p:nvPr/>
        </p:nvSpPr>
        <p:spPr>
          <a:xfrm>
            <a:off x="516234" y="5209287"/>
            <a:ext cx="7423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IN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Resulting in lower collection of tax</a:t>
            </a:r>
          </a:p>
        </p:txBody>
      </p:sp>
    </p:spTree>
    <p:extLst>
      <p:ext uri="{BB962C8B-B14F-4D97-AF65-F5344CB8AC3E}">
        <p14:creationId xmlns:p14="http://schemas.microsoft.com/office/powerpoint/2010/main" val="3688139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 txBox="1">
            <a:spLocks/>
          </p:cNvSpPr>
          <p:nvPr/>
        </p:nvSpPr>
        <p:spPr>
          <a:xfrm>
            <a:off x="3019893" y="1054309"/>
            <a:ext cx="5609757" cy="4140000"/>
          </a:xfrm>
          <a:prstGeom prst="rect">
            <a:avLst/>
          </a:prstGeom>
          <a:solidFill>
            <a:sysClr val="window" lastClr="FFFFFF"/>
          </a:solidFill>
          <a:ln w="6350">
            <a:solidFill>
              <a:srgbClr val="BBBCBC"/>
            </a:solidFill>
          </a:ln>
        </p:spPr>
        <p:txBody>
          <a:bodyPr wrap="square" lIns="88900" tIns="88900" rIns="88900" bIns="88900"/>
          <a:lstStyle>
            <a:lvl1pPr marL="0" indent="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defRPr lang="en-US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•"/>
              <a:defRPr lang="en-US" sz="14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2pPr>
            <a:lvl3pPr marL="36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‒"/>
              <a:defRPr lang="en-US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3pPr>
            <a:lvl4pPr marL="54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•"/>
              <a:defRPr lang="en-US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4pPr>
            <a:lvl5pPr marL="720000" indent="-179388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‒"/>
              <a:defRPr lang="en-GB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5pPr>
            <a:lvl6pPr marL="90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•"/>
              <a:defRPr sz="12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08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‒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126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•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144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‒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Rationale and parameters for selection of audit cases</a:t>
            </a:r>
            <a:endParaRPr lang="en-IN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IN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Profiling tax returns - high value and/or high risk cases</a:t>
            </a:r>
            <a:endParaRPr lang="en-IN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IN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High value/complex /innovative structure/</a:t>
            </a:r>
            <a:r>
              <a:rPr lang="en-US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treaty abuse</a:t>
            </a:r>
            <a:endParaRPr lang="en-IN" i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IN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High Compliance costs – dis-incentive</a:t>
            </a:r>
            <a:endParaRPr lang="en-IN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IN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Issue based tax positions</a:t>
            </a:r>
            <a:endParaRPr lang="en-IN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" name="Trapezoid 4"/>
          <p:cNvSpPr/>
          <p:nvPr/>
        </p:nvSpPr>
        <p:spPr>
          <a:xfrm rot="16200000">
            <a:off x="615014" y="2809309"/>
            <a:ext cx="4140000" cy="630000"/>
          </a:xfrm>
          <a:prstGeom prst="trapezoid">
            <a:avLst>
              <a:gd name="adj" fmla="val 98866"/>
            </a:avLst>
          </a:prstGeom>
          <a:gradFill flip="none" rotWithShape="1">
            <a:gsLst>
              <a:gs pos="0">
                <a:srgbClr val="8C8C8C">
                  <a:tint val="66000"/>
                  <a:satMod val="160000"/>
                </a:srgbClr>
              </a:gs>
              <a:gs pos="50000">
                <a:srgbClr val="8C8C8C">
                  <a:tint val="44500"/>
                  <a:satMod val="160000"/>
                </a:srgbClr>
              </a:gs>
              <a:gs pos="100000">
                <a:srgbClr val="8C8C8C">
                  <a:tint val="23500"/>
                  <a:satMod val="160000"/>
                </a:srgbClr>
              </a:gs>
            </a:gsLst>
            <a:lin ang="5400000" scaled="1"/>
            <a:tileRect/>
          </a:gradFill>
          <a:ln w="19050" algn="ctr">
            <a:noFill/>
            <a:miter lim="800000"/>
            <a:headEnd/>
            <a:tailEnd/>
          </a:ln>
        </p:spPr>
        <p:txBody>
          <a:bodyPr vert="eaVert" wrap="none" lIns="88900" tIns="88900" rIns="88900" bIns="889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en-GB" sz="1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396000" y="1684309"/>
            <a:ext cx="1974013" cy="2880000"/>
          </a:xfrm>
          <a:prstGeom prst="rect">
            <a:avLst/>
          </a:prstGeom>
          <a:solidFill>
            <a:srgbClr val="648D1C"/>
          </a:solidFill>
          <a:ln w="6350">
            <a:solidFill>
              <a:srgbClr val="BBBCBC"/>
            </a:solidFill>
          </a:ln>
        </p:spPr>
        <p:txBody>
          <a:bodyPr wrap="square" lIns="88900" tIns="88900" rIns="88900" bIns="88900" anchor="ctr"/>
          <a:lstStyle>
            <a:lvl1pPr marL="0" indent="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defRPr lang="en-US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•"/>
              <a:defRPr lang="en-US" sz="14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2pPr>
            <a:lvl3pPr marL="36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‒"/>
              <a:defRPr lang="en-US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3pPr>
            <a:lvl4pPr marL="540000" indent="-180000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•"/>
              <a:defRPr lang="en-US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4pPr>
            <a:lvl5pPr marL="720000" indent="-179388" algn="l" defTabSz="957263" rtl="0" eaLnBrk="1" fontAlgn="base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charset="0"/>
              <a:buChar char="‒"/>
              <a:defRPr lang="en-GB" sz="120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5pPr>
            <a:lvl6pPr marL="90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•"/>
              <a:defRPr sz="12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08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‒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126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•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1440000" indent="-180000" algn="l" defTabSz="859512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‒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/>
            <a:r>
              <a:rPr lang="en-GB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Develop a risk</a:t>
            </a:r>
          </a:p>
          <a:p>
            <a:pPr defTabSz="685800"/>
            <a:r>
              <a:rPr lang="en-GB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Identification  and assessment </a:t>
            </a:r>
          </a:p>
          <a:p>
            <a:pPr defTabSz="685800"/>
            <a:r>
              <a:rPr lang="en-GB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process which is well defined &amp; documented</a:t>
            </a:r>
            <a:r>
              <a:rPr lang="en-IN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  <a:p>
            <a:pPr defTabSz="685800"/>
            <a:endParaRPr lang="en-IN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F19921A-D437-452D-AFD2-0210EE1BA7B1}"/>
              </a:ext>
            </a:extLst>
          </p:cNvPr>
          <p:cNvSpPr txBox="1">
            <a:spLocks/>
          </p:cNvSpPr>
          <p:nvPr/>
        </p:nvSpPr>
        <p:spPr>
          <a:xfrm>
            <a:off x="111815" y="106463"/>
            <a:ext cx="8743950" cy="569153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2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Tax Administrators’ perspective of Risk Assessment</a:t>
            </a:r>
          </a:p>
        </p:txBody>
      </p:sp>
      <p:sp>
        <p:nvSpPr>
          <p:cNvPr id="12" name="Flowchart: Sequential Access Storage 11">
            <a:extLst>
              <a:ext uri="{FF2B5EF4-FFF2-40B4-BE49-F238E27FC236}">
                <a16:creationId xmlns:a16="http://schemas.microsoft.com/office/drawing/2014/main" id="{A4C728BF-5DAC-4C0C-9728-1432FD43807A}"/>
              </a:ext>
            </a:extLst>
          </p:cNvPr>
          <p:cNvSpPr/>
          <p:nvPr/>
        </p:nvSpPr>
        <p:spPr>
          <a:xfrm>
            <a:off x="318053" y="5329718"/>
            <a:ext cx="8448260" cy="1220169"/>
          </a:xfrm>
          <a:prstGeom prst="flowChartMagneticTape">
            <a:avLst/>
          </a:prstGeom>
          <a:solidFill>
            <a:schemeClr val="accent6">
              <a:lumMod val="60000"/>
              <a:lumOff val="40000"/>
              <a:alpha val="10000"/>
            </a:schemeClr>
          </a:solidFill>
          <a:ln>
            <a:solidFill>
              <a:srgbClr val="648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IN" sz="135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25C8C2-1A28-41B9-87CA-B2DC21D4A9A8}"/>
              </a:ext>
            </a:extLst>
          </p:cNvPr>
          <p:cNvSpPr txBox="1"/>
          <p:nvPr/>
        </p:nvSpPr>
        <p:spPr>
          <a:xfrm>
            <a:off x="961550" y="5678192"/>
            <a:ext cx="7498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defTabSz="685800">
              <a:buFontTx/>
              <a:buAutoNum type="arabicPeriod"/>
            </a:pPr>
            <a:r>
              <a:rPr lang="en-US" sz="1400" i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Should the risk assessment team be part of audit team or a separate wing?</a:t>
            </a:r>
          </a:p>
          <a:p>
            <a:pPr marL="257175" indent="-257175" defTabSz="685800">
              <a:buFontTx/>
              <a:buAutoNum type="arabicPeriod"/>
            </a:pPr>
            <a:r>
              <a:rPr lang="en-US" sz="1400" i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Should tax administration publish the risk factors?</a:t>
            </a:r>
          </a:p>
        </p:txBody>
      </p:sp>
    </p:spTree>
    <p:extLst>
      <p:ext uri="{BB962C8B-B14F-4D97-AF65-F5344CB8AC3E}">
        <p14:creationId xmlns:p14="http://schemas.microsoft.com/office/powerpoint/2010/main" val="3808811495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F268F4C-D4BD-40D4-BE5B-1CECB7A68983}"/>
              </a:ext>
            </a:extLst>
          </p:cNvPr>
          <p:cNvSpPr/>
          <p:nvPr/>
        </p:nvSpPr>
        <p:spPr>
          <a:xfrm>
            <a:off x="334845" y="4626065"/>
            <a:ext cx="7961844" cy="695739"/>
          </a:xfrm>
          <a:prstGeom prst="roundRect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0402405"/>
              </p:ext>
            </p:extLst>
          </p:nvPr>
        </p:nvGraphicFramePr>
        <p:xfrm>
          <a:off x="409989" y="1073876"/>
          <a:ext cx="7886700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1937" y="79704"/>
            <a:ext cx="7886700" cy="705487"/>
          </a:xfrm>
        </p:spPr>
        <p:txBody>
          <a:bodyPr>
            <a:normAutofit/>
          </a:bodyPr>
          <a:lstStyle/>
          <a:p>
            <a:r>
              <a:rPr lang="en-IN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Taxpayers’ perspective of Risk Factors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74079" y="4844727"/>
            <a:ext cx="7423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en-IN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Resulting in paying and accounting for an incorrect amount of tax</a:t>
            </a:r>
          </a:p>
        </p:txBody>
      </p:sp>
    </p:spTree>
    <p:extLst>
      <p:ext uri="{BB962C8B-B14F-4D97-AF65-F5344CB8AC3E}">
        <p14:creationId xmlns:p14="http://schemas.microsoft.com/office/powerpoint/2010/main" val="10163150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eloitte_US_Onscreen">
  <a:themeElements>
    <a:clrScheme name="Deloitte colour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6BC25"/>
      </a:accent1>
      <a:accent2>
        <a:srgbClr val="2C5234"/>
      </a:accent2>
      <a:accent3>
        <a:srgbClr val="00A3E0"/>
      </a:accent3>
      <a:accent4>
        <a:srgbClr val="012169"/>
      </a:accent4>
      <a:accent5>
        <a:srgbClr val="0097A9"/>
      </a:accent5>
      <a:accent6>
        <a:srgbClr val="75787B"/>
      </a:accent6>
      <a:hlink>
        <a:srgbClr val="00A3E0"/>
      </a:hlink>
      <a:folHlink>
        <a:srgbClr val="954F72"/>
      </a:folHlink>
    </a:clrScheme>
    <a:fontScheme name="Deloitte Powerpoint fon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3"/>
        </a:solidFill>
        <a:ln w="19050" algn="ctr">
          <a:noFill/>
          <a:miter lim="800000"/>
          <a:headEnd/>
          <a:tailEnd/>
        </a:ln>
      </a:spPr>
      <a:bodyPr wrap="square" lIns="88900" tIns="88900" rIns="88900" bIns="88900" rtlCol="0" anchor="ctr"/>
      <a:lstStyle>
        <a:defPPr>
          <a:lnSpc>
            <a:spcPct val="106000"/>
          </a:lnSpc>
          <a:buFont typeface="Wingdings 2" pitchFamily="18" charset="2"/>
          <a:buNone/>
          <a:defRPr sz="1600" b="1" dirty="0" smtClean="0">
            <a:solidFill>
              <a:schemeClr val="bg1"/>
            </a:solidFill>
          </a:defRPr>
        </a:defPPr>
      </a:lst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03200" indent="-203200">
          <a:spcBef>
            <a:spcPts val="600"/>
          </a:spcBef>
          <a:buSzPct val="100000"/>
          <a:buFont typeface="Arial"/>
          <a:buChar char="•"/>
          <a:defRPr dirty="0" smtClean="0">
            <a:solidFill>
              <a:srgbClr val="313131"/>
            </a:solidFill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Deloitte_4_3_Timesaver (002).potx [Read-Only]" id="{2177C670-C261-4F56-93D8-46A744C68AF6}" vid="{F8D9186C-28CA-408B-B08B-345079E04B5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0343744724FF46B7AD98224B39BE52" ma:contentTypeVersion="2" ma:contentTypeDescription="Create a new document." ma:contentTypeScope="" ma:versionID="088151b90c8afaf91da3cce23c1678e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4a9e1423231864226a390b3240cbb87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E3AC159-D211-4E33-8122-C707635C4E82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837473F-72B9-4726-9F82-606A055842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B380FA3-7BF3-45EA-82FC-677BC18EE5F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Brand Refresh 2016</Template>
  <TotalTime>9129</TotalTime>
  <Words>1508</Words>
  <Application>Microsoft Office PowerPoint</Application>
  <PresentationFormat>On-screen Show (4:3)</PresentationFormat>
  <Paragraphs>270</Paragraphs>
  <Slides>25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Calibri</vt:lpstr>
      <vt:lpstr>Calibri Light</vt:lpstr>
      <vt:lpstr>Symbol</vt:lpstr>
      <vt:lpstr>Verdana</vt:lpstr>
      <vt:lpstr>Wingdings 2</vt:lpstr>
      <vt:lpstr>Deloitte_US_Onscreen</vt:lpstr>
      <vt:lpstr>Office Theme</vt:lpstr>
      <vt:lpstr>think-cell Slide</vt:lpstr>
      <vt:lpstr>Managing Tax Risk in Complex Time -Challenges and Opportunities </vt:lpstr>
      <vt:lpstr>Contents</vt:lpstr>
      <vt:lpstr>Objective of Tax Management</vt:lpstr>
      <vt:lpstr>Understanding  Tax Risk</vt:lpstr>
      <vt:lpstr>Understanding Tax Risk</vt:lpstr>
      <vt:lpstr>Tax Administrators’ perspective of Risk Factors</vt:lpstr>
      <vt:lpstr>Tax Administrators’ perspective of Risk Factors</vt:lpstr>
      <vt:lpstr>PowerPoint Presentation</vt:lpstr>
      <vt:lpstr>Taxpayers’ perspective of Risk Factors</vt:lpstr>
      <vt:lpstr>PowerPoint Presentation</vt:lpstr>
      <vt:lpstr> Complex times - Changing Tax / Business Environment</vt:lpstr>
      <vt:lpstr>Tax Scenario- increasing complexities</vt:lpstr>
      <vt:lpstr>BEPS – 15 Action plans around 3 main pillars</vt:lpstr>
      <vt:lpstr>Challenges</vt:lpstr>
      <vt:lpstr>Tax Administrators’ perspective – Challenges</vt:lpstr>
      <vt:lpstr>Taxpayer’s perspective – Challenges</vt:lpstr>
      <vt:lpstr>Managing Tax Risk</vt:lpstr>
      <vt:lpstr>Managing Tax Risk - Process</vt:lpstr>
      <vt:lpstr>Audit Selection Process – India Vis-a-Vis global  </vt:lpstr>
      <vt:lpstr>Managing Tax Risk – Audit triggers</vt:lpstr>
      <vt:lpstr>Managing Tax Risk –Specific issues</vt:lpstr>
      <vt:lpstr>Managing Tax Risk</vt:lpstr>
      <vt:lpstr>Opportunities</vt:lpstr>
      <vt:lpstr>Opportunities</vt:lpstr>
      <vt:lpstr>Thanks!</vt:lpstr>
    </vt:vector>
  </TitlesOfParts>
  <Company>Deloitte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Template</dc:title>
  <dc:subject/>
  <dc:creator>Sharad Goyal</dc:creator>
  <cp:keywords>GSAP Presenter</cp:keywords>
  <cp:lastModifiedBy>SURENDRA SINGH</cp:lastModifiedBy>
  <cp:revision>177</cp:revision>
  <cp:lastPrinted>2020-01-24T06:21:34Z</cp:lastPrinted>
  <dcterms:created xsi:type="dcterms:W3CDTF">2016-04-23T12:13:04Z</dcterms:created>
  <dcterms:modified xsi:type="dcterms:W3CDTF">2020-01-24T06:52:44Z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0x010100F80343744724FF46B7AD98224B39BE52</vt:lpwstr>
  </property>
  <property fmtid="{D5CDD505-2E9C-101B-9397-08002B2CF9AE}" pid="3" name="_dlc_DocIdItemGuid">
    <vt:lpwstr>f3bbf815-4a48-46e6-9fe2-fbc6d5c0ede3</vt:lpwstr>
  </property>
  <property fmtid="{D5CDD505-2E9C-101B-9397-08002B2CF9AE}" pid="4" name="Local Content Type">
    <vt:lpwstr/>
  </property>
  <property fmtid="{D5CDD505-2E9C-101B-9397-08002B2CF9AE}" pid="5" name="TaxKeyword">
    <vt:lpwstr/>
  </property>
  <property fmtid="{D5CDD505-2E9C-101B-9397-08002B2CF9AE}" pid="6" name="Geography">
    <vt:lpwstr>18;#India (52387)|a87c33bf-1037-46ea-adf3-4e511a076333</vt:lpwstr>
  </property>
  <property fmtid="{D5CDD505-2E9C-101B-9397-08002B2CF9AE}" pid="7" name="Global Client Services">
    <vt:lpwstr/>
  </property>
  <property fmtid="{D5CDD505-2E9C-101B-9397-08002B2CF9AE}" pid="8" name="Local Industry">
    <vt:lpwstr/>
  </property>
  <property fmtid="{D5CDD505-2E9C-101B-9397-08002B2CF9AE}" pid="9" name="Global Industry">
    <vt:lpwstr/>
  </property>
  <property fmtid="{D5CDD505-2E9C-101B-9397-08002B2CF9AE}" pid="10" name="Global Content Type">
    <vt:lpwstr/>
  </property>
  <property fmtid="{D5CDD505-2E9C-101B-9397-08002B2CF9AE}" pid="11" name="LanguageB">
    <vt:lpwstr>2;#English|b169a262-1aaa-4ccb-9acf-78a36c1d9bab</vt:lpwstr>
  </property>
  <property fmtid="{D5CDD505-2E9C-101B-9397-08002B2CF9AE}" pid="12" name="Local Client Services">
    <vt:lpwstr/>
  </property>
</Properties>
</file>